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2C478-2D51-41FE-A0CD-168CF1D3FE6F}" v="66" dt="2023-06-25T11:15:58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sh Tiwari" userId="510cda5e-ca0d-40a0-97e8-d58f2f9036af" providerId="ADAL" clId="{1D82C478-2D51-41FE-A0CD-168CF1D3FE6F}"/>
    <pc:docChg chg="undo custSel addSld modSld">
      <pc:chgData name="Pravesh Tiwari" userId="510cda5e-ca0d-40a0-97e8-d58f2f9036af" providerId="ADAL" clId="{1D82C478-2D51-41FE-A0CD-168CF1D3FE6F}" dt="2023-06-25T17:12:01.967" v="438" actId="13926"/>
      <pc:docMkLst>
        <pc:docMk/>
      </pc:docMkLst>
      <pc:sldChg chg="addSp modSp new mod">
        <pc:chgData name="Pravesh Tiwari" userId="510cda5e-ca0d-40a0-97e8-d58f2f9036af" providerId="ADAL" clId="{1D82C478-2D51-41FE-A0CD-168CF1D3FE6F}" dt="2023-06-25T10:19:19.362" v="50" actId="2710"/>
        <pc:sldMkLst>
          <pc:docMk/>
          <pc:sldMk cId="2583921206" sldId="257"/>
        </pc:sldMkLst>
        <pc:spChg chg="add mod">
          <ac:chgData name="Pravesh Tiwari" userId="510cda5e-ca0d-40a0-97e8-d58f2f9036af" providerId="ADAL" clId="{1D82C478-2D51-41FE-A0CD-168CF1D3FE6F}" dt="2023-06-25T10:13:05.173" v="42" actId="1076"/>
          <ac:spMkLst>
            <pc:docMk/>
            <pc:sldMk cId="2583921206" sldId="257"/>
            <ac:spMk id="3" creationId="{B6259485-170F-302B-8246-424A8DAC5706}"/>
          </ac:spMkLst>
        </pc:spChg>
        <pc:spChg chg="add mod">
          <ac:chgData name="Pravesh Tiwari" userId="510cda5e-ca0d-40a0-97e8-d58f2f9036af" providerId="ADAL" clId="{1D82C478-2D51-41FE-A0CD-168CF1D3FE6F}" dt="2023-06-25T06:33:50.721" v="38" actId="1076"/>
          <ac:spMkLst>
            <pc:docMk/>
            <pc:sldMk cId="2583921206" sldId="257"/>
            <ac:spMk id="4" creationId="{F1093543-06BF-2036-A5F0-267299D517B2}"/>
          </ac:spMkLst>
        </pc:spChg>
        <pc:spChg chg="add mod">
          <ac:chgData name="Pravesh Tiwari" userId="510cda5e-ca0d-40a0-97e8-d58f2f9036af" providerId="ADAL" clId="{1D82C478-2D51-41FE-A0CD-168CF1D3FE6F}" dt="2023-06-25T10:19:19.362" v="50" actId="2710"/>
          <ac:spMkLst>
            <pc:docMk/>
            <pc:sldMk cId="2583921206" sldId="257"/>
            <ac:spMk id="6" creationId="{D9851348-B1EF-0054-3EDC-2A6DC29A5A55}"/>
          </ac:spMkLst>
        </pc:spChg>
      </pc:sldChg>
      <pc:sldChg chg="addSp delSp modSp new mod setBg">
        <pc:chgData name="Pravesh Tiwari" userId="510cda5e-ca0d-40a0-97e8-d58f2f9036af" providerId="ADAL" clId="{1D82C478-2D51-41FE-A0CD-168CF1D3FE6F}" dt="2023-06-25T10:51:00.324" v="93" actId="20577"/>
        <pc:sldMkLst>
          <pc:docMk/>
          <pc:sldMk cId="3702377320" sldId="258"/>
        </pc:sldMkLst>
        <pc:spChg chg="add mod">
          <ac:chgData name="Pravesh Tiwari" userId="510cda5e-ca0d-40a0-97e8-d58f2f9036af" providerId="ADAL" clId="{1D82C478-2D51-41FE-A0CD-168CF1D3FE6F}" dt="2023-06-25T10:51:00.324" v="93" actId="20577"/>
          <ac:spMkLst>
            <pc:docMk/>
            <pc:sldMk cId="3702377320" sldId="258"/>
            <ac:spMk id="2" creationId="{CF6BB94A-40FB-1988-8FDB-BB8BB187B396}"/>
          </ac:spMkLst>
        </pc:spChg>
        <pc:spChg chg="add mod">
          <ac:chgData name="Pravesh Tiwari" userId="510cda5e-ca0d-40a0-97e8-d58f2f9036af" providerId="ADAL" clId="{1D82C478-2D51-41FE-A0CD-168CF1D3FE6F}" dt="2023-06-25T10:38:07.273" v="84" actId="12"/>
          <ac:spMkLst>
            <pc:docMk/>
            <pc:sldMk cId="3702377320" sldId="258"/>
            <ac:spMk id="4" creationId="{909F5473-5E42-4FA4-ED76-3554BDBAF5F4}"/>
          </ac:spMkLst>
        </pc:spChg>
        <pc:spChg chg="add del">
          <ac:chgData name="Pravesh Tiwari" userId="510cda5e-ca0d-40a0-97e8-d58f2f9036af" providerId="ADAL" clId="{1D82C478-2D51-41FE-A0CD-168CF1D3FE6F}" dt="2023-06-25T10:37:06.480" v="77" actId="26606"/>
          <ac:spMkLst>
            <pc:docMk/>
            <pc:sldMk cId="3702377320" sldId="258"/>
            <ac:spMk id="1031" creationId="{DBC6133C-0615-4CE4-9132-37E609A9BDFA}"/>
          </ac:spMkLst>
        </pc:spChg>
        <pc:spChg chg="add del">
          <ac:chgData name="Pravesh Tiwari" userId="510cda5e-ca0d-40a0-97e8-d58f2f9036af" providerId="ADAL" clId="{1D82C478-2D51-41FE-A0CD-168CF1D3FE6F}" dt="2023-06-25T10:37:06.480" v="77" actId="26606"/>
          <ac:spMkLst>
            <pc:docMk/>
            <pc:sldMk cId="3702377320" sldId="258"/>
            <ac:spMk id="1033" creationId="{169CC832-2974-4E8D-90ED-3E2941BA7336}"/>
          </ac:spMkLst>
        </pc:spChg>
        <pc:spChg chg="add del">
          <ac:chgData name="Pravesh Tiwari" userId="510cda5e-ca0d-40a0-97e8-d58f2f9036af" providerId="ADAL" clId="{1D82C478-2D51-41FE-A0CD-168CF1D3FE6F}" dt="2023-06-25T10:37:06.480" v="77" actId="26606"/>
          <ac:spMkLst>
            <pc:docMk/>
            <pc:sldMk cId="3702377320" sldId="258"/>
            <ac:spMk id="1035" creationId="{55222F96-971A-4F90-B841-6BAB416C7AC1}"/>
          </ac:spMkLst>
        </pc:spChg>
        <pc:spChg chg="add del">
          <ac:chgData name="Pravesh Tiwari" userId="510cda5e-ca0d-40a0-97e8-d58f2f9036af" providerId="ADAL" clId="{1D82C478-2D51-41FE-A0CD-168CF1D3FE6F}" dt="2023-06-25T10:37:06.480" v="77" actId="26606"/>
          <ac:spMkLst>
            <pc:docMk/>
            <pc:sldMk cId="3702377320" sldId="258"/>
            <ac:spMk id="1037" creationId="{08980754-6F4B-43C9-B9BE-127B6BED6586}"/>
          </ac:spMkLst>
        </pc:spChg>
        <pc:spChg chg="add del">
          <ac:chgData name="Pravesh Tiwari" userId="510cda5e-ca0d-40a0-97e8-d58f2f9036af" providerId="ADAL" clId="{1D82C478-2D51-41FE-A0CD-168CF1D3FE6F}" dt="2023-06-25T10:37:06.480" v="77" actId="26606"/>
          <ac:spMkLst>
            <pc:docMk/>
            <pc:sldMk cId="3702377320" sldId="258"/>
            <ac:spMk id="1039" creationId="{2C1BBA94-3F40-40AA-8BB9-E69E25E537C1}"/>
          </ac:spMkLst>
        </pc:spChg>
        <pc:spChg chg="add del">
          <ac:chgData name="Pravesh Tiwari" userId="510cda5e-ca0d-40a0-97e8-d58f2f9036af" providerId="ADAL" clId="{1D82C478-2D51-41FE-A0CD-168CF1D3FE6F}" dt="2023-06-25T10:37:41.701" v="79" actId="26606"/>
          <ac:spMkLst>
            <pc:docMk/>
            <pc:sldMk cId="3702377320" sldId="258"/>
            <ac:spMk id="1041" creationId="{2B97F24A-32CE-4C1C-A50D-3016B394DCFB}"/>
          </ac:spMkLst>
        </pc:spChg>
        <pc:spChg chg="add del">
          <ac:chgData name="Pravesh Tiwari" userId="510cda5e-ca0d-40a0-97e8-d58f2f9036af" providerId="ADAL" clId="{1D82C478-2D51-41FE-A0CD-168CF1D3FE6F}" dt="2023-06-25T10:37:41.701" v="79" actId="26606"/>
          <ac:spMkLst>
            <pc:docMk/>
            <pc:sldMk cId="3702377320" sldId="258"/>
            <ac:spMk id="1042" creationId="{CD8B4F24-440B-49E9-B85D-733523DC064B}"/>
          </ac:spMkLst>
        </pc:spChg>
        <pc:spChg chg="add del">
          <ac:chgData name="Pravesh Tiwari" userId="510cda5e-ca0d-40a0-97e8-d58f2f9036af" providerId="ADAL" clId="{1D82C478-2D51-41FE-A0CD-168CF1D3FE6F}" dt="2023-06-25T10:37:50.482" v="81" actId="26606"/>
          <ac:spMkLst>
            <pc:docMk/>
            <pc:sldMk cId="3702377320" sldId="258"/>
            <ac:spMk id="1044" creationId="{DBC6133C-0615-4CE4-9132-37E609A9BDFA}"/>
          </ac:spMkLst>
        </pc:spChg>
        <pc:spChg chg="add del">
          <ac:chgData name="Pravesh Tiwari" userId="510cda5e-ca0d-40a0-97e8-d58f2f9036af" providerId="ADAL" clId="{1D82C478-2D51-41FE-A0CD-168CF1D3FE6F}" dt="2023-06-25T10:37:50.482" v="81" actId="26606"/>
          <ac:spMkLst>
            <pc:docMk/>
            <pc:sldMk cId="3702377320" sldId="258"/>
            <ac:spMk id="1045" creationId="{169CC832-2974-4E8D-90ED-3E2941BA7336}"/>
          </ac:spMkLst>
        </pc:spChg>
        <pc:spChg chg="add del">
          <ac:chgData name="Pravesh Tiwari" userId="510cda5e-ca0d-40a0-97e8-d58f2f9036af" providerId="ADAL" clId="{1D82C478-2D51-41FE-A0CD-168CF1D3FE6F}" dt="2023-06-25T10:37:50.482" v="81" actId="26606"/>
          <ac:spMkLst>
            <pc:docMk/>
            <pc:sldMk cId="3702377320" sldId="258"/>
            <ac:spMk id="1046" creationId="{55222F96-971A-4F90-B841-6BAB416C7AC1}"/>
          </ac:spMkLst>
        </pc:spChg>
        <pc:spChg chg="add del">
          <ac:chgData name="Pravesh Tiwari" userId="510cda5e-ca0d-40a0-97e8-d58f2f9036af" providerId="ADAL" clId="{1D82C478-2D51-41FE-A0CD-168CF1D3FE6F}" dt="2023-06-25T10:37:50.482" v="81" actId="26606"/>
          <ac:spMkLst>
            <pc:docMk/>
            <pc:sldMk cId="3702377320" sldId="258"/>
            <ac:spMk id="1047" creationId="{08980754-6F4B-43C9-B9BE-127B6BED6586}"/>
          </ac:spMkLst>
        </pc:spChg>
        <pc:spChg chg="add del">
          <ac:chgData name="Pravesh Tiwari" userId="510cda5e-ca0d-40a0-97e8-d58f2f9036af" providerId="ADAL" clId="{1D82C478-2D51-41FE-A0CD-168CF1D3FE6F}" dt="2023-06-25T10:37:50.482" v="81" actId="26606"/>
          <ac:spMkLst>
            <pc:docMk/>
            <pc:sldMk cId="3702377320" sldId="258"/>
            <ac:spMk id="1048" creationId="{2C1BBA94-3F40-40AA-8BB9-E69E25E537C1}"/>
          </ac:spMkLst>
        </pc:spChg>
        <pc:picChg chg="add mod">
          <ac:chgData name="Pravesh Tiwari" userId="510cda5e-ca0d-40a0-97e8-d58f2f9036af" providerId="ADAL" clId="{1D82C478-2D51-41FE-A0CD-168CF1D3FE6F}" dt="2023-06-25T10:37:57.205" v="83" actId="14100"/>
          <ac:picMkLst>
            <pc:docMk/>
            <pc:sldMk cId="3702377320" sldId="258"/>
            <ac:picMk id="1026" creationId="{0B611734-4708-8BC6-9BE3-3C33DE1734D7}"/>
          </ac:picMkLst>
        </pc:picChg>
      </pc:sldChg>
      <pc:sldChg chg="addSp delSp modSp new mod">
        <pc:chgData name="Pravesh Tiwari" userId="510cda5e-ca0d-40a0-97e8-d58f2f9036af" providerId="ADAL" clId="{1D82C478-2D51-41FE-A0CD-168CF1D3FE6F}" dt="2023-06-25T11:05:14.646" v="206" actId="1076"/>
        <pc:sldMkLst>
          <pc:docMk/>
          <pc:sldMk cId="2879133442" sldId="259"/>
        </pc:sldMkLst>
        <pc:spChg chg="add mod">
          <ac:chgData name="Pravesh Tiwari" userId="510cda5e-ca0d-40a0-97e8-d58f2f9036af" providerId="ADAL" clId="{1D82C478-2D51-41FE-A0CD-168CF1D3FE6F}" dt="2023-06-25T11:05:14.646" v="206" actId="1076"/>
          <ac:spMkLst>
            <pc:docMk/>
            <pc:sldMk cId="2879133442" sldId="259"/>
            <ac:spMk id="3" creationId="{E3C747EE-AA24-7D40-D516-2F49C0D07870}"/>
          </ac:spMkLst>
        </pc:spChg>
        <pc:spChg chg="add mod">
          <ac:chgData name="Pravesh Tiwari" userId="510cda5e-ca0d-40a0-97e8-d58f2f9036af" providerId="ADAL" clId="{1D82C478-2D51-41FE-A0CD-168CF1D3FE6F}" dt="2023-06-25T10:53:06.465" v="99" actId="2710"/>
          <ac:spMkLst>
            <pc:docMk/>
            <pc:sldMk cId="2879133442" sldId="259"/>
            <ac:spMk id="5" creationId="{536B4957-5A85-CF06-E19B-0CAE0FB19270}"/>
          </ac:spMkLst>
        </pc:spChg>
        <pc:spChg chg="add mod">
          <ac:chgData name="Pravesh Tiwari" userId="510cda5e-ca0d-40a0-97e8-d58f2f9036af" providerId="ADAL" clId="{1D82C478-2D51-41FE-A0CD-168CF1D3FE6F}" dt="2023-06-25T11:02:20.386" v="181" actId="1076"/>
          <ac:spMkLst>
            <pc:docMk/>
            <pc:sldMk cId="2879133442" sldId="259"/>
            <ac:spMk id="10" creationId="{43B727E1-25A8-A950-D0AA-D93F2D79A5A0}"/>
          </ac:spMkLst>
        </pc:spChg>
        <pc:spChg chg="add mod">
          <ac:chgData name="Pravesh Tiwari" userId="510cda5e-ca0d-40a0-97e8-d58f2f9036af" providerId="ADAL" clId="{1D82C478-2D51-41FE-A0CD-168CF1D3FE6F}" dt="2023-06-25T11:03:32.989" v="193" actId="207"/>
          <ac:spMkLst>
            <pc:docMk/>
            <pc:sldMk cId="2879133442" sldId="259"/>
            <ac:spMk id="11" creationId="{88A74C04-1BDF-8E20-1576-F7F3098A5F11}"/>
          </ac:spMkLst>
        </pc:spChg>
        <pc:spChg chg="add mod">
          <ac:chgData name="Pravesh Tiwari" userId="510cda5e-ca0d-40a0-97e8-d58f2f9036af" providerId="ADAL" clId="{1D82C478-2D51-41FE-A0CD-168CF1D3FE6F}" dt="2023-06-25T11:03:52.772" v="204" actId="20577"/>
          <ac:spMkLst>
            <pc:docMk/>
            <pc:sldMk cId="2879133442" sldId="259"/>
            <ac:spMk id="12" creationId="{301F4FE2-DAA9-C40C-33A2-9706500F9959}"/>
          </ac:spMkLst>
        </pc:spChg>
        <pc:picChg chg="add mod">
          <ac:chgData name="Pravesh Tiwari" userId="510cda5e-ca0d-40a0-97e8-d58f2f9036af" providerId="ADAL" clId="{1D82C478-2D51-41FE-A0CD-168CF1D3FE6F}" dt="2023-06-25T11:01:42.270" v="157" actId="1036"/>
          <ac:picMkLst>
            <pc:docMk/>
            <pc:sldMk cId="2879133442" sldId="259"/>
            <ac:picMk id="7" creationId="{B0059215-0FB4-F844-52A0-7322569BF866}"/>
          </ac:picMkLst>
        </pc:picChg>
        <pc:picChg chg="add mod">
          <ac:chgData name="Pravesh Tiwari" userId="510cda5e-ca0d-40a0-97e8-d58f2f9036af" providerId="ADAL" clId="{1D82C478-2D51-41FE-A0CD-168CF1D3FE6F}" dt="2023-06-25T11:01:42.270" v="157" actId="1036"/>
          <ac:picMkLst>
            <pc:docMk/>
            <pc:sldMk cId="2879133442" sldId="259"/>
            <ac:picMk id="9" creationId="{B1FA28BE-F6A9-62C4-B267-9F33F298B36B}"/>
          </ac:picMkLst>
        </pc:picChg>
        <pc:picChg chg="add del mod">
          <ac:chgData name="Pravesh Tiwari" userId="510cda5e-ca0d-40a0-97e8-d58f2f9036af" providerId="ADAL" clId="{1D82C478-2D51-41FE-A0CD-168CF1D3FE6F}" dt="2023-06-25T10:57:20.581" v="107" actId="478"/>
          <ac:picMkLst>
            <pc:docMk/>
            <pc:sldMk cId="2879133442" sldId="259"/>
            <ac:picMk id="2050" creationId="{CC4B4A6D-F36B-9D4B-F613-7452F3A16897}"/>
          </ac:picMkLst>
        </pc:picChg>
        <pc:picChg chg="add mod">
          <ac:chgData name="Pravesh Tiwari" userId="510cda5e-ca0d-40a0-97e8-d58f2f9036af" providerId="ADAL" clId="{1D82C478-2D51-41FE-A0CD-168CF1D3FE6F}" dt="2023-06-25T11:01:42.270" v="157" actId="1036"/>
          <ac:picMkLst>
            <pc:docMk/>
            <pc:sldMk cId="2879133442" sldId="259"/>
            <ac:picMk id="2052" creationId="{978E7161-9ACB-FA34-80D0-481D9D6D792C}"/>
          </ac:picMkLst>
        </pc:picChg>
      </pc:sldChg>
      <pc:sldChg chg="addSp modSp new mod">
        <pc:chgData name="Pravesh Tiwari" userId="510cda5e-ca0d-40a0-97e8-d58f2f9036af" providerId="ADAL" clId="{1D82C478-2D51-41FE-A0CD-168CF1D3FE6F}" dt="2023-06-25T11:14:37.717" v="322" actId="20577"/>
        <pc:sldMkLst>
          <pc:docMk/>
          <pc:sldMk cId="749527504" sldId="260"/>
        </pc:sldMkLst>
        <pc:spChg chg="add mod">
          <ac:chgData name="Pravesh Tiwari" userId="510cda5e-ca0d-40a0-97e8-d58f2f9036af" providerId="ADAL" clId="{1D82C478-2D51-41FE-A0CD-168CF1D3FE6F}" dt="2023-06-25T11:05:26.993" v="222" actId="20577"/>
          <ac:spMkLst>
            <pc:docMk/>
            <pc:sldMk cId="749527504" sldId="260"/>
            <ac:spMk id="2" creationId="{2A931FDB-F2F0-C791-1024-21D7D96F5498}"/>
          </ac:spMkLst>
        </pc:spChg>
        <pc:spChg chg="add mod">
          <ac:chgData name="Pravesh Tiwari" userId="510cda5e-ca0d-40a0-97e8-d58f2f9036af" providerId="ADAL" clId="{1D82C478-2D51-41FE-A0CD-168CF1D3FE6F}" dt="2023-06-25T11:14:37.717" v="322" actId="20577"/>
          <ac:spMkLst>
            <pc:docMk/>
            <pc:sldMk cId="749527504" sldId="260"/>
            <ac:spMk id="3" creationId="{94EFE3B3-1E39-B61E-52E6-8B35E7B3C701}"/>
          </ac:spMkLst>
        </pc:spChg>
        <pc:picChg chg="add mod">
          <ac:chgData name="Pravesh Tiwari" userId="510cda5e-ca0d-40a0-97e8-d58f2f9036af" providerId="ADAL" clId="{1D82C478-2D51-41FE-A0CD-168CF1D3FE6F}" dt="2023-06-25T11:14:29.756" v="319" actId="1076"/>
          <ac:picMkLst>
            <pc:docMk/>
            <pc:sldMk cId="749527504" sldId="260"/>
            <ac:picMk id="3074" creationId="{E9346C1F-8A7A-CC3A-2955-8C2E5E8091A7}"/>
          </ac:picMkLst>
        </pc:picChg>
      </pc:sldChg>
      <pc:sldChg chg="addSp modSp new mod">
        <pc:chgData name="Pravesh Tiwari" userId="510cda5e-ca0d-40a0-97e8-d58f2f9036af" providerId="ADAL" clId="{1D82C478-2D51-41FE-A0CD-168CF1D3FE6F}" dt="2023-06-25T11:15:18.290" v="329" actId="14100"/>
        <pc:sldMkLst>
          <pc:docMk/>
          <pc:sldMk cId="2207837659" sldId="261"/>
        </pc:sldMkLst>
        <pc:spChg chg="add mod">
          <ac:chgData name="Pravesh Tiwari" userId="510cda5e-ca0d-40a0-97e8-d58f2f9036af" providerId="ADAL" clId="{1D82C478-2D51-41FE-A0CD-168CF1D3FE6F}" dt="2023-06-25T11:14:56.263" v="324" actId="1076"/>
          <ac:spMkLst>
            <pc:docMk/>
            <pc:sldMk cId="2207837659" sldId="261"/>
            <ac:spMk id="3" creationId="{4E82554F-C4AE-0733-54B2-3E6963AD8410}"/>
          </ac:spMkLst>
        </pc:spChg>
        <pc:picChg chg="add mod">
          <ac:chgData name="Pravesh Tiwari" userId="510cda5e-ca0d-40a0-97e8-d58f2f9036af" providerId="ADAL" clId="{1D82C478-2D51-41FE-A0CD-168CF1D3FE6F}" dt="2023-06-25T11:15:18.290" v="329" actId="14100"/>
          <ac:picMkLst>
            <pc:docMk/>
            <pc:sldMk cId="2207837659" sldId="261"/>
            <ac:picMk id="4098" creationId="{ADADE208-D95F-A841-57F0-990C2A3ED9EE}"/>
          </ac:picMkLst>
        </pc:picChg>
      </pc:sldChg>
      <pc:sldChg chg="addSp modSp new mod">
        <pc:chgData name="Pravesh Tiwari" userId="510cda5e-ca0d-40a0-97e8-d58f2f9036af" providerId="ADAL" clId="{1D82C478-2D51-41FE-A0CD-168CF1D3FE6F}" dt="2023-06-25T11:16:43.459" v="353" actId="1076"/>
        <pc:sldMkLst>
          <pc:docMk/>
          <pc:sldMk cId="3861894042" sldId="262"/>
        </pc:sldMkLst>
        <pc:spChg chg="add mod">
          <ac:chgData name="Pravesh Tiwari" userId="510cda5e-ca0d-40a0-97e8-d58f2f9036af" providerId="ADAL" clId="{1D82C478-2D51-41FE-A0CD-168CF1D3FE6F}" dt="2023-06-25T11:15:45.121" v="333" actId="14100"/>
          <ac:spMkLst>
            <pc:docMk/>
            <pc:sldMk cId="3861894042" sldId="262"/>
            <ac:spMk id="3" creationId="{FBC444A5-4432-C93C-EA0D-0D0723521786}"/>
          </ac:spMkLst>
        </pc:spChg>
        <pc:spChg chg="add mod">
          <ac:chgData name="Pravesh Tiwari" userId="510cda5e-ca0d-40a0-97e8-d58f2f9036af" providerId="ADAL" clId="{1D82C478-2D51-41FE-A0CD-168CF1D3FE6F}" dt="2023-06-25T11:16:43.459" v="353" actId="1076"/>
          <ac:spMkLst>
            <pc:docMk/>
            <pc:sldMk cId="3861894042" sldId="262"/>
            <ac:spMk id="5" creationId="{2FCDA3CE-4C02-1849-2250-4765C0EDE213}"/>
          </ac:spMkLst>
        </pc:spChg>
        <pc:picChg chg="add mod">
          <ac:chgData name="Pravesh Tiwari" userId="510cda5e-ca0d-40a0-97e8-d58f2f9036af" providerId="ADAL" clId="{1D82C478-2D51-41FE-A0CD-168CF1D3FE6F}" dt="2023-06-25T11:15:58.110" v="337" actId="14100"/>
          <ac:picMkLst>
            <pc:docMk/>
            <pc:sldMk cId="3861894042" sldId="262"/>
            <ac:picMk id="5122" creationId="{C4FC9260-EBA1-7F84-B888-33FCB7AFA612}"/>
          </ac:picMkLst>
        </pc:picChg>
      </pc:sldChg>
      <pc:sldChg chg="addSp modSp new mod">
        <pc:chgData name="Pravesh Tiwari" userId="510cda5e-ca0d-40a0-97e8-d58f2f9036af" providerId="ADAL" clId="{1D82C478-2D51-41FE-A0CD-168CF1D3FE6F}" dt="2023-06-25T17:12:01.967" v="438" actId="13926"/>
        <pc:sldMkLst>
          <pc:docMk/>
          <pc:sldMk cId="3976470643" sldId="263"/>
        </pc:sldMkLst>
        <pc:spChg chg="add mod">
          <ac:chgData name="Pravesh Tiwari" userId="510cda5e-ca0d-40a0-97e8-d58f2f9036af" providerId="ADAL" clId="{1D82C478-2D51-41FE-A0CD-168CF1D3FE6F}" dt="2023-06-25T17:12:01.967" v="438" actId="13926"/>
          <ac:spMkLst>
            <pc:docMk/>
            <pc:sldMk cId="3976470643" sldId="263"/>
            <ac:spMk id="3" creationId="{A20A6392-3BBB-A6AC-C624-BDC1AFEA6C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CDF2-DE51-2B26-791C-A85B0B73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DF762-0BA4-C7B9-14B2-689B26C25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95D6-CA09-D33E-25E1-C44563BC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6D70-53B6-B2C5-C2F0-C206D2EC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973F-D426-5636-EE26-AABDF378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054D-6FAD-6FA5-2300-DCD1ECE7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54FE-3F06-C8D2-A5EE-4F9ADA71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5C84-24B3-2B00-44D5-14277DC7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2B4C-61A5-15A7-837A-98A55057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EAC2-3048-0135-7621-CB7219C7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78DD0-76DE-6BA3-0946-EABAACC6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2AF30-FDF7-26C1-DB7E-21C823224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4E47D-477C-2890-0044-4B88A3F6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52F1-9806-F2A3-FB13-E4D6FCB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58AA-9BE2-C61A-266A-B675A589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A8FB-DD3D-CBD6-CD25-9C6FCDE6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DFE8-3590-721F-279B-B2FE4505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68C0-4F29-EE75-00C1-CD97752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A7FA-A23B-5413-547E-5F661720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258A-AB47-7B26-E93E-669FA2E4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91B0-9F6E-0206-78ED-4EC88CA2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A31B-B019-C541-6261-48DF5ABD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1F8D4-F85A-BE20-9B5E-D8DEAFC9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EB5E-DAE9-24CA-D2A1-0F30377D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AEFC-B518-44C1-BA31-2E062373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3F62-1800-EB74-75EE-E7425949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5B5C-80B4-5974-F1B4-5A147E315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A0898-677A-A80A-729C-2DB6BCA0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D6045-A51D-3217-8F0A-0E6D5A7D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5464C-264B-C0C9-D6F7-73F29A3E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F676-75F9-7B2B-1EF1-A1866089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5622-AAAE-44F0-F396-15F2B023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69B3E-9CD2-8CD4-5F54-F70C2690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12C10-36A8-E4DA-BA2F-095F13120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44F10-8034-D17A-3328-4B0FAF34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8871C-DEC7-C903-CCBA-80068CEFF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139E1-9FB5-FEAE-6B09-EB9DE48A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DF18-5543-3FE8-0823-5C8E01C5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E7246-E84A-4D3F-2D1F-AE3062CD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11B7-FF62-3214-D0A9-742B21DA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AE876-66EC-6B65-5995-F50A7642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13C1B-5424-38C9-791A-48D7F9E6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CC81-C070-BF14-5D35-E1A67F16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D632F-BF19-31B0-D79D-A72DE7C8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688A-F763-A518-3D1E-19AE896E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3C943-EAAB-B54E-0977-B8DCBF0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0629-D888-9D12-FEB7-B924F208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0615-1CCC-9AC3-E57C-6CA2C092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EB4F-7423-7F03-D4BB-9EDCBA04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CB29-2281-C156-4634-DBDCA0A4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EE2AA-73B3-D40F-790B-CB9DF31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5839E-4D36-CF7A-1E7C-3B6AB891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C397-472B-EB6A-3825-75159A27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39B88-6872-3F24-1CA3-F3D6E4CD1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E19C-48CF-CB36-E3F4-AE19D0EE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5C84C-E156-323F-E104-575F175A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E7A0-6F27-AE41-A185-C8A0FD6C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C4AF-C5CD-010A-3A4E-92FEECC4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D207A-59F3-13FC-A6EE-AD1507D1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8BAA-AB3A-9380-6432-48AF94C0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AF81-CB3A-E8E9-91B7-C7AE13DBF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2AC-A20B-4456-8690-8D7276E7838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9920-1CAC-BEF1-A3E2-4C757A5E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1455-A35D-94A0-1FB4-CC47B4CD1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6FB4-D8FC-4D15-A72C-908B36A9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8B9A61-8786-722F-A0D0-F3DEF0425A82}"/>
              </a:ext>
            </a:extLst>
          </p:cNvPr>
          <p:cNvSpPr/>
          <p:nvPr/>
        </p:nvSpPr>
        <p:spPr>
          <a:xfrm>
            <a:off x="0" y="2057400"/>
            <a:ext cx="12192000" cy="2533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K - Nearest Neighbour(KNN)</a:t>
            </a:r>
          </a:p>
        </p:txBody>
      </p:sp>
    </p:spTree>
    <p:extLst>
      <p:ext uri="{BB962C8B-B14F-4D97-AF65-F5344CB8AC3E}">
        <p14:creationId xmlns:p14="http://schemas.microsoft.com/office/powerpoint/2010/main" val="200595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259485-170F-302B-8246-424A8DAC5706}"/>
              </a:ext>
            </a:extLst>
          </p:cNvPr>
          <p:cNvSpPr txBox="1"/>
          <p:nvPr/>
        </p:nvSpPr>
        <p:spPr>
          <a:xfrm>
            <a:off x="95250" y="823436"/>
            <a:ext cx="12096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What is KNN?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K Nearest Neighbour is a simple algorithm that stores all the available cases and classifies the new data or case based on a similarity measure. It is mostly used to classifies a data point based on how its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neighbours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are classified.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93543-06BF-2036-A5F0-267299D517B2}"/>
              </a:ext>
            </a:extLst>
          </p:cNvPr>
          <p:cNvSpPr txBox="1"/>
          <p:nvPr/>
        </p:nvSpPr>
        <p:spPr>
          <a:xfrm>
            <a:off x="95250" y="190500"/>
            <a:ext cx="421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51348-B1EF-0054-3EDC-2A6DC29A5A55}"/>
              </a:ext>
            </a:extLst>
          </p:cNvPr>
          <p:cNvSpPr txBox="1"/>
          <p:nvPr/>
        </p:nvSpPr>
        <p:spPr>
          <a:xfrm>
            <a:off x="192881" y="2079963"/>
            <a:ext cx="11665744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K-NN algorithm assumes the similarity between the new case/data and available cases and put the new case into the category that is most similar to the available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K-NN algorithm stores all the available data and classifies a new data point based on the similarity. This means when new data appears then it can be easily classified into a well suite category by using K- NN algorithm.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K-NN is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non-parametric 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which means it does not make any assumption on underlying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also called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lazy learner 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because it does not learn from the training set immediately instead it stores the dataset and at the time of classification, it performs an action on the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KNN algorithm at the training phase just stores the dataset and when it gets new data, then it classifies that data into a category that is much similar to the new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839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BB94A-40FB-1988-8FDB-BB8BB187B396}"/>
              </a:ext>
            </a:extLst>
          </p:cNvPr>
          <p:cNvSpPr txBox="1"/>
          <p:nvPr/>
        </p:nvSpPr>
        <p:spPr>
          <a:xfrm>
            <a:off x="95250" y="190500"/>
            <a:ext cx="421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Why Do We Need 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F5473-5E42-4FA4-ED76-3554BDBAF5F4}"/>
              </a:ext>
            </a:extLst>
          </p:cNvPr>
          <p:cNvSpPr txBox="1"/>
          <p:nvPr/>
        </p:nvSpPr>
        <p:spPr>
          <a:xfrm>
            <a:off x="359568" y="1056412"/>
            <a:ext cx="10879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Suppose there are two categories, i.e., Category A and Category B, and we have a new data point x1, so this data point will lie in which of these categories. To solve this type of problem, we need a K-NN algorithm. With the help of K-NN, we can easily identify the category or class of a particular dataset. Consider the below diagram:</a:t>
            </a:r>
            <a:endParaRPr lang="en-US" dirty="0"/>
          </a:p>
        </p:txBody>
      </p:sp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0B611734-4708-8BC6-9BE3-3C33DE173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40" y="2584450"/>
            <a:ext cx="779526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7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C747EE-AA24-7D40-D516-2F49C0D07870}"/>
              </a:ext>
            </a:extLst>
          </p:cNvPr>
          <p:cNvSpPr txBox="1"/>
          <p:nvPr/>
        </p:nvSpPr>
        <p:spPr>
          <a:xfrm>
            <a:off x="152400" y="3419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does K-NN 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B4957-5A85-CF06-E19B-0CAE0FB19270}"/>
              </a:ext>
            </a:extLst>
          </p:cNvPr>
          <p:cNvSpPr txBox="1"/>
          <p:nvPr/>
        </p:nvSpPr>
        <p:spPr>
          <a:xfrm>
            <a:off x="342899" y="1187440"/>
            <a:ext cx="11153775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K-NN working can be explained on the basis of the below algorithm: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Select the number K of the neighbors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Calculate the Euclidean distance of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K number of neighbors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Step-3: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Take the K nearest neighbors as per the calculated Euclidean distance.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Among these k neighbors, count the number of the data points in each category.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Assign the new data points to that category for which the number of the neighbor is maximum.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Step-6: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Our model is ready.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59215-0FB4-F844-52A0-7322569B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3" y="4990767"/>
            <a:ext cx="2357438" cy="724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A28BE-F6A9-62C4-B267-9F33F298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8" y="4990767"/>
            <a:ext cx="2516822" cy="724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Distance metrics and K-Nearest Neighbor (KNN) | by Luigi Fiori | Medium">
            <a:extLst>
              <a:ext uri="{FF2B5EF4-FFF2-40B4-BE49-F238E27FC236}">
                <a16:creationId xmlns:a16="http://schemas.microsoft.com/office/drawing/2014/main" id="{978E7161-9ACB-FA34-80D0-481D9D6D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29" y="4983193"/>
            <a:ext cx="2516823" cy="7318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B727E1-25A8-A950-D0AA-D93F2D79A5A0}"/>
              </a:ext>
            </a:extLst>
          </p:cNvPr>
          <p:cNvSpPr/>
          <p:nvPr/>
        </p:nvSpPr>
        <p:spPr>
          <a:xfrm>
            <a:off x="531178" y="4464006"/>
            <a:ext cx="2516822" cy="336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Euclidean Distance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74C04-1BDF-8E20-1576-F7F3098A5F11}"/>
              </a:ext>
            </a:extLst>
          </p:cNvPr>
          <p:cNvSpPr/>
          <p:nvPr/>
        </p:nvSpPr>
        <p:spPr>
          <a:xfrm>
            <a:off x="4367213" y="4495568"/>
            <a:ext cx="2357438" cy="304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F4FE2-DAA9-C40C-33A2-9706500F9959}"/>
              </a:ext>
            </a:extLst>
          </p:cNvPr>
          <p:cNvSpPr/>
          <p:nvPr/>
        </p:nvSpPr>
        <p:spPr>
          <a:xfrm>
            <a:off x="7970521" y="4495568"/>
            <a:ext cx="2357438" cy="304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Manhattan</a:t>
            </a:r>
            <a:r>
              <a:rPr lang="en-US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87913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31FDB-F2F0-C791-1024-21D7D96F5498}"/>
              </a:ext>
            </a:extLst>
          </p:cNvPr>
          <p:cNvSpPr txBox="1"/>
          <p:nvPr/>
        </p:nvSpPr>
        <p:spPr>
          <a:xfrm>
            <a:off x="152400" y="3419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KNN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FE3B3-1E39-B61E-52E6-8B35E7B3C701}"/>
              </a:ext>
            </a:extLst>
          </p:cNvPr>
          <p:cNvSpPr txBox="1"/>
          <p:nvPr/>
        </p:nvSpPr>
        <p:spPr>
          <a:xfrm>
            <a:off x="371475" y="1257300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 classifying Defaulter/Non-Defaulter based on Age and Loan.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We need to predict Andrew default status (Yes or No).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346C1F-8A7A-CC3A-2955-8C2E5E80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438400"/>
            <a:ext cx="79438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2554F-C4AE-0733-54B2-3E6963AD8410}"/>
              </a:ext>
            </a:extLst>
          </p:cNvPr>
          <p:cNvSpPr txBox="1"/>
          <p:nvPr/>
        </p:nvSpPr>
        <p:spPr>
          <a:xfrm>
            <a:off x="285750" y="558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Calculate Euclidean distance for all the data points.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ADE208-D95F-A841-57F0-990C2A3E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409700"/>
            <a:ext cx="10483850" cy="420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3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C444A5-4432-C93C-EA0D-0D0723521786}"/>
              </a:ext>
            </a:extLst>
          </p:cNvPr>
          <p:cNvSpPr txBox="1"/>
          <p:nvPr/>
        </p:nvSpPr>
        <p:spPr>
          <a:xfrm>
            <a:off x="219075" y="776585"/>
            <a:ext cx="11849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With K=5, there are two Default=N and three Default=Y out of five closest neighbors. We can say default status for Andrew is ‘Y’ based on the major similarity of 3 points out of 5.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FC9260-EBA1-7F84-B888-33FCB7AF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38338"/>
            <a:ext cx="11144250" cy="37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DA3CE-4C02-1849-2250-4765C0EDE213}"/>
              </a:ext>
            </a:extLst>
          </p:cNvPr>
          <p:cNvSpPr txBox="1"/>
          <p:nvPr/>
        </p:nvSpPr>
        <p:spPr>
          <a:xfrm>
            <a:off x="300037" y="6009858"/>
            <a:ext cx="1159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292929"/>
                </a:solidFill>
                <a:effectLst/>
                <a:latin typeface="+mj-lt"/>
              </a:rPr>
              <a:t>Note : K-NN is also a lazy learner because it doesn’t learn a discriminative function from the training data but “memorizes” the training dataset instead.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89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A6392-3BBB-A6AC-C624-BDC1AFEA6CDE}"/>
              </a:ext>
            </a:extLst>
          </p:cNvPr>
          <p:cNvSpPr txBox="1"/>
          <p:nvPr/>
        </p:nvSpPr>
        <p:spPr>
          <a:xfrm>
            <a:off x="323849" y="282565"/>
            <a:ext cx="942022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sohne"/>
              </a:rPr>
              <a:t>Pros of KNN</a:t>
            </a:r>
          </a:p>
          <a:p>
            <a:pPr algn="l"/>
            <a:endParaRPr lang="en-US" sz="8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Simple to implement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Flexible to feature/distance choices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Naturally handles multi-class cases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Can do well in practice with enough representative data</a:t>
            </a:r>
          </a:p>
          <a:p>
            <a:pPr algn="l"/>
            <a:endParaRPr lang="en-US" sz="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sohne"/>
              </a:rPr>
              <a:t>Cons of KNN</a:t>
            </a:r>
          </a:p>
          <a:p>
            <a:pPr algn="l"/>
            <a:endParaRPr lang="en-US" sz="8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Need to determine the value of parameter K (number of nearest neighbors)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Computation cost is quite high because we need to compute the distance of each query instance to all training samples.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Storage of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Must know we have a meaningful distance function.</a:t>
            </a:r>
          </a:p>
          <a:p>
            <a:pPr algn="l">
              <a:buFont typeface="+mj-lt"/>
              <a:buAutoNum type="arabicPeriod"/>
            </a:pPr>
            <a:endParaRPr lang="en-US" sz="800" dirty="0">
              <a:solidFill>
                <a:srgbClr val="292929"/>
              </a:solidFill>
              <a:latin typeface="source-serif-pro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92929"/>
                </a:solidFill>
                <a:latin typeface="source-serif-pro"/>
              </a:rPr>
              <a:t>How to select optimal value of K for KNN</a:t>
            </a:r>
          </a:p>
          <a:p>
            <a:pPr algn="l"/>
            <a:endParaRPr lang="en-US" sz="800" b="1" dirty="0">
              <a:solidFill>
                <a:srgbClr val="292929"/>
              </a:solidFill>
              <a:latin typeface="source-serif-pr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There are no pre-defined statistical methods to find the most favorable value of 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Initialize a random K value and start computing.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Choosing a small value of K leads to unstable decision boundaries.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substantial K value is better for classification as it leads to smoothening the decision boundaries.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Derive a plot between error rate and K denoting values in a defined range. Then choose the K value as having a minimum error rate.</a:t>
            </a:r>
            <a:endParaRPr lang="en-US" b="0" i="0" dirty="0">
              <a:solidFill>
                <a:srgbClr val="292929"/>
              </a:solidFill>
              <a:effectLst/>
              <a:highlight>
                <a:srgbClr val="FFFF00"/>
              </a:highlight>
              <a:latin typeface="source-serif-pro"/>
            </a:endParaRPr>
          </a:p>
          <a:p>
            <a:pPr algn="l"/>
            <a:endParaRPr lang="en-US" sz="2000" b="1" dirty="0">
              <a:solidFill>
                <a:srgbClr val="292929"/>
              </a:solidFill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97647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bf30310-e4f1-4658-9e34-9e8a5a193ed1}" enabled="0" method="" siteId="{4bf30310-e4f1-4658-9e34-9e8a5a193ed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673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inter-bold</vt:lpstr>
      <vt:lpstr>inter-regular</vt:lpstr>
      <vt:lpstr>sohne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Pravesh Tiwari</dc:creator>
  <cp:lastModifiedBy>Pravesh Tiwari</cp:lastModifiedBy>
  <cp:revision>1</cp:revision>
  <dcterms:created xsi:type="dcterms:W3CDTF">2023-06-25T06:30:16Z</dcterms:created>
  <dcterms:modified xsi:type="dcterms:W3CDTF">2023-06-25T17:12:07Z</dcterms:modified>
</cp:coreProperties>
</file>