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9853B-1102-4F3A-9EA8-630914507441}" v="43" dt="2023-07-16T18:17:58.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sh Tiwari" userId="510cda5e-ca0d-40a0-97e8-d58f2f9036af" providerId="ADAL" clId="{D120FC1D-7AED-43C1-B8D1-87711971938A}"/>
    <pc:docChg chg="undo custSel delSld modSld">
      <pc:chgData name="Pravesh Tiwari" userId="510cda5e-ca0d-40a0-97e8-d58f2f9036af" providerId="ADAL" clId="{D120FC1D-7AED-43C1-B8D1-87711971938A}" dt="2023-07-12T16:30:13.381" v="113" actId="1076"/>
      <pc:docMkLst>
        <pc:docMk/>
      </pc:docMkLst>
      <pc:sldChg chg="modSp mod">
        <pc:chgData name="Pravesh Tiwari" userId="510cda5e-ca0d-40a0-97e8-d58f2f9036af" providerId="ADAL" clId="{D120FC1D-7AED-43C1-B8D1-87711971938A}" dt="2023-07-12T16:30:13.381" v="113" actId="1076"/>
        <pc:sldMkLst>
          <pc:docMk/>
          <pc:sldMk cId="2583921206" sldId="257"/>
        </pc:sldMkLst>
        <pc:spChg chg="mod">
          <ac:chgData name="Pravesh Tiwari" userId="510cda5e-ca0d-40a0-97e8-d58f2f9036af" providerId="ADAL" clId="{D120FC1D-7AED-43C1-B8D1-87711971938A}" dt="2023-07-12T16:30:13.381" v="113" actId="1076"/>
          <ac:spMkLst>
            <pc:docMk/>
            <pc:sldMk cId="2583921206" sldId="257"/>
            <ac:spMk id="4" creationId="{F1093543-06BF-2036-A5F0-267299D517B2}"/>
          </ac:spMkLst>
        </pc:spChg>
      </pc:sldChg>
      <pc:sldChg chg="addSp delSp modSp mod">
        <pc:chgData name="Pravesh Tiwari" userId="510cda5e-ca0d-40a0-97e8-d58f2f9036af" providerId="ADAL" clId="{D120FC1D-7AED-43C1-B8D1-87711971938A}" dt="2023-07-09T16:19:01.695" v="56" actId="2711"/>
        <pc:sldMkLst>
          <pc:docMk/>
          <pc:sldMk cId="3993700683" sldId="259"/>
        </pc:sldMkLst>
        <pc:spChg chg="mod">
          <ac:chgData name="Pravesh Tiwari" userId="510cda5e-ca0d-40a0-97e8-d58f2f9036af" providerId="ADAL" clId="{D120FC1D-7AED-43C1-B8D1-87711971938A}" dt="2023-07-09T16:19:01.695" v="56" actId="2711"/>
          <ac:spMkLst>
            <pc:docMk/>
            <pc:sldMk cId="3993700683" sldId="259"/>
            <ac:spMk id="2" creationId="{D7775FC3-CD43-9C7A-C05A-58DEB89A0BB2}"/>
          </ac:spMkLst>
        </pc:spChg>
        <pc:spChg chg="del">
          <ac:chgData name="Pravesh Tiwari" userId="510cda5e-ca0d-40a0-97e8-d58f2f9036af" providerId="ADAL" clId="{D120FC1D-7AED-43C1-B8D1-87711971938A}" dt="2023-07-09T16:06:22.562" v="0" actId="478"/>
          <ac:spMkLst>
            <pc:docMk/>
            <pc:sldMk cId="3993700683" sldId="259"/>
            <ac:spMk id="4" creationId="{09E7F2F4-E8EA-08E7-F3F4-A61326F5833C}"/>
          </ac:spMkLst>
        </pc:spChg>
        <pc:spChg chg="add del mod">
          <ac:chgData name="Pravesh Tiwari" userId="510cda5e-ca0d-40a0-97e8-d58f2f9036af" providerId="ADAL" clId="{D120FC1D-7AED-43C1-B8D1-87711971938A}" dt="2023-07-09T16:06:26.375" v="2"/>
          <ac:spMkLst>
            <pc:docMk/>
            <pc:sldMk cId="3993700683" sldId="259"/>
            <ac:spMk id="5" creationId="{C95C3D01-740A-FC47-771F-2684907D16CE}"/>
          </ac:spMkLst>
        </pc:spChg>
        <pc:spChg chg="del">
          <ac:chgData name="Pravesh Tiwari" userId="510cda5e-ca0d-40a0-97e8-d58f2f9036af" providerId="ADAL" clId="{D120FC1D-7AED-43C1-B8D1-87711971938A}" dt="2023-07-09T16:06:22.562" v="0" actId="478"/>
          <ac:spMkLst>
            <pc:docMk/>
            <pc:sldMk cId="3993700683" sldId="259"/>
            <ac:spMk id="6" creationId="{FE172F53-75F1-70BE-645D-EC5418FDF2D7}"/>
          </ac:spMkLst>
        </pc:spChg>
        <pc:spChg chg="add del mod">
          <ac:chgData name="Pravesh Tiwari" userId="510cda5e-ca0d-40a0-97e8-d58f2f9036af" providerId="ADAL" clId="{D120FC1D-7AED-43C1-B8D1-87711971938A}" dt="2023-07-09T16:10:09.826" v="39" actId="478"/>
          <ac:spMkLst>
            <pc:docMk/>
            <pc:sldMk cId="3993700683" sldId="259"/>
            <ac:spMk id="8" creationId="{F35C2864-BBC8-B93E-2FD9-82688928E3C3}"/>
          </ac:spMkLst>
        </pc:spChg>
        <pc:graphicFrameChg chg="add del mod">
          <ac:chgData name="Pravesh Tiwari" userId="510cda5e-ca0d-40a0-97e8-d58f2f9036af" providerId="ADAL" clId="{D120FC1D-7AED-43C1-B8D1-87711971938A}" dt="2023-07-09T16:06:26.375" v="2"/>
          <ac:graphicFrameMkLst>
            <pc:docMk/>
            <pc:sldMk cId="3993700683" sldId="259"/>
            <ac:graphicFrameMk id="3" creationId="{51223CA8-E249-3E99-7008-F99E18E71FC2}"/>
          </ac:graphicFrameMkLst>
        </pc:graphicFrameChg>
        <pc:graphicFrameChg chg="add mod modGraphic">
          <ac:chgData name="Pravesh Tiwari" userId="510cda5e-ca0d-40a0-97e8-d58f2f9036af" providerId="ADAL" clId="{D120FC1D-7AED-43C1-B8D1-87711971938A}" dt="2023-07-09T16:10:31.747" v="44" actId="1076"/>
          <ac:graphicFrameMkLst>
            <pc:docMk/>
            <pc:sldMk cId="3993700683" sldId="259"/>
            <ac:graphicFrameMk id="7" creationId="{1C274BD7-3E68-46C1-3504-5A135E808005}"/>
          </ac:graphicFrameMkLst>
        </pc:graphicFrameChg>
        <pc:picChg chg="del">
          <ac:chgData name="Pravesh Tiwari" userId="510cda5e-ca0d-40a0-97e8-d58f2f9036af" providerId="ADAL" clId="{D120FC1D-7AED-43C1-B8D1-87711971938A}" dt="2023-07-09T16:06:22.562" v="0" actId="478"/>
          <ac:picMkLst>
            <pc:docMk/>
            <pc:sldMk cId="3993700683" sldId="259"/>
            <ac:picMk id="1026" creationId="{82E7329C-6B57-AC00-14E3-06753BD868A2}"/>
          </ac:picMkLst>
        </pc:picChg>
      </pc:sldChg>
      <pc:sldChg chg="addSp delSp modSp mod">
        <pc:chgData name="Pravesh Tiwari" userId="510cda5e-ca0d-40a0-97e8-d58f2f9036af" providerId="ADAL" clId="{D120FC1D-7AED-43C1-B8D1-87711971938A}" dt="2023-07-09T16:22:39.265" v="92" actId="20577"/>
        <pc:sldMkLst>
          <pc:docMk/>
          <pc:sldMk cId="1400330069" sldId="260"/>
        </pc:sldMkLst>
        <pc:spChg chg="add del mod">
          <ac:chgData name="Pravesh Tiwari" userId="510cda5e-ca0d-40a0-97e8-d58f2f9036af" providerId="ADAL" clId="{D120FC1D-7AED-43C1-B8D1-87711971938A}" dt="2023-07-09T16:19:21.651" v="60" actId="478"/>
          <ac:spMkLst>
            <pc:docMk/>
            <pc:sldMk cId="1400330069" sldId="260"/>
            <ac:spMk id="2" creationId="{364634CE-08FC-37AF-039B-4653E810FA2D}"/>
          </ac:spMkLst>
        </pc:spChg>
        <pc:spChg chg="mod">
          <ac:chgData name="Pravesh Tiwari" userId="510cda5e-ca0d-40a0-97e8-d58f2f9036af" providerId="ADAL" clId="{D120FC1D-7AED-43C1-B8D1-87711971938A}" dt="2023-07-09T16:19:08.150" v="57" actId="108"/>
          <ac:spMkLst>
            <pc:docMk/>
            <pc:sldMk cId="1400330069" sldId="260"/>
            <ac:spMk id="3" creationId="{C2B49363-B55C-739D-CEF0-8EA872C2B4E8}"/>
          </ac:spMkLst>
        </pc:spChg>
        <pc:spChg chg="mod">
          <ac:chgData name="Pravesh Tiwari" userId="510cda5e-ca0d-40a0-97e8-d58f2f9036af" providerId="ADAL" clId="{D120FC1D-7AED-43C1-B8D1-87711971938A}" dt="2023-07-09T16:22:39.265" v="92" actId="20577"/>
          <ac:spMkLst>
            <pc:docMk/>
            <pc:sldMk cId="1400330069" sldId="260"/>
            <ac:spMk id="5" creationId="{45445956-5AB2-2836-EFF2-C7939A9C32A3}"/>
          </ac:spMkLst>
        </pc:spChg>
        <pc:spChg chg="add del mod">
          <ac:chgData name="Pravesh Tiwari" userId="510cda5e-ca0d-40a0-97e8-d58f2f9036af" providerId="ADAL" clId="{D120FC1D-7AED-43C1-B8D1-87711971938A}" dt="2023-07-09T16:19:21.651" v="60" actId="478"/>
          <ac:spMkLst>
            <pc:docMk/>
            <pc:sldMk cId="1400330069" sldId="260"/>
            <ac:spMk id="6" creationId="{79146666-47D0-54E1-1316-320144AC1C7F}"/>
          </ac:spMkLst>
        </pc:spChg>
        <pc:spChg chg="del">
          <ac:chgData name="Pravesh Tiwari" userId="510cda5e-ca0d-40a0-97e8-d58f2f9036af" providerId="ADAL" clId="{D120FC1D-7AED-43C1-B8D1-87711971938A}" dt="2023-07-09T16:19:29.758" v="61" actId="478"/>
          <ac:spMkLst>
            <pc:docMk/>
            <pc:sldMk cId="1400330069" sldId="260"/>
            <ac:spMk id="11" creationId="{862221CB-EFBD-CDE4-156E-C472A1456C0A}"/>
          </ac:spMkLst>
        </pc:spChg>
        <pc:spChg chg="del">
          <ac:chgData name="Pravesh Tiwari" userId="510cda5e-ca0d-40a0-97e8-d58f2f9036af" providerId="ADAL" clId="{D120FC1D-7AED-43C1-B8D1-87711971938A}" dt="2023-07-09T16:19:29.758" v="61" actId="478"/>
          <ac:spMkLst>
            <pc:docMk/>
            <pc:sldMk cId="1400330069" sldId="260"/>
            <ac:spMk id="13" creationId="{6470D633-40CD-D4F7-6FBC-6949DC7D3E2F}"/>
          </ac:spMkLst>
        </pc:spChg>
        <pc:picChg chg="add del mod">
          <ac:chgData name="Pravesh Tiwari" userId="510cda5e-ca0d-40a0-97e8-d58f2f9036af" providerId="ADAL" clId="{D120FC1D-7AED-43C1-B8D1-87711971938A}" dt="2023-07-09T16:19:21.651" v="60" actId="478"/>
          <ac:picMkLst>
            <pc:docMk/>
            <pc:sldMk cId="1400330069" sldId="260"/>
            <ac:picMk id="4" creationId="{A17EA159-CBCD-C5C3-9117-681A3E55E14D}"/>
          </ac:picMkLst>
        </pc:picChg>
        <pc:picChg chg="del">
          <ac:chgData name="Pravesh Tiwari" userId="510cda5e-ca0d-40a0-97e8-d58f2f9036af" providerId="ADAL" clId="{D120FC1D-7AED-43C1-B8D1-87711971938A}" dt="2023-07-09T16:19:29.758" v="61" actId="478"/>
          <ac:picMkLst>
            <pc:docMk/>
            <pc:sldMk cId="1400330069" sldId="260"/>
            <ac:picMk id="2052" creationId="{AAFD6DB8-D6A4-CF85-0778-E5EB728D1BA2}"/>
          </ac:picMkLst>
        </pc:picChg>
        <pc:picChg chg="del">
          <ac:chgData name="Pravesh Tiwari" userId="510cda5e-ca0d-40a0-97e8-d58f2f9036af" providerId="ADAL" clId="{D120FC1D-7AED-43C1-B8D1-87711971938A}" dt="2023-07-09T16:19:21.651" v="60" actId="478"/>
          <ac:picMkLst>
            <pc:docMk/>
            <pc:sldMk cId="1400330069" sldId="260"/>
            <ac:picMk id="2054" creationId="{8000E1A3-9DEE-FAD6-5683-CDDCDFFFC307}"/>
          </ac:picMkLst>
        </pc:picChg>
        <pc:picChg chg="del">
          <ac:chgData name="Pravesh Tiwari" userId="510cda5e-ca0d-40a0-97e8-d58f2f9036af" providerId="ADAL" clId="{D120FC1D-7AED-43C1-B8D1-87711971938A}" dt="2023-07-09T16:19:21.651" v="60" actId="478"/>
          <ac:picMkLst>
            <pc:docMk/>
            <pc:sldMk cId="1400330069" sldId="260"/>
            <ac:picMk id="2056" creationId="{82EC3F82-BB19-B860-487C-8A3D0189671F}"/>
          </ac:picMkLst>
        </pc:picChg>
      </pc:sldChg>
      <pc:sldChg chg="addSp delSp modSp mod">
        <pc:chgData name="Pravesh Tiwari" userId="510cda5e-ca0d-40a0-97e8-d58f2f9036af" providerId="ADAL" clId="{D120FC1D-7AED-43C1-B8D1-87711971938A}" dt="2023-07-09T16:25:55.359" v="111" actId="12"/>
        <pc:sldMkLst>
          <pc:docMk/>
          <pc:sldMk cId="405054173" sldId="261"/>
        </pc:sldMkLst>
        <pc:spChg chg="del">
          <ac:chgData name="Pravesh Tiwari" userId="510cda5e-ca0d-40a0-97e8-d58f2f9036af" providerId="ADAL" clId="{D120FC1D-7AED-43C1-B8D1-87711971938A}" dt="2023-07-09T16:23:35.949" v="93" actId="478"/>
          <ac:spMkLst>
            <pc:docMk/>
            <pc:sldMk cId="405054173" sldId="261"/>
            <ac:spMk id="2" creationId="{E53E6253-6265-CF9F-AD75-642DB6A0843B}"/>
          </ac:spMkLst>
        </pc:spChg>
        <pc:spChg chg="del">
          <ac:chgData name="Pravesh Tiwari" userId="510cda5e-ca0d-40a0-97e8-d58f2f9036af" providerId="ADAL" clId="{D120FC1D-7AED-43C1-B8D1-87711971938A}" dt="2023-07-09T16:23:35.949" v="93" actId="478"/>
          <ac:spMkLst>
            <pc:docMk/>
            <pc:sldMk cId="405054173" sldId="261"/>
            <ac:spMk id="3" creationId="{735A5BA7-5D00-E397-EC2A-C8EFACB65853}"/>
          </ac:spMkLst>
        </pc:spChg>
        <pc:spChg chg="del">
          <ac:chgData name="Pravesh Tiwari" userId="510cda5e-ca0d-40a0-97e8-d58f2f9036af" providerId="ADAL" clId="{D120FC1D-7AED-43C1-B8D1-87711971938A}" dt="2023-07-09T16:23:35.949" v="93" actId="478"/>
          <ac:spMkLst>
            <pc:docMk/>
            <pc:sldMk cId="405054173" sldId="261"/>
            <ac:spMk id="4" creationId="{03FA7F75-DE0C-1FD8-067F-B58968ED0AD9}"/>
          </ac:spMkLst>
        </pc:spChg>
        <pc:spChg chg="del">
          <ac:chgData name="Pravesh Tiwari" userId="510cda5e-ca0d-40a0-97e8-d58f2f9036af" providerId="ADAL" clId="{D120FC1D-7AED-43C1-B8D1-87711971938A}" dt="2023-07-09T16:23:35.949" v="93" actId="478"/>
          <ac:spMkLst>
            <pc:docMk/>
            <pc:sldMk cId="405054173" sldId="261"/>
            <ac:spMk id="5" creationId="{63BB08EC-48DF-F4A7-95BC-1B5073C722A2}"/>
          </ac:spMkLst>
        </pc:spChg>
        <pc:spChg chg="del">
          <ac:chgData name="Pravesh Tiwari" userId="510cda5e-ca0d-40a0-97e8-d58f2f9036af" providerId="ADAL" clId="{D120FC1D-7AED-43C1-B8D1-87711971938A}" dt="2023-07-09T16:23:35.949" v="93" actId="478"/>
          <ac:spMkLst>
            <pc:docMk/>
            <pc:sldMk cId="405054173" sldId="261"/>
            <ac:spMk id="6" creationId="{B6B60343-6AB5-0EDE-4952-68EE2780FF1C}"/>
          </ac:spMkLst>
        </pc:spChg>
        <pc:spChg chg="add mod">
          <ac:chgData name="Pravesh Tiwari" userId="510cda5e-ca0d-40a0-97e8-d58f2f9036af" providerId="ADAL" clId="{D120FC1D-7AED-43C1-B8D1-87711971938A}" dt="2023-07-09T16:25:51.677" v="110" actId="12"/>
          <ac:spMkLst>
            <pc:docMk/>
            <pc:sldMk cId="405054173" sldId="261"/>
            <ac:spMk id="9" creationId="{BB4BDB24-B651-EF35-907B-D3C120AA50A8}"/>
          </ac:spMkLst>
        </pc:spChg>
        <pc:spChg chg="add mod">
          <ac:chgData name="Pravesh Tiwari" userId="510cda5e-ca0d-40a0-97e8-d58f2f9036af" providerId="ADAL" clId="{D120FC1D-7AED-43C1-B8D1-87711971938A}" dt="2023-07-09T16:25:55.359" v="111" actId="12"/>
          <ac:spMkLst>
            <pc:docMk/>
            <pc:sldMk cId="405054173" sldId="261"/>
            <ac:spMk id="11" creationId="{246BD6B7-CAE9-F1A4-507A-6F5C9FA48C1E}"/>
          </ac:spMkLst>
        </pc:spChg>
        <pc:spChg chg="del">
          <ac:chgData name="Pravesh Tiwari" userId="510cda5e-ca0d-40a0-97e8-d58f2f9036af" providerId="ADAL" clId="{D120FC1D-7AED-43C1-B8D1-87711971938A}" dt="2023-07-09T16:23:35.949" v="93" actId="478"/>
          <ac:spMkLst>
            <pc:docMk/>
            <pc:sldMk cId="405054173" sldId="261"/>
            <ac:spMk id="3086" creationId="{0550F5B9-399F-4FAD-AE6C-ED65F9A43A74}"/>
          </ac:spMkLst>
        </pc:spChg>
        <pc:spChg chg="del">
          <ac:chgData name="Pravesh Tiwari" userId="510cda5e-ca0d-40a0-97e8-d58f2f9036af" providerId="ADAL" clId="{D120FC1D-7AED-43C1-B8D1-87711971938A}" dt="2023-07-09T16:23:35.949" v="93" actId="478"/>
          <ac:spMkLst>
            <pc:docMk/>
            <pc:sldMk cId="405054173" sldId="261"/>
            <ac:spMk id="3091" creationId="{10127CDE-2B99-47A8-BB3C-7D17519105E0}"/>
          </ac:spMkLst>
        </pc:spChg>
        <pc:spChg chg="del">
          <ac:chgData name="Pravesh Tiwari" userId="510cda5e-ca0d-40a0-97e8-d58f2f9036af" providerId="ADAL" clId="{D120FC1D-7AED-43C1-B8D1-87711971938A}" dt="2023-07-09T16:23:35.949" v="93" actId="478"/>
          <ac:spMkLst>
            <pc:docMk/>
            <pc:sldMk cId="405054173" sldId="261"/>
            <ac:spMk id="3096" creationId="{C062E60F-5CD4-4268-8359-8076634680E5}"/>
          </ac:spMkLst>
        </pc:spChg>
        <pc:spChg chg="del">
          <ac:chgData name="Pravesh Tiwari" userId="510cda5e-ca0d-40a0-97e8-d58f2f9036af" providerId="ADAL" clId="{D120FC1D-7AED-43C1-B8D1-87711971938A}" dt="2023-07-09T16:23:35.949" v="93" actId="478"/>
          <ac:spMkLst>
            <pc:docMk/>
            <pc:sldMk cId="405054173" sldId="261"/>
            <ac:spMk id="3101" creationId="{BB341EC3-1810-4D33-BA3F-E2D0AA0ECFB6}"/>
          </ac:spMkLst>
        </pc:spChg>
        <pc:picChg chg="del">
          <ac:chgData name="Pravesh Tiwari" userId="510cda5e-ca0d-40a0-97e8-d58f2f9036af" providerId="ADAL" clId="{D120FC1D-7AED-43C1-B8D1-87711971938A}" dt="2023-07-09T16:23:35.949" v="93" actId="478"/>
          <ac:picMkLst>
            <pc:docMk/>
            <pc:sldMk cId="405054173" sldId="261"/>
            <ac:picMk id="7" creationId="{282A2B68-9BA0-012D-F651-985D123953C6}"/>
          </ac:picMkLst>
        </pc:picChg>
        <pc:picChg chg="del">
          <ac:chgData name="Pravesh Tiwari" userId="510cda5e-ca0d-40a0-97e8-d58f2f9036af" providerId="ADAL" clId="{D120FC1D-7AED-43C1-B8D1-87711971938A}" dt="2023-07-09T16:23:35.949" v="93" actId="478"/>
          <ac:picMkLst>
            <pc:docMk/>
            <pc:sldMk cId="405054173" sldId="261"/>
            <ac:picMk id="3074" creationId="{9E2AA720-69A3-B185-2518-DF6EB71C2E26}"/>
          </ac:picMkLst>
        </pc:picChg>
        <pc:picChg chg="del">
          <ac:chgData name="Pravesh Tiwari" userId="510cda5e-ca0d-40a0-97e8-d58f2f9036af" providerId="ADAL" clId="{D120FC1D-7AED-43C1-B8D1-87711971938A}" dt="2023-07-09T16:23:35.949" v="93" actId="478"/>
          <ac:picMkLst>
            <pc:docMk/>
            <pc:sldMk cId="405054173" sldId="261"/>
            <ac:picMk id="3076" creationId="{0A962FE6-C5FB-31C7-13F4-9EDAEA53AA38}"/>
          </ac:picMkLst>
        </pc:picChg>
        <pc:picChg chg="del">
          <ac:chgData name="Pravesh Tiwari" userId="510cda5e-ca0d-40a0-97e8-d58f2f9036af" providerId="ADAL" clId="{D120FC1D-7AED-43C1-B8D1-87711971938A}" dt="2023-07-09T16:23:35.949" v="93" actId="478"/>
          <ac:picMkLst>
            <pc:docMk/>
            <pc:sldMk cId="405054173" sldId="261"/>
            <ac:picMk id="3080" creationId="{5AF45AF8-5217-FD4E-5FA5-6DD0C7973F54}"/>
          </ac:picMkLst>
        </pc:picChg>
      </pc:sldChg>
      <pc:sldChg chg="del">
        <pc:chgData name="Pravesh Tiwari" userId="510cda5e-ca0d-40a0-97e8-d58f2f9036af" providerId="ADAL" clId="{D120FC1D-7AED-43C1-B8D1-87711971938A}" dt="2023-07-09T16:26:05.690" v="112" actId="47"/>
        <pc:sldMkLst>
          <pc:docMk/>
          <pc:sldMk cId="1396186063" sldId="262"/>
        </pc:sldMkLst>
      </pc:sldChg>
      <pc:sldChg chg="del">
        <pc:chgData name="Pravesh Tiwari" userId="510cda5e-ca0d-40a0-97e8-d58f2f9036af" providerId="ADAL" clId="{D120FC1D-7AED-43C1-B8D1-87711971938A}" dt="2023-07-09T16:26:05.690" v="112" actId="47"/>
        <pc:sldMkLst>
          <pc:docMk/>
          <pc:sldMk cId="824897553" sldId="264"/>
        </pc:sldMkLst>
      </pc:sldChg>
      <pc:sldChg chg="del">
        <pc:chgData name="Pravesh Tiwari" userId="510cda5e-ca0d-40a0-97e8-d58f2f9036af" providerId="ADAL" clId="{D120FC1D-7AED-43C1-B8D1-87711971938A}" dt="2023-07-09T16:26:05.690" v="112" actId="47"/>
        <pc:sldMkLst>
          <pc:docMk/>
          <pc:sldMk cId="956060541" sldId="265"/>
        </pc:sldMkLst>
      </pc:sldChg>
      <pc:sldChg chg="del">
        <pc:chgData name="Pravesh Tiwari" userId="510cda5e-ca0d-40a0-97e8-d58f2f9036af" providerId="ADAL" clId="{D120FC1D-7AED-43C1-B8D1-87711971938A}" dt="2023-07-09T16:26:05.690" v="112" actId="47"/>
        <pc:sldMkLst>
          <pc:docMk/>
          <pc:sldMk cId="3215722296" sldId="266"/>
        </pc:sldMkLst>
      </pc:sldChg>
      <pc:sldChg chg="del">
        <pc:chgData name="Pravesh Tiwari" userId="510cda5e-ca0d-40a0-97e8-d58f2f9036af" providerId="ADAL" clId="{D120FC1D-7AED-43C1-B8D1-87711971938A}" dt="2023-07-09T16:26:05.690" v="112" actId="47"/>
        <pc:sldMkLst>
          <pc:docMk/>
          <pc:sldMk cId="1961887538" sldId="267"/>
        </pc:sldMkLst>
      </pc:sldChg>
      <pc:sldChg chg="del">
        <pc:chgData name="Pravesh Tiwari" userId="510cda5e-ca0d-40a0-97e8-d58f2f9036af" providerId="ADAL" clId="{D120FC1D-7AED-43C1-B8D1-87711971938A}" dt="2023-07-09T16:26:05.690" v="112" actId="47"/>
        <pc:sldMkLst>
          <pc:docMk/>
          <pc:sldMk cId="1583820002" sldId="268"/>
        </pc:sldMkLst>
      </pc:sldChg>
      <pc:sldChg chg="del">
        <pc:chgData name="Pravesh Tiwari" userId="510cda5e-ca0d-40a0-97e8-d58f2f9036af" providerId="ADAL" clId="{D120FC1D-7AED-43C1-B8D1-87711971938A}" dt="2023-07-09T16:26:05.690" v="112" actId="47"/>
        <pc:sldMkLst>
          <pc:docMk/>
          <pc:sldMk cId="2733362523" sldId="269"/>
        </pc:sldMkLst>
      </pc:sldChg>
      <pc:sldChg chg="del">
        <pc:chgData name="Pravesh Tiwari" userId="510cda5e-ca0d-40a0-97e8-d58f2f9036af" providerId="ADAL" clId="{D120FC1D-7AED-43C1-B8D1-87711971938A}" dt="2023-07-09T16:26:05.690" v="112" actId="47"/>
        <pc:sldMkLst>
          <pc:docMk/>
          <pc:sldMk cId="3000576079" sldId="270"/>
        </pc:sldMkLst>
      </pc:sldChg>
      <pc:sldChg chg="del">
        <pc:chgData name="Pravesh Tiwari" userId="510cda5e-ca0d-40a0-97e8-d58f2f9036af" providerId="ADAL" clId="{D120FC1D-7AED-43C1-B8D1-87711971938A}" dt="2023-07-09T16:26:05.690" v="112" actId="47"/>
        <pc:sldMkLst>
          <pc:docMk/>
          <pc:sldMk cId="1423687181" sldId="271"/>
        </pc:sldMkLst>
      </pc:sldChg>
      <pc:sldChg chg="del">
        <pc:chgData name="Pravesh Tiwari" userId="510cda5e-ca0d-40a0-97e8-d58f2f9036af" providerId="ADAL" clId="{D120FC1D-7AED-43C1-B8D1-87711971938A}" dt="2023-07-09T16:26:05.690" v="112" actId="47"/>
        <pc:sldMkLst>
          <pc:docMk/>
          <pc:sldMk cId="3916012759" sldId="272"/>
        </pc:sldMkLst>
      </pc:sldChg>
    </pc:docChg>
  </pc:docChgLst>
  <pc:docChgLst>
    <pc:chgData name="Pravesh Tiwari" userId="510cda5e-ca0d-40a0-97e8-d58f2f9036af" providerId="ADAL" clId="{780AD53D-147C-491F-89E9-A8601D000329}"/>
    <pc:docChg chg="undo custSel addSld delSld modSld sldOrd">
      <pc:chgData name="Pravesh Tiwari" userId="510cda5e-ca0d-40a0-97e8-d58f2f9036af" providerId="ADAL" clId="{780AD53D-147C-491F-89E9-A8601D000329}" dt="2023-07-07T06:13:33.959" v="1524" actId="114"/>
      <pc:docMkLst>
        <pc:docMk/>
      </pc:docMkLst>
      <pc:sldChg chg="modSp mod">
        <pc:chgData name="Pravesh Tiwari" userId="510cda5e-ca0d-40a0-97e8-d58f2f9036af" providerId="ADAL" clId="{780AD53D-147C-491F-89E9-A8601D000329}" dt="2023-07-07T05:06:31.226" v="1424" actId="20577"/>
        <pc:sldMkLst>
          <pc:docMk/>
          <pc:sldMk cId="2005956539" sldId="256"/>
        </pc:sldMkLst>
        <pc:spChg chg="mod">
          <ac:chgData name="Pravesh Tiwari" userId="510cda5e-ca0d-40a0-97e8-d58f2f9036af" providerId="ADAL" clId="{780AD53D-147C-491F-89E9-A8601D000329}" dt="2023-07-07T05:06:31.226" v="1424" actId="20577"/>
          <ac:spMkLst>
            <pc:docMk/>
            <pc:sldMk cId="2005956539" sldId="256"/>
            <ac:spMk id="4" creationId="{1F8B9A61-8786-722F-A0D0-F3DEF0425A82}"/>
          </ac:spMkLst>
        </pc:spChg>
      </pc:sldChg>
      <pc:sldChg chg="addSp delSp modSp mod">
        <pc:chgData name="Pravesh Tiwari" userId="510cda5e-ca0d-40a0-97e8-d58f2f9036af" providerId="ADAL" clId="{780AD53D-147C-491F-89E9-A8601D000329}" dt="2023-07-07T06:13:33.959" v="1524" actId="114"/>
        <pc:sldMkLst>
          <pc:docMk/>
          <pc:sldMk cId="2583921206" sldId="257"/>
        </pc:sldMkLst>
        <pc:spChg chg="add del mod">
          <ac:chgData name="Pravesh Tiwari" userId="510cda5e-ca0d-40a0-97e8-d58f2f9036af" providerId="ADAL" clId="{780AD53D-147C-491F-89E9-A8601D000329}" dt="2023-07-03T02:28:05.197" v="46" actId="478"/>
          <ac:spMkLst>
            <pc:docMk/>
            <pc:sldMk cId="2583921206" sldId="257"/>
            <ac:spMk id="2" creationId="{E8FC62E3-6203-011C-C509-43C0EDF901EC}"/>
          </ac:spMkLst>
        </pc:spChg>
        <pc:spChg chg="mod">
          <ac:chgData name="Pravesh Tiwari" userId="510cda5e-ca0d-40a0-97e8-d58f2f9036af" providerId="ADAL" clId="{780AD53D-147C-491F-89E9-A8601D000329}" dt="2023-07-07T06:13:33.959" v="1524" actId="114"/>
          <ac:spMkLst>
            <pc:docMk/>
            <pc:sldMk cId="2583921206" sldId="257"/>
            <ac:spMk id="3" creationId="{B6259485-170F-302B-8246-424A8DAC5706}"/>
          </ac:spMkLst>
        </pc:spChg>
        <pc:spChg chg="mod">
          <ac:chgData name="Pravesh Tiwari" userId="510cda5e-ca0d-40a0-97e8-d58f2f9036af" providerId="ADAL" clId="{780AD53D-147C-491F-89E9-A8601D000329}" dt="2023-07-03T02:34:10.486" v="120" actId="12"/>
          <ac:spMkLst>
            <pc:docMk/>
            <pc:sldMk cId="2583921206" sldId="257"/>
            <ac:spMk id="4" creationId="{F1093543-06BF-2036-A5F0-267299D517B2}"/>
          </ac:spMkLst>
        </pc:spChg>
        <pc:spChg chg="add mod">
          <ac:chgData name="Pravesh Tiwari" userId="510cda5e-ca0d-40a0-97e8-d58f2f9036af" providerId="ADAL" clId="{780AD53D-147C-491F-89E9-A8601D000329}" dt="2023-07-07T05:53:37.833" v="1476" actId="255"/>
          <ac:spMkLst>
            <pc:docMk/>
            <pc:sldMk cId="2583921206" sldId="257"/>
            <ac:spMk id="6" creationId="{8D15CAF5-90E6-ED42-7A83-8E8423C606F5}"/>
          </ac:spMkLst>
        </pc:spChg>
        <pc:spChg chg="del mod">
          <ac:chgData name="Pravesh Tiwari" userId="510cda5e-ca0d-40a0-97e8-d58f2f9036af" providerId="ADAL" clId="{780AD53D-147C-491F-89E9-A8601D000329}" dt="2023-07-03T02:26:58.698" v="37"/>
          <ac:spMkLst>
            <pc:docMk/>
            <pc:sldMk cId="2583921206" sldId="257"/>
            <ac:spMk id="6" creationId="{D9851348-B1EF-0054-3EDC-2A6DC29A5A55}"/>
          </ac:spMkLst>
        </pc:spChg>
        <pc:spChg chg="add del mod">
          <ac:chgData name="Pravesh Tiwari" userId="510cda5e-ca0d-40a0-97e8-d58f2f9036af" providerId="ADAL" clId="{780AD53D-147C-491F-89E9-A8601D000329}" dt="2023-07-07T05:08:26.426" v="1442" actId="478"/>
          <ac:spMkLst>
            <pc:docMk/>
            <pc:sldMk cId="2583921206" sldId="257"/>
            <ac:spMk id="7" creationId="{3FD663ED-00FC-9A27-BB4C-B2E7D7BF347D}"/>
          </ac:spMkLst>
        </pc:spChg>
        <pc:spChg chg="add del mod">
          <ac:chgData name="Pravesh Tiwari" userId="510cda5e-ca0d-40a0-97e8-d58f2f9036af" providerId="ADAL" clId="{780AD53D-147C-491F-89E9-A8601D000329}" dt="2023-07-07T05:27:22.483" v="1445" actId="478"/>
          <ac:spMkLst>
            <pc:docMk/>
            <pc:sldMk cId="2583921206" sldId="257"/>
            <ac:spMk id="8" creationId="{F632E74D-E9F4-2688-4621-89560FFB6A97}"/>
          </ac:spMkLst>
        </pc:spChg>
        <pc:spChg chg="add mod">
          <ac:chgData name="Pravesh Tiwari" userId="510cda5e-ca0d-40a0-97e8-d58f2f9036af" providerId="ADAL" clId="{780AD53D-147C-491F-89E9-A8601D000329}" dt="2023-07-07T06:09:58.430" v="1496" actId="1076"/>
          <ac:spMkLst>
            <pc:docMk/>
            <pc:sldMk cId="2583921206" sldId="257"/>
            <ac:spMk id="10" creationId="{C366AE12-33A8-3101-024E-F67A005A95B6}"/>
          </ac:spMkLst>
        </pc:spChg>
        <pc:picChg chg="add mod">
          <ac:chgData name="Pravesh Tiwari" userId="510cda5e-ca0d-40a0-97e8-d58f2f9036af" providerId="ADAL" clId="{780AD53D-147C-491F-89E9-A8601D000329}" dt="2023-07-07T05:27:31.320" v="1447" actId="1076"/>
          <ac:picMkLst>
            <pc:docMk/>
            <pc:sldMk cId="2583921206" sldId="257"/>
            <ac:picMk id="2" creationId="{79505D4F-4453-C9DA-EF1B-72FEDC9D3A56}"/>
          </ac:picMkLst>
        </pc:picChg>
        <pc:picChg chg="add del mod">
          <ac:chgData name="Pravesh Tiwari" userId="510cda5e-ca0d-40a0-97e8-d58f2f9036af" providerId="ADAL" clId="{780AD53D-147C-491F-89E9-A8601D000329}" dt="2023-07-07T05:24:21.856" v="1443" actId="478"/>
          <ac:picMkLst>
            <pc:docMk/>
            <pc:sldMk cId="2583921206" sldId="257"/>
            <ac:picMk id="1026" creationId="{A5E4872A-E4DC-B02A-ABE3-D48AB5301F7C}"/>
          </ac:picMkLst>
        </pc:picChg>
      </pc:sldChg>
      <pc:sldChg chg="addSp delSp modSp mod">
        <pc:chgData name="Pravesh Tiwari" userId="510cda5e-ca0d-40a0-97e8-d58f2f9036af" providerId="ADAL" clId="{780AD53D-147C-491F-89E9-A8601D000329}" dt="2023-07-07T06:11:51.590" v="1518" actId="12"/>
        <pc:sldMkLst>
          <pc:docMk/>
          <pc:sldMk cId="3702377320" sldId="258"/>
        </pc:sldMkLst>
        <pc:spChg chg="mod">
          <ac:chgData name="Pravesh Tiwari" userId="510cda5e-ca0d-40a0-97e8-d58f2f9036af" providerId="ADAL" clId="{780AD53D-147C-491F-89E9-A8601D000329}" dt="2023-07-07T06:02:46.975" v="1486" actId="1076"/>
          <ac:spMkLst>
            <pc:docMk/>
            <pc:sldMk cId="3702377320" sldId="258"/>
            <ac:spMk id="2" creationId="{CF6BB94A-40FB-1988-8FDB-BB8BB187B396}"/>
          </ac:spMkLst>
        </pc:spChg>
        <pc:spChg chg="add del mod">
          <ac:chgData name="Pravesh Tiwari" userId="510cda5e-ca0d-40a0-97e8-d58f2f9036af" providerId="ADAL" clId="{780AD53D-147C-491F-89E9-A8601D000329}" dt="2023-07-03T02:34:52.591" v="128"/>
          <ac:spMkLst>
            <pc:docMk/>
            <pc:sldMk cId="3702377320" sldId="258"/>
            <ac:spMk id="3" creationId="{80A616F8-B64F-CFA3-04F7-A12AD4073DBF}"/>
          </ac:spMkLst>
        </pc:spChg>
        <pc:spChg chg="del">
          <ac:chgData name="Pravesh Tiwari" userId="510cda5e-ca0d-40a0-97e8-d58f2f9036af" providerId="ADAL" clId="{780AD53D-147C-491F-89E9-A8601D000329}" dt="2023-07-03T02:32:05.931" v="88" actId="478"/>
          <ac:spMkLst>
            <pc:docMk/>
            <pc:sldMk cId="3702377320" sldId="258"/>
            <ac:spMk id="4" creationId="{909F5473-5E42-4FA4-ED76-3554BDBAF5F4}"/>
          </ac:spMkLst>
        </pc:spChg>
        <pc:spChg chg="add mod">
          <ac:chgData name="Pravesh Tiwari" userId="510cda5e-ca0d-40a0-97e8-d58f2f9036af" providerId="ADAL" clId="{780AD53D-147C-491F-89E9-A8601D000329}" dt="2023-07-07T06:10:14.213" v="1499" actId="1076"/>
          <ac:spMkLst>
            <pc:docMk/>
            <pc:sldMk cId="3702377320" sldId="258"/>
            <ac:spMk id="4" creationId="{B9BC3C54-FB5F-888B-3B47-C529D1BD6176}"/>
          </ac:spMkLst>
        </pc:spChg>
        <pc:spChg chg="add del mod">
          <ac:chgData name="Pravesh Tiwari" userId="510cda5e-ca0d-40a0-97e8-d58f2f9036af" providerId="ADAL" clId="{780AD53D-147C-491F-89E9-A8601D000329}" dt="2023-07-03T02:35:01.011" v="131"/>
          <ac:spMkLst>
            <pc:docMk/>
            <pc:sldMk cId="3702377320" sldId="258"/>
            <ac:spMk id="5" creationId="{7FAAEA3F-D087-0EB1-7CE8-1820A66CB312}"/>
          </ac:spMkLst>
        </pc:spChg>
        <pc:spChg chg="add del mod">
          <ac:chgData name="Pravesh Tiwari" userId="510cda5e-ca0d-40a0-97e8-d58f2f9036af" providerId="ADAL" clId="{780AD53D-147C-491F-89E9-A8601D000329}" dt="2023-07-07T06:02:27.454" v="1480"/>
          <ac:spMkLst>
            <pc:docMk/>
            <pc:sldMk cId="3702377320" sldId="258"/>
            <ac:spMk id="6" creationId="{22BE6F0C-BE95-6034-1582-90A6CD6077CF}"/>
          </ac:spMkLst>
        </pc:spChg>
        <pc:spChg chg="add mod">
          <ac:chgData name="Pravesh Tiwari" userId="510cda5e-ca0d-40a0-97e8-d58f2f9036af" providerId="ADAL" clId="{780AD53D-147C-491F-89E9-A8601D000329}" dt="2023-07-07T06:11:51.590" v="1518" actId="12"/>
          <ac:spMkLst>
            <pc:docMk/>
            <pc:sldMk cId="3702377320" sldId="258"/>
            <ac:spMk id="7" creationId="{961B5D43-791B-C9D7-B1FC-610A0D1E6757}"/>
          </ac:spMkLst>
        </pc:spChg>
        <pc:spChg chg="add del">
          <ac:chgData name="Pravesh Tiwari" userId="510cda5e-ca0d-40a0-97e8-d58f2f9036af" providerId="ADAL" clId="{780AD53D-147C-491F-89E9-A8601D000329}" dt="2023-07-03T02:35:22.634" v="135"/>
          <ac:spMkLst>
            <pc:docMk/>
            <pc:sldMk cId="3702377320" sldId="258"/>
            <ac:spMk id="7" creationId="{ACC53C41-67EC-CD81-F16E-E15BEFA75EE9}"/>
          </ac:spMkLst>
        </pc:spChg>
        <pc:spChg chg="add del">
          <ac:chgData name="Pravesh Tiwari" userId="510cda5e-ca0d-40a0-97e8-d58f2f9036af" providerId="ADAL" clId="{780AD53D-147C-491F-89E9-A8601D000329}" dt="2023-07-03T02:36:02.435" v="141"/>
          <ac:spMkLst>
            <pc:docMk/>
            <pc:sldMk cId="3702377320" sldId="258"/>
            <ac:spMk id="8" creationId="{333F78B4-928D-CF33-8DC6-966AB6105BE2}"/>
          </ac:spMkLst>
        </pc:spChg>
        <pc:spChg chg="add mod">
          <ac:chgData name="Pravesh Tiwari" userId="510cda5e-ca0d-40a0-97e8-d58f2f9036af" providerId="ADAL" clId="{780AD53D-147C-491F-89E9-A8601D000329}" dt="2023-07-07T06:11:41.865" v="1516" actId="1076"/>
          <ac:spMkLst>
            <pc:docMk/>
            <pc:sldMk cId="3702377320" sldId="258"/>
            <ac:spMk id="9" creationId="{8786B794-D462-6E01-2E97-B38717A2B76A}"/>
          </ac:spMkLst>
        </pc:spChg>
        <pc:picChg chg="del mod">
          <ac:chgData name="Pravesh Tiwari" userId="510cda5e-ca0d-40a0-97e8-d58f2f9036af" providerId="ADAL" clId="{780AD53D-147C-491F-89E9-A8601D000329}" dt="2023-07-03T02:33:19.281" v="90" actId="478"/>
          <ac:picMkLst>
            <pc:docMk/>
            <pc:sldMk cId="3702377320" sldId="258"/>
            <ac:picMk id="1026" creationId="{0B611734-4708-8BC6-9BE3-3C33DE1734D7}"/>
          </ac:picMkLst>
        </pc:picChg>
      </pc:sldChg>
      <pc:sldChg chg="del">
        <pc:chgData name="Pravesh Tiwari" userId="510cda5e-ca0d-40a0-97e8-d58f2f9036af" providerId="ADAL" clId="{780AD53D-147C-491F-89E9-A8601D000329}" dt="2023-07-03T02:35:02.806" v="132" actId="47"/>
        <pc:sldMkLst>
          <pc:docMk/>
          <pc:sldMk cId="2879133442" sldId="259"/>
        </pc:sldMkLst>
      </pc:sldChg>
      <pc:sldChg chg="addSp modSp new mod">
        <pc:chgData name="Pravesh Tiwari" userId="510cda5e-ca0d-40a0-97e8-d58f2f9036af" providerId="ADAL" clId="{780AD53D-147C-491F-89E9-A8601D000329}" dt="2023-07-04T02:04:57.496" v="402" actId="12"/>
        <pc:sldMkLst>
          <pc:docMk/>
          <pc:sldMk cId="3993700683" sldId="259"/>
        </pc:sldMkLst>
        <pc:spChg chg="add mod">
          <ac:chgData name="Pravesh Tiwari" userId="510cda5e-ca0d-40a0-97e8-d58f2f9036af" providerId="ADAL" clId="{780AD53D-147C-491F-89E9-A8601D000329}" dt="2023-07-04T01:53:40.060" v="218" actId="20577"/>
          <ac:spMkLst>
            <pc:docMk/>
            <pc:sldMk cId="3993700683" sldId="259"/>
            <ac:spMk id="2" creationId="{D7775FC3-CD43-9C7A-C05A-58DEB89A0BB2}"/>
          </ac:spMkLst>
        </pc:spChg>
        <pc:spChg chg="add mod">
          <ac:chgData name="Pravesh Tiwari" userId="510cda5e-ca0d-40a0-97e8-d58f2f9036af" providerId="ADAL" clId="{780AD53D-147C-491F-89E9-A8601D000329}" dt="2023-07-04T02:04:57.496" v="402" actId="12"/>
          <ac:spMkLst>
            <pc:docMk/>
            <pc:sldMk cId="3993700683" sldId="259"/>
            <ac:spMk id="4" creationId="{09E7F2F4-E8EA-08E7-F3F4-A61326F5833C}"/>
          </ac:spMkLst>
        </pc:spChg>
        <pc:spChg chg="add mod">
          <ac:chgData name="Pravesh Tiwari" userId="510cda5e-ca0d-40a0-97e8-d58f2f9036af" providerId="ADAL" clId="{780AD53D-147C-491F-89E9-A8601D000329}" dt="2023-07-04T02:04:48.690" v="400" actId="1076"/>
          <ac:spMkLst>
            <pc:docMk/>
            <pc:sldMk cId="3993700683" sldId="259"/>
            <ac:spMk id="6" creationId="{FE172F53-75F1-70BE-645D-EC5418FDF2D7}"/>
          </ac:spMkLst>
        </pc:spChg>
        <pc:picChg chg="add mod">
          <ac:chgData name="Pravesh Tiwari" userId="510cda5e-ca0d-40a0-97e8-d58f2f9036af" providerId="ADAL" clId="{780AD53D-147C-491F-89E9-A8601D000329}" dt="2023-07-04T02:04:51.483" v="401" actId="1076"/>
          <ac:picMkLst>
            <pc:docMk/>
            <pc:sldMk cId="3993700683" sldId="259"/>
            <ac:picMk id="1026" creationId="{82E7329C-6B57-AC00-14E3-06753BD868A2}"/>
          </ac:picMkLst>
        </pc:picChg>
      </pc:sldChg>
      <pc:sldChg chg="del">
        <pc:chgData name="Pravesh Tiwari" userId="510cda5e-ca0d-40a0-97e8-d58f2f9036af" providerId="ADAL" clId="{780AD53D-147C-491F-89E9-A8601D000329}" dt="2023-07-03T02:35:02.806" v="132" actId="47"/>
        <pc:sldMkLst>
          <pc:docMk/>
          <pc:sldMk cId="749527504" sldId="260"/>
        </pc:sldMkLst>
      </pc:sldChg>
      <pc:sldChg chg="addSp delSp modSp new mod">
        <pc:chgData name="Pravesh Tiwari" userId="510cda5e-ca0d-40a0-97e8-d58f2f9036af" providerId="ADAL" clId="{780AD53D-147C-491F-89E9-A8601D000329}" dt="2023-07-05T02:28:44.256" v="1007" actId="1076"/>
        <pc:sldMkLst>
          <pc:docMk/>
          <pc:sldMk cId="1400330069" sldId="260"/>
        </pc:sldMkLst>
        <pc:spChg chg="add mod">
          <ac:chgData name="Pravesh Tiwari" userId="510cda5e-ca0d-40a0-97e8-d58f2f9036af" providerId="ADAL" clId="{780AD53D-147C-491F-89E9-A8601D000329}" dt="2023-07-05T02:28:44.256" v="1007" actId="1076"/>
          <ac:spMkLst>
            <pc:docMk/>
            <pc:sldMk cId="1400330069" sldId="260"/>
            <ac:spMk id="3" creationId="{C2B49363-B55C-739D-CEF0-8EA872C2B4E8}"/>
          </ac:spMkLst>
        </pc:spChg>
        <pc:spChg chg="add mod">
          <ac:chgData name="Pravesh Tiwari" userId="510cda5e-ca0d-40a0-97e8-d58f2f9036af" providerId="ADAL" clId="{780AD53D-147C-491F-89E9-A8601D000329}" dt="2023-07-04T02:06:50.288" v="417" actId="1076"/>
          <ac:spMkLst>
            <pc:docMk/>
            <pc:sldMk cId="1400330069" sldId="260"/>
            <ac:spMk id="5" creationId="{45445956-5AB2-2836-EFF2-C7939A9C32A3}"/>
          </ac:spMkLst>
        </pc:spChg>
        <pc:spChg chg="add del mod">
          <ac:chgData name="Pravesh Tiwari" userId="510cda5e-ca0d-40a0-97e8-d58f2f9036af" providerId="ADAL" clId="{780AD53D-147C-491F-89E9-A8601D000329}" dt="2023-07-04T02:07:40.102" v="432" actId="478"/>
          <ac:spMkLst>
            <pc:docMk/>
            <pc:sldMk cId="1400330069" sldId="260"/>
            <ac:spMk id="7" creationId="{FE652EA1-84B1-C650-0968-1780D6E37F72}"/>
          </ac:spMkLst>
        </pc:spChg>
        <pc:spChg chg="add del mod">
          <ac:chgData name="Pravesh Tiwari" userId="510cda5e-ca0d-40a0-97e8-d58f2f9036af" providerId="ADAL" clId="{780AD53D-147C-491F-89E9-A8601D000329}" dt="2023-07-04T02:14:39.497" v="443" actId="478"/>
          <ac:spMkLst>
            <pc:docMk/>
            <pc:sldMk cId="1400330069" sldId="260"/>
            <ac:spMk id="8" creationId="{42C1D8D4-CBE4-9498-259B-3E87940B9BDD}"/>
          </ac:spMkLst>
        </pc:spChg>
        <pc:spChg chg="add del">
          <ac:chgData name="Pravesh Tiwari" userId="510cda5e-ca0d-40a0-97e8-d58f2f9036af" providerId="ADAL" clId="{780AD53D-147C-491F-89E9-A8601D000329}" dt="2023-07-04T02:14:49.814" v="445"/>
          <ac:spMkLst>
            <pc:docMk/>
            <pc:sldMk cId="1400330069" sldId="260"/>
            <ac:spMk id="9" creationId="{962ECD72-4290-296F-B3D3-7C6763A8B497}"/>
          </ac:spMkLst>
        </pc:spChg>
        <pc:spChg chg="add mod">
          <ac:chgData name="Pravesh Tiwari" userId="510cda5e-ca0d-40a0-97e8-d58f2f9036af" providerId="ADAL" clId="{780AD53D-147C-491F-89E9-A8601D000329}" dt="2023-07-04T02:15:10.261" v="449" actId="108"/>
          <ac:spMkLst>
            <pc:docMk/>
            <pc:sldMk cId="1400330069" sldId="260"/>
            <ac:spMk id="11" creationId="{862221CB-EFBD-CDE4-156E-C472A1456C0A}"/>
          </ac:spMkLst>
        </pc:spChg>
        <pc:spChg chg="add mod">
          <ac:chgData name="Pravesh Tiwari" userId="510cda5e-ca0d-40a0-97e8-d58f2f9036af" providerId="ADAL" clId="{780AD53D-147C-491F-89E9-A8601D000329}" dt="2023-07-04T02:15:55.839" v="457" actId="108"/>
          <ac:spMkLst>
            <pc:docMk/>
            <pc:sldMk cId="1400330069" sldId="260"/>
            <ac:spMk id="13" creationId="{6470D633-40CD-D4F7-6FBC-6949DC7D3E2F}"/>
          </ac:spMkLst>
        </pc:spChg>
        <pc:picChg chg="add del">
          <ac:chgData name="Pravesh Tiwari" userId="510cda5e-ca0d-40a0-97e8-d58f2f9036af" providerId="ADAL" clId="{780AD53D-147C-491F-89E9-A8601D000329}" dt="2023-07-04T02:14:49.814" v="445"/>
          <ac:picMkLst>
            <pc:docMk/>
            <pc:sldMk cId="1400330069" sldId="260"/>
            <ac:picMk id="2050" creationId="{80BCFBCA-6C49-5F09-8AEF-A9643B96C9B0}"/>
          </ac:picMkLst>
        </pc:picChg>
        <pc:picChg chg="add mod">
          <ac:chgData name="Pravesh Tiwari" userId="510cda5e-ca0d-40a0-97e8-d58f2f9036af" providerId="ADAL" clId="{780AD53D-147C-491F-89E9-A8601D000329}" dt="2023-07-04T02:15:26.856" v="453" actId="1076"/>
          <ac:picMkLst>
            <pc:docMk/>
            <pc:sldMk cId="1400330069" sldId="260"/>
            <ac:picMk id="2052" creationId="{AAFD6DB8-D6A4-CF85-0778-E5EB728D1BA2}"/>
          </ac:picMkLst>
        </pc:picChg>
        <pc:picChg chg="add mod">
          <ac:chgData name="Pravesh Tiwari" userId="510cda5e-ca0d-40a0-97e8-d58f2f9036af" providerId="ADAL" clId="{780AD53D-147C-491F-89E9-A8601D000329}" dt="2023-07-04T02:16:17.712" v="461" actId="1076"/>
          <ac:picMkLst>
            <pc:docMk/>
            <pc:sldMk cId="1400330069" sldId="260"/>
            <ac:picMk id="2054" creationId="{8000E1A3-9DEE-FAD6-5683-CDDCDFFFC307}"/>
          </ac:picMkLst>
        </pc:picChg>
        <pc:picChg chg="add mod">
          <ac:chgData name="Pravesh Tiwari" userId="510cda5e-ca0d-40a0-97e8-d58f2f9036af" providerId="ADAL" clId="{780AD53D-147C-491F-89E9-A8601D000329}" dt="2023-07-04T02:17:32.996" v="465" actId="1076"/>
          <ac:picMkLst>
            <pc:docMk/>
            <pc:sldMk cId="1400330069" sldId="260"/>
            <ac:picMk id="2056" creationId="{82EC3F82-BB19-B860-487C-8A3D0189671F}"/>
          </ac:picMkLst>
        </pc:picChg>
      </pc:sldChg>
      <pc:sldChg chg="addSp delSp modSp new mod setBg">
        <pc:chgData name="Pravesh Tiwari" userId="510cda5e-ca0d-40a0-97e8-d58f2f9036af" providerId="ADAL" clId="{780AD53D-147C-491F-89E9-A8601D000329}" dt="2023-07-04T02:42:55.261" v="658" actId="1076"/>
        <pc:sldMkLst>
          <pc:docMk/>
          <pc:sldMk cId="405054173" sldId="261"/>
        </pc:sldMkLst>
        <pc:spChg chg="add mod">
          <ac:chgData name="Pravesh Tiwari" userId="510cda5e-ca0d-40a0-97e8-d58f2f9036af" providerId="ADAL" clId="{780AD53D-147C-491F-89E9-A8601D000329}" dt="2023-07-04T02:32:48.567" v="595" actId="26606"/>
          <ac:spMkLst>
            <pc:docMk/>
            <pc:sldMk cId="405054173" sldId="261"/>
            <ac:spMk id="2" creationId="{E53E6253-6265-CF9F-AD75-642DB6A0843B}"/>
          </ac:spMkLst>
        </pc:spChg>
        <pc:spChg chg="add mod ord">
          <ac:chgData name="Pravesh Tiwari" userId="510cda5e-ca0d-40a0-97e8-d58f2f9036af" providerId="ADAL" clId="{780AD53D-147C-491F-89E9-A8601D000329}" dt="2023-07-04T02:33:17.809" v="602" actId="2085"/>
          <ac:spMkLst>
            <pc:docMk/>
            <pc:sldMk cId="405054173" sldId="261"/>
            <ac:spMk id="3" creationId="{735A5BA7-5D00-E397-EC2A-C8EFACB65853}"/>
          </ac:spMkLst>
        </pc:spChg>
        <pc:spChg chg="add mod">
          <ac:chgData name="Pravesh Tiwari" userId="510cda5e-ca0d-40a0-97e8-d58f2f9036af" providerId="ADAL" clId="{780AD53D-147C-491F-89E9-A8601D000329}" dt="2023-07-04T02:33:54.358" v="624" actId="113"/>
          <ac:spMkLst>
            <pc:docMk/>
            <pc:sldMk cId="405054173" sldId="261"/>
            <ac:spMk id="4" creationId="{03FA7F75-DE0C-1FD8-067F-B58968ED0AD9}"/>
          </ac:spMkLst>
        </pc:spChg>
        <pc:spChg chg="add mod">
          <ac:chgData name="Pravesh Tiwari" userId="510cda5e-ca0d-40a0-97e8-d58f2f9036af" providerId="ADAL" clId="{780AD53D-147C-491F-89E9-A8601D000329}" dt="2023-07-04T02:42:55.261" v="658" actId="1076"/>
          <ac:spMkLst>
            <pc:docMk/>
            <pc:sldMk cId="405054173" sldId="261"/>
            <ac:spMk id="5" creationId="{63BB08EC-48DF-F4A7-95BC-1B5073C722A2}"/>
          </ac:spMkLst>
        </pc:spChg>
        <pc:spChg chg="add mod">
          <ac:chgData name="Pravesh Tiwari" userId="510cda5e-ca0d-40a0-97e8-d58f2f9036af" providerId="ADAL" clId="{780AD53D-147C-491F-89E9-A8601D000329}" dt="2023-07-04T02:34:26.958" v="649" actId="20577"/>
          <ac:spMkLst>
            <pc:docMk/>
            <pc:sldMk cId="405054173" sldId="261"/>
            <ac:spMk id="6" creationId="{B6B60343-6AB5-0EDE-4952-68EE2780FF1C}"/>
          </ac:spMkLst>
        </pc:spChg>
        <pc:spChg chg="add del">
          <ac:chgData name="Pravesh Tiwari" userId="510cda5e-ca0d-40a0-97e8-d58f2f9036af" providerId="ADAL" clId="{780AD53D-147C-491F-89E9-A8601D000329}" dt="2023-07-04T02:32:15.547" v="587" actId="26606"/>
          <ac:spMkLst>
            <pc:docMk/>
            <pc:sldMk cId="405054173" sldId="261"/>
            <ac:spMk id="3082" creationId="{6D22FA1E-E02A-4FC5-BBA6-577D6DA0C8C8}"/>
          </ac:spMkLst>
        </pc:spChg>
        <pc:spChg chg="add del">
          <ac:chgData name="Pravesh Tiwari" userId="510cda5e-ca0d-40a0-97e8-d58f2f9036af" providerId="ADAL" clId="{780AD53D-147C-491F-89E9-A8601D000329}" dt="2023-07-04T02:28:11.026" v="532" actId="26606"/>
          <ac:spMkLst>
            <pc:docMk/>
            <pc:sldMk cId="405054173" sldId="261"/>
            <ac:spMk id="3083" creationId="{6D22FA1E-E02A-4FC5-BBA6-577D6DA0C8C8}"/>
          </ac:spMkLst>
        </pc:spChg>
        <pc:spChg chg="add del">
          <ac:chgData name="Pravesh Tiwari" userId="510cda5e-ca0d-40a0-97e8-d58f2f9036af" providerId="ADAL" clId="{780AD53D-147C-491F-89E9-A8601D000329}" dt="2023-07-04T02:32:15.547" v="587" actId="26606"/>
          <ac:spMkLst>
            <pc:docMk/>
            <pc:sldMk cId="405054173" sldId="261"/>
            <ac:spMk id="3084" creationId="{05D27520-F270-4F3D-A46E-76A337B6E167}"/>
          </ac:spMkLst>
        </pc:spChg>
        <pc:spChg chg="add del">
          <ac:chgData name="Pravesh Tiwari" userId="510cda5e-ca0d-40a0-97e8-d58f2f9036af" providerId="ADAL" clId="{780AD53D-147C-491F-89E9-A8601D000329}" dt="2023-07-04T02:28:11.026" v="532" actId="26606"/>
          <ac:spMkLst>
            <pc:docMk/>
            <pc:sldMk cId="405054173" sldId="261"/>
            <ac:spMk id="3085" creationId="{05D27520-F270-4F3D-A46E-76A337B6E167}"/>
          </ac:spMkLst>
        </pc:spChg>
        <pc:spChg chg="add">
          <ac:chgData name="Pravesh Tiwari" userId="510cda5e-ca0d-40a0-97e8-d58f2f9036af" providerId="ADAL" clId="{780AD53D-147C-491F-89E9-A8601D000329}" dt="2023-07-04T02:32:48.567" v="595" actId="26606"/>
          <ac:spMkLst>
            <pc:docMk/>
            <pc:sldMk cId="405054173" sldId="261"/>
            <ac:spMk id="3086" creationId="{0550F5B9-399F-4FAD-AE6C-ED65F9A43A74}"/>
          </ac:spMkLst>
        </pc:spChg>
        <pc:spChg chg="add del">
          <ac:chgData name="Pravesh Tiwari" userId="510cda5e-ca0d-40a0-97e8-d58f2f9036af" providerId="ADAL" clId="{780AD53D-147C-491F-89E9-A8601D000329}" dt="2023-07-04T02:28:17.493" v="534" actId="26606"/>
          <ac:spMkLst>
            <pc:docMk/>
            <pc:sldMk cId="405054173" sldId="261"/>
            <ac:spMk id="3087" creationId="{E1F9ED9C-121B-44C6-A308-5824769C40D5}"/>
          </ac:spMkLst>
        </pc:spChg>
        <pc:spChg chg="add del">
          <ac:chgData name="Pravesh Tiwari" userId="510cda5e-ca0d-40a0-97e8-d58f2f9036af" providerId="ADAL" clId="{780AD53D-147C-491F-89E9-A8601D000329}" dt="2023-07-04T02:28:17.493" v="534" actId="26606"/>
          <ac:spMkLst>
            <pc:docMk/>
            <pc:sldMk cId="405054173" sldId="261"/>
            <ac:spMk id="3088" creationId="{26FF42C2-EA15-4154-B242-E98E88CED99C}"/>
          </ac:spMkLst>
        </pc:spChg>
        <pc:spChg chg="add del">
          <ac:chgData name="Pravesh Tiwari" userId="510cda5e-ca0d-40a0-97e8-d58f2f9036af" providerId="ADAL" clId="{780AD53D-147C-491F-89E9-A8601D000329}" dt="2023-07-04T02:28:17.493" v="534" actId="26606"/>
          <ac:spMkLst>
            <pc:docMk/>
            <pc:sldMk cId="405054173" sldId="261"/>
            <ac:spMk id="3089" creationId="{4A5F8185-F27B-4E99-A06C-007336FE3F2D}"/>
          </ac:spMkLst>
        </pc:spChg>
        <pc:spChg chg="add del">
          <ac:chgData name="Pravesh Tiwari" userId="510cda5e-ca0d-40a0-97e8-d58f2f9036af" providerId="ADAL" clId="{780AD53D-147C-491F-89E9-A8601D000329}" dt="2023-07-04T02:28:17.493" v="534" actId="26606"/>
          <ac:spMkLst>
            <pc:docMk/>
            <pc:sldMk cId="405054173" sldId="261"/>
            <ac:spMk id="3090" creationId="{D79DE9F7-28C4-4856-BA57-D696E124C137}"/>
          </ac:spMkLst>
        </pc:spChg>
        <pc:spChg chg="add">
          <ac:chgData name="Pravesh Tiwari" userId="510cda5e-ca0d-40a0-97e8-d58f2f9036af" providerId="ADAL" clId="{780AD53D-147C-491F-89E9-A8601D000329}" dt="2023-07-04T02:32:48.567" v="595" actId="26606"/>
          <ac:spMkLst>
            <pc:docMk/>
            <pc:sldMk cId="405054173" sldId="261"/>
            <ac:spMk id="3091" creationId="{10127CDE-2B99-47A8-BB3C-7D17519105E0}"/>
          </ac:spMkLst>
        </pc:spChg>
        <pc:spChg chg="add del">
          <ac:chgData name="Pravesh Tiwari" userId="510cda5e-ca0d-40a0-97e8-d58f2f9036af" providerId="ADAL" clId="{780AD53D-147C-491F-89E9-A8601D000329}" dt="2023-07-04T02:28:24.925" v="536" actId="26606"/>
          <ac:spMkLst>
            <pc:docMk/>
            <pc:sldMk cId="405054173" sldId="261"/>
            <ac:spMk id="3092" creationId="{A016CB47-C4D4-4332-9ED0-DBB916252F76}"/>
          </ac:spMkLst>
        </pc:spChg>
        <pc:spChg chg="add del">
          <ac:chgData name="Pravesh Tiwari" userId="510cda5e-ca0d-40a0-97e8-d58f2f9036af" providerId="ADAL" clId="{780AD53D-147C-491F-89E9-A8601D000329}" dt="2023-07-04T02:28:24.925" v="536" actId="26606"/>
          <ac:spMkLst>
            <pc:docMk/>
            <pc:sldMk cId="405054173" sldId="261"/>
            <ac:spMk id="3093" creationId="{95C8260E-968F-44E8-A823-ABB431311926}"/>
          </ac:spMkLst>
        </pc:spChg>
        <pc:spChg chg="add del">
          <ac:chgData name="Pravesh Tiwari" userId="510cda5e-ca0d-40a0-97e8-d58f2f9036af" providerId="ADAL" clId="{780AD53D-147C-491F-89E9-A8601D000329}" dt="2023-07-04T02:28:24.925" v="536" actId="26606"/>
          <ac:spMkLst>
            <pc:docMk/>
            <pc:sldMk cId="405054173" sldId="261"/>
            <ac:spMk id="3094" creationId="{2C1BBA94-3F40-40AA-8BB9-E69E25E537C1}"/>
          </ac:spMkLst>
        </pc:spChg>
        <pc:spChg chg="add del">
          <ac:chgData name="Pravesh Tiwari" userId="510cda5e-ca0d-40a0-97e8-d58f2f9036af" providerId="ADAL" clId="{780AD53D-147C-491F-89E9-A8601D000329}" dt="2023-07-04T02:28:24.925" v="536" actId="26606"/>
          <ac:spMkLst>
            <pc:docMk/>
            <pc:sldMk cId="405054173" sldId="261"/>
            <ac:spMk id="3095" creationId="{FE43805F-24A6-46A4-B19B-54F28347355C}"/>
          </ac:spMkLst>
        </pc:spChg>
        <pc:spChg chg="add">
          <ac:chgData name="Pravesh Tiwari" userId="510cda5e-ca0d-40a0-97e8-d58f2f9036af" providerId="ADAL" clId="{780AD53D-147C-491F-89E9-A8601D000329}" dt="2023-07-04T02:32:48.567" v="595" actId="26606"/>
          <ac:spMkLst>
            <pc:docMk/>
            <pc:sldMk cId="405054173" sldId="261"/>
            <ac:spMk id="3096"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7" creationId="{0550F5B9-399F-4FAD-AE6C-ED65F9A43A74}"/>
          </ac:spMkLst>
        </pc:spChg>
        <pc:spChg chg="add del">
          <ac:chgData name="Pravesh Tiwari" userId="510cda5e-ca0d-40a0-97e8-d58f2f9036af" providerId="ADAL" clId="{780AD53D-147C-491F-89E9-A8601D000329}" dt="2023-07-04T02:28:33.625" v="538" actId="26606"/>
          <ac:spMkLst>
            <pc:docMk/>
            <pc:sldMk cId="405054173" sldId="261"/>
            <ac:spMk id="3098"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9" creationId="{BB341EC3-1810-4D33-BA3F-E2D0AA0ECFB6}"/>
          </ac:spMkLst>
        </pc:spChg>
        <pc:spChg chg="add del">
          <ac:chgData name="Pravesh Tiwari" userId="510cda5e-ca0d-40a0-97e8-d58f2f9036af" providerId="ADAL" clId="{780AD53D-147C-491F-89E9-A8601D000329}" dt="2023-07-04T02:28:33.625" v="538" actId="26606"/>
          <ac:spMkLst>
            <pc:docMk/>
            <pc:sldMk cId="405054173" sldId="261"/>
            <ac:spMk id="3100" creationId="{10127CDE-2B99-47A8-BB3C-7D17519105E0}"/>
          </ac:spMkLst>
        </pc:spChg>
        <pc:spChg chg="add">
          <ac:chgData name="Pravesh Tiwari" userId="510cda5e-ca0d-40a0-97e8-d58f2f9036af" providerId="ADAL" clId="{780AD53D-147C-491F-89E9-A8601D000329}" dt="2023-07-04T02:32:48.567" v="595" actId="26606"/>
          <ac:spMkLst>
            <pc:docMk/>
            <pc:sldMk cId="405054173" sldId="261"/>
            <ac:spMk id="3101" creationId="{BB341EC3-1810-4D33-BA3F-E2D0AA0ECFB6}"/>
          </ac:spMkLst>
        </pc:spChg>
        <pc:spChg chg="add del">
          <ac:chgData name="Pravesh Tiwari" userId="510cda5e-ca0d-40a0-97e8-d58f2f9036af" providerId="ADAL" clId="{780AD53D-147C-491F-89E9-A8601D000329}" dt="2023-07-04T02:28:41.982" v="540" actId="26606"/>
          <ac:spMkLst>
            <pc:docMk/>
            <pc:sldMk cId="405054173" sldId="261"/>
            <ac:spMk id="3102" creationId="{9D25F302-27C5-414F-97F8-6EA0A6C028BA}"/>
          </ac:spMkLst>
        </pc:spChg>
        <pc:spChg chg="add del">
          <ac:chgData name="Pravesh Tiwari" userId="510cda5e-ca0d-40a0-97e8-d58f2f9036af" providerId="ADAL" clId="{780AD53D-147C-491F-89E9-A8601D000329}" dt="2023-07-04T02:28:41.982" v="540" actId="26606"/>
          <ac:spMkLst>
            <pc:docMk/>
            <pc:sldMk cId="405054173" sldId="261"/>
            <ac:spMk id="3103" creationId="{830A36F8-48C2-4842-A87B-8CE8DF4E7FD2}"/>
          </ac:spMkLst>
        </pc:spChg>
        <pc:spChg chg="add del">
          <ac:chgData name="Pravesh Tiwari" userId="510cda5e-ca0d-40a0-97e8-d58f2f9036af" providerId="ADAL" clId="{780AD53D-147C-491F-89E9-A8601D000329}" dt="2023-07-04T02:28:41.982" v="540" actId="26606"/>
          <ac:spMkLst>
            <pc:docMk/>
            <pc:sldMk cId="405054173" sldId="261"/>
            <ac:spMk id="3104" creationId="{086A5A31-B10A-4793-84D4-D785959AE5B8}"/>
          </ac:spMkLst>
        </pc:spChg>
        <pc:spChg chg="add del">
          <ac:chgData name="Pravesh Tiwari" userId="510cda5e-ca0d-40a0-97e8-d58f2f9036af" providerId="ADAL" clId="{780AD53D-147C-491F-89E9-A8601D000329}" dt="2023-07-04T02:28:46.567" v="542" actId="26606"/>
          <ac:spMkLst>
            <pc:docMk/>
            <pc:sldMk cId="405054173" sldId="261"/>
            <ac:spMk id="3106" creationId="{A016CB47-C4D4-4332-9ED0-DBB916252F76}"/>
          </ac:spMkLst>
        </pc:spChg>
        <pc:spChg chg="add del">
          <ac:chgData name="Pravesh Tiwari" userId="510cda5e-ca0d-40a0-97e8-d58f2f9036af" providerId="ADAL" clId="{780AD53D-147C-491F-89E9-A8601D000329}" dt="2023-07-04T02:28:46.567" v="542" actId="26606"/>
          <ac:spMkLst>
            <pc:docMk/>
            <pc:sldMk cId="405054173" sldId="261"/>
            <ac:spMk id="3107" creationId="{95C8260E-968F-44E8-A823-ABB431311926}"/>
          </ac:spMkLst>
        </pc:spChg>
        <pc:spChg chg="add del">
          <ac:chgData name="Pravesh Tiwari" userId="510cda5e-ca0d-40a0-97e8-d58f2f9036af" providerId="ADAL" clId="{780AD53D-147C-491F-89E9-A8601D000329}" dt="2023-07-04T02:28:46.567" v="542" actId="26606"/>
          <ac:spMkLst>
            <pc:docMk/>
            <pc:sldMk cId="405054173" sldId="261"/>
            <ac:spMk id="3108" creationId="{2C1BBA94-3F40-40AA-8BB9-E69E25E537C1}"/>
          </ac:spMkLst>
        </pc:spChg>
        <pc:spChg chg="add del">
          <ac:chgData name="Pravesh Tiwari" userId="510cda5e-ca0d-40a0-97e8-d58f2f9036af" providerId="ADAL" clId="{780AD53D-147C-491F-89E9-A8601D000329}" dt="2023-07-04T02:28:46.567" v="542" actId="26606"/>
          <ac:spMkLst>
            <pc:docMk/>
            <pc:sldMk cId="405054173" sldId="261"/>
            <ac:spMk id="3109" creationId="{FE43805F-24A6-46A4-B19B-54F28347355C}"/>
          </ac:spMkLst>
        </pc:spChg>
        <pc:spChg chg="add del">
          <ac:chgData name="Pravesh Tiwari" userId="510cda5e-ca0d-40a0-97e8-d58f2f9036af" providerId="ADAL" clId="{780AD53D-147C-491F-89E9-A8601D000329}" dt="2023-07-04T02:29:22.362" v="554" actId="26606"/>
          <ac:spMkLst>
            <pc:docMk/>
            <pc:sldMk cId="405054173" sldId="261"/>
            <ac:spMk id="3111" creationId="{6D22FA1E-E02A-4FC5-BBA6-577D6DA0C8C8}"/>
          </ac:spMkLst>
        </pc:spChg>
        <pc:spChg chg="add del">
          <ac:chgData name="Pravesh Tiwari" userId="510cda5e-ca0d-40a0-97e8-d58f2f9036af" providerId="ADAL" clId="{780AD53D-147C-491F-89E9-A8601D000329}" dt="2023-07-04T02:29:22.362" v="554" actId="26606"/>
          <ac:spMkLst>
            <pc:docMk/>
            <pc:sldMk cId="405054173" sldId="261"/>
            <ac:spMk id="3112" creationId="{05D27520-F270-4F3D-A46E-76A337B6E167}"/>
          </ac:spMkLst>
        </pc:spChg>
        <pc:spChg chg="add del">
          <ac:chgData name="Pravesh Tiwari" userId="510cda5e-ca0d-40a0-97e8-d58f2f9036af" providerId="ADAL" clId="{780AD53D-147C-491F-89E9-A8601D000329}" dt="2023-07-04T02:29:20.862" v="552" actId="26606"/>
          <ac:spMkLst>
            <pc:docMk/>
            <pc:sldMk cId="405054173" sldId="261"/>
            <ac:spMk id="3117" creationId="{A016CB47-C4D4-4332-9ED0-DBB916252F76}"/>
          </ac:spMkLst>
        </pc:spChg>
        <pc:spChg chg="add del">
          <ac:chgData name="Pravesh Tiwari" userId="510cda5e-ca0d-40a0-97e8-d58f2f9036af" providerId="ADAL" clId="{780AD53D-147C-491F-89E9-A8601D000329}" dt="2023-07-04T02:29:20.862" v="552" actId="26606"/>
          <ac:spMkLst>
            <pc:docMk/>
            <pc:sldMk cId="405054173" sldId="261"/>
            <ac:spMk id="3119" creationId="{95C8260E-968F-44E8-A823-ABB431311926}"/>
          </ac:spMkLst>
        </pc:spChg>
        <pc:spChg chg="add del">
          <ac:chgData name="Pravesh Tiwari" userId="510cda5e-ca0d-40a0-97e8-d58f2f9036af" providerId="ADAL" clId="{780AD53D-147C-491F-89E9-A8601D000329}" dt="2023-07-04T02:29:20.862" v="552" actId="26606"/>
          <ac:spMkLst>
            <pc:docMk/>
            <pc:sldMk cId="405054173" sldId="261"/>
            <ac:spMk id="3121" creationId="{2C1BBA94-3F40-40AA-8BB9-E69E25E537C1}"/>
          </ac:spMkLst>
        </pc:spChg>
        <pc:spChg chg="add del">
          <ac:chgData name="Pravesh Tiwari" userId="510cda5e-ca0d-40a0-97e8-d58f2f9036af" providerId="ADAL" clId="{780AD53D-147C-491F-89E9-A8601D000329}" dt="2023-07-04T02:29:20.862" v="552" actId="26606"/>
          <ac:spMkLst>
            <pc:docMk/>
            <pc:sldMk cId="405054173" sldId="261"/>
            <ac:spMk id="3123" creationId="{FE43805F-24A6-46A4-B19B-54F28347355C}"/>
          </ac:spMkLst>
        </pc:spChg>
        <pc:picChg chg="add mod">
          <ac:chgData name="Pravesh Tiwari" userId="510cda5e-ca0d-40a0-97e8-d58f2f9036af" providerId="ADAL" clId="{780AD53D-147C-491F-89E9-A8601D000329}" dt="2023-07-04T02:42:48.287" v="656" actId="1076"/>
          <ac:picMkLst>
            <pc:docMk/>
            <pc:sldMk cId="405054173" sldId="261"/>
            <ac:picMk id="7" creationId="{282A2B68-9BA0-012D-F651-985D123953C6}"/>
          </ac:picMkLst>
        </pc:picChg>
        <pc:picChg chg="add mod ord">
          <ac:chgData name="Pravesh Tiwari" userId="510cda5e-ca0d-40a0-97e8-d58f2f9036af" providerId="ADAL" clId="{780AD53D-147C-491F-89E9-A8601D000329}" dt="2023-07-04T02:34:14.913" v="642" actId="14100"/>
          <ac:picMkLst>
            <pc:docMk/>
            <pc:sldMk cId="405054173" sldId="261"/>
            <ac:picMk id="3074" creationId="{9E2AA720-69A3-B185-2518-DF6EB71C2E26}"/>
          </ac:picMkLst>
        </pc:picChg>
        <pc:picChg chg="add mod ord">
          <ac:chgData name="Pravesh Tiwari" userId="510cda5e-ca0d-40a0-97e8-d58f2f9036af" providerId="ADAL" clId="{780AD53D-147C-491F-89E9-A8601D000329}" dt="2023-07-04T02:42:44.131" v="655" actId="1076"/>
          <ac:picMkLst>
            <pc:docMk/>
            <pc:sldMk cId="405054173" sldId="261"/>
            <ac:picMk id="3076" creationId="{0A962FE6-C5FB-31C7-13F4-9EDAEA53AA38}"/>
          </ac:picMkLst>
        </pc:picChg>
        <pc:picChg chg="add del mod ord">
          <ac:chgData name="Pravesh Tiwari" userId="510cda5e-ca0d-40a0-97e8-d58f2f9036af" providerId="ADAL" clId="{780AD53D-147C-491F-89E9-A8601D000329}" dt="2023-07-04T02:30:27.080" v="571" actId="478"/>
          <ac:picMkLst>
            <pc:docMk/>
            <pc:sldMk cId="405054173" sldId="261"/>
            <ac:picMk id="3078" creationId="{ECB475EB-38D5-6029-498D-33F17403264B}"/>
          </ac:picMkLst>
        </pc:picChg>
        <pc:picChg chg="add mod">
          <ac:chgData name="Pravesh Tiwari" userId="510cda5e-ca0d-40a0-97e8-d58f2f9036af" providerId="ADAL" clId="{780AD53D-147C-491F-89E9-A8601D000329}" dt="2023-07-04T02:42:51.367" v="657" actId="1076"/>
          <ac:picMkLst>
            <pc:docMk/>
            <pc:sldMk cId="405054173" sldId="261"/>
            <ac:picMk id="3080" creationId="{5AF45AF8-5217-FD4E-5FA5-6DD0C7973F54}"/>
          </ac:picMkLst>
        </pc:picChg>
      </pc:sldChg>
      <pc:sldChg chg="del">
        <pc:chgData name="Pravesh Tiwari" userId="510cda5e-ca0d-40a0-97e8-d58f2f9036af" providerId="ADAL" clId="{780AD53D-147C-491F-89E9-A8601D000329}" dt="2023-07-03T02:35:02.806" v="132" actId="47"/>
        <pc:sldMkLst>
          <pc:docMk/>
          <pc:sldMk cId="2207837659" sldId="261"/>
        </pc:sldMkLst>
      </pc:sldChg>
      <pc:sldChg chg="addSp modSp new mod">
        <pc:chgData name="Pravesh Tiwari" userId="510cda5e-ca0d-40a0-97e8-d58f2f9036af" providerId="ADAL" clId="{780AD53D-147C-491F-89E9-A8601D000329}" dt="2023-07-04T02:53:59.847" v="755" actId="2711"/>
        <pc:sldMkLst>
          <pc:docMk/>
          <pc:sldMk cId="1396186063" sldId="262"/>
        </pc:sldMkLst>
        <pc:spChg chg="add mod">
          <ac:chgData name="Pravesh Tiwari" userId="510cda5e-ca0d-40a0-97e8-d58f2f9036af" providerId="ADAL" clId="{780AD53D-147C-491F-89E9-A8601D000329}" dt="2023-07-04T02:53:21.899" v="750" actId="1582"/>
          <ac:spMkLst>
            <pc:docMk/>
            <pc:sldMk cId="1396186063" sldId="262"/>
            <ac:spMk id="8" creationId="{66B045DC-0FE2-D33D-20BF-14E49B5AEDEC}"/>
          </ac:spMkLst>
        </pc:spChg>
        <pc:spChg chg="add mod">
          <ac:chgData name="Pravesh Tiwari" userId="510cda5e-ca0d-40a0-97e8-d58f2f9036af" providerId="ADAL" clId="{780AD53D-147C-491F-89E9-A8601D000329}" dt="2023-07-04T02:52:31.789" v="733" actId="20577"/>
          <ac:spMkLst>
            <pc:docMk/>
            <pc:sldMk cId="1396186063" sldId="262"/>
            <ac:spMk id="9" creationId="{67362FAB-F7B0-75E5-EDC6-B7B373CAB7AE}"/>
          </ac:spMkLst>
        </pc:spChg>
        <pc:spChg chg="add mod">
          <ac:chgData name="Pravesh Tiwari" userId="510cda5e-ca0d-40a0-97e8-d58f2f9036af" providerId="ADAL" clId="{780AD53D-147C-491F-89E9-A8601D000329}" dt="2023-07-04T02:52:49.261" v="746" actId="1076"/>
          <ac:spMkLst>
            <pc:docMk/>
            <pc:sldMk cId="1396186063" sldId="262"/>
            <ac:spMk id="10" creationId="{5628D7AF-A9EB-7441-A366-56A5A16091CF}"/>
          </ac:spMkLst>
        </pc:spChg>
        <pc:spChg chg="add mod">
          <ac:chgData name="Pravesh Tiwari" userId="510cda5e-ca0d-40a0-97e8-d58f2f9036af" providerId="ADAL" clId="{780AD53D-147C-491F-89E9-A8601D000329}" dt="2023-07-04T02:53:59.847" v="755" actId="2711"/>
          <ac:spMkLst>
            <pc:docMk/>
            <pc:sldMk cId="1396186063" sldId="262"/>
            <ac:spMk id="12" creationId="{F28A85EE-DD1C-5687-6DF9-AB648E65BD26}"/>
          </ac:spMkLst>
        </pc:spChg>
        <pc:picChg chg="add mod">
          <ac:chgData name="Pravesh Tiwari" userId="510cda5e-ca0d-40a0-97e8-d58f2f9036af" providerId="ADAL" clId="{780AD53D-147C-491F-89E9-A8601D000329}" dt="2023-07-04T02:48:18.244" v="660" actId="1076"/>
          <ac:picMkLst>
            <pc:docMk/>
            <pc:sldMk cId="1396186063" sldId="262"/>
            <ac:picMk id="3" creationId="{72EEE618-3B20-D1E6-301B-044F7D9E818E}"/>
          </ac:picMkLst>
        </pc:picChg>
        <pc:picChg chg="add mod">
          <ac:chgData name="Pravesh Tiwari" userId="510cda5e-ca0d-40a0-97e8-d58f2f9036af" providerId="ADAL" clId="{780AD53D-147C-491F-89E9-A8601D000329}" dt="2023-07-04T02:52:56.452" v="748" actId="1076"/>
          <ac:picMkLst>
            <pc:docMk/>
            <pc:sldMk cId="1396186063" sldId="262"/>
            <ac:picMk id="5" creationId="{0B0384EB-6893-017B-D0B6-D625C5E4821C}"/>
          </ac:picMkLst>
        </pc:picChg>
        <pc:picChg chg="add mod">
          <ac:chgData name="Pravesh Tiwari" userId="510cda5e-ca0d-40a0-97e8-d58f2f9036af" providerId="ADAL" clId="{780AD53D-147C-491F-89E9-A8601D000329}" dt="2023-07-04T02:52:53.153" v="747" actId="1076"/>
          <ac:picMkLst>
            <pc:docMk/>
            <pc:sldMk cId="1396186063" sldId="262"/>
            <ac:picMk id="7" creationId="{596E6E00-9470-A5AC-2160-1B057A6227A9}"/>
          </ac:picMkLst>
        </pc:picChg>
      </pc:sldChg>
      <pc:sldChg chg="del">
        <pc:chgData name="Pravesh Tiwari" userId="510cda5e-ca0d-40a0-97e8-d58f2f9036af" providerId="ADAL" clId="{780AD53D-147C-491F-89E9-A8601D000329}" dt="2023-07-03T02:35:02.806" v="132" actId="47"/>
        <pc:sldMkLst>
          <pc:docMk/>
          <pc:sldMk cId="3861894042" sldId="262"/>
        </pc:sldMkLst>
      </pc:sldChg>
      <pc:sldChg chg="new del">
        <pc:chgData name="Pravesh Tiwari" userId="510cda5e-ca0d-40a0-97e8-d58f2f9036af" providerId="ADAL" clId="{780AD53D-147C-491F-89E9-A8601D000329}" dt="2023-07-05T01:55:11.401" v="760" actId="47"/>
        <pc:sldMkLst>
          <pc:docMk/>
          <pc:sldMk cId="715670562" sldId="263"/>
        </pc:sldMkLst>
      </pc:sldChg>
      <pc:sldChg chg="del">
        <pc:chgData name="Pravesh Tiwari" userId="510cda5e-ca0d-40a0-97e8-d58f2f9036af" providerId="ADAL" clId="{780AD53D-147C-491F-89E9-A8601D000329}" dt="2023-07-03T02:35:02.806" v="132" actId="47"/>
        <pc:sldMkLst>
          <pc:docMk/>
          <pc:sldMk cId="3976470643" sldId="263"/>
        </pc:sldMkLst>
      </pc:sldChg>
      <pc:sldChg chg="addSp delSp modSp add mod ord">
        <pc:chgData name="Pravesh Tiwari" userId="510cda5e-ca0d-40a0-97e8-d58f2f9036af" providerId="ADAL" clId="{780AD53D-147C-491F-89E9-A8601D000329}" dt="2023-07-05T01:58:38.908" v="790" actId="12"/>
        <pc:sldMkLst>
          <pc:docMk/>
          <pc:sldMk cId="824897553" sldId="264"/>
        </pc:sldMkLst>
        <pc:spChg chg="add mod">
          <ac:chgData name="Pravesh Tiwari" userId="510cda5e-ca0d-40a0-97e8-d58f2f9036af" providerId="ADAL" clId="{780AD53D-147C-491F-89E9-A8601D000329}" dt="2023-07-05T01:58:38.908" v="790" actId="12"/>
          <ac:spMkLst>
            <pc:docMk/>
            <pc:sldMk cId="824897553" sldId="264"/>
            <ac:spMk id="4" creationId="{33295C46-6E01-670E-29C6-C709E94EB345}"/>
          </ac:spMkLst>
        </pc:spChg>
        <pc:spChg chg="mod">
          <ac:chgData name="Pravesh Tiwari" userId="510cda5e-ca0d-40a0-97e8-d58f2f9036af" providerId="ADAL" clId="{780AD53D-147C-491F-89E9-A8601D000329}" dt="2023-07-05T01:56:06.648" v="775" actId="12"/>
          <ac:spMkLst>
            <pc:docMk/>
            <pc:sldMk cId="824897553" sldId="264"/>
            <ac:spMk id="5" creationId="{45445956-5AB2-2836-EFF2-C7939A9C32A3}"/>
          </ac:spMkLst>
        </pc:spChg>
        <pc:spChg chg="del">
          <ac:chgData name="Pravesh Tiwari" userId="510cda5e-ca0d-40a0-97e8-d58f2f9036af" providerId="ADAL" clId="{780AD53D-147C-491F-89E9-A8601D000329}" dt="2023-07-05T01:56:39.078" v="776" actId="478"/>
          <ac:spMkLst>
            <pc:docMk/>
            <pc:sldMk cId="824897553" sldId="264"/>
            <ac:spMk id="11" creationId="{862221CB-EFBD-CDE4-156E-C472A1456C0A}"/>
          </ac:spMkLst>
        </pc:spChg>
        <pc:spChg chg="del mod">
          <ac:chgData name="Pravesh Tiwari" userId="510cda5e-ca0d-40a0-97e8-d58f2f9036af" providerId="ADAL" clId="{780AD53D-147C-491F-89E9-A8601D000329}" dt="2023-07-05T01:56:42.956" v="779" actId="478"/>
          <ac:spMkLst>
            <pc:docMk/>
            <pc:sldMk cId="824897553" sldId="264"/>
            <ac:spMk id="13" creationId="{6470D633-40CD-D4F7-6FBC-6949DC7D3E2F}"/>
          </ac:spMkLst>
        </pc:spChg>
        <pc:picChg chg="add mod">
          <ac:chgData name="Pravesh Tiwari" userId="510cda5e-ca0d-40a0-97e8-d58f2f9036af" providerId="ADAL" clId="{780AD53D-147C-491F-89E9-A8601D000329}" dt="2023-07-05T01:57:33.899" v="786" actId="1076"/>
          <ac:picMkLst>
            <pc:docMk/>
            <pc:sldMk cId="824897553" sldId="264"/>
            <ac:picMk id="1026" creationId="{AA0A8B01-29A9-8CA1-E147-9C4D032414B0}"/>
          </ac:picMkLst>
        </pc:picChg>
        <pc:picChg chg="del">
          <ac:chgData name="Pravesh Tiwari" userId="510cda5e-ca0d-40a0-97e8-d58f2f9036af" providerId="ADAL" clId="{780AD53D-147C-491F-89E9-A8601D000329}" dt="2023-07-05T01:56:40.820" v="777" actId="478"/>
          <ac:picMkLst>
            <pc:docMk/>
            <pc:sldMk cId="824897553" sldId="264"/>
            <ac:picMk id="2052" creationId="{AAFD6DB8-D6A4-CF85-0778-E5EB728D1BA2}"/>
          </ac:picMkLst>
        </pc:picChg>
        <pc:picChg chg="del">
          <ac:chgData name="Pravesh Tiwari" userId="510cda5e-ca0d-40a0-97e8-d58f2f9036af" providerId="ADAL" clId="{780AD53D-147C-491F-89E9-A8601D000329}" dt="2023-07-05T01:56:48.745" v="780" actId="478"/>
          <ac:picMkLst>
            <pc:docMk/>
            <pc:sldMk cId="824897553" sldId="264"/>
            <ac:picMk id="2054" creationId="{8000E1A3-9DEE-FAD6-5683-CDDCDFFFC307}"/>
          </ac:picMkLst>
        </pc:picChg>
        <pc:picChg chg="del">
          <ac:chgData name="Pravesh Tiwari" userId="510cda5e-ca0d-40a0-97e8-d58f2f9036af" providerId="ADAL" clId="{780AD53D-147C-491F-89E9-A8601D000329}" dt="2023-07-05T01:56:48.745" v="780" actId="478"/>
          <ac:picMkLst>
            <pc:docMk/>
            <pc:sldMk cId="824897553" sldId="264"/>
            <ac:picMk id="2056" creationId="{82EC3F82-BB19-B860-487C-8A3D0189671F}"/>
          </ac:picMkLst>
        </pc:picChg>
      </pc:sldChg>
      <pc:sldChg chg="addSp delSp modSp new mod">
        <pc:chgData name="Pravesh Tiwari" userId="510cda5e-ca0d-40a0-97e8-d58f2f9036af" providerId="ADAL" clId="{780AD53D-147C-491F-89E9-A8601D000329}" dt="2023-07-05T02:11:30.627" v="986" actId="1076"/>
        <pc:sldMkLst>
          <pc:docMk/>
          <pc:sldMk cId="956060541" sldId="265"/>
        </pc:sldMkLst>
        <pc:spChg chg="add mod">
          <ac:chgData name="Pravesh Tiwari" userId="510cda5e-ca0d-40a0-97e8-d58f2f9036af" providerId="ADAL" clId="{780AD53D-147C-491F-89E9-A8601D000329}" dt="2023-07-05T02:03:26.256" v="863" actId="1076"/>
          <ac:spMkLst>
            <pc:docMk/>
            <pc:sldMk cId="956060541" sldId="265"/>
            <ac:spMk id="3" creationId="{B4AD0044-0AFA-6BF6-1F0E-8234D7537451}"/>
          </ac:spMkLst>
        </pc:spChg>
        <pc:spChg chg="add mod">
          <ac:chgData name="Pravesh Tiwari" userId="510cda5e-ca0d-40a0-97e8-d58f2f9036af" providerId="ADAL" clId="{780AD53D-147C-491F-89E9-A8601D000329}" dt="2023-07-05T02:07:24.795" v="952" actId="1076"/>
          <ac:spMkLst>
            <pc:docMk/>
            <pc:sldMk cId="956060541" sldId="265"/>
            <ac:spMk id="5" creationId="{33EC9C3A-EBC1-3012-8607-26188A31827C}"/>
          </ac:spMkLst>
        </pc:spChg>
        <pc:spChg chg="add mod">
          <ac:chgData name="Pravesh Tiwari" userId="510cda5e-ca0d-40a0-97e8-d58f2f9036af" providerId="ADAL" clId="{780AD53D-147C-491F-89E9-A8601D000329}" dt="2023-07-05T02:03:28.426" v="864" actId="1076"/>
          <ac:spMkLst>
            <pc:docMk/>
            <pc:sldMk cId="956060541" sldId="265"/>
            <ac:spMk id="7" creationId="{59005423-33B4-ADEE-F369-FC42EF9E4989}"/>
          </ac:spMkLst>
        </pc:spChg>
        <pc:spChg chg="add del">
          <ac:chgData name="Pravesh Tiwari" userId="510cda5e-ca0d-40a0-97e8-d58f2f9036af" providerId="ADAL" clId="{780AD53D-147C-491F-89E9-A8601D000329}" dt="2023-07-05T02:02:47.600" v="841" actId="22"/>
          <ac:spMkLst>
            <pc:docMk/>
            <pc:sldMk cId="956060541" sldId="265"/>
            <ac:spMk id="9" creationId="{0FA8E883-7D3B-9E8F-6B85-11E3133B3A85}"/>
          </ac:spMkLst>
        </pc:spChg>
        <pc:spChg chg="add mod">
          <ac:chgData name="Pravesh Tiwari" userId="510cda5e-ca0d-40a0-97e8-d58f2f9036af" providerId="ADAL" clId="{780AD53D-147C-491F-89E9-A8601D000329}" dt="2023-07-05T02:03:23.284" v="862" actId="571"/>
          <ac:spMkLst>
            <pc:docMk/>
            <pc:sldMk cId="956060541" sldId="265"/>
            <ac:spMk id="10" creationId="{EC74D5AA-A3CF-A8FD-1CAA-B61D7E760DAE}"/>
          </ac:spMkLst>
        </pc:spChg>
        <pc:spChg chg="add mod">
          <ac:chgData name="Pravesh Tiwari" userId="510cda5e-ca0d-40a0-97e8-d58f2f9036af" providerId="ADAL" clId="{780AD53D-147C-491F-89E9-A8601D000329}" dt="2023-07-05T02:04:10.050" v="870" actId="14100"/>
          <ac:spMkLst>
            <pc:docMk/>
            <pc:sldMk cId="956060541" sldId="265"/>
            <ac:spMk id="12" creationId="{9495D6A9-9A07-41DC-D3EA-DAEC00EAFCE4}"/>
          </ac:spMkLst>
        </pc:spChg>
        <pc:spChg chg="add mod">
          <ac:chgData name="Pravesh Tiwari" userId="510cda5e-ca0d-40a0-97e8-d58f2f9036af" providerId="ADAL" clId="{780AD53D-147C-491F-89E9-A8601D000329}" dt="2023-07-05T02:07:16.898" v="951" actId="1076"/>
          <ac:spMkLst>
            <pc:docMk/>
            <pc:sldMk cId="956060541" sldId="265"/>
            <ac:spMk id="13" creationId="{DD7116C8-03F4-4EB5-4212-504A29B6B192}"/>
          </ac:spMkLst>
        </pc:spChg>
        <pc:spChg chg="add mod">
          <ac:chgData name="Pravesh Tiwari" userId="510cda5e-ca0d-40a0-97e8-d58f2f9036af" providerId="ADAL" clId="{780AD53D-147C-491F-89E9-A8601D000329}" dt="2023-07-05T02:09:29.863" v="976" actId="113"/>
          <ac:spMkLst>
            <pc:docMk/>
            <pc:sldMk cId="956060541" sldId="265"/>
            <ac:spMk id="15" creationId="{C3E7D4D8-79A7-4326-F273-DC0110C60166}"/>
          </ac:spMkLst>
        </pc:spChg>
        <pc:spChg chg="add mod">
          <ac:chgData name="Pravesh Tiwari" userId="510cda5e-ca0d-40a0-97e8-d58f2f9036af" providerId="ADAL" clId="{780AD53D-147C-491F-89E9-A8601D000329}" dt="2023-07-05T02:09:25.686" v="975" actId="113"/>
          <ac:spMkLst>
            <pc:docMk/>
            <pc:sldMk cId="956060541" sldId="265"/>
            <ac:spMk id="17" creationId="{9E53F82D-B192-A94C-027B-38C72EC346EA}"/>
          </ac:spMkLst>
        </pc:spChg>
        <pc:spChg chg="add del">
          <ac:chgData name="Pravesh Tiwari" userId="510cda5e-ca0d-40a0-97e8-d58f2f9036af" providerId="ADAL" clId="{780AD53D-147C-491F-89E9-A8601D000329}" dt="2023-07-05T02:09:43.203" v="978" actId="22"/>
          <ac:spMkLst>
            <pc:docMk/>
            <pc:sldMk cId="956060541" sldId="265"/>
            <ac:spMk id="19" creationId="{D970D2C1-833F-C5AE-73DF-CF48C2DE6180}"/>
          </ac:spMkLst>
        </pc:spChg>
        <pc:spChg chg="add del">
          <ac:chgData name="Pravesh Tiwari" userId="510cda5e-ca0d-40a0-97e8-d58f2f9036af" providerId="ADAL" clId="{780AD53D-147C-491F-89E9-A8601D000329}" dt="2023-07-05T02:11:28.529" v="985" actId="478"/>
          <ac:spMkLst>
            <pc:docMk/>
            <pc:sldMk cId="956060541" sldId="265"/>
            <ac:spMk id="21" creationId="{811548A6-B7D9-128B-3650-39071D6CA672}"/>
          </ac:spMkLst>
        </pc:spChg>
        <pc:picChg chg="add mod">
          <ac:chgData name="Pravesh Tiwari" userId="510cda5e-ca0d-40a0-97e8-d58f2f9036af" providerId="ADAL" clId="{780AD53D-147C-491F-89E9-A8601D000329}" dt="2023-07-05T02:11:30.627" v="986" actId="1076"/>
          <ac:picMkLst>
            <pc:docMk/>
            <pc:sldMk cId="956060541" sldId="265"/>
            <ac:picMk id="2" creationId="{E5DFF079-3E26-9C4A-B789-B5AD91745873}"/>
          </ac:picMkLst>
        </pc:picChg>
        <pc:picChg chg="add mod">
          <ac:chgData name="Pravesh Tiwari" userId="510cda5e-ca0d-40a0-97e8-d58f2f9036af" providerId="ADAL" clId="{780AD53D-147C-491F-89E9-A8601D000329}" dt="2023-07-05T02:03:23.284" v="862" actId="571"/>
          <ac:picMkLst>
            <pc:docMk/>
            <pc:sldMk cId="956060541" sldId="265"/>
            <ac:picMk id="11" creationId="{2B0C44B7-E2AA-30CF-AB29-4D7C06E0E963}"/>
          </ac:picMkLst>
        </pc:picChg>
        <pc:picChg chg="add mod">
          <ac:chgData name="Pravesh Tiwari" userId="510cda5e-ca0d-40a0-97e8-d58f2f9036af" providerId="ADAL" clId="{780AD53D-147C-491F-89E9-A8601D000329}" dt="2023-07-05T02:05:23.085" v="883" actId="18131"/>
          <ac:picMkLst>
            <pc:docMk/>
            <pc:sldMk cId="956060541" sldId="265"/>
            <ac:picMk id="2050" creationId="{404DD21E-D659-39A8-3DDA-D6F24BF13E7F}"/>
          </ac:picMkLst>
        </pc:picChg>
        <pc:picChg chg="add mod">
          <ac:chgData name="Pravesh Tiwari" userId="510cda5e-ca0d-40a0-97e8-d58f2f9036af" providerId="ADAL" clId="{780AD53D-147C-491F-89E9-A8601D000329}" dt="2023-07-05T02:05:27.285" v="884" actId="14100"/>
          <ac:picMkLst>
            <pc:docMk/>
            <pc:sldMk cId="956060541" sldId="265"/>
            <ac:picMk id="2052" creationId="{68D13DD8-7AF3-20B1-76E5-638F9EF5561D}"/>
          </ac:picMkLst>
        </pc:picChg>
        <pc:picChg chg="add mod">
          <ac:chgData name="Pravesh Tiwari" userId="510cda5e-ca0d-40a0-97e8-d58f2f9036af" providerId="ADAL" clId="{780AD53D-147C-491F-89E9-A8601D000329}" dt="2023-07-05T02:04:50.137" v="877" actId="1076"/>
          <ac:picMkLst>
            <pc:docMk/>
            <pc:sldMk cId="956060541" sldId="265"/>
            <ac:picMk id="2054" creationId="{797AABD5-D583-67DE-4E53-5782B7D6B41D}"/>
          </ac:picMkLst>
        </pc:picChg>
        <pc:picChg chg="add mod">
          <ac:chgData name="Pravesh Tiwari" userId="510cda5e-ca0d-40a0-97e8-d58f2f9036af" providerId="ADAL" clId="{780AD53D-147C-491F-89E9-A8601D000329}" dt="2023-07-05T02:07:11.490" v="950" actId="1076"/>
          <ac:picMkLst>
            <pc:docMk/>
            <pc:sldMk cId="956060541" sldId="265"/>
            <ac:picMk id="2056" creationId="{53084A5A-7E43-4EB7-A601-A72238AE87C8}"/>
          </ac:picMkLst>
        </pc:picChg>
        <pc:picChg chg="add mod">
          <ac:chgData name="Pravesh Tiwari" userId="510cda5e-ca0d-40a0-97e8-d58f2f9036af" providerId="ADAL" clId="{780AD53D-147C-491F-89E9-A8601D000329}" dt="2023-07-05T02:08:55.970" v="966" actId="1076"/>
          <ac:picMkLst>
            <pc:docMk/>
            <pc:sldMk cId="956060541" sldId="265"/>
            <ac:picMk id="2058" creationId="{0916CE61-1C58-FFD7-1862-46BE0CCEA0A0}"/>
          </ac:picMkLst>
        </pc:picChg>
        <pc:picChg chg="add mod">
          <ac:chgData name="Pravesh Tiwari" userId="510cda5e-ca0d-40a0-97e8-d58f2f9036af" providerId="ADAL" clId="{780AD53D-147C-491F-89E9-A8601D000329}" dt="2023-07-05T02:11:07.217" v="984" actId="1038"/>
          <ac:picMkLst>
            <pc:docMk/>
            <pc:sldMk cId="956060541" sldId="265"/>
            <ac:picMk id="2060" creationId="{A209EA2C-D3E1-A211-6CE8-25924249349B}"/>
          </ac:picMkLst>
        </pc:picChg>
      </pc:sldChg>
      <pc:sldChg chg="addSp delSp modSp new mod">
        <pc:chgData name="Pravesh Tiwari" userId="510cda5e-ca0d-40a0-97e8-d58f2f9036af" providerId="ADAL" clId="{780AD53D-147C-491F-89E9-A8601D000329}" dt="2023-07-05T02:38:10.665" v="1135" actId="113"/>
        <pc:sldMkLst>
          <pc:docMk/>
          <pc:sldMk cId="3215722296" sldId="266"/>
        </pc:sldMkLst>
        <pc:spChg chg="add mod">
          <ac:chgData name="Pravesh Tiwari" userId="510cda5e-ca0d-40a0-97e8-d58f2f9036af" providerId="ADAL" clId="{780AD53D-147C-491F-89E9-A8601D000329}" dt="2023-07-05T02:38:10.665" v="1135" actId="113"/>
          <ac:spMkLst>
            <pc:docMk/>
            <pc:sldMk cId="3215722296" sldId="266"/>
            <ac:spMk id="3" creationId="{D0120B53-1480-C3CC-7EC9-F4B6B30E035C}"/>
          </ac:spMkLst>
        </pc:spChg>
        <pc:spChg chg="add del mod">
          <ac:chgData name="Pravesh Tiwari" userId="510cda5e-ca0d-40a0-97e8-d58f2f9036af" providerId="ADAL" clId="{780AD53D-147C-491F-89E9-A8601D000329}" dt="2023-07-05T02:28:39.520" v="1006" actId="478"/>
          <ac:spMkLst>
            <pc:docMk/>
            <pc:sldMk cId="3215722296" sldId="266"/>
            <ac:spMk id="4" creationId="{353631C4-F9E2-4542-B4BD-3A4BC3028485}"/>
          </ac:spMkLst>
        </pc:spChg>
        <pc:spChg chg="add mod">
          <ac:chgData name="Pravesh Tiwari" userId="510cda5e-ca0d-40a0-97e8-d58f2f9036af" providerId="ADAL" clId="{780AD53D-147C-491F-89E9-A8601D000329}" dt="2023-07-05T02:32:08.679" v="1096" actId="1076"/>
          <ac:spMkLst>
            <pc:docMk/>
            <pc:sldMk cId="3215722296" sldId="266"/>
            <ac:spMk id="5" creationId="{CF120EEF-A238-C5CF-B8DB-729F46887356}"/>
          </ac:spMkLst>
        </pc:spChg>
      </pc:sldChg>
      <pc:sldChg chg="addSp delSp modSp new mod">
        <pc:chgData name="Pravesh Tiwari" userId="510cda5e-ca0d-40a0-97e8-d58f2f9036af" providerId="ADAL" clId="{780AD53D-147C-491F-89E9-A8601D000329}" dt="2023-07-06T02:17:51.837" v="1174" actId="14100"/>
        <pc:sldMkLst>
          <pc:docMk/>
          <pc:sldMk cId="1961887538" sldId="267"/>
        </pc:sldMkLst>
        <pc:spChg chg="add mod">
          <ac:chgData name="Pravesh Tiwari" userId="510cda5e-ca0d-40a0-97e8-d58f2f9036af" providerId="ADAL" clId="{780AD53D-147C-491F-89E9-A8601D000329}" dt="2023-07-06T02:10:31.887" v="1163" actId="20577"/>
          <ac:spMkLst>
            <pc:docMk/>
            <pc:sldMk cId="1961887538" sldId="267"/>
            <ac:spMk id="2" creationId="{7F375A4C-F790-C57B-5CB3-F40F188DAE58}"/>
          </ac:spMkLst>
        </pc:spChg>
        <pc:picChg chg="add mod">
          <ac:chgData name="Pravesh Tiwari" userId="510cda5e-ca0d-40a0-97e8-d58f2f9036af" providerId="ADAL" clId="{780AD53D-147C-491F-89E9-A8601D000329}" dt="2023-07-06T02:17:51.837" v="1174" actId="14100"/>
          <ac:picMkLst>
            <pc:docMk/>
            <pc:sldMk cId="1961887538" sldId="267"/>
            <ac:picMk id="1026" creationId="{7536BFF6-369B-1340-5E62-5661A8632D86}"/>
          </ac:picMkLst>
        </pc:picChg>
        <pc:picChg chg="add del">
          <ac:chgData name="Pravesh Tiwari" userId="510cda5e-ca0d-40a0-97e8-d58f2f9036af" providerId="ADAL" clId="{780AD53D-147C-491F-89E9-A8601D000329}" dt="2023-07-06T02:17:30.762" v="1168" actId="478"/>
          <ac:picMkLst>
            <pc:docMk/>
            <pc:sldMk cId="1961887538" sldId="267"/>
            <ac:picMk id="1028" creationId="{0C40E1AB-26C8-3C0F-3E41-C4B003F479BE}"/>
          </ac:picMkLst>
        </pc:picChg>
      </pc:sldChg>
      <pc:sldChg chg="addSp delSp modSp new mod">
        <pc:chgData name="Pravesh Tiwari" userId="510cda5e-ca0d-40a0-97e8-d58f2f9036af" providerId="ADAL" clId="{780AD53D-147C-491F-89E9-A8601D000329}" dt="2023-07-06T02:30:04.806" v="1234" actId="1076"/>
        <pc:sldMkLst>
          <pc:docMk/>
          <pc:sldMk cId="1583820002" sldId="268"/>
        </pc:sldMkLst>
        <pc:spChg chg="add mod">
          <ac:chgData name="Pravesh Tiwari" userId="510cda5e-ca0d-40a0-97e8-d58f2f9036af" providerId="ADAL" clId="{780AD53D-147C-491F-89E9-A8601D000329}" dt="2023-07-06T02:20:06.729" v="1188" actId="14100"/>
          <ac:spMkLst>
            <pc:docMk/>
            <pc:sldMk cId="1583820002" sldId="268"/>
            <ac:spMk id="3" creationId="{997BE11B-F894-3320-B0A5-311179D5201A}"/>
          </ac:spMkLst>
        </pc:spChg>
        <pc:spChg chg="add del mod">
          <ac:chgData name="Pravesh Tiwari" userId="510cda5e-ca0d-40a0-97e8-d58f2f9036af" providerId="ADAL" clId="{780AD53D-147C-491F-89E9-A8601D000329}" dt="2023-07-06T02:20:16.768" v="1190" actId="478"/>
          <ac:spMkLst>
            <pc:docMk/>
            <pc:sldMk cId="1583820002" sldId="268"/>
            <ac:spMk id="5" creationId="{708A8D04-8399-EC89-9CE0-06A540D352A1}"/>
          </ac:spMkLst>
        </pc:spChg>
        <pc:spChg chg="add mod">
          <ac:chgData name="Pravesh Tiwari" userId="510cda5e-ca0d-40a0-97e8-d58f2f9036af" providerId="ADAL" clId="{780AD53D-147C-491F-89E9-A8601D000329}" dt="2023-07-06T02:22:16.947" v="1210" actId="1076"/>
          <ac:spMkLst>
            <pc:docMk/>
            <pc:sldMk cId="1583820002" sldId="268"/>
            <ac:spMk id="6" creationId="{220A923E-7B3F-DB00-DE10-706D874AAA20}"/>
          </ac:spMkLst>
        </pc:spChg>
        <pc:spChg chg="add mod">
          <ac:chgData name="Pravesh Tiwari" userId="510cda5e-ca0d-40a0-97e8-d58f2f9036af" providerId="ADAL" clId="{780AD53D-147C-491F-89E9-A8601D000329}" dt="2023-07-06T02:29:58.094" v="1232" actId="255"/>
          <ac:spMkLst>
            <pc:docMk/>
            <pc:sldMk cId="1583820002" sldId="268"/>
            <ac:spMk id="8" creationId="{13EF8BFB-D583-1395-D197-8818C5D61697}"/>
          </ac:spMkLst>
        </pc:spChg>
        <pc:spChg chg="add mod">
          <ac:chgData name="Pravesh Tiwari" userId="510cda5e-ca0d-40a0-97e8-d58f2f9036af" providerId="ADAL" clId="{780AD53D-147C-491F-89E9-A8601D000329}" dt="2023-07-06T02:29:24.350" v="1225" actId="1076"/>
          <ac:spMkLst>
            <pc:docMk/>
            <pc:sldMk cId="1583820002" sldId="268"/>
            <ac:spMk id="9" creationId="{7CA1E580-A4A7-624F-1F28-AE2B840F4665}"/>
          </ac:spMkLst>
        </pc:spChg>
        <pc:graphicFrameChg chg="add del mod modGraphic">
          <ac:chgData name="Pravesh Tiwari" userId="510cda5e-ca0d-40a0-97e8-d58f2f9036af" providerId="ADAL" clId="{780AD53D-147C-491F-89E9-A8601D000329}" dt="2023-07-06T02:19:29.466" v="1179" actId="478"/>
          <ac:graphicFrameMkLst>
            <pc:docMk/>
            <pc:sldMk cId="1583820002" sldId="268"/>
            <ac:graphicFrameMk id="2" creationId="{75D37247-E31B-F1D7-93EA-3B6B492AED86}"/>
          </ac:graphicFrameMkLst>
        </pc:graphicFrameChg>
        <pc:graphicFrameChg chg="add del mod">
          <ac:chgData name="Pravesh Tiwari" userId="510cda5e-ca0d-40a0-97e8-d58f2f9036af" providerId="ADAL" clId="{780AD53D-147C-491F-89E9-A8601D000329}" dt="2023-07-06T02:20:16.768" v="1190" actId="478"/>
          <ac:graphicFrameMkLst>
            <pc:docMk/>
            <pc:sldMk cId="1583820002" sldId="268"/>
            <ac:graphicFrameMk id="4" creationId="{22515BCB-3BD9-EB0C-A9A8-DE0C3FE8E753}"/>
          </ac:graphicFrameMkLst>
        </pc:graphicFrameChg>
        <pc:graphicFrameChg chg="add del mod modGraphic">
          <ac:chgData name="Pravesh Tiwari" userId="510cda5e-ca0d-40a0-97e8-d58f2f9036af" providerId="ADAL" clId="{780AD53D-147C-491F-89E9-A8601D000329}" dt="2023-07-06T02:21:34.424" v="1202" actId="478"/>
          <ac:graphicFrameMkLst>
            <pc:docMk/>
            <pc:sldMk cId="1583820002" sldId="268"/>
            <ac:graphicFrameMk id="7" creationId="{1DEE3ED0-CEFB-C048-E7EF-D915742286ED}"/>
          </ac:graphicFrameMkLst>
        </pc:graphicFrameChg>
        <pc:picChg chg="add mod">
          <ac:chgData name="Pravesh Tiwari" userId="510cda5e-ca0d-40a0-97e8-d58f2f9036af" providerId="ADAL" clId="{780AD53D-147C-491F-89E9-A8601D000329}" dt="2023-07-06T02:30:04.806" v="1234" actId="1076"/>
          <ac:picMkLst>
            <pc:docMk/>
            <pc:sldMk cId="1583820002" sldId="268"/>
            <ac:picMk id="10" creationId="{9F0D8A34-E7B5-6E8F-53EF-8C7F7B4A6FC5}"/>
          </ac:picMkLst>
        </pc:picChg>
        <pc:picChg chg="add mod">
          <ac:chgData name="Pravesh Tiwari" userId="510cda5e-ca0d-40a0-97e8-d58f2f9036af" providerId="ADAL" clId="{780AD53D-147C-491F-89E9-A8601D000329}" dt="2023-07-06T02:22:35.761" v="1213" actId="1076"/>
          <ac:picMkLst>
            <pc:docMk/>
            <pc:sldMk cId="1583820002" sldId="268"/>
            <ac:picMk id="2051" creationId="{7E7963DE-88E9-1B61-E24D-04384E39DE75}"/>
          </ac:picMkLst>
        </pc:picChg>
      </pc:sldChg>
      <pc:sldChg chg="addSp delSp modSp new mod">
        <pc:chgData name="Pravesh Tiwari" userId="510cda5e-ca0d-40a0-97e8-d58f2f9036af" providerId="ADAL" clId="{780AD53D-147C-491F-89E9-A8601D000329}" dt="2023-07-06T02:32:32.916" v="1268" actId="1076"/>
        <pc:sldMkLst>
          <pc:docMk/>
          <pc:sldMk cId="2733362523" sldId="269"/>
        </pc:sldMkLst>
        <pc:spChg chg="add del mod">
          <ac:chgData name="Pravesh Tiwari" userId="510cda5e-ca0d-40a0-97e8-d58f2f9036af" providerId="ADAL" clId="{780AD53D-147C-491F-89E9-A8601D000329}" dt="2023-07-06T02:30:19.099" v="1239" actId="478"/>
          <ac:spMkLst>
            <pc:docMk/>
            <pc:sldMk cId="2733362523" sldId="269"/>
            <ac:spMk id="2" creationId="{BC486E9A-AC44-01DD-C41A-A90BD65F4092}"/>
          </ac:spMkLst>
        </pc:spChg>
        <pc:spChg chg="add del mod">
          <ac:chgData name="Pravesh Tiwari" userId="510cda5e-ca0d-40a0-97e8-d58f2f9036af" providerId="ADAL" clId="{780AD53D-147C-491F-89E9-A8601D000329}" dt="2023-07-06T02:30:13.510" v="1236" actId="478"/>
          <ac:spMkLst>
            <pc:docMk/>
            <pc:sldMk cId="2733362523" sldId="269"/>
            <ac:spMk id="3" creationId="{001D0A76-30AC-E600-3BAB-F9662E6A7473}"/>
          </ac:spMkLst>
        </pc:spChg>
        <pc:spChg chg="add mod">
          <ac:chgData name="Pravesh Tiwari" userId="510cda5e-ca0d-40a0-97e8-d58f2f9036af" providerId="ADAL" clId="{780AD53D-147C-491F-89E9-A8601D000329}" dt="2023-07-06T02:31:59.209" v="1262" actId="1076"/>
          <ac:spMkLst>
            <pc:docMk/>
            <pc:sldMk cId="2733362523" sldId="269"/>
            <ac:spMk id="5" creationId="{118BA2D7-37C8-F041-1CF6-2FC1B4859FDB}"/>
          </ac:spMkLst>
        </pc:spChg>
        <pc:spChg chg="add del mod">
          <ac:chgData name="Pravesh Tiwari" userId="510cda5e-ca0d-40a0-97e8-d58f2f9036af" providerId="ADAL" clId="{780AD53D-147C-491F-89E9-A8601D000329}" dt="2023-07-06T02:30:54.306" v="1246"/>
          <ac:spMkLst>
            <pc:docMk/>
            <pc:sldMk cId="2733362523" sldId="269"/>
            <ac:spMk id="6" creationId="{0B8AF4E1-C500-55D3-EF80-6620271C1B27}"/>
          </ac:spMkLst>
        </pc:spChg>
        <pc:spChg chg="add mod">
          <ac:chgData name="Pravesh Tiwari" userId="510cda5e-ca0d-40a0-97e8-d58f2f9036af" providerId="ADAL" clId="{780AD53D-147C-491F-89E9-A8601D000329}" dt="2023-07-06T02:32:04.813" v="1263" actId="1076"/>
          <ac:spMkLst>
            <pc:docMk/>
            <pc:sldMk cId="2733362523" sldId="269"/>
            <ac:spMk id="8" creationId="{8A8CC3F9-7958-7933-3D3C-18F63A142366}"/>
          </ac:spMkLst>
        </pc:spChg>
        <pc:graphicFrameChg chg="add del mod">
          <ac:chgData name="Pravesh Tiwari" userId="510cda5e-ca0d-40a0-97e8-d58f2f9036af" providerId="ADAL" clId="{780AD53D-147C-491F-89E9-A8601D000329}" dt="2023-07-06T02:30:54.306" v="1244"/>
          <ac:graphicFrameMkLst>
            <pc:docMk/>
            <pc:sldMk cId="2733362523" sldId="269"/>
            <ac:graphicFrameMk id="7" creationId="{F65DDB77-1C93-A3B6-8306-D369E5BA1449}"/>
          </ac:graphicFrameMkLst>
        </pc:graphicFrameChg>
        <pc:picChg chg="add del mod">
          <ac:chgData name="Pravesh Tiwari" userId="510cda5e-ca0d-40a0-97e8-d58f2f9036af" providerId="ADAL" clId="{780AD53D-147C-491F-89E9-A8601D000329}" dt="2023-07-06T02:30:13.510" v="1236" actId="478"/>
          <ac:picMkLst>
            <pc:docMk/>
            <pc:sldMk cId="2733362523" sldId="269"/>
            <ac:picMk id="4" creationId="{54420D25-2401-B7B7-6D5C-3E0273D0BE1C}"/>
          </ac:picMkLst>
        </pc:picChg>
        <pc:picChg chg="add del mod">
          <ac:chgData name="Pravesh Tiwari" userId="510cda5e-ca0d-40a0-97e8-d58f2f9036af" providerId="ADAL" clId="{780AD53D-147C-491F-89E9-A8601D000329}" dt="2023-07-06T02:30:17.049" v="1237" actId="478"/>
          <ac:picMkLst>
            <pc:docMk/>
            <pc:sldMk cId="2733362523" sldId="269"/>
            <ac:picMk id="3074" creationId="{6BB15B7E-879E-4541-AE75-AD40CA98A9B7}"/>
          </ac:picMkLst>
        </pc:picChg>
        <pc:picChg chg="add mod">
          <ac:chgData name="Pravesh Tiwari" userId="510cda5e-ca0d-40a0-97e8-d58f2f9036af" providerId="ADAL" clId="{780AD53D-147C-491F-89E9-A8601D000329}" dt="2023-07-06T02:32:20.138" v="1265" actId="1076"/>
          <ac:picMkLst>
            <pc:docMk/>
            <pc:sldMk cId="2733362523" sldId="269"/>
            <ac:picMk id="3076" creationId="{1F7CD3D4-44A9-F830-4A9A-75FA76BE4C7B}"/>
          </ac:picMkLst>
        </pc:picChg>
        <pc:picChg chg="add mod">
          <ac:chgData name="Pravesh Tiwari" userId="510cda5e-ca0d-40a0-97e8-d58f2f9036af" providerId="ADAL" clId="{780AD53D-147C-491F-89E9-A8601D000329}" dt="2023-07-06T02:32:32.916" v="1268" actId="1076"/>
          <ac:picMkLst>
            <pc:docMk/>
            <pc:sldMk cId="2733362523" sldId="269"/>
            <ac:picMk id="3078" creationId="{F0C202FC-505B-521C-FB9F-1BF28DB45772}"/>
          </ac:picMkLst>
        </pc:picChg>
      </pc:sldChg>
      <pc:sldChg chg="addSp delSp modSp new mod">
        <pc:chgData name="Pravesh Tiwari" userId="510cda5e-ca0d-40a0-97e8-d58f2f9036af" providerId="ADAL" clId="{780AD53D-147C-491F-89E9-A8601D000329}" dt="2023-07-06T02:36:10.729" v="1308" actId="1076"/>
        <pc:sldMkLst>
          <pc:docMk/>
          <pc:sldMk cId="3000576079" sldId="270"/>
        </pc:sldMkLst>
        <pc:spChg chg="add mod">
          <ac:chgData name="Pravesh Tiwari" userId="510cda5e-ca0d-40a0-97e8-d58f2f9036af" providerId="ADAL" clId="{780AD53D-147C-491F-89E9-A8601D000329}" dt="2023-07-06T02:33:46.183" v="1273" actId="1076"/>
          <ac:spMkLst>
            <pc:docMk/>
            <pc:sldMk cId="3000576079" sldId="270"/>
            <ac:spMk id="2" creationId="{858FDB90-5AAD-B9BB-FF0B-E6E226D6848B}"/>
          </ac:spMkLst>
        </pc:spChg>
        <pc:spChg chg="add del mod">
          <ac:chgData name="Pravesh Tiwari" userId="510cda5e-ca0d-40a0-97e8-d58f2f9036af" providerId="ADAL" clId="{780AD53D-147C-491F-89E9-A8601D000329}" dt="2023-07-06T02:34:18.297" v="1281"/>
          <ac:spMkLst>
            <pc:docMk/>
            <pc:sldMk cId="3000576079" sldId="270"/>
            <ac:spMk id="3" creationId="{504F73B1-1357-F7C8-5841-9EECC67FFE62}"/>
          </ac:spMkLst>
        </pc:spChg>
        <pc:spChg chg="add del mod">
          <ac:chgData name="Pravesh Tiwari" userId="510cda5e-ca0d-40a0-97e8-d58f2f9036af" providerId="ADAL" clId="{780AD53D-147C-491F-89E9-A8601D000329}" dt="2023-07-06T02:34:18.297" v="1279"/>
          <ac:spMkLst>
            <pc:docMk/>
            <pc:sldMk cId="3000576079" sldId="270"/>
            <ac:spMk id="5" creationId="{C5E4146B-AC03-D2F3-03F8-D31F8830E180}"/>
          </ac:spMkLst>
        </pc:spChg>
        <pc:spChg chg="add del mod">
          <ac:chgData name="Pravesh Tiwari" userId="510cda5e-ca0d-40a0-97e8-d58f2f9036af" providerId="ADAL" clId="{780AD53D-147C-491F-89E9-A8601D000329}" dt="2023-07-06T02:34:29.170" v="1286"/>
          <ac:spMkLst>
            <pc:docMk/>
            <pc:sldMk cId="3000576079" sldId="270"/>
            <ac:spMk id="6" creationId="{E7FBD539-CFA2-4939-EC73-34D05DF5D40B}"/>
          </ac:spMkLst>
        </pc:spChg>
        <pc:spChg chg="add del mod">
          <ac:chgData name="Pravesh Tiwari" userId="510cda5e-ca0d-40a0-97e8-d58f2f9036af" providerId="ADAL" clId="{780AD53D-147C-491F-89E9-A8601D000329}" dt="2023-07-06T02:34:29.170" v="1284"/>
          <ac:spMkLst>
            <pc:docMk/>
            <pc:sldMk cId="3000576079" sldId="270"/>
            <ac:spMk id="8" creationId="{84E87E7C-E5BD-7BA1-9A23-765F4EE88112}"/>
          </ac:spMkLst>
        </pc:spChg>
        <pc:spChg chg="add mod">
          <ac:chgData name="Pravesh Tiwari" userId="510cda5e-ca0d-40a0-97e8-d58f2f9036af" providerId="ADAL" clId="{780AD53D-147C-491F-89E9-A8601D000329}" dt="2023-07-06T02:34:59.357" v="1294" actId="1076"/>
          <ac:spMkLst>
            <pc:docMk/>
            <pc:sldMk cId="3000576079" sldId="270"/>
            <ac:spMk id="10" creationId="{9D4E15EB-5BBC-DC26-FAC3-72D1E4B04CB6}"/>
          </ac:spMkLst>
        </pc:spChg>
        <pc:spChg chg="add mod">
          <ac:chgData name="Pravesh Tiwari" userId="510cda5e-ca0d-40a0-97e8-d58f2f9036af" providerId="ADAL" clId="{780AD53D-147C-491F-89E9-A8601D000329}" dt="2023-07-06T02:36:05.054" v="1305" actId="1076"/>
          <ac:spMkLst>
            <pc:docMk/>
            <pc:sldMk cId="3000576079" sldId="270"/>
            <ac:spMk id="12" creationId="{5390D2BC-D0BF-CA10-36DD-EE9BF95DC85F}"/>
          </ac:spMkLst>
        </pc:spChg>
        <pc:graphicFrameChg chg="add del mod">
          <ac:chgData name="Pravesh Tiwari" userId="510cda5e-ca0d-40a0-97e8-d58f2f9036af" providerId="ADAL" clId="{780AD53D-147C-491F-89E9-A8601D000329}" dt="2023-07-06T02:34:18.297" v="1279"/>
          <ac:graphicFrameMkLst>
            <pc:docMk/>
            <pc:sldMk cId="3000576079" sldId="270"/>
            <ac:graphicFrameMk id="4" creationId="{BA42EB19-C563-65E5-BB3A-BAF14200046E}"/>
          </ac:graphicFrameMkLst>
        </pc:graphicFrameChg>
        <pc:graphicFrameChg chg="add del mod">
          <ac:chgData name="Pravesh Tiwari" userId="510cda5e-ca0d-40a0-97e8-d58f2f9036af" providerId="ADAL" clId="{780AD53D-147C-491F-89E9-A8601D000329}" dt="2023-07-06T02:34:29.170" v="1284"/>
          <ac:graphicFrameMkLst>
            <pc:docMk/>
            <pc:sldMk cId="3000576079" sldId="270"/>
            <ac:graphicFrameMk id="7" creationId="{C6FBDB22-90B7-9E57-58BC-91634F37BDF8}"/>
          </ac:graphicFrameMkLst>
        </pc:graphicFrameChg>
        <pc:picChg chg="add mod">
          <ac:chgData name="Pravesh Tiwari" userId="510cda5e-ca0d-40a0-97e8-d58f2f9036af" providerId="ADAL" clId="{780AD53D-147C-491F-89E9-A8601D000329}" dt="2023-07-06T02:33:58.882" v="1276" actId="14100"/>
          <ac:picMkLst>
            <pc:docMk/>
            <pc:sldMk cId="3000576079" sldId="270"/>
            <ac:picMk id="4098" creationId="{AA08C380-A95B-EA40-2C7F-096825568952}"/>
          </ac:picMkLst>
        </pc:picChg>
        <pc:picChg chg="add mod">
          <ac:chgData name="Pravesh Tiwari" userId="510cda5e-ca0d-40a0-97e8-d58f2f9036af" providerId="ADAL" clId="{780AD53D-147C-491F-89E9-A8601D000329}" dt="2023-07-06T02:36:10.729" v="1308" actId="1076"/>
          <ac:picMkLst>
            <pc:docMk/>
            <pc:sldMk cId="3000576079" sldId="270"/>
            <ac:picMk id="4102" creationId="{E1BAD67F-DF53-EA92-01A5-81EDDB92C785}"/>
          </ac:picMkLst>
        </pc:picChg>
      </pc:sldChg>
      <pc:sldChg chg="addSp modSp new mod">
        <pc:chgData name="Pravesh Tiwari" userId="510cda5e-ca0d-40a0-97e8-d58f2f9036af" providerId="ADAL" clId="{780AD53D-147C-491F-89E9-A8601D000329}" dt="2023-07-06T02:41:31.978" v="1382" actId="1076"/>
        <pc:sldMkLst>
          <pc:docMk/>
          <pc:sldMk cId="1423687181" sldId="271"/>
        </pc:sldMkLst>
        <pc:spChg chg="add mod">
          <ac:chgData name="Pravesh Tiwari" userId="510cda5e-ca0d-40a0-97e8-d58f2f9036af" providerId="ADAL" clId="{780AD53D-147C-491F-89E9-A8601D000329}" dt="2023-07-06T02:38:01.008" v="1327" actId="1076"/>
          <ac:spMkLst>
            <pc:docMk/>
            <pc:sldMk cId="1423687181" sldId="271"/>
            <ac:spMk id="3" creationId="{431A790F-FBD9-3BA3-EAF4-C73CBFD28C4A}"/>
          </ac:spMkLst>
        </pc:spChg>
        <pc:spChg chg="add mod">
          <ac:chgData name="Pravesh Tiwari" userId="510cda5e-ca0d-40a0-97e8-d58f2f9036af" providerId="ADAL" clId="{780AD53D-147C-491F-89E9-A8601D000329}" dt="2023-07-06T02:38:32.956" v="1333" actId="1076"/>
          <ac:spMkLst>
            <pc:docMk/>
            <pc:sldMk cId="1423687181" sldId="271"/>
            <ac:spMk id="5" creationId="{DA419316-4062-E804-F760-638B892A2E28}"/>
          </ac:spMkLst>
        </pc:spChg>
        <pc:spChg chg="add mod">
          <ac:chgData name="Pravesh Tiwari" userId="510cda5e-ca0d-40a0-97e8-d58f2f9036af" providerId="ADAL" clId="{780AD53D-147C-491F-89E9-A8601D000329}" dt="2023-07-06T02:41:31.978" v="1382" actId="1076"/>
          <ac:spMkLst>
            <pc:docMk/>
            <pc:sldMk cId="1423687181" sldId="271"/>
            <ac:spMk id="7" creationId="{396A17C9-AC8B-CE12-47C5-7B45BFF1FE96}"/>
          </ac:spMkLst>
        </pc:spChg>
        <pc:picChg chg="add mod">
          <ac:chgData name="Pravesh Tiwari" userId="510cda5e-ca0d-40a0-97e8-d58f2f9036af" providerId="ADAL" clId="{780AD53D-147C-491F-89E9-A8601D000329}" dt="2023-07-06T02:38:27.020" v="1332" actId="14100"/>
          <ac:picMkLst>
            <pc:docMk/>
            <pc:sldMk cId="1423687181" sldId="271"/>
            <ac:picMk id="5122" creationId="{B3E91091-82B1-0A67-EC74-56BED6C222F4}"/>
          </ac:picMkLst>
        </pc:picChg>
        <pc:picChg chg="add mod">
          <ac:chgData name="Pravesh Tiwari" userId="510cda5e-ca0d-40a0-97e8-d58f2f9036af" providerId="ADAL" clId="{780AD53D-147C-491F-89E9-A8601D000329}" dt="2023-07-06T02:40:24.930" v="1358" actId="1076"/>
          <ac:picMkLst>
            <pc:docMk/>
            <pc:sldMk cId="1423687181" sldId="271"/>
            <ac:picMk id="5124" creationId="{FD8DD27C-A45E-637A-214D-D8D8DF1F779E}"/>
          </ac:picMkLst>
        </pc:picChg>
        <pc:picChg chg="add mod">
          <ac:chgData name="Pravesh Tiwari" userId="510cda5e-ca0d-40a0-97e8-d58f2f9036af" providerId="ADAL" clId="{780AD53D-147C-491F-89E9-A8601D000329}" dt="2023-07-06T02:40:57.139" v="1368" actId="1076"/>
          <ac:picMkLst>
            <pc:docMk/>
            <pc:sldMk cId="1423687181" sldId="271"/>
            <ac:picMk id="5126" creationId="{6A8FADBF-36E2-4C38-DA0E-EA08F010FA1F}"/>
          </ac:picMkLst>
        </pc:picChg>
        <pc:cxnChg chg="add mod">
          <ac:chgData name="Pravesh Tiwari" userId="510cda5e-ca0d-40a0-97e8-d58f2f9036af" providerId="ADAL" clId="{780AD53D-147C-491F-89E9-A8601D000329}" dt="2023-07-06T02:41:00.444" v="1369" actId="1076"/>
          <ac:cxnSpMkLst>
            <pc:docMk/>
            <pc:sldMk cId="1423687181" sldId="271"/>
            <ac:cxnSpMk id="9" creationId="{6F46FFFE-1821-D73F-D6B4-4A66C599EBCE}"/>
          </ac:cxnSpMkLst>
        </pc:cxnChg>
      </pc:sldChg>
      <pc:sldChg chg="addSp modSp new mod">
        <pc:chgData name="Pravesh Tiwari" userId="510cda5e-ca0d-40a0-97e8-d58f2f9036af" providerId="ADAL" clId="{780AD53D-147C-491F-89E9-A8601D000329}" dt="2023-07-06T02:44:31.729" v="1409" actId="1076"/>
        <pc:sldMkLst>
          <pc:docMk/>
          <pc:sldMk cId="3916012759" sldId="272"/>
        </pc:sldMkLst>
        <pc:spChg chg="add mod">
          <ac:chgData name="Pravesh Tiwari" userId="510cda5e-ca0d-40a0-97e8-d58f2f9036af" providerId="ADAL" clId="{780AD53D-147C-491F-89E9-A8601D000329}" dt="2023-07-06T02:42:09.705" v="1388" actId="255"/>
          <ac:spMkLst>
            <pc:docMk/>
            <pc:sldMk cId="3916012759" sldId="272"/>
            <ac:spMk id="3" creationId="{26B5D0BA-D63F-6201-0817-0584D5C495E1}"/>
          </ac:spMkLst>
        </pc:spChg>
        <pc:spChg chg="add mod">
          <ac:chgData name="Pravesh Tiwari" userId="510cda5e-ca0d-40a0-97e8-d58f2f9036af" providerId="ADAL" clId="{780AD53D-147C-491F-89E9-A8601D000329}" dt="2023-07-06T02:44:06.428" v="1404" actId="1076"/>
          <ac:spMkLst>
            <pc:docMk/>
            <pc:sldMk cId="3916012759" sldId="272"/>
            <ac:spMk id="5" creationId="{77634A9E-42F3-88D0-B6FD-54D7BC3A922F}"/>
          </ac:spMkLst>
        </pc:spChg>
        <pc:picChg chg="add mod">
          <ac:chgData name="Pravesh Tiwari" userId="510cda5e-ca0d-40a0-97e8-d58f2f9036af" providerId="ADAL" clId="{780AD53D-147C-491F-89E9-A8601D000329}" dt="2023-07-06T02:42:25.601" v="1390" actId="1076"/>
          <ac:picMkLst>
            <pc:docMk/>
            <pc:sldMk cId="3916012759" sldId="272"/>
            <ac:picMk id="6146" creationId="{49A497CB-6DFB-8B5D-137D-3462B1440734}"/>
          </ac:picMkLst>
        </pc:picChg>
        <pc:picChg chg="add mod">
          <ac:chgData name="Pravesh Tiwari" userId="510cda5e-ca0d-40a0-97e8-d58f2f9036af" providerId="ADAL" clId="{780AD53D-147C-491F-89E9-A8601D000329}" dt="2023-07-06T02:44:31.729" v="1409" actId="1076"/>
          <ac:picMkLst>
            <pc:docMk/>
            <pc:sldMk cId="3916012759" sldId="272"/>
            <ac:picMk id="6148" creationId="{798660C0-CBF5-2DF3-4700-A61AD7AF0A89}"/>
          </ac:picMkLst>
        </pc:picChg>
        <pc:cxnChg chg="add mod">
          <ac:chgData name="Pravesh Tiwari" userId="510cda5e-ca0d-40a0-97e8-d58f2f9036af" providerId="ADAL" clId="{780AD53D-147C-491F-89E9-A8601D000329}" dt="2023-07-06T02:44:28.816" v="1408" actId="1582"/>
          <ac:cxnSpMkLst>
            <pc:docMk/>
            <pc:sldMk cId="3916012759" sldId="272"/>
            <ac:cxnSpMk id="7" creationId="{96FDAE1D-7B4D-C359-893A-39A768946656}"/>
          </ac:cxnSpMkLst>
        </pc:cxnChg>
      </pc:sldChg>
    </pc:docChg>
  </pc:docChgLst>
  <pc:docChgLst>
    <pc:chgData name="Pravesh Tiwari" userId="510cda5e-ca0d-40a0-97e8-d58f2f9036af" providerId="ADAL" clId="{34D9853B-1102-4F3A-9EA8-630914507441}"/>
    <pc:docChg chg="undo custSel addSld modSld">
      <pc:chgData name="Pravesh Tiwari" userId="510cda5e-ca0d-40a0-97e8-d58f2f9036af" providerId="ADAL" clId="{34D9853B-1102-4F3A-9EA8-630914507441}" dt="2023-07-17T04:51:11.749" v="401" actId="1076"/>
      <pc:docMkLst>
        <pc:docMk/>
      </pc:docMkLst>
      <pc:sldChg chg="modSp mod">
        <pc:chgData name="Pravesh Tiwari" userId="510cda5e-ca0d-40a0-97e8-d58f2f9036af" providerId="ADAL" clId="{34D9853B-1102-4F3A-9EA8-630914507441}" dt="2023-07-16T17:05:57.148" v="30" actId="20577"/>
        <pc:sldMkLst>
          <pc:docMk/>
          <pc:sldMk cId="2005956539" sldId="256"/>
        </pc:sldMkLst>
        <pc:spChg chg="mod">
          <ac:chgData name="Pravesh Tiwari" userId="510cda5e-ca0d-40a0-97e8-d58f2f9036af" providerId="ADAL" clId="{34D9853B-1102-4F3A-9EA8-630914507441}" dt="2023-07-16T17:05:57.148" v="30" actId="20577"/>
          <ac:spMkLst>
            <pc:docMk/>
            <pc:sldMk cId="2005956539" sldId="256"/>
            <ac:spMk id="4" creationId="{1F8B9A61-8786-722F-A0D0-F3DEF0425A82}"/>
          </ac:spMkLst>
        </pc:spChg>
      </pc:sldChg>
      <pc:sldChg chg="addSp delSp modSp mod">
        <pc:chgData name="Pravesh Tiwari" userId="510cda5e-ca0d-40a0-97e8-d58f2f9036af" providerId="ADAL" clId="{34D9853B-1102-4F3A-9EA8-630914507441}" dt="2023-07-16T17:28:21.906" v="77" actId="255"/>
        <pc:sldMkLst>
          <pc:docMk/>
          <pc:sldMk cId="2583921206" sldId="257"/>
        </pc:sldMkLst>
        <pc:spChg chg="del">
          <ac:chgData name="Pravesh Tiwari" userId="510cda5e-ca0d-40a0-97e8-d58f2f9036af" providerId="ADAL" clId="{34D9853B-1102-4F3A-9EA8-630914507441}" dt="2023-07-16T17:06:43.502" v="31" actId="478"/>
          <ac:spMkLst>
            <pc:docMk/>
            <pc:sldMk cId="2583921206" sldId="257"/>
            <ac:spMk id="3" creationId="{B6259485-170F-302B-8246-424A8DAC5706}"/>
          </ac:spMkLst>
        </pc:spChg>
        <pc:spChg chg="del">
          <ac:chgData name="Pravesh Tiwari" userId="510cda5e-ca0d-40a0-97e8-d58f2f9036af" providerId="ADAL" clId="{34D9853B-1102-4F3A-9EA8-630914507441}" dt="2023-07-16T17:06:43.502" v="31" actId="478"/>
          <ac:spMkLst>
            <pc:docMk/>
            <pc:sldMk cId="2583921206" sldId="257"/>
            <ac:spMk id="6" creationId="{8D15CAF5-90E6-ED42-7A83-8E8423C606F5}"/>
          </ac:spMkLst>
        </pc:spChg>
        <pc:spChg chg="add mod">
          <ac:chgData name="Pravesh Tiwari" userId="510cda5e-ca0d-40a0-97e8-d58f2f9036af" providerId="ADAL" clId="{34D9853B-1102-4F3A-9EA8-630914507441}" dt="2023-07-16T17:28:21.906" v="77" actId="255"/>
          <ac:spMkLst>
            <pc:docMk/>
            <pc:sldMk cId="2583921206" sldId="257"/>
            <ac:spMk id="7" creationId="{286B1A69-99F6-E442-4D49-96EA504EEFAE}"/>
          </ac:spMkLst>
        </pc:spChg>
        <pc:spChg chg="del">
          <ac:chgData name="Pravesh Tiwari" userId="510cda5e-ca0d-40a0-97e8-d58f2f9036af" providerId="ADAL" clId="{34D9853B-1102-4F3A-9EA8-630914507441}" dt="2023-07-16T17:06:43.502" v="31" actId="478"/>
          <ac:spMkLst>
            <pc:docMk/>
            <pc:sldMk cId="2583921206" sldId="257"/>
            <ac:spMk id="10" creationId="{C366AE12-33A8-3101-024E-F67A005A95B6}"/>
          </ac:spMkLst>
        </pc:spChg>
        <pc:picChg chg="del">
          <ac:chgData name="Pravesh Tiwari" userId="510cda5e-ca0d-40a0-97e8-d58f2f9036af" providerId="ADAL" clId="{34D9853B-1102-4F3A-9EA8-630914507441}" dt="2023-07-16T17:06:45.016" v="32" actId="478"/>
          <ac:picMkLst>
            <pc:docMk/>
            <pc:sldMk cId="2583921206" sldId="257"/>
            <ac:picMk id="2" creationId="{79505D4F-4453-C9DA-EF1B-72FEDC9D3A56}"/>
          </ac:picMkLst>
        </pc:picChg>
      </pc:sldChg>
      <pc:sldChg chg="addSp delSp modSp mod">
        <pc:chgData name="Pravesh Tiwari" userId="510cda5e-ca0d-40a0-97e8-d58f2f9036af" providerId="ADAL" clId="{34D9853B-1102-4F3A-9EA8-630914507441}" dt="2023-07-16T17:38:42.651" v="150" actId="1076"/>
        <pc:sldMkLst>
          <pc:docMk/>
          <pc:sldMk cId="3702377320" sldId="258"/>
        </pc:sldMkLst>
        <pc:spChg chg="mod">
          <ac:chgData name="Pravesh Tiwari" userId="510cda5e-ca0d-40a0-97e8-d58f2f9036af" providerId="ADAL" clId="{34D9853B-1102-4F3A-9EA8-630914507441}" dt="2023-07-16T17:34:10.323" v="104" actId="20577"/>
          <ac:spMkLst>
            <pc:docMk/>
            <pc:sldMk cId="3702377320" sldId="258"/>
            <ac:spMk id="2" creationId="{CF6BB94A-40FB-1988-8FDB-BB8BB187B396}"/>
          </ac:spMkLst>
        </pc:spChg>
        <pc:spChg chg="add del">
          <ac:chgData name="Pravesh Tiwari" userId="510cda5e-ca0d-40a0-97e8-d58f2f9036af" providerId="ADAL" clId="{34D9853B-1102-4F3A-9EA8-630914507441}" dt="2023-07-16T17:33:34.162" v="82" actId="21"/>
          <ac:spMkLst>
            <pc:docMk/>
            <pc:sldMk cId="3702377320" sldId="258"/>
            <ac:spMk id="3" creationId="{76A0E263-A95A-FBE8-0088-8A34883A824D}"/>
          </ac:spMkLst>
        </pc:spChg>
        <pc:spChg chg="del">
          <ac:chgData name="Pravesh Tiwari" userId="510cda5e-ca0d-40a0-97e8-d58f2f9036af" providerId="ADAL" clId="{34D9853B-1102-4F3A-9EA8-630914507441}" dt="2023-07-16T17:33:31.010" v="80" actId="478"/>
          <ac:spMkLst>
            <pc:docMk/>
            <pc:sldMk cId="3702377320" sldId="258"/>
            <ac:spMk id="4" creationId="{B9BC3C54-FB5F-888B-3B47-C529D1BD6176}"/>
          </ac:spMkLst>
        </pc:spChg>
        <pc:spChg chg="add mod">
          <ac:chgData name="Pravesh Tiwari" userId="510cda5e-ca0d-40a0-97e8-d58f2f9036af" providerId="ADAL" clId="{34D9853B-1102-4F3A-9EA8-630914507441}" dt="2023-07-16T17:36:54.758" v="128" actId="1076"/>
          <ac:spMkLst>
            <pc:docMk/>
            <pc:sldMk cId="3702377320" sldId="258"/>
            <ac:spMk id="6" creationId="{4F7A2783-9076-BF5A-4202-C9CFEC0F204A}"/>
          </ac:spMkLst>
        </pc:spChg>
        <pc:spChg chg="del">
          <ac:chgData name="Pravesh Tiwari" userId="510cda5e-ca0d-40a0-97e8-d58f2f9036af" providerId="ADAL" clId="{34D9853B-1102-4F3A-9EA8-630914507441}" dt="2023-07-16T17:33:31.010" v="80" actId="478"/>
          <ac:spMkLst>
            <pc:docMk/>
            <pc:sldMk cId="3702377320" sldId="258"/>
            <ac:spMk id="7" creationId="{961B5D43-791B-C9D7-B1FC-610A0D1E6757}"/>
          </ac:spMkLst>
        </pc:spChg>
        <pc:spChg chg="del">
          <ac:chgData name="Pravesh Tiwari" userId="510cda5e-ca0d-40a0-97e8-d58f2f9036af" providerId="ADAL" clId="{34D9853B-1102-4F3A-9EA8-630914507441}" dt="2023-07-16T17:33:31.010" v="80" actId="478"/>
          <ac:spMkLst>
            <pc:docMk/>
            <pc:sldMk cId="3702377320" sldId="258"/>
            <ac:spMk id="9" creationId="{8786B794-D462-6E01-2E97-B38717A2B76A}"/>
          </ac:spMkLst>
        </pc:spChg>
        <pc:spChg chg="add mod">
          <ac:chgData name="Pravesh Tiwari" userId="510cda5e-ca0d-40a0-97e8-d58f2f9036af" providerId="ADAL" clId="{34D9853B-1102-4F3A-9EA8-630914507441}" dt="2023-07-16T17:36:49.110" v="127" actId="1076"/>
          <ac:spMkLst>
            <pc:docMk/>
            <pc:sldMk cId="3702377320" sldId="258"/>
            <ac:spMk id="10" creationId="{35EB7729-EDD3-B854-6172-7588F1D8EB68}"/>
          </ac:spMkLst>
        </pc:spChg>
        <pc:spChg chg="add mod">
          <ac:chgData name="Pravesh Tiwari" userId="510cda5e-ca0d-40a0-97e8-d58f2f9036af" providerId="ADAL" clId="{34D9853B-1102-4F3A-9EA8-630914507441}" dt="2023-07-16T17:36:43.576" v="126" actId="1076"/>
          <ac:spMkLst>
            <pc:docMk/>
            <pc:sldMk cId="3702377320" sldId="258"/>
            <ac:spMk id="12" creationId="{7395156D-56EC-B5D6-463B-70EC8C129003}"/>
          </ac:spMkLst>
        </pc:spChg>
        <pc:spChg chg="add mod">
          <ac:chgData name="Pravesh Tiwari" userId="510cda5e-ca0d-40a0-97e8-d58f2f9036af" providerId="ADAL" clId="{34D9853B-1102-4F3A-9EA8-630914507441}" dt="2023-07-16T17:37:53.184" v="138" actId="1076"/>
          <ac:spMkLst>
            <pc:docMk/>
            <pc:sldMk cId="3702377320" sldId="258"/>
            <ac:spMk id="14" creationId="{1CB9FC63-DB90-FEA9-3CE6-1189BE3FE244}"/>
          </ac:spMkLst>
        </pc:spChg>
        <pc:spChg chg="add del">
          <ac:chgData name="Pravesh Tiwari" userId="510cda5e-ca0d-40a0-97e8-d58f2f9036af" providerId="ADAL" clId="{34D9853B-1102-4F3A-9EA8-630914507441}" dt="2023-07-16T17:38:24.544" v="145" actId="22"/>
          <ac:spMkLst>
            <pc:docMk/>
            <pc:sldMk cId="3702377320" sldId="258"/>
            <ac:spMk id="16" creationId="{636117E2-5FC7-6322-FC42-7434923E7EF0}"/>
          </ac:spMkLst>
        </pc:spChg>
        <pc:picChg chg="add del">
          <ac:chgData name="Pravesh Tiwari" userId="510cda5e-ca0d-40a0-97e8-d58f2f9036af" providerId="ADAL" clId="{34D9853B-1102-4F3A-9EA8-630914507441}" dt="2023-07-16T17:33:34.162" v="82" actId="21"/>
          <ac:picMkLst>
            <pc:docMk/>
            <pc:sldMk cId="3702377320" sldId="258"/>
            <ac:picMk id="1026" creationId="{6DB3AA63-C44C-C83D-CC25-F9ED8A277676}"/>
          </ac:picMkLst>
        </pc:picChg>
        <pc:picChg chg="add del mod">
          <ac:chgData name="Pravesh Tiwari" userId="510cda5e-ca0d-40a0-97e8-d58f2f9036af" providerId="ADAL" clId="{34D9853B-1102-4F3A-9EA8-630914507441}" dt="2023-07-16T17:38:18.211" v="143" actId="478"/>
          <ac:picMkLst>
            <pc:docMk/>
            <pc:sldMk cId="3702377320" sldId="258"/>
            <ac:picMk id="1028" creationId="{FB4992C9-7ADD-0E05-1036-876815F33009}"/>
          </ac:picMkLst>
        </pc:picChg>
        <pc:picChg chg="add mod">
          <ac:chgData name="Pravesh Tiwari" userId="510cda5e-ca0d-40a0-97e8-d58f2f9036af" providerId="ADAL" clId="{34D9853B-1102-4F3A-9EA8-630914507441}" dt="2023-07-16T17:38:42.651" v="150" actId="1076"/>
          <ac:picMkLst>
            <pc:docMk/>
            <pc:sldMk cId="3702377320" sldId="258"/>
            <ac:picMk id="1030" creationId="{DF898960-3CA1-2299-033B-1618A336FA8F}"/>
          </ac:picMkLst>
        </pc:picChg>
      </pc:sldChg>
      <pc:sldChg chg="addSp delSp modSp mod">
        <pc:chgData name="Pravesh Tiwari" userId="510cda5e-ca0d-40a0-97e8-d58f2f9036af" providerId="ADAL" clId="{34D9853B-1102-4F3A-9EA8-630914507441}" dt="2023-07-16T17:44:25.255" v="213" actId="1076"/>
        <pc:sldMkLst>
          <pc:docMk/>
          <pc:sldMk cId="3993700683" sldId="259"/>
        </pc:sldMkLst>
        <pc:spChg chg="add del mod">
          <ac:chgData name="Pravesh Tiwari" userId="510cda5e-ca0d-40a0-97e8-d58f2f9036af" providerId="ADAL" clId="{34D9853B-1102-4F3A-9EA8-630914507441}" dt="2023-07-16T17:41:30.135" v="179" actId="20577"/>
          <ac:spMkLst>
            <pc:docMk/>
            <pc:sldMk cId="3993700683" sldId="259"/>
            <ac:spMk id="2" creationId="{D7775FC3-CD43-9C7A-C05A-58DEB89A0BB2}"/>
          </ac:spMkLst>
        </pc:spChg>
        <pc:spChg chg="add del mod">
          <ac:chgData name="Pravesh Tiwari" userId="510cda5e-ca0d-40a0-97e8-d58f2f9036af" providerId="ADAL" clId="{34D9853B-1102-4F3A-9EA8-630914507441}" dt="2023-07-16T17:38:54.645" v="152" actId="478"/>
          <ac:spMkLst>
            <pc:docMk/>
            <pc:sldMk cId="3993700683" sldId="259"/>
            <ac:spMk id="3" creationId="{67A06EE8-DF3A-3D40-B3EC-903FEB1EC114}"/>
          </ac:spMkLst>
        </pc:spChg>
        <pc:spChg chg="add mod">
          <ac:chgData name="Pravesh Tiwari" userId="510cda5e-ca0d-40a0-97e8-d58f2f9036af" providerId="ADAL" clId="{34D9853B-1102-4F3A-9EA8-630914507441}" dt="2023-07-16T17:43:47.915" v="203" actId="2711"/>
          <ac:spMkLst>
            <pc:docMk/>
            <pc:sldMk cId="3993700683" sldId="259"/>
            <ac:spMk id="5" creationId="{BE2EB99F-AA18-A90E-4B34-EB5FF585C990}"/>
          </ac:spMkLst>
        </pc:spChg>
        <pc:spChg chg="add del mod">
          <ac:chgData name="Pravesh Tiwari" userId="510cda5e-ca0d-40a0-97e8-d58f2f9036af" providerId="ADAL" clId="{34D9853B-1102-4F3A-9EA8-630914507441}" dt="2023-07-16T17:43:38.296" v="202" actId="478"/>
          <ac:spMkLst>
            <pc:docMk/>
            <pc:sldMk cId="3993700683" sldId="259"/>
            <ac:spMk id="6" creationId="{50C36C61-7140-FF70-73DB-E65AC7AE0755}"/>
          </ac:spMkLst>
        </pc:spChg>
        <pc:spChg chg="add del mod">
          <ac:chgData name="Pravesh Tiwari" userId="510cda5e-ca0d-40a0-97e8-d58f2f9036af" providerId="ADAL" clId="{34D9853B-1102-4F3A-9EA8-630914507441}" dt="2023-07-16T17:43:57.878" v="206" actId="478"/>
          <ac:spMkLst>
            <pc:docMk/>
            <pc:sldMk cId="3993700683" sldId="259"/>
            <ac:spMk id="8" creationId="{691ACDEF-DF26-47EE-05C2-475A072BD407}"/>
          </ac:spMkLst>
        </pc:spChg>
        <pc:spChg chg="add del mod">
          <ac:chgData name="Pravesh Tiwari" userId="510cda5e-ca0d-40a0-97e8-d58f2f9036af" providerId="ADAL" clId="{34D9853B-1102-4F3A-9EA8-630914507441}" dt="2023-07-16T17:44:23.185" v="212" actId="478"/>
          <ac:spMkLst>
            <pc:docMk/>
            <pc:sldMk cId="3993700683" sldId="259"/>
            <ac:spMk id="10" creationId="{0826FEB7-C6C5-C931-F86C-5920C1A7F645}"/>
          </ac:spMkLst>
        </pc:spChg>
        <pc:graphicFrameChg chg="del">
          <ac:chgData name="Pravesh Tiwari" userId="510cda5e-ca0d-40a0-97e8-d58f2f9036af" providerId="ADAL" clId="{34D9853B-1102-4F3A-9EA8-630914507441}" dt="2023-07-16T17:38:54.645" v="152" actId="478"/>
          <ac:graphicFrameMkLst>
            <pc:docMk/>
            <pc:sldMk cId="3993700683" sldId="259"/>
            <ac:graphicFrameMk id="7" creationId="{1C274BD7-3E68-46C1-3504-5A135E808005}"/>
          </ac:graphicFrameMkLst>
        </pc:graphicFrameChg>
        <pc:picChg chg="add del mod">
          <ac:chgData name="Pravesh Tiwari" userId="510cda5e-ca0d-40a0-97e8-d58f2f9036af" providerId="ADAL" clId="{34D9853B-1102-4F3A-9EA8-630914507441}" dt="2023-07-16T17:43:38.296" v="202" actId="478"/>
          <ac:picMkLst>
            <pc:docMk/>
            <pc:sldMk cId="3993700683" sldId="259"/>
            <ac:picMk id="2050" creationId="{B6FA73A8-4FBC-BD4D-29C7-C899EBB249D2}"/>
          </ac:picMkLst>
        </pc:picChg>
        <pc:picChg chg="add mod">
          <ac:chgData name="Pravesh Tiwari" userId="510cda5e-ca0d-40a0-97e8-d58f2f9036af" providerId="ADAL" clId="{34D9853B-1102-4F3A-9EA8-630914507441}" dt="2023-07-16T17:44:25.255" v="213" actId="1076"/>
          <ac:picMkLst>
            <pc:docMk/>
            <pc:sldMk cId="3993700683" sldId="259"/>
            <ac:picMk id="2052" creationId="{49A2B3A4-CB0C-62D9-47CA-4F397F4130D3}"/>
          </ac:picMkLst>
        </pc:picChg>
      </pc:sldChg>
      <pc:sldChg chg="addSp delSp modSp mod">
        <pc:chgData name="Pravesh Tiwari" userId="510cda5e-ca0d-40a0-97e8-d58f2f9036af" providerId="ADAL" clId="{34D9853B-1102-4F3A-9EA8-630914507441}" dt="2023-07-16T17:58:50.824" v="246" actId="1076"/>
        <pc:sldMkLst>
          <pc:docMk/>
          <pc:sldMk cId="1400330069" sldId="260"/>
        </pc:sldMkLst>
        <pc:spChg chg="add del">
          <ac:chgData name="Pravesh Tiwari" userId="510cda5e-ca0d-40a0-97e8-d58f2f9036af" providerId="ADAL" clId="{34D9853B-1102-4F3A-9EA8-630914507441}" dt="2023-07-16T17:46:45.188" v="231"/>
          <ac:spMkLst>
            <pc:docMk/>
            <pc:sldMk cId="1400330069" sldId="260"/>
            <ac:spMk id="2" creationId="{97DE2F71-6709-40B2-D4E1-28113CC1715C}"/>
          </ac:spMkLst>
        </pc:spChg>
        <pc:spChg chg="mod">
          <ac:chgData name="Pravesh Tiwari" userId="510cda5e-ca0d-40a0-97e8-d58f2f9036af" providerId="ADAL" clId="{34D9853B-1102-4F3A-9EA8-630914507441}" dt="2023-07-16T17:58:50.824" v="246" actId="1076"/>
          <ac:spMkLst>
            <pc:docMk/>
            <pc:sldMk cId="1400330069" sldId="260"/>
            <ac:spMk id="3" creationId="{C2B49363-B55C-739D-CEF0-8EA872C2B4E8}"/>
          </ac:spMkLst>
        </pc:spChg>
        <pc:spChg chg="del mod">
          <ac:chgData name="Pravesh Tiwari" userId="510cda5e-ca0d-40a0-97e8-d58f2f9036af" providerId="ADAL" clId="{34D9853B-1102-4F3A-9EA8-630914507441}" dt="2023-07-16T17:46:27.069" v="229" actId="478"/>
          <ac:spMkLst>
            <pc:docMk/>
            <pc:sldMk cId="1400330069" sldId="260"/>
            <ac:spMk id="5" creationId="{45445956-5AB2-2836-EFF2-C7939A9C32A3}"/>
          </ac:spMkLst>
        </pc:spChg>
        <pc:spChg chg="add mod">
          <ac:chgData name="Pravesh Tiwari" userId="510cda5e-ca0d-40a0-97e8-d58f2f9036af" providerId="ADAL" clId="{34D9853B-1102-4F3A-9EA8-630914507441}" dt="2023-07-16T17:46:55.236" v="235" actId="14100"/>
          <ac:spMkLst>
            <pc:docMk/>
            <pc:sldMk cId="1400330069" sldId="260"/>
            <ac:spMk id="6" creationId="{8E811E0C-E84F-78E3-59F9-A47542F9809B}"/>
          </ac:spMkLst>
        </pc:spChg>
        <pc:spChg chg="add mod">
          <ac:chgData name="Pravesh Tiwari" userId="510cda5e-ca0d-40a0-97e8-d58f2f9036af" providerId="ADAL" clId="{34D9853B-1102-4F3A-9EA8-630914507441}" dt="2023-07-16T17:47:27.937" v="239" actId="12"/>
          <ac:spMkLst>
            <pc:docMk/>
            <pc:sldMk cId="1400330069" sldId="260"/>
            <ac:spMk id="8" creationId="{9BB90286-EEF1-E28E-7286-A67EED3ACF41}"/>
          </ac:spMkLst>
        </pc:spChg>
        <pc:picChg chg="add mod">
          <ac:chgData name="Pravesh Tiwari" userId="510cda5e-ca0d-40a0-97e8-d58f2f9036af" providerId="ADAL" clId="{34D9853B-1102-4F3A-9EA8-630914507441}" dt="2023-07-16T17:47:44.386" v="241" actId="1076"/>
          <ac:picMkLst>
            <pc:docMk/>
            <pc:sldMk cId="1400330069" sldId="260"/>
            <ac:picMk id="3075" creationId="{0D890623-ED57-F2B0-57DA-1D1D53540617}"/>
          </ac:picMkLst>
        </pc:picChg>
      </pc:sldChg>
      <pc:sldChg chg="addSp delSp modSp mod">
        <pc:chgData name="Pravesh Tiwari" userId="510cda5e-ca0d-40a0-97e8-d58f2f9036af" providerId="ADAL" clId="{34D9853B-1102-4F3A-9EA8-630914507441}" dt="2023-07-16T18:15:22.944" v="373" actId="1076"/>
        <pc:sldMkLst>
          <pc:docMk/>
          <pc:sldMk cId="405054173" sldId="261"/>
        </pc:sldMkLst>
        <pc:spChg chg="add mod">
          <ac:chgData name="Pravesh Tiwari" userId="510cda5e-ca0d-40a0-97e8-d58f2f9036af" providerId="ADAL" clId="{34D9853B-1102-4F3A-9EA8-630914507441}" dt="2023-07-16T17:59:05.399" v="250" actId="20577"/>
          <ac:spMkLst>
            <pc:docMk/>
            <pc:sldMk cId="405054173" sldId="261"/>
            <ac:spMk id="3" creationId="{BD7AD973-C345-6915-F156-CBF44AB58316}"/>
          </ac:spMkLst>
        </pc:spChg>
        <pc:spChg chg="add mod">
          <ac:chgData name="Pravesh Tiwari" userId="510cda5e-ca0d-40a0-97e8-d58f2f9036af" providerId="ADAL" clId="{34D9853B-1102-4F3A-9EA8-630914507441}" dt="2023-07-16T18:00:52.546" v="268" actId="12"/>
          <ac:spMkLst>
            <pc:docMk/>
            <pc:sldMk cId="405054173" sldId="261"/>
            <ac:spMk id="5" creationId="{4D29C5F7-910B-D314-F9A5-0F6469AB4458}"/>
          </ac:spMkLst>
        </pc:spChg>
        <pc:spChg chg="del">
          <ac:chgData name="Pravesh Tiwari" userId="510cda5e-ca0d-40a0-97e8-d58f2f9036af" providerId="ADAL" clId="{34D9853B-1102-4F3A-9EA8-630914507441}" dt="2023-07-16T17:58:26.623" v="242" actId="478"/>
          <ac:spMkLst>
            <pc:docMk/>
            <pc:sldMk cId="405054173" sldId="261"/>
            <ac:spMk id="9" creationId="{BB4BDB24-B651-EF35-907B-D3C120AA50A8}"/>
          </ac:spMkLst>
        </pc:spChg>
        <pc:spChg chg="add mod">
          <ac:chgData name="Pravesh Tiwari" userId="510cda5e-ca0d-40a0-97e8-d58f2f9036af" providerId="ADAL" clId="{34D9853B-1102-4F3A-9EA8-630914507441}" dt="2023-07-16T18:13:10.144" v="359" actId="1076"/>
          <ac:spMkLst>
            <pc:docMk/>
            <pc:sldMk cId="405054173" sldId="261"/>
            <ac:spMk id="10" creationId="{3DFFA1E2-7400-40C8-849F-BA73D6FD4E93}"/>
          </ac:spMkLst>
        </pc:spChg>
        <pc:spChg chg="del">
          <ac:chgData name="Pravesh Tiwari" userId="510cda5e-ca0d-40a0-97e8-d58f2f9036af" providerId="ADAL" clId="{34D9853B-1102-4F3A-9EA8-630914507441}" dt="2023-07-16T17:58:26.623" v="242" actId="478"/>
          <ac:spMkLst>
            <pc:docMk/>
            <pc:sldMk cId="405054173" sldId="261"/>
            <ac:spMk id="11" creationId="{246BD6B7-CAE9-F1A4-507A-6F5C9FA48C1E}"/>
          </ac:spMkLst>
        </pc:spChg>
        <pc:spChg chg="add mod">
          <ac:chgData name="Pravesh Tiwari" userId="510cda5e-ca0d-40a0-97e8-d58f2f9036af" providerId="ADAL" clId="{34D9853B-1102-4F3A-9EA8-630914507441}" dt="2023-07-16T18:03:00.484" v="286" actId="1076"/>
          <ac:spMkLst>
            <pc:docMk/>
            <pc:sldMk cId="405054173" sldId="261"/>
            <ac:spMk id="13" creationId="{F64CC5B1-75DF-027C-0D12-9C694B232B63}"/>
          </ac:spMkLst>
        </pc:spChg>
        <pc:spChg chg="add mod">
          <ac:chgData name="Pravesh Tiwari" userId="510cda5e-ca0d-40a0-97e8-d58f2f9036af" providerId="ADAL" clId="{34D9853B-1102-4F3A-9EA8-630914507441}" dt="2023-07-16T18:15:07.854" v="371" actId="1076"/>
          <ac:spMkLst>
            <pc:docMk/>
            <pc:sldMk cId="405054173" sldId="261"/>
            <ac:spMk id="17" creationId="{AF6E5F90-5F49-E464-643C-EA735B74EEBE}"/>
          </ac:spMkLst>
        </pc:spChg>
        <pc:spChg chg="add del">
          <ac:chgData name="Pravesh Tiwari" userId="510cda5e-ca0d-40a0-97e8-d58f2f9036af" providerId="ADAL" clId="{34D9853B-1102-4F3A-9EA8-630914507441}" dt="2023-07-16T18:12:20.926" v="349" actId="22"/>
          <ac:spMkLst>
            <pc:docMk/>
            <pc:sldMk cId="405054173" sldId="261"/>
            <ac:spMk id="19" creationId="{A9A62D67-AA6F-80B3-09BE-F8EB74151867}"/>
          </ac:spMkLst>
        </pc:spChg>
        <pc:picChg chg="add mod modCrop">
          <ac:chgData name="Pravesh Tiwari" userId="510cda5e-ca0d-40a0-97e8-d58f2f9036af" providerId="ADAL" clId="{34D9853B-1102-4F3A-9EA8-630914507441}" dt="2023-07-16T18:13:12.031" v="360" actId="1076"/>
          <ac:picMkLst>
            <pc:docMk/>
            <pc:sldMk cId="405054173" sldId="261"/>
            <ac:picMk id="7" creationId="{9D05849B-0C0A-62D8-257F-79F92A65A62B}"/>
          </ac:picMkLst>
        </pc:picChg>
        <pc:picChg chg="add mod">
          <ac:chgData name="Pravesh Tiwari" userId="510cda5e-ca0d-40a0-97e8-d58f2f9036af" providerId="ADAL" clId="{34D9853B-1102-4F3A-9EA8-630914507441}" dt="2023-07-16T18:13:41.149" v="363" actId="1076"/>
          <ac:picMkLst>
            <pc:docMk/>
            <pc:sldMk cId="405054173" sldId="261"/>
            <ac:picMk id="15" creationId="{94E0AF5D-4DE3-99C2-4D50-CF1262561B3E}"/>
          </ac:picMkLst>
        </pc:picChg>
        <pc:picChg chg="add mod">
          <ac:chgData name="Pravesh Tiwari" userId="510cda5e-ca0d-40a0-97e8-d58f2f9036af" providerId="ADAL" clId="{34D9853B-1102-4F3A-9EA8-630914507441}" dt="2023-07-16T18:15:22.944" v="373" actId="1076"/>
          <ac:picMkLst>
            <pc:docMk/>
            <pc:sldMk cId="405054173" sldId="261"/>
            <ac:picMk id="21" creationId="{9C39F252-5EC6-4C02-F450-D00E20BC070A}"/>
          </ac:picMkLst>
        </pc:picChg>
        <pc:picChg chg="add mod">
          <ac:chgData name="Pravesh Tiwari" userId="510cda5e-ca0d-40a0-97e8-d58f2f9036af" providerId="ADAL" clId="{34D9853B-1102-4F3A-9EA8-630914507441}" dt="2023-07-16T18:13:17.790" v="361" actId="1076"/>
          <ac:picMkLst>
            <pc:docMk/>
            <pc:sldMk cId="405054173" sldId="261"/>
            <ac:picMk id="4098" creationId="{B82171B8-83A7-2C45-9773-D16498D4D54E}"/>
          </ac:picMkLst>
        </pc:picChg>
      </pc:sldChg>
      <pc:sldChg chg="addSp delSp modSp add mod">
        <pc:chgData name="Pravesh Tiwari" userId="510cda5e-ca0d-40a0-97e8-d58f2f9036af" providerId="ADAL" clId="{34D9853B-1102-4F3A-9EA8-630914507441}" dt="2023-07-17T04:51:11.749" v="401" actId="1076"/>
        <pc:sldMkLst>
          <pc:docMk/>
          <pc:sldMk cId="114704622" sldId="262"/>
        </pc:sldMkLst>
        <pc:spChg chg="mod">
          <ac:chgData name="Pravesh Tiwari" userId="510cda5e-ca0d-40a0-97e8-d58f2f9036af" providerId="ADAL" clId="{34D9853B-1102-4F3A-9EA8-630914507441}" dt="2023-07-16T18:07:48.567" v="328" actId="255"/>
          <ac:spMkLst>
            <pc:docMk/>
            <pc:sldMk cId="114704622" sldId="262"/>
            <ac:spMk id="5" creationId="{4D29C5F7-910B-D314-F9A5-0F6469AB4458}"/>
          </ac:spMkLst>
        </pc:spChg>
        <pc:spChg chg="mod">
          <ac:chgData name="Pravesh Tiwari" userId="510cda5e-ca0d-40a0-97e8-d58f2f9036af" providerId="ADAL" clId="{34D9853B-1102-4F3A-9EA8-630914507441}" dt="2023-07-16T18:07:00.924" v="320" actId="1076"/>
          <ac:spMkLst>
            <pc:docMk/>
            <pc:sldMk cId="114704622" sldId="262"/>
            <ac:spMk id="10" creationId="{3DFFA1E2-7400-40C8-849F-BA73D6FD4E93}"/>
          </ac:spMkLst>
        </pc:spChg>
        <pc:spChg chg="mod">
          <ac:chgData name="Pravesh Tiwari" userId="510cda5e-ca0d-40a0-97e8-d58f2f9036af" providerId="ADAL" clId="{34D9853B-1102-4F3A-9EA8-630914507441}" dt="2023-07-16T18:07:41.098" v="324" actId="113"/>
          <ac:spMkLst>
            <pc:docMk/>
            <pc:sldMk cId="114704622" sldId="262"/>
            <ac:spMk id="13" creationId="{F64CC5B1-75DF-027C-0D12-9C694B232B63}"/>
          </ac:spMkLst>
        </pc:spChg>
        <pc:spChg chg="mod">
          <ac:chgData name="Pravesh Tiwari" userId="510cda5e-ca0d-40a0-97e8-d58f2f9036af" providerId="ADAL" clId="{34D9853B-1102-4F3A-9EA8-630914507441}" dt="2023-07-16T18:07:58.670" v="331" actId="1076"/>
          <ac:spMkLst>
            <pc:docMk/>
            <pc:sldMk cId="114704622" sldId="262"/>
            <ac:spMk id="17" creationId="{AF6E5F90-5F49-E464-643C-EA735B74EEBE}"/>
          </ac:spMkLst>
        </pc:spChg>
        <pc:picChg chg="add mod">
          <ac:chgData name="Pravesh Tiwari" userId="510cda5e-ca0d-40a0-97e8-d58f2f9036af" providerId="ADAL" clId="{34D9853B-1102-4F3A-9EA8-630914507441}" dt="2023-07-16T18:07:51.533" v="329" actId="1076"/>
          <ac:picMkLst>
            <pc:docMk/>
            <pc:sldMk cId="114704622" sldId="262"/>
            <ac:picMk id="4" creationId="{45450EAA-AE7A-5C1D-CCEB-C2792BEB522B}"/>
          </ac:picMkLst>
        </pc:picChg>
        <pc:picChg chg="add mod">
          <ac:chgData name="Pravesh Tiwari" userId="510cda5e-ca0d-40a0-97e8-d58f2f9036af" providerId="ADAL" clId="{34D9853B-1102-4F3A-9EA8-630914507441}" dt="2023-07-17T04:51:11.749" v="401" actId="1076"/>
          <ac:picMkLst>
            <pc:docMk/>
            <pc:sldMk cId="114704622" sldId="262"/>
            <ac:picMk id="6" creationId="{14A20055-F574-0DD5-9D95-5BF5E0DC5D5D}"/>
          </ac:picMkLst>
        </pc:picChg>
        <pc:picChg chg="del mod">
          <ac:chgData name="Pravesh Tiwari" userId="510cda5e-ca0d-40a0-97e8-d58f2f9036af" providerId="ADAL" clId="{34D9853B-1102-4F3A-9EA8-630914507441}" dt="2023-07-16T18:06:49.861" v="316" actId="478"/>
          <ac:picMkLst>
            <pc:docMk/>
            <pc:sldMk cId="114704622" sldId="262"/>
            <ac:picMk id="7" creationId="{9D05849B-0C0A-62D8-257F-79F92A65A62B}"/>
          </ac:picMkLst>
        </pc:picChg>
        <pc:picChg chg="del mod">
          <ac:chgData name="Pravesh Tiwari" userId="510cda5e-ca0d-40a0-97e8-d58f2f9036af" providerId="ADAL" clId="{34D9853B-1102-4F3A-9EA8-630914507441}" dt="2023-07-17T04:51:04.285" v="397" actId="478"/>
          <ac:picMkLst>
            <pc:docMk/>
            <pc:sldMk cId="114704622" sldId="262"/>
            <ac:picMk id="15" creationId="{94E0AF5D-4DE3-99C2-4D50-CF1262561B3E}"/>
          </ac:picMkLst>
        </pc:picChg>
      </pc:sldChg>
      <pc:sldChg chg="addSp modSp new mod">
        <pc:chgData name="Pravesh Tiwari" userId="510cda5e-ca0d-40a0-97e8-d58f2f9036af" providerId="ADAL" clId="{34D9853B-1102-4F3A-9EA8-630914507441}" dt="2023-07-16T18:17:33.701" v="381" actId="2711"/>
        <pc:sldMkLst>
          <pc:docMk/>
          <pc:sldMk cId="3403953719" sldId="263"/>
        </pc:sldMkLst>
        <pc:spChg chg="add mod">
          <ac:chgData name="Pravesh Tiwari" userId="510cda5e-ca0d-40a0-97e8-d58f2f9036af" providerId="ADAL" clId="{34D9853B-1102-4F3A-9EA8-630914507441}" dt="2023-07-16T18:10:21.027" v="336" actId="12"/>
          <ac:spMkLst>
            <pc:docMk/>
            <pc:sldMk cId="3403953719" sldId="263"/>
            <ac:spMk id="3" creationId="{A047B4E5-6652-5250-B43A-B6D6CE848D26}"/>
          </ac:spMkLst>
        </pc:spChg>
        <pc:spChg chg="add mod">
          <ac:chgData name="Pravesh Tiwari" userId="510cda5e-ca0d-40a0-97e8-d58f2f9036af" providerId="ADAL" clId="{34D9853B-1102-4F3A-9EA8-630914507441}" dt="2023-07-16T18:17:33.701" v="381" actId="2711"/>
          <ac:spMkLst>
            <pc:docMk/>
            <pc:sldMk cId="3403953719" sldId="263"/>
            <ac:spMk id="5" creationId="{39002AEE-7C14-5CF4-2CF6-D32A7922A693}"/>
          </ac:spMkLst>
        </pc:spChg>
      </pc:sldChg>
      <pc:sldChg chg="addSp modSp new mod">
        <pc:chgData name="Pravesh Tiwari" userId="510cda5e-ca0d-40a0-97e8-d58f2f9036af" providerId="ADAL" clId="{34D9853B-1102-4F3A-9EA8-630914507441}" dt="2023-07-16T18:18:54.607" v="396" actId="20577"/>
        <pc:sldMkLst>
          <pc:docMk/>
          <pc:sldMk cId="1207606846" sldId="264"/>
        </pc:sldMkLst>
        <pc:spChg chg="add mod">
          <ac:chgData name="Pravesh Tiwari" userId="510cda5e-ca0d-40a0-97e8-d58f2f9036af" providerId="ADAL" clId="{34D9853B-1102-4F3A-9EA8-630914507441}" dt="2023-07-16T18:17:46.968" v="383" actId="2711"/>
          <ac:spMkLst>
            <pc:docMk/>
            <pc:sldMk cId="1207606846" sldId="264"/>
            <ac:spMk id="3" creationId="{C454A8EA-7E3D-A321-004E-9B4ED0C953F1}"/>
          </ac:spMkLst>
        </pc:spChg>
        <pc:spChg chg="add mod">
          <ac:chgData name="Pravesh Tiwari" userId="510cda5e-ca0d-40a0-97e8-d58f2f9036af" providerId="ADAL" clId="{34D9853B-1102-4F3A-9EA8-630914507441}" dt="2023-07-16T18:18:54.607" v="396" actId="20577"/>
          <ac:spMkLst>
            <pc:docMk/>
            <pc:sldMk cId="1207606846" sldId="264"/>
            <ac:spMk id="4" creationId="{9BA958F9-001D-8C07-2E08-97EC333995FE}"/>
          </ac:spMkLst>
        </pc:spChg>
      </pc:sldChg>
    </pc:docChg>
  </pc:docChgLst>
  <pc:docChgLst>
    <pc:chgData name="Pravesh Tiwari" userId="510cda5e-ca0d-40a0-97e8-d58f2f9036af" providerId="ADAL" clId="{1D82C478-2D51-41FE-A0CD-168CF1D3FE6F}"/>
    <pc:docChg chg="undo custSel addSld modSld">
      <pc:chgData name="Pravesh Tiwari" userId="510cda5e-ca0d-40a0-97e8-d58f2f9036af" providerId="ADAL" clId="{1D82C478-2D51-41FE-A0CD-168CF1D3FE6F}" dt="2023-06-25T17:12:01.967" v="438" actId="13926"/>
      <pc:docMkLst>
        <pc:docMk/>
      </pc:docMkLst>
      <pc:sldChg chg="addSp modSp new mod">
        <pc:chgData name="Pravesh Tiwari" userId="510cda5e-ca0d-40a0-97e8-d58f2f9036af" providerId="ADAL" clId="{1D82C478-2D51-41FE-A0CD-168CF1D3FE6F}" dt="2023-06-25T10:19:19.362" v="50" actId="2710"/>
        <pc:sldMkLst>
          <pc:docMk/>
          <pc:sldMk cId="2583921206" sldId="257"/>
        </pc:sldMkLst>
        <pc:spChg chg="add mod">
          <ac:chgData name="Pravesh Tiwari" userId="510cda5e-ca0d-40a0-97e8-d58f2f9036af" providerId="ADAL" clId="{1D82C478-2D51-41FE-A0CD-168CF1D3FE6F}" dt="2023-06-25T10:13:05.173" v="42" actId="1076"/>
          <ac:spMkLst>
            <pc:docMk/>
            <pc:sldMk cId="2583921206" sldId="257"/>
            <ac:spMk id="3" creationId="{B6259485-170F-302B-8246-424A8DAC5706}"/>
          </ac:spMkLst>
        </pc:spChg>
        <pc:spChg chg="add mod">
          <ac:chgData name="Pravesh Tiwari" userId="510cda5e-ca0d-40a0-97e8-d58f2f9036af" providerId="ADAL" clId="{1D82C478-2D51-41FE-A0CD-168CF1D3FE6F}" dt="2023-06-25T06:33:50.721" v="38" actId="1076"/>
          <ac:spMkLst>
            <pc:docMk/>
            <pc:sldMk cId="2583921206" sldId="257"/>
            <ac:spMk id="4" creationId="{F1093543-06BF-2036-A5F0-267299D517B2}"/>
          </ac:spMkLst>
        </pc:spChg>
        <pc:spChg chg="add mod">
          <ac:chgData name="Pravesh Tiwari" userId="510cda5e-ca0d-40a0-97e8-d58f2f9036af" providerId="ADAL" clId="{1D82C478-2D51-41FE-A0CD-168CF1D3FE6F}" dt="2023-06-25T10:19:19.362" v="50" actId="2710"/>
          <ac:spMkLst>
            <pc:docMk/>
            <pc:sldMk cId="2583921206" sldId="257"/>
            <ac:spMk id="6" creationId="{D9851348-B1EF-0054-3EDC-2A6DC29A5A55}"/>
          </ac:spMkLst>
        </pc:spChg>
      </pc:sldChg>
      <pc:sldChg chg="addSp delSp modSp new mod setBg">
        <pc:chgData name="Pravesh Tiwari" userId="510cda5e-ca0d-40a0-97e8-d58f2f9036af" providerId="ADAL" clId="{1D82C478-2D51-41FE-A0CD-168CF1D3FE6F}" dt="2023-06-25T10:51:00.324" v="93" actId="20577"/>
        <pc:sldMkLst>
          <pc:docMk/>
          <pc:sldMk cId="3702377320" sldId="258"/>
        </pc:sldMkLst>
        <pc:spChg chg="add mod">
          <ac:chgData name="Pravesh Tiwari" userId="510cda5e-ca0d-40a0-97e8-d58f2f9036af" providerId="ADAL" clId="{1D82C478-2D51-41FE-A0CD-168CF1D3FE6F}" dt="2023-06-25T10:51:00.324" v="93" actId="20577"/>
          <ac:spMkLst>
            <pc:docMk/>
            <pc:sldMk cId="3702377320" sldId="258"/>
            <ac:spMk id="2" creationId="{CF6BB94A-40FB-1988-8FDB-BB8BB187B396}"/>
          </ac:spMkLst>
        </pc:spChg>
        <pc:spChg chg="add mod">
          <ac:chgData name="Pravesh Tiwari" userId="510cda5e-ca0d-40a0-97e8-d58f2f9036af" providerId="ADAL" clId="{1D82C478-2D51-41FE-A0CD-168CF1D3FE6F}" dt="2023-06-25T10:38:07.273" v="84" actId="12"/>
          <ac:spMkLst>
            <pc:docMk/>
            <pc:sldMk cId="3702377320" sldId="258"/>
            <ac:spMk id="4" creationId="{909F5473-5E42-4FA4-ED76-3554BDBAF5F4}"/>
          </ac:spMkLst>
        </pc:spChg>
        <pc:spChg chg="add del">
          <ac:chgData name="Pravesh Tiwari" userId="510cda5e-ca0d-40a0-97e8-d58f2f9036af" providerId="ADAL" clId="{1D82C478-2D51-41FE-A0CD-168CF1D3FE6F}" dt="2023-06-25T10:37:06.480" v="77" actId="26606"/>
          <ac:spMkLst>
            <pc:docMk/>
            <pc:sldMk cId="3702377320" sldId="258"/>
            <ac:spMk id="1031" creationId="{DBC6133C-0615-4CE4-9132-37E609A9BDFA}"/>
          </ac:spMkLst>
        </pc:spChg>
        <pc:spChg chg="add del">
          <ac:chgData name="Pravesh Tiwari" userId="510cda5e-ca0d-40a0-97e8-d58f2f9036af" providerId="ADAL" clId="{1D82C478-2D51-41FE-A0CD-168CF1D3FE6F}" dt="2023-06-25T10:37:06.480" v="77" actId="26606"/>
          <ac:spMkLst>
            <pc:docMk/>
            <pc:sldMk cId="3702377320" sldId="258"/>
            <ac:spMk id="1033" creationId="{169CC832-2974-4E8D-90ED-3E2941BA7336}"/>
          </ac:spMkLst>
        </pc:spChg>
        <pc:spChg chg="add del">
          <ac:chgData name="Pravesh Tiwari" userId="510cda5e-ca0d-40a0-97e8-d58f2f9036af" providerId="ADAL" clId="{1D82C478-2D51-41FE-A0CD-168CF1D3FE6F}" dt="2023-06-25T10:37:06.480" v="77" actId="26606"/>
          <ac:spMkLst>
            <pc:docMk/>
            <pc:sldMk cId="3702377320" sldId="258"/>
            <ac:spMk id="1035" creationId="{55222F96-971A-4F90-B841-6BAB416C7AC1}"/>
          </ac:spMkLst>
        </pc:spChg>
        <pc:spChg chg="add del">
          <ac:chgData name="Pravesh Tiwari" userId="510cda5e-ca0d-40a0-97e8-d58f2f9036af" providerId="ADAL" clId="{1D82C478-2D51-41FE-A0CD-168CF1D3FE6F}" dt="2023-06-25T10:37:06.480" v="77" actId="26606"/>
          <ac:spMkLst>
            <pc:docMk/>
            <pc:sldMk cId="3702377320" sldId="258"/>
            <ac:spMk id="1037" creationId="{08980754-6F4B-43C9-B9BE-127B6BED6586}"/>
          </ac:spMkLst>
        </pc:spChg>
        <pc:spChg chg="add del">
          <ac:chgData name="Pravesh Tiwari" userId="510cda5e-ca0d-40a0-97e8-d58f2f9036af" providerId="ADAL" clId="{1D82C478-2D51-41FE-A0CD-168CF1D3FE6F}" dt="2023-06-25T10:37:06.480" v="77" actId="26606"/>
          <ac:spMkLst>
            <pc:docMk/>
            <pc:sldMk cId="3702377320" sldId="258"/>
            <ac:spMk id="1039" creationId="{2C1BBA94-3F40-40AA-8BB9-E69E25E537C1}"/>
          </ac:spMkLst>
        </pc:spChg>
        <pc:spChg chg="add del">
          <ac:chgData name="Pravesh Tiwari" userId="510cda5e-ca0d-40a0-97e8-d58f2f9036af" providerId="ADAL" clId="{1D82C478-2D51-41FE-A0CD-168CF1D3FE6F}" dt="2023-06-25T10:37:41.701" v="79" actId="26606"/>
          <ac:spMkLst>
            <pc:docMk/>
            <pc:sldMk cId="3702377320" sldId="258"/>
            <ac:spMk id="1041" creationId="{2B97F24A-32CE-4C1C-A50D-3016B394DCFB}"/>
          </ac:spMkLst>
        </pc:spChg>
        <pc:spChg chg="add del">
          <ac:chgData name="Pravesh Tiwari" userId="510cda5e-ca0d-40a0-97e8-d58f2f9036af" providerId="ADAL" clId="{1D82C478-2D51-41FE-A0CD-168CF1D3FE6F}" dt="2023-06-25T10:37:41.701" v="79" actId="26606"/>
          <ac:spMkLst>
            <pc:docMk/>
            <pc:sldMk cId="3702377320" sldId="258"/>
            <ac:spMk id="1042" creationId="{CD8B4F24-440B-49E9-B85D-733523DC064B}"/>
          </ac:spMkLst>
        </pc:spChg>
        <pc:spChg chg="add del">
          <ac:chgData name="Pravesh Tiwari" userId="510cda5e-ca0d-40a0-97e8-d58f2f9036af" providerId="ADAL" clId="{1D82C478-2D51-41FE-A0CD-168CF1D3FE6F}" dt="2023-06-25T10:37:50.482" v="81" actId="26606"/>
          <ac:spMkLst>
            <pc:docMk/>
            <pc:sldMk cId="3702377320" sldId="258"/>
            <ac:spMk id="1044" creationId="{DBC6133C-0615-4CE4-9132-37E609A9BDFA}"/>
          </ac:spMkLst>
        </pc:spChg>
        <pc:spChg chg="add del">
          <ac:chgData name="Pravesh Tiwari" userId="510cda5e-ca0d-40a0-97e8-d58f2f9036af" providerId="ADAL" clId="{1D82C478-2D51-41FE-A0CD-168CF1D3FE6F}" dt="2023-06-25T10:37:50.482" v="81" actId="26606"/>
          <ac:spMkLst>
            <pc:docMk/>
            <pc:sldMk cId="3702377320" sldId="258"/>
            <ac:spMk id="1045" creationId="{169CC832-2974-4E8D-90ED-3E2941BA7336}"/>
          </ac:spMkLst>
        </pc:spChg>
        <pc:spChg chg="add del">
          <ac:chgData name="Pravesh Tiwari" userId="510cda5e-ca0d-40a0-97e8-d58f2f9036af" providerId="ADAL" clId="{1D82C478-2D51-41FE-A0CD-168CF1D3FE6F}" dt="2023-06-25T10:37:50.482" v="81" actId="26606"/>
          <ac:spMkLst>
            <pc:docMk/>
            <pc:sldMk cId="3702377320" sldId="258"/>
            <ac:spMk id="1046" creationId="{55222F96-971A-4F90-B841-6BAB416C7AC1}"/>
          </ac:spMkLst>
        </pc:spChg>
        <pc:spChg chg="add del">
          <ac:chgData name="Pravesh Tiwari" userId="510cda5e-ca0d-40a0-97e8-d58f2f9036af" providerId="ADAL" clId="{1D82C478-2D51-41FE-A0CD-168CF1D3FE6F}" dt="2023-06-25T10:37:50.482" v="81" actId="26606"/>
          <ac:spMkLst>
            <pc:docMk/>
            <pc:sldMk cId="3702377320" sldId="258"/>
            <ac:spMk id="1047" creationId="{08980754-6F4B-43C9-B9BE-127B6BED6586}"/>
          </ac:spMkLst>
        </pc:spChg>
        <pc:spChg chg="add del">
          <ac:chgData name="Pravesh Tiwari" userId="510cda5e-ca0d-40a0-97e8-d58f2f9036af" providerId="ADAL" clId="{1D82C478-2D51-41FE-A0CD-168CF1D3FE6F}" dt="2023-06-25T10:37:50.482" v="81" actId="26606"/>
          <ac:spMkLst>
            <pc:docMk/>
            <pc:sldMk cId="3702377320" sldId="258"/>
            <ac:spMk id="1048" creationId="{2C1BBA94-3F40-40AA-8BB9-E69E25E537C1}"/>
          </ac:spMkLst>
        </pc:spChg>
        <pc:picChg chg="add mod">
          <ac:chgData name="Pravesh Tiwari" userId="510cda5e-ca0d-40a0-97e8-d58f2f9036af" providerId="ADAL" clId="{1D82C478-2D51-41FE-A0CD-168CF1D3FE6F}" dt="2023-06-25T10:37:57.205" v="83" actId="14100"/>
          <ac:picMkLst>
            <pc:docMk/>
            <pc:sldMk cId="3702377320" sldId="258"/>
            <ac:picMk id="1026" creationId="{0B611734-4708-8BC6-9BE3-3C33DE1734D7}"/>
          </ac:picMkLst>
        </pc:picChg>
      </pc:sldChg>
      <pc:sldChg chg="addSp delSp modSp new mod">
        <pc:chgData name="Pravesh Tiwari" userId="510cda5e-ca0d-40a0-97e8-d58f2f9036af" providerId="ADAL" clId="{1D82C478-2D51-41FE-A0CD-168CF1D3FE6F}" dt="2023-06-25T11:05:14.646" v="206" actId="1076"/>
        <pc:sldMkLst>
          <pc:docMk/>
          <pc:sldMk cId="2879133442" sldId="259"/>
        </pc:sldMkLst>
        <pc:spChg chg="add mod">
          <ac:chgData name="Pravesh Tiwari" userId="510cda5e-ca0d-40a0-97e8-d58f2f9036af" providerId="ADAL" clId="{1D82C478-2D51-41FE-A0CD-168CF1D3FE6F}" dt="2023-06-25T11:05:14.646" v="206" actId="1076"/>
          <ac:spMkLst>
            <pc:docMk/>
            <pc:sldMk cId="2879133442" sldId="259"/>
            <ac:spMk id="3" creationId="{E3C747EE-AA24-7D40-D516-2F49C0D07870}"/>
          </ac:spMkLst>
        </pc:spChg>
        <pc:spChg chg="add mod">
          <ac:chgData name="Pravesh Tiwari" userId="510cda5e-ca0d-40a0-97e8-d58f2f9036af" providerId="ADAL" clId="{1D82C478-2D51-41FE-A0CD-168CF1D3FE6F}" dt="2023-06-25T10:53:06.465" v="99" actId="2710"/>
          <ac:spMkLst>
            <pc:docMk/>
            <pc:sldMk cId="2879133442" sldId="259"/>
            <ac:spMk id="5" creationId="{536B4957-5A85-CF06-E19B-0CAE0FB19270}"/>
          </ac:spMkLst>
        </pc:spChg>
        <pc:spChg chg="add mod">
          <ac:chgData name="Pravesh Tiwari" userId="510cda5e-ca0d-40a0-97e8-d58f2f9036af" providerId="ADAL" clId="{1D82C478-2D51-41FE-A0CD-168CF1D3FE6F}" dt="2023-06-25T11:02:20.386" v="181" actId="1076"/>
          <ac:spMkLst>
            <pc:docMk/>
            <pc:sldMk cId="2879133442" sldId="259"/>
            <ac:spMk id="10" creationId="{43B727E1-25A8-A950-D0AA-D93F2D79A5A0}"/>
          </ac:spMkLst>
        </pc:spChg>
        <pc:spChg chg="add mod">
          <ac:chgData name="Pravesh Tiwari" userId="510cda5e-ca0d-40a0-97e8-d58f2f9036af" providerId="ADAL" clId="{1D82C478-2D51-41FE-A0CD-168CF1D3FE6F}" dt="2023-06-25T11:03:32.989" v="193" actId="207"/>
          <ac:spMkLst>
            <pc:docMk/>
            <pc:sldMk cId="2879133442" sldId="259"/>
            <ac:spMk id="11" creationId="{88A74C04-1BDF-8E20-1576-F7F3098A5F11}"/>
          </ac:spMkLst>
        </pc:spChg>
        <pc:spChg chg="add mod">
          <ac:chgData name="Pravesh Tiwari" userId="510cda5e-ca0d-40a0-97e8-d58f2f9036af" providerId="ADAL" clId="{1D82C478-2D51-41FE-A0CD-168CF1D3FE6F}" dt="2023-06-25T11:03:52.772" v="204" actId="20577"/>
          <ac:spMkLst>
            <pc:docMk/>
            <pc:sldMk cId="2879133442" sldId="259"/>
            <ac:spMk id="12" creationId="{301F4FE2-DAA9-C40C-33A2-9706500F9959}"/>
          </ac:spMkLst>
        </pc:spChg>
        <pc:picChg chg="add mod">
          <ac:chgData name="Pravesh Tiwari" userId="510cda5e-ca0d-40a0-97e8-d58f2f9036af" providerId="ADAL" clId="{1D82C478-2D51-41FE-A0CD-168CF1D3FE6F}" dt="2023-06-25T11:01:42.270" v="157" actId="1036"/>
          <ac:picMkLst>
            <pc:docMk/>
            <pc:sldMk cId="2879133442" sldId="259"/>
            <ac:picMk id="7" creationId="{B0059215-0FB4-F844-52A0-7322569BF866}"/>
          </ac:picMkLst>
        </pc:picChg>
        <pc:picChg chg="add mod">
          <ac:chgData name="Pravesh Tiwari" userId="510cda5e-ca0d-40a0-97e8-d58f2f9036af" providerId="ADAL" clId="{1D82C478-2D51-41FE-A0CD-168CF1D3FE6F}" dt="2023-06-25T11:01:42.270" v="157" actId="1036"/>
          <ac:picMkLst>
            <pc:docMk/>
            <pc:sldMk cId="2879133442" sldId="259"/>
            <ac:picMk id="9" creationId="{B1FA28BE-F6A9-62C4-B267-9F33F298B36B}"/>
          </ac:picMkLst>
        </pc:picChg>
        <pc:picChg chg="add del mod">
          <ac:chgData name="Pravesh Tiwari" userId="510cda5e-ca0d-40a0-97e8-d58f2f9036af" providerId="ADAL" clId="{1D82C478-2D51-41FE-A0CD-168CF1D3FE6F}" dt="2023-06-25T10:57:20.581" v="107" actId="478"/>
          <ac:picMkLst>
            <pc:docMk/>
            <pc:sldMk cId="2879133442" sldId="259"/>
            <ac:picMk id="2050" creationId="{CC4B4A6D-F36B-9D4B-F613-7452F3A16897}"/>
          </ac:picMkLst>
        </pc:picChg>
        <pc:picChg chg="add mod">
          <ac:chgData name="Pravesh Tiwari" userId="510cda5e-ca0d-40a0-97e8-d58f2f9036af" providerId="ADAL" clId="{1D82C478-2D51-41FE-A0CD-168CF1D3FE6F}" dt="2023-06-25T11:01:42.270" v="157" actId="1036"/>
          <ac:picMkLst>
            <pc:docMk/>
            <pc:sldMk cId="2879133442" sldId="259"/>
            <ac:picMk id="2052" creationId="{978E7161-9ACB-FA34-80D0-481D9D6D792C}"/>
          </ac:picMkLst>
        </pc:picChg>
      </pc:sldChg>
      <pc:sldChg chg="addSp modSp new mod">
        <pc:chgData name="Pravesh Tiwari" userId="510cda5e-ca0d-40a0-97e8-d58f2f9036af" providerId="ADAL" clId="{1D82C478-2D51-41FE-A0CD-168CF1D3FE6F}" dt="2023-06-25T11:14:37.717" v="322" actId="20577"/>
        <pc:sldMkLst>
          <pc:docMk/>
          <pc:sldMk cId="749527504" sldId="260"/>
        </pc:sldMkLst>
        <pc:spChg chg="add mod">
          <ac:chgData name="Pravesh Tiwari" userId="510cda5e-ca0d-40a0-97e8-d58f2f9036af" providerId="ADAL" clId="{1D82C478-2D51-41FE-A0CD-168CF1D3FE6F}" dt="2023-06-25T11:05:26.993" v="222" actId="20577"/>
          <ac:spMkLst>
            <pc:docMk/>
            <pc:sldMk cId="749527504" sldId="260"/>
            <ac:spMk id="2" creationId="{2A931FDB-F2F0-C791-1024-21D7D96F5498}"/>
          </ac:spMkLst>
        </pc:spChg>
        <pc:spChg chg="add mod">
          <ac:chgData name="Pravesh Tiwari" userId="510cda5e-ca0d-40a0-97e8-d58f2f9036af" providerId="ADAL" clId="{1D82C478-2D51-41FE-A0CD-168CF1D3FE6F}" dt="2023-06-25T11:14:37.717" v="322" actId="20577"/>
          <ac:spMkLst>
            <pc:docMk/>
            <pc:sldMk cId="749527504" sldId="260"/>
            <ac:spMk id="3" creationId="{94EFE3B3-1E39-B61E-52E6-8B35E7B3C701}"/>
          </ac:spMkLst>
        </pc:spChg>
        <pc:picChg chg="add mod">
          <ac:chgData name="Pravesh Tiwari" userId="510cda5e-ca0d-40a0-97e8-d58f2f9036af" providerId="ADAL" clId="{1D82C478-2D51-41FE-A0CD-168CF1D3FE6F}" dt="2023-06-25T11:14:29.756" v="319" actId="1076"/>
          <ac:picMkLst>
            <pc:docMk/>
            <pc:sldMk cId="749527504" sldId="260"/>
            <ac:picMk id="3074" creationId="{E9346C1F-8A7A-CC3A-2955-8C2E5E8091A7}"/>
          </ac:picMkLst>
        </pc:picChg>
      </pc:sldChg>
      <pc:sldChg chg="addSp modSp new mod">
        <pc:chgData name="Pravesh Tiwari" userId="510cda5e-ca0d-40a0-97e8-d58f2f9036af" providerId="ADAL" clId="{1D82C478-2D51-41FE-A0CD-168CF1D3FE6F}" dt="2023-06-25T11:15:18.290" v="329" actId="14100"/>
        <pc:sldMkLst>
          <pc:docMk/>
          <pc:sldMk cId="2207837659" sldId="261"/>
        </pc:sldMkLst>
        <pc:spChg chg="add mod">
          <ac:chgData name="Pravesh Tiwari" userId="510cda5e-ca0d-40a0-97e8-d58f2f9036af" providerId="ADAL" clId="{1D82C478-2D51-41FE-A0CD-168CF1D3FE6F}" dt="2023-06-25T11:14:56.263" v="324" actId="1076"/>
          <ac:spMkLst>
            <pc:docMk/>
            <pc:sldMk cId="2207837659" sldId="261"/>
            <ac:spMk id="3" creationId="{4E82554F-C4AE-0733-54B2-3E6963AD8410}"/>
          </ac:spMkLst>
        </pc:spChg>
        <pc:picChg chg="add mod">
          <ac:chgData name="Pravesh Tiwari" userId="510cda5e-ca0d-40a0-97e8-d58f2f9036af" providerId="ADAL" clId="{1D82C478-2D51-41FE-A0CD-168CF1D3FE6F}" dt="2023-06-25T11:15:18.290" v="329" actId="14100"/>
          <ac:picMkLst>
            <pc:docMk/>
            <pc:sldMk cId="2207837659" sldId="261"/>
            <ac:picMk id="4098" creationId="{ADADE208-D95F-A841-57F0-990C2A3ED9EE}"/>
          </ac:picMkLst>
        </pc:picChg>
      </pc:sldChg>
      <pc:sldChg chg="addSp modSp new mod">
        <pc:chgData name="Pravesh Tiwari" userId="510cda5e-ca0d-40a0-97e8-d58f2f9036af" providerId="ADAL" clId="{1D82C478-2D51-41FE-A0CD-168CF1D3FE6F}" dt="2023-06-25T11:16:43.459" v="353" actId="1076"/>
        <pc:sldMkLst>
          <pc:docMk/>
          <pc:sldMk cId="3861894042" sldId="262"/>
        </pc:sldMkLst>
        <pc:spChg chg="add mod">
          <ac:chgData name="Pravesh Tiwari" userId="510cda5e-ca0d-40a0-97e8-d58f2f9036af" providerId="ADAL" clId="{1D82C478-2D51-41FE-A0CD-168CF1D3FE6F}" dt="2023-06-25T11:15:45.121" v="333" actId="14100"/>
          <ac:spMkLst>
            <pc:docMk/>
            <pc:sldMk cId="3861894042" sldId="262"/>
            <ac:spMk id="3" creationId="{FBC444A5-4432-C93C-EA0D-0D0723521786}"/>
          </ac:spMkLst>
        </pc:spChg>
        <pc:spChg chg="add mod">
          <ac:chgData name="Pravesh Tiwari" userId="510cda5e-ca0d-40a0-97e8-d58f2f9036af" providerId="ADAL" clId="{1D82C478-2D51-41FE-A0CD-168CF1D3FE6F}" dt="2023-06-25T11:16:43.459" v="353" actId="1076"/>
          <ac:spMkLst>
            <pc:docMk/>
            <pc:sldMk cId="3861894042" sldId="262"/>
            <ac:spMk id="5" creationId="{2FCDA3CE-4C02-1849-2250-4765C0EDE213}"/>
          </ac:spMkLst>
        </pc:spChg>
        <pc:picChg chg="add mod">
          <ac:chgData name="Pravesh Tiwari" userId="510cda5e-ca0d-40a0-97e8-d58f2f9036af" providerId="ADAL" clId="{1D82C478-2D51-41FE-A0CD-168CF1D3FE6F}" dt="2023-06-25T11:15:58.110" v="337" actId="14100"/>
          <ac:picMkLst>
            <pc:docMk/>
            <pc:sldMk cId="3861894042" sldId="262"/>
            <ac:picMk id="5122" creationId="{C4FC9260-EBA1-7F84-B888-33FCB7AFA612}"/>
          </ac:picMkLst>
        </pc:picChg>
      </pc:sldChg>
      <pc:sldChg chg="addSp modSp new mod">
        <pc:chgData name="Pravesh Tiwari" userId="510cda5e-ca0d-40a0-97e8-d58f2f9036af" providerId="ADAL" clId="{1D82C478-2D51-41FE-A0CD-168CF1D3FE6F}" dt="2023-06-25T17:12:01.967" v="438" actId="13926"/>
        <pc:sldMkLst>
          <pc:docMk/>
          <pc:sldMk cId="3976470643" sldId="263"/>
        </pc:sldMkLst>
        <pc:spChg chg="add mod">
          <ac:chgData name="Pravesh Tiwari" userId="510cda5e-ca0d-40a0-97e8-d58f2f9036af" providerId="ADAL" clId="{1D82C478-2D51-41FE-A0CD-168CF1D3FE6F}" dt="2023-06-25T17:12:01.967" v="438" actId="13926"/>
          <ac:spMkLst>
            <pc:docMk/>
            <pc:sldMk cId="3976470643" sldId="263"/>
            <ac:spMk id="3" creationId="{A20A6392-3BBB-A6AC-C624-BDC1AFEA6CD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CDF2-DE51-2B26-791C-A85B0B733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7DF762-0BA4-C7B9-14B2-689B26C25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795D6-CA09-D33E-25E1-C44563BCA1EB}"/>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C3E76D70-53B6-B2C5-C2F0-C206D2ECE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2973F-D426-5636-EE26-AABDF3784AC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55577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054D-6FAD-6FA5-2300-DCD1ECE73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D954FE-3F06-C8D2-A5EE-4F9ADA71C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25C84-24B3-2B00-44D5-14277DC77163}"/>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4F512B4C-61A5-15A7-837A-98A550573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DEAC2-3048-0135-7621-CB7219C7004D}"/>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3078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78DD0-76DE-6BA3-0946-EABAACC66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2AF30-FDF7-26C1-DB7E-21C823224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4E47D-477C-2890-0044-4B88A3F6EDB9}"/>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6D0C52F1-9806-F2A3-FB13-E4D6FCB20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58AA-9BE2-C61A-266A-B675A5891815}"/>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72833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A8FB-DD3D-CBD6-CD25-9C6FCDE66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9DFE8-3590-721F-279B-B2FE4505F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68C0-4F29-EE75-00C1-CD9775275C31}"/>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5700A7FA-A23B-5413-547E-5F661720C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B258A-AB47-7B26-E93E-669FA2E457E8}"/>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10435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91B0-9F6E-0206-78ED-4EC88CA27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8A31B-B019-C541-6261-48DF5ABD0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1F8D4-F85A-BE20-9B5E-D8DEAFC9BF76}"/>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61CCEB5E-DAE9-24CA-D2A1-0F30377D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DAEFC-B518-44C1-BA31-2E06237307E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8221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3F62-1800-EB74-75EE-E74259497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25B5C-80B4-5974-F1B4-5A147E315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A0898-677A-A80A-729C-2DB6BCA07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D6045-A51D-3217-8F0A-0E6D5A7D3D98}"/>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6" name="Footer Placeholder 5">
            <a:extLst>
              <a:ext uri="{FF2B5EF4-FFF2-40B4-BE49-F238E27FC236}">
                <a16:creationId xmlns:a16="http://schemas.microsoft.com/office/drawing/2014/main" id="{A545464C-264B-C0C9-D6F7-73F29A3E6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0F676-75F9-7B2B-1EF1-A18660893919}"/>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0616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5622-AAAE-44F0-F396-15F2B0239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69B3E-9CD2-8CD4-5F54-F70C2690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12C10-36A8-E4DA-BA2F-095F13120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44F10-8034-D17A-3328-4B0FAF345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8871C-DEC7-C903-CCBA-80068CEFF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4139E1-9FB5-FEAE-6B09-EB9DE48AA9DE}"/>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8" name="Footer Placeholder 7">
            <a:extLst>
              <a:ext uri="{FF2B5EF4-FFF2-40B4-BE49-F238E27FC236}">
                <a16:creationId xmlns:a16="http://schemas.microsoft.com/office/drawing/2014/main" id="{2876DF18-5543-3FE8-0823-5C8E01C51A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E7246-E84A-4D3F-2D1F-AE3062CD668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28300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11B7-FF62-3214-D0A9-742B21DA4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AE876-66EC-6B65-5995-F50A7642AD34}"/>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4" name="Footer Placeholder 3">
            <a:extLst>
              <a:ext uri="{FF2B5EF4-FFF2-40B4-BE49-F238E27FC236}">
                <a16:creationId xmlns:a16="http://schemas.microsoft.com/office/drawing/2014/main" id="{8E813C1B-5424-38C9-791A-48D7F9E65B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3CC81-C070-BF14-5D35-E1A67F162CD7}"/>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7820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D632F-BF19-31B0-D79D-A72DE7C8BF72}"/>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3" name="Footer Placeholder 2">
            <a:extLst>
              <a:ext uri="{FF2B5EF4-FFF2-40B4-BE49-F238E27FC236}">
                <a16:creationId xmlns:a16="http://schemas.microsoft.com/office/drawing/2014/main" id="{263C688A-F763-A518-3D1E-19AE896E27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3C943-EAAB-B54E-0977-B8DCBF067A5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1468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0629-D888-9D12-FEB7-B924F208C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00615-1CCC-9AC3-E57C-6CA2C0923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1EB4F-7423-7F03-D4BB-9EDCBA04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8CB29-2281-C156-4634-DBDCA0A44FFE}"/>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6" name="Footer Placeholder 5">
            <a:extLst>
              <a:ext uri="{FF2B5EF4-FFF2-40B4-BE49-F238E27FC236}">
                <a16:creationId xmlns:a16="http://schemas.microsoft.com/office/drawing/2014/main" id="{39BEE2AA-73B3-D40F-790B-CB9DF31DA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5839E-4D36-CF7A-1E7C-3B6AB891424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42025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C397-472B-EB6A-3825-75159A273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39B88-6872-3F24-1CA3-F3D6E4CD1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9E19C-48CF-CB36-E3F4-AE19D0EE9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5C84C-E156-323F-E104-575F175A79CB}"/>
              </a:ext>
            </a:extLst>
          </p:cNvPr>
          <p:cNvSpPr>
            <a:spLocks noGrp="1"/>
          </p:cNvSpPr>
          <p:nvPr>
            <p:ph type="dt" sz="half" idx="10"/>
          </p:nvPr>
        </p:nvSpPr>
        <p:spPr/>
        <p:txBody>
          <a:bodyPr/>
          <a:lstStyle/>
          <a:p>
            <a:fld id="{8182B2AC-A20B-4456-8690-8D7276E78389}" type="datetimeFigureOut">
              <a:rPr lang="en-US" smtClean="0"/>
              <a:t>7/17/2023</a:t>
            </a:fld>
            <a:endParaRPr lang="en-US"/>
          </a:p>
        </p:txBody>
      </p:sp>
      <p:sp>
        <p:nvSpPr>
          <p:cNvPr id="6" name="Footer Placeholder 5">
            <a:extLst>
              <a:ext uri="{FF2B5EF4-FFF2-40B4-BE49-F238E27FC236}">
                <a16:creationId xmlns:a16="http://schemas.microsoft.com/office/drawing/2014/main" id="{9996E7A0-6F27-AE41-A185-C8A0FD6CA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4C4AF-C5CD-010A-3A4E-92FEECC42EC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1324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D207A-59F3-13FC-A6EE-AD1507D16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C8BAA-AB3A-9380-6432-48AF94C08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AF81-CB3A-E8E9-91B7-C7AE13DBF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2B2AC-A20B-4456-8690-8D7276E78389}" type="datetimeFigureOut">
              <a:rPr lang="en-US" smtClean="0"/>
              <a:t>7/17/2023</a:t>
            </a:fld>
            <a:endParaRPr lang="en-US"/>
          </a:p>
        </p:txBody>
      </p:sp>
      <p:sp>
        <p:nvSpPr>
          <p:cNvPr id="5" name="Footer Placeholder 4">
            <a:extLst>
              <a:ext uri="{FF2B5EF4-FFF2-40B4-BE49-F238E27FC236}">
                <a16:creationId xmlns:a16="http://schemas.microsoft.com/office/drawing/2014/main" id="{09069920-1CAC-BEF1-A3E2-4C757A5E7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361455-A35D-94A0-1FB4-CC47B4CD1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16FB4-D8FC-4D15-A72C-908B36A91371}" type="slidenum">
              <a:rPr lang="en-US" smtClean="0"/>
              <a:t>‹#›</a:t>
            </a:fld>
            <a:endParaRPr lang="en-US"/>
          </a:p>
        </p:txBody>
      </p:sp>
    </p:spTree>
    <p:extLst>
      <p:ext uri="{BB962C8B-B14F-4D97-AF65-F5344CB8AC3E}">
        <p14:creationId xmlns:p14="http://schemas.microsoft.com/office/powerpoint/2010/main" val="205642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8B9A61-8786-722F-A0D0-F3DEF0425A82}"/>
              </a:ext>
            </a:extLst>
          </p:cNvPr>
          <p:cNvSpPr/>
          <p:nvPr/>
        </p:nvSpPr>
        <p:spPr>
          <a:xfrm>
            <a:off x="0" y="2057400"/>
            <a:ext cx="12192000" cy="2533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SVM – Support Vector Machine</a:t>
            </a:r>
          </a:p>
        </p:txBody>
      </p:sp>
    </p:spTree>
    <p:extLst>
      <p:ext uri="{BB962C8B-B14F-4D97-AF65-F5344CB8AC3E}">
        <p14:creationId xmlns:p14="http://schemas.microsoft.com/office/powerpoint/2010/main" val="200595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093543-06BF-2036-A5F0-267299D517B2}"/>
              </a:ext>
            </a:extLst>
          </p:cNvPr>
          <p:cNvSpPr txBox="1"/>
          <p:nvPr/>
        </p:nvSpPr>
        <p:spPr>
          <a:xfrm>
            <a:off x="95250" y="171450"/>
            <a:ext cx="4219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Introduction</a:t>
            </a:r>
          </a:p>
        </p:txBody>
      </p:sp>
      <p:sp>
        <p:nvSpPr>
          <p:cNvPr id="7" name="TextBox 6">
            <a:extLst>
              <a:ext uri="{FF2B5EF4-FFF2-40B4-BE49-F238E27FC236}">
                <a16:creationId xmlns:a16="http://schemas.microsoft.com/office/drawing/2014/main" id="{286B1A69-99F6-E442-4D49-96EA504EEFAE}"/>
              </a:ext>
            </a:extLst>
          </p:cNvPr>
          <p:cNvSpPr txBox="1"/>
          <p:nvPr/>
        </p:nvSpPr>
        <p:spPr>
          <a:xfrm>
            <a:off x="95250" y="838111"/>
            <a:ext cx="11849100" cy="4647426"/>
          </a:xfrm>
          <a:prstGeom prst="rect">
            <a:avLst/>
          </a:prstGeom>
          <a:noFill/>
        </p:spPr>
        <p:txBody>
          <a:bodyPr wrap="square">
            <a:spAutoFit/>
          </a:bodyPr>
          <a:lstStyle/>
          <a:p>
            <a:pPr marL="285750" indent="-285750">
              <a:buFont typeface="Arial" panose="020B0604020202020204" pitchFamily="34" charset="0"/>
              <a:buChar char="•"/>
            </a:pPr>
            <a:r>
              <a:rPr lang="en-US" sz="1600" b="1" i="0" dirty="0">
                <a:effectLst/>
                <a:cs typeface="Arial" panose="020B0604020202020204" pitchFamily="34" charset="0"/>
              </a:rPr>
              <a:t>Support Vector Machine </a:t>
            </a:r>
            <a:r>
              <a:rPr lang="en-US" sz="1600" b="0" i="0" dirty="0">
                <a:effectLst/>
                <a:cs typeface="Arial" panose="020B0604020202020204" pitchFamily="34" charset="0"/>
              </a:rPr>
              <a:t>or SVM is one of the most popular Supervised Learning algorithms, which is used for Classification as well as Regression problems. However, primarily, it is used for Classification problems in Machine Learning.</a:t>
            </a:r>
          </a:p>
          <a:p>
            <a:pPr marL="285750" indent="-285750">
              <a:buFont typeface="Arial" panose="020B0604020202020204" pitchFamily="34" charset="0"/>
              <a:buChar char="•"/>
            </a:pPr>
            <a:endParaRPr lang="en-US" sz="1600" dirty="0">
              <a:cs typeface="Arial" panose="020B0604020202020204" pitchFamily="34" charset="0"/>
            </a:endParaRPr>
          </a:p>
          <a:p>
            <a:pPr marL="285750" indent="-285750">
              <a:buFont typeface="Arial" panose="020B0604020202020204" pitchFamily="34" charset="0"/>
              <a:buChar char="•"/>
            </a:pPr>
            <a:r>
              <a:rPr lang="en-US" sz="1600" dirty="0">
                <a:cs typeface="Arial" panose="020B0604020202020204" pitchFamily="34" charset="0"/>
              </a:rPr>
              <a:t>SVMs are different from other classification algorithms because of the way they choose the decision boundary that maximizes the distance from the nearest data points of all the classes. </a:t>
            </a:r>
            <a:r>
              <a:rPr lang="en-US" sz="1600" b="0" i="0" dirty="0">
                <a:solidFill>
                  <a:srgbClr val="05192D"/>
                </a:solidFill>
                <a:effectLst/>
                <a:latin typeface="Studio-Feixen-Sans"/>
              </a:rPr>
              <a:t>It can easily handle multiple continuous and categorical variables. SVM constructs a hyperplane in multidimensional space to separate different classes. </a:t>
            </a:r>
          </a:p>
          <a:p>
            <a:endParaRPr lang="en-US" sz="1600" b="0" i="0" dirty="0">
              <a:solidFill>
                <a:srgbClr val="05192D"/>
              </a:solidFill>
              <a:effectLst/>
              <a:latin typeface="Studio-Feixen-Sans"/>
            </a:endParaRPr>
          </a:p>
          <a:p>
            <a:pPr marL="285750" indent="-285750">
              <a:buFont typeface="Arial" panose="020B0604020202020204" pitchFamily="34" charset="0"/>
              <a:buChar char="•"/>
            </a:pPr>
            <a:r>
              <a:rPr lang="en-US" sz="1600" b="0" i="0" dirty="0">
                <a:solidFill>
                  <a:srgbClr val="05192D"/>
                </a:solidFill>
                <a:effectLst/>
                <a:latin typeface="Studio-Feixen-Sans"/>
              </a:rPr>
              <a:t>SVM generates optimal hyperplane in an iterative manner, which is used to minimize error. </a:t>
            </a:r>
            <a:r>
              <a:rPr lang="en-US" sz="1600" dirty="0">
                <a:cs typeface="Arial" panose="020B0604020202020204" pitchFamily="34" charset="0"/>
              </a:rPr>
              <a:t>The decision boundary created by SVMs is called the maximum margin classifier or the maximum margin hyper plane(MMH).</a:t>
            </a:r>
          </a:p>
          <a:p>
            <a:endParaRPr lang="en-US" sz="1600" dirty="0">
              <a:cs typeface="Arial" panose="020B0604020202020204" pitchFamily="34" charset="0"/>
            </a:endParaRPr>
          </a:p>
          <a:p>
            <a:pPr marL="285750" indent="-285750">
              <a:buFont typeface="Arial" panose="020B0604020202020204" pitchFamily="34" charset="0"/>
              <a:buChar char="•"/>
            </a:pPr>
            <a:endParaRPr lang="en-US" sz="1600" dirty="0">
              <a:cs typeface="Arial" panose="020B0604020202020204" pitchFamily="34" charset="0"/>
            </a:endParaRPr>
          </a:p>
          <a:p>
            <a:pPr algn="just"/>
            <a:r>
              <a:rPr lang="en-US" b="1" dirty="0">
                <a:cs typeface="Arial" panose="020B0604020202020204" pitchFamily="34" charset="0"/>
              </a:rPr>
              <a:t>SVM can be of two types:</a:t>
            </a:r>
          </a:p>
          <a:p>
            <a:pPr algn="just"/>
            <a:endParaRPr lang="en-US" sz="1600" dirty="0">
              <a:cs typeface="Arial" panose="020B0604020202020204" pitchFamily="34" charset="0"/>
            </a:endParaRPr>
          </a:p>
          <a:p>
            <a:pPr marL="285750" indent="-285750" algn="just">
              <a:buFont typeface="Arial" panose="020B0604020202020204" pitchFamily="34" charset="0"/>
              <a:buChar char="•"/>
            </a:pPr>
            <a:r>
              <a:rPr lang="en-US" sz="1600" b="1" dirty="0">
                <a:cs typeface="Arial" panose="020B0604020202020204" pitchFamily="34" charset="0"/>
              </a:rPr>
              <a:t>Linear SVM</a:t>
            </a:r>
            <a:r>
              <a:rPr lang="en-US" sz="1600" dirty="0">
                <a:cs typeface="Arial" panose="020B0604020202020204" pitchFamily="34" charset="0"/>
              </a:rPr>
              <a:t>: Linear SVM is used for linearly separable data, which means if a dataset can be classified into two classes by using a single straight line, then such data is termed as linearly separable data, and classifier is used called as Linear SVM classifier.</a:t>
            </a:r>
          </a:p>
          <a:p>
            <a:pPr marL="285750" indent="-285750" algn="just">
              <a:buFont typeface="Arial" panose="020B0604020202020204" pitchFamily="34" charset="0"/>
              <a:buChar char="•"/>
            </a:pPr>
            <a:endParaRPr lang="en-US" sz="800" dirty="0">
              <a:cs typeface="Arial" panose="020B0604020202020204" pitchFamily="34" charset="0"/>
            </a:endParaRPr>
          </a:p>
          <a:p>
            <a:pPr marL="285750" indent="-285750" algn="just">
              <a:buFont typeface="Arial" panose="020B0604020202020204" pitchFamily="34" charset="0"/>
              <a:buChar char="•"/>
            </a:pPr>
            <a:r>
              <a:rPr lang="en-US" sz="1600" b="1" dirty="0">
                <a:cs typeface="Arial" panose="020B0604020202020204" pitchFamily="34" charset="0"/>
              </a:rPr>
              <a:t>Non-linear SVM</a:t>
            </a:r>
            <a:r>
              <a:rPr lang="en-US" sz="1600" dirty="0">
                <a:cs typeface="Arial" panose="020B0604020202020204" pitchFamily="34" charset="0"/>
              </a:rPr>
              <a:t>: Non-Linear SVM is used for non-linearly separated data, which means if a dataset cannot be classified by using a straight line, then such data is termed as non-linear data and classifier used is called as Non-linear SVM classifier.</a:t>
            </a:r>
          </a:p>
          <a:p>
            <a:pPr marL="285750" indent="-285750">
              <a:buFont typeface="Arial" panose="020B0604020202020204" pitchFamily="34" charset="0"/>
              <a:buChar char="•"/>
            </a:pPr>
            <a:endParaRPr lang="en-US" sz="1600" dirty="0">
              <a:cs typeface="Arial" panose="020B0604020202020204" pitchFamily="34" charset="0"/>
            </a:endParaRPr>
          </a:p>
        </p:txBody>
      </p:sp>
    </p:spTree>
    <p:extLst>
      <p:ext uri="{BB962C8B-B14F-4D97-AF65-F5344CB8AC3E}">
        <p14:creationId xmlns:p14="http://schemas.microsoft.com/office/powerpoint/2010/main" val="258392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BB94A-40FB-1988-8FDB-BB8BB187B396}"/>
              </a:ext>
            </a:extLst>
          </p:cNvPr>
          <p:cNvSpPr txBox="1"/>
          <p:nvPr/>
        </p:nvSpPr>
        <p:spPr>
          <a:xfrm>
            <a:off x="76200" y="295275"/>
            <a:ext cx="9925050" cy="523220"/>
          </a:xfrm>
          <a:prstGeom prst="rect">
            <a:avLst/>
          </a:prstGeom>
          <a:noFill/>
        </p:spPr>
        <p:txBody>
          <a:bodyPr wrap="square" rtlCol="0">
            <a:spAutoFit/>
          </a:bodyPr>
          <a:lstStyle/>
          <a:p>
            <a:pPr marL="457200" indent="-457200" algn="l">
              <a:buFont typeface="Wingdings" panose="05000000000000000000" pitchFamily="2" charset="2"/>
              <a:buChar char="Ø"/>
            </a:pPr>
            <a:r>
              <a:rPr lang="en-US" sz="2800" b="1" i="0" dirty="0">
                <a:solidFill>
                  <a:srgbClr val="000000"/>
                </a:solidFill>
                <a:effectLst/>
                <a:latin typeface="Helvetica Neue"/>
              </a:rPr>
              <a:t> Support Vector Machines Terminologies</a:t>
            </a:r>
          </a:p>
        </p:txBody>
      </p:sp>
      <p:sp>
        <p:nvSpPr>
          <p:cNvPr id="6" name="TextBox 5">
            <a:extLst>
              <a:ext uri="{FF2B5EF4-FFF2-40B4-BE49-F238E27FC236}">
                <a16:creationId xmlns:a16="http://schemas.microsoft.com/office/drawing/2014/main" id="{4F7A2783-9076-BF5A-4202-C9CFEC0F204A}"/>
              </a:ext>
            </a:extLst>
          </p:cNvPr>
          <p:cNvSpPr txBox="1"/>
          <p:nvPr/>
        </p:nvSpPr>
        <p:spPr>
          <a:xfrm>
            <a:off x="177164" y="1017357"/>
            <a:ext cx="6109335" cy="2031325"/>
          </a:xfrm>
          <a:prstGeom prst="rect">
            <a:avLst/>
          </a:prstGeom>
          <a:noFill/>
        </p:spPr>
        <p:txBody>
          <a:bodyPr wrap="square">
            <a:spAutoFit/>
          </a:bodyPr>
          <a:lstStyle/>
          <a:p>
            <a:r>
              <a:rPr lang="en-US" b="1" dirty="0"/>
              <a:t>Hyperplane</a:t>
            </a:r>
          </a:p>
          <a:p>
            <a:r>
              <a:rPr lang="en-US" dirty="0"/>
              <a:t>A hyperplane is a decision boundary which separates between given set of data points having different class labels. The SVM classifier separates data points using a hyperplane with the maximum amount of margin. This hyperplane is known as the maximum margin hyperplane and the linear classifier it defines is known as the maximum margin classifier.</a:t>
            </a:r>
          </a:p>
        </p:txBody>
      </p:sp>
      <p:sp>
        <p:nvSpPr>
          <p:cNvPr id="10" name="TextBox 9">
            <a:extLst>
              <a:ext uri="{FF2B5EF4-FFF2-40B4-BE49-F238E27FC236}">
                <a16:creationId xmlns:a16="http://schemas.microsoft.com/office/drawing/2014/main" id="{35EB7729-EDD3-B854-6172-7588F1D8EB68}"/>
              </a:ext>
            </a:extLst>
          </p:cNvPr>
          <p:cNvSpPr txBox="1"/>
          <p:nvPr/>
        </p:nvSpPr>
        <p:spPr>
          <a:xfrm>
            <a:off x="177164" y="3158788"/>
            <a:ext cx="5585461" cy="1477328"/>
          </a:xfrm>
          <a:prstGeom prst="rect">
            <a:avLst/>
          </a:prstGeom>
          <a:noFill/>
        </p:spPr>
        <p:txBody>
          <a:bodyPr wrap="square">
            <a:spAutoFit/>
          </a:bodyPr>
          <a:lstStyle/>
          <a:p>
            <a:pPr algn="l"/>
            <a:r>
              <a:rPr lang="en-US" b="1" dirty="0"/>
              <a:t>Support Vectors</a:t>
            </a:r>
          </a:p>
          <a:p>
            <a:pPr algn="l"/>
            <a:r>
              <a:rPr lang="en-US" dirty="0"/>
              <a:t>Support vectors are the sample data points, which are closest to the hyperplane. These data points will define the separating line or hyperplane better by calculating margins</a:t>
            </a:r>
          </a:p>
        </p:txBody>
      </p:sp>
      <p:sp>
        <p:nvSpPr>
          <p:cNvPr id="12" name="TextBox 11">
            <a:extLst>
              <a:ext uri="{FF2B5EF4-FFF2-40B4-BE49-F238E27FC236}">
                <a16:creationId xmlns:a16="http://schemas.microsoft.com/office/drawing/2014/main" id="{7395156D-56EC-B5D6-463B-70EC8C129003}"/>
              </a:ext>
            </a:extLst>
          </p:cNvPr>
          <p:cNvSpPr txBox="1"/>
          <p:nvPr/>
        </p:nvSpPr>
        <p:spPr>
          <a:xfrm>
            <a:off x="177164" y="4746222"/>
            <a:ext cx="5718811" cy="1754326"/>
          </a:xfrm>
          <a:prstGeom prst="rect">
            <a:avLst/>
          </a:prstGeom>
          <a:noFill/>
        </p:spPr>
        <p:txBody>
          <a:bodyPr wrap="square">
            <a:spAutoFit/>
          </a:bodyPr>
          <a:lstStyle/>
          <a:p>
            <a:pPr algn="l"/>
            <a:r>
              <a:rPr lang="en-US" b="1" i="0" dirty="0">
                <a:solidFill>
                  <a:srgbClr val="000000"/>
                </a:solidFill>
                <a:effectLst/>
              </a:rPr>
              <a:t>Margin</a:t>
            </a:r>
          </a:p>
          <a:p>
            <a:pPr algn="l"/>
            <a:r>
              <a:rPr lang="en-US" dirty="0"/>
              <a:t>A margin is a separation gap between the two lines on the closest data points. It is calculated as the perpendicular distance from the line to support vectors or closest data points. In SVMs, we try to maximize this separation gap so that we get maximum margin.</a:t>
            </a:r>
          </a:p>
        </p:txBody>
      </p:sp>
      <p:sp>
        <p:nvSpPr>
          <p:cNvPr id="14" name="TextBox 13">
            <a:extLst>
              <a:ext uri="{FF2B5EF4-FFF2-40B4-BE49-F238E27FC236}">
                <a16:creationId xmlns:a16="http://schemas.microsoft.com/office/drawing/2014/main" id="{1CB9FC63-DB90-FEA9-3CE6-1189BE3FE244}"/>
              </a:ext>
            </a:extLst>
          </p:cNvPr>
          <p:cNvSpPr txBox="1"/>
          <p:nvPr/>
        </p:nvSpPr>
        <p:spPr>
          <a:xfrm>
            <a:off x="7817644" y="1619309"/>
            <a:ext cx="2574131" cy="369332"/>
          </a:xfrm>
          <a:prstGeom prst="rect">
            <a:avLst/>
          </a:prstGeom>
          <a:noFill/>
        </p:spPr>
        <p:txBody>
          <a:bodyPr wrap="square">
            <a:spAutoFit/>
          </a:bodyPr>
          <a:lstStyle/>
          <a:p>
            <a:pPr algn="ctr"/>
            <a:r>
              <a:rPr lang="en-US" b="1" i="0" dirty="0">
                <a:solidFill>
                  <a:srgbClr val="000000"/>
                </a:solidFill>
                <a:effectLst/>
                <a:latin typeface="Helvetica Neue"/>
              </a:rPr>
              <a:t>Margin in SVM</a:t>
            </a:r>
          </a:p>
        </p:txBody>
      </p:sp>
      <p:pic>
        <p:nvPicPr>
          <p:cNvPr id="1030" name="Picture 6" descr="Margin in SVM">
            <a:extLst>
              <a:ext uri="{FF2B5EF4-FFF2-40B4-BE49-F238E27FC236}">
                <a16:creationId xmlns:a16="http://schemas.microsoft.com/office/drawing/2014/main" id="{DF898960-3CA1-2299-033B-1618A336F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2101989"/>
            <a:ext cx="4191000" cy="3590925"/>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7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75FC3-CD43-9C7A-C05A-58DEB89A0BB2}"/>
              </a:ext>
            </a:extLst>
          </p:cNvPr>
          <p:cNvSpPr txBox="1"/>
          <p:nvPr/>
        </p:nvSpPr>
        <p:spPr>
          <a:xfrm>
            <a:off x="95249" y="352425"/>
            <a:ext cx="9991725"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en-US" sz="2800" b="1" dirty="0">
                <a:latin typeface="inter-bold"/>
                <a:cs typeface="Arial" panose="020B0604020202020204" pitchFamily="34" charset="0"/>
              </a:rPr>
              <a:t>How Does SVM Works</a:t>
            </a:r>
          </a:p>
        </p:txBody>
      </p:sp>
      <p:sp>
        <p:nvSpPr>
          <p:cNvPr id="5" name="TextBox 4">
            <a:extLst>
              <a:ext uri="{FF2B5EF4-FFF2-40B4-BE49-F238E27FC236}">
                <a16:creationId xmlns:a16="http://schemas.microsoft.com/office/drawing/2014/main" id="{BE2EB99F-AA18-A90E-4B34-EB5FF585C990}"/>
              </a:ext>
            </a:extLst>
          </p:cNvPr>
          <p:cNvSpPr txBox="1"/>
          <p:nvPr/>
        </p:nvSpPr>
        <p:spPr>
          <a:xfrm>
            <a:off x="402430" y="1043791"/>
            <a:ext cx="11789569" cy="2308324"/>
          </a:xfrm>
          <a:prstGeom prst="rect">
            <a:avLst/>
          </a:prstGeom>
          <a:noFill/>
        </p:spPr>
        <p:txBody>
          <a:bodyPr wrap="square">
            <a:spAutoFit/>
          </a:bodyPr>
          <a:lstStyle/>
          <a:p>
            <a:pPr algn="l"/>
            <a:r>
              <a:rPr lang="en-US" sz="1600" b="0" i="0" dirty="0">
                <a:solidFill>
                  <a:srgbClr val="000000"/>
                </a:solidFill>
                <a:effectLst/>
              </a:rPr>
              <a:t>In SVMs, our main objective is to select a hyperplane with the maximum possible margin between support vectors in the given dataset. SVM searches for the maximum margin hyperplane in the following 2 step process –</a:t>
            </a:r>
          </a:p>
          <a:p>
            <a:pPr algn="l"/>
            <a:endParaRPr lang="en-US" sz="1600" b="0" i="0" dirty="0">
              <a:solidFill>
                <a:srgbClr val="000000"/>
              </a:solidFill>
              <a:effectLst/>
            </a:endParaRPr>
          </a:p>
          <a:p>
            <a:pPr marL="342900" indent="-342900" algn="l">
              <a:buFont typeface="+mj-lt"/>
              <a:buAutoNum type="arabicPeriod"/>
            </a:pPr>
            <a:r>
              <a:rPr lang="en-US" sz="1600" b="0" i="0" dirty="0">
                <a:solidFill>
                  <a:srgbClr val="000000"/>
                </a:solidFill>
                <a:effectLst/>
              </a:rPr>
              <a:t>Generate hyperplanes which segregates the classes in the best possible way. There are many hyperplanes that might classify the data. We should look for the best hyperplane that represents the largest separation, or margin, between the two classes.</a:t>
            </a:r>
          </a:p>
          <a:p>
            <a:pPr marL="342900" indent="-342900" algn="l">
              <a:buFont typeface="+mj-lt"/>
              <a:buAutoNum type="arabicPeriod"/>
            </a:pPr>
            <a:r>
              <a:rPr lang="en-US" sz="1600" b="0" i="0" dirty="0">
                <a:solidFill>
                  <a:srgbClr val="000000"/>
                </a:solidFill>
                <a:effectLst/>
              </a:rPr>
              <a:t>So, we choose the hyperplane so that distance from it to the support vectors on each side is maximized. If such a hyperplane exists, it is known as the </a:t>
            </a:r>
            <a:r>
              <a:rPr lang="en-US" sz="1600" b="1" i="0" dirty="0">
                <a:solidFill>
                  <a:srgbClr val="000000"/>
                </a:solidFill>
                <a:effectLst/>
              </a:rPr>
              <a:t>maximum margin hyperplane</a:t>
            </a:r>
            <a:r>
              <a:rPr lang="en-US" sz="1600" b="0" i="0" dirty="0">
                <a:solidFill>
                  <a:srgbClr val="000000"/>
                </a:solidFill>
                <a:effectLst/>
              </a:rPr>
              <a:t> and the linear classifier it defines is known as a </a:t>
            </a:r>
            <a:r>
              <a:rPr lang="en-US" sz="1600" b="1" i="0" dirty="0">
                <a:solidFill>
                  <a:srgbClr val="000000"/>
                </a:solidFill>
                <a:effectLst/>
              </a:rPr>
              <a:t>maximum margin classifier</a:t>
            </a:r>
            <a:r>
              <a:rPr lang="en-US" sz="1600" b="0" i="0" dirty="0">
                <a:solidFill>
                  <a:srgbClr val="000000"/>
                </a:solidFill>
                <a:effectLst/>
              </a:rPr>
              <a:t>.</a:t>
            </a:r>
          </a:p>
          <a:p>
            <a:pPr algn="l"/>
            <a:endParaRPr lang="en-US" sz="1600" b="0" i="0" dirty="0">
              <a:solidFill>
                <a:srgbClr val="000000"/>
              </a:solidFill>
              <a:effectLst/>
            </a:endParaRPr>
          </a:p>
          <a:p>
            <a:pPr algn="l"/>
            <a:r>
              <a:rPr lang="en-US" sz="1600" b="0" i="0" dirty="0">
                <a:solidFill>
                  <a:srgbClr val="000000"/>
                </a:solidFill>
                <a:effectLst/>
              </a:rPr>
              <a:t>The following diagram illustrates the concept of </a:t>
            </a:r>
            <a:r>
              <a:rPr lang="en-US" sz="1600" b="1" i="0" dirty="0">
                <a:solidFill>
                  <a:srgbClr val="000000"/>
                </a:solidFill>
                <a:effectLst/>
              </a:rPr>
              <a:t>maximum margin</a:t>
            </a:r>
            <a:r>
              <a:rPr lang="en-US" sz="1600" b="0" i="0" dirty="0">
                <a:solidFill>
                  <a:srgbClr val="000000"/>
                </a:solidFill>
                <a:effectLst/>
              </a:rPr>
              <a:t> and </a:t>
            </a:r>
            <a:r>
              <a:rPr lang="en-US" sz="1600" b="1" i="0" dirty="0">
                <a:solidFill>
                  <a:srgbClr val="000000"/>
                </a:solidFill>
                <a:effectLst/>
              </a:rPr>
              <a:t>maximum margin hyperplane</a:t>
            </a:r>
            <a:r>
              <a:rPr lang="en-US" sz="1600" b="0" i="0" dirty="0">
                <a:solidFill>
                  <a:srgbClr val="000000"/>
                </a:solidFill>
                <a:effectLst/>
              </a:rPr>
              <a:t> in a clear manner.</a:t>
            </a:r>
          </a:p>
        </p:txBody>
      </p:sp>
      <p:pic>
        <p:nvPicPr>
          <p:cNvPr id="2052" name="Picture 4" descr="Maximum margin hyperplane">
            <a:extLst>
              <a:ext uri="{FF2B5EF4-FFF2-40B4-BE49-F238E27FC236}">
                <a16:creationId xmlns:a16="http://schemas.microsoft.com/office/drawing/2014/main" id="{49A2B3A4-CB0C-62D9-47CA-4F397F413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3601371"/>
            <a:ext cx="6721475" cy="278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70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49363-B55C-739D-CEF0-8EA872C2B4E8}"/>
              </a:ext>
            </a:extLst>
          </p:cNvPr>
          <p:cNvSpPr txBox="1"/>
          <p:nvPr/>
        </p:nvSpPr>
        <p:spPr>
          <a:xfrm>
            <a:off x="176212" y="282059"/>
            <a:ext cx="9577388"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inter-bold"/>
                <a:cs typeface="Arial" panose="020B0604020202020204" pitchFamily="34" charset="0"/>
              </a:rPr>
              <a:t>Non-Linear SVM</a:t>
            </a:r>
          </a:p>
        </p:txBody>
      </p:sp>
      <p:sp>
        <p:nvSpPr>
          <p:cNvPr id="6" name="TextBox 5">
            <a:extLst>
              <a:ext uri="{FF2B5EF4-FFF2-40B4-BE49-F238E27FC236}">
                <a16:creationId xmlns:a16="http://schemas.microsoft.com/office/drawing/2014/main" id="{8E811E0C-E84F-78E3-59F9-A47542F9809B}"/>
              </a:ext>
            </a:extLst>
          </p:cNvPr>
          <p:cNvSpPr txBox="1"/>
          <p:nvPr/>
        </p:nvSpPr>
        <p:spPr>
          <a:xfrm>
            <a:off x="176212" y="1022688"/>
            <a:ext cx="11844338" cy="1200329"/>
          </a:xfrm>
          <a:prstGeom prst="rect">
            <a:avLst/>
          </a:prstGeom>
          <a:noFill/>
        </p:spPr>
        <p:txBody>
          <a:bodyPr wrap="square">
            <a:spAutoFit/>
          </a:bodyPr>
          <a:lstStyle/>
          <a:p>
            <a:r>
              <a:rPr lang="en-US" dirty="0"/>
              <a:t>Sometimes, the sample data points are so dispersed that it is not possible to separate them using a linear hyperplane. In such a situation, SVMs uses a kernel trick to transform the input space to a higher dimensional space as shown in the diagram below. It uses a mapping function to transform the 2-D input space into the 3-D input space. Now, we can easily segregate the data points using linear separation.</a:t>
            </a:r>
          </a:p>
        </p:txBody>
      </p:sp>
      <p:sp>
        <p:nvSpPr>
          <p:cNvPr id="8" name="TextBox 7">
            <a:extLst>
              <a:ext uri="{FF2B5EF4-FFF2-40B4-BE49-F238E27FC236}">
                <a16:creationId xmlns:a16="http://schemas.microsoft.com/office/drawing/2014/main" id="{9BB90286-EEF1-E28E-7286-A67EED3ACF41}"/>
              </a:ext>
            </a:extLst>
          </p:cNvPr>
          <p:cNvSpPr txBox="1"/>
          <p:nvPr/>
        </p:nvSpPr>
        <p:spPr>
          <a:xfrm>
            <a:off x="176212" y="2610535"/>
            <a:ext cx="8891588"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00000"/>
                </a:solidFill>
                <a:effectLst/>
                <a:latin typeface="Helvetica Neue"/>
              </a:rPr>
              <a:t>Kernel trick - transformation of input space to higher dimensional space</a:t>
            </a:r>
          </a:p>
        </p:txBody>
      </p:sp>
      <p:pic>
        <p:nvPicPr>
          <p:cNvPr id="3075" name="Picture 3" descr="Kernel trick">
            <a:extLst>
              <a:ext uri="{FF2B5EF4-FFF2-40B4-BE49-F238E27FC236}">
                <a16:creationId xmlns:a16="http://schemas.microsoft.com/office/drawing/2014/main" id="{0D890623-ED57-F2B0-57DA-1D1D53540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271838"/>
            <a:ext cx="7105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33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AD973-C345-6915-F156-CBF44AB58316}"/>
              </a:ext>
            </a:extLst>
          </p:cNvPr>
          <p:cNvSpPr txBox="1"/>
          <p:nvPr/>
        </p:nvSpPr>
        <p:spPr>
          <a:xfrm>
            <a:off x="295275" y="215384"/>
            <a:ext cx="6096000" cy="523220"/>
          </a:xfrm>
          <a:prstGeom prst="rect">
            <a:avLst/>
          </a:prstGeom>
          <a:noFill/>
        </p:spPr>
        <p:txBody>
          <a:bodyPr wrap="square">
            <a:spAutoFit/>
          </a:bodyPr>
          <a:lstStyle/>
          <a:p>
            <a:pPr marL="457200" indent="-457200" algn="l" fontAlgn="base">
              <a:buFont typeface="Wingdings" panose="05000000000000000000" pitchFamily="2" charset="2"/>
              <a:buChar char="Ø"/>
            </a:pPr>
            <a:r>
              <a:rPr lang="en-US" sz="2800" b="1" dirty="0">
                <a:latin typeface="inter-bold"/>
                <a:cs typeface="Arial" panose="020B0604020202020204" pitchFamily="34" charset="0"/>
              </a:rPr>
              <a:t>Kernel Functions</a:t>
            </a:r>
          </a:p>
        </p:txBody>
      </p:sp>
      <p:sp>
        <p:nvSpPr>
          <p:cNvPr id="5" name="TextBox 4">
            <a:extLst>
              <a:ext uri="{FF2B5EF4-FFF2-40B4-BE49-F238E27FC236}">
                <a16:creationId xmlns:a16="http://schemas.microsoft.com/office/drawing/2014/main" id="{4D29C5F7-910B-D314-F9A5-0F6469AB4458}"/>
              </a:ext>
            </a:extLst>
          </p:cNvPr>
          <p:cNvSpPr txBox="1"/>
          <p:nvPr/>
        </p:nvSpPr>
        <p:spPr>
          <a:xfrm>
            <a:off x="295275" y="843677"/>
            <a:ext cx="11811000" cy="1508105"/>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effectLst/>
                <a:latin typeface="-apple-system"/>
              </a:rPr>
              <a:t>Linear</a:t>
            </a:r>
          </a:p>
          <a:p>
            <a:pPr algn="l" fontAlgn="base"/>
            <a:r>
              <a:rPr lang="en-US" sz="1600" b="0" i="0" dirty="0">
                <a:solidFill>
                  <a:srgbClr val="0A0A23"/>
                </a:solidFill>
                <a:effectLst/>
              </a:rPr>
              <a:t>These are commonly recommended for text classification because most of these types of classification problems are linearly separable.</a:t>
            </a:r>
          </a:p>
          <a:p>
            <a:pPr algn="l" fontAlgn="base"/>
            <a:r>
              <a:rPr lang="en-US" sz="1600" b="0" i="0" dirty="0">
                <a:solidFill>
                  <a:srgbClr val="0A0A23"/>
                </a:solidFill>
                <a:effectLst/>
              </a:rPr>
              <a:t>The linear kernel works well when there are a lot of features, and text classification problems have a lot of features. Linear kernel functions are faster than most of the others and you have fewer parameters to optimize.</a:t>
            </a:r>
          </a:p>
          <a:p>
            <a:pPr algn="l" fontAlgn="base"/>
            <a:endParaRPr lang="en-US" sz="1000" b="0" i="0" dirty="0">
              <a:solidFill>
                <a:srgbClr val="0A0A23"/>
              </a:solidFill>
              <a:effectLst/>
            </a:endParaRPr>
          </a:p>
          <a:p>
            <a:pPr algn="l" fontAlgn="base"/>
            <a:r>
              <a:rPr lang="en-US" sz="1600" b="1" i="0" dirty="0">
                <a:solidFill>
                  <a:srgbClr val="0A0A23"/>
                </a:solidFill>
                <a:effectLst/>
              </a:rPr>
              <a:t>Here's the function that defines the linear kernel:</a:t>
            </a:r>
          </a:p>
        </p:txBody>
      </p:sp>
      <p:pic>
        <p:nvPicPr>
          <p:cNvPr id="7" name="Picture 6">
            <a:extLst>
              <a:ext uri="{FF2B5EF4-FFF2-40B4-BE49-F238E27FC236}">
                <a16:creationId xmlns:a16="http://schemas.microsoft.com/office/drawing/2014/main" id="{9D05849B-0C0A-62D8-257F-79F92A65A62B}"/>
              </a:ext>
            </a:extLst>
          </p:cNvPr>
          <p:cNvPicPr>
            <a:picLocks noChangeAspect="1"/>
          </p:cNvPicPr>
          <p:nvPr/>
        </p:nvPicPr>
        <p:blipFill rotWithShape="1">
          <a:blip r:embed="rId2"/>
          <a:srcRect r="72441"/>
          <a:stretch/>
        </p:blipFill>
        <p:spPr>
          <a:xfrm>
            <a:off x="388303" y="2531829"/>
            <a:ext cx="2288222" cy="677156"/>
          </a:xfrm>
          <a:prstGeom prst="rect">
            <a:avLst/>
          </a:prstGeom>
        </p:spPr>
      </p:pic>
      <p:sp>
        <p:nvSpPr>
          <p:cNvPr id="10" name="TextBox 9">
            <a:extLst>
              <a:ext uri="{FF2B5EF4-FFF2-40B4-BE49-F238E27FC236}">
                <a16:creationId xmlns:a16="http://schemas.microsoft.com/office/drawing/2014/main" id="{3DFFA1E2-7400-40C8-849F-BA73D6FD4E93}"/>
              </a:ext>
            </a:extLst>
          </p:cNvPr>
          <p:cNvSpPr txBox="1"/>
          <p:nvPr/>
        </p:nvSpPr>
        <p:spPr>
          <a:xfrm>
            <a:off x="295275" y="3314367"/>
            <a:ext cx="11622722" cy="584775"/>
          </a:xfrm>
          <a:prstGeom prst="rect">
            <a:avLst/>
          </a:prstGeom>
          <a:noFill/>
        </p:spPr>
        <p:txBody>
          <a:bodyPr wrap="square">
            <a:spAutoFit/>
          </a:bodyPr>
          <a:lstStyle/>
          <a:p>
            <a:r>
              <a:rPr lang="en-US" sz="1600" dirty="0">
                <a:solidFill>
                  <a:srgbClr val="0A0A23"/>
                </a:solidFill>
              </a:rPr>
              <a:t>In this equation, w is the weight vector that you want to minimize, X is the data that you're trying to classify, and b is the linear coefficient estimated from the training data. This equation defines the decision boundary that the SVM returns.</a:t>
            </a:r>
          </a:p>
        </p:txBody>
      </p:sp>
      <p:sp>
        <p:nvSpPr>
          <p:cNvPr id="13" name="TextBox 12">
            <a:extLst>
              <a:ext uri="{FF2B5EF4-FFF2-40B4-BE49-F238E27FC236}">
                <a16:creationId xmlns:a16="http://schemas.microsoft.com/office/drawing/2014/main" id="{F64CC5B1-75DF-027C-0D12-9C694B232B63}"/>
              </a:ext>
            </a:extLst>
          </p:cNvPr>
          <p:cNvSpPr txBox="1"/>
          <p:nvPr/>
        </p:nvSpPr>
        <p:spPr>
          <a:xfrm>
            <a:off x="388303" y="3828396"/>
            <a:ext cx="11717972" cy="1107996"/>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effectLst/>
              </a:rPr>
              <a:t>Polynomial</a:t>
            </a:r>
          </a:p>
          <a:p>
            <a:pPr algn="l" fontAlgn="base"/>
            <a:r>
              <a:rPr lang="en-US" sz="1600" dirty="0">
                <a:solidFill>
                  <a:srgbClr val="0A0A23"/>
                </a:solidFill>
              </a:rPr>
              <a:t>The polynomial kernel isn't used in practice very often because it isn't as computationally efficient as other kernels and its predictions aren't as accurate.</a:t>
            </a:r>
          </a:p>
          <a:p>
            <a:pPr algn="l" fontAlgn="base"/>
            <a:r>
              <a:rPr lang="en-US" sz="1600" b="1" dirty="0">
                <a:solidFill>
                  <a:srgbClr val="0A0A23"/>
                </a:solidFill>
              </a:rPr>
              <a:t>Here's the function for a polynomial kernel:</a:t>
            </a:r>
          </a:p>
        </p:txBody>
      </p:sp>
      <p:pic>
        <p:nvPicPr>
          <p:cNvPr id="15" name="Picture 14">
            <a:extLst>
              <a:ext uri="{FF2B5EF4-FFF2-40B4-BE49-F238E27FC236}">
                <a16:creationId xmlns:a16="http://schemas.microsoft.com/office/drawing/2014/main" id="{94E0AF5D-4DE3-99C2-4D50-CF1262561B3E}"/>
              </a:ext>
            </a:extLst>
          </p:cNvPr>
          <p:cNvPicPr>
            <a:picLocks noChangeAspect="1"/>
          </p:cNvPicPr>
          <p:nvPr/>
        </p:nvPicPr>
        <p:blipFill>
          <a:blip r:embed="rId3"/>
          <a:stretch>
            <a:fillRect/>
          </a:stretch>
        </p:blipFill>
        <p:spPr>
          <a:xfrm>
            <a:off x="388303" y="5174419"/>
            <a:ext cx="3800475" cy="750514"/>
          </a:xfrm>
          <a:prstGeom prst="rect">
            <a:avLst/>
          </a:prstGeom>
        </p:spPr>
      </p:pic>
      <p:sp>
        <p:nvSpPr>
          <p:cNvPr id="17" name="TextBox 16">
            <a:extLst>
              <a:ext uri="{FF2B5EF4-FFF2-40B4-BE49-F238E27FC236}">
                <a16:creationId xmlns:a16="http://schemas.microsoft.com/office/drawing/2014/main" id="{AF6E5F90-5F49-E464-643C-EA735B74EEBE}"/>
              </a:ext>
            </a:extLst>
          </p:cNvPr>
          <p:cNvSpPr txBox="1"/>
          <p:nvPr/>
        </p:nvSpPr>
        <p:spPr>
          <a:xfrm>
            <a:off x="178753" y="6162960"/>
            <a:ext cx="11506200" cy="584775"/>
          </a:xfrm>
          <a:prstGeom prst="rect">
            <a:avLst/>
          </a:prstGeom>
          <a:noFill/>
        </p:spPr>
        <p:txBody>
          <a:bodyPr wrap="square">
            <a:spAutoFit/>
          </a:bodyPr>
          <a:lstStyle/>
          <a:p>
            <a:r>
              <a:rPr lang="en-US" sz="1600" dirty="0">
                <a:solidFill>
                  <a:srgbClr val="0A0A23"/>
                </a:solidFill>
              </a:rPr>
              <a:t>This is one of the simple polynomial kernel equations you can use. f(X1, X2) represents the polynomial decision boundary that will separate your data. X1 and X2 represent your data.</a:t>
            </a:r>
          </a:p>
        </p:txBody>
      </p:sp>
      <p:pic>
        <p:nvPicPr>
          <p:cNvPr id="4098" name="Picture 2" descr="Linear Kernel">
            <a:extLst>
              <a:ext uri="{FF2B5EF4-FFF2-40B4-BE49-F238E27FC236}">
                <a16:creationId xmlns:a16="http://schemas.microsoft.com/office/drawing/2014/main" id="{B82171B8-83A7-2C45-9773-D16498D4D5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50" t="11432" r="13000" b="11068"/>
          <a:stretch/>
        </p:blipFill>
        <p:spPr bwMode="auto">
          <a:xfrm>
            <a:off x="7105649" y="1688238"/>
            <a:ext cx="2095501" cy="15734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9C39F252-5EC6-4C02-F450-D00E20BC070A}"/>
              </a:ext>
            </a:extLst>
          </p:cNvPr>
          <p:cNvPicPr>
            <a:picLocks noChangeAspect="1"/>
          </p:cNvPicPr>
          <p:nvPr/>
        </p:nvPicPr>
        <p:blipFill>
          <a:blip r:embed="rId5"/>
          <a:stretch>
            <a:fillRect/>
          </a:stretch>
        </p:blipFill>
        <p:spPr>
          <a:xfrm>
            <a:off x="7407500" y="4425138"/>
            <a:ext cx="1698400" cy="1719899"/>
          </a:xfrm>
          <a:prstGeom prst="rect">
            <a:avLst/>
          </a:prstGeom>
        </p:spPr>
      </p:pic>
    </p:spTree>
    <p:extLst>
      <p:ext uri="{BB962C8B-B14F-4D97-AF65-F5344CB8AC3E}">
        <p14:creationId xmlns:p14="http://schemas.microsoft.com/office/powerpoint/2010/main" val="40505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AD973-C345-6915-F156-CBF44AB58316}"/>
              </a:ext>
            </a:extLst>
          </p:cNvPr>
          <p:cNvSpPr txBox="1"/>
          <p:nvPr/>
        </p:nvSpPr>
        <p:spPr>
          <a:xfrm>
            <a:off x="295275" y="215384"/>
            <a:ext cx="6096000" cy="523220"/>
          </a:xfrm>
          <a:prstGeom prst="rect">
            <a:avLst/>
          </a:prstGeom>
          <a:noFill/>
        </p:spPr>
        <p:txBody>
          <a:bodyPr wrap="square">
            <a:spAutoFit/>
          </a:bodyPr>
          <a:lstStyle/>
          <a:p>
            <a:pPr marL="457200" indent="-457200" algn="l" fontAlgn="base">
              <a:buFont typeface="Wingdings" panose="05000000000000000000" pitchFamily="2" charset="2"/>
              <a:buChar char="Ø"/>
            </a:pPr>
            <a:r>
              <a:rPr lang="en-US" sz="2800" b="1" dirty="0">
                <a:latin typeface="inter-bold"/>
                <a:cs typeface="Arial" panose="020B0604020202020204" pitchFamily="34" charset="0"/>
              </a:rPr>
              <a:t>Kernel Functions</a:t>
            </a:r>
          </a:p>
        </p:txBody>
      </p:sp>
      <p:sp>
        <p:nvSpPr>
          <p:cNvPr id="5" name="TextBox 4">
            <a:extLst>
              <a:ext uri="{FF2B5EF4-FFF2-40B4-BE49-F238E27FC236}">
                <a16:creationId xmlns:a16="http://schemas.microsoft.com/office/drawing/2014/main" id="{4D29C5F7-910B-D314-F9A5-0F6469AB4458}"/>
              </a:ext>
            </a:extLst>
          </p:cNvPr>
          <p:cNvSpPr txBox="1"/>
          <p:nvPr/>
        </p:nvSpPr>
        <p:spPr>
          <a:xfrm>
            <a:off x="295275" y="843677"/>
            <a:ext cx="11811000" cy="984885"/>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effectLst/>
                <a:latin typeface="-apple-system"/>
              </a:rPr>
              <a:t>Gaussian Radial Basis Function (RBF)</a:t>
            </a:r>
          </a:p>
          <a:p>
            <a:pPr algn="l" fontAlgn="base"/>
            <a:r>
              <a:rPr lang="en-US" sz="1600" dirty="0">
                <a:solidFill>
                  <a:srgbClr val="0A0A23"/>
                </a:solidFill>
              </a:rPr>
              <a:t>One of the most powerful and commonly used kernels in SVMs. Usually the choice for non-linear data.</a:t>
            </a:r>
          </a:p>
          <a:p>
            <a:pPr algn="l" fontAlgn="base"/>
            <a:endParaRPr lang="en-US" sz="800" dirty="0">
              <a:solidFill>
                <a:srgbClr val="0A0A23"/>
              </a:solidFill>
            </a:endParaRPr>
          </a:p>
          <a:p>
            <a:pPr algn="l" fontAlgn="base"/>
            <a:r>
              <a:rPr lang="en-US" sz="1600" b="1" dirty="0">
                <a:solidFill>
                  <a:srgbClr val="0A0A23"/>
                </a:solidFill>
              </a:rPr>
              <a:t>Here's the equation for an RBF kernel:</a:t>
            </a:r>
          </a:p>
        </p:txBody>
      </p:sp>
      <p:sp>
        <p:nvSpPr>
          <p:cNvPr id="10" name="TextBox 9">
            <a:extLst>
              <a:ext uri="{FF2B5EF4-FFF2-40B4-BE49-F238E27FC236}">
                <a16:creationId xmlns:a16="http://schemas.microsoft.com/office/drawing/2014/main" id="{3DFFA1E2-7400-40C8-849F-BA73D6FD4E93}"/>
              </a:ext>
            </a:extLst>
          </p:cNvPr>
          <p:cNvSpPr txBox="1"/>
          <p:nvPr/>
        </p:nvSpPr>
        <p:spPr>
          <a:xfrm>
            <a:off x="388303" y="2538369"/>
            <a:ext cx="11622722" cy="584775"/>
          </a:xfrm>
          <a:prstGeom prst="rect">
            <a:avLst/>
          </a:prstGeom>
          <a:noFill/>
        </p:spPr>
        <p:txBody>
          <a:bodyPr wrap="square">
            <a:spAutoFit/>
          </a:bodyPr>
          <a:lstStyle/>
          <a:p>
            <a:r>
              <a:rPr lang="en-US" sz="1600" dirty="0">
                <a:solidFill>
                  <a:srgbClr val="0A0A23"/>
                </a:solidFill>
              </a:rPr>
              <a:t>In this equation, </a:t>
            </a:r>
            <a:r>
              <a:rPr lang="en-US" sz="1600" b="1" dirty="0">
                <a:solidFill>
                  <a:srgbClr val="0A0A23"/>
                </a:solidFill>
              </a:rPr>
              <a:t>gamma</a:t>
            </a:r>
            <a:r>
              <a:rPr lang="en-US" sz="1600" dirty="0">
                <a:solidFill>
                  <a:srgbClr val="0A0A23"/>
                </a:solidFill>
              </a:rPr>
              <a:t> specifies how much a single training point has on the other data points around it. </a:t>
            </a:r>
            <a:r>
              <a:rPr lang="en-US" sz="1600" b="1" dirty="0">
                <a:solidFill>
                  <a:srgbClr val="0A0A23"/>
                </a:solidFill>
              </a:rPr>
              <a:t>||X1 - X2|| </a:t>
            </a:r>
            <a:r>
              <a:rPr lang="en-US" sz="1600" dirty="0">
                <a:solidFill>
                  <a:srgbClr val="0A0A23"/>
                </a:solidFill>
              </a:rPr>
              <a:t>is the dot product between your features.</a:t>
            </a:r>
          </a:p>
        </p:txBody>
      </p:sp>
      <p:sp>
        <p:nvSpPr>
          <p:cNvPr id="13" name="TextBox 12">
            <a:extLst>
              <a:ext uri="{FF2B5EF4-FFF2-40B4-BE49-F238E27FC236}">
                <a16:creationId xmlns:a16="http://schemas.microsoft.com/office/drawing/2014/main" id="{F64CC5B1-75DF-027C-0D12-9C694B232B63}"/>
              </a:ext>
            </a:extLst>
          </p:cNvPr>
          <p:cNvSpPr txBox="1"/>
          <p:nvPr/>
        </p:nvSpPr>
        <p:spPr>
          <a:xfrm>
            <a:off x="388303" y="3637896"/>
            <a:ext cx="11717972" cy="984885"/>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effectLst/>
                <a:latin typeface="-apple-system"/>
              </a:rPr>
              <a:t>Sigmoid</a:t>
            </a:r>
          </a:p>
          <a:p>
            <a:pPr algn="l" fontAlgn="base"/>
            <a:r>
              <a:rPr lang="en-US" sz="1600" b="0" i="0" dirty="0">
                <a:solidFill>
                  <a:srgbClr val="0A0A23"/>
                </a:solidFill>
                <a:effectLst/>
              </a:rPr>
              <a:t>More useful in neural networks than in support vector machines, but there are occasional specific use cases.</a:t>
            </a:r>
          </a:p>
          <a:p>
            <a:pPr algn="l" fontAlgn="base"/>
            <a:endParaRPr lang="en-US" sz="800" b="1" i="0" dirty="0">
              <a:solidFill>
                <a:srgbClr val="0A0A23"/>
              </a:solidFill>
              <a:effectLst/>
            </a:endParaRPr>
          </a:p>
          <a:p>
            <a:pPr algn="l" fontAlgn="base"/>
            <a:r>
              <a:rPr lang="en-US" sz="1600" b="1" i="0" dirty="0">
                <a:solidFill>
                  <a:srgbClr val="0A0A23"/>
                </a:solidFill>
                <a:effectLst/>
              </a:rPr>
              <a:t>Here's the function for a sigmoid kernel:</a:t>
            </a:r>
          </a:p>
        </p:txBody>
      </p:sp>
      <p:sp>
        <p:nvSpPr>
          <p:cNvPr id="17" name="TextBox 16">
            <a:extLst>
              <a:ext uri="{FF2B5EF4-FFF2-40B4-BE49-F238E27FC236}">
                <a16:creationId xmlns:a16="http://schemas.microsoft.com/office/drawing/2014/main" id="{AF6E5F90-5F49-E464-643C-EA735B74EEBE}"/>
              </a:ext>
            </a:extLst>
          </p:cNvPr>
          <p:cNvSpPr txBox="1"/>
          <p:nvPr/>
        </p:nvSpPr>
        <p:spPr>
          <a:xfrm>
            <a:off x="388303" y="5571025"/>
            <a:ext cx="11506200" cy="338554"/>
          </a:xfrm>
          <a:prstGeom prst="rect">
            <a:avLst/>
          </a:prstGeom>
          <a:noFill/>
        </p:spPr>
        <p:txBody>
          <a:bodyPr wrap="square">
            <a:spAutoFit/>
          </a:bodyPr>
          <a:lstStyle/>
          <a:p>
            <a:r>
              <a:rPr lang="en-US" sz="1600" b="0" i="0" dirty="0">
                <a:solidFill>
                  <a:srgbClr val="0A0A23"/>
                </a:solidFill>
                <a:effectLst/>
              </a:rPr>
              <a:t>In this function, </a:t>
            </a:r>
            <a:r>
              <a:rPr lang="en-US" sz="1600" b="1" i="0" dirty="0">
                <a:effectLst/>
              </a:rPr>
              <a:t>alpha </a:t>
            </a:r>
            <a:r>
              <a:rPr lang="en-US" sz="1600" b="0" i="0" dirty="0">
                <a:solidFill>
                  <a:srgbClr val="0A0A23"/>
                </a:solidFill>
                <a:effectLst/>
              </a:rPr>
              <a:t>is a weight vector and </a:t>
            </a:r>
            <a:r>
              <a:rPr lang="en-US" sz="1600" b="1" i="0" dirty="0">
                <a:effectLst/>
              </a:rPr>
              <a:t>C </a:t>
            </a:r>
            <a:r>
              <a:rPr lang="en-US" sz="1600" b="0" i="0" dirty="0">
                <a:solidFill>
                  <a:srgbClr val="0A0A23"/>
                </a:solidFill>
                <a:effectLst/>
              </a:rPr>
              <a:t>is an offset value to account for some mis-classification of data that can happen.</a:t>
            </a:r>
            <a:endParaRPr lang="en-US" sz="1600" dirty="0">
              <a:solidFill>
                <a:srgbClr val="0A0A23"/>
              </a:solidFill>
            </a:endParaRPr>
          </a:p>
        </p:txBody>
      </p:sp>
      <p:pic>
        <p:nvPicPr>
          <p:cNvPr id="4" name="Picture 3">
            <a:extLst>
              <a:ext uri="{FF2B5EF4-FFF2-40B4-BE49-F238E27FC236}">
                <a16:creationId xmlns:a16="http://schemas.microsoft.com/office/drawing/2014/main" id="{45450EAA-AE7A-5C1D-CCEB-C2792BEB522B}"/>
              </a:ext>
            </a:extLst>
          </p:cNvPr>
          <p:cNvPicPr>
            <a:picLocks noChangeAspect="1"/>
          </p:cNvPicPr>
          <p:nvPr/>
        </p:nvPicPr>
        <p:blipFill>
          <a:blip r:embed="rId2"/>
          <a:stretch>
            <a:fillRect/>
          </a:stretch>
        </p:blipFill>
        <p:spPr>
          <a:xfrm>
            <a:off x="457200" y="1812621"/>
            <a:ext cx="4800600" cy="741689"/>
          </a:xfrm>
          <a:prstGeom prst="rect">
            <a:avLst/>
          </a:prstGeom>
        </p:spPr>
      </p:pic>
      <p:pic>
        <p:nvPicPr>
          <p:cNvPr id="6" name="Picture 5">
            <a:extLst>
              <a:ext uri="{FF2B5EF4-FFF2-40B4-BE49-F238E27FC236}">
                <a16:creationId xmlns:a16="http://schemas.microsoft.com/office/drawing/2014/main" id="{14A20055-F574-0DD5-9D95-5BF5E0DC5D5D}"/>
              </a:ext>
            </a:extLst>
          </p:cNvPr>
          <p:cNvPicPr>
            <a:picLocks noChangeAspect="1"/>
          </p:cNvPicPr>
          <p:nvPr/>
        </p:nvPicPr>
        <p:blipFill>
          <a:blip r:embed="rId3"/>
          <a:stretch>
            <a:fillRect/>
          </a:stretch>
        </p:blipFill>
        <p:spPr>
          <a:xfrm>
            <a:off x="457200" y="4759432"/>
            <a:ext cx="4250372" cy="756201"/>
          </a:xfrm>
          <a:prstGeom prst="rect">
            <a:avLst/>
          </a:prstGeom>
        </p:spPr>
      </p:pic>
    </p:spTree>
    <p:extLst>
      <p:ext uri="{BB962C8B-B14F-4D97-AF65-F5344CB8AC3E}">
        <p14:creationId xmlns:p14="http://schemas.microsoft.com/office/powerpoint/2010/main" val="11470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7B4E5-6652-5250-B43A-B6D6CE848D26}"/>
              </a:ext>
            </a:extLst>
          </p:cNvPr>
          <p:cNvSpPr txBox="1"/>
          <p:nvPr/>
        </p:nvSpPr>
        <p:spPr>
          <a:xfrm>
            <a:off x="219075" y="205859"/>
            <a:ext cx="6096000" cy="523220"/>
          </a:xfrm>
          <a:prstGeom prst="rect">
            <a:avLst/>
          </a:prstGeom>
          <a:noFill/>
        </p:spPr>
        <p:txBody>
          <a:bodyPr wrap="square">
            <a:spAutoFit/>
          </a:bodyPr>
          <a:lstStyle/>
          <a:p>
            <a:pPr marL="457200" indent="-457200" algn="l">
              <a:buFont typeface="Wingdings" panose="05000000000000000000" pitchFamily="2" charset="2"/>
              <a:buChar char="Ø"/>
            </a:pPr>
            <a:r>
              <a:rPr lang="en-US" sz="2800" b="1" dirty="0">
                <a:latin typeface="inter-bold"/>
                <a:cs typeface="Arial" panose="020B0604020202020204" pitchFamily="34" charset="0"/>
              </a:rPr>
              <a:t>Tuning Hyperparameters</a:t>
            </a:r>
          </a:p>
        </p:txBody>
      </p:sp>
      <p:sp>
        <p:nvSpPr>
          <p:cNvPr id="5" name="TextBox 4">
            <a:extLst>
              <a:ext uri="{FF2B5EF4-FFF2-40B4-BE49-F238E27FC236}">
                <a16:creationId xmlns:a16="http://schemas.microsoft.com/office/drawing/2014/main" id="{39002AEE-7C14-5CF4-2CF6-D32A7922A693}"/>
              </a:ext>
            </a:extLst>
          </p:cNvPr>
          <p:cNvSpPr txBox="1"/>
          <p:nvPr/>
        </p:nvSpPr>
        <p:spPr>
          <a:xfrm>
            <a:off x="371474" y="1006197"/>
            <a:ext cx="11430001" cy="4524315"/>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5192D"/>
                </a:solidFill>
                <a:effectLst/>
              </a:rPr>
              <a:t>Kernel</a:t>
            </a:r>
            <a:r>
              <a:rPr lang="en-US" b="0" i="0" dirty="0">
                <a:solidFill>
                  <a:srgbClr val="05192D"/>
                </a:solidFill>
                <a:effectLst/>
              </a:rPr>
              <a:t>: The main function of the kernel is to transform the given dataset input data into the required form. There are various types of functions such as linear, polynomial, and radial basis function (RBF). Polynomial and RBF are useful for non-linear hyperplane. Polynomial and RBF kernels compute the separation line in the higher dimension. In some of the applications, it is suggested to use a more complex kernel to separate the classes that are curved or nonlinear. This transformation can lead to more accurate classifiers.</a:t>
            </a:r>
          </a:p>
          <a:p>
            <a:pPr algn="l"/>
            <a:endParaRPr lang="en-US" b="0" i="0" dirty="0">
              <a:solidFill>
                <a:srgbClr val="05192D"/>
              </a:solidFill>
              <a:effectLst/>
            </a:endParaRPr>
          </a:p>
          <a:p>
            <a:pPr marL="285750" indent="-285750" algn="l">
              <a:buFont typeface="Arial" panose="020B0604020202020204" pitchFamily="34" charset="0"/>
              <a:buChar char="•"/>
            </a:pPr>
            <a:r>
              <a:rPr lang="en-US" b="1" i="0" dirty="0">
                <a:solidFill>
                  <a:srgbClr val="05192D"/>
                </a:solidFill>
                <a:effectLst/>
              </a:rPr>
              <a:t>Regularization</a:t>
            </a:r>
            <a:r>
              <a:rPr lang="en-US" b="0" i="0" dirty="0">
                <a:solidFill>
                  <a:srgbClr val="05192D"/>
                </a:solidFill>
                <a:effectLst/>
              </a:rPr>
              <a:t>: Regularization parameter in python's Scikit-learn C parameter used to maintain regularization. Here C is the penalty parameter, which represents misclassification or error term. The misclassification or error term tells the SVM optimization how much error is bearable. This is how you can control the trade-off between decision boundary and misclassification term. A smaller value of C creates a small-margin hyperplane and a larger value of C creates a larger-margin hyperplane.</a:t>
            </a:r>
          </a:p>
          <a:p>
            <a:pPr algn="l"/>
            <a:endParaRPr lang="en-US" b="0" i="0" dirty="0">
              <a:solidFill>
                <a:srgbClr val="05192D"/>
              </a:solidFill>
              <a:effectLst/>
            </a:endParaRPr>
          </a:p>
          <a:p>
            <a:pPr marL="285750" indent="-285750" algn="l">
              <a:buFont typeface="Arial" panose="020B0604020202020204" pitchFamily="34" charset="0"/>
              <a:buChar char="•"/>
            </a:pPr>
            <a:r>
              <a:rPr lang="en-US" b="1" i="0" dirty="0">
                <a:solidFill>
                  <a:srgbClr val="05192D"/>
                </a:solidFill>
                <a:effectLst/>
              </a:rPr>
              <a:t>Gamma</a:t>
            </a:r>
            <a:r>
              <a:rPr lang="en-US" b="0" i="0" dirty="0">
                <a:solidFill>
                  <a:srgbClr val="05192D"/>
                </a:solidFill>
                <a:effectLst/>
              </a:rPr>
              <a:t>: A lower value of Gamma will loosely fit the training dataset, whereas a higher value of gamma will exactly fit the training dataset, which causes over-fitting. In other words, you can say a low value of gamma considers only nearby points in calculating the separation line, while the a value of gamma considers all the data points in the calculation of the separation line.</a:t>
            </a:r>
          </a:p>
        </p:txBody>
      </p:sp>
    </p:spTree>
    <p:extLst>
      <p:ext uri="{BB962C8B-B14F-4D97-AF65-F5344CB8AC3E}">
        <p14:creationId xmlns:p14="http://schemas.microsoft.com/office/powerpoint/2010/main" val="340395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4A8EA-7E3D-A321-004E-9B4ED0C953F1}"/>
              </a:ext>
            </a:extLst>
          </p:cNvPr>
          <p:cNvSpPr txBox="1"/>
          <p:nvPr/>
        </p:nvSpPr>
        <p:spPr>
          <a:xfrm>
            <a:off x="400049" y="721489"/>
            <a:ext cx="11096625" cy="2031325"/>
          </a:xfrm>
          <a:prstGeom prst="rect">
            <a:avLst/>
          </a:prstGeom>
          <a:noFill/>
        </p:spPr>
        <p:txBody>
          <a:bodyPr wrap="square">
            <a:spAutoFit/>
          </a:bodyPr>
          <a:lstStyle/>
          <a:p>
            <a:pPr algn="l" fontAlgn="base"/>
            <a:r>
              <a:rPr lang="en-US" b="1" i="0" dirty="0">
                <a:effectLst/>
                <a:latin typeface="-apple-system"/>
              </a:rPr>
              <a:t>Pros</a:t>
            </a:r>
          </a:p>
          <a:p>
            <a:pPr algn="l" fontAlgn="base"/>
            <a:endParaRPr lang="en-US" b="1" i="0" dirty="0">
              <a:effectLst/>
              <a:latin typeface="-apple-system"/>
            </a:endParaRPr>
          </a:p>
          <a:p>
            <a:pPr marL="285750" indent="-285750" algn="l" fontAlgn="base">
              <a:buFont typeface="Arial" panose="020B0604020202020204" pitchFamily="34" charset="0"/>
              <a:buChar char="•"/>
            </a:pPr>
            <a:r>
              <a:rPr lang="en-US" b="0" i="0" dirty="0">
                <a:solidFill>
                  <a:srgbClr val="0A0A23"/>
                </a:solidFill>
                <a:effectLst/>
              </a:rPr>
              <a:t>Effective on datasets with multiple features, like financial or medical data.</a:t>
            </a:r>
          </a:p>
          <a:p>
            <a:pPr marL="285750" indent="-285750" algn="l" fontAlgn="base">
              <a:buFont typeface="Arial" panose="020B0604020202020204" pitchFamily="34" charset="0"/>
              <a:buChar char="•"/>
            </a:pPr>
            <a:r>
              <a:rPr lang="en-US" b="0" i="0" dirty="0">
                <a:solidFill>
                  <a:srgbClr val="0A0A23"/>
                </a:solidFill>
                <a:effectLst/>
              </a:rPr>
              <a:t>Effective in cases where number of features is greater than the number of data points.</a:t>
            </a:r>
          </a:p>
          <a:p>
            <a:pPr marL="285750" indent="-285750" algn="l" fontAlgn="base">
              <a:buFont typeface="Arial" panose="020B0604020202020204" pitchFamily="34" charset="0"/>
              <a:buChar char="•"/>
            </a:pPr>
            <a:r>
              <a:rPr lang="en-US" b="0" i="0" dirty="0">
                <a:solidFill>
                  <a:srgbClr val="0A0A23"/>
                </a:solidFill>
                <a:effectLst/>
              </a:rPr>
              <a:t>Uses a subset of training points in the decision function called support vectors which makes it memory efficient.</a:t>
            </a:r>
          </a:p>
          <a:p>
            <a:pPr marL="285750" indent="-285750" algn="l" fontAlgn="base">
              <a:buFont typeface="Arial" panose="020B0604020202020204" pitchFamily="34" charset="0"/>
              <a:buChar char="•"/>
            </a:pPr>
            <a:r>
              <a:rPr lang="en-US" b="0" i="0" dirty="0">
                <a:solidFill>
                  <a:srgbClr val="0A0A23"/>
                </a:solidFill>
                <a:effectLst/>
              </a:rPr>
              <a:t>Different kernel functions can be specified for the decision function. You can use common kernels, but it's also possible to specify custom kernels.</a:t>
            </a:r>
          </a:p>
        </p:txBody>
      </p:sp>
      <p:sp>
        <p:nvSpPr>
          <p:cNvPr id="4" name="TextBox 3">
            <a:extLst>
              <a:ext uri="{FF2B5EF4-FFF2-40B4-BE49-F238E27FC236}">
                <a16:creationId xmlns:a16="http://schemas.microsoft.com/office/drawing/2014/main" id="{9BA958F9-001D-8C07-2E08-97EC333995FE}"/>
              </a:ext>
            </a:extLst>
          </p:cNvPr>
          <p:cNvSpPr txBox="1"/>
          <p:nvPr/>
        </p:nvSpPr>
        <p:spPr>
          <a:xfrm>
            <a:off x="400049" y="3089524"/>
            <a:ext cx="11096625" cy="2031325"/>
          </a:xfrm>
          <a:prstGeom prst="rect">
            <a:avLst/>
          </a:prstGeom>
          <a:noFill/>
        </p:spPr>
        <p:txBody>
          <a:bodyPr wrap="square">
            <a:spAutoFit/>
          </a:bodyPr>
          <a:lstStyle/>
          <a:p>
            <a:pPr algn="l" fontAlgn="base"/>
            <a:r>
              <a:rPr lang="en-US" b="1" i="0" dirty="0">
                <a:effectLst/>
              </a:rPr>
              <a:t>Cons</a:t>
            </a:r>
          </a:p>
          <a:p>
            <a:pPr algn="l" fontAlgn="base"/>
            <a:endParaRPr lang="en-US" b="1" i="0" dirty="0">
              <a:effectLst/>
            </a:endParaRPr>
          </a:p>
          <a:p>
            <a:pPr marL="285750" indent="-285750" algn="l" fontAlgn="base">
              <a:buFont typeface="Arial" panose="020B0604020202020204" pitchFamily="34" charset="0"/>
              <a:buChar char="•"/>
            </a:pPr>
            <a:r>
              <a:rPr lang="en-US" b="0" i="0" dirty="0">
                <a:solidFill>
                  <a:srgbClr val="0A0A23"/>
                </a:solidFill>
                <a:effectLst/>
              </a:rPr>
              <a:t>If the number of features is a lot bigger than the number of data points, avoiding over-fitting when choosing kernel functions and regularization term is crucial.</a:t>
            </a:r>
          </a:p>
          <a:p>
            <a:pPr marL="285750" indent="-285750" algn="l" fontAlgn="base">
              <a:buFont typeface="Arial" panose="020B0604020202020204" pitchFamily="34" charset="0"/>
              <a:buChar char="•"/>
            </a:pPr>
            <a:r>
              <a:rPr lang="en-US" b="0" i="0" dirty="0">
                <a:solidFill>
                  <a:srgbClr val="0A0A23"/>
                </a:solidFill>
                <a:effectLst/>
              </a:rPr>
              <a:t>SVMs don't directly provide probability estimates. Those are calculated using an expensive five-fold cross-validation.</a:t>
            </a:r>
          </a:p>
          <a:p>
            <a:pPr marL="285750" indent="-285750" algn="l" fontAlgn="base">
              <a:buFont typeface="Arial" panose="020B0604020202020204" pitchFamily="34" charset="0"/>
              <a:buChar char="•"/>
            </a:pPr>
            <a:r>
              <a:rPr lang="en-US" b="0" i="0" dirty="0">
                <a:solidFill>
                  <a:srgbClr val="0A0A23"/>
                </a:solidFill>
                <a:effectLst/>
              </a:rPr>
              <a:t>Works best on small sample sets because of its high training time.</a:t>
            </a:r>
          </a:p>
        </p:txBody>
      </p:sp>
    </p:spTree>
    <p:extLst>
      <p:ext uri="{BB962C8B-B14F-4D97-AF65-F5344CB8AC3E}">
        <p14:creationId xmlns:p14="http://schemas.microsoft.com/office/powerpoint/2010/main" val="120760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bf30310-e4f1-4658-9e34-9e8a5a193ed1}" enabled="0" method="" siteId="{4bf30310-e4f1-4658-9e34-9e8a5a193ed1}" removed="1"/>
</clbl:labelList>
</file>

<file path=docProps/app.xml><?xml version="1.0" encoding="utf-8"?>
<Properties xmlns="http://schemas.openxmlformats.org/officeDocument/2006/extended-properties" xmlns:vt="http://schemas.openxmlformats.org/officeDocument/2006/docPropsVTypes">
  <TotalTime>1099</TotalTime>
  <Words>1326</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Calibri</vt:lpstr>
      <vt:lpstr>Calibri Light</vt:lpstr>
      <vt:lpstr>Helvetica Neue</vt:lpstr>
      <vt:lpstr>inter-bold</vt:lpstr>
      <vt:lpstr>Studio-Feixen-Sans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1</cp:revision>
  <dcterms:created xsi:type="dcterms:W3CDTF">2023-06-25T06:30:16Z</dcterms:created>
  <dcterms:modified xsi:type="dcterms:W3CDTF">2023-07-17T04:51:13Z</dcterms:modified>
</cp:coreProperties>
</file>