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80"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A97E9-9873-4FF6-B5BE-18EE0C5EB7B4}" v="180" dt="2023-06-12T02:31:26.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60" autoAdjust="0"/>
    <p:restoredTop sz="94660"/>
  </p:normalViewPr>
  <p:slideViewPr>
    <p:cSldViewPr snapToGrid="0">
      <p:cViewPr varScale="1">
        <p:scale>
          <a:sx n="67" d="100"/>
          <a:sy n="67" d="100"/>
        </p:scale>
        <p:origin x="2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sh Tiwari" userId="510cda5e-ca0d-40a0-97e8-d58f2f9036af" providerId="ADAL" clId="{9FFA97E9-9873-4FF6-B5BE-18EE0C5EB7B4}"/>
    <pc:docChg chg="undo redo custSel addSld modSld sldOrd">
      <pc:chgData name="Pravesh Tiwari" userId="510cda5e-ca0d-40a0-97e8-d58f2f9036af" providerId="ADAL" clId="{9FFA97E9-9873-4FF6-B5BE-18EE0C5EB7B4}" dt="2023-06-12T02:32:10.754" v="1183" actId="207"/>
      <pc:docMkLst>
        <pc:docMk/>
      </pc:docMkLst>
      <pc:sldChg chg="modSp mod">
        <pc:chgData name="Pravesh Tiwari" userId="510cda5e-ca0d-40a0-97e8-d58f2f9036af" providerId="ADAL" clId="{9FFA97E9-9873-4FF6-B5BE-18EE0C5EB7B4}" dt="2023-06-11T13:24:42.709" v="485" actId="1076"/>
        <pc:sldMkLst>
          <pc:docMk/>
          <pc:sldMk cId="2988902430" sldId="256"/>
        </pc:sldMkLst>
        <pc:spChg chg="mod">
          <ac:chgData name="Pravesh Tiwari" userId="510cda5e-ca0d-40a0-97e8-d58f2f9036af" providerId="ADAL" clId="{9FFA97E9-9873-4FF6-B5BE-18EE0C5EB7B4}" dt="2023-06-11T13:24:42.709" v="485" actId="1076"/>
          <ac:spMkLst>
            <pc:docMk/>
            <pc:sldMk cId="2988902430" sldId="256"/>
            <ac:spMk id="4" creationId="{0A261B34-C1B1-E7C6-B5C4-4B8D9C0A36A2}"/>
          </ac:spMkLst>
        </pc:spChg>
      </pc:sldChg>
      <pc:sldChg chg="addSp delSp modSp new mod">
        <pc:chgData name="Pravesh Tiwari" userId="510cda5e-ca0d-40a0-97e8-d58f2f9036af" providerId="ADAL" clId="{9FFA97E9-9873-4FF6-B5BE-18EE0C5EB7B4}" dt="2023-06-11T11:55:31.806" v="148" actId="1076"/>
        <pc:sldMkLst>
          <pc:docMk/>
          <pc:sldMk cId="2266755716" sldId="257"/>
        </pc:sldMkLst>
        <pc:spChg chg="add mod">
          <ac:chgData name="Pravesh Tiwari" userId="510cda5e-ca0d-40a0-97e8-d58f2f9036af" providerId="ADAL" clId="{9FFA97E9-9873-4FF6-B5BE-18EE0C5EB7B4}" dt="2023-06-11T11:51:47.806" v="8" actId="1076"/>
          <ac:spMkLst>
            <pc:docMk/>
            <pc:sldMk cId="2266755716" sldId="257"/>
            <ac:spMk id="3" creationId="{9F9146DF-4B41-8942-01B5-068F2A644854}"/>
          </ac:spMkLst>
        </pc:spChg>
        <pc:spChg chg="add mod">
          <ac:chgData name="Pravesh Tiwari" userId="510cda5e-ca0d-40a0-97e8-d58f2f9036af" providerId="ADAL" clId="{9FFA97E9-9873-4FF6-B5BE-18EE0C5EB7B4}" dt="2023-06-11T11:52:21.098" v="24" actId="12"/>
          <ac:spMkLst>
            <pc:docMk/>
            <pc:sldMk cId="2266755716" sldId="257"/>
            <ac:spMk id="5" creationId="{DF18266E-8817-AF7C-8065-59DA450AE64A}"/>
          </ac:spMkLst>
        </pc:spChg>
        <pc:spChg chg="add mod">
          <ac:chgData name="Pravesh Tiwari" userId="510cda5e-ca0d-40a0-97e8-d58f2f9036af" providerId="ADAL" clId="{9FFA97E9-9873-4FF6-B5BE-18EE0C5EB7B4}" dt="2023-06-11T11:52:51.416" v="30" actId="20577"/>
          <ac:spMkLst>
            <pc:docMk/>
            <pc:sldMk cId="2266755716" sldId="257"/>
            <ac:spMk id="7" creationId="{CE632CB5-9A5A-EE0E-6703-862B26EE0246}"/>
          </ac:spMkLst>
        </pc:spChg>
        <pc:spChg chg="add del mod">
          <ac:chgData name="Pravesh Tiwari" userId="510cda5e-ca0d-40a0-97e8-d58f2f9036af" providerId="ADAL" clId="{9FFA97E9-9873-4FF6-B5BE-18EE0C5EB7B4}" dt="2023-06-11T11:53:39.182" v="126"/>
          <ac:spMkLst>
            <pc:docMk/>
            <pc:sldMk cId="2266755716" sldId="257"/>
            <ac:spMk id="8" creationId="{EEF8755C-807F-6C4E-7B2A-AC4EBF949B0B}"/>
          </ac:spMkLst>
        </pc:spChg>
        <pc:spChg chg="add del mod">
          <ac:chgData name="Pravesh Tiwari" userId="510cda5e-ca0d-40a0-97e8-d58f2f9036af" providerId="ADAL" clId="{9FFA97E9-9873-4FF6-B5BE-18EE0C5EB7B4}" dt="2023-06-11T11:53:39.182" v="126"/>
          <ac:spMkLst>
            <pc:docMk/>
            <pc:sldMk cId="2266755716" sldId="257"/>
            <ac:spMk id="9" creationId="{4A98F15F-A938-664C-F0EE-85EF04AA4F46}"/>
          </ac:spMkLst>
        </pc:spChg>
        <pc:spChg chg="add del mod">
          <ac:chgData name="Pravesh Tiwari" userId="510cda5e-ca0d-40a0-97e8-d58f2f9036af" providerId="ADAL" clId="{9FFA97E9-9873-4FF6-B5BE-18EE0C5EB7B4}" dt="2023-06-11T11:53:39.182" v="126"/>
          <ac:spMkLst>
            <pc:docMk/>
            <pc:sldMk cId="2266755716" sldId="257"/>
            <ac:spMk id="10" creationId="{3BFA9729-D615-B931-0735-D42447A4E79C}"/>
          </ac:spMkLst>
        </pc:spChg>
        <pc:spChg chg="add del mod">
          <ac:chgData name="Pravesh Tiwari" userId="510cda5e-ca0d-40a0-97e8-d58f2f9036af" providerId="ADAL" clId="{9FFA97E9-9873-4FF6-B5BE-18EE0C5EB7B4}" dt="2023-06-11T11:53:39.182" v="126"/>
          <ac:spMkLst>
            <pc:docMk/>
            <pc:sldMk cId="2266755716" sldId="257"/>
            <ac:spMk id="13" creationId="{4F2EAEEF-D9B1-0FC6-EDCA-ED0E1704EAF8}"/>
          </ac:spMkLst>
        </pc:spChg>
        <pc:spChg chg="add del mod">
          <ac:chgData name="Pravesh Tiwari" userId="510cda5e-ca0d-40a0-97e8-d58f2f9036af" providerId="ADAL" clId="{9FFA97E9-9873-4FF6-B5BE-18EE0C5EB7B4}" dt="2023-06-11T11:53:39.182" v="126"/>
          <ac:spMkLst>
            <pc:docMk/>
            <pc:sldMk cId="2266755716" sldId="257"/>
            <ac:spMk id="14" creationId="{50B3689C-4B00-AAA0-4D89-80E422904DA1}"/>
          </ac:spMkLst>
        </pc:spChg>
        <pc:spChg chg="add del mod">
          <ac:chgData name="Pravesh Tiwari" userId="510cda5e-ca0d-40a0-97e8-d58f2f9036af" providerId="ADAL" clId="{9FFA97E9-9873-4FF6-B5BE-18EE0C5EB7B4}" dt="2023-06-11T11:53:39.182" v="126"/>
          <ac:spMkLst>
            <pc:docMk/>
            <pc:sldMk cId="2266755716" sldId="257"/>
            <ac:spMk id="15" creationId="{FCEE2CF4-72C0-73D2-5C6D-5A1706574584}"/>
          </ac:spMkLst>
        </pc:spChg>
        <pc:spChg chg="add del mod">
          <ac:chgData name="Pravesh Tiwari" userId="510cda5e-ca0d-40a0-97e8-d58f2f9036af" providerId="ADAL" clId="{9FFA97E9-9873-4FF6-B5BE-18EE0C5EB7B4}" dt="2023-06-11T11:53:39.182" v="126"/>
          <ac:spMkLst>
            <pc:docMk/>
            <pc:sldMk cId="2266755716" sldId="257"/>
            <ac:spMk id="16" creationId="{F3D5FF38-2E92-16AD-2458-6944C2097B3B}"/>
          </ac:spMkLst>
        </pc:spChg>
        <pc:spChg chg="add del mod">
          <ac:chgData name="Pravesh Tiwari" userId="510cda5e-ca0d-40a0-97e8-d58f2f9036af" providerId="ADAL" clId="{9FFA97E9-9873-4FF6-B5BE-18EE0C5EB7B4}" dt="2023-06-11T11:54:02.019" v="130" actId="478"/>
          <ac:spMkLst>
            <pc:docMk/>
            <pc:sldMk cId="2266755716" sldId="257"/>
            <ac:spMk id="17" creationId="{91A9CEED-441D-4679-633B-90FEF2954DB0}"/>
          </ac:spMkLst>
        </pc:spChg>
        <pc:picChg chg="add mod">
          <ac:chgData name="Pravesh Tiwari" userId="510cda5e-ca0d-40a0-97e8-d58f2f9036af" providerId="ADAL" clId="{9FFA97E9-9873-4FF6-B5BE-18EE0C5EB7B4}" dt="2023-06-11T11:55:31.806" v="148" actId="1076"/>
          <ac:picMkLst>
            <pc:docMk/>
            <pc:sldMk cId="2266755716" sldId="257"/>
            <ac:picMk id="25" creationId="{7E802360-A771-EA97-6ACF-290697DBE5B1}"/>
          </ac:picMkLst>
        </pc:picChg>
        <pc:cxnChg chg="add del mod">
          <ac:chgData name="Pravesh Tiwari" userId="510cda5e-ca0d-40a0-97e8-d58f2f9036af" providerId="ADAL" clId="{9FFA97E9-9873-4FF6-B5BE-18EE0C5EB7B4}" dt="2023-06-11T11:53:39.182" v="126"/>
          <ac:cxnSpMkLst>
            <pc:docMk/>
            <pc:sldMk cId="2266755716" sldId="257"/>
            <ac:cxnSpMk id="11" creationId="{1E43A767-D2BF-9468-E2C7-0507827960FA}"/>
          </ac:cxnSpMkLst>
        </pc:cxnChg>
        <pc:cxnChg chg="add del mod">
          <ac:chgData name="Pravesh Tiwari" userId="510cda5e-ca0d-40a0-97e8-d58f2f9036af" providerId="ADAL" clId="{9FFA97E9-9873-4FF6-B5BE-18EE0C5EB7B4}" dt="2023-06-11T11:53:39.182" v="126"/>
          <ac:cxnSpMkLst>
            <pc:docMk/>
            <pc:sldMk cId="2266755716" sldId="257"/>
            <ac:cxnSpMk id="12" creationId="{BFC32DD2-C8F5-157A-9AD9-3F7179F8D0E9}"/>
          </ac:cxnSpMkLst>
        </pc:cxnChg>
        <pc:cxnChg chg="add del mod">
          <ac:chgData name="Pravesh Tiwari" userId="510cda5e-ca0d-40a0-97e8-d58f2f9036af" providerId="ADAL" clId="{9FFA97E9-9873-4FF6-B5BE-18EE0C5EB7B4}" dt="2023-06-11T11:54:02.019" v="130" actId="478"/>
          <ac:cxnSpMkLst>
            <pc:docMk/>
            <pc:sldMk cId="2266755716" sldId="257"/>
            <ac:cxnSpMk id="18" creationId="{8834B248-B9AE-49B6-A5ED-D8A408140616}"/>
          </ac:cxnSpMkLst>
        </pc:cxnChg>
        <pc:cxnChg chg="add del mod">
          <ac:chgData name="Pravesh Tiwari" userId="510cda5e-ca0d-40a0-97e8-d58f2f9036af" providerId="ADAL" clId="{9FFA97E9-9873-4FF6-B5BE-18EE0C5EB7B4}" dt="2023-06-11T11:54:02.019" v="130" actId="478"/>
          <ac:cxnSpMkLst>
            <pc:docMk/>
            <pc:sldMk cId="2266755716" sldId="257"/>
            <ac:cxnSpMk id="19" creationId="{7D42B600-5531-1592-062A-BEF2C8210098}"/>
          </ac:cxnSpMkLst>
        </pc:cxnChg>
      </pc:sldChg>
      <pc:sldChg chg="addSp modSp new mod">
        <pc:chgData name="Pravesh Tiwari" userId="510cda5e-ca0d-40a0-97e8-d58f2f9036af" providerId="ADAL" clId="{9FFA97E9-9873-4FF6-B5BE-18EE0C5EB7B4}" dt="2023-06-11T11:59:24.806" v="214" actId="3626"/>
        <pc:sldMkLst>
          <pc:docMk/>
          <pc:sldMk cId="368318367" sldId="258"/>
        </pc:sldMkLst>
        <pc:spChg chg="add mod">
          <ac:chgData name="Pravesh Tiwari" userId="510cda5e-ca0d-40a0-97e8-d58f2f9036af" providerId="ADAL" clId="{9FFA97E9-9873-4FF6-B5BE-18EE0C5EB7B4}" dt="2023-06-11T11:57:20.478" v="198" actId="1076"/>
          <ac:spMkLst>
            <pc:docMk/>
            <pc:sldMk cId="368318367" sldId="258"/>
            <ac:spMk id="2" creationId="{A7BACCAF-FB36-5DF1-3E36-830EC82DE414}"/>
          </ac:spMkLst>
        </pc:spChg>
        <pc:spChg chg="add mod">
          <ac:chgData name="Pravesh Tiwari" userId="510cda5e-ca0d-40a0-97e8-d58f2f9036af" providerId="ADAL" clId="{9FFA97E9-9873-4FF6-B5BE-18EE0C5EB7B4}" dt="2023-06-11T11:59:18.383" v="213" actId="3626"/>
          <ac:spMkLst>
            <pc:docMk/>
            <pc:sldMk cId="368318367" sldId="258"/>
            <ac:spMk id="4" creationId="{15B8BBF2-D83D-2663-825F-FFF25D62E3C6}"/>
          </ac:spMkLst>
        </pc:spChg>
        <pc:spChg chg="add mod">
          <ac:chgData name="Pravesh Tiwari" userId="510cda5e-ca0d-40a0-97e8-d58f2f9036af" providerId="ADAL" clId="{9FFA97E9-9873-4FF6-B5BE-18EE0C5EB7B4}" dt="2023-06-11T11:59:24.806" v="214" actId="3626"/>
          <ac:spMkLst>
            <pc:docMk/>
            <pc:sldMk cId="368318367" sldId="258"/>
            <ac:spMk id="6" creationId="{AB945468-B842-A421-823C-D322C20239A0}"/>
          </ac:spMkLst>
        </pc:spChg>
      </pc:sldChg>
      <pc:sldChg chg="addSp delSp modSp new mod">
        <pc:chgData name="Pravesh Tiwari" userId="510cda5e-ca0d-40a0-97e8-d58f2f9036af" providerId="ADAL" clId="{9FFA97E9-9873-4FF6-B5BE-18EE0C5EB7B4}" dt="2023-06-11T12:03:28.584" v="242" actId="1076"/>
        <pc:sldMkLst>
          <pc:docMk/>
          <pc:sldMk cId="1338392051" sldId="259"/>
        </pc:sldMkLst>
        <pc:spChg chg="add mod">
          <ac:chgData name="Pravesh Tiwari" userId="510cda5e-ca0d-40a0-97e8-d58f2f9036af" providerId="ADAL" clId="{9FFA97E9-9873-4FF6-B5BE-18EE0C5EB7B4}" dt="2023-06-11T12:00:05.557" v="218" actId="14100"/>
          <ac:spMkLst>
            <pc:docMk/>
            <pc:sldMk cId="1338392051" sldId="259"/>
            <ac:spMk id="3" creationId="{1F474F7F-65CD-6899-874D-889A3E43F2FE}"/>
          </ac:spMkLst>
        </pc:spChg>
        <pc:spChg chg="add mod">
          <ac:chgData name="Pravesh Tiwari" userId="510cda5e-ca0d-40a0-97e8-d58f2f9036af" providerId="ADAL" clId="{9FFA97E9-9873-4FF6-B5BE-18EE0C5EB7B4}" dt="2023-06-11T12:03:25.624" v="241" actId="1076"/>
          <ac:spMkLst>
            <pc:docMk/>
            <pc:sldMk cId="1338392051" sldId="259"/>
            <ac:spMk id="5" creationId="{0336E675-9640-3889-10C3-BAA2C72E8911}"/>
          </ac:spMkLst>
        </pc:spChg>
        <pc:spChg chg="add del">
          <ac:chgData name="Pravesh Tiwari" userId="510cda5e-ca0d-40a0-97e8-d58f2f9036af" providerId="ADAL" clId="{9FFA97E9-9873-4FF6-B5BE-18EE0C5EB7B4}" dt="2023-06-11T12:02:31.154" v="227" actId="22"/>
          <ac:spMkLst>
            <pc:docMk/>
            <pc:sldMk cId="1338392051" sldId="259"/>
            <ac:spMk id="7" creationId="{79602822-7E65-F76E-493F-A046A17BB552}"/>
          </ac:spMkLst>
        </pc:spChg>
        <pc:picChg chg="add mod">
          <ac:chgData name="Pravesh Tiwari" userId="510cda5e-ca0d-40a0-97e8-d58f2f9036af" providerId="ADAL" clId="{9FFA97E9-9873-4FF6-B5BE-18EE0C5EB7B4}" dt="2023-06-11T12:03:28.584" v="242" actId="1076"/>
          <ac:picMkLst>
            <pc:docMk/>
            <pc:sldMk cId="1338392051" sldId="259"/>
            <ac:picMk id="3074" creationId="{ECDDE254-7658-12AE-47C2-94B5A2B00201}"/>
          </ac:picMkLst>
        </pc:picChg>
      </pc:sldChg>
      <pc:sldChg chg="addSp delSp modSp new mod">
        <pc:chgData name="Pravesh Tiwari" userId="510cda5e-ca0d-40a0-97e8-d58f2f9036af" providerId="ADAL" clId="{9FFA97E9-9873-4FF6-B5BE-18EE0C5EB7B4}" dt="2023-06-11T12:07:20.942" v="266" actId="14100"/>
        <pc:sldMkLst>
          <pc:docMk/>
          <pc:sldMk cId="2265931614" sldId="260"/>
        </pc:sldMkLst>
        <pc:spChg chg="add mod">
          <ac:chgData name="Pravesh Tiwari" userId="510cda5e-ca0d-40a0-97e8-d58f2f9036af" providerId="ADAL" clId="{9FFA97E9-9873-4FF6-B5BE-18EE0C5EB7B4}" dt="2023-06-11T12:07:13.829" v="264" actId="1076"/>
          <ac:spMkLst>
            <pc:docMk/>
            <pc:sldMk cId="2265931614" sldId="260"/>
            <ac:spMk id="3" creationId="{6797C135-CBA8-DF82-3C92-24964345347B}"/>
          </ac:spMkLst>
        </pc:spChg>
        <pc:graphicFrameChg chg="add del mod">
          <ac:chgData name="Pravesh Tiwari" userId="510cda5e-ca0d-40a0-97e8-d58f2f9036af" providerId="ADAL" clId="{9FFA97E9-9873-4FF6-B5BE-18EE0C5EB7B4}" dt="2023-06-11T12:04:51.107" v="251"/>
          <ac:graphicFrameMkLst>
            <pc:docMk/>
            <pc:sldMk cId="2265931614" sldId="260"/>
            <ac:graphicFrameMk id="4" creationId="{A849F282-C9A8-A5B3-BD7B-E04D26F73C5A}"/>
          </ac:graphicFrameMkLst>
        </pc:graphicFrameChg>
        <pc:graphicFrameChg chg="add mod modGraphic">
          <ac:chgData name="Pravesh Tiwari" userId="510cda5e-ca0d-40a0-97e8-d58f2f9036af" providerId="ADAL" clId="{9FFA97E9-9873-4FF6-B5BE-18EE0C5EB7B4}" dt="2023-06-11T12:07:20.942" v="266" actId="14100"/>
          <ac:graphicFrameMkLst>
            <pc:docMk/>
            <pc:sldMk cId="2265931614" sldId="260"/>
            <ac:graphicFrameMk id="5" creationId="{D4AD5CF6-CD1A-17C4-2BBA-9D7E82A7F9D2}"/>
          </ac:graphicFrameMkLst>
        </pc:graphicFrameChg>
      </pc:sldChg>
      <pc:sldChg chg="addSp delSp modSp new mod setBg">
        <pc:chgData name="Pravesh Tiwari" userId="510cda5e-ca0d-40a0-97e8-d58f2f9036af" providerId="ADAL" clId="{9FFA97E9-9873-4FF6-B5BE-18EE0C5EB7B4}" dt="2023-06-11T12:09:53.405" v="307" actId="732"/>
        <pc:sldMkLst>
          <pc:docMk/>
          <pc:sldMk cId="1104125401" sldId="261"/>
        </pc:sldMkLst>
        <pc:spChg chg="add del mod">
          <ac:chgData name="Pravesh Tiwari" userId="510cda5e-ca0d-40a0-97e8-d58f2f9036af" providerId="ADAL" clId="{9FFA97E9-9873-4FF6-B5BE-18EE0C5EB7B4}" dt="2023-06-11T12:09:00.960" v="279" actId="478"/>
          <ac:spMkLst>
            <pc:docMk/>
            <pc:sldMk cId="1104125401" sldId="261"/>
            <ac:spMk id="2" creationId="{FB4E5C77-61C9-3C3C-4C42-D0F6EBD2F213}"/>
          </ac:spMkLst>
        </pc:spChg>
        <pc:spChg chg="add mod">
          <ac:chgData name="Pravesh Tiwari" userId="510cda5e-ca0d-40a0-97e8-d58f2f9036af" providerId="ADAL" clId="{9FFA97E9-9873-4FF6-B5BE-18EE0C5EB7B4}" dt="2023-06-11T12:09:31.423" v="306" actId="20577"/>
          <ac:spMkLst>
            <pc:docMk/>
            <pc:sldMk cId="1104125401" sldId="261"/>
            <ac:spMk id="3" creationId="{96640309-53CE-9340-1979-F899FF9F7493}"/>
          </ac:spMkLst>
        </pc:spChg>
        <pc:spChg chg="add del">
          <ac:chgData name="Pravesh Tiwari" userId="510cda5e-ca0d-40a0-97e8-d58f2f9036af" providerId="ADAL" clId="{9FFA97E9-9873-4FF6-B5BE-18EE0C5EB7B4}" dt="2023-06-11T12:08:30.719" v="270" actId="26606"/>
          <ac:spMkLst>
            <pc:docMk/>
            <pc:sldMk cId="1104125401" sldId="261"/>
            <ac:spMk id="5126" creationId="{6753252F-4873-4F63-801D-CC719279A7D5}"/>
          </ac:spMkLst>
        </pc:spChg>
        <pc:spChg chg="add del">
          <ac:chgData name="Pravesh Tiwari" userId="510cda5e-ca0d-40a0-97e8-d58f2f9036af" providerId="ADAL" clId="{9FFA97E9-9873-4FF6-B5BE-18EE0C5EB7B4}" dt="2023-06-11T12:08:30.719" v="270" actId="26606"/>
          <ac:spMkLst>
            <pc:docMk/>
            <pc:sldMk cId="1104125401" sldId="261"/>
            <ac:spMk id="5128" creationId="{047C8CCB-F95D-4249-92DD-651249D3535A}"/>
          </ac:spMkLst>
        </pc:spChg>
        <pc:spChg chg="add del">
          <ac:chgData name="Pravesh Tiwari" userId="510cda5e-ca0d-40a0-97e8-d58f2f9036af" providerId="ADAL" clId="{9FFA97E9-9873-4FF6-B5BE-18EE0C5EB7B4}" dt="2023-06-11T12:08:34.206" v="272" actId="26606"/>
          <ac:spMkLst>
            <pc:docMk/>
            <pc:sldMk cId="1104125401" sldId="261"/>
            <ac:spMk id="5130" creationId="{D4771268-CB57-404A-9271-370EB28F6090}"/>
          </ac:spMkLst>
        </pc:spChg>
        <pc:picChg chg="add mod">
          <ac:chgData name="Pravesh Tiwari" userId="510cda5e-ca0d-40a0-97e8-d58f2f9036af" providerId="ADAL" clId="{9FFA97E9-9873-4FF6-B5BE-18EE0C5EB7B4}" dt="2023-06-11T12:09:53.405" v="307" actId="732"/>
          <ac:picMkLst>
            <pc:docMk/>
            <pc:sldMk cId="1104125401" sldId="261"/>
            <ac:picMk id="5121" creationId="{F7E53453-7DF6-A8C4-8245-45AFBE5547DB}"/>
          </ac:picMkLst>
        </pc:picChg>
      </pc:sldChg>
      <pc:sldChg chg="addSp modSp new mod">
        <pc:chgData name="Pravesh Tiwari" userId="510cda5e-ca0d-40a0-97e8-d58f2f9036af" providerId="ADAL" clId="{9FFA97E9-9873-4FF6-B5BE-18EE0C5EB7B4}" dt="2023-06-11T12:23:25.866" v="384" actId="1076"/>
        <pc:sldMkLst>
          <pc:docMk/>
          <pc:sldMk cId="225259535" sldId="262"/>
        </pc:sldMkLst>
        <pc:spChg chg="add mod">
          <ac:chgData name="Pravesh Tiwari" userId="510cda5e-ca0d-40a0-97e8-d58f2f9036af" providerId="ADAL" clId="{9FFA97E9-9873-4FF6-B5BE-18EE0C5EB7B4}" dt="2023-06-11T12:23:13.169" v="373" actId="1076"/>
          <ac:spMkLst>
            <pc:docMk/>
            <pc:sldMk cId="225259535" sldId="262"/>
            <ac:spMk id="3" creationId="{52DC7C77-7DE2-3840-FA48-43F50BBEAF90}"/>
          </ac:spMkLst>
        </pc:spChg>
        <pc:spChg chg="add mod">
          <ac:chgData name="Pravesh Tiwari" userId="510cda5e-ca0d-40a0-97e8-d58f2f9036af" providerId="ADAL" clId="{9FFA97E9-9873-4FF6-B5BE-18EE0C5EB7B4}" dt="2023-06-11T12:23:21.752" v="383" actId="1076"/>
          <ac:spMkLst>
            <pc:docMk/>
            <pc:sldMk cId="225259535" sldId="262"/>
            <ac:spMk id="5" creationId="{585B6C51-0265-5D9A-9342-DE404E4DF59B}"/>
          </ac:spMkLst>
        </pc:spChg>
        <pc:graphicFrameChg chg="add mod modGraphic">
          <ac:chgData name="Pravesh Tiwari" userId="510cda5e-ca0d-40a0-97e8-d58f2f9036af" providerId="ADAL" clId="{9FFA97E9-9873-4FF6-B5BE-18EE0C5EB7B4}" dt="2023-06-11T12:23:17.330" v="382" actId="1038"/>
          <ac:graphicFrameMkLst>
            <pc:docMk/>
            <pc:sldMk cId="225259535" sldId="262"/>
            <ac:graphicFrameMk id="6" creationId="{687C49DE-4CA3-9556-2775-2E09280B4431}"/>
          </ac:graphicFrameMkLst>
        </pc:graphicFrameChg>
        <pc:graphicFrameChg chg="add mod modGraphic">
          <ac:chgData name="Pravesh Tiwari" userId="510cda5e-ca0d-40a0-97e8-d58f2f9036af" providerId="ADAL" clId="{9FFA97E9-9873-4FF6-B5BE-18EE0C5EB7B4}" dt="2023-06-11T12:23:25.866" v="384" actId="1076"/>
          <ac:graphicFrameMkLst>
            <pc:docMk/>
            <pc:sldMk cId="225259535" sldId="262"/>
            <ac:graphicFrameMk id="7" creationId="{25E53C50-279C-A3BF-A243-1582ACCE2FDC}"/>
          </ac:graphicFrameMkLst>
        </pc:graphicFrameChg>
      </pc:sldChg>
      <pc:sldChg chg="addSp delSp modSp new mod">
        <pc:chgData name="Pravesh Tiwari" userId="510cda5e-ca0d-40a0-97e8-d58f2f9036af" providerId="ADAL" clId="{9FFA97E9-9873-4FF6-B5BE-18EE0C5EB7B4}" dt="2023-06-11T13:22:51.719" v="445" actId="14100"/>
        <pc:sldMkLst>
          <pc:docMk/>
          <pc:sldMk cId="3167291138" sldId="263"/>
        </pc:sldMkLst>
        <pc:spChg chg="add mod">
          <ac:chgData name="Pravesh Tiwari" userId="510cda5e-ca0d-40a0-97e8-d58f2f9036af" providerId="ADAL" clId="{9FFA97E9-9873-4FF6-B5BE-18EE0C5EB7B4}" dt="2023-06-11T13:21:21.498" v="434" actId="1038"/>
          <ac:spMkLst>
            <pc:docMk/>
            <pc:sldMk cId="3167291138" sldId="263"/>
            <ac:spMk id="3" creationId="{CFE7DFE3-C711-9E7C-504C-CDD4AB802D72}"/>
          </ac:spMkLst>
        </pc:spChg>
        <pc:spChg chg="add mod">
          <ac:chgData name="Pravesh Tiwari" userId="510cda5e-ca0d-40a0-97e8-d58f2f9036af" providerId="ADAL" clId="{9FFA97E9-9873-4FF6-B5BE-18EE0C5EB7B4}" dt="2023-06-11T13:22:51.719" v="445" actId="14100"/>
          <ac:spMkLst>
            <pc:docMk/>
            <pc:sldMk cId="3167291138" sldId="263"/>
            <ac:spMk id="5" creationId="{276E145C-0B46-9621-E634-B0D8122A0DA6}"/>
          </ac:spMkLst>
        </pc:spChg>
        <pc:spChg chg="add del mod">
          <ac:chgData name="Pravesh Tiwari" userId="510cda5e-ca0d-40a0-97e8-d58f2f9036af" providerId="ADAL" clId="{9FFA97E9-9873-4FF6-B5BE-18EE0C5EB7B4}" dt="2023-06-11T13:22:44.618" v="443"/>
          <ac:spMkLst>
            <pc:docMk/>
            <pc:sldMk cId="3167291138" sldId="263"/>
            <ac:spMk id="6" creationId="{B42D9F52-FAF0-0204-9BEF-5EBB9771A0BB}"/>
          </ac:spMkLst>
        </pc:spChg>
      </pc:sldChg>
      <pc:sldChg chg="addSp modSp new mod">
        <pc:chgData name="Pravesh Tiwari" userId="510cda5e-ca0d-40a0-97e8-d58f2f9036af" providerId="ADAL" clId="{9FFA97E9-9873-4FF6-B5BE-18EE0C5EB7B4}" dt="2023-06-11T13:23:00.418" v="447" actId="14100"/>
        <pc:sldMkLst>
          <pc:docMk/>
          <pc:sldMk cId="1069839760" sldId="264"/>
        </pc:sldMkLst>
        <pc:spChg chg="add mod">
          <ac:chgData name="Pravesh Tiwari" userId="510cda5e-ca0d-40a0-97e8-d58f2f9036af" providerId="ADAL" clId="{9FFA97E9-9873-4FF6-B5BE-18EE0C5EB7B4}" dt="2023-06-11T13:23:00.418" v="447" actId="14100"/>
          <ac:spMkLst>
            <pc:docMk/>
            <pc:sldMk cId="1069839760" sldId="264"/>
            <ac:spMk id="3" creationId="{B397852C-EF82-B546-F9FC-6465699EFF5F}"/>
          </ac:spMkLst>
        </pc:spChg>
      </pc:sldChg>
      <pc:sldChg chg="addSp modSp new mod">
        <pc:chgData name="Pravesh Tiwari" userId="510cda5e-ca0d-40a0-97e8-d58f2f9036af" providerId="ADAL" clId="{9FFA97E9-9873-4FF6-B5BE-18EE0C5EB7B4}" dt="2023-06-11T13:25:01.601" v="487" actId="2085"/>
        <pc:sldMkLst>
          <pc:docMk/>
          <pc:sldMk cId="3586520843" sldId="265"/>
        </pc:sldMkLst>
        <pc:spChg chg="add mod">
          <ac:chgData name="Pravesh Tiwari" userId="510cda5e-ca0d-40a0-97e8-d58f2f9036af" providerId="ADAL" clId="{9FFA97E9-9873-4FF6-B5BE-18EE0C5EB7B4}" dt="2023-06-11T13:25:01.601" v="487" actId="2085"/>
          <ac:spMkLst>
            <pc:docMk/>
            <pc:sldMk cId="3586520843" sldId="265"/>
            <ac:spMk id="2" creationId="{52D683B2-310A-1AC0-F04C-B700250CC0D2}"/>
          </ac:spMkLst>
        </pc:spChg>
      </pc:sldChg>
      <pc:sldChg chg="addSp delSp modSp new mod">
        <pc:chgData name="Pravesh Tiwari" userId="510cda5e-ca0d-40a0-97e8-d58f2f9036af" providerId="ADAL" clId="{9FFA97E9-9873-4FF6-B5BE-18EE0C5EB7B4}" dt="2023-06-11T13:31:41.425" v="531" actId="1076"/>
        <pc:sldMkLst>
          <pc:docMk/>
          <pc:sldMk cId="2528922369" sldId="266"/>
        </pc:sldMkLst>
        <pc:spChg chg="add mod">
          <ac:chgData name="Pravesh Tiwari" userId="510cda5e-ca0d-40a0-97e8-d58f2f9036af" providerId="ADAL" clId="{9FFA97E9-9873-4FF6-B5BE-18EE0C5EB7B4}" dt="2023-06-11T13:28:36.995" v="499" actId="20577"/>
          <ac:spMkLst>
            <pc:docMk/>
            <pc:sldMk cId="2528922369" sldId="266"/>
            <ac:spMk id="3" creationId="{8735140C-EE6D-F98F-DEAB-3B2FB2A5253E}"/>
          </ac:spMkLst>
        </pc:spChg>
        <pc:spChg chg="add del">
          <ac:chgData name="Pravesh Tiwari" userId="510cda5e-ca0d-40a0-97e8-d58f2f9036af" providerId="ADAL" clId="{9FFA97E9-9873-4FF6-B5BE-18EE0C5EB7B4}" dt="2023-06-11T13:28:55.067" v="501" actId="21"/>
          <ac:spMkLst>
            <pc:docMk/>
            <pc:sldMk cId="2528922369" sldId="266"/>
            <ac:spMk id="5" creationId="{542E781D-8F7C-8A0D-A2C6-6FB0AE1D5030}"/>
          </ac:spMkLst>
        </pc:spChg>
        <pc:spChg chg="add del">
          <ac:chgData name="Pravesh Tiwari" userId="510cda5e-ca0d-40a0-97e8-d58f2f9036af" providerId="ADAL" clId="{9FFA97E9-9873-4FF6-B5BE-18EE0C5EB7B4}" dt="2023-06-11T13:28:55.067" v="501" actId="21"/>
          <ac:spMkLst>
            <pc:docMk/>
            <pc:sldMk cId="2528922369" sldId="266"/>
            <ac:spMk id="6" creationId="{B8CB8ABF-2F25-465B-6FF1-ED62EB2B7E7C}"/>
          </ac:spMkLst>
        </pc:spChg>
        <pc:spChg chg="add del">
          <ac:chgData name="Pravesh Tiwari" userId="510cda5e-ca0d-40a0-97e8-d58f2f9036af" providerId="ADAL" clId="{9FFA97E9-9873-4FF6-B5BE-18EE0C5EB7B4}" dt="2023-06-11T13:28:55.067" v="501" actId="21"/>
          <ac:spMkLst>
            <pc:docMk/>
            <pc:sldMk cId="2528922369" sldId="266"/>
            <ac:spMk id="7" creationId="{A45950C5-19AE-E195-F5B6-E9FF6A374693}"/>
          </ac:spMkLst>
        </pc:spChg>
        <pc:spChg chg="add del">
          <ac:chgData name="Pravesh Tiwari" userId="510cda5e-ca0d-40a0-97e8-d58f2f9036af" providerId="ADAL" clId="{9FFA97E9-9873-4FF6-B5BE-18EE0C5EB7B4}" dt="2023-06-11T13:28:55.067" v="501" actId="21"/>
          <ac:spMkLst>
            <pc:docMk/>
            <pc:sldMk cId="2528922369" sldId="266"/>
            <ac:spMk id="8" creationId="{220C1377-F50A-1E69-EE1B-DE401E1359D7}"/>
          </ac:spMkLst>
        </pc:spChg>
        <pc:spChg chg="add del mod">
          <ac:chgData name="Pravesh Tiwari" userId="510cda5e-ca0d-40a0-97e8-d58f2f9036af" providerId="ADAL" clId="{9FFA97E9-9873-4FF6-B5BE-18EE0C5EB7B4}" dt="2023-06-11T13:29:26.314" v="508" actId="22"/>
          <ac:spMkLst>
            <pc:docMk/>
            <pc:sldMk cId="2528922369" sldId="266"/>
            <ac:spMk id="10" creationId="{777017A6-A0B5-AFA1-5571-429D9E87015B}"/>
          </ac:spMkLst>
        </pc:spChg>
        <pc:spChg chg="add del mod">
          <ac:chgData name="Pravesh Tiwari" userId="510cda5e-ca0d-40a0-97e8-d58f2f9036af" providerId="ADAL" clId="{9FFA97E9-9873-4FF6-B5BE-18EE0C5EB7B4}" dt="2023-06-11T13:29:39.656" v="511" actId="478"/>
          <ac:spMkLst>
            <pc:docMk/>
            <pc:sldMk cId="2528922369" sldId="266"/>
            <ac:spMk id="12" creationId="{903D1BFE-A351-2369-A771-90F78449DC05}"/>
          </ac:spMkLst>
        </pc:spChg>
        <pc:spChg chg="add del mod">
          <ac:chgData name="Pravesh Tiwari" userId="510cda5e-ca0d-40a0-97e8-d58f2f9036af" providerId="ADAL" clId="{9FFA97E9-9873-4FF6-B5BE-18EE0C5EB7B4}" dt="2023-06-11T13:29:39.656" v="511" actId="478"/>
          <ac:spMkLst>
            <pc:docMk/>
            <pc:sldMk cId="2528922369" sldId="266"/>
            <ac:spMk id="13" creationId="{FAA1ACDB-E1B5-8696-7D8F-03893B12251C}"/>
          </ac:spMkLst>
        </pc:spChg>
        <pc:spChg chg="add del mod">
          <ac:chgData name="Pravesh Tiwari" userId="510cda5e-ca0d-40a0-97e8-d58f2f9036af" providerId="ADAL" clId="{9FFA97E9-9873-4FF6-B5BE-18EE0C5EB7B4}" dt="2023-06-11T13:29:39.656" v="511" actId="478"/>
          <ac:spMkLst>
            <pc:docMk/>
            <pc:sldMk cId="2528922369" sldId="266"/>
            <ac:spMk id="14" creationId="{C6DBB44F-E2AB-C6FF-BB0C-14755E049354}"/>
          </ac:spMkLst>
        </pc:spChg>
        <pc:spChg chg="add del mod">
          <ac:chgData name="Pravesh Tiwari" userId="510cda5e-ca0d-40a0-97e8-d58f2f9036af" providerId="ADAL" clId="{9FFA97E9-9873-4FF6-B5BE-18EE0C5EB7B4}" dt="2023-06-11T13:29:39.656" v="511" actId="478"/>
          <ac:spMkLst>
            <pc:docMk/>
            <pc:sldMk cId="2528922369" sldId="266"/>
            <ac:spMk id="15" creationId="{2CC6E73D-7731-52B5-365C-4FB3F217B95F}"/>
          </ac:spMkLst>
        </pc:spChg>
        <pc:spChg chg="add mod">
          <ac:chgData name="Pravesh Tiwari" userId="510cda5e-ca0d-40a0-97e8-d58f2f9036af" providerId="ADAL" clId="{9FFA97E9-9873-4FF6-B5BE-18EE0C5EB7B4}" dt="2023-06-11T13:30:05.536" v="514" actId="14100"/>
          <ac:spMkLst>
            <pc:docMk/>
            <pc:sldMk cId="2528922369" sldId="266"/>
            <ac:spMk id="17" creationId="{630B32FC-A122-05FE-BF79-F5E5BD9220DE}"/>
          </ac:spMkLst>
        </pc:spChg>
        <pc:spChg chg="add del">
          <ac:chgData name="Pravesh Tiwari" userId="510cda5e-ca0d-40a0-97e8-d58f2f9036af" providerId="ADAL" clId="{9FFA97E9-9873-4FF6-B5BE-18EE0C5EB7B4}" dt="2023-06-11T13:30:30.778" v="516"/>
          <ac:spMkLst>
            <pc:docMk/>
            <pc:sldMk cId="2528922369" sldId="266"/>
            <ac:spMk id="19" creationId="{BD592211-0AC0-C0A6-C085-A2509BC11021}"/>
          </ac:spMkLst>
        </pc:spChg>
        <pc:spChg chg="add del">
          <ac:chgData name="Pravesh Tiwari" userId="510cda5e-ca0d-40a0-97e8-d58f2f9036af" providerId="ADAL" clId="{9FFA97E9-9873-4FF6-B5BE-18EE0C5EB7B4}" dt="2023-06-11T13:30:30.778" v="516"/>
          <ac:spMkLst>
            <pc:docMk/>
            <pc:sldMk cId="2528922369" sldId="266"/>
            <ac:spMk id="20" creationId="{1167386B-D685-ED02-76F5-84BC99E5E4F6}"/>
          </ac:spMkLst>
        </pc:spChg>
        <pc:spChg chg="add del">
          <ac:chgData name="Pravesh Tiwari" userId="510cda5e-ca0d-40a0-97e8-d58f2f9036af" providerId="ADAL" clId="{9FFA97E9-9873-4FF6-B5BE-18EE0C5EB7B4}" dt="2023-06-11T13:30:30.778" v="516"/>
          <ac:spMkLst>
            <pc:docMk/>
            <pc:sldMk cId="2528922369" sldId="266"/>
            <ac:spMk id="21" creationId="{C9A6C36E-4AD8-5EB6-2FE5-182706909FA0}"/>
          </ac:spMkLst>
        </pc:spChg>
        <pc:spChg chg="add mod">
          <ac:chgData name="Pravesh Tiwari" userId="510cda5e-ca0d-40a0-97e8-d58f2f9036af" providerId="ADAL" clId="{9FFA97E9-9873-4FF6-B5BE-18EE0C5EB7B4}" dt="2023-06-11T13:31:41.425" v="531" actId="1076"/>
          <ac:spMkLst>
            <pc:docMk/>
            <pc:sldMk cId="2528922369" sldId="266"/>
            <ac:spMk id="27" creationId="{6C13C542-884F-4529-E331-8FB4FBDFE431}"/>
          </ac:spMkLst>
        </pc:spChg>
        <pc:picChg chg="add mod">
          <ac:chgData name="Pravesh Tiwari" userId="510cda5e-ca0d-40a0-97e8-d58f2f9036af" providerId="ADAL" clId="{9FFA97E9-9873-4FF6-B5BE-18EE0C5EB7B4}" dt="2023-06-11T13:30:41.957" v="520" actId="1076"/>
          <ac:picMkLst>
            <pc:docMk/>
            <pc:sldMk cId="2528922369" sldId="266"/>
            <ac:picMk id="22" creationId="{79FFA5EC-460B-2A8F-3CC7-075A52872C14}"/>
          </ac:picMkLst>
        </pc:picChg>
        <pc:picChg chg="add mod">
          <ac:chgData name="Pravesh Tiwari" userId="510cda5e-ca0d-40a0-97e8-d58f2f9036af" providerId="ADAL" clId="{9FFA97E9-9873-4FF6-B5BE-18EE0C5EB7B4}" dt="2023-06-11T13:31:09.560" v="526" actId="14100"/>
          <ac:picMkLst>
            <pc:docMk/>
            <pc:sldMk cId="2528922369" sldId="266"/>
            <ac:picMk id="25" creationId="{356238BE-7DFE-115D-5B2D-E3222E7DC48A}"/>
          </ac:picMkLst>
        </pc:picChg>
        <pc:picChg chg="add del">
          <ac:chgData name="Pravesh Tiwari" userId="510cda5e-ca0d-40a0-97e8-d58f2f9036af" providerId="ADAL" clId="{9FFA97E9-9873-4FF6-B5BE-18EE0C5EB7B4}" dt="2023-06-11T13:28:55.067" v="501" actId="21"/>
          <ac:picMkLst>
            <pc:docMk/>
            <pc:sldMk cId="2528922369" sldId="266"/>
            <ac:picMk id="6145" creationId="{16499A04-CCEF-14FE-2F15-B3E40BC5153E}"/>
          </ac:picMkLst>
        </pc:picChg>
        <pc:picChg chg="add del">
          <ac:chgData name="Pravesh Tiwari" userId="510cda5e-ca0d-40a0-97e8-d58f2f9036af" providerId="ADAL" clId="{9FFA97E9-9873-4FF6-B5BE-18EE0C5EB7B4}" dt="2023-06-11T13:28:55.067" v="501" actId="21"/>
          <ac:picMkLst>
            <pc:docMk/>
            <pc:sldMk cId="2528922369" sldId="266"/>
            <ac:picMk id="6146" creationId="{611B2795-EDFF-8D91-DDCD-845E7F81AFE6}"/>
          </ac:picMkLst>
        </pc:picChg>
        <pc:picChg chg="add del mod">
          <ac:chgData name="Pravesh Tiwari" userId="510cda5e-ca0d-40a0-97e8-d58f2f9036af" providerId="ADAL" clId="{9FFA97E9-9873-4FF6-B5BE-18EE0C5EB7B4}" dt="2023-06-11T13:29:39.656" v="511" actId="478"/>
          <ac:picMkLst>
            <pc:docMk/>
            <pc:sldMk cId="2528922369" sldId="266"/>
            <ac:picMk id="6152" creationId="{59998E1C-11F3-39C0-1DBB-9B5183C1BBFC}"/>
          </ac:picMkLst>
        </pc:picChg>
        <pc:picChg chg="add del mod">
          <ac:chgData name="Pravesh Tiwari" userId="510cda5e-ca0d-40a0-97e8-d58f2f9036af" providerId="ADAL" clId="{9FFA97E9-9873-4FF6-B5BE-18EE0C5EB7B4}" dt="2023-06-11T13:29:39.656" v="511" actId="478"/>
          <ac:picMkLst>
            <pc:docMk/>
            <pc:sldMk cId="2528922369" sldId="266"/>
            <ac:picMk id="6153" creationId="{BEAB9356-7178-5E72-A0DD-561FC6E2E149}"/>
          </ac:picMkLst>
        </pc:picChg>
        <pc:picChg chg="add del">
          <ac:chgData name="Pravesh Tiwari" userId="510cda5e-ca0d-40a0-97e8-d58f2f9036af" providerId="ADAL" clId="{9FFA97E9-9873-4FF6-B5BE-18EE0C5EB7B4}" dt="2023-06-11T13:30:30.778" v="516"/>
          <ac:picMkLst>
            <pc:docMk/>
            <pc:sldMk cId="2528922369" sldId="266"/>
            <ac:picMk id="6159" creationId="{3C9ADD9D-726F-C450-A6BD-EBBC8FDE22F9}"/>
          </ac:picMkLst>
        </pc:picChg>
        <pc:picChg chg="add del">
          <ac:chgData name="Pravesh Tiwari" userId="510cda5e-ca0d-40a0-97e8-d58f2f9036af" providerId="ADAL" clId="{9FFA97E9-9873-4FF6-B5BE-18EE0C5EB7B4}" dt="2023-06-11T13:30:30.778" v="516"/>
          <ac:picMkLst>
            <pc:docMk/>
            <pc:sldMk cId="2528922369" sldId="266"/>
            <ac:picMk id="6160" creationId="{DCAC65C4-F67A-FC81-C478-ECB9BC9C9086}"/>
          </ac:picMkLst>
        </pc:picChg>
        <pc:cxnChg chg="add del">
          <ac:chgData name="Pravesh Tiwari" userId="510cda5e-ca0d-40a0-97e8-d58f2f9036af" providerId="ADAL" clId="{9FFA97E9-9873-4FF6-B5BE-18EE0C5EB7B4}" dt="2023-06-11T13:28:55.067" v="501" actId="21"/>
          <ac:cxnSpMkLst>
            <pc:docMk/>
            <pc:sldMk cId="2528922369" sldId="266"/>
            <ac:cxnSpMk id="4" creationId="{B52B9537-D4D0-B1F4-9081-F18521B873F0}"/>
          </ac:cxnSpMkLst>
        </pc:cxnChg>
        <pc:cxnChg chg="add del mod">
          <ac:chgData name="Pravesh Tiwari" userId="510cda5e-ca0d-40a0-97e8-d58f2f9036af" providerId="ADAL" clId="{9FFA97E9-9873-4FF6-B5BE-18EE0C5EB7B4}" dt="2023-06-11T13:29:39.656" v="511" actId="478"/>
          <ac:cxnSpMkLst>
            <pc:docMk/>
            <pc:sldMk cId="2528922369" sldId="266"/>
            <ac:cxnSpMk id="11" creationId="{7F3657F2-3C3C-E76E-082B-2840321C184E}"/>
          </ac:cxnSpMkLst>
        </pc:cxnChg>
        <pc:cxnChg chg="add del">
          <ac:chgData name="Pravesh Tiwari" userId="510cda5e-ca0d-40a0-97e8-d58f2f9036af" providerId="ADAL" clId="{9FFA97E9-9873-4FF6-B5BE-18EE0C5EB7B4}" dt="2023-06-11T13:30:30.778" v="516"/>
          <ac:cxnSpMkLst>
            <pc:docMk/>
            <pc:sldMk cId="2528922369" sldId="266"/>
            <ac:cxnSpMk id="18" creationId="{AB4BBEBD-A8B0-4F87-6589-62AB1B2DEF81}"/>
          </ac:cxnSpMkLst>
        </pc:cxnChg>
        <pc:cxnChg chg="add mod">
          <ac:chgData name="Pravesh Tiwari" userId="510cda5e-ca0d-40a0-97e8-d58f2f9036af" providerId="ADAL" clId="{9FFA97E9-9873-4FF6-B5BE-18EE0C5EB7B4}" dt="2023-06-11T13:30:55.238" v="523" actId="14100"/>
          <ac:cxnSpMkLst>
            <pc:docMk/>
            <pc:sldMk cId="2528922369" sldId="266"/>
            <ac:cxnSpMk id="23" creationId="{D119F1B5-CBC7-8111-E38E-5ECBC0AFE955}"/>
          </ac:cxnSpMkLst>
        </pc:cxnChg>
      </pc:sldChg>
      <pc:sldChg chg="addSp modSp new mod">
        <pc:chgData name="Pravesh Tiwari" userId="510cda5e-ca0d-40a0-97e8-d58f2f9036af" providerId="ADAL" clId="{9FFA97E9-9873-4FF6-B5BE-18EE0C5EB7B4}" dt="2023-06-11T13:33:41.105" v="548" actId="1076"/>
        <pc:sldMkLst>
          <pc:docMk/>
          <pc:sldMk cId="676865964" sldId="267"/>
        </pc:sldMkLst>
        <pc:spChg chg="add mod">
          <ac:chgData name="Pravesh Tiwari" userId="510cda5e-ca0d-40a0-97e8-d58f2f9036af" providerId="ADAL" clId="{9FFA97E9-9873-4FF6-B5BE-18EE0C5EB7B4}" dt="2023-06-11T13:33:41.105" v="548" actId="1076"/>
          <ac:spMkLst>
            <pc:docMk/>
            <pc:sldMk cId="676865964" sldId="267"/>
            <ac:spMk id="3" creationId="{ABCB44FA-196D-C389-7661-701F90DB478F}"/>
          </ac:spMkLst>
        </pc:spChg>
        <pc:spChg chg="add mod">
          <ac:chgData name="Pravesh Tiwari" userId="510cda5e-ca0d-40a0-97e8-d58f2f9036af" providerId="ADAL" clId="{9FFA97E9-9873-4FF6-B5BE-18EE0C5EB7B4}" dt="2023-06-11T13:33:39.291" v="547" actId="12"/>
          <ac:spMkLst>
            <pc:docMk/>
            <pc:sldMk cId="676865964" sldId="267"/>
            <ac:spMk id="5" creationId="{567453AE-00BF-09BE-6039-03C999862178}"/>
          </ac:spMkLst>
        </pc:spChg>
      </pc:sldChg>
      <pc:sldChg chg="addSp modSp new mod">
        <pc:chgData name="Pravesh Tiwari" userId="510cda5e-ca0d-40a0-97e8-d58f2f9036af" providerId="ADAL" clId="{9FFA97E9-9873-4FF6-B5BE-18EE0C5EB7B4}" dt="2023-06-11T13:34:02.767" v="558" actId="1076"/>
        <pc:sldMkLst>
          <pc:docMk/>
          <pc:sldMk cId="2084125374" sldId="268"/>
        </pc:sldMkLst>
        <pc:spChg chg="add mod">
          <ac:chgData name="Pravesh Tiwari" userId="510cda5e-ca0d-40a0-97e8-d58f2f9036af" providerId="ADAL" clId="{9FFA97E9-9873-4FF6-B5BE-18EE0C5EB7B4}" dt="2023-06-11T13:34:02.767" v="558" actId="1076"/>
          <ac:spMkLst>
            <pc:docMk/>
            <pc:sldMk cId="2084125374" sldId="268"/>
            <ac:spMk id="3" creationId="{E79674B0-1237-7AF8-39C3-D5EE053F6D04}"/>
          </ac:spMkLst>
        </pc:spChg>
        <pc:spChg chg="add mod">
          <ac:chgData name="Pravesh Tiwari" userId="510cda5e-ca0d-40a0-97e8-d58f2f9036af" providerId="ADAL" clId="{9FFA97E9-9873-4FF6-B5BE-18EE0C5EB7B4}" dt="2023-06-11T13:33:58.834" v="557" actId="20577"/>
          <ac:spMkLst>
            <pc:docMk/>
            <pc:sldMk cId="2084125374" sldId="268"/>
            <ac:spMk id="4" creationId="{E1AA141B-9637-43B2-7846-F97A935C8C1B}"/>
          </ac:spMkLst>
        </pc:spChg>
      </pc:sldChg>
      <pc:sldChg chg="addSp delSp modSp new mod">
        <pc:chgData name="Pravesh Tiwari" userId="510cda5e-ca0d-40a0-97e8-d58f2f9036af" providerId="ADAL" clId="{9FFA97E9-9873-4FF6-B5BE-18EE0C5EB7B4}" dt="2023-06-11T13:35:46.986" v="572" actId="14100"/>
        <pc:sldMkLst>
          <pc:docMk/>
          <pc:sldMk cId="2149860416" sldId="269"/>
        </pc:sldMkLst>
        <pc:spChg chg="add mod">
          <ac:chgData name="Pravesh Tiwari" userId="510cda5e-ca0d-40a0-97e8-d58f2f9036af" providerId="ADAL" clId="{9FFA97E9-9873-4FF6-B5BE-18EE0C5EB7B4}" dt="2023-06-11T13:34:58.046" v="564" actId="1076"/>
          <ac:spMkLst>
            <pc:docMk/>
            <pc:sldMk cId="2149860416" sldId="269"/>
            <ac:spMk id="3" creationId="{9FE7C858-B283-5FAA-0059-6A6296D67B0E}"/>
          </ac:spMkLst>
        </pc:spChg>
        <pc:spChg chg="add del">
          <ac:chgData name="Pravesh Tiwari" userId="510cda5e-ca0d-40a0-97e8-d58f2f9036af" providerId="ADAL" clId="{9FFA97E9-9873-4FF6-B5BE-18EE0C5EB7B4}" dt="2023-06-11T13:35:08.850" v="566"/>
          <ac:spMkLst>
            <pc:docMk/>
            <pc:sldMk cId="2149860416" sldId="269"/>
            <ac:spMk id="4" creationId="{72B70C23-0FDB-C021-7F93-57D0EDAE84B1}"/>
          </ac:spMkLst>
        </pc:spChg>
        <pc:spChg chg="add del">
          <ac:chgData name="Pravesh Tiwari" userId="510cda5e-ca0d-40a0-97e8-d58f2f9036af" providerId="ADAL" clId="{9FFA97E9-9873-4FF6-B5BE-18EE0C5EB7B4}" dt="2023-06-11T13:35:08.850" v="566"/>
          <ac:spMkLst>
            <pc:docMk/>
            <pc:sldMk cId="2149860416" sldId="269"/>
            <ac:spMk id="5" creationId="{E92C8E3D-EBC1-552E-FABA-CF40FC6F19C6}"/>
          </ac:spMkLst>
        </pc:spChg>
        <pc:spChg chg="add mod">
          <ac:chgData name="Pravesh Tiwari" userId="510cda5e-ca0d-40a0-97e8-d58f2f9036af" providerId="ADAL" clId="{9FFA97E9-9873-4FF6-B5BE-18EE0C5EB7B4}" dt="2023-06-11T13:35:29.237" v="569" actId="108"/>
          <ac:spMkLst>
            <pc:docMk/>
            <pc:sldMk cId="2149860416" sldId="269"/>
            <ac:spMk id="7" creationId="{6466FCD2-B44A-51D1-9EB6-AA2ACF7900BE}"/>
          </ac:spMkLst>
        </pc:spChg>
        <pc:picChg chg="add mod">
          <ac:chgData name="Pravesh Tiwari" userId="510cda5e-ca0d-40a0-97e8-d58f2f9036af" providerId="ADAL" clId="{9FFA97E9-9873-4FF6-B5BE-18EE0C5EB7B4}" dt="2023-06-11T13:35:46.986" v="572" actId="14100"/>
          <ac:picMkLst>
            <pc:docMk/>
            <pc:sldMk cId="2149860416" sldId="269"/>
            <ac:picMk id="8" creationId="{6770FEF0-23C3-A7DB-4FF8-E8A462FF3B8E}"/>
          </ac:picMkLst>
        </pc:picChg>
        <pc:picChg chg="add del">
          <ac:chgData name="Pravesh Tiwari" userId="510cda5e-ca0d-40a0-97e8-d58f2f9036af" providerId="ADAL" clId="{9FFA97E9-9873-4FF6-B5BE-18EE0C5EB7B4}" dt="2023-06-11T13:35:08.850" v="566"/>
          <ac:picMkLst>
            <pc:docMk/>
            <pc:sldMk cId="2149860416" sldId="269"/>
            <ac:picMk id="7169" creationId="{E3FD3B4C-5901-9654-32C7-F15998D40410}"/>
          </ac:picMkLst>
        </pc:picChg>
      </pc:sldChg>
      <pc:sldChg chg="addSp modSp new mod">
        <pc:chgData name="Pravesh Tiwari" userId="510cda5e-ca0d-40a0-97e8-d58f2f9036af" providerId="ADAL" clId="{9FFA97E9-9873-4FF6-B5BE-18EE0C5EB7B4}" dt="2023-06-11T13:37:07.477" v="585" actId="14100"/>
        <pc:sldMkLst>
          <pc:docMk/>
          <pc:sldMk cId="306262182" sldId="270"/>
        </pc:sldMkLst>
        <pc:spChg chg="add mod">
          <ac:chgData name="Pravesh Tiwari" userId="510cda5e-ca0d-40a0-97e8-d58f2f9036af" providerId="ADAL" clId="{9FFA97E9-9873-4FF6-B5BE-18EE0C5EB7B4}" dt="2023-06-11T13:36:25.324" v="576" actId="108"/>
          <ac:spMkLst>
            <pc:docMk/>
            <pc:sldMk cId="306262182" sldId="270"/>
            <ac:spMk id="3" creationId="{6F6455D8-E186-D8BB-0D2F-4B6586BC21C0}"/>
          </ac:spMkLst>
        </pc:spChg>
        <pc:spChg chg="add mod">
          <ac:chgData name="Pravesh Tiwari" userId="510cda5e-ca0d-40a0-97e8-d58f2f9036af" providerId="ADAL" clId="{9FFA97E9-9873-4FF6-B5BE-18EE0C5EB7B4}" dt="2023-06-11T13:36:35.747" v="578" actId="1076"/>
          <ac:spMkLst>
            <pc:docMk/>
            <pc:sldMk cId="306262182" sldId="270"/>
            <ac:spMk id="5" creationId="{2BA4DC35-A557-D72D-7C0E-B9EE5D2590DF}"/>
          </ac:spMkLst>
        </pc:spChg>
        <pc:spChg chg="add mod">
          <ac:chgData name="Pravesh Tiwari" userId="510cda5e-ca0d-40a0-97e8-d58f2f9036af" providerId="ADAL" clId="{9FFA97E9-9873-4FF6-B5BE-18EE0C5EB7B4}" dt="2023-06-11T13:37:07.477" v="585" actId="14100"/>
          <ac:spMkLst>
            <pc:docMk/>
            <pc:sldMk cId="306262182" sldId="270"/>
            <ac:spMk id="8" creationId="{AA8EF576-6C4E-6FC7-3340-7E85E4F1EB8F}"/>
          </ac:spMkLst>
        </pc:spChg>
        <pc:picChg chg="add mod">
          <ac:chgData name="Pravesh Tiwari" userId="510cda5e-ca0d-40a0-97e8-d58f2f9036af" providerId="ADAL" clId="{9FFA97E9-9873-4FF6-B5BE-18EE0C5EB7B4}" dt="2023-06-11T13:36:53.567" v="582" actId="1076"/>
          <ac:picMkLst>
            <pc:docMk/>
            <pc:sldMk cId="306262182" sldId="270"/>
            <ac:picMk id="6" creationId="{E1039EDF-CDDC-4121-B64C-7D64C5F8A3A5}"/>
          </ac:picMkLst>
        </pc:picChg>
      </pc:sldChg>
      <pc:sldChg chg="addSp modSp new mod">
        <pc:chgData name="Pravesh Tiwari" userId="510cda5e-ca0d-40a0-97e8-d58f2f9036af" providerId="ADAL" clId="{9FFA97E9-9873-4FF6-B5BE-18EE0C5EB7B4}" dt="2023-06-12T02:32:10.754" v="1183" actId="207"/>
        <pc:sldMkLst>
          <pc:docMk/>
          <pc:sldMk cId="3030830447" sldId="271"/>
        </pc:sldMkLst>
        <pc:spChg chg="add mod">
          <ac:chgData name="Pravesh Tiwari" userId="510cda5e-ca0d-40a0-97e8-d58f2f9036af" providerId="ADAL" clId="{9FFA97E9-9873-4FF6-B5BE-18EE0C5EB7B4}" dt="2023-06-11T13:41:48.700" v="644" actId="12"/>
          <ac:spMkLst>
            <pc:docMk/>
            <pc:sldMk cId="3030830447" sldId="271"/>
            <ac:spMk id="3" creationId="{E4D53DD1-EACC-118A-E229-D01ABE9ECD0F}"/>
          </ac:spMkLst>
        </pc:spChg>
        <pc:spChg chg="add mod">
          <ac:chgData name="Pravesh Tiwari" userId="510cda5e-ca0d-40a0-97e8-d58f2f9036af" providerId="ADAL" clId="{9FFA97E9-9873-4FF6-B5BE-18EE0C5EB7B4}" dt="2023-06-12T02:32:10.754" v="1183" actId="207"/>
          <ac:spMkLst>
            <pc:docMk/>
            <pc:sldMk cId="3030830447" sldId="271"/>
            <ac:spMk id="5" creationId="{0782767E-397B-104D-108F-F5AE8F6C19EE}"/>
          </ac:spMkLst>
        </pc:spChg>
        <pc:picChg chg="add mod">
          <ac:chgData name="Pravesh Tiwari" userId="510cda5e-ca0d-40a0-97e8-d58f2f9036af" providerId="ADAL" clId="{9FFA97E9-9873-4FF6-B5BE-18EE0C5EB7B4}" dt="2023-06-11T13:38:51.911" v="600" actId="1038"/>
          <ac:picMkLst>
            <pc:docMk/>
            <pc:sldMk cId="3030830447" sldId="271"/>
            <ac:picMk id="4" creationId="{7323C786-8865-469C-D475-9E83D60B3C4E}"/>
          </ac:picMkLst>
        </pc:picChg>
      </pc:sldChg>
      <pc:sldChg chg="addSp modSp new mod">
        <pc:chgData name="Pravesh Tiwari" userId="510cda5e-ca0d-40a0-97e8-d58f2f9036af" providerId="ADAL" clId="{9FFA97E9-9873-4FF6-B5BE-18EE0C5EB7B4}" dt="2023-06-11T13:41:11.286" v="642" actId="12"/>
        <pc:sldMkLst>
          <pc:docMk/>
          <pc:sldMk cId="2010268916" sldId="272"/>
        </pc:sldMkLst>
        <pc:spChg chg="add mod">
          <ac:chgData name="Pravesh Tiwari" userId="510cda5e-ca0d-40a0-97e8-d58f2f9036af" providerId="ADAL" clId="{9FFA97E9-9873-4FF6-B5BE-18EE0C5EB7B4}" dt="2023-06-11T13:41:11.286" v="642" actId="12"/>
          <ac:spMkLst>
            <pc:docMk/>
            <pc:sldMk cId="2010268916" sldId="272"/>
            <ac:spMk id="3" creationId="{7BAD6FD6-EE12-BB26-DB93-6B054599EE56}"/>
          </ac:spMkLst>
        </pc:spChg>
        <pc:spChg chg="add mod">
          <ac:chgData name="Pravesh Tiwari" userId="510cda5e-ca0d-40a0-97e8-d58f2f9036af" providerId="ADAL" clId="{9FFA97E9-9873-4FF6-B5BE-18EE0C5EB7B4}" dt="2023-06-11T13:41:05.964" v="640" actId="12"/>
          <ac:spMkLst>
            <pc:docMk/>
            <pc:sldMk cId="2010268916" sldId="272"/>
            <ac:spMk id="6" creationId="{C24BEF7F-B969-E424-1333-5C41D5F33612}"/>
          </ac:spMkLst>
        </pc:spChg>
        <pc:spChg chg="add mod">
          <ac:chgData name="Pravesh Tiwari" userId="510cda5e-ca0d-40a0-97e8-d58f2f9036af" providerId="ADAL" clId="{9FFA97E9-9873-4FF6-B5BE-18EE0C5EB7B4}" dt="2023-06-11T13:40:50.143" v="636" actId="1036"/>
          <ac:spMkLst>
            <pc:docMk/>
            <pc:sldMk cId="2010268916" sldId="272"/>
            <ac:spMk id="9" creationId="{F5395F69-3983-7A68-7720-4642B80C447B}"/>
          </ac:spMkLst>
        </pc:spChg>
        <pc:picChg chg="add mod">
          <ac:chgData name="Pravesh Tiwari" userId="510cda5e-ca0d-40a0-97e8-d58f2f9036af" providerId="ADAL" clId="{9FFA97E9-9873-4FF6-B5BE-18EE0C5EB7B4}" dt="2023-06-11T13:39:23.336" v="607" actId="14100"/>
          <ac:picMkLst>
            <pc:docMk/>
            <pc:sldMk cId="2010268916" sldId="272"/>
            <ac:picMk id="4" creationId="{093F6483-53AE-4D70-F6DF-A742CC4019BA}"/>
          </ac:picMkLst>
        </pc:picChg>
        <pc:picChg chg="add mod">
          <ac:chgData name="Pravesh Tiwari" userId="510cda5e-ca0d-40a0-97e8-d58f2f9036af" providerId="ADAL" clId="{9FFA97E9-9873-4FF6-B5BE-18EE0C5EB7B4}" dt="2023-06-11T13:40:53.734" v="637" actId="1076"/>
          <ac:picMkLst>
            <pc:docMk/>
            <pc:sldMk cId="2010268916" sldId="272"/>
            <ac:picMk id="7" creationId="{3923CEE4-4848-BCDD-5CA5-64953ECA7F16}"/>
          </ac:picMkLst>
        </pc:picChg>
        <pc:picChg chg="add mod">
          <ac:chgData name="Pravesh Tiwari" userId="510cda5e-ca0d-40a0-97e8-d58f2f9036af" providerId="ADAL" clId="{9FFA97E9-9873-4FF6-B5BE-18EE0C5EB7B4}" dt="2023-06-11T13:40:56.440" v="638" actId="1076"/>
          <ac:picMkLst>
            <pc:docMk/>
            <pc:sldMk cId="2010268916" sldId="272"/>
            <ac:picMk id="10" creationId="{26B3855F-1538-BD61-059C-52E840B1D321}"/>
          </ac:picMkLst>
        </pc:picChg>
      </pc:sldChg>
      <pc:sldChg chg="addSp delSp modSp new mod">
        <pc:chgData name="Pravesh Tiwari" userId="510cda5e-ca0d-40a0-97e8-d58f2f9036af" providerId="ADAL" clId="{9FFA97E9-9873-4FF6-B5BE-18EE0C5EB7B4}" dt="2023-06-11T13:45:03.107" v="677" actId="1076"/>
        <pc:sldMkLst>
          <pc:docMk/>
          <pc:sldMk cId="910866627" sldId="273"/>
        </pc:sldMkLst>
        <pc:spChg chg="add del">
          <ac:chgData name="Pravesh Tiwari" userId="510cda5e-ca0d-40a0-97e8-d58f2f9036af" providerId="ADAL" clId="{9FFA97E9-9873-4FF6-B5BE-18EE0C5EB7B4}" dt="2023-06-11T13:42:07.411" v="647" actId="21"/>
          <ac:spMkLst>
            <pc:docMk/>
            <pc:sldMk cId="910866627" sldId="273"/>
            <ac:spMk id="2" creationId="{2152C916-9E2E-D9E0-FC6D-C258CB3F005E}"/>
          </ac:spMkLst>
        </pc:spChg>
        <pc:spChg chg="add del">
          <ac:chgData name="Pravesh Tiwari" userId="510cda5e-ca0d-40a0-97e8-d58f2f9036af" providerId="ADAL" clId="{9FFA97E9-9873-4FF6-B5BE-18EE0C5EB7B4}" dt="2023-06-11T13:42:07.411" v="647" actId="21"/>
          <ac:spMkLst>
            <pc:docMk/>
            <pc:sldMk cId="910866627" sldId="273"/>
            <ac:spMk id="3" creationId="{A365D6FF-099C-45C8-FE1F-E099B1A474B5}"/>
          </ac:spMkLst>
        </pc:spChg>
        <pc:spChg chg="add mod">
          <ac:chgData name="Pravesh Tiwari" userId="510cda5e-ca0d-40a0-97e8-d58f2f9036af" providerId="ADAL" clId="{9FFA97E9-9873-4FF6-B5BE-18EE0C5EB7B4}" dt="2023-06-11T13:43:39.092" v="662" actId="1076"/>
          <ac:spMkLst>
            <pc:docMk/>
            <pc:sldMk cId="910866627" sldId="273"/>
            <ac:spMk id="5" creationId="{00E9C6CB-A35A-939D-33E5-34D17DCA2205}"/>
          </ac:spMkLst>
        </pc:spChg>
        <pc:spChg chg="add mod">
          <ac:chgData name="Pravesh Tiwari" userId="510cda5e-ca0d-40a0-97e8-d58f2f9036af" providerId="ADAL" clId="{9FFA97E9-9873-4FF6-B5BE-18EE0C5EB7B4}" dt="2023-06-11T13:43:51.638" v="665" actId="14100"/>
          <ac:spMkLst>
            <pc:docMk/>
            <pc:sldMk cId="910866627" sldId="273"/>
            <ac:spMk id="8" creationId="{09D6BA11-B852-D59E-EACF-13DD5B7A8C59}"/>
          </ac:spMkLst>
        </pc:spChg>
        <pc:spChg chg="add mod">
          <ac:chgData name="Pravesh Tiwari" userId="510cda5e-ca0d-40a0-97e8-d58f2f9036af" providerId="ADAL" clId="{9FFA97E9-9873-4FF6-B5BE-18EE0C5EB7B4}" dt="2023-06-11T13:44:38.646" v="670" actId="255"/>
          <ac:spMkLst>
            <pc:docMk/>
            <pc:sldMk cId="910866627" sldId="273"/>
            <ac:spMk id="10" creationId="{C298CF82-BA29-C02B-DB87-5500D08A9524}"/>
          </ac:spMkLst>
        </pc:spChg>
        <pc:picChg chg="add mod">
          <ac:chgData name="Pravesh Tiwari" userId="510cda5e-ca0d-40a0-97e8-d58f2f9036af" providerId="ADAL" clId="{9FFA97E9-9873-4FF6-B5BE-18EE0C5EB7B4}" dt="2023-06-11T13:43:42.049" v="663" actId="1076"/>
          <ac:picMkLst>
            <pc:docMk/>
            <pc:sldMk cId="910866627" sldId="273"/>
            <ac:picMk id="6" creationId="{81277450-3C92-E280-4103-C39F37883EDB}"/>
          </ac:picMkLst>
        </pc:picChg>
        <pc:picChg chg="add mod">
          <ac:chgData name="Pravesh Tiwari" userId="510cda5e-ca0d-40a0-97e8-d58f2f9036af" providerId="ADAL" clId="{9FFA97E9-9873-4FF6-B5BE-18EE0C5EB7B4}" dt="2023-06-11T13:44:46.959" v="673" actId="1076"/>
          <ac:picMkLst>
            <pc:docMk/>
            <pc:sldMk cId="910866627" sldId="273"/>
            <ac:picMk id="11" creationId="{8628BFB3-423C-2D22-666C-69D9B94DE6F2}"/>
          </ac:picMkLst>
        </pc:picChg>
        <pc:picChg chg="add mod">
          <ac:chgData name="Pravesh Tiwari" userId="510cda5e-ca0d-40a0-97e8-d58f2f9036af" providerId="ADAL" clId="{9FFA97E9-9873-4FF6-B5BE-18EE0C5EB7B4}" dt="2023-06-11T13:45:03.107" v="677" actId="1076"/>
          <ac:picMkLst>
            <pc:docMk/>
            <pc:sldMk cId="910866627" sldId="273"/>
            <ac:picMk id="12" creationId="{407AC609-260D-D2A2-5D54-F490AA9DCEB5}"/>
          </ac:picMkLst>
        </pc:picChg>
        <pc:picChg chg="add del">
          <ac:chgData name="Pravesh Tiwari" userId="510cda5e-ca0d-40a0-97e8-d58f2f9036af" providerId="ADAL" clId="{9FFA97E9-9873-4FF6-B5BE-18EE0C5EB7B4}" dt="2023-06-11T13:42:07.411" v="647" actId="21"/>
          <ac:picMkLst>
            <pc:docMk/>
            <pc:sldMk cId="910866627" sldId="273"/>
            <ac:picMk id="8193" creationId="{9410CCB3-C253-7EC9-72B8-0E89912A9F3C}"/>
          </ac:picMkLst>
        </pc:picChg>
      </pc:sldChg>
      <pc:sldChg chg="addSp modSp new mod">
        <pc:chgData name="Pravesh Tiwari" userId="510cda5e-ca0d-40a0-97e8-d58f2f9036af" providerId="ADAL" clId="{9FFA97E9-9873-4FF6-B5BE-18EE0C5EB7B4}" dt="2023-06-11T13:46:41.396" v="687" actId="1076"/>
        <pc:sldMkLst>
          <pc:docMk/>
          <pc:sldMk cId="1095706179" sldId="274"/>
        </pc:sldMkLst>
        <pc:spChg chg="add mod">
          <ac:chgData name="Pravesh Tiwari" userId="510cda5e-ca0d-40a0-97e8-d58f2f9036af" providerId="ADAL" clId="{9FFA97E9-9873-4FF6-B5BE-18EE0C5EB7B4}" dt="2023-06-11T13:46:02.536" v="683" actId="255"/>
          <ac:spMkLst>
            <pc:docMk/>
            <pc:sldMk cId="1095706179" sldId="274"/>
            <ac:spMk id="3" creationId="{60B0593B-F48A-93D7-A8AB-3F6A7575EE7A}"/>
          </ac:spMkLst>
        </pc:spChg>
        <pc:spChg chg="add mod">
          <ac:chgData name="Pravesh Tiwari" userId="510cda5e-ca0d-40a0-97e8-d58f2f9036af" providerId="ADAL" clId="{9FFA97E9-9873-4FF6-B5BE-18EE0C5EB7B4}" dt="2023-06-11T13:46:41.396" v="687" actId="1076"/>
          <ac:spMkLst>
            <pc:docMk/>
            <pc:sldMk cId="1095706179" sldId="274"/>
            <ac:spMk id="5" creationId="{47B651FA-7808-9B3E-4AB2-4C2B077B7CD9}"/>
          </ac:spMkLst>
        </pc:spChg>
      </pc:sldChg>
      <pc:sldChg chg="addSp modSp new mod">
        <pc:chgData name="Pravesh Tiwari" userId="510cda5e-ca0d-40a0-97e8-d58f2f9036af" providerId="ADAL" clId="{9FFA97E9-9873-4FF6-B5BE-18EE0C5EB7B4}" dt="2023-06-11T13:47:21.940" v="698" actId="1076"/>
        <pc:sldMkLst>
          <pc:docMk/>
          <pc:sldMk cId="3489495453" sldId="275"/>
        </pc:sldMkLst>
        <pc:spChg chg="add mod">
          <ac:chgData name="Pravesh Tiwari" userId="510cda5e-ca0d-40a0-97e8-d58f2f9036af" providerId="ADAL" clId="{9FFA97E9-9873-4FF6-B5BE-18EE0C5EB7B4}" dt="2023-06-11T13:47:01.270" v="691" actId="14100"/>
          <ac:spMkLst>
            <pc:docMk/>
            <pc:sldMk cId="3489495453" sldId="275"/>
            <ac:spMk id="3" creationId="{3CCD6CB6-990B-ADF6-CF4A-5EBF5DC1EDFF}"/>
          </ac:spMkLst>
        </pc:spChg>
        <pc:picChg chg="add mod">
          <ac:chgData name="Pravesh Tiwari" userId="510cda5e-ca0d-40a0-97e8-d58f2f9036af" providerId="ADAL" clId="{9FFA97E9-9873-4FF6-B5BE-18EE0C5EB7B4}" dt="2023-06-11T13:47:21.940" v="698" actId="1076"/>
          <ac:picMkLst>
            <pc:docMk/>
            <pc:sldMk cId="3489495453" sldId="275"/>
            <ac:picMk id="4" creationId="{42C9C2D7-2F9D-7160-3622-ADA169A13998}"/>
          </ac:picMkLst>
        </pc:picChg>
      </pc:sldChg>
      <pc:sldChg chg="addSp delSp modSp new mod">
        <pc:chgData name="Pravesh Tiwari" userId="510cda5e-ca0d-40a0-97e8-d58f2f9036af" providerId="ADAL" clId="{9FFA97E9-9873-4FF6-B5BE-18EE0C5EB7B4}" dt="2023-06-11T13:53:20.759" v="773" actId="1035"/>
        <pc:sldMkLst>
          <pc:docMk/>
          <pc:sldMk cId="676712281" sldId="276"/>
        </pc:sldMkLst>
        <pc:spChg chg="add mod">
          <ac:chgData name="Pravesh Tiwari" userId="510cda5e-ca0d-40a0-97e8-d58f2f9036af" providerId="ADAL" clId="{9FFA97E9-9873-4FF6-B5BE-18EE0C5EB7B4}" dt="2023-06-11T13:52:31.282" v="761" actId="1076"/>
          <ac:spMkLst>
            <pc:docMk/>
            <pc:sldMk cId="676712281" sldId="276"/>
            <ac:spMk id="3" creationId="{9D95C557-DDF2-7C40-E9A5-C2C46FBB8EC9}"/>
          </ac:spMkLst>
        </pc:spChg>
        <pc:spChg chg="add del mod">
          <ac:chgData name="Pravesh Tiwari" userId="510cda5e-ca0d-40a0-97e8-d58f2f9036af" providerId="ADAL" clId="{9FFA97E9-9873-4FF6-B5BE-18EE0C5EB7B4}" dt="2023-06-11T13:50:06.411" v="718" actId="478"/>
          <ac:spMkLst>
            <pc:docMk/>
            <pc:sldMk cId="676712281" sldId="276"/>
            <ac:spMk id="5" creationId="{DB7A77A0-0A71-7300-BE73-A1E4D92CB3C7}"/>
          </ac:spMkLst>
        </pc:spChg>
        <pc:spChg chg="add del">
          <ac:chgData name="Pravesh Tiwari" userId="510cda5e-ca0d-40a0-97e8-d58f2f9036af" providerId="ADAL" clId="{9FFA97E9-9873-4FF6-B5BE-18EE0C5EB7B4}" dt="2023-06-11T13:50:08.561" v="720"/>
          <ac:spMkLst>
            <pc:docMk/>
            <pc:sldMk cId="676712281" sldId="276"/>
            <ac:spMk id="6" creationId="{CAF60C34-5E92-9907-0070-502D1269AF7F}"/>
          </ac:spMkLst>
        </pc:spChg>
        <pc:spChg chg="add mod">
          <ac:chgData name="Pravesh Tiwari" userId="510cda5e-ca0d-40a0-97e8-d58f2f9036af" providerId="ADAL" clId="{9FFA97E9-9873-4FF6-B5BE-18EE0C5EB7B4}" dt="2023-06-11T13:53:20.759" v="773" actId="1035"/>
          <ac:spMkLst>
            <pc:docMk/>
            <pc:sldMk cId="676712281" sldId="276"/>
            <ac:spMk id="8" creationId="{FBF221BC-6A43-C188-3255-00DD10844132}"/>
          </ac:spMkLst>
        </pc:spChg>
        <pc:picChg chg="add mod">
          <ac:chgData name="Pravesh Tiwari" userId="510cda5e-ca0d-40a0-97e8-d58f2f9036af" providerId="ADAL" clId="{9FFA97E9-9873-4FF6-B5BE-18EE0C5EB7B4}" dt="2023-06-11T13:53:16.494" v="770" actId="14100"/>
          <ac:picMkLst>
            <pc:docMk/>
            <pc:sldMk cId="676712281" sldId="276"/>
            <ac:picMk id="4" creationId="{536595AF-9F09-CC6F-1C38-4DAE5898D550}"/>
          </ac:picMkLst>
        </pc:picChg>
      </pc:sldChg>
      <pc:sldChg chg="addSp delSp modSp new mod">
        <pc:chgData name="Pravesh Tiwari" userId="510cda5e-ca0d-40a0-97e8-d58f2f9036af" providerId="ADAL" clId="{9FFA97E9-9873-4FF6-B5BE-18EE0C5EB7B4}" dt="2023-06-11T13:55:23.649" v="794" actId="1076"/>
        <pc:sldMkLst>
          <pc:docMk/>
          <pc:sldMk cId="1620360491" sldId="277"/>
        </pc:sldMkLst>
        <pc:spChg chg="add del">
          <ac:chgData name="Pravesh Tiwari" userId="510cda5e-ca0d-40a0-97e8-d58f2f9036af" providerId="ADAL" clId="{9FFA97E9-9873-4FF6-B5BE-18EE0C5EB7B4}" dt="2023-06-11T13:53:48.123" v="776"/>
          <ac:spMkLst>
            <pc:docMk/>
            <pc:sldMk cId="1620360491" sldId="277"/>
            <ac:spMk id="2" creationId="{87FBD86C-13A0-043B-9E9E-0301B4509078}"/>
          </ac:spMkLst>
        </pc:spChg>
        <pc:spChg chg="add del">
          <ac:chgData name="Pravesh Tiwari" userId="510cda5e-ca0d-40a0-97e8-d58f2f9036af" providerId="ADAL" clId="{9FFA97E9-9873-4FF6-B5BE-18EE0C5EB7B4}" dt="2023-06-11T13:53:48.123" v="776"/>
          <ac:spMkLst>
            <pc:docMk/>
            <pc:sldMk cId="1620360491" sldId="277"/>
            <ac:spMk id="3" creationId="{F0516C95-93DB-9CDF-8DF1-B93B8B475FBA}"/>
          </ac:spMkLst>
        </pc:spChg>
        <pc:spChg chg="add mod">
          <ac:chgData name="Pravesh Tiwari" userId="510cda5e-ca0d-40a0-97e8-d58f2f9036af" providerId="ADAL" clId="{9FFA97E9-9873-4FF6-B5BE-18EE0C5EB7B4}" dt="2023-06-11T13:54:21.249" v="783" actId="1076"/>
          <ac:spMkLst>
            <pc:docMk/>
            <pc:sldMk cId="1620360491" sldId="277"/>
            <ac:spMk id="5" creationId="{483CD0B7-8102-3106-7706-32996183464C}"/>
          </ac:spMkLst>
        </pc:spChg>
        <pc:spChg chg="add del">
          <ac:chgData name="Pravesh Tiwari" userId="510cda5e-ca0d-40a0-97e8-d58f2f9036af" providerId="ADAL" clId="{9FFA97E9-9873-4FF6-B5BE-18EE0C5EB7B4}" dt="2023-06-11T13:54:32.821" v="785"/>
          <ac:spMkLst>
            <pc:docMk/>
            <pc:sldMk cId="1620360491" sldId="277"/>
            <ac:spMk id="6" creationId="{44869E41-430F-64FC-FFD6-E91E3C5191D7}"/>
          </ac:spMkLst>
        </pc:spChg>
        <pc:spChg chg="add del">
          <ac:chgData name="Pravesh Tiwari" userId="510cda5e-ca0d-40a0-97e8-d58f2f9036af" providerId="ADAL" clId="{9FFA97E9-9873-4FF6-B5BE-18EE0C5EB7B4}" dt="2023-06-11T13:54:32.821" v="785"/>
          <ac:spMkLst>
            <pc:docMk/>
            <pc:sldMk cId="1620360491" sldId="277"/>
            <ac:spMk id="7" creationId="{29A647CF-B16B-6D2F-0F5C-84CDCC5E40F9}"/>
          </ac:spMkLst>
        </pc:spChg>
        <pc:spChg chg="add mod">
          <ac:chgData name="Pravesh Tiwari" userId="510cda5e-ca0d-40a0-97e8-d58f2f9036af" providerId="ADAL" clId="{9FFA97E9-9873-4FF6-B5BE-18EE0C5EB7B4}" dt="2023-06-11T13:55:19.065" v="793" actId="12"/>
          <ac:spMkLst>
            <pc:docMk/>
            <pc:sldMk cId="1620360491" sldId="277"/>
            <ac:spMk id="9" creationId="{4353F5FF-8353-7FC3-7E78-2E3D143AD9E5}"/>
          </ac:spMkLst>
        </pc:spChg>
        <pc:picChg chg="add mod">
          <ac:chgData name="Pravesh Tiwari" userId="510cda5e-ca0d-40a0-97e8-d58f2f9036af" providerId="ADAL" clId="{9FFA97E9-9873-4FF6-B5BE-18EE0C5EB7B4}" dt="2023-06-11T13:55:23.649" v="794" actId="1076"/>
          <ac:picMkLst>
            <pc:docMk/>
            <pc:sldMk cId="1620360491" sldId="277"/>
            <ac:picMk id="10" creationId="{F6F6953C-1FE3-5AF1-FD0D-2F49F6C01A4E}"/>
          </ac:picMkLst>
        </pc:picChg>
        <pc:picChg chg="add del">
          <ac:chgData name="Pravesh Tiwari" userId="510cda5e-ca0d-40a0-97e8-d58f2f9036af" providerId="ADAL" clId="{9FFA97E9-9873-4FF6-B5BE-18EE0C5EB7B4}" dt="2023-06-11T13:53:48.123" v="776"/>
          <ac:picMkLst>
            <pc:docMk/>
            <pc:sldMk cId="1620360491" sldId="277"/>
            <ac:picMk id="10241" creationId="{9F5190C1-325C-ACD3-0DD0-94E66AF3AB5C}"/>
          </ac:picMkLst>
        </pc:picChg>
        <pc:picChg chg="add del">
          <ac:chgData name="Pravesh Tiwari" userId="510cda5e-ca0d-40a0-97e8-d58f2f9036af" providerId="ADAL" clId="{9FFA97E9-9873-4FF6-B5BE-18EE0C5EB7B4}" dt="2023-06-11T13:54:32.821" v="785"/>
          <ac:picMkLst>
            <pc:docMk/>
            <pc:sldMk cId="1620360491" sldId="277"/>
            <ac:picMk id="10244" creationId="{11A27A68-8F3E-D50D-5E58-BD19C7A681CC}"/>
          </ac:picMkLst>
        </pc:picChg>
      </pc:sldChg>
      <pc:sldChg chg="addSp modSp new mod">
        <pc:chgData name="Pravesh Tiwari" userId="510cda5e-ca0d-40a0-97e8-d58f2f9036af" providerId="ADAL" clId="{9FFA97E9-9873-4FF6-B5BE-18EE0C5EB7B4}" dt="2023-06-11T13:56:37.748" v="803" actId="20577"/>
        <pc:sldMkLst>
          <pc:docMk/>
          <pc:sldMk cId="184310865" sldId="278"/>
        </pc:sldMkLst>
        <pc:spChg chg="add mod">
          <ac:chgData name="Pravesh Tiwari" userId="510cda5e-ca0d-40a0-97e8-d58f2f9036af" providerId="ADAL" clId="{9FFA97E9-9873-4FF6-B5BE-18EE0C5EB7B4}" dt="2023-06-11T13:56:37.748" v="803" actId="20577"/>
          <ac:spMkLst>
            <pc:docMk/>
            <pc:sldMk cId="184310865" sldId="278"/>
            <ac:spMk id="3" creationId="{6369790F-9055-F46A-C37C-73942DB94CA7}"/>
          </ac:spMkLst>
        </pc:spChg>
        <pc:picChg chg="add mod">
          <ac:chgData name="Pravesh Tiwari" userId="510cda5e-ca0d-40a0-97e8-d58f2f9036af" providerId="ADAL" clId="{9FFA97E9-9873-4FF6-B5BE-18EE0C5EB7B4}" dt="2023-06-11T13:55:50.879" v="801" actId="14100"/>
          <ac:picMkLst>
            <pc:docMk/>
            <pc:sldMk cId="184310865" sldId="278"/>
            <ac:picMk id="4" creationId="{F7786D46-EA5A-FD48-38BB-3A5B9D127647}"/>
          </ac:picMkLst>
        </pc:picChg>
      </pc:sldChg>
      <pc:sldChg chg="addSp delSp modSp new mod">
        <pc:chgData name="Pravesh Tiwari" userId="510cda5e-ca0d-40a0-97e8-d58f2f9036af" providerId="ADAL" clId="{9FFA97E9-9873-4FF6-B5BE-18EE0C5EB7B4}" dt="2023-06-12T02:05:31.675" v="1140" actId="20577"/>
        <pc:sldMkLst>
          <pc:docMk/>
          <pc:sldMk cId="680820982" sldId="279"/>
        </pc:sldMkLst>
        <pc:spChg chg="add mod">
          <ac:chgData name="Pravesh Tiwari" userId="510cda5e-ca0d-40a0-97e8-d58f2f9036af" providerId="ADAL" clId="{9FFA97E9-9873-4FF6-B5BE-18EE0C5EB7B4}" dt="2023-06-12T01:54:49.534" v="814" actId="1076"/>
          <ac:spMkLst>
            <pc:docMk/>
            <pc:sldMk cId="680820982" sldId="279"/>
            <ac:spMk id="2" creationId="{5B22DE8D-B543-DA27-6DA8-E25074A99223}"/>
          </ac:spMkLst>
        </pc:spChg>
        <pc:spChg chg="add mod">
          <ac:chgData name="Pravesh Tiwari" userId="510cda5e-ca0d-40a0-97e8-d58f2f9036af" providerId="ADAL" clId="{9FFA97E9-9873-4FF6-B5BE-18EE0C5EB7B4}" dt="2023-06-12T02:05:31.675" v="1140" actId="20577"/>
          <ac:spMkLst>
            <pc:docMk/>
            <pc:sldMk cId="680820982" sldId="279"/>
            <ac:spMk id="4" creationId="{F7D3157B-337A-1747-EB4F-4EBBA50408BD}"/>
          </ac:spMkLst>
        </pc:spChg>
        <pc:graphicFrameChg chg="add del mod modGraphic">
          <ac:chgData name="Pravesh Tiwari" userId="510cda5e-ca0d-40a0-97e8-d58f2f9036af" providerId="ADAL" clId="{9FFA97E9-9873-4FF6-B5BE-18EE0C5EB7B4}" dt="2023-06-12T01:55:28.195" v="818" actId="478"/>
          <ac:graphicFrameMkLst>
            <pc:docMk/>
            <pc:sldMk cId="680820982" sldId="279"/>
            <ac:graphicFrameMk id="3" creationId="{7C4879B3-1663-CB9F-11B0-13C74572365F}"/>
          </ac:graphicFrameMkLst>
        </pc:graphicFrameChg>
      </pc:sldChg>
      <pc:sldChg chg="modSp add mod ord">
        <pc:chgData name="Pravesh Tiwari" userId="510cda5e-ca0d-40a0-97e8-d58f2f9036af" providerId="ADAL" clId="{9FFA97E9-9873-4FF6-B5BE-18EE0C5EB7B4}" dt="2023-06-12T01:59:26.691" v="1035" actId="20577"/>
        <pc:sldMkLst>
          <pc:docMk/>
          <pc:sldMk cId="2363995262" sldId="280"/>
        </pc:sldMkLst>
        <pc:spChg chg="mod">
          <ac:chgData name="Pravesh Tiwari" userId="510cda5e-ca0d-40a0-97e8-d58f2f9036af" providerId="ADAL" clId="{9FFA97E9-9873-4FF6-B5BE-18EE0C5EB7B4}" dt="2023-06-12T01:59:26.691" v="1035" actId="20577"/>
          <ac:spMkLst>
            <pc:docMk/>
            <pc:sldMk cId="2363995262" sldId="280"/>
            <ac:spMk id="2" creationId="{52D683B2-310A-1AC0-F04C-B700250CC0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B783-A7FB-C743-BE64-432DAD23D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33228-ECB4-5A70-E7C6-FFE0299BC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FC66E-7959-585B-4A3D-E30D08CFED8A}"/>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5" name="Footer Placeholder 4">
            <a:extLst>
              <a:ext uri="{FF2B5EF4-FFF2-40B4-BE49-F238E27FC236}">
                <a16:creationId xmlns:a16="http://schemas.microsoft.com/office/drawing/2014/main" id="{98B39E9F-2B17-B4CB-C540-5AB0DF0C1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7D4DF-3C55-3F9B-4D38-67863B667AEF}"/>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361654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3F77-CC23-895B-F1B6-3127931366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9EA61-2A1C-9CD2-7985-A1CE45778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84DE5-8A6E-2067-5137-30265007A652}"/>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5" name="Footer Placeholder 4">
            <a:extLst>
              <a:ext uri="{FF2B5EF4-FFF2-40B4-BE49-F238E27FC236}">
                <a16:creationId xmlns:a16="http://schemas.microsoft.com/office/drawing/2014/main" id="{F6E61B50-C473-DC10-B9BD-A71D7C37A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A55A2-0E50-C67C-2FED-121C5A52A378}"/>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10098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825F9-B63F-D090-D536-641A75DFC4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3C406F-3BBE-24F6-C9BE-17148F9491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86FAA-F1CE-0E33-BD7F-6FB471B5A2F5}"/>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5" name="Footer Placeholder 4">
            <a:extLst>
              <a:ext uri="{FF2B5EF4-FFF2-40B4-BE49-F238E27FC236}">
                <a16:creationId xmlns:a16="http://schemas.microsoft.com/office/drawing/2014/main" id="{1BE129EC-EE86-5DCA-69CC-BAC390B38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DCC3A-0AD6-DE82-3D20-FD56C796F747}"/>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277316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0899-3D1D-C8B8-087A-4BC809953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1E3B28-328D-733B-6C1D-6287AC693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71324-33DD-2A94-642E-962BF6708D3D}"/>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5" name="Footer Placeholder 4">
            <a:extLst>
              <a:ext uri="{FF2B5EF4-FFF2-40B4-BE49-F238E27FC236}">
                <a16:creationId xmlns:a16="http://schemas.microsoft.com/office/drawing/2014/main" id="{1B45D7B6-B704-4CC0-9A81-1CCBAC4E5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2BF66-D316-1F07-076A-B04652E7ECB2}"/>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215265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F6BE-1622-4A81-C299-E7FBB2D171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14716-D96E-F43D-9A61-EAA72CC1B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84CC0-5759-27C2-C8D9-1119BCCE15F9}"/>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5" name="Footer Placeholder 4">
            <a:extLst>
              <a:ext uri="{FF2B5EF4-FFF2-40B4-BE49-F238E27FC236}">
                <a16:creationId xmlns:a16="http://schemas.microsoft.com/office/drawing/2014/main" id="{88AC94F6-65D8-CA91-DF22-EA81E2F54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D6C84-04A5-4F74-7E3F-51A11BEB7DFE}"/>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67371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8721-B85D-7FB1-B529-098C9F348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31FFD-2929-922E-A2C0-BBF3AC7667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5A6479-7230-DC61-137F-0B4A0C1D4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FAF0A-ECD8-3971-A521-56D3DA24410C}"/>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6" name="Footer Placeholder 5">
            <a:extLst>
              <a:ext uri="{FF2B5EF4-FFF2-40B4-BE49-F238E27FC236}">
                <a16:creationId xmlns:a16="http://schemas.microsoft.com/office/drawing/2014/main" id="{CD787833-E8C8-8DD3-2978-7E07CE805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55C73-B15E-998E-FDA8-3842F81C8396}"/>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2410138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DDF7-2D9C-2307-58B0-05075A3BBF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F8374A-16E6-9173-552A-8D581150C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0B33E2-97CA-74C9-39E1-7AD9B4796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85554-EC19-60A1-B9AD-3D7917F5AC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88EBBE-9CEB-094B-BE14-A30EFFEAD6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0B587-8417-F8F6-DA04-654D41A09884}"/>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8" name="Footer Placeholder 7">
            <a:extLst>
              <a:ext uri="{FF2B5EF4-FFF2-40B4-BE49-F238E27FC236}">
                <a16:creationId xmlns:a16="http://schemas.microsoft.com/office/drawing/2014/main" id="{DE816501-9724-BE2B-525D-FBEC6D0A2E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2DBC46-F41B-0ED1-8963-8DD48D14B3FB}"/>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117425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6FB2-337A-BAC1-EDBC-ACD5EACE05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AA29BE-E1F0-C1D9-8B00-3F4637C9340B}"/>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4" name="Footer Placeholder 3">
            <a:extLst>
              <a:ext uri="{FF2B5EF4-FFF2-40B4-BE49-F238E27FC236}">
                <a16:creationId xmlns:a16="http://schemas.microsoft.com/office/drawing/2014/main" id="{A15D7FD6-E163-CEA3-1B89-DD362FF5E7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0A2444-B410-32F9-FD3E-F21E5CF7F293}"/>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34626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70F1D-5BE3-384E-526D-B5A13FF256C0}"/>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3" name="Footer Placeholder 2">
            <a:extLst>
              <a:ext uri="{FF2B5EF4-FFF2-40B4-BE49-F238E27FC236}">
                <a16:creationId xmlns:a16="http://schemas.microsoft.com/office/drawing/2014/main" id="{EBDD2223-6216-754A-A756-23365CBFF6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9A72F-3DF7-62B2-1638-810FD66261A3}"/>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2779452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6685-7834-33CB-F1E0-283BA87B5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79D3B3-1D5E-9010-E79A-AEDC93458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176E93-02B9-5E4B-559A-027A89264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3E03F-F2FA-C04D-BA87-8A7452AA39BD}"/>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6" name="Footer Placeholder 5">
            <a:extLst>
              <a:ext uri="{FF2B5EF4-FFF2-40B4-BE49-F238E27FC236}">
                <a16:creationId xmlns:a16="http://schemas.microsoft.com/office/drawing/2014/main" id="{6D35DBBE-0FD9-D9F7-1978-66F35CE48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D39F0-341B-D4B4-B847-D06A8832E584}"/>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185883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F5EC-1E4D-0862-634E-0E4F3B5CE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271763-9891-48E1-342C-875649C39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8C9B1-ACAE-96CD-5714-0B2E7EC45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FFD77-9F3C-5D42-FF53-717225A51226}"/>
              </a:ext>
            </a:extLst>
          </p:cNvPr>
          <p:cNvSpPr>
            <a:spLocks noGrp="1"/>
          </p:cNvSpPr>
          <p:nvPr>
            <p:ph type="dt" sz="half" idx="10"/>
          </p:nvPr>
        </p:nvSpPr>
        <p:spPr/>
        <p:txBody>
          <a:bodyPr/>
          <a:lstStyle/>
          <a:p>
            <a:fld id="{39DEE6DD-31D4-41FD-A47A-06F5AFE9C12D}" type="datetimeFigureOut">
              <a:rPr lang="en-US" smtClean="0"/>
              <a:t>6/12/2023</a:t>
            </a:fld>
            <a:endParaRPr lang="en-US"/>
          </a:p>
        </p:txBody>
      </p:sp>
      <p:sp>
        <p:nvSpPr>
          <p:cNvPr id="6" name="Footer Placeholder 5">
            <a:extLst>
              <a:ext uri="{FF2B5EF4-FFF2-40B4-BE49-F238E27FC236}">
                <a16:creationId xmlns:a16="http://schemas.microsoft.com/office/drawing/2014/main" id="{A6FAEF35-E69C-3F7F-95BF-107BD1C02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E4F78-A009-AFB6-5517-B177AEF8834A}"/>
              </a:ext>
            </a:extLst>
          </p:cNvPr>
          <p:cNvSpPr>
            <a:spLocks noGrp="1"/>
          </p:cNvSpPr>
          <p:nvPr>
            <p:ph type="sldNum" sz="quarter" idx="12"/>
          </p:nvPr>
        </p:nvSpPr>
        <p:spPr/>
        <p:txBody>
          <a:bodyPr/>
          <a:lstStyle/>
          <a:p>
            <a:fld id="{FC77DDCD-541D-4ECF-A0DD-8EC42D7EB1AC}" type="slidenum">
              <a:rPr lang="en-US" smtClean="0"/>
              <a:t>‹#›</a:t>
            </a:fld>
            <a:endParaRPr lang="en-US"/>
          </a:p>
        </p:txBody>
      </p:sp>
    </p:spTree>
    <p:extLst>
      <p:ext uri="{BB962C8B-B14F-4D97-AF65-F5344CB8AC3E}">
        <p14:creationId xmlns:p14="http://schemas.microsoft.com/office/powerpoint/2010/main" val="356232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E74CC-146A-3838-61FB-4CE4BAA8D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D4AA8-B141-AE22-2C3F-E5ABE8FB5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8AD37-35AC-E0DD-838E-8FD765E30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EE6DD-31D4-41FD-A47A-06F5AFE9C12D}" type="datetimeFigureOut">
              <a:rPr lang="en-US" smtClean="0"/>
              <a:t>6/12/2023</a:t>
            </a:fld>
            <a:endParaRPr lang="en-US"/>
          </a:p>
        </p:txBody>
      </p:sp>
      <p:sp>
        <p:nvSpPr>
          <p:cNvPr id="5" name="Footer Placeholder 4">
            <a:extLst>
              <a:ext uri="{FF2B5EF4-FFF2-40B4-BE49-F238E27FC236}">
                <a16:creationId xmlns:a16="http://schemas.microsoft.com/office/drawing/2014/main" id="{F9B649D3-47A9-257A-AFD1-4E0533636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0EFBE5-A417-40A2-BBFF-F6B74CDE7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DCD-541D-4ECF-A0DD-8EC42D7EB1AC}" type="slidenum">
              <a:rPr lang="en-US" smtClean="0"/>
              <a:t>‹#›</a:t>
            </a:fld>
            <a:endParaRPr lang="en-US"/>
          </a:p>
        </p:txBody>
      </p:sp>
    </p:spTree>
    <p:extLst>
      <p:ext uri="{BB962C8B-B14F-4D97-AF65-F5344CB8AC3E}">
        <p14:creationId xmlns:p14="http://schemas.microsoft.com/office/powerpoint/2010/main" val="2088791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scribbr.com/statistics/quartiles-quantiles/"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61B34-C1B1-E7C6-B5C4-4B8D9C0A36A2}"/>
              </a:ext>
            </a:extLst>
          </p:cNvPr>
          <p:cNvSpPr/>
          <p:nvPr/>
        </p:nvSpPr>
        <p:spPr>
          <a:xfrm>
            <a:off x="0" y="2295525"/>
            <a:ext cx="12192000" cy="226695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Black" panose="020B0A04020102020204" pitchFamily="34" charset="0"/>
              </a:rPr>
              <a:t>Basic Statistics</a:t>
            </a:r>
          </a:p>
        </p:txBody>
      </p:sp>
    </p:spTree>
    <p:extLst>
      <p:ext uri="{BB962C8B-B14F-4D97-AF65-F5344CB8AC3E}">
        <p14:creationId xmlns:p14="http://schemas.microsoft.com/office/powerpoint/2010/main" val="298890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7852C-EF82-B546-F9FC-6465699EFF5F}"/>
              </a:ext>
            </a:extLst>
          </p:cNvPr>
          <p:cNvSpPr txBox="1"/>
          <p:nvPr/>
        </p:nvSpPr>
        <p:spPr>
          <a:xfrm>
            <a:off x="304799" y="676836"/>
            <a:ext cx="11287125" cy="3453189"/>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Ratio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Ratio Data are measured and ordered with equidistant items and a meaningful zero and never be negative like interval data.</a:t>
            </a: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An outstanding example of ratio data is the measurement of heights. It could be measured in </a:t>
            </a:r>
            <a:r>
              <a:rPr lang="en-US" sz="1800" dirty="0" err="1">
                <a:effectLst/>
                <a:latin typeface="Calibri" panose="020F0502020204030204" pitchFamily="34" charset="0"/>
                <a:ea typeface="Calibri" panose="020F0502020204030204" pitchFamily="34" charset="0"/>
                <a:cs typeface="Arial" panose="020B0604020202020204" pitchFamily="34" charset="0"/>
              </a:rPr>
              <a:t>centimetres</a:t>
            </a:r>
            <a:r>
              <a:rPr lang="en-US" sz="1800" dirty="0">
                <a:effectLst/>
                <a:latin typeface="Calibri" panose="020F0502020204030204" pitchFamily="34" charset="0"/>
                <a:ea typeface="Calibri" panose="020F0502020204030204" pitchFamily="34" charset="0"/>
                <a:cs typeface="Arial" panose="020B0604020202020204" pitchFamily="34" charset="0"/>
              </a:rPr>
              <a:t>, inches, meters, or feet and it is not practicable to have a negative height. </a:t>
            </a:r>
          </a:p>
          <a:p>
            <a:pPr marL="18034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For 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Age (from 0 years to 100+)</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Temperature (in Kelvin, but not °C or F)</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Distance (measured with a ruler or any other assessing device)</a:t>
            </a: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Time interval (measured with a stop-watch or similar)</a:t>
            </a:r>
          </a:p>
        </p:txBody>
      </p:sp>
    </p:spTree>
    <p:extLst>
      <p:ext uri="{BB962C8B-B14F-4D97-AF65-F5344CB8AC3E}">
        <p14:creationId xmlns:p14="http://schemas.microsoft.com/office/powerpoint/2010/main" val="106983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D683B2-310A-1AC0-F04C-B700250CC0D2}"/>
              </a:ext>
            </a:extLst>
          </p:cNvPr>
          <p:cNvSpPr/>
          <p:nvPr/>
        </p:nvSpPr>
        <p:spPr>
          <a:xfrm>
            <a:off x="0" y="2447925"/>
            <a:ext cx="12192000" cy="15144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Black" panose="020B0A04020102020204" pitchFamily="34" charset="0"/>
              </a:rPr>
              <a:t>Measures Of Central Tendencies</a:t>
            </a:r>
          </a:p>
        </p:txBody>
      </p:sp>
    </p:spTree>
    <p:extLst>
      <p:ext uri="{BB962C8B-B14F-4D97-AF65-F5344CB8AC3E}">
        <p14:creationId xmlns:p14="http://schemas.microsoft.com/office/powerpoint/2010/main" val="358652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5140C-EE6D-F98F-DEAB-3B2FB2A5253E}"/>
              </a:ext>
            </a:extLst>
          </p:cNvPr>
          <p:cNvSpPr txBox="1"/>
          <p:nvPr/>
        </p:nvSpPr>
        <p:spPr>
          <a:xfrm>
            <a:off x="161925" y="394191"/>
            <a:ext cx="11887200" cy="140019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Arial" panose="020B0604020202020204" pitchFamily="34" charset="0"/>
              </a:rPr>
              <a:t>What is Measures of Central Tendencies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 measure of central tendency is a single value that attempts to describe a set of data by identifying the central position within that set of data. As such, measures of central tendency are sometimes called measures of central location. They are also classed as summary statistics. </a:t>
            </a:r>
          </a:p>
        </p:txBody>
      </p:sp>
      <p:sp>
        <p:nvSpPr>
          <p:cNvPr id="17" name="TextBox 16">
            <a:extLst>
              <a:ext uri="{FF2B5EF4-FFF2-40B4-BE49-F238E27FC236}">
                <a16:creationId xmlns:a16="http://schemas.microsoft.com/office/drawing/2014/main" id="{630B32FC-A122-05FE-BF79-F5E5BD9220DE}"/>
              </a:ext>
            </a:extLst>
          </p:cNvPr>
          <p:cNvSpPr txBox="1"/>
          <p:nvPr/>
        </p:nvSpPr>
        <p:spPr>
          <a:xfrm>
            <a:off x="333375" y="2061766"/>
            <a:ext cx="11430000" cy="1070871"/>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mean is the arithmetic average. You just add up all of the values and divide by the number of observations in your dataset.</a:t>
            </a:r>
          </a:p>
        </p:txBody>
      </p:sp>
      <p:pic>
        <p:nvPicPr>
          <p:cNvPr id="22" name="Picture 21" descr="A picture containing text, watch&#10;&#10;Description automatically generated">
            <a:extLst>
              <a:ext uri="{FF2B5EF4-FFF2-40B4-BE49-F238E27FC236}">
                <a16:creationId xmlns:a16="http://schemas.microsoft.com/office/drawing/2014/main" id="{79FFA5EC-460B-2A8F-3CC7-075A52872C14}"/>
              </a:ext>
            </a:extLst>
          </p:cNvPr>
          <p:cNvPicPr>
            <a:picLocks noChangeAspect="1"/>
          </p:cNvPicPr>
          <p:nvPr/>
        </p:nvPicPr>
        <p:blipFill>
          <a:blip r:embed="rId2"/>
          <a:stretch>
            <a:fillRect/>
          </a:stretch>
        </p:blipFill>
        <p:spPr>
          <a:xfrm>
            <a:off x="2372677" y="3281997"/>
            <a:ext cx="1360161" cy="566103"/>
          </a:xfrm>
          <a:prstGeom prst="rect">
            <a:avLst/>
          </a:prstGeom>
        </p:spPr>
      </p:pic>
      <p:cxnSp>
        <p:nvCxnSpPr>
          <p:cNvPr id="23" name="Straight Arrow Connector 22">
            <a:extLst>
              <a:ext uri="{FF2B5EF4-FFF2-40B4-BE49-F238E27FC236}">
                <a16:creationId xmlns:a16="http://schemas.microsoft.com/office/drawing/2014/main" id="{D119F1B5-CBC7-8111-E38E-5ECBC0AFE955}"/>
              </a:ext>
            </a:extLst>
          </p:cNvPr>
          <p:cNvCxnSpPr>
            <a:cxnSpLocks/>
          </p:cNvCxnSpPr>
          <p:nvPr/>
        </p:nvCxnSpPr>
        <p:spPr>
          <a:xfrm>
            <a:off x="4131945" y="3526948"/>
            <a:ext cx="73533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56238BE-7DFE-115D-5B2D-E3222E7DC48A}"/>
              </a:ext>
            </a:extLst>
          </p:cNvPr>
          <p:cNvPicPr>
            <a:picLocks noChangeAspect="1"/>
          </p:cNvPicPr>
          <p:nvPr/>
        </p:nvPicPr>
        <p:blipFill>
          <a:blip r:embed="rId3"/>
          <a:stretch>
            <a:fillRect/>
          </a:stretch>
        </p:blipFill>
        <p:spPr>
          <a:xfrm>
            <a:off x="5205412" y="3197224"/>
            <a:ext cx="2527713" cy="650875"/>
          </a:xfrm>
          <a:prstGeom prst="rect">
            <a:avLst/>
          </a:prstGeom>
        </p:spPr>
      </p:pic>
      <p:sp>
        <p:nvSpPr>
          <p:cNvPr id="27" name="TextBox 26">
            <a:extLst>
              <a:ext uri="{FF2B5EF4-FFF2-40B4-BE49-F238E27FC236}">
                <a16:creationId xmlns:a16="http://schemas.microsoft.com/office/drawing/2014/main" id="{6C13C542-884F-4529-E331-8FB4FBDFE431}"/>
              </a:ext>
            </a:extLst>
          </p:cNvPr>
          <p:cNvSpPr txBox="1"/>
          <p:nvPr/>
        </p:nvSpPr>
        <p:spPr>
          <a:xfrm>
            <a:off x="286646" y="3981701"/>
            <a:ext cx="11523457" cy="21649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Take these two steps to calculate the mean:</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Step 1</a:t>
            </a:r>
            <a:r>
              <a:rPr lang="en-US" sz="1800" dirty="0">
                <a:effectLst/>
                <a:latin typeface="Calibri" panose="020F0502020204030204" pitchFamily="34" charset="0"/>
                <a:ea typeface="Calibri" panose="020F0502020204030204" pitchFamily="34" charset="0"/>
                <a:cs typeface="Arial" panose="020B0604020202020204" pitchFamily="34" charset="0"/>
              </a:rPr>
              <a:t>: Add all the scores together</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Step 2</a:t>
            </a:r>
            <a:r>
              <a:rPr lang="en-US" sz="1800" dirty="0">
                <a:effectLst/>
                <a:latin typeface="Calibri" panose="020F0502020204030204" pitchFamily="34" charset="0"/>
                <a:ea typeface="Calibri" panose="020F0502020204030204" pitchFamily="34" charset="0"/>
                <a:cs typeface="Arial" panose="020B0604020202020204" pitchFamily="34" charset="0"/>
              </a:rPr>
              <a:t>: Divide the sum by the number of scores used</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As an example, imagine that your </a:t>
            </a:r>
            <a:r>
              <a:rPr lang="en-US" sz="1800" u="none" strike="noStrike" dirty="0">
                <a:effectLst/>
                <a:latin typeface="Calibri" panose="020F0502020204030204" pitchFamily="34" charset="0"/>
                <a:ea typeface="Calibri" panose="020F0502020204030204" pitchFamily="34" charset="0"/>
                <a:cs typeface="Arial" panose="020B0604020202020204" pitchFamily="34" charset="0"/>
              </a:rPr>
              <a:t>psychology experiment</a:t>
            </a:r>
            <a:r>
              <a:rPr lang="en-US" sz="1800" dirty="0">
                <a:effectLst/>
                <a:latin typeface="Calibri" panose="020F0502020204030204" pitchFamily="34" charset="0"/>
                <a:ea typeface="Calibri" panose="020F0502020204030204" pitchFamily="34" charset="0"/>
                <a:cs typeface="Arial" panose="020B0604020202020204" pitchFamily="34" charset="0"/>
              </a:rPr>
              <a:t> returned the following number set: </a:t>
            </a:r>
            <a:r>
              <a:rPr lang="en-US" sz="1800" b="1" dirty="0">
                <a:effectLst/>
                <a:latin typeface="Calibri" panose="020F0502020204030204" pitchFamily="34" charset="0"/>
                <a:ea typeface="Calibri" panose="020F0502020204030204" pitchFamily="34" charset="0"/>
                <a:cs typeface="Arial" panose="020B0604020202020204" pitchFamily="34" charset="0"/>
              </a:rPr>
              <a:t>3, 11, 4, 6, 8, 9, 6</a:t>
            </a:r>
            <a:r>
              <a:rPr lang="en-US" sz="1800" dirty="0">
                <a:effectLst/>
                <a:latin typeface="Calibri" panose="020F0502020204030204" pitchFamily="34" charset="0"/>
                <a:ea typeface="Calibri" panose="020F0502020204030204" pitchFamily="34" charset="0"/>
                <a:cs typeface="Arial" panose="020B0604020202020204" pitchFamily="34" charset="0"/>
              </a:rPr>
              <a:t>. To calculate the mean, you first add all the numbers together </a:t>
            </a:r>
            <a:r>
              <a:rPr lang="en-US" sz="1800" b="1" dirty="0">
                <a:effectLst/>
                <a:latin typeface="Calibri" panose="020F0502020204030204" pitchFamily="34" charset="0"/>
                <a:ea typeface="Calibri" panose="020F0502020204030204" pitchFamily="34" charset="0"/>
                <a:cs typeface="Arial" panose="020B0604020202020204" pitchFamily="34" charset="0"/>
              </a:rPr>
              <a:t>(3 + 11 + 4 + 6 + 8 + 9 + 6 = 47).</a:t>
            </a:r>
            <a:r>
              <a:rPr lang="en-US" sz="1800" dirty="0">
                <a:effectLst/>
                <a:latin typeface="Calibri" panose="020F0502020204030204" pitchFamily="34" charset="0"/>
                <a:ea typeface="Calibri" panose="020F0502020204030204" pitchFamily="34" charset="0"/>
                <a:cs typeface="Arial" panose="020B0604020202020204" pitchFamily="34" charset="0"/>
              </a:rPr>
              <a:t> Then you divide the total sum by the number of scores</a:t>
            </a:r>
            <a:r>
              <a:rPr lang="en-US" sz="1800" dirty="0">
                <a:solidFill>
                  <a:srgbClr val="212121"/>
                </a:solidFill>
                <a:effectLst/>
                <a:latin typeface="Merriweather" panose="00000500000000000000" pitchFamily="2"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used </a:t>
            </a:r>
            <a:r>
              <a:rPr lang="en-US" sz="1800" b="1" dirty="0">
                <a:effectLst/>
                <a:latin typeface="Calibri" panose="020F0502020204030204" pitchFamily="34" charset="0"/>
                <a:ea typeface="Calibri" panose="020F0502020204030204" pitchFamily="34" charset="0"/>
                <a:cs typeface="Arial" panose="020B0604020202020204" pitchFamily="34" charset="0"/>
              </a:rPr>
              <a:t>(47 / 7 = 6.7).</a:t>
            </a:r>
            <a:r>
              <a:rPr lang="en-US" sz="1800" dirty="0">
                <a:effectLst/>
                <a:latin typeface="Calibri" panose="020F0502020204030204" pitchFamily="34" charset="0"/>
                <a:ea typeface="Calibri" panose="020F0502020204030204" pitchFamily="34" charset="0"/>
                <a:cs typeface="Arial" panose="020B0604020202020204" pitchFamily="34" charset="0"/>
              </a:rPr>
              <a:t> In this example, the mean or average of the number set is </a:t>
            </a:r>
            <a:r>
              <a:rPr lang="en-US" sz="1800" b="1" dirty="0">
                <a:effectLst/>
                <a:latin typeface="Calibri" panose="020F0502020204030204" pitchFamily="34" charset="0"/>
                <a:ea typeface="Calibri" panose="020F0502020204030204" pitchFamily="34" charset="0"/>
                <a:cs typeface="Arial" panose="020B0604020202020204" pitchFamily="34" charset="0"/>
              </a:rPr>
              <a:t>6.7</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52892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B44FA-196D-C389-7661-701F90DB478F}"/>
              </a:ext>
            </a:extLst>
          </p:cNvPr>
          <p:cNvSpPr txBox="1"/>
          <p:nvPr/>
        </p:nvSpPr>
        <p:spPr>
          <a:xfrm>
            <a:off x="295275" y="1243036"/>
            <a:ext cx="11449050" cy="385214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median is the middle value. It is the value that splits the dataset in half, making it a natural measure of central tendency.</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Step 1</a:t>
            </a:r>
            <a:r>
              <a:rPr lang="en-US" sz="1800" dirty="0">
                <a:effectLst/>
                <a:latin typeface="Calibri" panose="020F0502020204030204" pitchFamily="34" charset="0"/>
                <a:ea typeface="Calibri" panose="020F0502020204030204" pitchFamily="34" charset="0"/>
                <a:cs typeface="Arial" panose="020B0604020202020204" pitchFamily="34" charset="0"/>
              </a:rPr>
              <a:t>: Take the two middle numbers of the even-numbered set</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Step 2</a:t>
            </a:r>
            <a:r>
              <a:rPr lang="en-US" sz="1800" dirty="0">
                <a:effectLst/>
                <a:latin typeface="Calibri" panose="020F0502020204030204" pitchFamily="34" charset="0"/>
                <a:ea typeface="Calibri" panose="020F0502020204030204" pitchFamily="34" charset="0"/>
                <a:cs typeface="Arial" panose="020B0604020202020204" pitchFamily="34" charset="0"/>
              </a:rPr>
              <a:t>: Add the two numbers together</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Step 3</a:t>
            </a:r>
            <a:r>
              <a:rPr lang="en-US" sz="1800" dirty="0">
                <a:effectLst/>
                <a:latin typeface="Calibri" panose="020F0502020204030204" pitchFamily="34" charset="0"/>
                <a:ea typeface="Calibri" panose="020F0502020204030204" pitchFamily="34" charset="0"/>
                <a:cs typeface="Arial" panose="020B0604020202020204" pitchFamily="34" charset="0"/>
              </a:rPr>
              <a:t>: Divide the total by 2</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As an example, consider this set of numbers: </a:t>
            </a:r>
            <a:r>
              <a:rPr lang="en-US" sz="1800" b="1" dirty="0">
                <a:effectLst/>
                <a:latin typeface="Calibri" panose="020F0502020204030204" pitchFamily="34" charset="0"/>
                <a:ea typeface="Calibri" panose="020F0502020204030204" pitchFamily="34" charset="0"/>
                <a:cs typeface="Arial" panose="020B0604020202020204" pitchFamily="34" charset="0"/>
              </a:rPr>
              <a:t>5, 9, 11, 9, 7</a:t>
            </a:r>
            <a:r>
              <a:rPr lang="en-US" sz="1800" dirty="0">
                <a:effectLst/>
                <a:latin typeface="Calibri" panose="020F0502020204030204" pitchFamily="34" charset="0"/>
                <a:ea typeface="Calibri" panose="020F0502020204030204" pitchFamily="34" charset="0"/>
                <a:cs typeface="Arial" panose="020B0604020202020204" pitchFamily="34" charset="0"/>
              </a:rPr>
              <a:t>. First, you arrange them in numerical order </a:t>
            </a:r>
            <a:r>
              <a:rPr lang="en-US" sz="1800" b="1" dirty="0">
                <a:effectLst/>
                <a:latin typeface="Calibri" panose="020F0502020204030204" pitchFamily="34" charset="0"/>
                <a:ea typeface="Calibri" panose="020F0502020204030204" pitchFamily="34" charset="0"/>
                <a:cs typeface="Arial" panose="020B0604020202020204" pitchFamily="34" charset="0"/>
              </a:rPr>
              <a:t>(5, 7, 9, 9, 11).</a:t>
            </a:r>
            <a:r>
              <a:rPr lang="en-US" sz="1800" dirty="0">
                <a:effectLst/>
                <a:latin typeface="Calibri" panose="020F0502020204030204" pitchFamily="34" charset="0"/>
                <a:ea typeface="Calibri" panose="020F0502020204030204" pitchFamily="34" charset="0"/>
                <a:cs typeface="Arial" panose="020B0604020202020204" pitchFamily="34" charset="0"/>
              </a:rPr>
              <a:t> Since you have an </a:t>
            </a:r>
            <a:r>
              <a:rPr lang="en-US" sz="1800" b="1" dirty="0">
                <a:effectLst/>
                <a:latin typeface="Calibri" panose="020F0502020204030204" pitchFamily="34" charset="0"/>
                <a:ea typeface="Calibri" panose="020F0502020204030204" pitchFamily="34" charset="0"/>
                <a:cs typeface="Arial" panose="020B0604020202020204" pitchFamily="34" charset="0"/>
              </a:rPr>
              <a:t>odd number of scores</a:t>
            </a:r>
            <a:r>
              <a:rPr lang="en-US" sz="1800" dirty="0">
                <a:effectLst/>
                <a:latin typeface="Calibri" panose="020F0502020204030204" pitchFamily="34" charset="0"/>
                <a:ea typeface="Calibri" panose="020F0502020204030204" pitchFamily="34" charset="0"/>
                <a:cs typeface="Arial" panose="020B0604020202020204" pitchFamily="34" charset="0"/>
              </a:rPr>
              <a:t>, the number in the third position of the data set is the median which, in this case, is </a:t>
            </a:r>
            <a:r>
              <a:rPr lang="en-US" sz="1800" b="1" dirty="0">
                <a:effectLst/>
                <a:latin typeface="Calibri" panose="020F0502020204030204" pitchFamily="34" charset="0"/>
                <a:ea typeface="Calibri" panose="020F0502020204030204" pitchFamily="34" charset="0"/>
                <a:cs typeface="Arial" panose="020B0604020202020204" pitchFamily="34" charset="0"/>
              </a:rPr>
              <a:t>9 (5, 7, 9, 9, 11).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To calculate the median for an even number of scores, imagine that your research revealed this set of data: </a:t>
            </a:r>
            <a:r>
              <a:rPr lang="en-US" sz="1800" b="1" dirty="0">
                <a:effectLst/>
                <a:latin typeface="Calibri" panose="020F0502020204030204" pitchFamily="34" charset="0"/>
                <a:ea typeface="Calibri" panose="020F0502020204030204" pitchFamily="34" charset="0"/>
                <a:cs typeface="Arial" panose="020B0604020202020204" pitchFamily="34" charset="0"/>
              </a:rPr>
              <a:t>2, 5, 1, 4, 2, 7</a:t>
            </a:r>
            <a:r>
              <a:rPr lang="en-US" sz="1800" dirty="0">
                <a:effectLst/>
                <a:latin typeface="Calibri" panose="020F0502020204030204" pitchFamily="34" charset="0"/>
                <a:ea typeface="Calibri" panose="020F0502020204030204" pitchFamily="34" charset="0"/>
                <a:cs typeface="Arial" panose="020B0604020202020204" pitchFamily="34" charset="0"/>
              </a:rPr>
              <a:t>. Your first step is to put them in numerical order </a:t>
            </a:r>
            <a:r>
              <a:rPr lang="en-US" sz="1800" b="1" dirty="0">
                <a:effectLst/>
                <a:latin typeface="Calibri" panose="020F0502020204030204" pitchFamily="34" charset="0"/>
                <a:ea typeface="Calibri" panose="020F0502020204030204" pitchFamily="34" charset="0"/>
                <a:cs typeface="Arial" panose="020B0604020202020204" pitchFamily="34" charset="0"/>
              </a:rPr>
              <a:t>(1, 2, 2, 4, 5, 7).</a:t>
            </a:r>
            <a:r>
              <a:rPr lang="en-US" sz="1800" dirty="0">
                <a:effectLst/>
                <a:latin typeface="Calibri" panose="020F0502020204030204" pitchFamily="34" charset="0"/>
                <a:ea typeface="Calibri" panose="020F0502020204030204" pitchFamily="34" charset="0"/>
                <a:cs typeface="Arial" panose="020B0604020202020204" pitchFamily="34" charset="0"/>
              </a:rPr>
              <a:t> The two middle scores are 2 and 4, so you should add them together </a:t>
            </a:r>
            <a:r>
              <a:rPr lang="en-US" sz="1800" b="1" dirty="0">
                <a:effectLst/>
                <a:latin typeface="Calibri" panose="020F0502020204030204" pitchFamily="34" charset="0"/>
                <a:ea typeface="Calibri" panose="020F0502020204030204" pitchFamily="34" charset="0"/>
                <a:cs typeface="Arial" panose="020B0604020202020204" pitchFamily="34" charset="0"/>
              </a:rPr>
              <a:t>(2+4=6)</a:t>
            </a:r>
            <a:r>
              <a:rPr lang="en-US" sz="1800" dirty="0">
                <a:effectLst/>
                <a:latin typeface="Calibri" panose="020F0502020204030204" pitchFamily="34" charset="0"/>
                <a:ea typeface="Calibri" panose="020F0502020204030204" pitchFamily="34" charset="0"/>
                <a:cs typeface="Arial" panose="020B0604020202020204" pitchFamily="34" charset="0"/>
              </a:rPr>
              <a:t> and then </a:t>
            </a:r>
            <a:r>
              <a:rPr lang="en-US" sz="1800" b="1" dirty="0">
                <a:effectLst/>
                <a:latin typeface="Calibri" panose="020F0502020204030204" pitchFamily="34" charset="0"/>
                <a:ea typeface="Calibri" panose="020F0502020204030204" pitchFamily="34" charset="0"/>
                <a:cs typeface="Arial" panose="020B0604020202020204" pitchFamily="34" charset="0"/>
              </a:rPr>
              <a:t>divide 6 by 2</a:t>
            </a:r>
            <a:r>
              <a:rPr lang="en-US" sz="1800" dirty="0">
                <a:effectLst/>
                <a:latin typeface="Calibri" panose="020F0502020204030204" pitchFamily="34" charset="0"/>
                <a:ea typeface="Calibri" panose="020F0502020204030204" pitchFamily="34" charset="0"/>
                <a:cs typeface="Arial" panose="020B0604020202020204" pitchFamily="34" charset="0"/>
              </a:rPr>
              <a:t>, which equals 3. In this data set, the </a:t>
            </a:r>
            <a:r>
              <a:rPr lang="en-US" sz="1800" b="1" dirty="0">
                <a:effectLst/>
                <a:latin typeface="Calibri" panose="020F0502020204030204" pitchFamily="34" charset="0"/>
                <a:ea typeface="Calibri" panose="020F0502020204030204" pitchFamily="34" charset="0"/>
                <a:cs typeface="Arial" panose="020B0604020202020204" pitchFamily="34" charset="0"/>
              </a:rPr>
              <a:t>median score is 3.</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567453AE-00BF-09BE-6039-03C999862178}"/>
              </a:ext>
            </a:extLst>
          </p:cNvPr>
          <p:cNvSpPr txBox="1"/>
          <p:nvPr/>
        </p:nvSpPr>
        <p:spPr>
          <a:xfrm>
            <a:off x="295275" y="326574"/>
            <a:ext cx="6096000" cy="469809"/>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pPr>
            <a:r>
              <a:rPr lang="en-US" sz="2400" b="1" dirty="0">
                <a:latin typeface="Arial Black" panose="020B0A04020102020204" pitchFamily="34" charset="0"/>
                <a:cs typeface="Arial" panose="020B0604020202020204" pitchFamily="34" charset="0"/>
              </a:rPr>
              <a:t>Median</a:t>
            </a:r>
          </a:p>
        </p:txBody>
      </p:sp>
    </p:spTree>
    <p:extLst>
      <p:ext uri="{BB962C8B-B14F-4D97-AF65-F5344CB8AC3E}">
        <p14:creationId xmlns:p14="http://schemas.microsoft.com/office/powerpoint/2010/main" val="67686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674B0-1237-7AF8-39C3-D5EE053F6D04}"/>
              </a:ext>
            </a:extLst>
          </p:cNvPr>
          <p:cNvSpPr txBox="1"/>
          <p:nvPr/>
        </p:nvSpPr>
        <p:spPr>
          <a:xfrm>
            <a:off x="295275" y="1175272"/>
            <a:ext cx="10896600" cy="4148508"/>
          </a:xfrm>
          <a:prstGeom prst="rect">
            <a:avLst/>
          </a:prstGeom>
          <a:noFill/>
        </p:spPr>
        <p:txBody>
          <a:bodyPr wrap="square">
            <a:spAutoFit/>
          </a:bodyPr>
          <a:lstStyle/>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Of all the measures, finding the mode requires the least amount of mathematical calculation. Instead, since the mode is simply the most frequently occurring score in a distribution, all you do is look at all your scores and select the most common 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Step 1</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Look at all the data scores</a:t>
            </a:r>
            <a:endParaRPr lang="en-US" sz="1800" dirty="0">
              <a:solidFill>
                <a:srgbClr val="212121"/>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Step 2</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Identify the data score that appears most often</a:t>
            </a:r>
            <a:endParaRPr lang="en-US" sz="1800" dirty="0">
              <a:solidFill>
                <a:srgbClr val="212121"/>
              </a:solidFill>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As an example, consider the following number distribution: 2, 3, 6, 3, 7, 5, 1, 2, 3, 9. The mode of these numbers would be 3 since this is the most frequently occurring number (2,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3</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6,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3</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7, 5, 1, 2,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3</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9).</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If no number in a set occurs more than once, there is no mode for that set of data. It's also possible for a data set to have two modes. This is known as bi-modal distribution.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Bi-modal distribution occurs when there are two numbers that are tied in frequency. For example, consider the following set of numbers: 13, 17, 20, 20, 21, 23, 23, 26, 29, 30. In this set, both 20 and 23 occur twice (13, 17,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20</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20</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21,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23</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23</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26, 29, 30). Therefore, they are both modes.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E1AA141B-9637-43B2-7846-F97A935C8C1B}"/>
              </a:ext>
            </a:extLst>
          </p:cNvPr>
          <p:cNvSpPr txBox="1"/>
          <p:nvPr/>
        </p:nvSpPr>
        <p:spPr>
          <a:xfrm>
            <a:off x="295275" y="326574"/>
            <a:ext cx="6096000" cy="469809"/>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pPr>
            <a:r>
              <a:rPr lang="en-US" sz="2400" b="1" dirty="0">
                <a:latin typeface="Arial Black" panose="020B0A04020102020204" pitchFamily="34" charset="0"/>
                <a:cs typeface="Arial" panose="020B0604020202020204" pitchFamily="34" charset="0"/>
              </a:rPr>
              <a:t>Mode</a:t>
            </a:r>
          </a:p>
        </p:txBody>
      </p:sp>
    </p:spTree>
    <p:extLst>
      <p:ext uri="{BB962C8B-B14F-4D97-AF65-F5344CB8AC3E}">
        <p14:creationId xmlns:p14="http://schemas.microsoft.com/office/powerpoint/2010/main" val="208412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E7C858-B283-5FAA-0059-6A6296D67B0E}"/>
              </a:ext>
            </a:extLst>
          </p:cNvPr>
          <p:cNvSpPr txBox="1"/>
          <p:nvPr/>
        </p:nvSpPr>
        <p:spPr>
          <a:xfrm>
            <a:off x="180974" y="501562"/>
            <a:ext cx="10963275" cy="3189784"/>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Arial" panose="020B0604020202020204" pitchFamily="34" charset="0"/>
              </a:rPr>
              <a:t>Pros &amp; Cons of Mean, Median &amp; Mode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Each measure of central tendency has its own strengths and weaknesses. Here are a few to consider.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mean</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utilizes all numbers in a set to express the measure of central tendency. However, outliers—or data that lies well outside of the data set—can distort the overall measure. For example, a couple of extremely high scores can skew the mean, so that the average score appears much higher than most of the scores actually are.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median</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gets rid of outliers or disproportionately high or low scores. At the same time, this could be an issue because it may not adequately </a:t>
            </a:r>
            <a:r>
              <a:rPr lang="en-US" sz="1800" u="none" strike="noStrike"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represent</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the full set of numbers.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mode</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may be less influenced by outliers as well and is good at representing what is "typical" for a given group of numbers. But it also may be less useful in cases where no number occurs more than once.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466FCD2-B44A-51D1-9EB6-AA2ACF7900BE}"/>
              </a:ext>
            </a:extLst>
          </p:cNvPr>
          <p:cNvSpPr txBox="1"/>
          <p:nvPr/>
        </p:nvSpPr>
        <p:spPr>
          <a:xfrm>
            <a:off x="180974" y="3888924"/>
            <a:ext cx="6096000" cy="40703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latin typeface="Calibri" panose="020F0502020204030204" pitchFamily="34" charset="0"/>
                <a:cs typeface="Arial" panose="020B0604020202020204" pitchFamily="34" charset="0"/>
              </a:rPr>
              <a:t>When to Use Mean, Median, and Mode</a:t>
            </a:r>
          </a:p>
        </p:txBody>
      </p:sp>
      <p:pic>
        <p:nvPicPr>
          <p:cNvPr id="8" name="Picture 7">
            <a:extLst>
              <a:ext uri="{FF2B5EF4-FFF2-40B4-BE49-F238E27FC236}">
                <a16:creationId xmlns:a16="http://schemas.microsoft.com/office/drawing/2014/main" id="{6770FEF0-23C3-A7DB-4FF8-E8A462FF3B8E}"/>
              </a:ext>
            </a:extLst>
          </p:cNvPr>
          <p:cNvPicPr>
            <a:picLocks noChangeAspect="1"/>
          </p:cNvPicPr>
          <p:nvPr/>
        </p:nvPicPr>
        <p:blipFill>
          <a:blip r:embed="rId2"/>
          <a:stretch>
            <a:fillRect/>
          </a:stretch>
        </p:blipFill>
        <p:spPr>
          <a:xfrm>
            <a:off x="645794" y="4493536"/>
            <a:ext cx="7329805" cy="1335903"/>
          </a:xfrm>
          <a:prstGeom prst="rect">
            <a:avLst/>
          </a:prstGeom>
        </p:spPr>
      </p:pic>
    </p:spTree>
    <p:extLst>
      <p:ext uri="{BB962C8B-B14F-4D97-AF65-F5344CB8AC3E}">
        <p14:creationId xmlns:p14="http://schemas.microsoft.com/office/powerpoint/2010/main" val="214986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D683B2-310A-1AC0-F04C-B700250CC0D2}"/>
              </a:ext>
            </a:extLst>
          </p:cNvPr>
          <p:cNvSpPr/>
          <p:nvPr/>
        </p:nvSpPr>
        <p:spPr>
          <a:xfrm>
            <a:off x="0" y="2447925"/>
            <a:ext cx="12192000" cy="15144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Black" panose="020B0A04020102020204" pitchFamily="34" charset="0"/>
              </a:rPr>
              <a:t>Measures Of Dispersion</a:t>
            </a:r>
          </a:p>
        </p:txBody>
      </p:sp>
    </p:spTree>
    <p:extLst>
      <p:ext uri="{BB962C8B-B14F-4D97-AF65-F5344CB8AC3E}">
        <p14:creationId xmlns:p14="http://schemas.microsoft.com/office/powerpoint/2010/main" val="236399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455D8-E186-D8BB-0D2F-4B6586BC21C0}"/>
              </a:ext>
            </a:extLst>
          </p:cNvPr>
          <p:cNvSpPr txBox="1"/>
          <p:nvPr/>
        </p:nvSpPr>
        <p:spPr>
          <a:xfrm>
            <a:off x="114300" y="326574"/>
            <a:ext cx="6096000" cy="469809"/>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400" b="1" dirty="0">
                <a:latin typeface="Arial Black" panose="020B0A04020102020204" pitchFamily="34" charset="0"/>
                <a:cs typeface="Arial" panose="020B0604020202020204" pitchFamily="34" charset="0"/>
              </a:rPr>
              <a:t>Measures Of Dispersion</a:t>
            </a:r>
          </a:p>
        </p:txBody>
      </p:sp>
      <p:sp>
        <p:nvSpPr>
          <p:cNvPr id="5" name="TextBox 4">
            <a:extLst>
              <a:ext uri="{FF2B5EF4-FFF2-40B4-BE49-F238E27FC236}">
                <a16:creationId xmlns:a16="http://schemas.microsoft.com/office/drawing/2014/main" id="{2BA4DC35-A557-D72D-7C0E-B9EE5D2590DF}"/>
              </a:ext>
            </a:extLst>
          </p:cNvPr>
          <p:cNvSpPr txBox="1"/>
          <p:nvPr/>
        </p:nvSpPr>
        <p:spPr>
          <a:xfrm>
            <a:off x="457200" y="910189"/>
            <a:ext cx="6096000" cy="2256323"/>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What is</a:t>
            </a:r>
            <a:r>
              <a:rPr lang="en-US" sz="1800" b="1" dirty="0">
                <a:effectLst/>
                <a:latin typeface="Calibri" panose="020F0502020204030204" pitchFamily="34" charset="0"/>
                <a:ea typeface="Calibri" panose="020F0502020204030204" pitchFamily="34" charset="0"/>
                <a:cs typeface="Arial" panose="020B0604020202020204" pitchFamily="34" charset="0"/>
              </a:rPr>
              <a:t> Dispersion?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In statistics, dispersion (or spread) is a means of describing the extent of distribution of data around a central value or point. It aids in understanding data distribution. Lower dispersion indicates higher precision in the manufacturing process or data measurements, whereas higher dispersion means lower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descr="Measures of Dispersion in Statistics; Types and Examples">
            <a:extLst>
              <a:ext uri="{FF2B5EF4-FFF2-40B4-BE49-F238E27FC236}">
                <a16:creationId xmlns:a16="http://schemas.microsoft.com/office/drawing/2014/main" id="{E1039EDF-CDDC-4121-B64C-7D64C5F8A3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4380" y="796383"/>
            <a:ext cx="4287520" cy="2240002"/>
          </a:xfrm>
          <a:prstGeom prst="rect">
            <a:avLst/>
          </a:prstGeom>
          <a:noFill/>
          <a:ln>
            <a:noFill/>
          </a:ln>
        </p:spPr>
      </p:pic>
      <p:sp>
        <p:nvSpPr>
          <p:cNvPr id="8" name="TextBox 7">
            <a:extLst>
              <a:ext uri="{FF2B5EF4-FFF2-40B4-BE49-F238E27FC236}">
                <a16:creationId xmlns:a16="http://schemas.microsoft.com/office/drawing/2014/main" id="{AA8EF576-6C4E-6FC7-3340-7E85E4F1EB8F}"/>
              </a:ext>
            </a:extLst>
          </p:cNvPr>
          <p:cNvSpPr txBox="1"/>
          <p:nvPr/>
        </p:nvSpPr>
        <p:spPr>
          <a:xfrm>
            <a:off x="314324" y="3854502"/>
            <a:ext cx="11534775" cy="1070871"/>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What causes</a:t>
            </a:r>
            <a:r>
              <a:rPr lang="en-US" sz="1800" b="1" dirty="0">
                <a:effectLst/>
                <a:latin typeface="Calibri" panose="020F0502020204030204" pitchFamily="34" charset="0"/>
                <a:ea typeface="Calibri" panose="020F0502020204030204" pitchFamily="34" charset="0"/>
                <a:cs typeface="Arial" panose="020B0604020202020204" pitchFamily="34" charset="0"/>
              </a:rPr>
              <a:t> Dispersion?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Dispersion of data happens in statistics because of natural phenomena, irregular behavior of observational data, and due to technical errors of data measuring instruments. All these factors contribute to the dispersion of data in statistics.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626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D53DD1-EACC-118A-E229-D01ABE9ECD0F}"/>
              </a:ext>
            </a:extLst>
          </p:cNvPr>
          <p:cNvSpPr txBox="1"/>
          <p:nvPr/>
        </p:nvSpPr>
        <p:spPr>
          <a:xfrm>
            <a:off x="152400" y="247501"/>
            <a:ext cx="11544300" cy="555055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b="1" dirty="0">
                <a:effectLst/>
                <a:latin typeface="Calibri" panose="020F0502020204030204" pitchFamily="34" charset="0"/>
                <a:ea typeface="Calibri" panose="020F0502020204030204" pitchFamily="34" charset="0"/>
                <a:cs typeface="Arial" panose="020B0604020202020204" pitchFamily="34" charset="0"/>
              </a:rPr>
              <a:t>Range (R)</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Range refers to the difference between the largest and the smallest values in a given data set. The higher the value of the range, the higher the spread in data.</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R = L – D</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where,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L = </a:t>
            </a: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Largest value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 = </a:t>
            </a: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Smallest value</a:t>
            </a:r>
          </a:p>
          <a:p>
            <a:pPr fontAlgn="base">
              <a:lnSpc>
                <a:spcPct val="107000"/>
              </a:lnSpc>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US" b="1" dirty="0">
                <a:effectLst/>
                <a:latin typeface="Calibri" panose="020F0502020204030204" pitchFamily="34" charset="0"/>
                <a:ea typeface="Calibri" panose="020F0502020204030204" pitchFamily="34" charset="0"/>
                <a:cs typeface="Arial" panose="020B0604020202020204" pitchFamily="34" charset="0"/>
              </a:rPr>
              <a:t>Quartile deviation (QD)</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A quartile distributes a data set in four equal valued sets. Each data set has the smallest number, the largest number, and the median. Q2 or second quartile is the median of the data. The first quartile (Q1) connects the smallest number with Q2, while the third quartile (Q3) joins the largest number with Q2.</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 interquartile range is the difference between the third quartile and the first quartile. Half of the interquartile range is the quartile deviation.</a:t>
            </a:r>
            <a:endParaRPr lang="en-US"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Hence, </a:t>
            </a:r>
            <a:r>
              <a:rPr lang="en-US"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Interquartile range (IR) = Q3 – Q1</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323C786-8865-469C-D475-9E83D60B3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560" y="5918984"/>
            <a:ext cx="1878330" cy="613066"/>
          </a:xfrm>
          <a:prstGeom prst="rect">
            <a:avLst/>
          </a:prstGeom>
          <a:noFill/>
        </p:spPr>
      </p:pic>
      <p:sp>
        <p:nvSpPr>
          <p:cNvPr id="5" name="TextBox 4">
            <a:extLst>
              <a:ext uri="{FF2B5EF4-FFF2-40B4-BE49-F238E27FC236}">
                <a16:creationId xmlns:a16="http://schemas.microsoft.com/office/drawing/2014/main" id="{0782767E-397B-104D-108F-F5AE8F6C19EE}"/>
              </a:ext>
            </a:extLst>
          </p:cNvPr>
          <p:cNvSpPr txBox="1"/>
          <p:nvPr/>
        </p:nvSpPr>
        <p:spPr>
          <a:xfrm>
            <a:off x="152400" y="6425833"/>
            <a:ext cx="9277350" cy="369332"/>
          </a:xfrm>
          <a:prstGeom prst="rect">
            <a:avLst/>
          </a:prstGeom>
          <a:noFill/>
        </p:spPr>
        <p:txBody>
          <a:bodyPr wrap="square">
            <a:spAutoFit/>
          </a:bodyPr>
          <a:lstStyle/>
          <a:p>
            <a:r>
              <a:rPr lang="fr-FR" dirty="0">
                <a:solidFill>
                  <a:srgbClr val="954F72"/>
                </a:solidFill>
                <a:hlinkClick r:id="rId3">
                  <a:extLst>
                    <a:ext uri="{A12FA001-AC4F-418D-AE19-62706E023703}">
                      <ahyp:hlinkClr xmlns:ahyp="http://schemas.microsoft.com/office/drawing/2018/hyperlinkcolor" val="tx"/>
                    </a:ext>
                  </a:extLst>
                </a:hlinkClick>
              </a:rPr>
              <a:t>Refer: </a:t>
            </a:r>
            <a:r>
              <a:rPr lang="fr-FR" dirty="0">
                <a:hlinkClick r:id="rId3">
                  <a:extLst>
                    <a:ext uri="{A12FA001-AC4F-418D-AE19-62706E023703}">
                      <ahyp:hlinkClr xmlns:ahyp="http://schemas.microsoft.com/office/drawing/2018/hyperlinkcolor" val="tx"/>
                    </a:ext>
                  </a:extLst>
                </a:hlinkClick>
              </a:rPr>
              <a:t>-</a:t>
            </a:r>
            <a:r>
              <a:rPr lang="fr-FR" dirty="0">
                <a:solidFill>
                  <a:srgbClr val="954F72"/>
                </a:solidFill>
                <a:hlinkClick r:id="rId3">
                  <a:extLst>
                    <a:ext uri="{A12FA001-AC4F-418D-AE19-62706E023703}">
                      <ahyp:hlinkClr xmlns:ahyp="http://schemas.microsoft.com/office/drawing/2018/hyperlinkcolor" val="tx"/>
                    </a:ext>
                  </a:extLst>
                </a:hlinkClick>
              </a:rPr>
              <a:t> Quartiles &amp; Quantiles | Calculation, </a:t>
            </a:r>
            <a:r>
              <a:rPr lang="fr-FR" dirty="0" err="1">
                <a:solidFill>
                  <a:srgbClr val="954F72"/>
                </a:solidFill>
                <a:hlinkClick r:id="rId3">
                  <a:extLst>
                    <a:ext uri="{A12FA001-AC4F-418D-AE19-62706E023703}">
                      <ahyp:hlinkClr xmlns:ahyp="http://schemas.microsoft.com/office/drawing/2018/hyperlinkcolor" val="tx"/>
                    </a:ext>
                  </a:extLst>
                </a:hlinkClick>
              </a:rPr>
              <a:t>Definition</a:t>
            </a:r>
            <a:r>
              <a:rPr lang="fr-FR" dirty="0">
                <a:solidFill>
                  <a:srgbClr val="954F72"/>
                </a:solidFill>
                <a:hlinkClick r:id="rId3">
                  <a:extLst>
                    <a:ext uri="{A12FA001-AC4F-418D-AE19-62706E023703}">
                      <ahyp:hlinkClr xmlns:ahyp="http://schemas.microsoft.com/office/drawing/2018/hyperlinkcolor" val="tx"/>
                    </a:ext>
                  </a:extLst>
                </a:hlinkClick>
              </a:rPr>
              <a:t> &amp; </a:t>
            </a:r>
            <a:r>
              <a:rPr lang="fr-FR" dirty="0" err="1">
                <a:solidFill>
                  <a:srgbClr val="954F72"/>
                </a:solidFill>
                <a:hlinkClick r:id="rId3">
                  <a:extLst>
                    <a:ext uri="{A12FA001-AC4F-418D-AE19-62706E023703}">
                      <ahyp:hlinkClr xmlns:ahyp="http://schemas.microsoft.com/office/drawing/2018/hyperlinkcolor" val="tx"/>
                    </a:ext>
                  </a:extLst>
                </a:hlinkClick>
              </a:rPr>
              <a:t>Interpretation</a:t>
            </a:r>
            <a:endParaRPr lang="en-US" dirty="0"/>
          </a:p>
        </p:txBody>
      </p:sp>
    </p:spTree>
    <p:extLst>
      <p:ext uri="{BB962C8B-B14F-4D97-AF65-F5344CB8AC3E}">
        <p14:creationId xmlns:p14="http://schemas.microsoft.com/office/powerpoint/2010/main" val="303083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AD6FD6-EE12-BB26-DB93-6B054599EE56}"/>
              </a:ext>
            </a:extLst>
          </p:cNvPr>
          <p:cNvSpPr txBox="1"/>
          <p:nvPr/>
        </p:nvSpPr>
        <p:spPr>
          <a:xfrm>
            <a:off x="219075" y="644577"/>
            <a:ext cx="11868150" cy="1070871"/>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Arial" panose="020B0604020202020204" pitchFamily="34" charset="0"/>
              </a:rPr>
              <a:t>Variance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It is the average of the sum of the square of the difference between each data point from the mean. The higher the variance, the higher the scattering of data from the mean and vice-versa.</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93F6483-53AE-4D70-F6DF-A742CC4019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937" y="1860550"/>
            <a:ext cx="2547303" cy="696626"/>
          </a:xfrm>
          <a:prstGeom prst="rect">
            <a:avLst/>
          </a:prstGeom>
          <a:noFill/>
        </p:spPr>
      </p:pic>
      <p:sp>
        <p:nvSpPr>
          <p:cNvPr id="6" name="TextBox 5">
            <a:extLst>
              <a:ext uri="{FF2B5EF4-FFF2-40B4-BE49-F238E27FC236}">
                <a16:creationId xmlns:a16="http://schemas.microsoft.com/office/drawing/2014/main" id="{C24BEF7F-B969-E424-1333-5C41D5F33612}"/>
              </a:ext>
            </a:extLst>
          </p:cNvPr>
          <p:cNvSpPr txBox="1"/>
          <p:nvPr/>
        </p:nvSpPr>
        <p:spPr>
          <a:xfrm>
            <a:off x="228599" y="2535183"/>
            <a:ext cx="11498263" cy="1572418"/>
          </a:xfrm>
          <a:prstGeom prst="rect">
            <a:avLst/>
          </a:prstGeom>
          <a:noFill/>
        </p:spPr>
        <p:txBody>
          <a:bodyPr wrap="square">
            <a:spAutoFit/>
          </a:bodyPr>
          <a:lstStyle/>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Σ = sum of, Χ = each value, μ = mean, Ν = number of values in the dataset</a:t>
            </a:r>
          </a:p>
          <a:p>
            <a:pPr fontAlgn="base">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Arial" panose="020B0604020202020204" pitchFamily="34" charset="0"/>
              </a:rPr>
              <a:t>Standard Deviation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It is the most widely used method for measuring spread. Mathematically, it is the square root of the variance.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923CEE4-4848-BCDD-5CA5-64953ECA7F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 y="4239090"/>
            <a:ext cx="3630613" cy="540730"/>
          </a:xfrm>
          <a:prstGeom prst="rect">
            <a:avLst/>
          </a:prstGeom>
          <a:noFill/>
        </p:spPr>
      </p:pic>
      <p:sp>
        <p:nvSpPr>
          <p:cNvPr id="9" name="TextBox 8">
            <a:extLst>
              <a:ext uri="{FF2B5EF4-FFF2-40B4-BE49-F238E27FC236}">
                <a16:creationId xmlns:a16="http://schemas.microsoft.com/office/drawing/2014/main" id="{F5395F69-3983-7A68-7720-4642B80C447B}"/>
              </a:ext>
            </a:extLst>
          </p:cNvPr>
          <p:cNvSpPr txBox="1"/>
          <p:nvPr/>
        </p:nvSpPr>
        <p:spPr>
          <a:xfrm>
            <a:off x="304799" y="4927337"/>
            <a:ext cx="6096000" cy="375552"/>
          </a:xfrm>
          <a:prstGeom prst="rect">
            <a:avLst/>
          </a:prstGeom>
          <a:noFill/>
        </p:spPr>
        <p:txBody>
          <a:bodyPr wrap="square">
            <a:spAutoFit/>
          </a:bodyPr>
          <a:lstStyle/>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where,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6B3855F-1538-BD61-059C-52E840B1D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799" y="5600103"/>
            <a:ext cx="1592263" cy="491072"/>
          </a:xfrm>
          <a:prstGeom prst="rect">
            <a:avLst/>
          </a:prstGeom>
          <a:noFill/>
        </p:spPr>
      </p:pic>
    </p:spTree>
    <p:extLst>
      <p:ext uri="{BB962C8B-B14F-4D97-AF65-F5344CB8AC3E}">
        <p14:creationId xmlns:p14="http://schemas.microsoft.com/office/powerpoint/2010/main" val="201026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22DE8D-B543-DA27-6DA8-E25074A99223}"/>
              </a:ext>
            </a:extLst>
          </p:cNvPr>
          <p:cNvSpPr txBox="1"/>
          <p:nvPr/>
        </p:nvSpPr>
        <p:spPr>
          <a:xfrm>
            <a:off x="323850" y="304800"/>
            <a:ext cx="5486400" cy="584775"/>
          </a:xfrm>
          <a:prstGeom prst="rect">
            <a:avLst/>
          </a:prstGeom>
          <a:noFill/>
        </p:spPr>
        <p:txBody>
          <a:bodyPr wrap="square" rtlCol="0">
            <a:spAutoFit/>
          </a:bodyPr>
          <a:lstStyle/>
          <a:p>
            <a:r>
              <a:rPr lang="en-US" sz="3200" dirty="0">
                <a:latin typeface="Arial Black" panose="020B0A04020102020204" pitchFamily="34" charset="0"/>
              </a:rPr>
              <a:t>Agenda</a:t>
            </a:r>
          </a:p>
        </p:txBody>
      </p:sp>
      <p:sp>
        <p:nvSpPr>
          <p:cNvPr id="4" name="Rectangle 3">
            <a:extLst>
              <a:ext uri="{FF2B5EF4-FFF2-40B4-BE49-F238E27FC236}">
                <a16:creationId xmlns:a16="http://schemas.microsoft.com/office/drawing/2014/main" id="{F7D3157B-337A-1747-EB4F-4EBBA50408BD}"/>
              </a:ext>
            </a:extLst>
          </p:cNvPr>
          <p:cNvSpPr/>
          <p:nvPr/>
        </p:nvSpPr>
        <p:spPr>
          <a:xfrm>
            <a:off x="257175" y="1038225"/>
            <a:ext cx="9486900" cy="5391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Statistics Overview</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Descriptive V/S Inferential Statistics</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Population &amp; Sample</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Parameter V/S Statistic</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Types of Data</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Measures Of Central Tendencies</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Measures Of Dispersion</a:t>
            </a:r>
          </a:p>
          <a:p>
            <a:pPr marL="457200" indent="-457200">
              <a:spcBef>
                <a:spcPts val="500"/>
              </a:spcBef>
              <a:buClr>
                <a:schemeClr val="accent4"/>
              </a:buClr>
              <a:buFont typeface="Wingdings" panose="05000000000000000000" pitchFamily="2" charset="2"/>
              <a:buChar char="q"/>
            </a:pPr>
            <a:r>
              <a:rPr lang="en-US" sz="2800" b="1" dirty="0">
                <a:solidFill>
                  <a:sysClr val="windowText" lastClr="000000"/>
                </a:solidFill>
              </a:rPr>
              <a:t>Descriptive Plots</a:t>
            </a:r>
          </a:p>
          <a:p>
            <a:pPr marL="342900" indent="-342900" algn="ctr">
              <a:buAutoNum type="arabicParenR"/>
            </a:pPr>
            <a:endParaRPr lang="en-US" dirty="0">
              <a:solidFill>
                <a:sysClr val="windowText" lastClr="000000"/>
              </a:solidFill>
            </a:endParaRPr>
          </a:p>
        </p:txBody>
      </p:sp>
    </p:spTree>
    <p:extLst>
      <p:ext uri="{BB962C8B-B14F-4D97-AF65-F5344CB8AC3E}">
        <p14:creationId xmlns:p14="http://schemas.microsoft.com/office/powerpoint/2010/main" val="680820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E9C6CB-A35A-939D-33E5-34D17DCA2205}"/>
              </a:ext>
            </a:extLst>
          </p:cNvPr>
          <p:cNvSpPr txBox="1"/>
          <p:nvPr/>
        </p:nvSpPr>
        <p:spPr>
          <a:xfrm>
            <a:off x="257173" y="354960"/>
            <a:ext cx="10658475" cy="77450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1800" b="1" dirty="0">
                <a:effectLst/>
                <a:latin typeface="Calibri" panose="020F0502020204030204" pitchFamily="34" charset="0"/>
                <a:ea typeface="Calibri" panose="020F0502020204030204" pitchFamily="34" charset="0"/>
                <a:cs typeface="Arial" panose="020B0604020202020204" pitchFamily="34" charset="0"/>
              </a:rPr>
              <a:t>Coefficient of Variation (COV)</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It is used to contrast two data sets based on their consistency.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1277450-3C92-E280-4103-C39F37883E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422" y="1186551"/>
            <a:ext cx="1582103" cy="470708"/>
          </a:xfrm>
          <a:prstGeom prst="rect">
            <a:avLst/>
          </a:prstGeom>
          <a:noFill/>
        </p:spPr>
      </p:pic>
      <p:sp>
        <p:nvSpPr>
          <p:cNvPr id="8" name="TextBox 7">
            <a:extLst>
              <a:ext uri="{FF2B5EF4-FFF2-40B4-BE49-F238E27FC236}">
                <a16:creationId xmlns:a16="http://schemas.microsoft.com/office/drawing/2014/main" id="{09D6BA11-B852-D59E-EACF-13DD5B7A8C59}"/>
              </a:ext>
            </a:extLst>
          </p:cNvPr>
          <p:cNvSpPr txBox="1"/>
          <p:nvPr/>
        </p:nvSpPr>
        <p:spPr>
          <a:xfrm>
            <a:off x="2538410" y="1129467"/>
            <a:ext cx="2824165" cy="1173463"/>
          </a:xfrm>
          <a:prstGeom prst="rect">
            <a:avLst/>
          </a:prstGeom>
          <a:noFill/>
        </p:spPr>
        <p:txBody>
          <a:bodyPr wrap="square">
            <a:spAutoFit/>
          </a:bodyPr>
          <a:lstStyle/>
          <a:p>
            <a:pPr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where,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X</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 Mean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σ</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 Standard Deviation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298CF82-BA29-C02B-DB87-5500D08A9524}"/>
              </a:ext>
            </a:extLst>
          </p:cNvPr>
          <p:cNvSpPr txBox="1"/>
          <p:nvPr/>
        </p:nvSpPr>
        <p:spPr>
          <a:xfrm>
            <a:off x="257173" y="2346498"/>
            <a:ext cx="11791951" cy="2626104"/>
          </a:xfrm>
          <a:prstGeom prst="rect">
            <a:avLst/>
          </a:prstGeom>
          <a:noFill/>
        </p:spPr>
        <p:txBody>
          <a:bodyPr wrap="square">
            <a:spAutoFit/>
          </a:bodyPr>
          <a:lstStyle/>
          <a:p>
            <a:pPr fontAlgn="base">
              <a:lnSpc>
                <a:spcPct val="107000"/>
              </a:lnSpc>
              <a:spcAft>
                <a:spcPts val="800"/>
              </a:spcAft>
            </a:pP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Examples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buFont typeface="+mj-lt"/>
              <a:buAutoNum type="arabicParenR"/>
            </a:pPr>
            <a:r>
              <a:rPr lang="en-US" sz="16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Let us take an example from the </a:t>
            </a:r>
            <a:r>
              <a:rPr lang="en-US" sz="1600" u="none" strike="noStrike"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stock market</a:t>
            </a:r>
            <a:r>
              <a:rPr lang="en-US" sz="16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domain. A certain security A is being traded on the exchange. The traders who want to invest in security A will look at its historical return data for the last year. They will assess the extent of scattering of the security’s return over the past year.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Font typeface="+mj-lt"/>
              <a:buAutoNum type="arabicParenR"/>
            </a:pPr>
            <a:r>
              <a:rPr lang="en-US" sz="16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 following data provide the runs scored by two batsmen in the last 10 matches.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6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Batsman A: 25, 20, 45, 93, 8, 14, 32, 87, 72, 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6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Batsman B: 33, 50, 47, 38, 45, 40, 36, 48, 37, 26</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r>
              <a:rPr lang="en-US" sz="1600" dirty="0">
                <a:solidFill>
                  <a:srgbClr val="212121"/>
                </a:solidFill>
                <a:effectLst/>
                <a:latin typeface="Calibri" panose="020F0502020204030204" pitchFamily="34" charset="0"/>
                <a:ea typeface="Times New Roman" panose="02020603050405020304" pitchFamily="18" charset="0"/>
              </a:rPr>
              <a:t>Mean of </a:t>
            </a:r>
            <a:r>
              <a:rPr lang="en-US" sz="1600" b="1" dirty="0">
                <a:solidFill>
                  <a:srgbClr val="212121"/>
                </a:solidFill>
                <a:effectLst/>
                <a:latin typeface="Calibri" panose="020F0502020204030204" pitchFamily="34" charset="0"/>
                <a:ea typeface="Times New Roman" panose="02020603050405020304" pitchFamily="18" charset="0"/>
              </a:rPr>
              <a:t>Batsman A</a:t>
            </a:r>
            <a:r>
              <a:rPr lang="en-US" sz="1600" dirty="0">
                <a:solidFill>
                  <a:srgbClr val="212121"/>
                </a:solidFill>
                <a:effectLst/>
                <a:latin typeface="Calibri" panose="020F0502020204030204" pitchFamily="34" charset="0"/>
                <a:ea typeface="Times New Roman" panose="02020603050405020304" pitchFamily="18" charset="0"/>
              </a:rPr>
              <a:t> is </a:t>
            </a:r>
            <a:r>
              <a:rPr lang="en-US" sz="1600" b="1" dirty="0">
                <a:solidFill>
                  <a:srgbClr val="212121"/>
                </a:solidFill>
                <a:effectLst/>
                <a:latin typeface="Calibri" panose="020F0502020204030204" pitchFamily="34" charset="0"/>
                <a:ea typeface="Times New Roman" panose="02020603050405020304" pitchFamily="18" charset="0"/>
              </a:rPr>
              <a:t>40</a:t>
            </a:r>
            <a:r>
              <a:rPr lang="en-US" sz="1600" dirty="0">
                <a:solidFill>
                  <a:srgbClr val="212121"/>
                </a:solidFill>
                <a:effectLst/>
                <a:latin typeface="Calibri" panose="020F0502020204030204" pitchFamily="34" charset="0"/>
                <a:ea typeface="Times New Roman" panose="02020603050405020304" pitchFamily="18" charset="0"/>
              </a:rPr>
              <a:t> &amp; Mean of </a:t>
            </a:r>
            <a:r>
              <a:rPr lang="en-US" sz="1600" b="1" dirty="0">
                <a:solidFill>
                  <a:srgbClr val="212121"/>
                </a:solidFill>
                <a:effectLst/>
                <a:latin typeface="Calibri" panose="020F0502020204030204" pitchFamily="34" charset="0"/>
                <a:ea typeface="Times New Roman" panose="02020603050405020304" pitchFamily="18" charset="0"/>
              </a:rPr>
              <a:t>Batsman B</a:t>
            </a:r>
            <a:r>
              <a:rPr lang="en-US" sz="1600" dirty="0">
                <a:solidFill>
                  <a:srgbClr val="212121"/>
                </a:solidFill>
                <a:effectLst/>
                <a:latin typeface="Calibri" panose="020F0502020204030204" pitchFamily="34" charset="0"/>
                <a:ea typeface="Times New Roman" panose="02020603050405020304" pitchFamily="18" charset="0"/>
              </a:rPr>
              <a:t> is also </a:t>
            </a:r>
            <a:r>
              <a:rPr lang="en-US" sz="1600" b="1" dirty="0">
                <a:solidFill>
                  <a:srgbClr val="212121"/>
                </a:solidFill>
                <a:effectLst/>
                <a:latin typeface="Calibri" panose="020F0502020204030204" pitchFamily="34" charset="0"/>
                <a:ea typeface="Times New Roman" panose="02020603050405020304" pitchFamily="18" charset="0"/>
              </a:rPr>
              <a:t>40</a:t>
            </a:r>
            <a:endParaRPr lang="en-US" sz="1600" dirty="0"/>
          </a:p>
        </p:txBody>
      </p:sp>
      <p:pic>
        <p:nvPicPr>
          <p:cNvPr id="11" name="Picture 10">
            <a:extLst>
              <a:ext uri="{FF2B5EF4-FFF2-40B4-BE49-F238E27FC236}">
                <a16:creationId xmlns:a16="http://schemas.microsoft.com/office/drawing/2014/main" id="{8628BFB3-423C-2D22-666C-69D9B94DE6F2}"/>
              </a:ext>
            </a:extLst>
          </p:cNvPr>
          <p:cNvPicPr>
            <a:picLocks noChangeAspect="1"/>
          </p:cNvPicPr>
          <p:nvPr/>
        </p:nvPicPr>
        <p:blipFill rotWithShape="1">
          <a:blip r:embed="rId3">
            <a:extLst>
              <a:ext uri="{28A0092B-C50C-407E-A947-70E740481C1C}">
                <a14:useLocalDpi xmlns:a14="http://schemas.microsoft.com/office/drawing/2010/main" val="0"/>
              </a:ext>
            </a:extLst>
          </a:blip>
          <a:srcRect b="54644"/>
          <a:stretch/>
        </p:blipFill>
        <p:spPr bwMode="auto">
          <a:xfrm>
            <a:off x="1808798" y="4972602"/>
            <a:ext cx="2867978" cy="1757352"/>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407AC609-260D-D2A2-5D54-F490AA9DCEB5}"/>
              </a:ext>
            </a:extLst>
          </p:cNvPr>
          <p:cNvPicPr>
            <a:picLocks noChangeAspect="1"/>
          </p:cNvPicPr>
          <p:nvPr/>
        </p:nvPicPr>
        <p:blipFill rotWithShape="1">
          <a:blip r:embed="rId3">
            <a:extLst>
              <a:ext uri="{28A0092B-C50C-407E-A947-70E740481C1C}">
                <a14:useLocalDpi xmlns:a14="http://schemas.microsoft.com/office/drawing/2010/main" val="0"/>
              </a:ext>
            </a:extLst>
          </a:blip>
          <a:srcRect t="51111" b="5659"/>
          <a:stretch/>
        </p:blipFill>
        <p:spPr bwMode="auto">
          <a:xfrm>
            <a:off x="5362575" y="5016170"/>
            <a:ext cx="3000375" cy="175264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086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B0593B-F48A-93D7-A8AB-3F6A7575EE7A}"/>
              </a:ext>
            </a:extLst>
          </p:cNvPr>
          <p:cNvSpPr txBox="1"/>
          <p:nvPr/>
        </p:nvSpPr>
        <p:spPr>
          <a:xfrm>
            <a:off x="190500" y="412299"/>
            <a:ext cx="6096000" cy="53277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400" b="1" dirty="0">
                <a:effectLst/>
                <a:latin typeface="Arial Black" panose="020B0A04020102020204" pitchFamily="34" charset="0"/>
                <a:ea typeface="Calibri" panose="020F0502020204030204" pitchFamily="34" charset="0"/>
                <a:cs typeface="Arial" panose="020B0604020202020204" pitchFamily="34" charset="0"/>
              </a:rPr>
              <a:t>Descriptive</a:t>
            </a:r>
            <a:r>
              <a:rPr lang="en-US" sz="2800" b="1" dirty="0">
                <a:effectLst/>
                <a:latin typeface="Arial Black" panose="020B0A04020102020204" pitchFamily="34" charset="0"/>
                <a:ea typeface="Calibri" panose="020F0502020204030204" pitchFamily="34" charset="0"/>
                <a:cs typeface="Arial" panose="020B0604020202020204" pitchFamily="34" charset="0"/>
              </a:rPr>
              <a:t> Plots</a:t>
            </a:r>
            <a:endParaRPr lang="en-US" sz="2800"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7B651FA-7808-9B3E-4AB2-4C2B077B7CD9}"/>
              </a:ext>
            </a:extLst>
          </p:cNvPr>
          <p:cNvSpPr txBox="1"/>
          <p:nvPr/>
        </p:nvSpPr>
        <p:spPr>
          <a:xfrm>
            <a:off x="380999" y="1336644"/>
            <a:ext cx="10563225" cy="3646960"/>
          </a:xfrm>
          <a:prstGeom prst="rect">
            <a:avLst/>
          </a:prstGeom>
          <a:noFill/>
        </p:spPr>
        <p:txBody>
          <a:bodyPr wrap="square">
            <a:spAutoFit/>
          </a:bodyPr>
          <a:lstStyle/>
          <a:p>
            <a:pPr>
              <a:lnSpc>
                <a:spcPct val="107000"/>
              </a:lnSpc>
              <a:spcAft>
                <a:spcPts val="800"/>
              </a:spcAft>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Univariate Descriptive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Univariate descriptive statistics are helpful when it comes to summarizing huge amounts of numerical data as well as revealing patterns in the raw data. Patterns discovered in univariate data may be described using central tendency (mean, mode, and median), as well as dispersion: variance, range, quartiles, standard deviations, maximum, and minimum.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When dealing with univariate data, you have numerous alternatives for defining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buFont typeface="+mj-lt"/>
              <a:buAutoNum type="arabicPeriod"/>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Frequency Distribution Table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buFont typeface="+mj-lt"/>
              <a:buAutoNum type="arabicPeriod"/>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Histograms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buFont typeface="+mj-lt"/>
              <a:buAutoNum type="arabicPeriod"/>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Bar Charts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buFont typeface="+mj-lt"/>
              <a:buAutoNum type="arabicPeriod"/>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Pie Charts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fontAlgn="base">
              <a:lnSpc>
                <a:spcPct val="107000"/>
              </a:lnSpc>
              <a:spcAft>
                <a:spcPts val="800"/>
              </a:spcAft>
              <a:buFont typeface="+mj-lt"/>
              <a:buAutoNum type="arabicPeriod"/>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Frequency Polygon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570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CD6CB6-990B-ADF6-CF4A-5EBF5DC1EDFF}"/>
              </a:ext>
            </a:extLst>
          </p:cNvPr>
          <p:cNvSpPr txBox="1"/>
          <p:nvPr/>
        </p:nvSpPr>
        <p:spPr>
          <a:xfrm>
            <a:off x="238125" y="430060"/>
            <a:ext cx="11658600" cy="2537041"/>
          </a:xfrm>
          <a:prstGeom prst="rect">
            <a:avLst/>
          </a:prstGeom>
          <a:noFill/>
        </p:spPr>
        <p:txBody>
          <a:bodyPr wrap="square">
            <a:spAutoFit/>
          </a:bodyPr>
          <a:lstStyle/>
          <a:p>
            <a:pPr>
              <a:lnSpc>
                <a:spcPts val="1800"/>
              </a:lnSpc>
              <a:spcAft>
                <a:spcPts val="1050"/>
              </a:spcAft>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Histograms: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A histogram is similar in appearance to a bar chart. A histogram condenses your data into a series of logical ranges (bars). Each bar shows you how many data points appear.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fontAlgn="base">
              <a:lnSpc>
                <a:spcPct val="107000"/>
              </a:lnSpc>
              <a:spcAft>
                <a:spcPts val="800"/>
              </a:spcAft>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Density Plot: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This plot is like a histogram, but instead of having separate bars, you get a smooth line to represent the distribution of your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Both these plots are great at visually representing the distribution of your data.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Chart, histogram&#10;&#10;Description automatically generated">
            <a:extLst>
              <a:ext uri="{FF2B5EF4-FFF2-40B4-BE49-F238E27FC236}">
                <a16:creationId xmlns:a16="http://schemas.microsoft.com/office/drawing/2014/main" id="{42C9C2D7-2F9D-7160-3622-ADA169A13998}"/>
              </a:ext>
            </a:extLst>
          </p:cNvPr>
          <p:cNvPicPr>
            <a:picLocks noChangeAspect="1"/>
          </p:cNvPicPr>
          <p:nvPr/>
        </p:nvPicPr>
        <p:blipFill>
          <a:blip r:embed="rId2"/>
          <a:stretch>
            <a:fillRect/>
          </a:stretch>
        </p:blipFill>
        <p:spPr>
          <a:xfrm>
            <a:off x="1076325" y="3115627"/>
            <a:ext cx="10172700" cy="3542348"/>
          </a:xfrm>
          <a:prstGeom prst="rect">
            <a:avLst/>
          </a:prstGeom>
        </p:spPr>
      </p:pic>
    </p:spTree>
    <p:extLst>
      <p:ext uri="{BB962C8B-B14F-4D97-AF65-F5344CB8AC3E}">
        <p14:creationId xmlns:p14="http://schemas.microsoft.com/office/powerpoint/2010/main" val="348949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95C557-DDF2-7C40-E9A5-C2C46FBB8EC9}"/>
              </a:ext>
            </a:extLst>
          </p:cNvPr>
          <p:cNvSpPr txBox="1"/>
          <p:nvPr/>
        </p:nvSpPr>
        <p:spPr>
          <a:xfrm>
            <a:off x="161925" y="320513"/>
            <a:ext cx="11620500" cy="1043812"/>
          </a:xfrm>
          <a:prstGeom prst="rect">
            <a:avLst/>
          </a:prstGeom>
          <a:noFill/>
        </p:spPr>
        <p:txBody>
          <a:bodyPr wrap="square">
            <a:spAutoFit/>
          </a:bodyPr>
          <a:lstStyle/>
          <a:p>
            <a:pPr>
              <a:lnSpc>
                <a:spcPts val="1800"/>
              </a:lnSpc>
              <a:spcAft>
                <a:spcPts val="1050"/>
              </a:spcAft>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Boxplots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A boxplot is another way of displaying the distribution of your data. This type of graph displays your </a:t>
            </a: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minimum, maximum, the IQR, your median and the mean.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descr="Box Plot (Definition, Parts, Distribution, Applications &amp; Examples)">
            <a:extLst>
              <a:ext uri="{FF2B5EF4-FFF2-40B4-BE49-F238E27FC236}">
                <a16:creationId xmlns:a16="http://schemas.microsoft.com/office/drawing/2014/main" id="{536595AF-9F09-CC6F-1C38-4DAE5898D550}"/>
              </a:ext>
            </a:extLst>
          </p:cNvPr>
          <p:cNvPicPr>
            <a:picLocks noChangeAspect="1"/>
          </p:cNvPicPr>
          <p:nvPr/>
        </p:nvPicPr>
        <p:blipFill rotWithShape="1">
          <a:blip r:embed="rId2">
            <a:extLst>
              <a:ext uri="{28A0092B-C50C-407E-A947-70E740481C1C}">
                <a14:useLocalDpi xmlns:a14="http://schemas.microsoft.com/office/drawing/2010/main" val="0"/>
              </a:ext>
            </a:extLst>
          </a:blip>
          <a:srcRect l="10904" t="8157" r="10624" b="14268"/>
          <a:stretch/>
        </p:blipFill>
        <p:spPr bwMode="auto">
          <a:xfrm>
            <a:off x="2957830" y="1364325"/>
            <a:ext cx="4414520" cy="2064675"/>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BF221BC-6A43-C188-3255-00DD10844132}"/>
              </a:ext>
            </a:extLst>
          </p:cNvPr>
          <p:cNvSpPr txBox="1"/>
          <p:nvPr/>
        </p:nvSpPr>
        <p:spPr>
          <a:xfrm>
            <a:off x="76200" y="3671590"/>
            <a:ext cx="12192000" cy="30087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t>Median (Q2/50th percentile): </a:t>
            </a:r>
            <a:r>
              <a:rPr lang="en-US" sz="1600" dirty="0"/>
              <a:t>The middle value of the data set</a:t>
            </a:r>
          </a:p>
          <a:p>
            <a:pPr marL="285750" indent="-285750">
              <a:lnSpc>
                <a:spcPct val="150000"/>
              </a:lnSpc>
              <a:buFont typeface="Arial" panose="020B0604020202020204" pitchFamily="34" charset="0"/>
              <a:buChar char="•"/>
            </a:pPr>
            <a:r>
              <a:rPr lang="en-US" sz="1600" b="1" dirty="0"/>
              <a:t>First Quartile (Q1/25th percentile): </a:t>
            </a:r>
            <a:r>
              <a:rPr lang="en-US" sz="1600" dirty="0"/>
              <a:t>The middle number between the smallest number (not the “minimum”) and the median of the data set</a:t>
            </a:r>
          </a:p>
          <a:p>
            <a:pPr marL="285750" indent="-285750">
              <a:lnSpc>
                <a:spcPct val="150000"/>
              </a:lnSpc>
              <a:buFont typeface="Arial" panose="020B0604020202020204" pitchFamily="34" charset="0"/>
              <a:buChar char="•"/>
            </a:pPr>
            <a:r>
              <a:rPr lang="en-US" sz="1600" b="1" dirty="0"/>
              <a:t>Third Quartile (Q3/75th percentile): </a:t>
            </a:r>
            <a:r>
              <a:rPr lang="en-US" sz="1600" dirty="0"/>
              <a:t>The middle value between the median and the highest value (not the “maximum”) of the dataset</a:t>
            </a:r>
          </a:p>
          <a:p>
            <a:pPr marL="285750" indent="-285750">
              <a:lnSpc>
                <a:spcPct val="150000"/>
              </a:lnSpc>
              <a:buFont typeface="Arial" panose="020B0604020202020204" pitchFamily="34" charset="0"/>
              <a:buChar char="•"/>
            </a:pPr>
            <a:r>
              <a:rPr lang="en-US" sz="1600" b="1" dirty="0"/>
              <a:t>Interquartile Range (IQR): </a:t>
            </a:r>
            <a:r>
              <a:rPr lang="en-US" sz="1600" dirty="0"/>
              <a:t>25th to the 75th percentile</a:t>
            </a:r>
          </a:p>
          <a:p>
            <a:pPr marL="285750" indent="-285750">
              <a:lnSpc>
                <a:spcPct val="150000"/>
              </a:lnSpc>
              <a:buFont typeface="Arial" panose="020B0604020202020204" pitchFamily="34" charset="0"/>
              <a:buChar char="•"/>
            </a:pPr>
            <a:r>
              <a:rPr lang="en-US" sz="1600" b="1" dirty="0"/>
              <a:t>Whiskers</a:t>
            </a:r>
            <a:r>
              <a:rPr lang="en-US" sz="1600" dirty="0"/>
              <a:t> (shown in black)</a:t>
            </a:r>
          </a:p>
          <a:p>
            <a:pPr marL="285750" indent="-285750">
              <a:lnSpc>
                <a:spcPct val="150000"/>
              </a:lnSpc>
              <a:buFont typeface="Arial" panose="020B0604020202020204" pitchFamily="34" charset="0"/>
              <a:buChar char="•"/>
            </a:pPr>
            <a:r>
              <a:rPr lang="en-US" sz="1600" b="1" dirty="0"/>
              <a:t>Outliers</a:t>
            </a:r>
            <a:r>
              <a:rPr lang="en-US" sz="1600" dirty="0"/>
              <a:t> (shown as purple circles)</a:t>
            </a:r>
          </a:p>
          <a:p>
            <a:pPr marL="285750" indent="-285750">
              <a:lnSpc>
                <a:spcPct val="150000"/>
              </a:lnSpc>
              <a:buFont typeface="Arial" panose="020B0604020202020204" pitchFamily="34" charset="0"/>
              <a:buChar char="•"/>
            </a:pPr>
            <a:r>
              <a:rPr lang="en-US" sz="1600" b="1" dirty="0"/>
              <a:t>Maximum </a:t>
            </a:r>
            <a:r>
              <a:rPr lang="en-US" sz="1600" dirty="0"/>
              <a:t>: Q3 + 1.5*IQR</a:t>
            </a:r>
          </a:p>
          <a:p>
            <a:pPr marL="285750" indent="-285750">
              <a:lnSpc>
                <a:spcPct val="150000"/>
              </a:lnSpc>
              <a:buFont typeface="Arial" panose="020B0604020202020204" pitchFamily="34" charset="0"/>
              <a:buChar char="•"/>
            </a:pPr>
            <a:r>
              <a:rPr lang="en-US" sz="1600" b="1" dirty="0"/>
              <a:t>Minimum </a:t>
            </a:r>
            <a:r>
              <a:rPr lang="en-US" sz="1600" dirty="0"/>
              <a:t>: Q1 -1.5*IQR</a:t>
            </a:r>
          </a:p>
        </p:txBody>
      </p:sp>
    </p:spTree>
    <p:extLst>
      <p:ext uri="{BB962C8B-B14F-4D97-AF65-F5344CB8AC3E}">
        <p14:creationId xmlns:p14="http://schemas.microsoft.com/office/powerpoint/2010/main" val="67671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3CD0B7-8102-3106-7706-32996183464C}"/>
              </a:ext>
            </a:extLst>
          </p:cNvPr>
          <p:cNvSpPr txBox="1"/>
          <p:nvPr/>
        </p:nvSpPr>
        <p:spPr>
          <a:xfrm>
            <a:off x="104775" y="447280"/>
            <a:ext cx="11582400" cy="2034788"/>
          </a:xfrm>
          <a:prstGeom prst="rect">
            <a:avLst/>
          </a:prstGeom>
          <a:noFill/>
        </p:spPr>
        <p:txBody>
          <a:bodyPr wrap="square">
            <a:spAutoFit/>
          </a:bodyPr>
          <a:lstStyle/>
          <a:p>
            <a:pPr marL="285750" indent="-285750">
              <a:lnSpc>
                <a:spcPts val="1800"/>
              </a:lnSpc>
              <a:spcAft>
                <a:spcPts val="1050"/>
              </a:spcAft>
              <a:buFont typeface="Wingdings" panose="05000000000000000000" pitchFamily="2" charset="2"/>
              <a:buChar char="Ø"/>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Bivariate Descriptive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514350" indent="-285750" fontAlgn="base">
              <a:lnSpc>
                <a:spcPct val="107000"/>
              </a:lnSpc>
              <a:spcAft>
                <a:spcPts val="800"/>
              </a:spcAft>
              <a:buFont typeface="Arial" panose="020B0604020202020204" pitchFamily="34" charset="0"/>
              <a:buChar char="•"/>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Bivariate statistics are inferential statistics that examine the connection between two variables. In other words, bivariate statistics investigates how one variable compares to another or how one variable impacts another.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514350" indent="-285750" fontAlgn="base">
              <a:lnSpc>
                <a:spcPct val="107000"/>
              </a:lnSpc>
              <a:spcAft>
                <a:spcPts val="800"/>
              </a:spcAft>
              <a:buFont typeface="Arial" panose="020B0604020202020204" pitchFamily="34" charset="0"/>
              <a:buChar char="•"/>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Bivariate descriptive statistics include studying (comparing) two variables at the same time to see whether there is a link between them. By convention, the columns represent the independent variable and the rows represent the dependent variable</a:t>
            </a:r>
            <a:r>
              <a:rPr lang="en-US" sz="1800" dirty="0">
                <a:solidFill>
                  <a:srgbClr val="51565E"/>
                </a:solidFill>
                <a:effectLst/>
                <a:latin typeface="Roboto" panose="02000000000000000000" pitchFamily="2"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4353F5FF-8353-7FC3-7E78-2E3D143AD9E5}"/>
              </a:ext>
            </a:extLst>
          </p:cNvPr>
          <p:cNvSpPr txBox="1"/>
          <p:nvPr/>
        </p:nvSpPr>
        <p:spPr>
          <a:xfrm>
            <a:off x="200025" y="2913641"/>
            <a:ext cx="6096000" cy="2924583"/>
          </a:xfrm>
          <a:prstGeom prst="rect">
            <a:avLst/>
          </a:prstGeom>
          <a:noFill/>
        </p:spPr>
        <p:txBody>
          <a:bodyPr wrap="square">
            <a:spAutoFit/>
          </a:bodyPr>
          <a:lstStyle/>
          <a:p>
            <a:pPr marL="285750" indent="-285750">
              <a:lnSpc>
                <a:spcPts val="1800"/>
              </a:lnSpc>
              <a:spcAft>
                <a:spcPts val="1050"/>
              </a:spcAft>
              <a:buFont typeface="Wingdings" panose="05000000000000000000" pitchFamily="2" charset="2"/>
              <a:buChar char="Ø"/>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Scatterplot: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These types of plots show you the relationship between two continuous variables. This relationship can be displayed by a line (usually linear - but it can also be non-linear).  A scatterplot uses dots to represent your data. Each dot represents the intersection between the values of the variables you are using.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Note</a:t>
            </a: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these are plots, without accompanying data you should not infer that a relationship is statistically significant.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6F6953C-1FE3-5AF1-FD0D-2F49F6C01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1775" y="3157537"/>
            <a:ext cx="4762500" cy="2893880"/>
          </a:xfrm>
          <a:prstGeom prst="rect">
            <a:avLst/>
          </a:prstGeom>
          <a:noFill/>
          <a:ln>
            <a:noFill/>
          </a:ln>
        </p:spPr>
      </p:pic>
    </p:spTree>
    <p:extLst>
      <p:ext uri="{BB962C8B-B14F-4D97-AF65-F5344CB8AC3E}">
        <p14:creationId xmlns:p14="http://schemas.microsoft.com/office/powerpoint/2010/main" val="162036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69790F-9055-F46A-C37C-73942DB94CA7}"/>
              </a:ext>
            </a:extLst>
          </p:cNvPr>
          <p:cNvSpPr txBox="1"/>
          <p:nvPr/>
        </p:nvSpPr>
        <p:spPr>
          <a:xfrm>
            <a:off x="257175" y="716344"/>
            <a:ext cx="11334750" cy="747449"/>
          </a:xfrm>
          <a:prstGeom prst="rect">
            <a:avLst/>
          </a:prstGeom>
          <a:noFill/>
        </p:spPr>
        <p:txBody>
          <a:bodyPr wrap="square">
            <a:spAutoFit/>
          </a:bodyPr>
          <a:lstStyle/>
          <a:p>
            <a:pPr>
              <a:lnSpc>
                <a:spcPts val="1800"/>
              </a:lnSpc>
              <a:spcAft>
                <a:spcPts val="1050"/>
              </a:spcAft>
            </a:pPr>
            <a:r>
              <a:rPr lang="en-US" sz="1800" b="1" dirty="0">
                <a:solidFill>
                  <a:srgbClr val="272C37"/>
                </a:solidFill>
                <a:effectLst/>
                <a:latin typeface="Roboto" panose="02000000000000000000" pitchFamily="2" charset="0"/>
                <a:ea typeface="Calibri" panose="020F0502020204030204" pitchFamily="34" charset="0"/>
                <a:cs typeface="Arial" panose="020B0604020202020204" pitchFamily="34" charset="0"/>
              </a:rPr>
              <a:t>Stacked/Grouped Bar Charts: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fontAlgn="base">
              <a:lnSpc>
                <a:spcPct val="107000"/>
              </a:lnSpc>
              <a:spcAft>
                <a:spcPts val="800"/>
              </a:spcAft>
            </a:pPr>
            <a:r>
              <a:rPr lang="en-US" sz="1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These are the same as normal bar charts, except you add splitting the data by another categorical variable.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7786D46-EA5A-FD48-38BB-3A5B9D127647}"/>
              </a:ext>
            </a:extLst>
          </p:cNvPr>
          <p:cNvPicPr>
            <a:picLocks noChangeAspect="1"/>
          </p:cNvPicPr>
          <p:nvPr/>
        </p:nvPicPr>
        <p:blipFill rotWithShape="1">
          <a:blip r:embed="rId2"/>
          <a:srcRect l="3366" t="9970" r="5069" b="6232"/>
          <a:stretch/>
        </p:blipFill>
        <p:spPr bwMode="auto">
          <a:xfrm>
            <a:off x="721995" y="1961832"/>
            <a:ext cx="10050780" cy="32110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31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146DF-4B41-8942-01B5-068F2A644854}"/>
              </a:ext>
            </a:extLst>
          </p:cNvPr>
          <p:cNvSpPr txBox="1"/>
          <p:nvPr/>
        </p:nvSpPr>
        <p:spPr>
          <a:xfrm>
            <a:off x="123825" y="288474"/>
            <a:ext cx="6096000" cy="47000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400" b="1" dirty="0">
                <a:effectLst/>
                <a:latin typeface="Arial Black" panose="020B0A04020102020204" pitchFamily="34" charset="0"/>
                <a:ea typeface="Calibri" panose="020F0502020204030204" pitchFamily="34" charset="0"/>
                <a:cs typeface="Arial" panose="020B0604020202020204" pitchFamily="34" charset="0"/>
              </a:rPr>
              <a:t>What is Statistics?</a:t>
            </a:r>
            <a:endParaRPr lang="en-US" sz="2400" dirty="0">
              <a:effectLst/>
              <a:latin typeface="Arial Black" panose="020B0A040201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DF18266E-8817-AF7C-8065-59DA450AE64A}"/>
              </a:ext>
            </a:extLst>
          </p:cNvPr>
          <p:cNvSpPr txBox="1"/>
          <p:nvPr/>
        </p:nvSpPr>
        <p:spPr>
          <a:xfrm>
            <a:off x="190500" y="758474"/>
            <a:ext cx="11982450" cy="96827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Statistics is science of learning from the data. It is the science behind the identification, collection, organization, interpretation, and presentation of data. Data could be qualitative or quantitative. Statistical knowledge helps you use the proper methods to collect the data, employ the correct analyses, and effectively present the results.</a:t>
            </a:r>
          </a:p>
        </p:txBody>
      </p:sp>
      <p:sp>
        <p:nvSpPr>
          <p:cNvPr id="7" name="TextBox 6">
            <a:extLst>
              <a:ext uri="{FF2B5EF4-FFF2-40B4-BE49-F238E27FC236}">
                <a16:creationId xmlns:a16="http://schemas.microsoft.com/office/drawing/2014/main" id="{CE632CB5-9A5A-EE0E-6703-862B26EE0246}"/>
              </a:ext>
            </a:extLst>
          </p:cNvPr>
          <p:cNvSpPr txBox="1"/>
          <p:nvPr/>
        </p:nvSpPr>
        <p:spPr>
          <a:xfrm>
            <a:off x="123824" y="1821200"/>
            <a:ext cx="7705725" cy="469809"/>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400" b="1" dirty="0">
                <a:latin typeface="Arial Black" panose="020B0A04020102020204" pitchFamily="34" charset="0"/>
                <a:cs typeface="Arial" panose="020B0604020202020204" pitchFamily="34" charset="0"/>
              </a:rPr>
              <a:t>What are different types of Statistics? </a:t>
            </a:r>
          </a:p>
        </p:txBody>
      </p:sp>
      <p:pic>
        <p:nvPicPr>
          <p:cNvPr id="25" name="Picture 24">
            <a:extLst>
              <a:ext uri="{FF2B5EF4-FFF2-40B4-BE49-F238E27FC236}">
                <a16:creationId xmlns:a16="http://schemas.microsoft.com/office/drawing/2014/main" id="{7E802360-A771-EA97-6ACF-290697DBE5B1}"/>
              </a:ext>
            </a:extLst>
          </p:cNvPr>
          <p:cNvPicPr>
            <a:picLocks noChangeAspect="1"/>
          </p:cNvPicPr>
          <p:nvPr/>
        </p:nvPicPr>
        <p:blipFill>
          <a:blip r:embed="rId2"/>
          <a:stretch>
            <a:fillRect/>
          </a:stretch>
        </p:blipFill>
        <p:spPr>
          <a:xfrm>
            <a:off x="971550" y="2385457"/>
            <a:ext cx="9810750" cy="4021868"/>
          </a:xfrm>
          <a:prstGeom prst="rect">
            <a:avLst/>
          </a:prstGeom>
        </p:spPr>
      </p:pic>
    </p:spTree>
    <p:extLst>
      <p:ext uri="{BB962C8B-B14F-4D97-AF65-F5344CB8AC3E}">
        <p14:creationId xmlns:p14="http://schemas.microsoft.com/office/powerpoint/2010/main" val="226675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ACCAF-FB36-5DF1-3E36-830EC82DE414}"/>
              </a:ext>
            </a:extLst>
          </p:cNvPr>
          <p:cNvSpPr txBox="1"/>
          <p:nvPr/>
        </p:nvSpPr>
        <p:spPr>
          <a:xfrm>
            <a:off x="171450" y="333375"/>
            <a:ext cx="90678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Arial Black" panose="020B0A04020102020204" pitchFamily="34" charset="0"/>
                <a:cs typeface="Arial" panose="020B0604020202020204" pitchFamily="34" charset="0"/>
              </a:rPr>
              <a:t>Descriptive v/s Inferential Statistics</a:t>
            </a:r>
          </a:p>
        </p:txBody>
      </p:sp>
      <p:sp>
        <p:nvSpPr>
          <p:cNvPr id="4" name="TextBox 3">
            <a:extLst>
              <a:ext uri="{FF2B5EF4-FFF2-40B4-BE49-F238E27FC236}">
                <a16:creationId xmlns:a16="http://schemas.microsoft.com/office/drawing/2014/main" id="{15B8BBF2-D83D-2663-825F-FFF25D62E3C6}"/>
              </a:ext>
            </a:extLst>
          </p:cNvPr>
          <p:cNvSpPr txBox="1"/>
          <p:nvPr/>
        </p:nvSpPr>
        <p:spPr>
          <a:xfrm>
            <a:off x="495299" y="1169406"/>
            <a:ext cx="10963275" cy="2256323"/>
          </a:xfrm>
          <a:prstGeom prst="rect">
            <a:avLst/>
          </a:prstGeom>
          <a:noFill/>
        </p:spPr>
        <p:txBody>
          <a:bodyPr wrap="square">
            <a:spAutoFit/>
          </a:bodyPr>
          <a:lstStyle/>
          <a:p>
            <a:pPr>
              <a:lnSpc>
                <a:spcPct val="107000"/>
              </a:lnSpc>
              <a:spcAft>
                <a:spcPts val="800"/>
              </a:spcAft>
            </a:pPr>
            <a:r>
              <a:rPr lang="en-US" b="1" u="sng" dirty="0">
                <a:latin typeface="Calibri" panose="020F0502020204030204" pitchFamily="34" charset="0"/>
                <a:cs typeface="Arial" panose="020B0604020202020204" pitchFamily="34" charset="0"/>
              </a:rPr>
              <a:t>Descriptive Statistics </a:t>
            </a:r>
            <a:r>
              <a:rPr lang="en-US" sz="1800" dirty="0">
                <a:effectLst/>
                <a:latin typeface="Calibri" panose="020F0502020204030204" pitchFamily="34" charset="0"/>
                <a:ea typeface="Calibri" panose="020F0502020204030204" pitchFamily="34" charset="0"/>
                <a:cs typeface="Arial" panose="020B0604020202020204" pitchFamily="34" charset="0"/>
              </a:rPr>
              <a:t>refers to data that shows the fundamental aspects of a selected population. Also, it establishes how it was organized and presented. The data can be analyzed by simply looking at the provided information and referring to how it is arranged. It is further classified as follows.</a:t>
            </a:r>
          </a:p>
          <a:p>
            <a:pPr marL="342900" lvl="0" indent="-342900">
              <a:lnSpc>
                <a:spcPct val="107000"/>
              </a:lnSpc>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Tendency Descriptive</a:t>
            </a:r>
            <a:r>
              <a:rPr lang="en-US" sz="1800" dirty="0">
                <a:effectLst/>
                <a:latin typeface="Calibri" panose="020F0502020204030204" pitchFamily="34" charset="0"/>
                <a:ea typeface="Calibri" panose="020F0502020204030204" pitchFamily="34" charset="0"/>
                <a:cs typeface="Arial" panose="020B0604020202020204" pitchFamily="34" charset="0"/>
              </a:rPr>
              <a:t>: It uses simple mathematical calculations and can be analyzed by computing the mean, median, and mode for the data under consideration.</a:t>
            </a:r>
          </a:p>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Spread Descriptive:</a:t>
            </a:r>
            <a:r>
              <a:rPr lang="en-US" sz="1800" dirty="0">
                <a:effectLst/>
                <a:latin typeface="Calibri" panose="020F0502020204030204" pitchFamily="34" charset="0"/>
                <a:ea typeface="Calibri" panose="020F0502020204030204" pitchFamily="34" charset="0"/>
                <a:cs typeface="Arial" panose="020B0604020202020204" pitchFamily="34" charset="0"/>
              </a:rPr>
              <a:t> This form focuses on whether different sets of data are relative to each other or not. Generally, it includes a description using variances, deviation methods, range of data, and distribution.</a:t>
            </a:r>
          </a:p>
        </p:txBody>
      </p:sp>
      <p:sp>
        <p:nvSpPr>
          <p:cNvPr id="6" name="TextBox 5">
            <a:extLst>
              <a:ext uri="{FF2B5EF4-FFF2-40B4-BE49-F238E27FC236}">
                <a16:creationId xmlns:a16="http://schemas.microsoft.com/office/drawing/2014/main" id="{AB945468-B842-A421-823C-D322C20239A0}"/>
              </a:ext>
            </a:extLst>
          </p:cNvPr>
          <p:cNvSpPr txBox="1"/>
          <p:nvPr/>
        </p:nvSpPr>
        <p:spPr>
          <a:xfrm>
            <a:off x="495299" y="3872464"/>
            <a:ext cx="11077576" cy="1367234"/>
          </a:xfrm>
          <a:prstGeom prst="rect">
            <a:avLst/>
          </a:prstGeom>
          <a:noFill/>
        </p:spPr>
        <p:txBody>
          <a:bodyPr wrap="square">
            <a:spAutoFit/>
          </a:bodyPr>
          <a:lstStyle/>
          <a:p>
            <a:pPr>
              <a:lnSpc>
                <a:spcPct val="107000"/>
              </a:lnSpc>
              <a:spcAft>
                <a:spcPts val="800"/>
              </a:spcAft>
            </a:pPr>
            <a:r>
              <a:rPr lang="en-US" sz="1800" b="1" u="sng" dirty="0">
                <a:effectLst/>
                <a:latin typeface="Calibri" panose="020F0502020204030204" pitchFamily="34" charset="0"/>
                <a:ea typeface="Calibri" panose="020F0502020204030204" pitchFamily="34" charset="0"/>
                <a:cs typeface="Arial" panose="020B0604020202020204" pitchFamily="34" charset="0"/>
              </a:rPr>
              <a:t>Inferential Statistics </a:t>
            </a:r>
            <a:r>
              <a:rPr lang="en-US" sz="1800" dirty="0">
                <a:effectLst/>
                <a:latin typeface="Calibri" panose="020F0502020204030204" pitchFamily="34" charset="0"/>
                <a:ea typeface="Calibri" panose="020F0502020204030204" pitchFamily="34" charset="0"/>
                <a:cs typeface="Arial" panose="020B0604020202020204" pitchFamily="34" charset="0"/>
              </a:rPr>
              <a:t>focuses on arriving at a conclusion based on the sample evaluation. It is further classified into:</a:t>
            </a:r>
          </a:p>
          <a:p>
            <a:pPr marL="342900" lvl="0" indent="-342900">
              <a:lnSpc>
                <a:spcPct val="107000"/>
              </a:lnSpc>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Confidence Interval Inferential:</a:t>
            </a:r>
            <a:r>
              <a:rPr lang="en-US" sz="1800" dirty="0">
                <a:effectLst/>
                <a:latin typeface="Calibri" panose="020F0502020204030204" pitchFamily="34" charset="0"/>
                <a:ea typeface="Calibri" panose="020F0502020204030204" pitchFamily="34" charset="0"/>
                <a:cs typeface="Arial" panose="020B0604020202020204" pitchFamily="34" charset="0"/>
              </a:rPr>
              <a:t> It refers to statistical data drawn from real numbers. However, the parameter concerning its actual data size may not be known.</a:t>
            </a:r>
          </a:p>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Hypothesis Inferential:</a:t>
            </a:r>
            <a:r>
              <a:rPr lang="en-US" sz="1800" dirty="0">
                <a:effectLst/>
                <a:latin typeface="Calibri" panose="020F0502020204030204" pitchFamily="34" charset="0"/>
                <a:ea typeface="Calibri" panose="020F0502020204030204" pitchFamily="34" charset="0"/>
                <a:cs typeface="Arial" panose="020B0604020202020204" pitchFamily="34" charset="0"/>
              </a:rPr>
              <a:t> This type analyzes extensive data based on a small </a:t>
            </a:r>
            <a:r>
              <a:rPr lang="en-US" sz="1800" u="none" strike="noStrike" dirty="0">
                <a:effectLst/>
                <a:latin typeface="Calibri" panose="020F0502020204030204" pitchFamily="34" charset="0"/>
                <a:ea typeface="Calibri" panose="020F0502020204030204" pitchFamily="34" charset="0"/>
                <a:cs typeface="Arial" panose="020B0604020202020204" pitchFamily="34" charset="0"/>
              </a:rPr>
              <a:t>sample size</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6831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74F7F-65CD-6899-874D-889A3E43F2FE}"/>
              </a:ext>
            </a:extLst>
          </p:cNvPr>
          <p:cNvSpPr txBox="1"/>
          <p:nvPr/>
        </p:nvSpPr>
        <p:spPr>
          <a:xfrm>
            <a:off x="238124" y="474886"/>
            <a:ext cx="11706225" cy="142930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Arial" panose="020B0604020202020204" pitchFamily="34" charset="0"/>
              </a:rPr>
              <a:t>Population v/s Sample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pPr>
            <a:r>
              <a:rPr lang="en-US" sz="800" b="1"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Population</a:t>
            </a:r>
            <a:r>
              <a:rPr lang="en-US" sz="1800" dirty="0">
                <a:effectLst/>
                <a:latin typeface="Calibri" panose="020F0502020204030204" pitchFamily="34" charset="0"/>
                <a:ea typeface="Calibri" panose="020F0502020204030204" pitchFamily="34" charset="0"/>
                <a:cs typeface="Arial" panose="020B0604020202020204" pitchFamily="34" charset="0"/>
              </a:rPr>
              <a:t> is the entire group that you want to draw conclusions about.</a:t>
            </a:r>
          </a:p>
          <a:p>
            <a:pPr marL="342900" lvl="0" indent="-342900">
              <a:lnSpc>
                <a:spcPct val="107000"/>
              </a:lnSpc>
              <a:spcAft>
                <a:spcPts val="800"/>
              </a:spcAft>
              <a:buFont typeface="Symbol" panose="05050102010706020507" pitchFamily="18"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Sample</a:t>
            </a:r>
            <a:r>
              <a:rPr lang="en-US" sz="1800" dirty="0">
                <a:effectLst/>
                <a:latin typeface="Calibri" panose="020F0502020204030204" pitchFamily="34" charset="0"/>
                <a:ea typeface="Calibri" panose="020F0502020204030204" pitchFamily="34" charset="0"/>
                <a:cs typeface="Arial" panose="020B0604020202020204" pitchFamily="34" charset="0"/>
              </a:rPr>
              <a:t> is the specific group that you will collect data from. The size of the sample is always less than the total size of the population.</a:t>
            </a:r>
          </a:p>
        </p:txBody>
      </p:sp>
      <p:sp>
        <p:nvSpPr>
          <p:cNvPr id="5" name="TextBox 4">
            <a:extLst>
              <a:ext uri="{FF2B5EF4-FFF2-40B4-BE49-F238E27FC236}">
                <a16:creationId xmlns:a16="http://schemas.microsoft.com/office/drawing/2014/main" id="{0336E675-9640-3889-10C3-BAA2C72E8911}"/>
              </a:ext>
            </a:extLst>
          </p:cNvPr>
          <p:cNvSpPr txBox="1"/>
          <p:nvPr/>
        </p:nvSpPr>
        <p:spPr>
          <a:xfrm>
            <a:off x="238124" y="2385179"/>
            <a:ext cx="7067551" cy="327717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Arial" panose="020B0604020202020204" pitchFamily="34" charset="0"/>
              </a:rPr>
              <a:t>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SzPct val="70000"/>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All the students in the school are the population and the students of class 10 are the sample.</a:t>
            </a:r>
          </a:p>
          <a:p>
            <a:pPr marL="342900" lvl="0" indent="-342900">
              <a:lnSpc>
                <a:spcPct val="107000"/>
              </a:lnSpc>
              <a:spcAft>
                <a:spcPts val="800"/>
              </a:spcAft>
              <a:buSzPct val="70000"/>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Patients in the hospital are the population and the old age patients are the sample</a:t>
            </a:r>
          </a:p>
          <a:p>
            <a:pPr marL="22860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good statistical analysis, the sample needs to be as "similar" as possible to the population. If they are similar enough, we say that the sample is representative of the population. The sample is used to make conclusions about the whole population. If the sample is not similar enough to the whole population, the conclusions could be useless.</a:t>
            </a:r>
          </a:p>
        </p:txBody>
      </p:sp>
      <p:pic>
        <p:nvPicPr>
          <p:cNvPr id="3074" name="Picture 2" descr="Difference between Sample and Population? - Data Scientist Interviews -  Quora">
            <a:extLst>
              <a:ext uri="{FF2B5EF4-FFF2-40B4-BE49-F238E27FC236}">
                <a16:creationId xmlns:a16="http://schemas.microsoft.com/office/drawing/2014/main" id="{ECDDE254-7658-12AE-47C2-94B5A2B00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2792661"/>
            <a:ext cx="4478103" cy="246221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39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7C135-CBA8-DF82-3C92-24964345347B}"/>
              </a:ext>
            </a:extLst>
          </p:cNvPr>
          <p:cNvSpPr txBox="1"/>
          <p:nvPr/>
        </p:nvSpPr>
        <p:spPr>
          <a:xfrm>
            <a:off x="209550" y="507145"/>
            <a:ext cx="11639550" cy="2095510"/>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2000" b="1" dirty="0">
                <a:effectLst/>
                <a:latin typeface="Calibri" panose="020F0502020204030204" pitchFamily="34" charset="0"/>
                <a:ea typeface="Calibri" panose="020F0502020204030204" pitchFamily="34" charset="0"/>
                <a:cs typeface="Arial" panose="020B0604020202020204" pitchFamily="34" charset="0"/>
              </a:rPr>
              <a:t>Parameter vs Statistic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66090" indent="-285750">
              <a:lnSpc>
                <a:spcPct val="107000"/>
              </a:lnSpc>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Parameters</a:t>
            </a:r>
            <a:r>
              <a:rPr lang="en-US" sz="1800" dirty="0">
                <a:effectLst/>
                <a:latin typeface="Calibri" panose="020F0502020204030204" pitchFamily="34" charset="0"/>
                <a:ea typeface="Calibri" panose="020F0502020204030204" pitchFamily="34" charset="0"/>
                <a:cs typeface="Arial" panose="020B0604020202020204" pitchFamily="34" charset="0"/>
              </a:rPr>
              <a:t> are numbers that describe the properties of entire populations. </a:t>
            </a:r>
            <a:r>
              <a:rPr lang="en-US" sz="1800" b="1" dirty="0">
                <a:effectLst/>
                <a:latin typeface="Calibri" panose="020F0502020204030204" pitchFamily="34" charset="0"/>
                <a:ea typeface="Calibri" panose="020F0502020204030204" pitchFamily="34" charset="0"/>
                <a:cs typeface="Arial" panose="020B0604020202020204" pitchFamily="34" charset="0"/>
              </a:rPr>
              <a:t>Statistics</a:t>
            </a:r>
            <a:r>
              <a:rPr lang="en-US" sz="1800" dirty="0">
                <a:effectLst/>
                <a:latin typeface="Calibri" panose="020F0502020204030204" pitchFamily="34" charset="0"/>
                <a:ea typeface="Calibri" panose="020F0502020204030204" pitchFamily="34" charset="0"/>
                <a:cs typeface="Arial" panose="020B0604020202020204" pitchFamily="34" charset="0"/>
              </a:rPr>
              <a:t> are numbers that describe the properties of samples.</a:t>
            </a:r>
          </a:p>
          <a:p>
            <a:pPr marL="466090" indent="-285750">
              <a:lnSpc>
                <a:spcPct val="107000"/>
              </a:lnSpc>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For example</a:t>
            </a:r>
            <a:r>
              <a:rPr lang="en-US" sz="1800" dirty="0">
                <a:effectLst/>
                <a:latin typeface="Calibri" panose="020F0502020204030204" pitchFamily="34" charset="0"/>
                <a:ea typeface="Calibri" panose="020F0502020204030204" pitchFamily="34" charset="0"/>
                <a:cs typeface="Arial" panose="020B0604020202020204" pitchFamily="34" charset="0"/>
              </a:rPr>
              <a:t>, the average income for the United States is a </a:t>
            </a:r>
            <a:r>
              <a:rPr lang="en-US" sz="1800" u="none" strike="noStrike" dirty="0">
                <a:effectLst/>
                <a:latin typeface="Calibri" panose="020F0502020204030204" pitchFamily="34" charset="0"/>
                <a:ea typeface="Calibri" panose="020F0502020204030204" pitchFamily="34" charset="0"/>
                <a:cs typeface="Arial" panose="020B0604020202020204" pitchFamily="34" charset="0"/>
              </a:rPr>
              <a:t>population</a:t>
            </a:r>
            <a:r>
              <a:rPr lang="en-US" sz="1800" dirty="0">
                <a:effectLst/>
                <a:latin typeface="Calibri" panose="020F0502020204030204" pitchFamily="34" charset="0"/>
                <a:ea typeface="Calibri" panose="020F0502020204030204" pitchFamily="34" charset="0"/>
                <a:cs typeface="Arial" panose="020B0604020202020204" pitchFamily="34" charset="0"/>
              </a:rPr>
              <a:t> parameter. Conversely, the average income for a </a:t>
            </a:r>
            <a:r>
              <a:rPr lang="en-US" sz="1800" u="none" strike="noStrike" dirty="0">
                <a:effectLst/>
                <a:latin typeface="Calibri" panose="020F0502020204030204" pitchFamily="34" charset="0"/>
                <a:ea typeface="Calibri" panose="020F0502020204030204" pitchFamily="34" charset="0"/>
                <a:cs typeface="Arial" panose="020B0604020202020204" pitchFamily="34" charset="0"/>
              </a:rPr>
              <a:t>sample</a:t>
            </a:r>
            <a:r>
              <a:rPr lang="en-US" sz="1800" dirty="0">
                <a:effectLst/>
                <a:latin typeface="Calibri" panose="020F0502020204030204" pitchFamily="34" charset="0"/>
                <a:ea typeface="Calibri" panose="020F0502020204030204" pitchFamily="34" charset="0"/>
                <a:cs typeface="Arial" panose="020B0604020202020204" pitchFamily="34" charset="0"/>
              </a:rPr>
              <a:t> drawn from the U.S. is a sample statistic. Both values represent the mean income, but one is a </a:t>
            </a:r>
            <a:r>
              <a:rPr lang="en-US" sz="1800" b="1" dirty="0">
                <a:effectLst/>
                <a:latin typeface="Calibri" panose="020F0502020204030204" pitchFamily="34" charset="0"/>
                <a:ea typeface="Calibri" panose="020F0502020204030204" pitchFamily="34" charset="0"/>
                <a:cs typeface="Arial" panose="020B0604020202020204" pitchFamily="34" charset="0"/>
              </a:rPr>
              <a:t>parameter</a:t>
            </a:r>
            <a:r>
              <a:rPr lang="en-US" sz="1800" dirty="0">
                <a:effectLst/>
                <a:latin typeface="Calibri" panose="020F0502020204030204" pitchFamily="34" charset="0"/>
                <a:ea typeface="Calibri" panose="020F0502020204030204" pitchFamily="34" charset="0"/>
                <a:cs typeface="Arial" panose="020B0604020202020204" pitchFamily="34" charset="0"/>
              </a:rPr>
              <a:t> vs a </a:t>
            </a:r>
            <a:r>
              <a:rPr lang="en-US" sz="1800" b="1" dirty="0">
                <a:effectLst/>
                <a:latin typeface="Calibri" panose="020F0502020204030204" pitchFamily="34" charset="0"/>
                <a:ea typeface="Calibri" panose="020F0502020204030204" pitchFamily="34" charset="0"/>
                <a:cs typeface="Arial" panose="020B0604020202020204" pitchFamily="34" charset="0"/>
              </a:rPr>
              <a:t>statistic</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D4AD5CF6-CD1A-17C4-2BBA-9D7E82A7F9D2}"/>
              </a:ext>
            </a:extLst>
          </p:cNvPr>
          <p:cNvGraphicFramePr>
            <a:graphicFrameLocks noGrp="1"/>
          </p:cNvGraphicFramePr>
          <p:nvPr>
            <p:extLst>
              <p:ext uri="{D42A27DB-BD31-4B8C-83A1-F6EECF244321}">
                <p14:modId xmlns:p14="http://schemas.microsoft.com/office/powerpoint/2010/main" val="3651989833"/>
              </p:ext>
            </p:extLst>
          </p:nvPr>
        </p:nvGraphicFramePr>
        <p:xfrm>
          <a:off x="600074" y="3248818"/>
          <a:ext cx="11039475" cy="2561430"/>
        </p:xfrm>
        <a:graphic>
          <a:graphicData uri="http://schemas.openxmlformats.org/drawingml/2006/table">
            <a:tbl>
              <a:tblPr firstRow="1" firstCol="1" bandRow="1"/>
              <a:tblGrid>
                <a:gridCol w="3679825">
                  <a:extLst>
                    <a:ext uri="{9D8B030D-6E8A-4147-A177-3AD203B41FA5}">
                      <a16:colId xmlns:a16="http://schemas.microsoft.com/office/drawing/2014/main" val="356883023"/>
                    </a:ext>
                  </a:extLst>
                </a:gridCol>
                <a:gridCol w="3679825">
                  <a:extLst>
                    <a:ext uri="{9D8B030D-6E8A-4147-A177-3AD203B41FA5}">
                      <a16:colId xmlns:a16="http://schemas.microsoft.com/office/drawing/2014/main" val="1700381511"/>
                    </a:ext>
                  </a:extLst>
                </a:gridCol>
                <a:gridCol w="3679825">
                  <a:extLst>
                    <a:ext uri="{9D8B030D-6E8A-4147-A177-3AD203B41FA5}">
                      <a16:colId xmlns:a16="http://schemas.microsoft.com/office/drawing/2014/main" val="1640893072"/>
                    </a:ext>
                  </a:extLst>
                </a:gridCol>
              </a:tblGrid>
              <a:tr h="512286">
                <a:tc>
                  <a:txBody>
                    <a:bodyPr/>
                    <a:lstStyle/>
                    <a:p>
                      <a:pPr marL="180340">
                        <a:lnSpc>
                          <a:spcPct val="107000"/>
                        </a:lnSpc>
                        <a:spcAft>
                          <a:spcPts val="800"/>
                        </a:spcAft>
                      </a:pPr>
                      <a:r>
                        <a:rPr lang="en-US"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Summary Value</a:t>
                      </a:r>
                      <a:endPar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Parameter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Statistic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extLst>
                  <a:ext uri="{0D108BD9-81ED-4DB2-BD59-A6C34878D82A}">
                    <a16:rowId xmlns:a16="http://schemas.microsoft.com/office/drawing/2014/main" val="2020440341"/>
                  </a:ext>
                </a:extLst>
              </a:tr>
              <a:tr h="512286">
                <a:tc>
                  <a:txBody>
                    <a:bodyPr/>
                    <a:lstStyle/>
                    <a:p>
                      <a:pPr marL="180340">
                        <a:lnSpc>
                          <a:spcPct val="107000"/>
                        </a:lnSpc>
                        <a:spcAft>
                          <a:spcPts val="800"/>
                        </a:spcAft>
                      </a:pPr>
                      <a:r>
                        <a:rPr lang="en-US" sz="1800" b="1"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Mean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μ or Mu</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x̄ or x-bar</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24880181"/>
                  </a:ext>
                </a:extLst>
              </a:tr>
              <a:tr h="512286">
                <a:tc>
                  <a:txBody>
                    <a:bodyPr/>
                    <a:lstStyle/>
                    <a:p>
                      <a:pPr marL="180340">
                        <a:lnSpc>
                          <a:spcPct val="107000"/>
                        </a:lnSpc>
                        <a:spcAft>
                          <a:spcPts val="800"/>
                        </a:spcAft>
                      </a:pPr>
                      <a:r>
                        <a:rPr lang="en-US" sz="1800" b="1"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Standard deviation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σ or Sigma</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marL="180340">
                        <a:lnSpc>
                          <a:spcPct val="107000"/>
                        </a:lnSpc>
                        <a:spcAft>
                          <a:spcPts val="800"/>
                        </a:spcAft>
                      </a:pPr>
                      <a:r>
                        <a:rPr lang="en-US"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s</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2405695856"/>
                  </a:ext>
                </a:extLst>
              </a:tr>
              <a:tr h="512286">
                <a:tc>
                  <a:txBody>
                    <a:bodyPr/>
                    <a:lstStyle/>
                    <a:p>
                      <a:pPr marL="180340">
                        <a:lnSpc>
                          <a:spcPct val="107000"/>
                        </a:lnSpc>
                        <a:spcAft>
                          <a:spcPts val="800"/>
                        </a:spcAft>
                      </a:pPr>
                      <a:r>
                        <a:rPr lang="en-US" sz="1800" b="1" u="none" strike="noStrike" dirty="0">
                          <a:solidFill>
                            <a:srgbClr val="000000"/>
                          </a:solidFill>
                          <a:effectLst/>
                          <a:latin typeface="Calibri" panose="020F0502020204030204" pitchFamily="34" charset="0"/>
                          <a:ea typeface="Calibri" panose="020F0502020204030204" pitchFamily="34" charset="0"/>
                          <a:cs typeface="Arial" panose="020B0604020202020204" pitchFamily="34" charset="0"/>
                        </a:rPr>
                        <a:t>Correlation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tc>
                  <a:txBody>
                    <a:bodyPr/>
                    <a:lstStyle/>
                    <a:p>
                      <a:pPr marL="180340">
                        <a:lnSpc>
                          <a:spcPct val="107000"/>
                        </a:lnSpc>
                        <a:spcAft>
                          <a:spcPts val="800"/>
                        </a:spcAft>
                      </a:pPr>
                      <a:r>
                        <a:rPr lang="en-US"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ρ or rho</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r</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56503372"/>
                  </a:ext>
                </a:extLst>
              </a:tr>
              <a:tr h="512286">
                <a:tc>
                  <a:txBody>
                    <a:bodyPr/>
                    <a:lstStyle/>
                    <a:p>
                      <a:pPr marL="180340">
                        <a:lnSpc>
                          <a:spcPct val="107000"/>
                        </a:lnSpc>
                        <a:spcAft>
                          <a:spcPts val="800"/>
                        </a:spcAft>
                      </a:pPr>
                      <a:r>
                        <a:rPr lang="en-US"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Proportion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966"/>
                    </a:solidFill>
                  </a:tcPr>
                </a:tc>
                <a:tc>
                  <a:txBody>
                    <a:bodyPr/>
                    <a:lstStyle/>
                    <a:p>
                      <a:pPr marL="180340">
                        <a:lnSpc>
                          <a:spcPct val="107000"/>
                        </a:lnSpc>
                        <a:spcAft>
                          <a:spcPts val="800"/>
                        </a:spcAft>
                      </a:pPr>
                      <a:r>
                        <a:rPr lang="en-US" sz="1800" b="1">
                          <a:solidFill>
                            <a:srgbClr val="000000"/>
                          </a:solidFill>
                          <a:effectLst/>
                          <a:latin typeface="Calibri" panose="020F0502020204030204" pitchFamily="34" charset="0"/>
                          <a:ea typeface="Calibri" panose="020F0502020204030204" pitchFamily="34" charset="0"/>
                          <a:cs typeface="Arial" panose="020B0604020202020204" pitchFamily="34" charset="0"/>
                        </a:rPr>
                        <a:t>P</a:t>
                      </a:r>
                      <a:endParaRPr lang="en-US" sz="18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a:txBody>
                    <a:bodyPr/>
                    <a:lstStyle/>
                    <a:p>
                      <a:pPr marL="180340">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p̂ or p-hat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1178117275"/>
                  </a:ext>
                </a:extLst>
              </a:tr>
            </a:tbl>
          </a:graphicData>
        </a:graphic>
      </p:graphicFrame>
    </p:spTree>
    <p:extLst>
      <p:ext uri="{BB962C8B-B14F-4D97-AF65-F5344CB8AC3E}">
        <p14:creationId xmlns:p14="http://schemas.microsoft.com/office/powerpoint/2010/main" val="2265931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8" descr="What is data in statistics? - Pharmacy Gyan">
            <a:extLst>
              <a:ext uri="{FF2B5EF4-FFF2-40B4-BE49-F238E27FC236}">
                <a16:creationId xmlns:a16="http://schemas.microsoft.com/office/drawing/2014/main" id="{F7E53453-7DF6-A8C4-8245-45AFBE5547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6"/>
          <a:stretch/>
        </p:blipFill>
        <p:spPr bwMode="auto">
          <a:xfrm>
            <a:off x="1656080" y="1188719"/>
            <a:ext cx="9326245" cy="47088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640309-53CE-9340-1979-F899FF9F7493}"/>
              </a:ext>
            </a:extLst>
          </p:cNvPr>
          <p:cNvSpPr txBox="1"/>
          <p:nvPr/>
        </p:nvSpPr>
        <p:spPr>
          <a:xfrm>
            <a:off x="171450" y="333375"/>
            <a:ext cx="906780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latin typeface="Arial Black" panose="020B0A04020102020204" pitchFamily="34" charset="0"/>
                <a:cs typeface="Arial" panose="020B0604020202020204" pitchFamily="34" charset="0"/>
              </a:rPr>
              <a:t> Different Types Of Data</a:t>
            </a:r>
          </a:p>
        </p:txBody>
      </p:sp>
    </p:spTree>
    <p:extLst>
      <p:ext uri="{BB962C8B-B14F-4D97-AF65-F5344CB8AC3E}">
        <p14:creationId xmlns:p14="http://schemas.microsoft.com/office/powerpoint/2010/main" val="110412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DC7C77-7DE2-3840-FA48-43F50BBEAF90}"/>
              </a:ext>
            </a:extLst>
          </p:cNvPr>
          <p:cNvSpPr txBox="1"/>
          <p:nvPr/>
        </p:nvSpPr>
        <p:spPr>
          <a:xfrm>
            <a:off x="250825" y="214479"/>
            <a:ext cx="11877675" cy="226773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Nominal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Nominal data are used to label variables where there is no quantitative value and has no order. So, if you change the order of the value then the meaning will remain the same.</a:t>
            </a: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Thus, nominal data are observed but not measured, are unordered but non-equidistant, and have no meaningful zero</a:t>
            </a:r>
            <a:r>
              <a:rPr lang="en-US" sz="1800" i="1"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For 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What languages do you speak?</a:t>
            </a:r>
          </a:p>
        </p:txBody>
      </p:sp>
      <p:sp>
        <p:nvSpPr>
          <p:cNvPr id="5" name="TextBox 4">
            <a:extLst>
              <a:ext uri="{FF2B5EF4-FFF2-40B4-BE49-F238E27FC236}">
                <a16:creationId xmlns:a16="http://schemas.microsoft.com/office/drawing/2014/main" id="{585B6C51-0265-5D9A-9342-DE404E4DF59B}"/>
              </a:ext>
            </a:extLst>
          </p:cNvPr>
          <p:cNvSpPr txBox="1"/>
          <p:nvPr/>
        </p:nvSpPr>
        <p:spPr>
          <a:xfrm>
            <a:off x="217486" y="3249896"/>
            <a:ext cx="11944351" cy="2395656"/>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Ordinal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spcAft>
                <a:spcPts val="800"/>
              </a:spcAft>
            </a:pPr>
            <a:r>
              <a:rPr lang="en-US" sz="800" b="1"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Ordinal data is almost the same as nominal data but not in the case of order as their categories can be ordered like 1st, 2nd, etc.</a:t>
            </a:r>
            <a:r>
              <a:rPr lang="en-US" sz="2400" dirty="0">
                <a:solidFill>
                  <a:srgbClr val="000000"/>
                </a:solidFill>
                <a:effectLst/>
                <a:latin typeface="Roboto" panose="02000000000000000000" pitchFamily="2"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Ordinal Data is observed but not measured, is ordered but non-equidistant, and has no meaningful zero. Ordinal scales are always used for measuring happiness, satisfaction, etc.</a:t>
            </a:r>
          </a:p>
          <a:p>
            <a:pPr marL="18034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For 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Opinion</a:t>
            </a:r>
          </a:p>
        </p:txBody>
      </p:sp>
      <p:graphicFrame>
        <p:nvGraphicFramePr>
          <p:cNvPr id="6" name="Table 6">
            <a:extLst>
              <a:ext uri="{FF2B5EF4-FFF2-40B4-BE49-F238E27FC236}">
                <a16:creationId xmlns:a16="http://schemas.microsoft.com/office/drawing/2014/main" id="{687C49DE-4CA3-9556-2775-2E09280B4431}"/>
              </a:ext>
            </a:extLst>
          </p:cNvPr>
          <p:cNvGraphicFramePr>
            <a:graphicFrameLocks noGrp="1"/>
          </p:cNvGraphicFramePr>
          <p:nvPr>
            <p:extLst>
              <p:ext uri="{D42A27DB-BD31-4B8C-83A1-F6EECF244321}">
                <p14:modId xmlns:p14="http://schemas.microsoft.com/office/powerpoint/2010/main" val="1358292735"/>
              </p:ext>
            </p:extLst>
          </p:nvPr>
        </p:nvGraphicFramePr>
        <p:xfrm>
          <a:off x="460375" y="2529423"/>
          <a:ext cx="8128000" cy="365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59839466"/>
                    </a:ext>
                  </a:extLst>
                </a:gridCol>
                <a:gridCol w="2032000">
                  <a:extLst>
                    <a:ext uri="{9D8B030D-6E8A-4147-A177-3AD203B41FA5}">
                      <a16:colId xmlns:a16="http://schemas.microsoft.com/office/drawing/2014/main" val="3946733951"/>
                    </a:ext>
                  </a:extLst>
                </a:gridCol>
                <a:gridCol w="2032000">
                  <a:extLst>
                    <a:ext uri="{9D8B030D-6E8A-4147-A177-3AD203B41FA5}">
                      <a16:colId xmlns:a16="http://schemas.microsoft.com/office/drawing/2014/main" val="3465121619"/>
                    </a:ext>
                  </a:extLst>
                </a:gridCol>
                <a:gridCol w="2032000">
                  <a:extLst>
                    <a:ext uri="{9D8B030D-6E8A-4147-A177-3AD203B41FA5}">
                      <a16:colId xmlns:a16="http://schemas.microsoft.com/office/drawing/2014/main" val="483618642"/>
                    </a:ext>
                  </a:extLst>
                </a:gridCol>
              </a:tblGrid>
              <a:tr h="28997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English</a:t>
                      </a: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German</a:t>
                      </a: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French</a:t>
                      </a: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Punjabi</a:t>
                      </a:r>
                    </a:p>
                  </a:txBody>
                  <a:tcPr>
                    <a:noFill/>
                  </a:tcPr>
                </a:tc>
                <a:extLst>
                  <a:ext uri="{0D108BD9-81ED-4DB2-BD59-A6C34878D82A}">
                    <a16:rowId xmlns:a16="http://schemas.microsoft.com/office/drawing/2014/main" val="927509386"/>
                  </a:ext>
                </a:extLst>
              </a:tr>
            </a:tbl>
          </a:graphicData>
        </a:graphic>
      </p:graphicFrame>
      <p:graphicFrame>
        <p:nvGraphicFramePr>
          <p:cNvPr id="7" name="Table 7">
            <a:extLst>
              <a:ext uri="{FF2B5EF4-FFF2-40B4-BE49-F238E27FC236}">
                <a16:creationId xmlns:a16="http://schemas.microsoft.com/office/drawing/2014/main" id="{25E53C50-279C-A3BF-A243-1582ACCE2FDC}"/>
              </a:ext>
            </a:extLst>
          </p:cNvPr>
          <p:cNvGraphicFramePr>
            <a:graphicFrameLocks noGrp="1"/>
          </p:cNvGraphicFramePr>
          <p:nvPr>
            <p:extLst>
              <p:ext uri="{D42A27DB-BD31-4B8C-83A1-F6EECF244321}">
                <p14:modId xmlns:p14="http://schemas.microsoft.com/office/powerpoint/2010/main" val="3575713504"/>
              </p:ext>
            </p:extLst>
          </p:nvPr>
        </p:nvGraphicFramePr>
        <p:xfrm>
          <a:off x="384175" y="5645552"/>
          <a:ext cx="8940800" cy="385234"/>
        </p:xfrm>
        <a:graphic>
          <a:graphicData uri="http://schemas.openxmlformats.org/drawingml/2006/table">
            <a:tbl>
              <a:tblPr firstRow="1" bandRow="1">
                <a:tableStyleId>{5C22544A-7EE6-4342-B048-85BDC9FD1C3A}</a:tableStyleId>
              </a:tblPr>
              <a:tblGrid>
                <a:gridCol w="1788160">
                  <a:extLst>
                    <a:ext uri="{9D8B030D-6E8A-4147-A177-3AD203B41FA5}">
                      <a16:colId xmlns:a16="http://schemas.microsoft.com/office/drawing/2014/main" val="4016840987"/>
                    </a:ext>
                  </a:extLst>
                </a:gridCol>
                <a:gridCol w="1788160">
                  <a:extLst>
                    <a:ext uri="{9D8B030D-6E8A-4147-A177-3AD203B41FA5}">
                      <a16:colId xmlns:a16="http://schemas.microsoft.com/office/drawing/2014/main" val="3338922034"/>
                    </a:ext>
                  </a:extLst>
                </a:gridCol>
                <a:gridCol w="1788160">
                  <a:extLst>
                    <a:ext uri="{9D8B030D-6E8A-4147-A177-3AD203B41FA5}">
                      <a16:colId xmlns:a16="http://schemas.microsoft.com/office/drawing/2014/main" val="1722991403"/>
                    </a:ext>
                  </a:extLst>
                </a:gridCol>
                <a:gridCol w="1480820">
                  <a:extLst>
                    <a:ext uri="{9D8B030D-6E8A-4147-A177-3AD203B41FA5}">
                      <a16:colId xmlns:a16="http://schemas.microsoft.com/office/drawing/2014/main" val="3453810181"/>
                    </a:ext>
                  </a:extLst>
                </a:gridCol>
                <a:gridCol w="2095500">
                  <a:extLst>
                    <a:ext uri="{9D8B030D-6E8A-4147-A177-3AD203B41FA5}">
                      <a16:colId xmlns:a16="http://schemas.microsoft.com/office/drawing/2014/main" val="113394576"/>
                    </a:ext>
                  </a:extLst>
                </a:gridCol>
              </a:tblGrid>
              <a:tr h="38523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Agree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Disagree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Mostly agree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Neutral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Mostly disagree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3913225"/>
                  </a:ext>
                </a:extLst>
              </a:tr>
            </a:tbl>
          </a:graphicData>
        </a:graphic>
      </p:graphicFrame>
    </p:spTree>
    <p:extLst>
      <p:ext uri="{BB962C8B-B14F-4D97-AF65-F5344CB8AC3E}">
        <p14:creationId xmlns:p14="http://schemas.microsoft.com/office/powerpoint/2010/main" val="22525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7DFE3-C711-9E7C-504C-CDD4AB802D72}"/>
              </a:ext>
            </a:extLst>
          </p:cNvPr>
          <p:cNvSpPr txBox="1"/>
          <p:nvPr/>
        </p:nvSpPr>
        <p:spPr>
          <a:xfrm>
            <a:off x="285749" y="399516"/>
            <a:ext cx="11782425" cy="265527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Discrete vs Continuous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Discrete data is the type of data that has clear spaces between values. Continuous data is data that falls in a constant sequence.</a:t>
            </a: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Discrete data is countable while continuous — measurable.</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Discrete Data Examples:</a:t>
            </a:r>
            <a:r>
              <a:rPr lang="en-US" sz="1800" dirty="0">
                <a:effectLst/>
                <a:latin typeface="Calibri" panose="020F0502020204030204" pitchFamily="34" charset="0"/>
                <a:ea typeface="Calibri" panose="020F0502020204030204" pitchFamily="34" charset="0"/>
                <a:cs typeface="Arial" panose="020B0604020202020204" pitchFamily="34" charset="0"/>
              </a:rPr>
              <a:t> The number of students in a class, the number of chocolates in a bag, the number of strings on the guitar, the number of fishes in the aquarium, etc.</a:t>
            </a: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Continuous Data Examples:</a:t>
            </a:r>
            <a:r>
              <a:rPr lang="en-US" sz="1800" dirty="0">
                <a:effectLst/>
                <a:latin typeface="Calibri" panose="020F0502020204030204" pitchFamily="34" charset="0"/>
                <a:ea typeface="Calibri" panose="020F0502020204030204" pitchFamily="34" charset="0"/>
                <a:cs typeface="Arial" panose="020B0604020202020204" pitchFamily="34" charset="0"/>
              </a:rPr>
              <a:t> Measurement of height and weight of a student, Daily temperature measurement of a place, Wind speed measured daily, etc.</a:t>
            </a:r>
          </a:p>
        </p:txBody>
      </p:sp>
      <p:sp>
        <p:nvSpPr>
          <p:cNvPr id="5" name="TextBox 4">
            <a:extLst>
              <a:ext uri="{FF2B5EF4-FFF2-40B4-BE49-F238E27FC236}">
                <a16:creationId xmlns:a16="http://schemas.microsoft.com/office/drawing/2014/main" id="{276E145C-0B46-9621-E634-B0D8122A0DA6}"/>
              </a:ext>
            </a:extLst>
          </p:cNvPr>
          <p:cNvSpPr txBox="1"/>
          <p:nvPr/>
        </p:nvSpPr>
        <p:spPr>
          <a:xfrm>
            <a:off x="133349" y="3136862"/>
            <a:ext cx="11782425" cy="2757871"/>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Arial" panose="020B0604020202020204" pitchFamily="34" charset="0"/>
              </a:rPr>
              <a:t>Interval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80340">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Data that can be ordered and the distance between them is objectively meaningful. But there is no natural 0-value where the scale originates. Interval data can be negative. Any measurement of interval scale can be ranked, counted, subtracted, or added, and equal intervals separate each number on the scale. However, these measurements don’t provide any sense of ratio between one another.</a:t>
            </a:r>
          </a:p>
          <a:p>
            <a:pPr marL="180340">
              <a:lnSpc>
                <a:spcPct val="107000"/>
              </a:lnSpc>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For Example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Years in a calendar</a:t>
            </a: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Temperature measured in Fahrenheit</a:t>
            </a:r>
          </a:p>
        </p:txBody>
      </p:sp>
    </p:spTree>
    <p:extLst>
      <p:ext uri="{BB962C8B-B14F-4D97-AF65-F5344CB8AC3E}">
        <p14:creationId xmlns:p14="http://schemas.microsoft.com/office/powerpoint/2010/main" val="3167291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2876</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Calibri</vt:lpstr>
      <vt:lpstr>Calibri Light</vt:lpstr>
      <vt:lpstr>Merriweather</vt:lpstr>
      <vt:lpstr>Roboto</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Pravesh Tiwari</dc:creator>
  <cp:lastModifiedBy>Pravesh Tiwari</cp:lastModifiedBy>
  <cp:revision>1</cp:revision>
  <dcterms:created xsi:type="dcterms:W3CDTF">2023-06-11T11:43:34Z</dcterms:created>
  <dcterms:modified xsi:type="dcterms:W3CDTF">2023-06-12T02:32:14Z</dcterms:modified>
</cp:coreProperties>
</file>