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>
            <a:alphaModFix amt="4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ctrTitle"/>
          </p:nvPr>
        </p:nvSpPr>
        <p:spPr>
          <a:xfrm>
            <a:off x="1524000" y="11113"/>
            <a:ext cx="9144000" cy="2387600"/>
          </a:xfrm>
        </p:spPr>
        <p:txBody>
          <a:bodyPr/>
          <a:p>
            <a:r>
              <a:rPr lang="en-US" u="sng">
                <a:solidFill>
                  <a:schemeClr val="tx2">
                    <a:lumMod val="50000"/>
                  </a:schemeClr>
                </a:solidFill>
                <a:latin typeface="+mn-lt"/>
                <a:cs typeface="+mn-lt"/>
              </a:rPr>
              <a:t>Adware Detection In Android System</a:t>
            </a:r>
            <a:endParaRPr lang="en-US" u="sng">
              <a:solidFill>
                <a:schemeClr val="tx2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11" name="Subtitle 10"/>
          <p:cNvSpPr>
            <a:spLocks noGrp="true"/>
          </p:cNvSpPr>
          <p:nvPr>
            <p:ph type="subTitle" idx="1"/>
          </p:nvPr>
        </p:nvSpPr>
        <p:spPr>
          <a:xfrm>
            <a:off x="1524000" y="2789555"/>
            <a:ext cx="9144000" cy="3711575"/>
          </a:xfrm>
        </p:spPr>
        <p:txBody>
          <a:bodyPr>
            <a:noAutofit/>
          </a:bodyPr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By :-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Ankit kr. Mishra [200250329003]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Nishank Shukla[200250329010]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Guided By:-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Mr. Sandip Shivaji Kale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Project Engineer | E-security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cs typeface="+mn-lt"/>
              </a:rPr>
              <a:t>CDAC Hyderabad</a:t>
            </a:r>
            <a:endParaRPr lang="en-US" sz="280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5" name="Picture 4" descr="image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270" y="5121910"/>
            <a:ext cx="2622550" cy="1379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Landing page: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1-02-02 at 9.54.48 PM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4385" y="594995"/>
            <a:ext cx="3091180" cy="5403850"/>
          </a:xfrm>
          <a:prstGeom prst="rect">
            <a:avLst/>
          </a:prstGeom>
        </p:spPr>
      </p:pic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As soon as the application is started for the first time, the user find the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description of app and a button that leads to app list.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6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6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App list Page: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1-02-02 at 9.55.38 PM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3105" y="457200"/>
            <a:ext cx="3530600" cy="5818505"/>
          </a:xfrm>
          <a:prstGeom prst="rect">
            <a:avLst/>
          </a:prstGeom>
        </p:spPr>
      </p:pic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is the apps list that we find after we click on the button given earlier.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9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3931920" cy="1276350"/>
          </a:xfrm>
        </p:spPr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 lang="" altLang="en-US" sz="3600" u="sng">
                <a:latin typeface="Times New Roman" panose="02020603050405020304" charset="0"/>
                <a:cs typeface="Times New Roman" panose="02020603050405020304" charset="0"/>
              </a:rPr>
              <a:t> of</a:t>
            </a:r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 Action: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1-02-02 at 9.55.06 PM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74330" y="726440"/>
            <a:ext cx="3345180" cy="5773420"/>
          </a:xfrm>
          <a:prstGeom prst="rect">
            <a:avLst/>
          </a:prstGeom>
        </p:spPr>
      </p:pic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71170" y="1986280"/>
            <a:ext cx="6309360" cy="3955415"/>
          </a:xfrm>
        </p:spPr>
        <p:txBody>
          <a:bodyPr/>
          <a:p>
            <a:pPr marL="285750" indent="-285750" algn="just"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Whenever we click on any of the app in the given list, it makes us to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choose action: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To open the app directly.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To open the app information in the phone settings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0"/>
                            </p:stCondLst>
                            <p:childTnLst>
                              <p:par>
                                <p:cTn id="11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4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0"/>
                            </p:stCondLst>
                            <p:childTnLst>
                              <p:par>
                                <p:cTn id="21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4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Praticipation In The Project 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We both reserched about the topic given to us and gain the knowledge of Adware in depth.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Frontend of the app like app icon and the layout of the main page is done by Nishank Shukla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layouts of the app list page and the app list are maintained by Ankit Mishra.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backend of the project is done by both after researching about the topic under the guidance of our mentor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documentation that consists ppt and the report is maintained by both after the discussion.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46210" y="221615"/>
            <a:ext cx="250444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40"/>
                            </p:stCondLst>
                            <p:childTnLst>
                              <p:par>
                                <p:cTn id="1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40"/>
                            </p:stCondLst>
                            <p:childTnLst>
                              <p:par>
                                <p:cTn id="2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40"/>
                            </p:stCondLst>
                            <p:childTnLst>
                              <p:par>
                                <p:cTn id="3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40"/>
                            </p:stCondLst>
                            <p:childTnLst>
                              <p:par>
                                <p:cTn id="3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24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REFRENCES: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https://www.tutorialspoint.com/android/android_architecture.htm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https://meghsikshak.in/MeghSikshak_Public/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82575"/>
            <a:ext cx="10515600" cy="1043305"/>
          </a:xfrm>
        </p:spPr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What Is Adware </a:t>
            </a:r>
            <a:r>
              <a:rPr lang="" altLang="en-US" sz="3600" u="sng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" alt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551940"/>
            <a:ext cx="10515600" cy="4851400"/>
          </a:xfrm>
        </p:spPr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Adware is also known as advertisement-supported software. Creators ofadware include advertisements or help distribute other software to earn money.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 adware virus is considered a PUP (potentially unwanted program), which means it’s a program that is installed without express permission from the user.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Adware is more annoying than dangerous .There are also cases where adware can collect your data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Adware opens the door for attackers to add other malicious functionality in the future that could endanger users' data or accounts.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Adware is a type of malware that bombards you with endless ads and pop-up windows that could potentially be dangerous for your device.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41030" y="160020"/>
            <a:ext cx="2576195" cy="1288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8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8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8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8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680"/>
                            </p:stCondLst>
                            <p:childTnLst>
                              <p:par>
                                <p:cTn id="3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Mechanics Of Adware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WhatsApp Image 2021-02-02 at 4.11.12 PM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890" y="1867535"/>
            <a:ext cx="6076950" cy="426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Types of Adware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idx="1"/>
          </p:nvPr>
        </p:nvSpPr>
        <p:spPr>
          <a:xfrm>
            <a:off x="840105" y="1691005"/>
            <a:ext cx="5157470" cy="642620"/>
          </a:xfrm>
        </p:spPr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Adware from a Downloaded Program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you download freeware or shareware, oftentimes adware is included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free versions programs use adware to fund development and distribution.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type of adware doesn’t have malicious intent but can be annoying.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3"/>
          </p:nvPr>
        </p:nvSpPr>
        <p:spPr>
          <a:xfrm>
            <a:off x="6172200" y="1162685"/>
            <a:ext cx="5183505" cy="96710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On-Site Adware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true"/>
          </p:cNvSpPr>
          <p:nvPr>
            <p:ph sz="quarter" idx="4"/>
          </p:nvPr>
        </p:nvSpPr>
        <p:spPr/>
        <p:txBody>
          <a:bodyPr>
            <a:normAutofit lnSpcReduction="10000"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type of adware is also referred to as browser hijacking.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It’s when you visit an infected website and it leads to an unauthorized installation of Adware.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While we assume that these are coming from the site, they are actually due to the adware that was installed on your device.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19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19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19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19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19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19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19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19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099820"/>
          </a:xfrm>
        </p:spPr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What Adware Do And Checking 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idx="1"/>
          </p:nvPr>
        </p:nvSpPr>
        <p:spPr>
          <a:xfrm>
            <a:off x="838200" y="1464945"/>
            <a:ext cx="10515600" cy="471233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We are so accustomed to ads and pop-ups while browsing that it may be tough to differentiate if the device has adware or if it’s just displaying another on-site advertisement.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Signs that you may have adware on your device: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Your web browser is extremely slow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New toolbars, plugins or extensions appear without your permission.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Unwanted software applications start automatically installing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Your browser keeps crashing.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is a spike in data usage.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Advertisements show up in places they shouldn’t be.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Definition of Legitimacy: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584325"/>
            <a:ext cx="10515600" cy="45478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PUA(Potentially unwanted applications) adware may be in a moral grey area or fully malicious and illegal. It depends on the goals of the software and those who distribute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Legal deceptive adware PUA may actively make it tricky to opt-out of installing harmless third-party software.While frustrating, legitimate adware sometimes uses this method.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Legal abusive adware PUA is designed to bombard you with ads to abuse sponsorship payouts. Ads for things like pornography or fitness pills appear frequently in adware like this.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Illegal malicious adware PUA profits from malicious third-parties who want to distribute malicious software like spyware, viruses, or ther malware onto devices . These are  intentionally masked within the adware itself.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4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4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4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When Are The Adwares Illegal: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To be clear, adware PUA is illegal if there is: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Lack of consent. It installs programs and collects information, without your permission.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Presence of adware. It is used as a vehicle to deliver the actual adware payload.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Adware PUA can be frustrating regardless of legality and can easily go undetected for a long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Difference Between Malware ,Adware And Spyware 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Difference-Between-Malware-Adware-and-Spyware-Comparison-Summary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4630" y="1586230"/>
            <a:ext cx="9222740" cy="4968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6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App Icon: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pPr>
              <a:buFont typeface="Arial" panose="02080604020202020204" pitchFamily="34" charset="0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From the screenshot we can see an application named with Adware Detection.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ico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0210" y="456565"/>
            <a:ext cx="3639185" cy="5871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4236</Words>
  <Application>WPS Presentation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Times New Roman</vt:lpstr>
      <vt:lpstr>Calibri</vt:lpstr>
      <vt:lpstr>微软雅黑</vt:lpstr>
      <vt:lpstr>Droid Sans Fallback</vt:lpstr>
      <vt:lpstr>Arial Unicode MS</vt:lpstr>
      <vt:lpstr>Calibri Light</vt:lpstr>
      <vt:lpstr>Phetsarath OT</vt:lpstr>
      <vt:lpstr>Standard Symbols PS [URW ]</vt:lpstr>
      <vt:lpstr>Office Theme</vt:lpstr>
      <vt:lpstr>Adware Detection In Android System</vt:lpstr>
      <vt:lpstr>What Is Adware :</vt:lpstr>
      <vt:lpstr>Mechanics Of Adware :</vt:lpstr>
      <vt:lpstr>Types of Adware :</vt:lpstr>
      <vt:lpstr>What Adware Do And Checking :</vt:lpstr>
      <vt:lpstr>Definition of Legitimacy:</vt:lpstr>
      <vt:lpstr>When Are The Adwares Illegal:</vt:lpstr>
      <vt:lpstr>Difference Between Malware ,Adware And Spyware :</vt:lpstr>
      <vt:lpstr>App Icon:</vt:lpstr>
      <vt:lpstr>Landing page:</vt:lpstr>
      <vt:lpstr>App list Page:</vt:lpstr>
      <vt:lpstr>List Action:</vt:lpstr>
      <vt:lpstr>Praticipation In The Project :</vt:lpstr>
      <vt:lpstr>REFRENCES: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Adware Detection In Android System</dc:title>
  <dc:creator/>
  <cp:lastModifiedBy>ankit</cp:lastModifiedBy>
  <cp:revision>7</cp:revision>
  <dcterms:created xsi:type="dcterms:W3CDTF">2021-02-02T17:34:18Z</dcterms:created>
  <dcterms:modified xsi:type="dcterms:W3CDTF">2021-02-02T17:34:18Z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