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Montserrat"/>
      <p:regular r:id="rId15"/>
      <p:bold r:id="rId16"/>
      <p:italic r:id="rId17"/>
      <p:boldItalic r:id="rId18"/>
    </p:embeddedFont>
    <p:embeddedFont>
      <p:font typeface="Montserrat Light"/>
      <p:regular r:id="rId19"/>
      <p:bold r:id="rId20"/>
      <p:italic r:id="rId21"/>
      <p:boldItalic r:id="rId22"/>
    </p:embeddedFont>
    <p:embeddedFont>
      <p:font typeface="DM Serif Display"/>
      <p:regular r:id="rId23"/>
      <p: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Light-bold.fntdata"/><Relationship Id="rId11" Type="http://schemas.openxmlformats.org/officeDocument/2006/relationships/slide" Target="slides/slide7.xml"/><Relationship Id="rId22" Type="http://schemas.openxmlformats.org/officeDocument/2006/relationships/font" Target="fonts/MontserratLight-boldItalic.fntdata"/><Relationship Id="rId10" Type="http://schemas.openxmlformats.org/officeDocument/2006/relationships/slide" Target="slides/slide6.xml"/><Relationship Id="rId21" Type="http://schemas.openxmlformats.org/officeDocument/2006/relationships/font" Target="fonts/MontserratLight-italic.fntdata"/><Relationship Id="rId13" Type="http://schemas.openxmlformats.org/officeDocument/2006/relationships/slide" Target="slides/slide9.xml"/><Relationship Id="rId24" Type="http://schemas.openxmlformats.org/officeDocument/2006/relationships/font" Target="fonts/DMSerifDisplay-italic.fntdata"/><Relationship Id="rId12" Type="http://schemas.openxmlformats.org/officeDocument/2006/relationships/slide" Target="slides/slide8.xml"/><Relationship Id="rId23" Type="http://schemas.openxmlformats.org/officeDocument/2006/relationships/font" Target="fonts/DMSerifDisplay-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regular.fntdata"/><Relationship Id="rId14" Type="http://schemas.openxmlformats.org/officeDocument/2006/relationships/slide" Target="slides/slide10.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slide" Target="slides/slide1.xml"/><Relationship Id="rId19" Type="http://schemas.openxmlformats.org/officeDocument/2006/relationships/font" Target="fonts/MontserratLight-regular.fntdata"/><Relationship Id="rId6" Type="http://schemas.openxmlformats.org/officeDocument/2006/relationships/slide" Target="slides/slide2.xml"/><Relationship Id="rId18" Type="http://schemas.openxmlformats.org/officeDocument/2006/relationships/font" Target="fonts/Montserrat-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 name="Google Shape;4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 name="Google Shape;5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0" y="9540"/>
            <a:ext cx="9144191" cy="5133975"/>
          </a:xfrm>
          <a:custGeom>
            <a:rect b="b" l="l" r="r" t="t"/>
            <a:pathLst>
              <a:path extrusionOk="0" h="6845300" w="12192254">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882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 name="Google Shape;11;p2"/>
          <p:cNvSpPr txBox="1"/>
          <p:nvPr>
            <p:ph type="ctrTitle"/>
          </p:nvPr>
        </p:nvSpPr>
        <p:spPr>
          <a:xfrm>
            <a:off x="1188725" y="2380200"/>
            <a:ext cx="6766500" cy="16857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6000"/>
              <a:buNone/>
              <a:defRPr sz="6000"/>
            </a:lvl1pPr>
            <a:lvl2pPr lvl="1" algn="l">
              <a:lnSpc>
                <a:spcPct val="90000"/>
              </a:lnSpc>
              <a:spcBef>
                <a:spcPts val="0"/>
              </a:spcBef>
              <a:spcAft>
                <a:spcPts val="0"/>
              </a:spcAft>
              <a:buSzPts val="6000"/>
              <a:buNone/>
              <a:defRPr sz="6000"/>
            </a:lvl2pPr>
            <a:lvl3pPr lvl="2" algn="l">
              <a:lnSpc>
                <a:spcPct val="90000"/>
              </a:lnSpc>
              <a:spcBef>
                <a:spcPts val="0"/>
              </a:spcBef>
              <a:spcAft>
                <a:spcPts val="0"/>
              </a:spcAft>
              <a:buSzPts val="6000"/>
              <a:buNone/>
              <a:defRPr sz="6000"/>
            </a:lvl3pPr>
            <a:lvl4pPr lvl="3" algn="l">
              <a:lnSpc>
                <a:spcPct val="90000"/>
              </a:lnSpc>
              <a:spcBef>
                <a:spcPts val="0"/>
              </a:spcBef>
              <a:spcAft>
                <a:spcPts val="0"/>
              </a:spcAft>
              <a:buSzPts val="6000"/>
              <a:buNone/>
              <a:defRPr sz="6000"/>
            </a:lvl4pPr>
            <a:lvl5pPr lvl="4" algn="l">
              <a:lnSpc>
                <a:spcPct val="90000"/>
              </a:lnSpc>
              <a:spcBef>
                <a:spcPts val="0"/>
              </a:spcBef>
              <a:spcAft>
                <a:spcPts val="0"/>
              </a:spcAft>
              <a:buSzPts val="6000"/>
              <a:buNone/>
              <a:defRPr sz="6000"/>
            </a:lvl5pPr>
            <a:lvl6pPr lvl="5" algn="l">
              <a:lnSpc>
                <a:spcPct val="90000"/>
              </a:lnSpc>
              <a:spcBef>
                <a:spcPts val="0"/>
              </a:spcBef>
              <a:spcAft>
                <a:spcPts val="0"/>
              </a:spcAft>
              <a:buSzPts val="6000"/>
              <a:buNone/>
              <a:defRPr sz="6000"/>
            </a:lvl6pPr>
            <a:lvl7pPr lvl="6" algn="l">
              <a:lnSpc>
                <a:spcPct val="90000"/>
              </a:lnSpc>
              <a:spcBef>
                <a:spcPts val="0"/>
              </a:spcBef>
              <a:spcAft>
                <a:spcPts val="0"/>
              </a:spcAft>
              <a:buSzPts val="6000"/>
              <a:buNone/>
              <a:defRPr sz="6000"/>
            </a:lvl7pPr>
            <a:lvl8pPr lvl="7" algn="l">
              <a:lnSpc>
                <a:spcPct val="90000"/>
              </a:lnSpc>
              <a:spcBef>
                <a:spcPts val="0"/>
              </a:spcBef>
              <a:spcAft>
                <a:spcPts val="0"/>
              </a:spcAft>
              <a:buSzPts val="6000"/>
              <a:buNone/>
              <a:defRPr sz="6000"/>
            </a:lvl8pPr>
            <a:lvl9pPr lvl="8" algn="l">
              <a:lnSpc>
                <a:spcPct val="90000"/>
              </a:lnSpc>
              <a:spcBef>
                <a:spcPts val="0"/>
              </a:spcBef>
              <a:spcAft>
                <a:spcPts val="0"/>
              </a:spcAft>
              <a:buSzPts val="6000"/>
              <a:buNone/>
              <a:defRPr sz="6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2" name="Shape 12"/>
        <p:cNvGrpSpPr/>
        <p:nvPr/>
      </p:nvGrpSpPr>
      <p:grpSpPr>
        <a:xfrm>
          <a:off x="0" y="0"/>
          <a:ext cx="0" cy="0"/>
          <a:chOff x="0" y="0"/>
          <a:chExt cx="0" cy="0"/>
        </a:xfrm>
      </p:grpSpPr>
      <p:sp>
        <p:nvSpPr>
          <p:cNvPr id="13" name="Google Shape;13;p3"/>
          <p:cNvSpPr/>
          <p:nvPr/>
        </p:nvSpPr>
        <p:spPr>
          <a:xfrm>
            <a:off x="2934816" y="0"/>
            <a:ext cx="6214110" cy="5143500"/>
          </a:xfrm>
          <a:custGeom>
            <a:rect b="b" l="l" r="r" t="t"/>
            <a:pathLst>
              <a:path extrusionOk="0" h="6858000" w="828548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098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 name="Google Shape;14;p3"/>
          <p:cNvSpPr txBox="1"/>
          <p:nvPr>
            <p:ph type="title"/>
          </p:nvPr>
        </p:nvSpPr>
        <p:spPr>
          <a:xfrm>
            <a:off x="1188725" y="1028875"/>
            <a:ext cx="6766500" cy="15675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6000"/>
              <a:buNone/>
              <a:defRPr/>
            </a:lvl1pPr>
            <a:lvl2pPr lvl="1" algn="l">
              <a:lnSpc>
                <a:spcPct val="90000"/>
              </a:lnSpc>
              <a:spcBef>
                <a:spcPts val="0"/>
              </a:spcBef>
              <a:spcAft>
                <a:spcPts val="0"/>
              </a:spcAft>
              <a:buSzPts val="6000"/>
              <a:buNone/>
              <a:defRPr/>
            </a:lvl2pPr>
            <a:lvl3pPr lvl="2" algn="l">
              <a:lnSpc>
                <a:spcPct val="90000"/>
              </a:lnSpc>
              <a:spcBef>
                <a:spcPts val="0"/>
              </a:spcBef>
              <a:spcAft>
                <a:spcPts val="0"/>
              </a:spcAft>
              <a:buSzPts val="6000"/>
              <a:buNone/>
              <a:defRPr/>
            </a:lvl3pPr>
            <a:lvl4pPr lvl="3" algn="l">
              <a:lnSpc>
                <a:spcPct val="90000"/>
              </a:lnSpc>
              <a:spcBef>
                <a:spcPts val="0"/>
              </a:spcBef>
              <a:spcAft>
                <a:spcPts val="0"/>
              </a:spcAft>
              <a:buSzPts val="6000"/>
              <a:buNone/>
              <a:defRPr/>
            </a:lvl4pPr>
            <a:lvl5pPr lvl="4" algn="l">
              <a:lnSpc>
                <a:spcPct val="90000"/>
              </a:lnSpc>
              <a:spcBef>
                <a:spcPts val="0"/>
              </a:spcBef>
              <a:spcAft>
                <a:spcPts val="0"/>
              </a:spcAft>
              <a:buSzPts val="6000"/>
              <a:buNone/>
              <a:defRPr/>
            </a:lvl5pPr>
            <a:lvl6pPr lvl="5" algn="l">
              <a:lnSpc>
                <a:spcPct val="90000"/>
              </a:lnSpc>
              <a:spcBef>
                <a:spcPts val="0"/>
              </a:spcBef>
              <a:spcAft>
                <a:spcPts val="0"/>
              </a:spcAft>
              <a:buSzPts val="6000"/>
              <a:buNone/>
              <a:defRPr/>
            </a:lvl6pPr>
            <a:lvl7pPr lvl="6" algn="l">
              <a:lnSpc>
                <a:spcPct val="90000"/>
              </a:lnSpc>
              <a:spcBef>
                <a:spcPts val="0"/>
              </a:spcBef>
              <a:spcAft>
                <a:spcPts val="0"/>
              </a:spcAft>
              <a:buSzPts val="6000"/>
              <a:buNone/>
              <a:defRPr/>
            </a:lvl7pPr>
            <a:lvl8pPr lvl="7" algn="l">
              <a:lnSpc>
                <a:spcPct val="90000"/>
              </a:lnSpc>
              <a:spcBef>
                <a:spcPts val="0"/>
              </a:spcBef>
              <a:spcAft>
                <a:spcPts val="0"/>
              </a:spcAft>
              <a:buSzPts val="6000"/>
              <a:buNone/>
              <a:defRPr/>
            </a:lvl8pPr>
            <a:lvl9pPr lvl="8" algn="l">
              <a:lnSpc>
                <a:spcPct val="90000"/>
              </a:lnSpc>
              <a:spcBef>
                <a:spcPts val="0"/>
              </a:spcBef>
              <a:spcAft>
                <a:spcPts val="0"/>
              </a:spcAft>
              <a:buSzPts val="6000"/>
              <a:buNone/>
              <a:defRPr/>
            </a:lvl9pPr>
          </a:lstStyle>
          <a:p/>
        </p:txBody>
      </p:sp>
      <p:sp>
        <p:nvSpPr>
          <p:cNvPr id="15" name="Google Shape;15;p3"/>
          <p:cNvSpPr txBox="1"/>
          <p:nvPr>
            <p:ph idx="1" type="body"/>
          </p:nvPr>
        </p:nvSpPr>
        <p:spPr>
          <a:xfrm>
            <a:off x="1188725" y="2851925"/>
            <a:ext cx="6766500" cy="15675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600"/>
              </a:spcBef>
              <a:spcAft>
                <a:spcPts val="0"/>
              </a:spcAft>
              <a:buSzPts val="1600"/>
              <a:buFont typeface="Montserrat Light"/>
              <a:buChar char="╺"/>
              <a:defRPr sz="1600">
                <a:latin typeface="Montserrat Light"/>
                <a:ea typeface="Montserrat Light"/>
                <a:cs typeface="Montserrat Light"/>
                <a:sym typeface="Montserrat Light"/>
              </a:defRPr>
            </a:lvl1pPr>
            <a:lvl2pPr indent="-330200" lvl="1" marL="914400" algn="l">
              <a:lnSpc>
                <a:spcPct val="115000"/>
              </a:lnSpc>
              <a:spcBef>
                <a:spcPts val="0"/>
              </a:spcBef>
              <a:spcAft>
                <a:spcPts val="0"/>
              </a:spcAft>
              <a:buSzPts val="1600"/>
              <a:buFont typeface="Montserrat Light"/>
              <a:buChar char="-"/>
              <a:defRPr sz="1600">
                <a:latin typeface="Montserrat Light"/>
                <a:ea typeface="Montserrat Light"/>
                <a:cs typeface="Montserrat Light"/>
                <a:sym typeface="Montserrat Light"/>
              </a:defRPr>
            </a:lvl2pPr>
            <a:lvl3pPr indent="-330200" lvl="2" marL="1371600" algn="l">
              <a:lnSpc>
                <a:spcPct val="115000"/>
              </a:lnSpc>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3pPr>
            <a:lvl4pPr indent="-330200" lvl="3" marL="1828800" algn="l">
              <a:lnSpc>
                <a:spcPct val="115000"/>
              </a:lnSpc>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4pPr>
            <a:lvl5pPr indent="-330200" lvl="4" marL="2286000" algn="l">
              <a:lnSpc>
                <a:spcPct val="115000"/>
              </a:lnSpc>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5pPr>
            <a:lvl6pPr indent="-330200" lvl="5" marL="2743200" algn="l">
              <a:lnSpc>
                <a:spcPct val="115000"/>
              </a:lnSpc>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6pPr>
            <a:lvl7pPr indent="-330200" lvl="6" marL="3200400" algn="l">
              <a:lnSpc>
                <a:spcPct val="115000"/>
              </a:lnSpc>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7pPr>
            <a:lvl8pPr indent="-330200" lvl="7" marL="3657600" algn="l">
              <a:lnSpc>
                <a:spcPct val="115000"/>
              </a:lnSpc>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8pPr>
            <a:lvl9pPr indent="-330200" lvl="8" marL="4114800" algn="l">
              <a:lnSpc>
                <a:spcPct val="115000"/>
              </a:lnSpc>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9pPr>
          </a:lstStyle>
          <a:p/>
        </p:txBody>
      </p:sp>
      <p:sp>
        <p:nvSpPr>
          <p:cNvPr id="16" name="Google Shape;16;p3"/>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ark 1" type="blank">
  <p:cSld name="BLANK">
    <p:spTree>
      <p:nvGrpSpPr>
        <p:cNvPr id="17" name="Shape 17"/>
        <p:cNvGrpSpPr/>
        <p:nvPr/>
      </p:nvGrpSpPr>
      <p:grpSpPr>
        <a:xfrm>
          <a:off x="0" y="0"/>
          <a:ext cx="0" cy="0"/>
          <a:chOff x="0" y="0"/>
          <a:chExt cx="0" cy="0"/>
        </a:xfrm>
      </p:grpSpPr>
      <p:sp>
        <p:nvSpPr>
          <p:cNvPr id="18" name="Google Shape;18;p4"/>
          <p:cNvSpPr/>
          <p:nvPr/>
        </p:nvSpPr>
        <p:spPr>
          <a:xfrm>
            <a:off x="0" y="9540"/>
            <a:ext cx="9144191" cy="5133975"/>
          </a:xfrm>
          <a:custGeom>
            <a:rect b="b" l="l" r="r" t="t"/>
            <a:pathLst>
              <a:path extrusionOk="0" h="6845300" w="12192254">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098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 name="Google Shape;19;p4"/>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ark 2">
  <p:cSld name="BLANK_1">
    <p:spTree>
      <p:nvGrpSpPr>
        <p:cNvPr id="20" name="Shape 20"/>
        <p:cNvGrpSpPr/>
        <p:nvPr/>
      </p:nvGrpSpPr>
      <p:grpSpPr>
        <a:xfrm>
          <a:off x="0" y="0"/>
          <a:ext cx="0" cy="0"/>
          <a:chOff x="0" y="0"/>
          <a:chExt cx="0" cy="0"/>
        </a:xfrm>
      </p:grpSpPr>
      <p:sp>
        <p:nvSpPr>
          <p:cNvPr id="21" name="Google Shape;21;p5"/>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9pPr>
          </a:lstStyle>
          <a:p>
            <a:pPr indent="0" lvl="0" marL="0" rtl="0" algn="r">
              <a:spcBef>
                <a:spcPts val="0"/>
              </a:spcBef>
              <a:spcAft>
                <a:spcPts val="0"/>
              </a:spcAft>
              <a:buNone/>
            </a:pPr>
            <a:fld id="{00000000-1234-1234-1234-123412341234}" type="slidenum">
              <a:rPr lang="en"/>
              <a:t>‹#›</a:t>
            </a:fld>
            <a:endParaRPr/>
          </a:p>
        </p:txBody>
      </p:sp>
      <p:sp>
        <p:nvSpPr>
          <p:cNvPr id="22" name="Google Shape;22;p5"/>
          <p:cNvSpPr/>
          <p:nvPr/>
        </p:nvSpPr>
        <p:spPr>
          <a:xfrm>
            <a:off x="0" y="0"/>
            <a:ext cx="9144191" cy="5143500"/>
          </a:xfrm>
          <a:custGeom>
            <a:rect b="b" l="l" r="r" t="t"/>
            <a:pathLst>
              <a:path extrusionOk="0" h="6858000" w="12192254">
                <a:moveTo>
                  <a:pt x="12192000" y="5069650"/>
                </a:moveTo>
                <a:lnTo>
                  <a:pt x="9906381" y="4900168"/>
                </a:lnTo>
                <a:lnTo>
                  <a:pt x="12192000" y="4948873"/>
                </a:lnTo>
                <a:lnTo>
                  <a:pt x="12192000" y="4944682"/>
                </a:lnTo>
                <a:lnTo>
                  <a:pt x="9826181" y="4893882"/>
                </a:lnTo>
                <a:lnTo>
                  <a:pt x="9797034" y="4891723"/>
                </a:lnTo>
                <a:lnTo>
                  <a:pt x="12192000" y="4817682"/>
                </a:lnTo>
                <a:lnTo>
                  <a:pt x="12192000" y="4813300"/>
                </a:lnTo>
                <a:lnTo>
                  <a:pt x="9756775" y="4888929"/>
                </a:lnTo>
                <a:lnTo>
                  <a:pt x="9714484" y="4885754"/>
                </a:lnTo>
                <a:lnTo>
                  <a:pt x="12192000" y="4680331"/>
                </a:lnTo>
                <a:lnTo>
                  <a:pt x="12192000" y="4676077"/>
                </a:lnTo>
                <a:lnTo>
                  <a:pt x="9687433" y="4883912"/>
                </a:lnTo>
                <a:lnTo>
                  <a:pt x="9638602" y="4880293"/>
                </a:lnTo>
                <a:lnTo>
                  <a:pt x="12192000" y="4536948"/>
                </a:lnTo>
                <a:lnTo>
                  <a:pt x="12192000" y="4532694"/>
                </a:lnTo>
                <a:lnTo>
                  <a:pt x="9618091" y="4878769"/>
                </a:lnTo>
                <a:lnTo>
                  <a:pt x="9565386" y="4874832"/>
                </a:lnTo>
                <a:lnTo>
                  <a:pt x="12192000" y="4387850"/>
                </a:lnTo>
                <a:lnTo>
                  <a:pt x="12192000" y="4383532"/>
                </a:lnTo>
                <a:lnTo>
                  <a:pt x="9548749" y="4873625"/>
                </a:lnTo>
                <a:lnTo>
                  <a:pt x="9493504" y="4869498"/>
                </a:lnTo>
                <a:lnTo>
                  <a:pt x="12192254" y="4232466"/>
                </a:lnTo>
                <a:lnTo>
                  <a:pt x="12192254" y="4228148"/>
                </a:lnTo>
                <a:lnTo>
                  <a:pt x="9479470" y="4868482"/>
                </a:lnTo>
                <a:lnTo>
                  <a:pt x="9422320" y="4864227"/>
                </a:lnTo>
                <a:lnTo>
                  <a:pt x="12192000" y="4071493"/>
                </a:lnTo>
                <a:lnTo>
                  <a:pt x="12192000" y="4067048"/>
                </a:lnTo>
                <a:lnTo>
                  <a:pt x="9410129" y="4863338"/>
                </a:lnTo>
                <a:lnTo>
                  <a:pt x="9351708" y="4859020"/>
                </a:lnTo>
                <a:lnTo>
                  <a:pt x="12192000" y="3904742"/>
                </a:lnTo>
                <a:lnTo>
                  <a:pt x="12192000" y="3900297"/>
                </a:lnTo>
                <a:lnTo>
                  <a:pt x="9340850" y="4858195"/>
                </a:lnTo>
                <a:lnTo>
                  <a:pt x="9281414" y="4853813"/>
                </a:lnTo>
                <a:lnTo>
                  <a:pt x="12192000" y="3732403"/>
                </a:lnTo>
                <a:lnTo>
                  <a:pt x="12192000" y="3727831"/>
                </a:lnTo>
                <a:lnTo>
                  <a:pt x="9271444" y="4853051"/>
                </a:lnTo>
                <a:lnTo>
                  <a:pt x="9211246" y="4848606"/>
                </a:lnTo>
                <a:lnTo>
                  <a:pt x="12192000" y="3554413"/>
                </a:lnTo>
                <a:lnTo>
                  <a:pt x="12192000" y="3549650"/>
                </a:lnTo>
                <a:lnTo>
                  <a:pt x="9202166" y="4847908"/>
                </a:lnTo>
                <a:lnTo>
                  <a:pt x="9141269" y="4843399"/>
                </a:lnTo>
                <a:lnTo>
                  <a:pt x="12192000" y="3370897"/>
                </a:lnTo>
                <a:lnTo>
                  <a:pt x="12192000" y="3366199"/>
                </a:lnTo>
                <a:lnTo>
                  <a:pt x="9132824" y="4842764"/>
                </a:lnTo>
                <a:lnTo>
                  <a:pt x="9071483" y="4838192"/>
                </a:lnTo>
                <a:lnTo>
                  <a:pt x="12192000" y="3181985"/>
                </a:lnTo>
                <a:lnTo>
                  <a:pt x="12192000" y="3177223"/>
                </a:lnTo>
                <a:lnTo>
                  <a:pt x="9063545" y="4837621"/>
                </a:lnTo>
                <a:lnTo>
                  <a:pt x="9001696" y="4833049"/>
                </a:lnTo>
                <a:lnTo>
                  <a:pt x="12192000" y="2987739"/>
                </a:lnTo>
                <a:lnTo>
                  <a:pt x="12192000" y="2982786"/>
                </a:lnTo>
                <a:lnTo>
                  <a:pt x="8994204" y="4832350"/>
                </a:lnTo>
                <a:lnTo>
                  <a:pt x="8932037" y="4827778"/>
                </a:lnTo>
                <a:lnTo>
                  <a:pt x="12192000" y="2788095"/>
                </a:lnTo>
                <a:lnTo>
                  <a:pt x="12192000" y="2783078"/>
                </a:lnTo>
                <a:lnTo>
                  <a:pt x="8924861" y="4827334"/>
                </a:lnTo>
                <a:lnTo>
                  <a:pt x="8862441" y="4822698"/>
                </a:lnTo>
                <a:lnTo>
                  <a:pt x="12192000" y="2583244"/>
                </a:lnTo>
                <a:lnTo>
                  <a:pt x="12192000" y="2578100"/>
                </a:lnTo>
                <a:lnTo>
                  <a:pt x="8855583" y="4822190"/>
                </a:lnTo>
                <a:lnTo>
                  <a:pt x="8792845" y="4817555"/>
                </a:lnTo>
                <a:lnTo>
                  <a:pt x="12192000" y="2373186"/>
                </a:lnTo>
                <a:lnTo>
                  <a:pt x="12192000" y="2367979"/>
                </a:lnTo>
                <a:lnTo>
                  <a:pt x="8786305" y="4817047"/>
                </a:lnTo>
                <a:lnTo>
                  <a:pt x="8723312" y="4812411"/>
                </a:lnTo>
                <a:lnTo>
                  <a:pt x="12192000" y="2158111"/>
                </a:lnTo>
                <a:lnTo>
                  <a:pt x="12192000" y="2152650"/>
                </a:lnTo>
                <a:lnTo>
                  <a:pt x="8716962" y="4811903"/>
                </a:lnTo>
                <a:lnTo>
                  <a:pt x="8653844" y="4807268"/>
                </a:lnTo>
                <a:lnTo>
                  <a:pt x="12192000" y="1937830"/>
                </a:lnTo>
                <a:lnTo>
                  <a:pt x="12192000" y="1932369"/>
                </a:lnTo>
                <a:lnTo>
                  <a:pt x="8647684" y="4806950"/>
                </a:lnTo>
                <a:lnTo>
                  <a:pt x="8584184" y="4802251"/>
                </a:lnTo>
                <a:lnTo>
                  <a:pt x="12192000" y="1712659"/>
                </a:lnTo>
                <a:lnTo>
                  <a:pt x="12192000" y="1707070"/>
                </a:lnTo>
                <a:lnTo>
                  <a:pt x="8578342" y="4801616"/>
                </a:lnTo>
                <a:lnTo>
                  <a:pt x="8514842" y="4796917"/>
                </a:lnTo>
                <a:lnTo>
                  <a:pt x="12192000" y="1482535"/>
                </a:lnTo>
                <a:lnTo>
                  <a:pt x="12192000" y="1476820"/>
                </a:lnTo>
                <a:lnTo>
                  <a:pt x="8509000" y="4796473"/>
                </a:lnTo>
                <a:lnTo>
                  <a:pt x="8445500" y="4791774"/>
                </a:lnTo>
                <a:lnTo>
                  <a:pt x="12192000" y="1247521"/>
                </a:lnTo>
                <a:lnTo>
                  <a:pt x="12192000" y="1241679"/>
                </a:lnTo>
                <a:lnTo>
                  <a:pt x="8439721" y="4791329"/>
                </a:lnTo>
                <a:lnTo>
                  <a:pt x="8376222" y="4786567"/>
                </a:lnTo>
                <a:lnTo>
                  <a:pt x="12192000" y="1007682"/>
                </a:lnTo>
                <a:lnTo>
                  <a:pt x="12192000" y="1001713"/>
                </a:lnTo>
                <a:lnTo>
                  <a:pt x="8370444" y="4786313"/>
                </a:lnTo>
                <a:lnTo>
                  <a:pt x="8306944" y="4781550"/>
                </a:lnTo>
                <a:lnTo>
                  <a:pt x="12192000" y="763080"/>
                </a:lnTo>
                <a:lnTo>
                  <a:pt x="12192000" y="756730"/>
                </a:lnTo>
                <a:lnTo>
                  <a:pt x="8301165" y="4781106"/>
                </a:lnTo>
                <a:lnTo>
                  <a:pt x="8237220" y="4776343"/>
                </a:lnTo>
                <a:lnTo>
                  <a:pt x="12192000" y="513842"/>
                </a:lnTo>
                <a:lnTo>
                  <a:pt x="12192000" y="507492"/>
                </a:lnTo>
                <a:lnTo>
                  <a:pt x="8231823" y="4775962"/>
                </a:lnTo>
                <a:lnTo>
                  <a:pt x="8167878" y="4771200"/>
                </a:lnTo>
                <a:lnTo>
                  <a:pt x="12192000" y="259906"/>
                </a:lnTo>
                <a:lnTo>
                  <a:pt x="12192000" y="253556"/>
                </a:lnTo>
                <a:lnTo>
                  <a:pt x="8162544" y="4770819"/>
                </a:lnTo>
                <a:lnTo>
                  <a:pt x="8098473" y="4766056"/>
                </a:lnTo>
                <a:lnTo>
                  <a:pt x="12192000" y="1397"/>
                </a:lnTo>
                <a:lnTo>
                  <a:pt x="12192000" y="0"/>
                </a:lnTo>
                <a:lnTo>
                  <a:pt x="12187619" y="0"/>
                </a:lnTo>
                <a:lnTo>
                  <a:pt x="8093266" y="4765675"/>
                </a:lnTo>
                <a:lnTo>
                  <a:pt x="0" y="4165600"/>
                </a:lnTo>
                <a:lnTo>
                  <a:pt x="0" y="4169855"/>
                </a:lnTo>
                <a:lnTo>
                  <a:pt x="8089900" y="4769930"/>
                </a:lnTo>
                <a:lnTo>
                  <a:pt x="8016050" y="4855845"/>
                </a:lnTo>
                <a:lnTo>
                  <a:pt x="0" y="4684586"/>
                </a:lnTo>
                <a:lnTo>
                  <a:pt x="0" y="4688840"/>
                </a:lnTo>
                <a:lnTo>
                  <a:pt x="8012431" y="4859719"/>
                </a:lnTo>
                <a:lnTo>
                  <a:pt x="7938770" y="4945507"/>
                </a:lnTo>
                <a:lnTo>
                  <a:pt x="0" y="5192014"/>
                </a:lnTo>
                <a:lnTo>
                  <a:pt x="0" y="5196205"/>
                </a:lnTo>
                <a:lnTo>
                  <a:pt x="7935024" y="4949825"/>
                </a:lnTo>
                <a:lnTo>
                  <a:pt x="7861300" y="5035550"/>
                </a:lnTo>
                <a:lnTo>
                  <a:pt x="0" y="5687695"/>
                </a:lnTo>
                <a:lnTo>
                  <a:pt x="0" y="5691950"/>
                </a:lnTo>
                <a:lnTo>
                  <a:pt x="7857554" y="5039995"/>
                </a:lnTo>
                <a:lnTo>
                  <a:pt x="7784275" y="5125339"/>
                </a:lnTo>
                <a:lnTo>
                  <a:pt x="0" y="6172200"/>
                </a:lnTo>
                <a:lnTo>
                  <a:pt x="0" y="6176518"/>
                </a:lnTo>
                <a:lnTo>
                  <a:pt x="7780084" y="5130165"/>
                </a:lnTo>
                <a:lnTo>
                  <a:pt x="7706995" y="5215255"/>
                </a:lnTo>
                <a:lnTo>
                  <a:pt x="0" y="6644704"/>
                </a:lnTo>
                <a:lnTo>
                  <a:pt x="0" y="6649022"/>
                </a:lnTo>
                <a:lnTo>
                  <a:pt x="7702550" y="5220272"/>
                </a:lnTo>
                <a:lnTo>
                  <a:pt x="7629716" y="5305108"/>
                </a:lnTo>
                <a:lnTo>
                  <a:pt x="1051878" y="6858000"/>
                </a:lnTo>
                <a:lnTo>
                  <a:pt x="1070293" y="6858000"/>
                </a:lnTo>
                <a:lnTo>
                  <a:pt x="7625081" y="5310569"/>
                </a:lnTo>
                <a:lnTo>
                  <a:pt x="7552500" y="5395024"/>
                </a:lnTo>
                <a:lnTo>
                  <a:pt x="2441512" y="6858000"/>
                </a:lnTo>
                <a:lnTo>
                  <a:pt x="2456879" y="6858000"/>
                </a:lnTo>
                <a:lnTo>
                  <a:pt x="7547483" y="5400866"/>
                </a:lnTo>
                <a:lnTo>
                  <a:pt x="7475284" y="5484940"/>
                </a:lnTo>
                <a:lnTo>
                  <a:pt x="3388424" y="6858000"/>
                </a:lnTo>
                <a:lnTo>
                  <a:pt x="3401759" y="6858000"/>
                </a:lnTo>
                <a:lnTo>
                  <a:pt x="7469886" y="5491226"/>
                </a:lnTo>
                <a:lnTo>
                  <a:pt x="7398068" y="5574856"/>
                </a:lnTo>
                <a:lnTo>
                  <a:pt x="4067620" y="6858000"/>
                </a:lnTo>
                <a:lnTo>
                  <a:pt x="4079431" y="6858000"/>
                </a:lnTo>
                <a:lnTo>
                  <a:pt x="7392226" y="5581650"/>
                </a:lnTo>
                <a:lnTo>
                  <a:pt x="7320788" y="5664772"/>
                </a:lnTo>
                <a:lnTo>
                  <a:pt x="4572508" y="6858000"/>
                </a:lnTo>
                <a:lnTo>
                  <a:pt x="4583176" y="6858000"/>
                </a:lnTo>
                <a:lnTo>
                  <a:pt x="7314438" y="5672138"/>
                </a:lnTo>
                <a:lnTo>
                  <a:pt x="7243572" y="5754688"/>
                </a:lnTo>
                <a:lnTo>
                  <a:pt x="4957572" y="6858000"/>
                </a:lnTo>
                <a:lnTo>
                  <a:pt x="4967351" y="6858000"/>
                </a:lnTo>
                <a:lnTo>
                  <a:pt x="7236651" y="5762689"/>
                </a:lnTo>
                <a:lnTo>
                  <a:pt x="7166357" y="5844540"/>
                </a:lnTo>
                <a:lnTo>
                  <a:pt x="5256848" y="6858000"/>
                </a:lnTo>
                <a:lnTo>
                  <a:pt x="5265865" y="6858000"/>
                </a:lnTo>
                <a:lnTo>
                  <a:pt x="7158736" y="5853367"/>
                </a:lnTo>
                <a:lnTo>
                  <a:pt x="7088886" y="5934456"/>
                </a:lnTo>
                <a:lnTo>
                  <a:pt x="5492750" y="6858000"/>
                </a:lnTo>
                <a:lnTo>
                  <a:pt x="5501196" y="6858000"/>
                </a:lnTo>
                <a:lnTo>
                  <a:pt x="7081076" y="5944172"/>
                </a:lnTo>
                <a:lnTo>
                  <a:pt x="7012178" y="6024309"/>
                </a:lnTo>
                <a:lnTo>
                  <a:pt x="5679504" y="6858000"/>
                </a:lnTo>
                <a:lnTo>
                  <a:pt x="5687505" y="6858000"/>
                </a:lnTo>
                <a:lnTo>
                  <a:pt x="7002590" y="6035167"/>
                </a:lnTo>
                <a:lnTo>
                  <a:pt x="6934644" y="6114225"/>
                </a:lnTo>
                <a:lnTo>
                  <a:pt x="5828792" y="6858000"/>
                </a:lnTo>
                <a:lnTo>
                  <a:pt x="5836412" y="6858000"/>
                </a:lnTo>
                <a:lnTo>
                  <a:pt x="6924231" y="6126353"/>
                </a:lnTo>
                <a:lnTo>
                  <a:pt x="6857429" y="6203950"/>
                </a:lnTo>
                <a:lnTo>
                  <a:pt x="5948109" y="6858000"/>
                </a:lnTo>
                <a:lnTo>
                  <a:pt x="5955348" y="6858000"/>
                </a:lnTo>
                <a:lnTo>
                  <a:pt x="6845682" y="6217793"/>
                </a:lnTo>
                <a:lnTo>
                  <a:pt x="6780149" y="6293993"/>
                </a:lnTo>
                <a:lnTo>
                  <a:pt x="6043168" y="6858000"/>
                </a:lnTo>
                <a:lnTo>
                  <a:pt x="6050153" y="6858000"/>
                </a:lnTo>
                <a:lnTo>
                  <a:pt x="6766814" y="6309614"/>
                </a:lnTo>
                <a:lnTo>
                  <a:pt x="6702933" y="6383909"/>
                </a:lnTo>
                <a:lnTo>
                  <a:pt x="6118352" y="6858000"/>
                </a:lnTo>
                <a:lnTo>
                  <a:pt x="6125083" y="6858000"/>
                </a:lnTo>
                <a:lnTo>
                  <a:pt x="6687503" y="6401880"/>
                </a:lnTo>
                <a:lnTo>
                  <a:pt x="6625718" y="6473825"/>
                </a:lnTo>
                <a:lnTo>
                  <a:pt x="6177090" y="6858000"/>
                </a:lnTo>
                <a:lnTo>
                  <a:pt x="6183440" y="6858000"/>
                </a:lnTo>
                <a:lnTo>
                  <a:pt x="6607429" y="6494907"/>
                </a:lnTo>
                <a:lnTo>
                  <a:pt x="6548374" y="6563678"/>
                </a:lnTo>
                <a:lnTo>
                  <a:pt x="6221984" y="6858000"/>
                </a:lnTo>
                <a:lnTo>
                  <a:pt x="6228334" y="6858000"/>
                </a:lnTo>
                <a:lnTo>
                  <a:pt x="6526784" y="6588951"/>
                </a:lnTo>
                <a:lnTo>
                  <a:pt x="6471285" y="6653531"/>
                </a:lnTo>
                <a:lnTo>
                  <a:pt x="6255385" y="6858000"/>
                </a:lnTo>
                <a:lnTo>
                  <a:pt x="6261735" y="6858000"/>
                </a:lnTo>
                <a:lnTo>
                  <a:pt x="6444869" y="6684709"/>
                </a:lnTo>
                <a:lnTo>
                  <a:pt x="6394450" y="6743382"/>
                </a:lnTo>
                <a:lnTo>
                  <a:pt x="6278753" y="6857682"/>
                </a:lnTo>
                <a:lnTo>
                  <a:pt x="6284786" y="6857682"/>
                </a:lnTo>
                <a:lnTo>
                  <a:pt x="6360097" y="6783070"/>
                </a:lnTo>
                <a:lnTo>
                  <a:pt x="6317234" y="6832982"/>
                </a:lnTo>
                <a:lnTo>
                  <a:pt x="6292850" y="6858000"/>
                </a:lnTo>
                <a:lnTo>
                  <a:pt x="6306249" y="6858000"/>
                </a:lnTo>
                <a:lnTo>
                  <a:pt x="6318949" y="6843459"/>
                </a:lnTo>
                <a:lnTo>
                  <a:pt x="6472174" y="6678359"/>
                </a:lnTo>
                <a:lnTo>
                  <a:pt x="6624574" y="6520625"/>
                </a:lnTo>
                <a:lnTo>
                  <a:pt x="6776403" y="6370257"/>
                </a:lnTo>
                <a:lnTo>
                  <a:pt x="6927914" y="6226937"/>
                </a:lnTo>
                <a:lnTo>
                  <a:pt x="7078409" y="6091301"/>
                </a:lnTo>
                <a:lnTo>
                  <a:pt x="7229285" y="5962650"/>
                </a:lnTo>
                <a:lnTo>
                  <a:pt x="7378700" y="5841429"/>
                </a:lnTo>
                <a:lnTo>
                  <a:pt x="7527481" y="5727700"/>
                </a:lnTo>
                <a:lnTo>
                  <a:pt x="7675753" y="5621147"/>
                </a:lnTo>
                <a:lnTo>
                  <a:pt x="7823518" y="5521706"/>
                </a:lnTo>
                <a:lnTo>
                  <a:pt x="7970330" y="5429822"/>
                </a:lnTo>
                <a:lnTo>
                  <a:pt x="8116824" y="5345113"/>
                </a:lnTo>
                <a:lnTo>
                  <a:pt x="8262874" y="5267706"/>
                </a:lnTo>
                <a:lnTo>
                  <a:pt x="8407971" y="5197856"/>
                </a:lnTo>
                <a:lnTo>
                  <a:pt x="8552561" y="5135118"/>
                </a:lnTo>
                <a:lnTo>
                  <a:pt x="8696516" y="5079619"/>
                </a:lnTo>
                <a:lnTo>
                  <a:pt x="8839962" y="5031423"/>
                </a:lnTo>
                <a:lnTo>
                  <a:pt x="8982646" y="4990592"/>
                </a:lnTo>
                <a:lnTo>
                  <a:pt x="9124696" y="4957064"/>
                </a:lnTo>
                <a:lnTo>
                  <a:pt x="9266174" y="4930839"/>
                </a:lnTo>
                <a:lnTo>
                  <a:pt x="9407144" y="4911789"/>
                </a:lnTo>
                <a:lnTo>
                  <a:pt x="9547289" y="4900168"/>
                </a:lnTo>
                <a:lnTo>
                  <a:pt x="9686989" y="4895850"/>
                </a:lnTo>
                <a:lnTo>
                  <a:pt x="9826117" y="4898835"/>
                </a:lnTo>
                <a:lnTo>
                  <a:pt x="12192000" y="5073650"/>
                </a:lnTo>
                <a:close/>
                <a:moveTo>
                  <a:pt x="6316282" y="6840538"/>
                </a:moveTo>
                <a:lnTo>
                  <a:pt x="6315139" y="6841744"/>
                </a:lnTo>
                <a:lnTo>
                  <a:pt x="6320028" y="6836093"/>
                </a:lnTo>
                <a:lnTo>
                  <a:pt x="6322949" y="6833044"/>
                </a:lnTo>
                <a:close/>
                <a:moveTo>
                  <a:pt x="9549003" y="4877880"/>
                </a:moveTo>
                <a:lnTo>
                  <a:pt x="9597707" y="4881499"/>
                </a:lnTo>
                <a:lnTo>
                  <a:pt x="9547479" y="4888230"/>
                </a:lnTo>
                <a:lnTo>
                  <a:pt x="9498711" y="4887214"/>
                </a:lnTo>
                <a:close/>
                <a:moveTo>
                  <a:pt x="9479788" y="4872736"/>
                </a:moveTo>
                <a:lnTo>
                  <a:pt x="9532366" y="4876673"/>
                </a:lnTo>
                <a:lnTo>
                  <a:pt x="9477883" y="4886770"/>
                </a:lnTo>
                <a:lnTo>
                  <a:pt x="9425178" y="4885627"/>
                </a:lnTo>
                <a:close/>
                <a:moveTo>
                  <a:pt x="6724650" y="6388926"/>
                </a:moveTo>
                <a:lnTo>
                  <a:pt x="6780467" y="6326315"/>
                </a:lnTo>
                <a:lnTo>
                  <a:pt x="6831902" y="6284659"/>
                </a:lnTo>
                <a:lnTo>
                  <a:pt x="6775704" y="6345238"/>
                </a:lnTo>
                <a:close/>
                <a:moveTo>
                  <a:pt x="6750494" y="6372352"/>
                </a:moveTo>
                <a:lnTo>
                  <a:pt x="6699123" y="6427788"/>
                </a:lnTo>
                <a:lnTo>
                  <a:pt x="6652705" y="6469571"/>
                </a:lnTo>
                <a:lnTo>
                  <a:pt x="6703505" y="6412421"/>
                </a:lnTo>
                <a:close/>
                <a:moveTo>
                  <a:pt x="9197086" y="4906455"/>
                </a:moveTo>
                <a:lnTo>
                  <a:pt x="9139936" y="4908169"/>
                </a:lnTo>
                <a:lnTo>
                  <a:pt x="9199944" y="4885055"/>
                </a:lnTo>
                <a:lnTo>
                  <a:pt x="9257094" y="4886325"/>
                </a:lnTo>
                <a:close/>
                <a:moveTo>
                  <a:pt x="9269476" y="4886579"/>
                </a:moveTo>
                <a:lnTo>
                  <a:pt x="9324657" y="4887722"/>
                </a:lnTo>
                <a:lnTo>
                  <a:pt x="9266999" y="4904232"/>
                </a:lnTo>
                <a:lnTo>
                  <a:pt x="9211755" y="4905947"/>
                </a:lnTo>
                <a:close/>
                <a:moveTo>
                  <a:pt x="8914574" y="4947984"/>
                </a:moveTo>
                <a:lnTo>
                  <a:pt x="8855075" y="4952937"/>
                </a:lnTo>
                <a:lnTo>
                  <a:pt x="8918575" y="4919282"/>
                </a:lnTo>
                <a:lnTo>
                  <a:pt x="8978011" y="4917440"/>
                </a:lnTo>
                <a:close/>
                <a:moveTo>
                  <a:pt x="8988298" y="4917123"/>
                </a:moveTo>
                <a:lnTo>
                  <a:pt x="9046718" y="4915345"/>
                </a:lnTo>
                <a:lnTo>
                  <a:pt x="8985250" y="4942205"/>
                </a:lnTo>
                <a:lnTo>
                  <a:pt x="8926830" y="4947031"/>
                </a:lnTo>
                <a:close/>
                <a:moveTo>
                  <a:pt x="7247445" y="5876925"/>
                </a:moveTo>
                <a:lnTo>
                  <a:pt x="7311518" y="5810695"/>
                </a:lnTo>
                <a:lnTo>
                  <a:pt x="7370255" y="5776722"/>
                </a:lnTo>
                <a:lnTo>
                  <a:pt x="7306119" y="5840222"/>
                </a:lnTo>
                <a:close/>
                <a:moveTo>
                  <a:pt x="7292404" y="5853811"/>
                </a:moveTo>
                <a:lnTo>
                  <a:pt x="7230110" y="5915533"/>
                </a:lnTo>
                <a:lnTo>
                  <a:pt x="7172960" y="5953633"/>
                </a:lnTo>
                <a:lnTo>
                  <a:pt x="7235127" y="5889371"/>
                </a:lnTo>
                <a:close/>
                <a:moveTo>
                  <a:pt x="8630539" y="5011547"/>
                </a:moveTo>
                <a:lnTo>
                  <a:pt x="8569452" y="5019739"/>
                </a:lnTo>
                <a:lnTo>
                  <a:pt x="8635365" y="4975289"/>
                </a:lnTo>
                <a:lnTo>
                  <a:pt x="8696261" y="4970209"/>
                </a:lnTo>
                <a:close/>
                <a:moveTo>
                  <a:pt x="8705469" y="4969637"/>
                </a:moveTo>
                <a:lnTo>
                  <a:pt x="8765731" y="4964621"/>
                </a:lnTo>
                <a:lnTo>
                  <a:pt x="8701024" y="5002086"/>
                </a:lnTo>
                <a:lnTo>
                  <a:pt x="8640699" y="5010150"/>
                </a:lnTo>
                <a:close/>
                <a:moveTo>
                  <a:pt x="7545895" y="5608701"/>
                </a:moveTo>
                <a:lnTo>
                  <a:pt x="7612570" y="5542661"/>
                </a:lnTo>
                <a:lnTo>
                  <a:pt x="7673531" y="5516245"/>
                </a:lnTo>
                <a:lnTo>
                  <a:pt x="7606793" y="5579301"/>
                </a:lnTo>
                <a:close/>
                <a:moveTo>
                  <a:pt x="7596695" y="5588953"/>
                </a:moveTo>
                <a:lnTo>
                  <a:pt x="7531100" y="5650929"/>
                </a:lnTo>
                <a:lnTo>
                  <a:pt x="7471093" y="5682679"/>
                </a:lnTo>
                <a:lnTo>
                  <a:pt x="7536625" y="5617782"/>
                </a:lnTo>
                <a:close/>
                <a:moveTo>
                  <a:pt x="8344472" y="5097018"/>
                </a:moveTo>
                <a:lnTo>
                  <a:pt x="8282369" y="5108512"/>
                </a:lnTo>
                <a:lnTo>
                  <a:pt x="8350187" y="5053521"/>
                </a:lnTo>
                <a:lnTo>
                  <a:pt x="8412226" y="5045202"/>
                </a:lnTo>
                <a:close/>
                <a:moveTo>
                  <a:pt x="8420671" y="5044059"/>
                </a:moveTo>
                <a:lnTo>
                  <a:pt x="8482203" y="5035741"/>
                </a:lnTo>
                <a:lnTo>
                  <a:pt x="8415338" y="5083874"/>
                </a:lnTo>
                <a:lnTo>
                  <a:pt x="8353679" y="5095304"/>
                </a:lnTo>
                <a:close/>
                <a:moveTo>
                  <a:pt x="7843584" y="5361242"/>
                </a:moveTo>
                <a:lnTo>
                  <a:pt x="7912100" y="5296599"/>
                </a:lnTo>
                <a:lnTo>
                  <a:pt x="7974203" y="5278819"/>
                </a:lnTo>
                <a:lnTo>
                  <a:pt x="7905750" y="5340350"/>
                </a:lnTo>
                <a:close/>
                <a:moveTo>
                  <a:pt x="7897813" y="5347462"/>
                </a:moveTo>
                <a:lnTo>
                  <a:pt x="7830312" y="5408295"/>
                </a:lnTo>
                <a:lnTo>
                  <a:pt x="7768718" y="5432044"/>
                </a:lnTo>
                <a:lnTo>
                  <a:pt x="7835900" y="5368163"/>
                </a:lnTo>
                <a:close/>
                <a:moveTo>
                  <a:pt x="8056563" y="5204397"/>
                </a:moveTo>
                <a:lnTo>
                  <a:pt x="7993698" y="5219256"/>
                </a:lnTo>
                <a:lnTo>
                  <a:pt x="8063167" y="5153470"/>
                </a:lnTo>
                <a:lnTo>
                  <a:pt x="8125969" y="5141849"/>
                </a:lnTo>
                <a:close/>
                <a:moveTo>
                  <a:pt x="8133969" y="5140389"/>
                </a:moveTo>
                <a:lnTo>
                  <a:pt x="8196390" y="5128768"/>
                </a:lnTo>
                <a:lnTo>
                  <a:pt x="8128000" y="5187950"/>
                </a:lnTo>
                <a:lnTo>
                  <a:pt x="8065389" y="5202682"/>
                </a:lnTo>
                <a:close/>
                <a:moveTo>
                  <a:pt x="8050022" y="5210239"/>
                </a:moveTo>
                <a:lnTo>
                  <a:pt x="7981188" y="5272278"/>
                </a:lnTo>
                <a:lnTo>
                  <a:pt x="7918577" y="5290249"/>
                </a:lnTo>
                <a:lnTo>
                  <a:pt x="7987538" y="5224971"/>
                </a:lnTo>
                <a:close/>
                <a:moveTo>
                  <a:pt x="7983284" y="5276088"/>
                </a:moveTo>
                <a:lnTo>
                  <a:pt x="8044879" y="5258499"/>
                </a:lnTo>
                <a:lnTo>
                  <a:pt x="7977506" y="5316157"/>
                </a:lnTo>
                <a:lnTo>
                  <a:pt x="7915847" y="5336921"/>
                </a:lnTo>
                <a:close/>
                <a:moveTo>
                  <a:pt x="7990459" y="5269738"/>
                </a:moveTo>
                <a:lnTo>
                  <a:pt x="8058594" y="5208270"/>
                </a:lnTo>
                <a:lnTo>
                  <a:pt x="8120698" y="5193602"/>
                </a:lnTo>
                <a:lnTo>
                  <a:pt x="8052626" y="5251895"/>
                </a:lnTo>
                <a:close/>
                <a:moveTo>
                  <a:pt x="8129715" y="5191506"/>
                </a:moveTo>
                <a:lnTo>
                  <a:pt x="8191246" y="5176965"/>
                </a:lnTo>
                <a:lnTo>
                  <a:pt x="8124063" y="5231448"/>
                </a:lnTo>
                <a:lnTo>
                  <a:pt x="8062405" y="5249101"/>
                </a:lnTo>
                <a:close/>
                <a:moveTo>
                  <a:pt x="8136700" y="5185474"/>
                </a:moveTo>
                <a:lnTo>
                  <a:pt x="8204708" y="5127244"/>
                </a:lnTo>
                <a:lnTo>
                  <a:pt x="8266748" y="5115751"/>
                </a:lnTo>
                <a:lnTo>
                  <a:pt x="8198866" y="5170805"/>
                </a:lnTo>
                <a:close/>
                <a:moveTo>
                  <a:pt x="8275511" y="5114100"/>
                </a:moveTo>
                <a:lnTo>
                  <a:pt x="8337043" y="5102670"/>
                </a:lnTo>
                <a:lnTo>
                  <a:pt x="8269986" y="5154041"/>
                </a:lnTo>
                <a:lnTo>
                  <a:pt x="8208328" y="5168583"/>
                </a:lnTo>
                <a:close/>
                <a:moveTo>
                  <a:pt x="8273669" y="5110163"/>
                </a:moveTo>
                <a:lnTo>
                  <a:pt x="8211122" y="5121720"/>
                </a:lnTo>
                <a:lnTo>
                  <a:pt x="8279765" y="5062982"/>
                </a:lnTo>
                <a:lnTo>
                  <a:pt x="8342122" y="5054600"/>
                </a:lnTo>
                <a:close/>
                <a:moveTo>
                  <a:pt x="8202803" y="5123307"/>
                </a:moveTo>
                <a:lnTo>
                  <a:pt x="8139938" y="5134928"/>
                </a:lnTo>
                <a:lnTo>
                  <a:pt x="8209281" y="5072444"/>
                </a:lnTo>
                <a:lnTo>
                  <a:pt x="8272019" y="5063998"/>
                </a:lnTo>
                <a:close/>
                <a:moveTo>
                  <a:pt x="8132001" y="5136388"/>
                </a:moveTo>
                <a:lnTo>
                  <a:pt x="8068819" y="5148136"/>
                </a:lnTo>
                <a:lnTo>
                  <a:pt x="8138669" y="5081905"/>
                </a:lnTo>
                <a:lnTo>
                  <a:pt x="8201724" y="5073460"/>
                </a:lnTo>
                <a:close/>
                <a:moveTo>
                  <a:pt x="8061135" y="5149850"/>
                </a:moveTo>
                <a:lnTo>
                  <a:pt x="7997635" y="5161661"/>
                </a:lnTo>
                <a:lnTo>
                  <a:pt x="8068247" y="5091811"/>
                </a:lnTo>
                <a:lnTo>
                  <a:pt x="8131747" y="5083302"/>
                </a:lnTo>
                <a:close/>
                <a:moveTo>
                  <a:pt x="8055419" y="5155248"/>
                </a:moveTo>
                <a:lnTo>
                  <a:pt x="7985569" y="5221478"/>
                </a:lnTo>
                <a:lnTo>
                  <a:pt x="7922069" y="5236401"/>
                </a:lnTo>
                <a:lnTo>
                  <a:pt x="7992301" y="5166932"/>
                </a:lnTo>
                <a:close/>
                <a:moveTo>
                  <a:pt x="7979219" y="5227320"/>
                </a:moveTo>
                <a:lnTo>
                  <a:pt x="7909369" y="5293106"/>
                </a:lnTo>
                <a:lnTo>
                  <a:pt x="7846378" y="5311140"/>
                </a:lnTo>
                <a:lnTo>
                  <a:pt x="7916228" y="5242116"/>
                </a:lnTo>
                <a:close/>
                <a:moveTo>
                  <a:pt x="7903019" y="5299456"/>
                </a:moveTo>
                <a:lnTo>
                  <a:pt x="7833931" y="5364798"/>
                </a:lnTo>
                <a:lnTo>
                  <a:pt x="7771320" y="5385816"/>
                </a:lnTo>
                <a:lnTo>
                  <a:pt x="7840472" y="5317363"/>
                </a:lnTo>
                <a:close/>
                <a:moveTo>
                  <a:pt x="7826819" y="5371719"/>
                </a:moveTo>
                <a:lnTo>
                  <a:pt x="7758431" y="5436362"/>
                </a:lnTo>
                <a:lnTo>
                  <a:pt x="7696264" y="5460365"/>
                </a:lnTo>
                <a:lnTo>
                  <a:pt x="7764653" y="5392547"/>
                </a:lnTo>
                <a:close/>
                <a:moveTo>
                  <a:pt x="7750619" y="5444046"/>
                </a:moveTo>
                <a:lnTo>
                  <a:pt x="7683056" y="5508054"/>
                </a:lnTo>
                <a:lnTo>
                  <a:pt x="7621397" y="5534787"/>
                </a:lnTo>
                <a:lnTo>
                  <a:pt x="7688517" y="5467350"/>
                </a:lnTo>
                <a:close/>
                <a:moveTo>
                  <a:pt x="7685406" y="5511610"/>
                </a:moveTo>
                <a:lnTo>
                  <a:pt x="7745476" y="5485511"/>
                </a:lnTo>
                <a:lnTo>
                  <a:pt x="7679944" y="5544566"/>
                </a:lnTo>
                <a:lnTo>
                  <a:pt x="7619937" y="5573586"/>
                </a:lnTo>
                <a:close/>
                <a:moveTo>
                  <a:pt x="7694422" y="5503101"/>
                </a:moveTo>
                <a:lnTo>
                  <a:pt x="7761034" y="5440045"/>
                </a:lnTo>
                <a:lnTo>
                  <a:pt x="7821994" y="5416550"/>
                </a:lnTo>
                <a:lnTo>
                  <a:pt x="7755382" y="5476621"/>
                </a:lnTo>
                <a:close/>
                <a:moveTo>
                  <a:pt x="7833043" y="5412296"/>
                </a:moveTo>
                <a:lnTo>
                  <a:pt x="7893177" y="5389118"/>
                </a:lnTo>
                <a:lnTo>
                  <a:pt x="7827709" y="5445189"/>
                </a:lnTo>
                <a:lnTo>
                  <a:pt x="7767574" y="5471287"/>
                </a:lnTo>
                <a:close/>
                <a:moveTo>
                  <a:pt x="7841869" y="5404358"/>
                </a:moveTo>
                <a:lnTo>
                  <a:pt x="7908354" y="5344414"/>
                </a:lnTo>
                <a:lnTo>
                  <a:pt x="7969377" y="5323904"/>
                </a:lnTo>
                <a:lnTo>
                  <a:pt x="7902829" y="5381054"/>
                </a:lnTo>
                <a:close/>
                <a:moveTo>
                  <a:pt x="7980045" y="5320348"/>
                </a:moveTo>
                <a:lnTo>
                  <a:pt x="8040244" y="5300091"/>
                </a:lnTo>
                <a:lnTo>
                  <a:pt x="7974394" y="5353050"/>
                </a:lnTo>
                <a:lnTo>
                  <a:pt x="7914195" y="5376228"/>
                </a:lnTo>
                <a:close/>
                <a:moveTo>
                  <a:pt x="7988682" y="5312982"/>
                </a:moveTo>
                <a:lnTo>
                  <a:pt x="8055102" y="5255832"/>
                </a:lnTo>
                <a:lnTo>
                  <a:pt x="8116062" y="5238369"/>
                </a:lnTo>
                <a:lnTo>
                  <a:pt x="8049705" y="5292217"/>
                </a:lnTo>
                <a:close/>
                <a:moveTo>
                  <a:pt x="8126476" y="5235639"/>
                </a:moveTo>
                <a:lnTo>
                  <a:pt x="8186738" y="5218367"/>
                </a:lnTo>
                <a:lnTo>
                  <a:pt x="8121460" y="5268341"/>
                </a:lnTo>
                <a:lnTo>
                  <a:pt x="8061135" y="5288598"/>
                </a:lnTo>
                <a:close/>
                <a:moveTo>
                  <a:pt x="8134858" y="5228844"/>
                </a:moveTo>
                <a:lnTo>
                  <a:pt x="8201216" y="5174996"/>
                </a:lnTo>
                <a:lnTo>
                  <a:pt x="8262239" y="5160645"/>
                </a:lnTo>
                <a:lnTo>
                  <a:pt x="8195945" y="5211445"/>
                </a:lnTo>
                <a:close/>
                <a:moveTo>
                  <a:pt x="8272272" y="5158232"/>
                </a:moveTo>
                <a:lnTo>
                  <a:pt x="8332534" y="5144008"/>
                </a:lnTo>
                <a:lnTo>
                  <a:pt x="8267382" y="5190871"/>
                </a:lnTo>
                <a:lnTo>
                  <a:pt x="8207057" y="5208143"/>
                </a:lnTo>
                <a:close/>
                <a:moveTo>
                  <a:pt x="8280527" y="5151882"/>
                </a:moveTo>
                <a:lnTo>
                  <a:pt x="8346694" y="5101082"/>
                </a:lnTo>
                <a:lnTo>
                  <a:pt x="8407718" y="5089779"/>
                </a:lnTo>
                <a:lnTo>
                  <a:pt x="8341043" y="5137150"/>
                </a:lnTo>
                <a:close/>
                <a:moveTo>
                  <a:pt x="8417496" y="5088382"/>
                </a:moveTo>
                <a:lnTo>
                  <a:pt x="8477758" y="5077206"/>
                </a:lnTo>
                <a:lnTo>
                  <a:pt x="8412670" y="5120958"/>
                </a:lnTo>
                <a:lnTo>
                  <a:pt x="8352345" y="5135182"/>
                </a:lnTo>
                <a:close/>
                <a:moveTo>
                  <a:pt x="8425561" y="5082540"/>
                </a:moveTo>
                <a:lnTo>
                  <a:pt x="8491601" y="5035106"/>
                </a:lnTo>
                <a:lnTo>
                  <a:pt x="8552561" y="5026851"/>
                </a:lnTo>
                <a:lnTo>
                  <a:pt x="8486584" y="5071301"/>
                </a:lnTo>
                <a:close/>
                <a:moveTo>
                  <a:pt x="8562022" y="5025390"/>
                </a:moveTo>
                <a:lnTo>
                  <a:pt x="8622284" y="5017326"/>
                </a:lnTo>
                <a:lnTo>
                  <a:pt x="8557451" y="5057902"/>
                </a:lnTo>
                <a:lnTo>
                  <a:pt x="8497062" y="5069078"/>
                </a:lnTo>
                <a:close/>
                <a:moveTo>
                  <a:pt x="8560498" y="5021326"/>
                </a:moveTo>
                <a:lnTo>
                  <a:pt x="8498904" y="5029645"/>
                </a:lnTo>
                <a:lnTo>
                  <a:pt x="8565706" y="4981575"/>
                </a:lnTo>
                <a:lnTo>
                  <a:pt x="8627173" y="4976495"/>
                </a:lnTo>
                <a:close/>
                <a:moveTo>
                  <a:pt x="8489950" y="5030851"/>
                </a:moveTo>
                <a:lnTo>
                  <a:pt x="8427910" y="5039170"/>
                </a:lnTo>
                <a:lnTo>
                  <a:pt x="8495538" y="4987417"/>
                </a:lnTo>
                <a:lnTo>
                  <a:pt x="8557514" y="4982274"/>
                </a:lnTo>
                <a:close/>
                <a:moveTo>
                  <a:pt x="8419465" y="5040313"/>
                </a:moveTo>
                <a:lnTo>
                  <a:pt x="8356600" y="5048250"/>
                </a:lnTo>
                <a:lnTo>
                  <a:pt x="8424990" y="4992815"/>
                </a:lnTo>
                <a:lnTo>
                  <a:pt x="8487346" y="4987608"/>
                </a:lnTo>
                <a:close/>
                <a:moveTo>
                  <a:pt x="8348917" y="5049774"/>
                </a:moveTo>
                <a:lnTo>
                  <a:pt x="8286115" y="5058220"/>
                </a:lnTo>
                <a:lnTo>
                  <a:pt x="8355203" y="4999038"/>
                </a:lnTo>
                <a:lnTo>
                  <a:pt x="8417878" y="4993831"/>
                </a:lnTo>
                <a:close/>
                <a:moveTo>
                  <a:pt x="8278369" y="5059299"/>
                </a:moveTo>
                <a:lnTo>
                  <a:pt x="8215313" y="5067745"/>
                </a:lnTo>
                <a:lnTo>
                  <a:pt x="8285163" y="5004880"/>
                </a:lnTo>
                <a:lnTo>
                  <a:pt x="8348155" y="4999673"/>
                </a:lnTo>
                <a:close/>
                <a:moveTo>
                  <a:pt x="8207883" y="5068761"/>
                </a:moveTo>
                <a:lnTo>
                  <a:pt x="8144383" y="5077270"/>
                </a:lnTo>
                <a:lnTo>
                  <a:pt x="8214424" y="5010150"/>
                </a:lnTo>
                <a:lnTo>
                  <a:pt x="8277924" y="5004880"/>
                </a:lnTo>
                <a:close/>
                <a:moveTo>
                  <a:pt x="8137335" y="5078222"/>
                </a:moveTo>
                <a:lnTo>
                  <a:pt x="8073835" y="5086795"/>
                </a:lnTo>
                <a:lnTo>
                  <a:pt x="8144257" y="5016500"/>
                </a:lnTo>
                <a:lnTo>
                  <a:pt x="8207757" y="5011230"/>
                </a:lnTo>
                <a:close/>
                <a:moveTo>
                  <a:pt x="8066850" y="5087684"/>
                </a:moveTo>
                <a:lnTo>
                  <a:pt x="8003350" y="5096256"/>
                </a:lnTo>
                <a:lnTo>
                  <a:pt x="8074851" y="5022342"/>
                </a:lnTo>
                <a:lnTo>
                  <a:pt x="8138351" y="5017072"/>
                </a:lnTo>
                <a:close/>
                <a:moveTo>
                  <a:pt x="8061833" y="5092637"/>
                </a:moveTo>
                <a:lnTo>
                  <a:pt x="7990269" y="5162550"/>
                </a:lnTo>
                <a:lnTo>
                  <a:pt x="7926769" y="5174361"/>
                </a:lnTo>
                <a:lnTo>
                  <a:pt x="7997952" y="5100765"/>
                </a:lnTo>
                <a:close/>
                <a:moveTo>
                  <a:pt x="7985633" y="5168329"/>
                </a:moveTo>
                <a:lnTo>
                  <a:pt x="7914957" y="5238179"/>
                </a:lnTo>
                <a:lnTo>
                  <a:pt x="7851457" y="5253165"/>
                </a:lnTo>
                <a:lnTo>
                  <a:pt x="7922260" y="5179949"/>
                </a:lnTo>
                <a:close/>
                <a:moveTo>
                  <a:pt x="7909433" y="5244021"/>
                </a:moveTo>
                <a:lnTo>
                  <a:pt x="7839202" y="5313871"/>
                </a:lnTo>
                <a:lnTo>
                  <a:pt x="7775702" y="5331968"/>
                </a:lnTo>
                <a:lnTo>
                  <a:pt x="7846060" y="5259197"/>
                </a:lnTo>
                <a:close/>
                <a:moveTo>
                  <a:pt x="7833233" y="5319776"/>
                </a:moveTo>
                <a:lnTo>
                  <a:pt x="7763383" y="5388864"/>
                </a:lnTo>
                <a:lnTo>
                  <a:pt x="7700391" y="5410010"/>
                </a:lnTo>
                <a:lnTo>
                  <a:pt x="7770241" y="5337810"/>
                </a:lnTo>
                <a:close/>
                <a:moveTo>
                  <a:pt x="7756652" y="5395659"/>
                </a:moveTo>
                <a:lnTo>
                  <a:pt x="7687437" y="5464175"/>
                </a:lnTo>
                <a:lnTo>
                  <a:pt x="7624826" y="5488305"/>
                </a:lnTo>
                <a:lnTo>
                  <a:pt x="7694041" y="5416677"/>
                </a:lnTo>
                <a:close/>
                <a:moveTo>
                  <a:pt x="7679944" y="5471859"/>
                </a:moveTo>
                <a:lnTo>
                  <a:pt x="7611428" y="5539677"/>
                </a:lnTo>
                <a:lnTo>
                  <a:pt x="7549261" y="5566664"/>
                </a:lnTo>
                <a:lnTo>
                  <a:pt x="7617841" y="5495798"/>
                </a:lnTo>
                <a:close/>
                <a:moveTo>
                  <a:pt x="7603109" y="5548059"/>
                </a:moveTo>
                <a:lnTo>
                  <a:pt x="7535419" y="5615115"/>
                </a:lnTo>
                <a:lnTo>
                  <a:pt x="7473823" y="5644833"/>
                </a:lnTo>
                <a:lnTo>
                  <a:pt x="7541578" y="5574983"/>
                </a:lnTo>
                <a:close/>
                <a:moveTo>
                  <a:pt x="7526147" y="5624259"/>
                </a:moveTo>
                <a:lnTo>
                  <a:pt x="7458139" y="5689600"/>
                </a:lnTo>
                <a:lnTo>
                  <a:pt x="7397306" y="5721922"/>
                </a:lnTo>
                <a:lnTo>
                  <a:pt x="7464044" y="5652897"/>
                </a:lnTo>
                <a:close/>
                <a:moveTo>
                  <a:pt x="7448994" y="5700459"/>
                </a:moveTo>
                <a:lnTo>
                  <a:pt x="7383399" y="5765419"/>
                </a:lnTo>
                <a:lnTo>
                  <a:pt x="7323519" y="5800027"/>
                </a:lnTo>
                <a:lnTo>
                  <a:pt x="7389051" y="5732272"/>
                </a:lnTo>
                <a:close/>
                <a:moveTo>
                  <a:pt x="7385050" y="5768340"/>
                </a:moveTo>
                <a:lnTo>
                  <a:pt x="7442200" y="5735193"/>
                </a:lnTo>
                <a:lnTo>
                  <a:pt x="7379844" y="5794185"/>
                </a:lnTo>
                <a:lnTo>
                  <a:pt x="7322694" y="5829999"/>
                </a:lnTo>
                <a:close/>
                <a:moveTo>
                  <a:pt x="7396925" y="5756593"/>
                </a:moveTo>
                <a:lnTo>
                  <a:pt x="7460996" y="5693093"/>
                </a:lnTo>
                <a:lnTo>
                  <a:pt x="7519861" y="5661787"/>
                </a:lnTo>
                <a:lnTo>
                  <a:pt x="7455726" y="5722493"/>
                </a:lnTo>
                <a:close/>
                <a:moveTo>
                  <a:pt x="7533894" y="5654421"/>
                </a:moveTo>
                <a:lnTo>
                  <a:pt x="7591425" y="5623878"/>
                </a:lnTo>
                <a:lnTo>
                  <a:pt x="7528941" y="5680202"/>
                </a:lnTo>
                <a:lnTo>
                  <a:pt x="7471791" y="5713413"/>
                </a:lnTo>
                <a:close/>
                <a:moveTo>
                  <a:pt x="7545451" y="5643499"/>
                </a:moveTo>
                <a:lnTo>
                  <a:pt x="7609586" y="5582857"/>
                </a:lnTo>
                <a:lnTo>
                  <a:pt x="7668514" y="5554409"/>
                </a:lnTo>
                <a:lnTo>
                  <a:pt x="7604379" y="5612257"/>
                </a:lnTo>
                <a:close/>
                <a:moveTo>
                  <a:pt x="7682167" y="5547805"/>
                </a:moveTo>
                <a:lnTo>
                  <a:pt x="7739888" y="5519992"/>
                </a:lnTo>
                <a:lnTo>
                  <a:pt x="7677341" y="5573522"/>
                </a:lnTo>
                <a:lnTo>
                  <a:pt x="7619746" y="5604066"/>
                </a:lnTo>
                <a:close/>
                <a:moveTo>
                  <a:pt x="7693407" y="5537708"/>
                </a:moveTo>
                <a:lnTo>
                  <a:pt x="7757478" y="5479923"/>
                </a:lnTo>
                <a:lnTo>
                  <a:pt x="7816596" y="5454523"/>
                </a:lnTo>
                <a:lnTo>
                  <a:pt x="7752461" y="5509451"/>
                </a:lnTo>
                <a:close/>
                <a:moveTo>
                  <a:pt x="7829550" y="5448300"/>
                </a:moveTo>
                <a:lnTo>
                  <a:pt x="7887399" y="5423218"/>
                </a:lnTo>
                <a:lnTo>
                  <a:pt x="7824851" y="5474018"/>
                </a:lnTo>
                <a:lnTo>
                  <a:pt x="7767130" y="5501831"/>
                </a:lnTo>
                <a:close/>
                <a:moveTo>
                  <a:pt x="7840472" y="5438966"/>
                </a:moveTo>
                <a:lnTo>
                  <a:pt x="7904607" y="5384038"/>
                </a:lnTo>
                <a:lnTo>
                  <a:pt x="7963789" y="5361242"/>
                </a:lnTo>
                <a:lnTo>
                  <a:pt x="7899654" y="5413312"/>
                </a:lnTo>
                <a:close/>
                <a:moveTo>
                  <a:pt x="7976553" y="5356416"/>
                </a:moveTo>
                <a:lnTo>
                  <a:pt x="8034528" y="5334064"/>
                </a:lnTo>
                <a:lnTo>
                  <a:pt x="7971981" y="5381943"/>
                </a:lnTo>
                <a:lnTo>
                  <a:pt x="7914069" y="5407343"/>
                </a:lnTo>
                <a:close/>
                <a:moveTo>
                  <a:pt x="7987220" y="5347716"/>
                </a:moveTo>
                <a:lnTo>
                  <a:pt x="8051293" y="5295773"/>
                </a:lnTo>
                <a:lnTo>
                  <a:pt x="8110538" y="5275898"/>
                </a:lnTo>
                <a:lnTo>
                  <a:pt x="8046466" y="5324920"/>
                </a:lnTo>
                <a:close/>
                <a:moveTo>
                  <a:pt x="8122984" y="5271516"/>
                </a:moveTo>
                <a:lnTo>
                  <a:pt x="8181086" y="5252022"/>
                </a:lnTo>
                <a:lnTo>
                  <a:pt x="8118539" y="5296980"/>
                </a:lnTo>
                <a:lnTo>
                  <a:pt x="8060500" y="5319332"/>
                </a:lnTo>
                <a:close/>
                <a:moveTo>
                  <a:pt x="8133398" y="5263515"/>
                </a:moveTo>
                <a:lnTo>
                  <a:pt x="8197406" y="5214557"/>
                </a:lnTo>
                <a:lnTo>
                  <a:pt x="8256778" y="5197602"/>
                </a:lnTo>
                <a:lnTo>
                  <a:pt x="8192706" y="5243640"/>
                </a:lnTo>
                <a:close/>
                <a:moveTo>
                  <a:pt x="8268716" y="5194300"/>
                </a:moveTo>
                <a:lnTo>
                  <a:pt x="8326882" y="5177663"/>
                </a:lnTo>
                <a:lnTo>
                  <a:pt x="8264398" y="5219700"/>
                </a:lnTo>
                <a:lnTo>
                  <a:pt x="8206295" y="5239258"/>
                </a:lnTo>
                <a:close/>
                <a:moveTo>
                  <a:pt x="8278940" y="5186998"/>
                </a:moveTo>
                <a:lnTo>
                  <a:pt x="8342820" y="5141024"/>
                </a:lnTo>
                <a:lnTo>
                  <a:pt x="8402193" y="5126990"/>
                </a:lnTo>
                <a:lnTo>
                  <a:pt x="8338312" y="5169980"/>
                </a:lnTo>
                <a:close/>
                <a:moveTo>
                  <a:pt x="8413750" y="5124450"/>
                </a:moveTo>
                <a:lnTo>
                  <a:pt x="8471980" y="5110671"/>
                </a:lnTo>
                <a:lnTo>
                  <a:pt x="8409559" y="5149723"/>
                </a:lnTo>
                <a:lnTo>
                  <a:pt x="8351330" y="5166424"/>
                </a:lnTo>
                <a:close/>
                <a:moveTo>
                  <a:pt x="8423719" y="5117719"/>
                </a:moveTo>
                <a:lnTo>
                  <a:pt x="8487537" y="5074793"/>
                </a:lnTo>
                <a:lnTo>
                  <a:pt x="8546909" y="5063808"/>
                </a:lnTo>
                <a:lnTo>
                  <a:pt x="8483409" y="5103686"/>
                </a:lnTo>
                <a:close/>
                <a:moveTo>
                  <a:pt x="8558276" y="5061649"/>
                </a:moveTo>
                <a:lnTo>
                  <a:pt x="8616632" y="5050854"/>
                </a:lnTo>
                <a:lnTo>
                  <a:pt x="8554276" y="5086922"/>
                </a:lnTo>
                <a:lnTo>
                  <a:pt x="8495982" y="5100701"/>
                </a:lnTo>
                <a:close/>
                <a:moveTo>
                  <a:pt x="8568055" y="5055299"/>
                </a:moveTo>
                <a:lnTo>
                  <a:pt x="8631555" y="5015421"/>
                </a:lnTo>
                <a:lnTo>
                  <a:pt x="8690991" y="5007420"/>
                </a:lnTo>
                <a:lnTo>
                  <a:pt x="8627491" y="5044250"/>
                </a:lnTo>
                <a:close/>
                <a:moveTo>
                  <a:pt x="8702231" y="5005959"/>
                </a:moveTo>
                <a:lnTo>
                  <a:pt x="8760587" y="4998085"/>
                </a:lnTo>
                <a:lnTo>
                  <a:pt x="8698420" y="5031105"/>
                </a:lnTo>
                <a:lnTo>
                  <a:pt x="8640001" y="5041964"/>
                </a:lnTo>
                <a:close/>
                <a:moveTo>
                  <a:pt x="8711882" y="5000371"/>
                </a:moveTo>
                <a:lnTo>
                  <a:pt x="8775382" y="4963605"/>
                </a:lnTo>
                <a:lnTo>
                  <a:pt x="8834819" y="4958715"/>
                </a:lnTo>
                <a:lnTo>
                  <a:pt x="8771319" y="4992370"/>
                </a:lnTo>
                <a:close/>
                <a:moveTo>
                  <a:pt x="8845614" y="4957826"/>
                </a:moveTo>
                <a:lnTo>
                  <a:pt x="8903970" y="4952937"/>
                </a:lnTo>
                <a:lnTo>
                  <a:pt x="8841931" y="4982909"/>
                </a:lnTo>
                <a:lnTo>
                  <a:pt x="8783510" y="4990783"/>
                </a:lnTo>
                <a:close/>
                <a:moveTo>
                  <a:pt x="8844344" y="4953635"/>
                </a:moveTo>
                <a:lnTo>
                  <a:pt x="8784019" y="4958652"/>
                </a:lnTo>
                <a:lnTo>
                  <a:pt x="8848598" y="4921314"/>
                </a:lnTo>
                <a:lnTo>
                  <a:pt x="8908859" y="4919409"/>
                </a:lnTo>
                <a:close/>
                <a:moveTo>
                  <a:pt x="8774112" y="4959477"/>
                </a:moveTo>
                <a:lnTo>
                  <a:pt x="8713089" y="4964557"/>
                </a:lnTo>
                <a:lnTo>
                  <a:pt x="8778748" y="4923473"/>
                </a:lnTo>
                <a:lnTo>
                  <a:pt x="8839708" y="4921568"/>
                </a:lnTo>
                <a:close/>
                <a:moveTo>
                  <a:pt x="8703881" y="4965319"/>
                </a:moveTo>
                <a:lnTo>
                  <a:pt x="8642350" y="4970399"/>
                </a:lnTo>
                <a:lnTo>
                  <a:pt x="8708961" y="4925949"/>
                </a:lnTo>
                <a:lnTo>
                  <a:pt x="8770366" y="4924044"/>
                </a:lnTo>
                <a:close/>
                <a:moveTo>
                  <a:pt x="8634031" y="4971161"/>
                </a:moveTo>
                <a:lnTo>
                  <a:pt x="8571992" y="4976305"/>
                </a:lnTo>
                <a:lnTo>
                  <a:pt x="8639429" y="4927791"/>
                </a:lnTo>
                <a:lnTo>
                  <a:pt x="8701278" y="4925886"/>
                </a:lnTo>
                <a:close/>
                <a:moveTo>
                  <a:pt x="8563801" y="4976940"/>
                </a:moveTo>
                <a:lnTo>
                  <a:pt x="8501380" y="4982147"/>
                </a:lnTo>
                <a:lnTo>
                  <a:pt x="8569579" y="4929950"/>
                </a:lnTo>
                <a:lnTo>
                  <a:pt x="8631809" y="4928045"/>
                </a:lnTo>
                <a:close/>
                <a:moveTo>
                  <a:pt x="8493569" y="4982782"/>
                </a:moveTo>
                <a:lnTo>
                  <a:pt x="8430831" y="4987989"/>
                </a:lnTo>
                <a:lnTo>
                  <a:pt x="8499729" y="4932109"/>
                </a:lnTo>
                <a:lnTo>
                  <a:pt x="8562277" y="4930204"/>
                </a:lnTo>
                <a:close/>
                <a:moveTo>
                  <a:pt x="8423339" y="4988624"/>
                </a:moveTo>
                <a:lnTo>
                  <a:pt x="8360347" y="4993831"/>
                </a:lnTo>
                <a:lnTo>
                  <a:pt x="8430196" y="4934331"/>
                </a:lnTo>
                <a:lnTo>
                  <a:pt x="8493061" y="4932363"/>
                </a:lnTo>
                <a:close/>
                <a:moveTo>
                  <a:pt x="8353107" y="4994466"/>
                </a:moveTo>
                <a:lnTo>
                  <a:pt x="8289607" y="4999673"/>
                </a:lnTo>
                <a:lnTo>
                  <a:pt x="8359457" y="4936173"/>
                </a:lnTo>
                <a:lnTo>
                  <a:pt x="8422513" y="4934204"/>
                </a:lnTo>
                <a:close/>
                <a:moveTo>
                  <a:pt x="8282877" y="5000244"/>
                </a:moveTo>
                <a:lnTo>
                  <a:pt x="8219377" y="5005515"/>
                </a:lnTo>
                <a:lnTo>
                  <a:pt x="8290116" y="4938649"/>
                </a:lnTo>
                <a:lnTo>
                  <a:pt x="8353616" y="4936681"/>
                </a:lnTo>
                <a:close/>
                <a:moveTo>
                  <a:pt x="8213027" y="5006086"/>
                </a:moveTo>
                <a:lnTo>
                  <a:pt x="8149527" y="5011357"/>
                </a:lnTo>
                <a:lnTo>
                  <a:pt x="8220774" y="4940808"/>
                </a:lnTo>
                <a:lnTo>
                  <a:pt x="8284274" y="4938840"/>
                </a:lnTo>
                <a:close/>
                <a:moveTo>
                  <a:pt x="8142795" y="5011928"/>
                </a:moveTo>
                <a:lnTo>
                  <a:pt x="8079295" y="5017199"/>
                </a:lnTo>
                <a:lnTo>
                  <a:pt x="8151051" y="4942967"/>
                </a:lnTo>
                <a:lnTo>
                  <a:pt x="8214551" y="4940999"/>
                </a:lnTo>
                <a:close/>
                <a:moveTo>
                  <a:pt x="8072565" y="5017770"/>
                </a:moveTo>
                <a:lnTo>
                  <a:pt x="8008620" y="5023041"/>
                </a:lnTo>
                <a:lnTo>
                  <a:pt x="8080883" y="4945126"/>
                </a:lnTo>
                <a:lnTo>
                  <a:pt x="8144383" y="4943158"/>
                </a:lnTo>
                <a:close/>
                <a:moveTo>
                  <a:pt x="8068119" y="5022342"/>
                </a:moveTo>
                <a:lnTo>
                  <a:pt x="7996238" y="5096701"/>
                </a:lnTo>
                <a:lnTo>
                  <a:pt x="7931849" y="5105400"/>
                </a:lnTo>
                <a:lnTo>
                  <a:pt x="8003921" y="5027803"/>
                </a:lnTo>
                <a:close/>
                <a:moveTo>
                  <a:pt x="7991475" y="5101590"/>
                </a:moveTo>
                <a:lnTo>
                  <a:pt x="7919911" y="5175631"/>
                </a:lnTo>
                <a:lnTo>
                  <a:pt x="7855649" y="5187950"/>
                </a:lnTo>
                <a:lnTo>
                  <a:pt x="7927340" y="5110607"/>
                </a:lnTo>
                <a:close/>
                <a:moveTo>
                  <a:pt x="7914831" y="5180902"/>
                </a:moveTo>
                <a:lnTo>
                  <a:pt x="7843584" y="5254562"/>
                </a:lnTo>
                <a:lnTo>
                  <a:pt x="7780084" y="5269611"/>
                </a:lnTo>
                <a:lnTo>
                  <a:pt x="7851457" y="5192713"/>
                </a:lnTo>
                <a:close/>
                <a:moveTo>
                  <a:pt x="7838123" y="5260213"/>
                </a:moveTo>
                <a:lnTo>
                  <a:pt x="7766812" y="5334000"/>
                </a:lnTo>
                <a:lnTo>
                  <a:pt x="7703312" y="5352225"/>
                </a:lnTo>
                <a:lnTo>
                  <a:pt x="7774306" y="5275707"/>
                </a:lnTo>
                <a:close/>
                <a:moveTo>
                  <a:pt x="7761351" y="5339588"/>
                </a:moveTo>
                <a:lnTo>
                  <a:pt x="7690930" y="5412486"/>
                </a:lnTo>
                <a:lnTo>
                  <a:pt x="7627430" y="5433759"/>
                </a:lnTo>
                <a:lnTo>
                  <a:pt x="7697978" y="5357559"/>
                </a:lnTo>
                <a:close/>
                <a:moveTo>
                  <a:pt x="7684516" y="5419090"/>
                </a:moveTo>
                <a:lnTo>
                  <a:pt x="7614666" y="5491417"/>
                </a:lnTo>
                <a:lnTo>
                  <a:pt x="7551611" y="5515674"/>
                </a:lnTo>
                <a:lnTo>
                  <a:pt x="7621461" y="5440236"/>
                </a:lnTo>
                <a:close/>
                <a:moveTo>
                  <a:pt x="7607300" y="5499100"/>
                </a:moveTo>
                <a:lnTo>
                  <a:pt x="7537958" y="5570792"/>
                </a:lnTo>
                <a:lnTo>
                  <a:pt x="7475284" y="5597970"/>
                </a:lnTo>
                <a:lnTo>
                  <a:pt x="7544689" y="5523230"/>
                </a:lnTo>
                <a:close/>
                <a:moveTo>
                  <a:pt x="7530275" y="5578729"/>
                </a:moveTo>
                <a:lnTo>
                  <a:pt x="7461250" y="5649468"/>
                </a:lnTo>
                <a:lnTo>
                  <a:pt x="7399084" y="5679440"/>
                </a:lnTo>
                <a:lnTo>
                  <a:pt x="7467727" y="5605463"/>
                </a:lnTo>
                <a:close/>
                <a:moveTo>
                  <a:pt x="7453122" y="5658549"/>
                </a:moveTo>
                <a:lnTo>
                  <a:pt x="7385304" y="5728399"/>
                </a:lnTo>
                <a:lnTo>
                  <a:pt x="7323773" y="5761101"/>
                </a:lnTo>
                <a:lnTo>
                  <a:pt x="7391400" y="5688013"/>
                </a:lnTo>
                <a:close/>
                <a:moveTo>
                  <a:pt x="7375779" y="5738495"/>
                </a:moveTo>
                <a:lnTo>
                  <a:pt x="7308850" y="5807329"/>
                </a:lnTo>
                <a:lnTo>
                  <a:pt x="7248081" y="5842508"/>
                </a:lnTo>
                <a:lnTo>
                  <a:pt x="7314819" y="5770499"/>
                </a:lnTo>
                <a:close/>
                <a:moveTo>
                  <a:pt x="7298245" y="5818696"/>
                </a:moveTo>
                <a:lnTo>
                  <a:pt x="7232650" y="5886450"/>
                </a:lnTo>
                <a:lnTo>
                  <a:pt x="7172897" y="5923852"/>
                </a:lnTo>
                <a:lnTo>
                  <a:pt x="7238429" y="5853240"/>
                </a:lnTo>
                <a:close/>
                <a:moveTo>
                  <a:pt x="7220332" y="5899150"/>
                </a:moveTo>
                <a:lnTo>
                  <a:pt x="7156450" y="5965190"/>
                </a:lnTo>
                <a:lnTo>
                  <a:pt x="7097903" y="6004560"/>
                </a:lnTo>
                <a:lnTo>
                  <a:pt x="7161911" y="5935599"/>
                </a:lnTo>
                <a:close/>
                <a:moveTo>
                  <a:pt x="7142099" y="5980049"/>
                </a:moveTo>
                <a:lnTo>
                  <a:pt x="7080250" y="6044121"/>
                </a:lnTo>
                <a:lnTo>
                  <a:pt x="7023100" y="6084951"/>
                </a:lnTo>
                <a:lnTo>
                  <a:pt x="7085140" y="6018149"/>
                </a:lnTo>
                <a:close/>
                <a:moveTo>
                  <a:pt x="7063359" y="6061520"/>
                </a:moveTo>
                <a:lnTo>
                  <a:pt x="7003606" y="6123305"/>
                </a:lnTo>
                <a:lnTo>
                  <a:pt x="6949059" y="6165025"/>
                </a:lnTo>
                <a:lnTo>
                  <a:pt x="7008559" y="6100890"/>
                </a:lnTo>
                <a:close/>
                <a:moveTo>
                  <a:pt x="7082409" y="6047613"/>
                </a:moveTo>
                <a:lnTo>
                  <a:pt x="7134607" y="6010085"/>
                </a:lnTo>
                <a:lnTo>
                  <a:pt x="7077774" y="6066346"/>
                </a:lnTo>
                <a:lnTo>
                  <a:pt x="7026021" y="6105970"/>
                </a:lnTo>
                <a:close/>
                <a:moveTo>
                  <a:pt x="7098982" y="6030468"/>
                </a:moveTo>
                <a:lnTo>
                  <a:pt x="7158673" y="5968746"/>
                </a:lnTo>
                <a:lnTo>
                  <a:pt x="7213791" y="5931662"/>
                </a:lnTo>
                <a:lnTo>
                  <a:pt x="7153847" y="5991035"/>
                </a:lnTo>
                <a:close/>
                <a:moveTo>
                  <a:pt x="7232332" y="5919089"/>
                </a:moveTo>
                <a:lnTo>
                  <a:pt x="7284847" y="5883720"/>
                </a:lnTo>
                <a:lnTo>
                  <a:pt x="7227697" y="5937695"/>
                </a:lnTo>
                <a:lnTo>
                  <a:pt x="7175500" y="5975223"/>
                </a:lnTo>
                <a:close/>
                <a:moveTo>
                  <a:pt x="7248398" y="5903151"/>
                </a:moveTo>
                <a:lnTo>
                  <a:pt x="7308343" y="5843842"/>
                </a:lnTo>
                <a:lnTo>
                  <a:pt x="7363651" y="5809171"/>
                </a:lnTo>
                <a:lnTo>
                  <a:pt x="7303516" y="5866321"/>
                </a:lnTo>
                <a:close/>
                <a:moveTo>
                  <a:pt x="7381748" y="5797804"/>
                </a:moveTo>
                <a:lnTo>
                  <a:pt x="7434517" y="5764784"/>
                </a:lnTo>
                <a:lnTo>
                  <a:pt x="7377367" y="5816410"/>
                </a:lnTo>
                <a:lnTo>
                  <a:pt x="7324852" y="5851716"/>
                </a:lnTo>
                <a:close/>
                <a:moveTo>
                  <a:pt x="7397306" y="5783072"/>
                </a:moveTo>
                <a:lnTo>
                  <a:pt x="7457377" y="5726240"/>
                </a:lnTo>
                <a:lnTo>
                  <a:pt x="7512939" y="5694109"/>
                </a:lnTo>
                <a:lnTo>
                  <a:pt x="7452678" y="5748401"/>
                </a:lnTo>
                <a:close/>
                <a:moveTo>
                  <a:pt x="7530656" y="5683885"/>
                </a:moveTo>
                <a:lnTo>
                  <a:pt x="7583806" y="5653151"/>
                </a:lnTo>
                <a:lnTo>
                  <a:pt x="7526338" y="5702364"/>
                </a:lnTo>
                <a:lnTo>
                  <a:pt x="7473443" y="5735447"/>
                </a:lnTo>
                <a:close/>
                <a:moveTo>
                  <a:pt x="7545769" y="5670233"/>
                </a:moveTo>
                <a:lnTo>
                  <a:pt x="7605967" y="5616004"/>
                </a:lnTo>
                <a:lnTo>
                  <a:pt x="7661783" y="5586349"/>
                </a:lnTo>
                <a:lnTo>
                  <a:pt x="7601394" y="5638102"/>
                </a:lnTo>
                <a:close/>
                <a:moveTo>
                  <a:pt x="7679119" y="5577269"/>
                </a:moveTo>
                <a:lnTo>
                  <a:pt x="7732522" y="5548948"/>
                </a:lnTo>
                <a:lnTo>
                  <a:pt x="7674864" y="5595684"/>
                </a:lnTo>
                <a:lnTo>
                  <a:pt x="7621651" y="5626481"/>
                </a:lnTo>
                <a:close/>
                <a:moveTo>
                  <a:pt x="7693851" y="5564569"/>
                </a:moveTo>
                <a:lnTo>
                  <a:pt x="7754176" y="5512943"/>
                </a:lnTo>
                <a:lnTo>
                  <a:pt x="7810119" y="5485956"/>
                </a:lnTo>
                <a:lnTo>
                  <a:pt x="7749668" y="5534978"/>
                </a:lnTo>
                <a:close/>
                <a:moveTo>
                  <a:pt x="7826757" y="5477891"/>
                </a:moveTo>
                <a:lnTo>
                  <a:pt x="7880477" y="5451983"/>
                </a:lnTo>
                <a:lnTo>
                  <a:pt x="7822629" y="5496433"/>
                </a:lnTo>
                <a:lnTo>
                  <a:pt x="7769098" y="5524818"/>
                </a:lnTo>
                <a:close/>
                <a:moveTo>
                  <a:pt x="7841044" y="5466271"/>
                </a:moveTo>
                <a:lnTo>
                  <a:pt x="7901495" y="5417312"/>
                </a:lnTo>
                <a:lnTo>
                  <a:pt x="7957694" y="5392928"/>
                </a:lnTo>
                <a:lnTo>
                  <a:pt x="7897114" y="5439220"/>
                </a:lnTo>
                <a:close/>
                <a:moveTo>
                  <a:pt x="7973759" y="5385943"/>
                </a:moveTo>
                <a:lnTo>
                  <a:pt x="8027734" y="5362512"/>
                </a:lnTo>
                <a:lnTo>
                  <a:pt x="7969822" y="5404168"/>
                </a:lnTo>
                <a:lnTo>
                  <a:pt x="7915974" y="5430139"/>
                </a:lnTo>
                <a:close/>
                <a:moveTo>
                  <a:pt x="7987729" y="5375275"/>
                </a:moveTo>
                <a:lnTo>
                  <a:pt x="8048181" y="5328984"/>
                </a:lnTo>
                <a:lnTo>
                  <a:pt x="8104569" y="5307267"/>
                </a:lnTo>
                <a:lnTo>
                  <a:pt x="8043990" y="5350828"/>
                </a:lnTo>
                <a:close/>
                <a:moveTo>
                  <a:pt x="8120190" y="5301234"/>
                </a:moveTo>
                <a:lnTo>
                  <a:pt x="8174419" y="5280343"/>
                </a:lnTo>
                <a:lnTo>
                  <a:pt x="8116316" y="5319395"/>
                </a:lnTo>
                <a:lnTo>
                  <a:pt x="8062278" y="5342890"/>
                </a:lnTo>
                <a:close/>
                <a:moveTo>
                  <a:pt x="8133779" y="5291455"/>
                </a:moveTo>
                <a:lnTo>
                  <a:pt x="8194294" y="5247958"/>
                </a:lnTo>
                <a:lnTo>
                  <a:pt x="8250809" y="5228908"/>
                </a:lnTo>
                <a:lnTo>
                  <a:pt x="8190231" y="5269675"/>
                </a:lnTo>
                <a:close/>
                <a:moveTo>
                  <a:pt x="8265986" y="5223828"/>
                </a:moveTo>
                <a:lnTo>
                  <a:pt x="8320406" y="5205603"/>
                </a:lnTo>
                <a:lnTo>
                  <a:pt x="8262239" y="5241925"/>
                </a:lnTo>
                <a:lnTo>
                  <a:pt x="8208010" y="5262880"/>
                </a:lnTo>
                <a:close/>
                <a:moveTo>
                  <a:pt x="8279257" y="5214938"/>
                </a:moveTo>
                <a:lnTo>
                  <a:pt x="8339773" y="5174234"/>
                </a:lnTo>
                <a:lnTo>
                  <a:pt x="8396415" y="5157978"/>
                </a:lnTo>
                <a:lnTo>
                  <a:pt x="8335836" y="5196078"/>
                </a:lnTo>
                <a:close/>
                <a:moveTo>
                  <a:pt x="8411146" y="5153787"/>
                </a:moveTo>
                <a:lnTo>
                  <a:pt x="8465820" y="5138166"/>
                </a:lnTo>
                <a:lnTo>
                  <a:pt x="8407591" y="5171821"/>
                </a:lnTo>
                <a:lnTo>
                  <a:pt x="8353044" y="5190109"/>
                </a:lnTo>
                <a:close/>
                <a:moveTo>
                  <a:pt x="8423846" y="5145659"/>
                </a:moveTo>
                <a:lnTo>
                  <a:pt x="8484362" y="5107559"/>
                </a:lnTo>
                <a:lnTo>
                  <a:pt x="8541131" y="5094097"/>
                </a:lnTo>
                <a:lnTo>
                  <a:pt x="8480552" y="5129149"/>
                </a:lnTo>
                <a:close/>
                <a:moveTo>
                  <a:pt x="8555419" y="5090986"/>
                </a:moveTo>
                <a:lnTo>
                  <a:pt x="8610219" y="5078286"/>
                </a:lnTo>
                <a:lnTo>
                  <a:pt x="8551990" y="5109147"/>
                </a:lnTo>
                <a:lnTo>
                  <a:pt x="8497316" y="5124831"/>
                </a:lnTo>
                <a:close/>
                <a:moveTo>
                  <a:pt x="8568119" y="5083683"/>
                </a:moveTo>
                <a:lnTo>
                  <a:pt x="8628634" y="5048695"/>
                </a:lnTo>
                <a:lnTo>
                  <a:pt x="8685784" y="5038154"/>
                </a:lnTo>
                <a:lnTo>
                  <a:pt x="8625269" y="5069904"/>
                </a:lnTo>
                <a:close/>
                <a:moveTo>
                  <a:pt x="8699373" y="5035550"/>
                </a:moveTo>
                <a:lnTo>
                  <a:pt x="8754301" y="5025390"/>
                </a:lnTo>
                <a:lnTo>
                  <a:pt x="8696134" y="5053457"/>
                </a:lnTo>
                <a:lnTo>
                  <a:pt x="8641270" y="5066157"/>
                </a:lnTo>
                <a:close/>
                <a:moveTo>
                  <a:pt x="8712073" y="5029200"/>
                </a:moveTo>
                <a:lnTo>
                  <a:pt x="8772461" y="4997450"/>
                </a:lnTo>
                <a:lnTo>
                  <a:pt x="8829611" y="4989767"/>
                </a:lnTo>
                <a:lnTo>
                  <a:pt x="8769223" y="5018913"/>
                </a:lnTo>
                <a:close/>
                <a:moveTo>
                  <a:pt x="8842883" y="4987671"/>
                </a:moveTo>
                <a:lnTo>
                  <a:pt x="8897938" y="4980242"/>
                </a:lnTo>
                <a:lnTo>
                  <a:pt x="8839835" y="5005642"/>
                </a:lnTo>
                <a:lnTo>
                  <a:pt x="8784844" y="5015865"/>
                </a:lnTo>
                <a:close/>
                <a:moveTo>
                  <a:pt x="8855202" y="4981702"/>
                </a:moveTo>
                <a:lnTo>
                  <a:pt x="8915464" y="4952619"/>
                </a:lnTo>
                <a:lnTo>
                  <a:pt x="8972614" y="4947857"/>
                </a:lnTo>
                <a:lnTo>
                  <a:pt x="8912352" y="4974082"/>
                </a:lnTo>
                <a:close/>
                <a:moveTo>
                  <a:pt x="8985631" y="4946777"/>
                </a:moveTo>
                <a:lnTo>
                  <a:pt x="9040749" y="4942205"/>
                </a:lnTo>
                <a:lnTo>
                  <a:pt x="8982773" y="4964557"/>
                </a:lnTo>
                <a:lnTo>
                  <a:pt x="8927592" y="4971987"/>
                </a:lnTo>
                <a:close/>
                <a:moveTo>
                  <a:pt x="8997696" y="4941570"/>
                </a:moveTo>
                <a:lnTo>
                  <a:pt x="9057894" y="4915408"/>
                </a:lnTo>
                <a:lnTo>
                  <a:pt x="9115044" y="4913630"/>
                </a:lnTo>
                <a:lnTo>
                  <a:pt x="9054909" y="4936808"/>
                </a:lnTo>
                <a:close/>
                <a:moveTo>
                  <a:pt x="9127744" y="4913249"/>
                </a:moveTo>
                <a:lnTo>
                  <a:pt x="9182926" y="4911535"/>
                </a:lnTo>
                <a:lnTo>
                  <a:pt x="9125077" y="4930966"/>
                </a:lnTo>
                <a:lnTo>
                  <a:pt x="9069832" y="4935538"/>
                </a:lnTo>
                <a:close/>
                <a:moveTo>
                  <a:pt x="9126855" y="4909058"/>
                </a:moveTo>
                <a:lnTo>
                  <a:pt x="9068371" y="4910836"/>
                </a:lnTo>
                <a:lnTo>
                  <a:pt x="9130157" y="4884039"/>
                </a:lnTo>
                <a:lnTo>
                  <a:pt x="9188514" y="4885309"/>
                </a:lnTo>
                <a:close/>
                <a:moveTo>
                  <a:pt x="9057005" y="4911217"/>
                </a:moveTo>
                <a:lnTo>
                  <a:pt x="8997506" y="4913059"/>
                </a:lnTo>
                <a:lnTo>
                  <a:pt x="9061006" y="4882579"/>
                </a:lnTo>
                <a:lnTo>
                  <a:pt x="9120378" y="4883849"/>
                </a:lnTo>
                <a:close/>
                <a:moveTo>
                  <a:pt x="8987155" y="4913376"/>
                </a:moveTo>
                <a:lnTo>
                  <a:pt x="8926830" y="4915281"/>
                </a:lnTo>
                <a:lnTo>
                  <a:pt x="8991600" y="4880610"/>
                </a:lnTo>
                <a:lnTo>
                  <a:pt x="9051798" y="4881944"/>
                </a:lnTo>
                <a:close/>
                <a:moveTo>
                  <a:pt x="8917305" y="4915535"/>
                </a:moveTo>
                <a:lnTo>
                  <a:pt x="8856281" y="4917440"/>
                </a:lnTo>
                <a:lnTo>
                  <a:pt x="8921750" y="4879340"/>
                </a:lnTo>
                <a:lnTo>
                  <a:pt x="8982583" y="4880610"/>
                </a:lnTo>
                <a:close/>
                <a:moveTo>
                  <a:pt x="8847455" y="4917694"/>
                </a:moveTo>
                <a:lnTo>
                  <a:pt x="8785923" y="4919663"/>
                </a:lnTo>
                <a:lnTo>
                  <a:pt x="8852281" y="4878134"/>
                </a:lnTo>
                <a:lnTo>
                  <a:pt x="8913685" y="4879404"/>
                </a:lnTo>
                <a:close/>
                <a:moveTo>
                  <a:pt x="8777605" y="4919917"/>
                </a:moveTo>
                <a:lnTo>
                  <a:pt x="8715693" y="4921822"/>
                </a:lnTo>
                <a:lnTo>
                  <a:pt x="8782876" y="4876610"/>
                </a:lnTo>
                <a:lnTo>
                  <a:pt x="8844661" y="4877943"/>
                </a:lnTo>
                <a:close/>
                <a:moveTo>
                  <a:pt x="8707755" y="4922076"/>
                </a:moveTo>
                <a:lnTo>
                  <a:pt x="8645461" y="4923981"/>
                </a:lnTo>
                <a:lnTo>
                  <a:pt x="8713406" y="4875149"/>
                </a:lnTo>
                <a:lnTo>
                  <a:pt x="8775573" y="4876483"/>
                </a:lnTo>
                <a:close/>
                <a:moveTo>
                  <a:pt x="8637905" y="4924235"/>
                </a:moveTo>
                <a:lnTo>
                  <a:pt x="8575294" y="4926203"/>
                </a:lnTo>
                <a:lnTo>
                  <a:pt x="8643938" y="4873689"/>
                </a:lnTo>
                <a:lnTo>
                  <a:pt x="8706421" y="4875022"/>
                </a:lnTo>
                <a:close/>
                <a:moveTo>
                  <a:pt x="8568055" y="4926394"/>
                </a:moveTo>
                <a:lnTo>
                  <a:pt x="8505127" y="4928362"/>
                </a:lnTo>
                <a:lnTo>
                  <a:pt x="8574405" y="4872165"/>
                </a:lnTo>
                <a:lnTo>
                  <a:pt x="8637206" y="4873498"/>
                </a:lnTo>
                <a:close/>
                <a:moveTo>
                  <a:pt x="8498205" y="4928553"/>
                </a:moveTo>
                <a:lnTo>
                  <a:pt x="8435086" y="4930521"/>
                </a:lnTo>
                <a:lnTo>
                  <a:pt x="8504936" y="4870704"/>
                </a:lnTo>
                <a:lnTo>
                  <a:pt x="8567928" y="4872038"/>
                </a:lnTo>
                <a:close/>
                <a:moveTo>
                  <a:pt x="8428355" y="4930775"/>
                </a:moveTo>
                <a:lnTo>
                  <a:pt x="8364856" y="4932744"/>
                </a:lnTo>
                <a:lnTo>
                  <a:pt x="8435340" y="4869244"/>
                </a:lnTo>
                <a:lnTo>
                  <a:pt x="8498522" y="4870641"/>
                </a:lnTo>
                <a:close/>
                <a:moveTo>
                  <a:pt x="8358506" y="4932934"/>
                </a:moveTo>
                <a:lnTo>
                  <a:pt x="8295006" y="4934903"/>
                </a:lnTo>
                <a:lnTo>
                  <a:pt x="8365998" y="4867720"/>
                </a:lnTo>
                <a:lnTo>
                  <a:pt x="8429498" y="4869053"/>
                </a:lnTo>
                <a:close/>
                <a:moveTo>
                  <a:pt x="8288656" y="4935093"/>
                </a:moveTo>
                <a:lnTo>
                  <a:pt x="8225156" y="4937062"/>
                </a:lnTo>
                <a:lnTo>
                  <a:pt x="8296657" y="4866259"/>
                </a:lnTo>
                <a:lnTo>
                  <a:pt x="8360157" y="4867593"/>
                </a:lnTo>
                <a:close/>
                <a:moveTo>
                  <a:pt x="8218806" y="4937252"/>
                </a:moveTo>
                <a:lnTo>
                  <a:pt x="8155306" y="4939221"/>
                </a:lnTo>
                <a:lnTo>
                  <a:pt x="8226552" y="4864100"/>
                </a:lnTo>
                <a:lnTo>
                  <a:pt x="8290052" y="4865497"/>
                </a:lnTo>
                <a:close/>
                <a:moveTo>
                  <a:pt x="8148956" y="4939411"/>
                </a:moveTo>
                <a:lnTo>
                  <a:pt x="8085011" y="4941443"/>
                </a:lnTo>
                <a:lnTo>
                  <a:pt x="8157528" y="4863275"/>
                </a:lnTo>
                <a:lnTo>
                  <a:pt x="8221028" y="4864608"/>
                </a:lnTo>
                <a:close/>
                <a:moveTo>
                  <a:pt x="8079106" y="4941634"/>
                </a:moveTo>
                <a:lnTo>
                  <a:pt x="8015034" y="4943602"/>
                </a:lnTo>
                <a:lnTo>
                  <a:pt x="8087995" y="4861814"/>
                </a:lnTo>
                <a:lnTo>
                  <a:pt x="8151940" y="4863148"/>
                </a:lnTo>
                <a:close/>
                <a:moveTo>
                  <a:pt x="8075105" y="4945952"/>
                </a:moveTo>
                <a:lnTo>
                  <a:pt x="8002461" y="5024184"/>
                </a:lnTo>
                <a:lnTo>
                  <a:pt x="7938389" y="5029518"/>
                </a:lnTo>
                <a:lnTo>
                  <a:pt x="8011160" y="4947920"/>
                </a:lnTo>
                <a:close/>
                <a:moveTo>
                  <a:pt x="7998207" y="5028502"/>
                </a:moveTo>
                <a:lnTo>
                  <a:pt x="7925880" y="5106480"/>
                </a:lnTo>
                <a:lnTo>
                  <a:pt x="7861300" y="5114989"/>
                </a:lnTo>
                <a:lnTo>
                  <a:pt x="7933818" y="5033645"/>
                </a:lnTo>
                <a:close/>
                <a:moveTo>
                  <a:pt x="7921307" y="5111052"/>
                </a:moveTo>
                <a:lnTo>
                  <a:pt x="7848600" y="5188966"/>
                </a:lnTo>
                <a:lnTo>
                  <a:pt x="7784593" y="5200650"/>
                </a:lnTo>
                <a:lnTo>
                  <a:pt x="7856856" y="5119624"/>
                </a:lnTo>
                <a:close/>
                <a:moveTo>
                  <a:pt x="7843838" y="5194300"/>
                </a:moveTo>
                <a:lnTo>
                  <a:pt x="7772019" y="5271707"/>
                </a:lnTo>
                <a:lnTo>
                  <a:pt x="7708075" y="5286756"/>
                </a:lnTo>
                <a:lnTo>
                  <a:pt x="7780020" y="5206111"/>
                </a:lnTo>
                <a:close/>
                <a:moveTo>
                  <a:pt x="7766812" y="5276850"/>
                </a:moveTo>
                <a:lnTo>
                  <a:pt x="7695375" y="5353876"/>
                </a:lnTo>
                <a:lnTo>
                  <a:pt x="7631875" y="5372164"/>
                </a:lnTo>
                <a:lnTo>
                  <a:pt x="7703503" y="5291900"/>
                </a:lnTo>
                <a:close/>
                <a:moveTo>
                  <a:pt x="7689850" y="5360162"/>
                </a:moveTo>
                <a:lnTo>
                  <a:pt x="7618794" y="5436743"/>
                </a:lnTo>
                <a:lnTo>
                  <a:pt x="7555294" y="5458143"/>
                </a:lnTo>
                <a:lnTo>
                  <a:pt x="7626350" y="5378450"/>
                </a:lnTo>
                <a:close/>
                <a:moveTo>
                  <a:pt x="7612761" y="5443284"/>
                </a:moveTo>
                <a:lnTo>
                  <a:pt x="7542149" y="5519484"/>
                </a:lnTo>
                <a:lnTo>
                  <a:pt x="7478649" y="5543868"/>
                </a:lnTo>
                <a:lnTo>
                  <a:pt x="7549325" y="5464620"/>
                </a:lnTo>
                <a:close/>
                <a:moveTo>
                  <a:pt x="7535545" y="5526405"/>
                </a:moveTo>
                <a:lnTo>
                  <a:pt x="7465695" y="5601970"/>
                </a:lnTo>
                <a:lnTo>
                  <a:pt x="7402576" y="5629339"/>
                </a:lnTo>
                <a:lnTo>
                  <a:pt x="7472426" y="5550662"/>
                </a:lnTo>
                <a:close/>
                <a:moveTo>
                  <a:pt x="7458329" y="5609654"/>
                </a:moveTo>
                <a:lnTo>
                  <a:pt x="7388860" y="5684520"/>
                </a:lnTo>
                <a:lnTo>
                  <a:pt x="7326186" y="5714746"/>
                </a:lnTo>
                <a:lnTo>
                  <a:pt x="7395655" y="5636832"/>
                </a:lnTo>
                <a:close/>
                <a:moveTo>
                  <a:pt x="7380923" y="5693029"/>
                </a:moveTo>
                <a:lnTo>
                  <a:pt x="7312216" y="5767134"/>
                </a:lnTo>
                <a:lnTo>
                  <a:pt x="7250049" y="5800090"/>
                </a:lnTo>
                <a:lnTo>
                  <a:pt x="7318819" y="5723065"/>
                </a:lnTo>
                <a:close/>
                <a:moveTo>
                  <a:pt x="7303453" y="5776595"/>
                </a:moveTo>
                <a:lnTo>
                  <a:pt x="7235571" y="5849684"/>
                </a:lnTo>
                <a:lnTo>
                  <a:pt x="7174103" y="5885307"/>
                </a:lnTo>
                <a:lnTo>
                  <a:pt x="7241921" y="5809107"/>
                </a:lnTo>
                <a:close/>
                <a:moveTo>
                  <a:pt x="7225793" y="5860288"/>
                </a:moveTo>
                <a:lnTo>
                  <a:pt x="7158990" y="5932297"/>
                </a:lnTo>
                <a:lnTo>
                  <a:pt x="7098284" y="5970397"/>
                </a:lnTo>
                <a:lnTo>
                  <a:pt x="7165086" y="5895531"/>
                </a:lnTo>
                <a:close/>
                <a:moveTo>
                  <a:pt x="7147941" y="5944172"/>
                </a:moveTo>
                <a:lnTo>
                  <a:pt x="7082345" y="6014847"/>
                </a:lnTo>
                <a:lnTo>
                  <a:pt x="7022719" y="6054979"/>
                </a:lnTo>
                <a:lnTo>
                  <a:pt x="7088188" y="5981700"/>
                </a:lnTo>
                <a:close/>
                <a:moveTo>
                  <a:pt x="7069773" y="6028436"/>
                </a:moveTo>
                <a:lnTo>
                  <a:pt x="7005765" y="6097461"/>
                </a:lnTo>
                <a:lnTo>
                  <a:pt x="6947408" y="6139434"/>
                </a:lnTo>
                <a:lnTo>
                  <a:pt x="7011289" y="6067806"/>
                </a:lnTo>
                <a:close/>
                <a:moveTo>
                  <a:pt x="6991350" y="6113145"/>
                </a:moveTo>
                <a:lnTo>
                  <a:pt x="6929247" y="6180074"/>
                </a:lnTo>
                <a:lnTo>
                  <a:pt x="6872669" y="6223318"/>
                </a:lnTo>
                <a:lnTo>
                  <a:pt x="6934518" y="6153976"/>
                </a:lnTo>
                <a:close/>
                <a:moveTo>
                  <a:pt x="6912166" y="6198426"/>
                </a:moveTo>
                <a:lnTo>
                  <a:pt x="6852666" y="6262624"/>
                </a:lnTo>
                <a:lnTo>
                  <a:pt x="6798374" y="6306630"/>
                </a:lnTo>
                <a:lnTo>
                  <a:pt x="6857682" y="6240145"/>
                </a:lnTo>
                <a:close/>
                <a:moveTo>
                  <a:pt x="6855524" y="6265672"/>
                </a:moveTo>
                <a:lnTo>
                  <a:pt x="6903022" y="6227191"/>
                </a:lnTo>
                <a:lnTo>
                  <a:pt x="6851079" y="6280912"/>
                </a:lnTo>
                <a:lnTo>
                  <a:pt x="6804152" y="6321108"/>
                </a:lnTo>
                <a:close/>
                <a:moveTo>
                  <a:pt x="6875970" y="6243701"/>
                </a:moveTo>
                <a:lnTo>
                  <a:pt x="6932105" y="6183186"/>
                </a:lnTo>
                <a:lnTo>
                  <a:pt x="6983920" y="6143562"/>
                </a:lnTo>
                <a:lnTo>
                  <a:pt x="6927406" y="6201982"/>
                </a:lnTo>
                <a:close/>
                <a:moveTo>
                  <a:pt x="7006527" y="6126226"/>
                </a:moveTo>
                <a:lnTo>
                  <a:pt x="7054469" y="6089523"/>
                </a:lnTo>
                <a:lnTo>
                  <a:pt x="7002209" y="6141339"/>
                </a:lnTo>
                <a:lnTo>
                  <a:pt x="6954711" y="6179820"/>
                </a:lnTo>
                <a:close/>
                <a:moveTo>
                  <a:pt x="7081012" y="6069076"/>
                </a:moveTo>
                <a:lnTo>
                  <a:pt x="7123176" y="6036755"/>
                </a:lnTo>
                <a:lnTo>
                  <a:pt x="7077012" y="6080443"/>
                </a:lnTo>
                <a:lnTo>
                  <a:pt x="7035419" y="6114161"/>
                </a:lnTo>
                <a:close/>
                <a:moveTo>
                  <a:pt x="7104698" y="6045581"/>
                </a:moveTo>
                <a:lnTo>
                  <a:pt x="7156958" y="5993829"/>
                </a:lnTo>
                <a:lnTo>
                  <a:pt x="7205409" y="5959031"/>
                </a:lnTo>
                <a:lnTo>
                  <a:pt x="7152704" y="6008878"/>
                </a:lnTo>
                <a:close/>
                <a:moveTo>
                  <a:pt x="7231126" y="5940489"/>
                </a:moveTo>
                <a:lnTo>
                  <a:pt x="7273925" y="5909755"/>
                </a:lnTo>
                <a:lnTo>
                  <a:pt x="7227126" y="5951919"/>
                </a:lnTo>
                <a:lnTo>
                  <a:pt x="7184962" y="5984177"/>
                </a:lnTo>
                <a:close/>
                <a:moveTo>
                  <a:pt x="7254113" y="5918772"/>
                </a:moveTo>
                <a:lnTo>
                  <a:pt x="7306755" y="5868924"/>
                </a:lnTo>
                <a:lnTo>
                  <a:pt x="7355650" y="5836095"/>
                </a:lnTo>
                <a:lnTo>
                  <a:pt x="7302564" y="5883910"/>
                </a:lnTo>
                <a:close/>
                <a:moveTo>
                  <a:pt x="7380542" y="5819331"/>
                </a:moveTo>
                <a:lnTo>
                  <a:pt x="7424039" y="5790057"/>
                </a:lnTo>
                <a:lnTo>
                  <a:pt x="7376795" y="5830570"/>
                </a:lnTo>
                <a:lnTo>
                  <a:pt x="7333869" y="5861431"/>
                </a:lnTo>
                <a:close/>
                <a:moveTo>
                  <a:pt x="7402894" y="5799201"/>
                </a:moveTo>
                <a:lnTo>
                  <a:pt x="7455916" y="5751386"/>
                </a:lnTo>
                <a:lnTo>
                  <a:pt x="7505319" y="5720461"/>
                </a:lnTo>
                <a:lnTo>
                  <a:pt x="7451852" y="5766245"/>
                </a:lnTo>
                <a:close/>
                <a:moveTo>
                  <a:pt x="7529513" y="5705348"/>
                </a:moveTo>
                <a:lnTo>
                  <a:pt x="7573519" y="5677789"/>
                </a:lnTo>
                <a:lnTo>
                  <a:pt x="7525703" y="5716588"/>
                </a:lnTo>
                <a:lnTo>
                  <a:pt x="7482206" y="5745798"/>
                </a:lnTo>
                <a:close/>
                <a:moveTo>
                  <a:pt x="7551166" y="5686806"/>
                </a:moveTo>
                <a:lnTo>
                  <a:pt x="7604507" y="5641086"/>
                </a:lnTo>
                <a:lnTo>
                  <a:pt x="7654227" y="5612321"/>
                </a:lnTo>
                <a:lnTo>
                  <a:pt x="7600506" y="5655882"/>
                </a:lnTo>
                <a:close/>
                <a:moveTo>
                  <a:pt x="7677722" y="5598732"/>
                </a:moveTo>
                <a:lnTo>
                  <a:pt x="7722172" y="5572887"/>
                </a:lnTo>
                <a:lnTo>
                  <a:pt x="7673912" y="5609844"/>
                </a:lnTo>
                <a:lnTo>
                  <a:pt x="7629462" y="5637467"/>
                </a:lnTo>
                <a:close/>
                <a:moveTo>
                  <a:pt x="7698740" y="5581714"/>
                </a:moveTo>
                <a:lnTo>
                  <a:pt x="7752461" y="5538153"/>
                </a:lnTo>
                <a:lnTo>
                  <a:pt x="7802626" y="5511546"/>
                </a:lnTo>
                <a:lnTo>
                  <a:pt x="7748588" y="5552885"/>
                </a:lnTo>
                <a:close/>
                <a:moveTo>
                  <a:pt x="7825359" y="5499481"/>
                </a:moveTo>
                <a:lnTo>
                  <a:pt x="7870571" y="5475478"/>
                </a:lnTo>
                <a:lnTo>
                  <a:pt x="7821867" y="5510467"/>
                </a:lnTo>
                <a:lnTo>
                  <a:pt x="7777417" y="5536375"/>
                </a:lnTo>
                <a:close/>
                <a:moveTo>
                  <a:pt x="7845807" y="5483797"/>
                </a:moveTo>
                <a:lnTo>
                  <a:pt x="7899782" y="5442458"/>
                </a:lnTo>
                <a:lnTo>
                  <a:pt x="7950582" y="5418074"/>
                </a:lnTo>
                <a:lnTo>
                  <a:pt x="7896289" y="5457127"/>
                </a:lnTo>
                <a:close/>
                <a:moveTo>
                  <a:pt x="7972425" y="5407597"/>
                </a:moveTo>
                <a:lnTo>
                  <a:pt x="8018081" y="5385499"/>
                </a:lnTo>
                <a:lnTo>
                  <a:pt x="7968996" y="5418519"/>
                </a:lnTo>
                <a:lnTo>
                  <a:pt x="7923720" y="5442585"/>
                </a:lnTo>
                <a:close/>
                <a:moveTo>
                  <a:pt x="7992301" y="5393246"/>
                </a:moveTo>
                <a:lnTo>
                  <a:pt x="8046530" y="5354257"/>
                </a:lnTo>
                <a:lnTo>
                  <a:pt x="8097330" y="5332159"/>
                </a:lnTo>
                <a:lnTo>
                  <a:pt x="8042847" y="5368862"/>
                </a:lnTo>
                <a:close/>
                <a:moveTo>
                  <a:pt x="8118793" y="5322888"/>
                </a:moveTo>
                <a:lnTo>
                  <a:pt x="8164957" y="5302822"/>
                </a:lnTo>
                <a:lnTo>
                  <a:pt x="8115300" y="5334000"/>
                </a:lnTo>
                <a:lnTo>
                  <a:pt x="8069517" y="5356098"/>
                </a:lnTo>
                <a:close/>
                <a:moveTo>
                  <a:pt x="8137843" y="5310188"/>
                </a:moveTo>
                <a:lnTo>
                  <a:pt x="8192326" y="5273548"/>
                </a:lnTo>
                <a:lnTo>
                  <a:pt x="8243506" y="5253863"/>
                </a:lnTo>
                <a:lnTo>
                  <a:pt x="8188769" y="5288090"/>
                </a:lnTo>
                <a:close/>
                <a:moveTo>
                  <a:pt x="8264271" y="5245862"/>
                </a:moveTo>
                <a:lnTo>
                  <a:pt x="8310944" y="5227828"/>
                </a:lnTo>
                <a:lnTo>
                  <a:pt x="8261160" y="5256657"/>
                </a:lnTo>
                <a:lnTo>
                  <a:pt x="8214869" y="5276723"/>
                </a:lnTo>
                <a:close/>
                <a:moveTo>
                  <a:pt x="8283321" y="5233988"/>
                </a:moveTo>
                <a:lnTo>
                  <a:pt x="8337932" y="5199825"/>
                </a:lnTo>
                <a:lnTo>
                  <a:pt x="8389493" y="5182553"/>
                </a:lnTo>
                <a:lnTo>
                  <a:pt x="8334629" y="5214303"/>
                </a:lnTo>
                <a:close/>
                <a:moveTo>
                  <a:pt x="8409622" y="5175758"/>
                </a:moveTo>
                <a:lnTo>
                  <a:pt x="8456676" y="5159947"/>
                </a:lnTo>
                <a:lnTo>
                  <a:pt x="8406702" y="5186490"/>
                </a:lnTo>
                <a:lnTo>
                  <a:pt x="8359966" y="5204460"/>
                </a:lnTo>
                <a:close/>
                <a:moveTo>
                  <a:pt x="8428101" y="5165090"/>
                </a:moveTo>
                <a:lnTo>
                  <a:pt x="8482838" y="5133340"/>
                </a:lnTo>
                <a:lnTo>
                  <a:pt x="8534400" y="5118100"/>
                </a:lnTo>
                <a:lnTo>
                  <a:pt x="8479472" y="5147247"/>
                </a:lnTo>
                <a:close/>
                <a:moveTo>
                  <a:pt x="8554212" y="5112957"/>
                </a:moveTo>
                <a:lnTo>
                  <a:pt x="8601646" y="5099431"/>
                </a:lnTo>
                <a:lnTo>
                  <a:pt x="8551355" y="5123688"/>
                </a:lnTo>
                <a:lnTo>
                  <a:pt x="8504301" y="5139500"/>
                </a:lnTo>
                <a:close/>
                <a:moveTo>
                  <a:pt x="8572246" y="5103432"/>
                </a:moveTo>
                <a:lnTo>
                  <a:pt x="8627110" y="5074285"/>
                </a:lnTo>
                <a:lnTo>
                  <a:pt x="8679117" y="5062030"/>
                </a:lnTo>
                <a:lnTo>
                  <a:pt x="8624062" y="5088573"/>
                </a:lnTo>
                <a:close/>
                <a:moveTo>
                  <a:pt x="8698167" y="5057521"/>
                </a:moveTo>
                <a:lnTo>
                  <a:pt x="8745919" y="5046218"/>
                </a:lnTo>
                <a:lnTo>
                  <a:pt x="8695563" y="5068126"/>
                </a:lnTo>
                <a:lnTo>
                  <a:pt x="8648002" y="5081715"/>
                </a:lnTo>
                <a:close/>
                <a:moveTo>
                  <a:pt x="8715819" y="5049012"/>
                </a:moveTo>
                <a:lnTo>
                  <a:pt x="8770747" y="5022469"/>
                </a:lnTo>
                <a:lnTo>
                  <a:pt x="8822944" y="5012817"/>
                </a:lnTo>
                <a:lnTo>
                  <a:pt x="8767890" y="5036693"/>
                </a:lnTo>
                <a:close/>
                <a:moveTo>
                  <a:pt x="8841549" y="5009388"/>
                </a:moveTo>
                <a:lnTo>
                  <a:pt x="8889556" y="5000435"/>
                </a:lnTo>
                <a:lnTo>
                  <a:pt x="8838756" y="5019929"/>
                </a:lnTo>
                <a:lnTo>
                  <a:pt x="8790940" y="5031232"/>
                </a:lnTo>
                <a:close/>
                <a:moveTo>
                  <a:pt x="8858821" y="5001832"/>
                </a:moveTo>
                <a:lnTo>
                  <a:pt x="8913812" y="4977956"/>
                </a:lnTo>
                <a:lnTo>
                  <a:pt x="8966136" y="4970971"/>
                </a:lnTo>
                <a:lnTo>
                  <a:pt x="8911082" y="4992116"/>
                </a:lnTo>
                <a:close/>
                <a:moveTo>
                  <a:pt x="8984234" y="4968494"/>
                </a:moveTo>
                <a:lnTo>
                  <a:pt x="9032494" y="4962144"/>
                </a:lnTo>
                <a:lnTo>
                  <a:pt x="8981694" y="4979162"/>
                </a:lnTo>
                <a:lnTo>
                  <a:pt x="8933561" y="4988052"/>
                </a:lnTo>
                <a:close/>
                <a:moveTo>
                  <a:pt x="9001316" y="4962144"/>
                </a:moveTo>
                <a:lnTo>
                  <a:pt x="9056243" y="4940999"/>
                </a:lnTo>
                <a:lnTo>
                  <a:pt x="9108694" y="4936617"/>
                </a:lnTo>
                <a:lnTo>
                  <a:pt x="9053767" y="4955096"/>
                </a:lnTo>
                <a:close/>
                <a:moveTo>
                  <a:pt x="9126347" y="4935157"/>
                </a:moveTo>
                <a:lnTo>
                  <a:pt x="9174797" y="4931156"/>
                </a:lnTo>
                <a:lnTo>
                  <a:pt x="9124315" y="4945571"/>
                </a:lnTo>
                <a:lnTo>
                  <a:pt x="9075928" y="4951921"/>
                </a:lnTo>
                <a:close/>
                <a:moveTo>
                  <a:pt x="9143174" y="4929505"/>
                </a:moveTo>
                <a:lnTo>
                  <a:pt x="9198039" y="4911090"/>
                </a:lnTo>
                <a:lnTo>
                  <a:pt x="9250553" y="4909439"/>
                </a:lnTo>
                <a:lnTo>
                  <a:pt x="9195753" y="4925124"/>
                </a:lnTo>
                <a:close/>
                <a:moveTo>
                  <a:pt x="9267825" y="4908550"/>
                </a:moveTo>
                <a:lnTo>
                  <a:pt x="9316466" y="4907026"/>
                </a:lnTo>
                <a:lnTo>
                  <a:pt x="9265666" y="4918964"/>
                </a:lnTo>
                <a:lnTo>
                  <a:pt x="9217089" y="4922965"/>
                </a:lnTo>
                <a:close/>
                <a:moveTo>
                  <a:pt x="9284462" y="4903788"/>
                </a:moveTo>
                <a:lnTo>
                  <a:pt x="9339199" y="4888103"/>
                </a:lnTo>
                <a:lnTo>
                  <a:pt x="9391841" y="4889246"/>
                </a:lnTo>
                <a:lnTo>
                  <a:pt x="9337104" y="4901946"/>
                </a:lnTo>
                <a:close/>
                <a:moveTo>
                  <a:pt x="9408731" y="4889564"/>
                </a:moveTo>
                <a:lnTo>
                  <a:pt x="9457436" y="4890643"/>
                </a:lnTo>
                <a:lnTo>
                  <a:pt x="9407017" y="4899978"/>
                </a:lnTo>
                <a:lnTo>
                  <a:pt x="9358312" y="4901502"/>
                </a:lnTo>
                <a:close/>
                <a:moveTo>
                  <a:pt x="9410573" y="4867656"/>
                </a:moveTo>
                <a:lnTo>
                  <a:pt x="9465755" y="4871784"/>
                </a:lnTo>
                <a:lnTo>
                  <a:pt x="9408287" y="4885373"/>
                </a:lnTo>
                <a:lnTo>
                  <a:pt x="9352979" y="4884166"/>
                </a:lnTo>
                <a:close/>
                <a:moveTo>
                  <a:pt x="9341358" y="4862576"/>
                </a:moveTo>
                <a:lnTo>
                  <a:pt x="9398508" y="4866767"/>
                </a:lnTo>
                <a:lnTo>
                  <a:pt x="9338818" y="4883849"/>
                </a:lnTo>
                <a:lnTo>
                  <a:pt x="9281668" y="4882642"/>
                </a:lnTo>
                <a:close/>
                <a:moveTo>
                  <a:pt x="9272080" y="4857433"/>
                </a:moveTo>
                <a:lnTo>
                  <a:pt x="9330436" y="4861751"/>
                </a:lnTo>
                <a:lnTo>
                  <a:pt x="9269031" y="4882388"/>
                </a:lnTo>
                <a:lnTo>
                  <a:pt x="9210548" y="4881118"/>
                </a:lnTo>
                <a:close/>
                <a:moveTo>
                  <a:pt x="9202865" y="4852289"/>
                </a:moveTo>
                <a:lnTo>
                  <a:pt x="9262237" y="4856671"/>
                </a:lnTo>
                <a:lnTo>
                  <a:pt x="9199372" y="4880864"/>
                </a:lnTo>
                <a:lnTo>
                  <a:pt x="9139936" y="4879594"/>
                </a:lnTo>
                <a:close/>
                <a:moveTo>
                  <a:pt x="9133649" y="4847146"/>
                </a:moveTo>
                <a:lnTo>
                  <a:pt x="9193784" y="4851591"/>
                </a:lnTo>
                <a:lnTo>
                  <a:pt x="9129776" y="4879404"/>
                </a:lnTo>
                <a:lnTo>
                  <a:pt x="9069451" y="4878134"/>
                </a:lnTo>
                <a:close/>
                <a:moveTo>
                  <a:pt x="9064434" y="4842002"/>
                </a:moveTo>
                <a:lnTo>
                  <a:pt x="9125204" y="4846511"/>
                </a:lnTo>
                <a:lnTo>
                  <a:pt x="9060117" y="4877943"/>
                </a:lnTo>
                <a:lnTo>
                  <a:pt x="8999220" y="4876610"/>
                </a:lnTo>
                <a:close/>
                <a:moveTo>
                  <a:pt x="8995219" y="4836859"/>
                </a:moveTo>
                <a:lnTo>
                  <a:pt x="9056497" y="4841431"/>
                </a:lnTo>
                <a:lnTo>
                  <a:pt x="8990520" y="4876419"/>
                </a:lnTo>
                <a:lnTo>
                  <a:pt x="8929053" y="4875149"/>
                </a:lnTo>
                <a:close/>
                <a:moveTo>
                  <a:pt x="8925941" y="4831715"/>
                </a:moveTo>
                <a:lnTo>
                  <a:pt x="8987727" y="4836351"/>
                </a:lnTo>
                <a:lnTo>
                  <a:pt x="8920924" y="4874959"/>
                </a:lnTo>
                <a:lnTo>
                  <a:pt x="8859012" y="4873625"/>
                </a:lnTo>
                <a:close/>
                <a:moveTo>
                  <a:pt x="8856726" y="4826635"/>
                </a:moveTo>
                <a:lnTo>
                  <a:pt x="8918829" y="4831207"/>
                </a:lnTo>
                <a:lnTo>
                  <a:pt x="8851265" y="4873435"/>
                </a:lnTo>
                <a:lnTo>
                  <a:pt x="8789035" y="4872165"/>
                </a:lnTo>
                <a:close/>
                <a:moveTo>
                  <a:pt x="8787511" y="4821492"/>
                </a:moveTo>
                <a:lnTo>
                  <a:pt x="8849868" y="4826127"/>
                </a:lnTo>
                <a:lnTo>
                  <a:pt x="8781669" y="4871974"/>
                </a:lnTo>
                <a:lnTo>
                  <a:pt x="8719121" y="4870641"/>
                </a:lnTo>
                <a:close/>
                <a:moveTo>
                  <a:pt x="8718232" y="4816348"/>
                </a:moveTo>
                <a:lnTo>
                  <a:pt x="8780907" y="4820984"/>
                </a:lnTo>
                <a:lnTo>
                  <a:pt x="8712200" y="4870450"/>
                </a:lnTo>
                <a:lnTo>
                  <a:pt x="8649335" y="4869117"/>
                </a:lnTo>
                <a:close/>
                <a:moveTo>
                  <a:pt x="8649018" y="4811205"/>
                </a:moveTo>
                <a:lnTo>
                  <a:pt x="8711882" y="4815840"/>
                </a:lnTo>
                <a:lnTo>
                  <a:pt x="8642350" y="4868926"/>
                </a:lnTo>
                <a:lnTo>
                  <a:pt x="8579231" y="4867593"/>
                </a:lnTo>
                <a:close/>
                <a:moveTo>
                  <a:pt x="8579803" y="4806061"/>
                </a:moveTo>
                <a:lnTo>
                  <a:pt x="8642858" y="4810760"/>
                </a:lnTo>
                <a:lnTo>
                  <a:pt x="8573008" y="4867529"/>
                </a:lnTo>
                <a:lnTo>
                  <a:pt x="8509508" y="4866196"/>
                </a:lnTo>
                <a:close/>
                <a:moveTo>
                  <a:pt x="8510524" y="4800918"/>
                </a:moveTo>
                <a:lnTo>
                  <a:pt x="8574024" y="4805617"/>
                </a:lnTo>
                <a:lnTo>
                  <a:pt x="8503476" y="4866069"/>
                </a:lnTo>
                <a:lnTo>
                  <a:pt x="8439976" y="4864672"/>
                </a:lnTo>
                <a:close/>
                <a:moveTo>
                  <a:pt x="8441309" y="4795774"/>
                </a:moveTo>
                <a:lnTo>
                  <a:pt x="8504809" y="4800473"/>
                </a:lnTo>
                <a:lnTo>
                  <a:pt x="8433753" y="4864545"/>
                </a:lnTo>
                <a:lnTo>
                  <a:pt x="8370253" y="4863211"/>
                </a:lnTo>
                <a:close/>
                <a:moveTo>
                  <a:pt x="8372031" y="4790631"/>
                </a:moveTo>
                <a:lnTo>
                  <a:pt x="8435531" y="4795393"/>
                </a:lnTo>
                <a:lnTo>
                  <a:pt x="8363966" y="4863084"/>
                </a:lnTo>
                <a:lnTo>
                  <a:pt x="8300466" y="4861687"/>
                </a:lnTo>
                <a:close/>
                <a:moveTo>
                  <a:pt x="8302816" y="4785551"/>
                </a:moveTo>
                <a:lnTo>
                  <a:pt x="8366316" y="4790250"/>
                </a:lnTo>
                <a:lnTo>
                  <a:pt x="8294244" y="4861560"/>
                </a:lnTo>
                <a:lnTo>
                  <a:pt x="8230744" y="4860227"/>
                </a:lnTo>
                <a:close/>
                <a:moveTo>
                  <a:pt x="8233537" y="4780407"/>
                </a:moveTo>
                <a:lnTo>
                  <a:pt x="8297037" y="4785106"/>
                </a:lnTo>
                <a:lnTo>
                  <a:pt x="8224520" y="4860100"/>
                </a:lnTo>
                <a:lnTo>
                  <a:pt x="8160576" y="4858766"/>
                </a:lnTo>
                <a:close/>
                <a:moveTo>
                  <a:pt x="8164322" y="4775264"/>
                </a:moveTo>
                <a:lnTo>
                  <a:pt x="8227822" y="4779963"/>
                </a:lnTo>
                <a:lnTo>
                  <a:pt x="8154861" y="4858639"/>
                </a:lnTo>
                <a:lnTo>
                  <a:pt x="8090853" y="4857242"/>
                </a:lnTo>
                <a:close/>
                <a:moveTo>
                  <a:pt x="8095044" y="4770120"/>
                </a:moveTo>
                <a:lnTo>
                  <a:pt x="8158988" y="4774883"/>
                </a:lnTo>
                <a:lnTo>
                  <a:pt x="8085582" y="4857115"/>
                </a:lnTo>
                <a:lnTo>
                  <a:pt x="8021447" y="4855782"/>
                </a:lnTo>
                <a:close/>
                <a:moveTo>
                  <a:pt x="8017891" y="4859909"/>
                </a:moveTo>
                <a:lnTo>
                  <a:pt x="8081899" y="4861306"/>
                </a:lnTo>
                <a:lnTo>
                  <a:pt x="8008620" y="4943412"/>
                </a:lnTo>
                <a:lnTo>
                  <a:pt x="7944485" y="4945380"/>
                </a:lnTo>
                <a:close/>
                <a:moveTo>
                  <a:pt x="7940739" y="4949762"/>
                </a:moveTo>
                <a:lnTo>
                  <a:pt x="8004747" y="4947730"/>
                </a:lnTo>
                <a:lnTo>
                  <a:pt x="7931722" y="5029645"/>
                </a:lnTo>
                <a:lnTo>
                  <a:pt x="7867523" y="5034979"/>
                </a:lnTo>
                <a:close/>
                <a:moveTo>
                  <a:pt x="7863586" y="5039551"/>
                </a:moveTo>
                <a:lnTo>
                  <a:pt x="7927594" y="5034217"/>
                </a:lnTo>
                <a:lnTo>
                  <a:pt x="7854950" y="5115814"/>
                </a:lnTo>
                <a:lnTo>
                  <a:pt x="7790561" y="5124450"/>
                </a:lnTo>
                <a:close/>
                <a:moveTo>
                  <a:pt x="7786434" y="5129340"/>
                </a:moveTo>
                <a:lnTo>
                  <a:pt x="7850442" y="5120767"/>
                </a:lnTo>
                <a:lnTo>
                  <a:pt x="7777798" y="5202174"/>
                </a:lnTo>
                <a:lnTo>
                  <a:pt x="7713663" y="5214049"/>
                </a:lnTo>
                <a:close/>
                <a:moveTo>
                  <a:pt x="7709218" y="5219192"/>
                </a:moveTo>
                <a:lnTo>
                  <a:pt x="7773226" y="5207318"/>
                </a:lnTo>
                <a:lnTo>
                  <a:pt x="7700899" y="5288407"/>
                </a:lnTo>
                <a:lnTo>
                  <a:pt x="7636764" y="5303520"/>
                </a:lnTo>
                <a:close/>
                <a:moveTo>
                  <a:pt x="7632065" y="5308981"/>
                </a:moveTo>
                <a:lnTo>
                  <a:pt x="7695946" y="5293932"/>
                </a:lnTo>
                <a:lnTo>
                  <a:pt x="7623937" y="5374640"/>
                </a:lnTo>
                <a:lnTo>
                  <a:pt x="7559929" y="5392992"/>
                </a:lnTo>
                <a:close/>
                <a:moveTo>
                  <a:pt x="7554913" y="5398834"/>
                </a:moveTo>
                <a:lnTo>
                  <a:pt x="7618413" y="5380609"/>
                </a:lnTo>
                <a:lnTo>
                  <a:pt x="7547039" y="5461000"/>
                </a:lnTo>
                <a:lnTo>
                  <a:pt x="7483157" y="5482463"/>
                </a:lnTo>
                <a:close/>
                <a:moveTo>
                  <a:pt x="7477697" y="5488686"/>
                </a:moveTo>
                <a:lnTo>
                  <a:pt x="7541197" y="5467287"/>
                </a:lnTo>
                <a:lnTo>
                  <a:pt x="7469950" y="5547170"/>
                </a:lnTo>
                <a:lnTo>
                  <a:pt x="7406450" y="5571681"/>
                </a:lnTo>
                <a:close/>
                <a:moveTo>
                  <a:pt x="7400544" y="5578475"/>
                </a:moveTo>
                <a:lnTo>
                  <a:pt x="7464044" y="5554091"/>
                </a:lnTo>
                <a:lnTo>
                  <a:pt x="7393242" y="5633403"/>
                </a:lnTo>
                <a:lnTo>
                  <a:pt x="7329742" y="5660962"/>
                </a:lnTo>
                <a:close/>
                <a:moveTo>
                  <a:pt x="7323392" y="5668328"/>
                </a:moveTo>
                <a:lnTo>
                  <a:pt x="7386447" y="5640959"/>
                </a:lnTo>
                <a:lnTo>
                  <a:pt x="7316216" y="5719636"/>
                </a:lnTo>
                <a:lnTo>
                  <a:pt x="7253097" y="5750116"/>
                </a:lnTo>
                <a:close/>
                <a:moveTo>
                  <a:pt x="7246176" y="5758117"/>
                </a:moveTo>
                <a:lnTo>
                  <a:pt x="7308850" y="5727700"/>
                </a:lnTo>
                <a:lnTo>
                  <a:pt x="7239000" y="5805678"/>
                </a:lnTo>
                <a:lnTo>
                  <a:pt x="7176326" y="5838952"/>
                </a:lnTo>
                <a:close/>
                <a:moveTo>
                  <a:pt x="7169150" y="5847906"/>
                </a:moveTo>
                <a:lnTo>
                  <a:pt x="7231253" y="5814949"/>
                </a:lnTo>
                <a:lnTo>
                  <a:pt x="7162482" y="5892102"/>
                </a:lnTo>
                <a:lnTo>
                  <a:pt x="7100316" y="5928043"/>
                </a:lnTo>
                <a:close/>
                <a:moveTo>
                  <a:pt x="7091998" y="5937758"/>
                </a:moveTo>
                <a:lnTo>
                  <a:pt x="7153466" y="5902198"/>
                </a:lnTo>
                <a:lnTo>
                  <a:pt x="7085584" y="5978398"/>
                </a:lnTo>
                <a:lnTo>
                  <a:pt x="7024053" y="6016498"/>
                </a:lnTo>
                <a:close/>
                <a:moveTo>
                  <a:pt x="7014781" y="6027611"/>
                </a:moveTo>
                <a:lnTo>
                  <a:pt x="7075488" y="5989511"/>
                </a:lnTo>
                <a:lnTo>
                  <a:pt x="7008622" y="6064441"/>
                </a:lnTo>
                <a:lnTo>
                  <a:pt x="6947980" y="6105208"/>
                </a:lnTo>
                <a:close/>
                <a:moveTo>
                  <a:pt x="6937629" y="6117400"/>
                </a:moveTo>
                <a:lnTo>
                  <a:pt x="6997256" y="6077331"/>
                </a:lnTo>
                <a:lnTo>
                  <a:pt x="6931724" y="6150801"/>
                </a:lnTo>
                <a:lnTo>
                  <a:pt x="6872161" y="6193600"/>
                </a:lnTo>
                <a:close/>
                <a:moveTo>
                  <a:pt x="6860413" y="6207252"/>
                </a:moveTo>
                <a:lnTo>
                  <a:pt x="6918707" y="6165342"/>
                </a:lnTo>
                <a:lnTo>
                  <a:pt x="6854762" y="6237034"/>
                </a:lnTo>
                <a:lnTo>
                  <a:pt x="6796595" y="6281484"/>
                </a:lnTo>
                <a:close/>
                <a:moveTo>
                  <a:pt x="6783261" y="6297105"/>
                </a:moveTo>
                <a:lnTo>
                  <a:pt x="6839776" y="6253861"/>
                </a:lnTo>
                <a:lnTo>
                  <a:pt x="6777863" y="6323267"/>
                </a:lnTo>
                <a:lnTo>
                  <a:pt x="6721539" y="6368923"/>
                </a:lnTo>
                <a:close/>
                <a:moveTo>
                  <a:pt x="6706044" y="6386957"/>
                </a:moveTo>
                <a:lnTo>
                  <a:pt x="6760274" y="6342952"/>
                </a:lnTo>
                <a:lnTo>
                  <a:pt x="6700901" y="6409500"/>
                </a:lnTo>
                <a:lnTo>
                  <a:pt x="6646990" y="6455664"/>
                </a:lnTo>
                <a:close/>
                <a:moveTo>
                  <a:pt x="6628702" y="6477000"/>
                </a:moveTo>
                <a:lnTo>
                  <a:pt x="6679502" y="6433312"/>
                </a:lnTo>
                <a:lnTo>
                  <a:pt x="6623685" y="6495923"/>
                </a:lnTo>
                <a:lnTo>
                  <a:pt x="6572885" y="6541516"/>
                </a:lnTo>
                <a:close/>
                <a:moveTo>
                  <a:pt x="6551549" y="6566789"/>
                </a:moveTo>
                <a:lnTo>
                  <a:pt x="6597968" y="6525007"/>
                </a:lnTo>
                <a:lnTo>
                  <a:pt x="6547168" y="6582157"/>
                </a:lnTo>
                <a:lnTo>
                  <a:pt x="6501321" y="6625527"/>
                </a:lnTo>
                <a:close/>
                <a:moveTo>
                  <a:pt x="6393180" y="6754559"/>
                </a:moveTo>
                <a:lnTo>
                  <a:pt x="6367018" y="6781610"/>
                </a:lnTo>
                <a:lnTo>
                  <a:pt x="6397181" y="6746494"/>
                </a:lnTo>
                <a:lnTo>
                  <a:pt x="6424486" y="6719444"/>
                </a:lnTo>
                <a:close/>
                <a:moveTo>
                  <a:pt x="6470079" y="6668326"/>
                </a:moveTo>
                <a:lnTo>
                  <a:pt x="6431534" y="6706426"/>
                </a:lnTo>
                <a:lnTo>
                  <a:pt x="6474333" y="6656578"/>
                </a:lnTo>
                <a:lnTo>
                  <a:pt x="6513640" y="6619431"/>
                </a:lnTo>
                <a:close/>
                <a:moveTo>
                  <a:pt x="6546279" y="6593078"/>
                </a:moveTo>
                <a:lnTo>
                  <a:pt x="6518910" y="6620129"/>
                </a:lnTo>
                <a:lnTo>
                  <a:pt x="6550216" y="6585141"/>
                </a:lnTo>
                <a:lnTo>
                  <a:pt x="6578600" y="6558217"/>
                </a:lnTo>
                <a:close/>
                <a:moveTo>
                  <a:pt x="6622860" y="6510528"/>
                </a:moveTo>
                <a:lnTo>
                  <a:pt x="6583490" y="6547739"/>
                </a:lnTo>
                <a:lnTo>
                  <a:pt x="6627114" y="6498908"/>
                </a:lnTo>
                <a:lnTo>
                  <a:pt x="6667119" y="6462776"/>
                </a:lnTo>
                <a:close/>
                <a:moveTo>
                  <a:pt x="6698552" y="6438964"/>
                </a:moveTo>
                <a:lnTo>
                  <a:pt x="6670104" y="6465824"/>
                </a:lnTo>
                <a:lnTo>
                  <a:pt x="6702425" y="6430963"/>
                </a:lnTo>
                <a:lnTo>
                  <a:pt x="6731953" y="6404420"/>
                </a:lnTo>
                <a:close/>
                <a:moveTo>
                  <a:pt x="6774752" y="6359970"/>
                </a:moveTo>
                <a:lnTo>
                  <a:pt x="6734683" y="6396101"/>
                </a:lnTo>
                <a:lnTo>
                  <a:pt x="6779133" y="6348476"/>
                </a:lnTo>
                <a:lnTo>
                  <a:pt x="6819900" y="6313551"/>
                </a:lnTo>
                <a:close/>
                <a:moveTo>
                  <a:pt x="6850126" y="6292025"/>
                </a:moveTo>
                <a:lnTo>
                  <a:pt x="6820535" y="6318250"/>
                </a:lnTo>
                <a:lnTo>
                  <a:pt x="6853873" y="6283833"/>
                </a:lnTo>
                <a:lnTo>
                  <a:pt x="6884353" y="6257671"/>
                </a:lnTo>
                <a:close/>
                <a:moveTo>
                  <a:pt x="6930200" y="6205284"/>
                </a:moveTo>
                <a:lnTo>
                  <a:pt x="6971729" y="6171629"/>
                </a:lnTo>
                <a:lnTo>
                  <a:pt x="6926072" y="6216841"/>
                </a:lnTo>
                <a:lnTo>
                  <a:pt x="6885306" y="6251766"/>
                </a:lnTo>
                <a:close/>
                <a:moveTo>
                  <a:pt x="7001193" y="6152515"/>
                </a:moveTo>
                <a:lnTo>
                  <a:pt x="6970586" y="6178677"/>
                </a:lnTo>
                <a:lnTo>
                  <a:pt x="7005003" y="6144641"/>
                </a:lnTo>
                <a:lnTo>
                  <a:pt x="7036753" y="6119241"/>
                </a:lnTo>
                <a:close/>
                <a:moveTo>
                  <a:pt x="7151688" y="6020245"/>
                </a:moveTo>
                <a:lnTo>
                  <a:pt x="7119938" y="6045645"/>
                </a:lnTo>
                <a:lnTo>
                  <a:pt x="7155181" y="6012307"/>
                </a:lnTo>
                <a:lnTo>
                  <a:pt x="7187693" y="5987415"/>
                </a:lnTo>
                <a:close/>
                <a:moveTo>
                  <a:pt x="7301611" y="5895277"/>
                </a:moveTo>
                <a:lnTo>
                  <a:pt x="7268972" y="5920232"/>
                </a:lnTo>
                <a:lnTo>
                  <a:pt x="7305168" y="5887593"/>
                </a:lnTo>
                <a:lnTo>
                  <a:pt x="7338695" y="5863463"/>
                </a:lnTo>
                <a:close/>
                <a:moveTo>
                  <a:pt x="7450836" y="5777611"/>
                </a:moveTo>
                <a:lnTo>
                  <a:pt x="7417308" y="5801741"/>
                </a:lnTo>
                <a:lnTo>
                  <a:pt x="7454329" y="5769991"/>
                </a:lnTo>
                <a:lnTo>
                  <a:pt x="7488745" y="5746877"/>
                </a:lnTo>
                <a:close/>
                <a:moveTo>
                  <a:pt x="7599553" y="5667248"/>
                </a:moveTo>
                <a:lnTo>
                  <a:pt x="7565073" y="5690426"/>
                </a:lnTo>
                <a:lnTo>
                  <a:pt x="7603173" y="5659755"/>
                </a:lnTo>
                <a:lnTo>
                  <a:pt x="7638479" y="5637657"/>
                </a:lnTo>
                <a:close/>
                <a:moveTo>
                  <a:pt x="7747635" y="5564188"/>
                </a:moveTo>
                <a:lnTo>
                  <a:pt x="7712266" y="5586286"/>
                </a:lnTo>
                <a:lnTo>
                  <a:pt x="7750874" y="5556758"/>
                </a:lnTo>
                <a:lnTo>
                  <a:pt x="7787006" y="5535867"/>
                </a:lnTo>
                <a:close/>
                <a:moveTo>
                  <a:pt x="7895019" y="5468493"/>
                </a:moveTo>
                <a:lnTo>
                  <a:pt x="7858887" y="5489448"/>
                </a:lnTo>
                <a:lnTo>
                  <a:pt x="7898194" y="5461127"/>
                </a:lnTo>
                <a:lnTo>
                  <a:pt x="7935087" y="5441569"/>
                </a:lnTo>
                <a:close/>
                <a:moveTo>
                  <a:pt x="8041894" y="5380101"/>
                </a:moveTo>
                <a:lnTo>
                  <a:pt x="8004937" y="5399659"/>
                </a:lnTo>
                <a:lnTo>
                  <a:pt x="8044943" y="5372799"/>
                </a:lnTo>
                <a:lnTo>
                  <a:pt x="8082598" y="5354638"/>
                </a:lnTo>
                <a:close/>
                <a:moveTo>
                  <a:pt x="8187944" y="5298948"/>
                </a:moveTo>
                <a:lnTo>
                  <a:pt x="8149844" y="5317173"/>
                </a:lnTo>
                <a:lnTo>
                  <a:pt x="8190420" y="5291773"/>
                </a:lnTo>
                <a:lnTo>
                  <a:pt x="8228520" y="5275072"/>
                </a:lnTo>
                <a:close/>
                <a:moveTo>
                  <a:pt x="8333486" y="5225161"/>
                </a:moveTo>
                <a:lnTo>
                  <a:pt x="8295069" y="5241862"/>
                </a:lnTo>
                <a:lnTo>
                  <a:pt x="8336281" y="5218049"/>
                </a:lnTo>
                <a:lnTo>
                  <a:pt x="8375269" y="5203000"/>
                </a:lnTo>
                <a:close/>
                <a:moveTo>
                  <a:pt x="8478520" y="5158677"/>
                </a:moveTo>
                <a:lnTo>
                  <a:pt x="8439468" y="5173726"/>
                </a:lnTo>
                <a:lnTo>
                  <a:pt x="8481123" y="5151628"/>
                </a:lnTo>
                <a:lnTo>
                  <a:pt x="8520684" y="5138293"/>
                </a:lnTo>
                <a:close/>
                <a:moveTo>
                  <a:pt x="8623300" y="5099050"/>
                </a:moveTo>
                <a:lnTo>
                  <a:pt x="8583612" y="5112385"/>
                </a:lnTo>
                <a:lnTo>
                  <a:pt x="8625713" y="5092065"/>
                </a:lnTo>
                <a:lnTo>
                  <a:pt x="8665908" y="5080572"/>
                </a:lnTo>
                <a:close/>
                <a:moveTo>
                  <a:pt x="8767064" y="5047171"/>
                </a:moveTo>
                <a:lnTo>
                  <a:pt x="8726869" y="5058664"/>
                </a:lnTo>
                <a:lnTo>
                  <a:pt x="8769350" y="5040249"/>
                </a:lnTo>
                <a:lnTo>
                  <a:pt x="8809990" y="5030661"/>
                </a:lnTo>
                <a:close/>
                <a:moveTo>
                  <a:pt x="8910320" y="5002721"/>
                </a:moveTo>
                <a:lnTo>
                  <a:pt x="8869617" y="5012373"/>
                </a:lnTo>
                <a:lnTo>
                  <a:pt x="8912416" y="4995863"/>
                </a:lnTo>
                <a:lnTo>
                  <a:pt x="8953436" y="4988243"/>
                </a:lnTo>
                <a:close/>
                <a:moveTo>
                  <a:pt x="9052941" y="4965510"/>
                </a:moveTo>
                <a:lnTo>
                  <a:pt x="9011793" y="4973130"/>
                </a:lnTo>
                <a:lnTo>
                  <a:pt x="9054846" y="4958652"/>
                </a:lnTo>
                <a:lnTo>
                  <a:pt x="9096248" y="4953064"/>
                </a:lnTo>
                <a:close/>
                <a:moveTo>
                  <a:pt x="9153461" y="4941126"/>
                </a:moveTo>
                <a:lnTo>
                  <a:pt x="9196642" y="4928743"/>
                </a:lnTo>
                <a:lnTo>
                  <a:pt x="9238361" y="4925314"/>
                </a:lnTo>
                <a:lnTo>
                  <a:pt x="9194991" y="4935538"/>
                </a:lnTo>
                <a:close/>
                <a:moveTo>
                  <a:pt x="9294495" y="4916361"/>
                </a:moveTo>
                <a:lnTo>
                  <a:pt x="9337802" y="4906201"/>
                </a:lnTo>
                <a:lnTo>
                  <a:pt x="9379712" y="4904867"/>
                </a:lnTo>
                <a:lnTo>
                  <a:pt x="9336342" y="4912932"/>
                </a:lnTo>
                <a:close/>
                <a:moveTo>
                  <a:pt x="9435084" y="4898898"/>
                </a:moveTo>
                <a:lnTo>
                  <a:pt x="9478391" y="4890897"/>
                </a:lnTo>
                <a:lnTo>
                  <a:pt x="9520428" y="4891786"/>
                </a:lnTo>
                <a:lnTo>
                  <a:pt x="9477057" y="4897628"/>
                </a:lnTo>
                <a:close/>
                <a:moveTo>
                  <a:pt x="9574784" y="4888738"/>
                </a:moveTo>
                <a:lnTo>
                  <a:pt x="9618028" y="4882896"/>
                </a:lnTo>
                <a:lnTo>
                  <a:pt x="9660192" y="4886008"/>
                </a:lnTo>
                <a:lnTo>
                  <a:pt x="9616948" y="4889627"/>
                </a:lnTo>
                <a:close/>
              </a:path>
            </a:pathLst>
          </a:custGeom>
          <a:solidFill>
            <a:srgbClr val="A7C1FF">
              <a:alpha val="3098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3" name="Shape 23"/>
        <p:cNvGrpSpPr/>
        <p:nvPr/>
      </p:nvGrpSpPr>
      <p:grpSpPr>
        <a:xfrm>
          <a:off x="0" y="0"/>
          <a:ext cx="0" cy="0"/>
          <a:chOff x="0" y="0"/>
          <a:chExt cx="0" cy="0"/>
        </a:xfrm>
      </p:grpSpPr>
      <p:sp>
        <p:nvSpPr>
          <p:cNvPr id="24" name="Google Shape;24;p6"/>
          <p:cNvSpPr/>
          <p:nvPr/>
        </p:nvSpPr>
        <p:spPr>
          <a:xfrm>
            <a:off x="0" y="0"/>
            <a:ext cx="9144191" cy="5143500"/>
          </a:xfrm>
          <a:custGeom>
            <a:rect b="b" l="l" r="r" t="t"/>
            <a:pathLst>
              <a:path extrusionOk="0" h="6858000" w="12192254">
                <a:moveTo>
                  <a:pt x="12192000" y="5069650"/>
                </a:moveTo>
                <a:lnTo>
                  <a:pt x="9906381" y="4900168"/>
                </a:lnTo>
                <a:lnTo>
                  <a:pt x="12192000" y="4948873"/>
                </a:lnTo>
                <a:lnTo>
                  <a:pt x="12192000" y="4944682"/>
                </a:lnTo>
                <a:lnTo>
                  <a:pt x="9826181" y="4893882"/>
                </a:lnTo>
                <a:lnTo>
                  <a:pt x="9797034" y="4891723"/>
                </a:lnTo>
                <a:lnTo>
                  <a:pt x="12192000" y="4817682"/>
                </a:lnTo>
                <a:lnTo>
                  <a:pt x="12192000" y="4813300"/>
                </a:lnTo>
                <a:lnTo>
                  <a:pt x="9756775" y="4888929"/>
                </a:lnTo>
                <a:lnTo>
                  <a:pt x="9714484" y="4885754"/>
                </a:lnTo>
                <a:lnTo>
                  <a:pt x="12192000" y="4680331"/>
                </a:lnTo>
                <a:lnTo>
                  <a:pt x="12192000" y="4676077"/>
                </a:lnTo>
                <a:lnTo>
                  <a:pt x="9687433" y="4883912"/>
                </a:lnTo>
                <a:lnTo>
                  <a:pt x="9638602" y="4880293"/>
                </a:lnTo>
                <a:lnTo>
                  <a:pt x="12192000" y="4536948"/>
                </a:lnTo>
                <a:lnTo>
                  <a:pt x="12192000" y="4532694"/>
                </a:lnTo>
                <a:lnTo>
                  <a:pt x="9618091" y="4878769"/>
                </a:lnTo>
                <a:lnTo>
                  <a:pt x="9565386" y="4874832"/>
                </a:lnTo>
                <a:lnTo>
                  <a:pt x="12192000" y="4387850"/>
                </a:lnTo>
                <a:lnTo>
                  <a:pt x="12192000" y="4383532"/>
                </a:lnTo>
                <a:lnTo>
                  <a:pt x="9548749" y="4873625"/>
                </a:lnTo>
                <a:lnTo>
                  <a:pt x="9493504" y="4869498"/>
                </a:lnTo>
                <a:lnTo>
                  <a:pt x="12192254" y="4232466"/>
                </a:lnTo>
                <a:lnTo>
                  <a:pt x="12192254" y="4228148"/>
                </a:lnTo>
                <a:lnTo>
                  <a:pt x="9479470" y="4868482"/>
                </a:lnTo>
                <a:lnTo>
                  <a:pt x="9422320" y="4864227"/>
                </a:lnTo>
                <a:lnTo>
                  <a:pt x="12192000" y="4071493"/>
                </a:lnTo>
                <a:lnTo>
                  <a:pt x="12192000" y="4067048"/>
                </a:lnTo>
                <a:lnTo>
                  <a:pt x="9410129" y="4863338"/>
                </a:lnTo>
                <a:lnTo>
                  <a:pt x="9351708" y="4859020"/>
                </a:lnTo>
                <a:lnTo>
                  <a:pt x="12192000" y="3904742"/>
                </a:lnTo>
                <a:lnTo>
                  <a:pt x="12192000" y="3900297"/>
                </a:lnTo>
                <a:lnTo>
                  <a:pt x="9340850" y="4858195"/>
                </a:lnTo>
                <a:lnTo>
                  <a:pt x="9281414" y="4853813"/>
                </a:lnTo>
                <a:lnTo>
                  <a:pt x="12192000" y="3732403"/>
                </a:lnTo>
                <a:lnTo>
                  <a:pt x="12192000" y="3727831"/>
                </a:lnTo>
                <a:lnTo>
                  <a:pt x="9271444" y="4853051"/>
                </a:lnTo>
                <a:lnTo>
                  <a:pt x="9211246" y="4848606"/>
                </a:lnTo>
                <a:lnTo>
                  <a:pt x="12192000" y="3554413"/>
                </a:lnTo>
                <a:lnTo>
                  <a:pt x="12192000" y="3549650"/>
                </a:lnTo>
                <a:lnTo>
                  <a:pt x="9202166" y="4847908"/>
                </a:lnTo>
                <a:lnTo>
                  <a:pt x="9141269" y="4843399"/>
                </a:lnTo>
                <a:lnTo>
                  <a:pt x="12192000" y="3370897"/>
                </a:lnTo>
                <a:lnTo>
                  <a:pt x="12192000" y="3366199"/>
                </a:lnTo>
                <a:lnTo>
                  <a:pt x="9132824" y="4842764"/>
                </a:lnTo>
                <a:lnTo>
                  <a:pt x="9071483" y="4838192"/>
                </a:lnTo>
                <a:lnTo>
                  <a:pt x="12192000" y="3181985"/>
                </a:lnTo>
                <a:lnTo>
                  <a:pt x="12192000" y="3177223"/>
                </a:lnTo>
                <a:lnTo>
                  <a:pt x="9063545" y="4837621"/>
                </a:lnTo>
                <a:lnTo>
                  <a:pt x="9001696" y="4833049"/>
                </a:lnTo>
                <a:lnTo>
                  <a:pt x="12192000" y="2987739"/>
                </a:lnTo>
                <a:lnTo>
                  <a:pt x="12192000" y="2982786"/>
                </a:lnTo>
                <a:lnTo>
                  <a:pt x="8994204" y="4832350"/>
                </a:lnTo>
                <a:lnTo>
                  <a:pt x="8932037" y="4827778"/>
                </a:lnTo>
                <a:lnTo>
                  <a:pt x="12192000" y="2788095"/>
                </a:lnTo>
                <a:lnTo>
                  <a:pt x="12192000" y="2783078"/>
                </a:lnTo>
                <a:lnTo>
                  <a:pt x="8924861" y="4827334"/>
                </a:lnTo>
                <a:lnTo>
                  <a:pt x="8862441" y="4822698"/>
                </a:lnTo>
                <a:lnTo>
                  <a:pt x="12192000" y="2583244"/>
                </a:lnTo>
                <a:lnTo>
                  <a:pt x="12192000" y="2578100"/>
                </a:lnTo>
                <a:lnTo>
                  <a:pt x="8855583" y="4822190"/>
                </a:lnTo>
                <a:lnTo>
                  <a:pt x="8792845" y="4817555"/>
                </a:lnTo>
                <a:lnTo>
                  <a:pt x="12192000" y="2373186"/>
                </a:lnTo>
                <a:lnTo>
                  <a:pt x="12192000" y="2367979"/>
                </a:lnTo>
                <a:lnTo>
                  <a:pt x="8786305" y="4817047"/>
                </a:lnTo>
                <a:lnTo>
                  <a:pt x="8723312" y="4812411"/>
                </a:lnTo>
                <a:lnTo>
                  <a:pt x="12192000" y="2158111"/>
                </a:lnTo>
                <a:lnTo>
                  <a:pt x="12192000" y="2152650"/>
                </a:lnTo>
                <a:lnTo>
                  <a:pt x="8716962" y="4811903"/>
                </a:lnTo>
                <a:lnTo>
                  <a:pt x="8653844" y="4807268"/>
                </a:lnTo>
                <a:lnTo>
                  <a:pt x="12192000" y="1937830"/>
                </a:lnTo>
                <a:lnTo>
                  <a:pt x="12192000" y="1932369"/>
                </a:lnTo>
                <a:lnTo>
                  <a:pt x="8647684" y="4806950"/>
                </a:lnTo>
                <a:lnTo>
                  <a:pt x="8584184" y="4802251"/>
                </a:lnTo>
                <a:lnTo>
                  <a:pt x="12192000" y="1712659"/>
                </a:lnTo>
                <a:lnTo>
                  <a:pt x="12192000" y="1707070"/>
                </a:lnTo>
                <a:lnTo>
                  <a:pt x="8578342" y="4801616"/>
                </a:lnTo>
                <a:lnTo>
                  <a:pt x="8514842" y="4796917"/>
                </a:lnTo>
                <a:lnTo>
                  <a:pt x="12192000" y="1482535"/>
                </a:lnTo>
                <a:lnTo>
                  <a:pt x="12192000" y="1476820"/>
                </a:lnTo>
                <a:lnTo>
                  <a:pt x="8509000" y="4796473"/>
                </a:lnTo>
                <a:lnTo>
                  <a:pt x="8445500" y="4791774"/>
                </a:lnTo>
                <a:lnTo>
                  <a:pt x="12192000" y="1247521"/>
                </a:lnTo>
                <a:lnTo>
                  <a:pt x="12192000" y="1241679"/>
                </a:lnTo>
                <a:lnTo>
                  <a:pt x="8439721" y="4791329"/>
                </a:lnTo>
                <a:lnTo>
                  <a:pt x="8376222" y="4786567"/>
                </a:lnTo>
                <a:lnTo>
                  <a:pt x="12192000" y="1007682"/>
                </a:lnTo>
                <a:lnTo>
                  <a:pt x="12192000" y="1001713"/>
                </a:lnTo>
                <a:lnTo>
                  <a:pt x="8370444" y="4786313"/>
                </a:lnTo>
                <a:lnTo>
                  <a:pt x="8306944" y="4781550"/>
                </a:lnTo>
                <a:lnTo>
                  <a:pt x="12192000" y="763080"/>
                </a:lnTo>
                <a:lnTo>
                  <a:pt x="12192000" y="756730"/>
                </a:lnTo>
                <a:lnTo>
                  <a:pt x="8301165" y="4781106"/>
                </a:lnTo>
                <a:lnTo>
                  <a:pt x="8237220" y="4776343"/>
                </a:lnTo>
                <a:lnTo>
                  <a:pt x="12192000" y="513842"/>
                </a:lnTo>
                <a:lnTo>
                  <a:pt x="12192000" y="507492"/>
                </a:lnTo>
                <a:lnTo>
                  <a:pt x="8231823" y="4775962"/>
                </a:lnTo>
                <a:lnTo>
                  <a:pt x="8167878" y="4771200"/>
                </a:lnTo>
                <a:lnTo>
                  <a:pt x="12192000" y="259906"/>
                </a:lnTo>
                <a:lnTo>
                  <a:pt x="12192000" y="253556"/>
                </a:lnTo>
                <a:lnTo>
                  <a:pt x="8162544" y="4770819"/>
                </a:lnTo>
                <a:lnTo>
                  <a:pt x="8098473" y="4766056"/>
                </a:lnTo>
                <a:lnTo>
                  <a:pt x="12192000" y="1397"/>
                </a:lnTo>
                <a:lnTo>
                  <a:pt x="12192000" y="0"/>
                </a:lnTo>
                <a:lnTo>
                  <a:pt x="12187619" y="0"/>
                </a:lnTo>
                <a:lnTo>
                  <a:pt x="8093266" y="4765675"/>
                </a:lnTo>
                <a:lnTo>
                  <a:pt x="0" y="4165600"/>
                </a:lnTo>
                <a:lnTo>
                  <a:pt x="0" y="4169855"/>
                </a:lnTo>
                <a:lnTo>
                  <a:pt x="8089900" y="4769930"/>
                </a:lnTo>
                <a:lnTo>
                  <a:pt x="8016050" y="4855845"/>
                </a:lnTo>
                <a:lnTo>
                  <a:pt x="0" y="4684586"/>
                </a:lnTo>
                <a:lnTo>
                  <a:pt x="0" y="4688840"/>
                </a:lnTo>
                <a:lnTo>
                  <a:pt x="8012431" y="4859719"/>
                </a:lnTo>
                <a:lnTo>
                  <a:pt x="7938770" y="4945507"/>
                </a:lnTo>
                <a:lnTo>
                  <a:pt x="0" y="5192014"/>
                </a:lnTo>
                <a:lnTo>
                  <a:pt x="0" y="5196205"/>
                </a:lnTo>
                <a:lnTo>
                  <a:pt x="7935024" y="4949825"/>
                </a:lnTo>
                <a:lnTo>
                  <a:pt x="7861300" y="5035550"/>
                </a:lnTo>
                <a:lnTo>
                  <a:pt x="0" y="5687695"/>
                </a:lnTo>
                <a:lnTo>
                  <a:pt x="0" y="5691950"/>
                </a:lnTo>
                <a:lnTo>
                  <a:pt x="7857554" y="5039995"/>
                </a:lnTo>
                <a:lnTo>
                  <a:pt x="7784275" y="5125339"/>
                </a:lnTo>
                <a:lnTo>
                  <a:pt x="0" y="6172200"/>
                </a:lnTo>
                <a:lnTo>
                  <a:pt x="0" y="6176518"/>
                </a:lnTo>
                <a:lnTo>
                  <a:pt x="7780084" y="5130165"/>
                </a:lnTo>
                <a:lnTo>
                  <a:pt x="7706995" y="5215255"/>
                </a:lnTo>
                <a:lnTo>
                  <a:pt x="0" y="6644704"/>
                </a:lnTo>
                <a:lnTo>
                  <a:pt x="0" y="6649022"/>
                </a:lnTo>
                <a:lnTo>
                  <a:pt x="7702550" y="5220272"/>
                </a:lnTo>
                <a:lnTo>
                  <a:pt x="7629716" y="5305108"/>
                </a:lnTo>
                <a:lnTo>
                  <a:pt x="1051878" y="6858000"/>
                </a:lnTo>
                <a:lnTo>
                  <a:pt x="1070293" y="6858000"/>
                </a:lnTo>
                <a:lnTo>
                  <a:pt x="7625081" y="5310569"/>
                </a:lnTo>
                <a:lnTo>
                  <a:pt x="7552500" y="5395024"/>
                </a:lnTo>
                <a:lnTo>
                  <a:pt x="2441512" y="6858000"/>
                </a:lnTo>
                <a:lnTo>
                  <a:pt x="2456879" y="6858000"/>
                </a:lnTo>
                <a:lnTo>
                  <a:pt x="7547483" y="5400866"/>
                </a:lnTo>
                <a:lnTo>
                  <a:pt x="7475284" y="5484940"/>
                </a:lnTo>
                <a:lnTo>
                  <a:pt x="3388424" y="6858000"/>
                </a:lnTo>
                <a:lnTo>
                  <a:pt x="3401759" y="6858000"/>
                </a:lnTo>
                <a:lnTo>
                  <a:pt x="7469886" y="5491226"/>
                </a:lnTo>
                <a:lnTo>
                  <a:pt x="7398068" y="5574856"/>
                </a:lnTo>
                <a:lnTo>
                  <a:pt x="4067620" y="6858000"/>
                </a:lnTo>
                <a:lnTo>
                  <a:pt x="4079431" y="6858000"/>
                </a:lnTo>
                <a:lnTo>
                  <a:pt x="7392226" y="5581650"/>
                </a:lnTo>
                <a:lnTo>
                  <a:pt x="7320788" y="5664772"/>
                </a:lnTo>
                <a:lnTo>
                  <a:pt x="4572508" y="6858000"/>
                </a:lnTo>
                <a:lnTo>
                  <a:pt x="4583176" y="6858000"/>
                </a:lnTo>
                <a:lnTo>
                  <a:pt x="7314438" y="5672138"/>
                </a:lnTo>
                <a:lnTo>
                  <a:pt x="7243572" y="5754688"/>
                </a:lnTo>
                <a:lnTo>
                  <a:pt x="4957572" y="6858000"/>
                </a:lnTo>
                <a:lnTo>
                  <a:pt x="4967351" y="6858000"/>
                </a:lnTo>
                <a:lnTo>
                  <a:pt x="7236651" y="5762689"/>
                </a:lnTo>
                <a:lnTo>
                  <a:pt x="7166357" y="5844540"/>
                </a:lnTo>
                <a:lnTo>
                  <a:pt x="5256848" y="6858000"/>
                </a:lnTo>
                <a:lnTo>
                  <a:pt x="5265865" y="6858000"/>
                </a:lnTo>
                <a:lnTo>
                  <a:pt x="7158736" y="5853367"/>
                </a:lnTo>
                <a:lnTo>
                  <a:pt x="7088886" y="5934456"/>
                </a:lnTo>
                <a:lnTo>
                  <a:pt x="5492750" y="6858000"/>
                </a:lnTo>
                <a:lnTo>
                  <a:pt x="5501196" y="6858000"/>
                </a:lnTo>
                <a:lnTo>
                  <a:pt x="7081076" y="5944172"/>
                </a:lnTo>
                <a:lnTo>
                  <a:pt x="7012178" y="6024309"/>
                </a:lnTo>
                <a:lnTo>
                  <a:pt x="5679504" y="6858000"/>
                </a:lnTo>
                <a:lnTo>
                  <a:pt x="5687505" y="6858000"/>
                </a:lnTo>
                <a:lnTo>
                  <a:pt x="7002590" y="6035167"/>
                </a:lnTo>
                <a:lnTo>
                  <a:pt x="6934644" y="6114225"/>
                </a:lnTo>
                <a:lnTo>
                  <a:pt x="5828792" y="6858000"/>
                </a:lnTo>
                <a:lnTo>
                  <a:pt x="5836412" y="6858000"/>
                </a:lnTo>
                <a:lnTo>
                  <a:pt x="6924231" y="6126353"/>
                </a:lnTo>
                <a:lnTo>
                  <a:pt x="6857429" y="6203950"/>
                </a:lnTo>
                <a:lnTo>
                  <a:pt x="5948109" y="6858000"/>
                </a:lnTo>
                <a:lnTo>
                  <a:pt x="5955348" y="6858000"/>
                </a:lnTo>
                <a:lnTo>
                  <a:pt x="6845682" y="6217793"/>
                </a:lnTo>
                <a:lnTo>
                  <a:pt x="6780149" y="6293993"/>
                </a:lnTo>
                <a:lnTo>
                  <a:pt x="6043168" y="6858000"/>
                </a:lnTo>
                <a:lnTo>
                  <a:pt x="6050153" y="6858000"/>
                </a:lnTo>
                <a:lnTo>
                  <a:pt x="6766814" y="6309614"/>
                </a:lnTo>
                <a:lnTo>
                  <a:pt x="6702933" y="6383909"/>
                </a:lnTo>
                <a:lnTo>
                  <a:pt x="6118352" y="6858000"/>
                </a:lnTo>
                <a:lnTo>
                  <a:pt x="6125083" y="6858000"/>
                </a:lnTo>
                <a:lnTo>
                  <a:pt x="6687503" y="6401880"/>
                </a:lnTo>
                <a:lnTo>
                  <a:pt x="6625718" y="6473825"/>
                </a:lnTo>
                <a:lnTo>
                  <a:pt x="6177090" y="6858000"/>
                </a:lnTo>
                <a:lnTo>
                  <a:pt x="6183440" y="6858000"/>
                </a:lnTo>
                <a:lnTo>
                  <a:pt x="6607429" y="6494907"/>
                </a:lnTo>
                <a:lnTo>
                  <a:pt x="6548374" y="6563678"/>
                </a:lnTo>
                <a:lnTo>
                  <a:pt x="6221984" y="6858000"/>
                </a:lnTo>
                <a:lnTo>
                  <a:pt x="6228334" y="6858000"/>
                </a:lnTo>
                <a:lnTo>
                  <a:pt x="6526784" y="6588951"/>
                </a:lnTo>
                <a:lnTo>
                  <a:pt x="6471285" y="6653531"/>
                </a:lnTo>
                <a:lnTo>
                  <a:pt x="6255385" y="6858000"/>
                </a:lnTo>
                <a:lnTo>
                  <a:pt x="6261735" y="6858000"/>
                </a:lnTo>
                <a:lnTo>
                  <a:pt x="6444869" y="6684709"/>
                </a:lnTo>
                <a:lnTo>
                  <a:pt x="6394450" y="6743382"/>
                </a:lnTo>
                <a:lnTo>
                  <a:pt x="6278753" y="6857682"/>
                </a:lnTo>
                <a:lnTo>
                  <a:pt x="6284786" y="6857682"/>
                </a:lnTo>
                <a:lnTo>
                  <a:pt x="6360097" y="6783070"/>
                </a:lnTo>
                <a:lnTo>
                  <a:pt x="6317234" y="6832982"/>
                </a:lnTo>
                <a:lnTo>
                  <a:pt x="6292850" y="6858000"/>
                </a:lnTo>
                <a:lnTo>
                  <a:pt x="6306249" y="6858000"/>
                </a:lnTo>
                <a:lnTo>
                  <a:pt x="6318949" y="6843459"/>
                </a:lnTo>
                <a:lnTo>
                  <a:pt x="6472174" y="6678359"/>
                </a:lnTo>
                <a:lnTo>
                  <a:pt x="6624574" y="6520625"/>
                </a:lnTo>
                <a:lnTo>
                  <a:pt x="6776403" y="6370257"/>
                </a:lnTo>
                <a:lnTo>
                  <a:pt x="6927914" y="6226937"/>
                </a:lnTo>
                <a:lnTo>
                  <a:pt x="7078409" y="6091301"/>
                </a:lnTo>
                <a:lnTo>
                  <a:pt x="7229285" y="5962650"/>
                </a:lnTo>
                <a:lnTo>
                  <a:pt x="7378700" y="5841429"/>
                </a:lnTo>
                <a:lnTo>
                  <a:pt x="7527481" y="5727700"/>
                </a:lnTo>
                <a:lnTo>
                  <a:pt x="7675753" y="5621147"/>
                </a:lnTo>
                <a:lnTo>
                  <a:pt x="7823518" y="5521706"/>
                </a:lnTo>
                <a:lnTo>
                  <a:pt x="7970330" y="5429822"/>
                </a:lnTo>
                <a:lnTo>
                  <a:pt x="8116824" y="5345113"/>
                </a:lnTo>
                <a:lnTo>
                  <a:pt x="8262874" y="5267706"/>
                </a:lnTo>
                <a:lnTo>
                  <a:pt x="8407971" y="5197856"/>
                </a:lnTo>
                <a:lnTo>
                  <a:pt x="8552561" y="5135118"/>
                </a:lnTo>
                <a:lnTo>
                  <a:pt x="8696516" y="5079619"/>
                </a:lnTo>
                <a:lnTo>
                  <a:pt x="8839962" y="5031423"/>
                </a:lnTo>
                <a:lnTo>
                  <a:pt x="8982646" y="4990592"/>
                </a:lnTo>
                <a:lnTo>
                  <a:pt x="9124696" y="4957064"/>
                </a:lnTo>
                <a:lnTo>
                  <a:pt x="9266174" y="4930839"/>
                </a:lnTo>
                <a:lnTo>
                  <a:pt x="9407144" y="4911789"/>
                </a:lnTo>
                <a:lnTo>
                  <a:pt x="9547289" y="4900168"/>
                </a:lnTo>
                <a:lnTo>
                  <a:pt x="9686989" y="4895850"/>
                </a:lnTo>
                <a:lnTo>
                  <a:pt x="9826117" y="4898835"/>
                </a:lnTo>
                <a:lnTo>
                  <a:pt x="12192000" y="5073650"/>
                </a:lnTo>
                <a:close/>
                <a:moveTo>
                  <a:pt x="6316282" y="6840538"/>
                </a:moveTo>
                <a:lnTo>
                  <a:pt x="6315139" y="6841744"/>
                </a:lnTo>
                <a:lnTo>
                  <a:pt x="6320028" y="6836093"/>
                </a:lnTo>
                <a:lnTo>
                  <a:pt x="6322949" y="6833044"/>
                </a:lnTo>
                <a:close/>
                <a:moveTo>
                  <a:pt x="9549003" y="4877880"/>
                </a:moveTo>
                <a:lnTo>
                  <a:pt x="9597707" y="4881499"/>
                </a:lnTo>
                <a:lnTo>
                  <a:pt x="9547479" y="4888230"/>
                </a:lnTo>
                <a:lnTo>
                  <a:pt x="9498711" y="4887214"/>
                </a:lnTo>
                <a:close/>
                <a:moveTo>
                  <a:pt x="9479788" y="4872736"/>
                </a:moveTo>
                <a:lnTo>
                  <a:pt x="9532366" y="4876673"/>
                </a:lnTo>
                <a:lnTo>
                  <a:pt x="9477883" y="4886770"/>
                </a:lnTo>
                <a:lnTo>
                  <a:pt x="9425178" y="4885627"/>
                </a:lnTo>
                <a:close/>
                <a:moveTo>
                  <a:pt x="6724650" y="6388926"/>
                </a:moveTo>
                <a:lnTo>
                  <a:pt x="6780467" y="6326315"/>
                </a:lnTo>
                <a:lnTo>
                  <a:pt x="6831902" y="6284659"/>
                </a:lnTo>
                <a:lnTo>
                  <a:pt x="6775704" y="6345238"/>
                </a:lnTo>
                <a:close/>
                <a:moveTo>
                  <a:pt x="6750494" y="6372352"/>
                </a:moveTo>
                <a:lnTo>
                  <a:pt x="6699123" y="6427788"/>
                </a:lnTo>
                <a:lnTo>
                  <a:pt x="6652705" y="6469571"/>
                </a:lnTo>
                <a:lnTo>
                  <a:pt x="6703505" y="6412421"/>
                </a:lnTo>
                <a:close/>
                <a:moveTo>
                  <a:pt x="9197086" y="4906455"/>
                </a:moveTo>
                <a:lnTo>
                  <a:pt x="9139936" y="4908169"/>
                </a:lnTo>
                <a:lnTo>
                  <a:pt x="9199944" y="4885055"/>
                </a:lnTo>
                <a:lnTo>
                  <a:pt x="9257094" y="4886325"/>
                </a:lnTo>
                <a:close/>
                <a:moveTo>
                  <a:pt x="9269476" y="4886579"/>
                </a:moveTo>
                <a:lnTo>
                  <a:pt x="9324657" y="4887722"/>
                </a:lnTo>
                <a:lnTo>
                  <a:pt x="9266999" y="4904232"/>
                </a:lnTo>
                <a:lnTo>
                  <a:pt x="9211755" y="4905947"/>
                </a:lnTo>
                <a:close/>
                <a:moveTo>
                  <a:pt x="8914574" y="4947984"/>
                </a:moveTo>
                <a:lnTo>
                  <a:pt x="8855075" y="4952937"/>
                </a:lnTo>
                <a:lnTo>
                  <a:pt x="8918575" y="4919282"/>
                </a:lnTo>
                <a:lnTo>
                  <a:pt x="8978011" y="4917440"/>
                </a:lnTo>
                <a:close/>
                <a:moveTo>
                  <a:pt x="8988298" y="4917123"/>
                </a:moveTo>
                <a:lnTo>
                  <a:pt x="9046718" y="4915345"/>
                </a:lnTo>
                <a:lnTo>
                  <a:pt x="8985250" y="4942205"/>
                </a:lnTo>
                <a:lnTo>
                  <a:pt x="8926830" y="4947031"/>
                </a:lnTo>
                <a:close/>
                <a:moveTo>
                  <a:pt x="7247445" y="5876925"/>
                </a:moveTo>
                <a:lnTo>
                  <a:pt x="7311518" y="5810695"/>
                </a:lnTo>
                <a:lnTo>
                  <a:pt x="7370255" y="5776722"/>
                </a:lnTo>
                <a:lnTo>
                  <a:pt x="7306119" y="5840222"/>
                </a:lnTo>
                <a:close/>
                <a:moveTo>
                  <a:pt x="7292404" y="5853811"/>
                </a:moveTo>
                <a:lnTo>
                  <a:pt x="7230110" y="5915533"/>
                </a:lnTo>
                <a:lnTo>
                  <a:pt x="7172960" y="5953633"/>
                </a:lnTo>
                <a:lnTo>
                  <a:pt x="7235127" y="5889371"/>
                </a:lnTo>
                <a:close/>
                <a:moveTo>
                  <a:pt x="8630539" y="5011547"/>
                </a:moveTo>
                <a:lnTo>
                  <a:pt x="8569452" y="5019739"/>
                </a:lnTo>
                <a:lnTo>
                  <a:pt x="8635365" y="4975289"/>
                </a:lnTo>
                <a:lnTo>
                  <a:pt x="8696261" y="4970209"/>
                </a:lnTo>
                <a:close/>
                <a:moveTo>
                  <a:pt x="8705469" y="4969637"/>
                </a:moveTo>
                <a:lnTo>
                  <a:pt x="8765731" y="4964621"/>
                </a:lnTo>
                <a:lnTo>
                  <a:pt x="8701024" y="5002086"/>
                </a:lnTo>
                <a:lnTo>
                  <a:pt x="8640699" y="5010150"/>
                </a:lnTo>
                <a:close/>
                <a:moveTo>
                  <a:pt x="7545895" y="5608701"/>
                </a:moveTo>
                <a:lnTo>
                  <a:pt x="7612570" y="5542661"/>
                </a:lnTo>
                <a:lnTo>
                  <a:pt x="7673531" y="5516245"/>
                </a:lnTo>
                <a:lnTo>
                  <a:pt x="7606793" y="5579301"/>
                </a:lnTo>
                <a:close/>
                <a:moveTo>
                  <a:pt x="7596695" y="5588953"/>
                </a:moveTo>
                <a:lnTo>
                  <a:pt x="7531100" y="5650929"/>
                </a:lnTo>
                <a:lnTo>
                  <a:pt x="7471093" y="5682679"/>
                </a:lnTo>
                <a:lnTo>
                  <a:pt x="7536625" y="5617782"/>
                </a:lnTo>
                <a:close/>
                <a:moveTo>
                  <a:pt x="8344472" y="5097018"/>
                </a:moveTo>
                <a:lnTo>
                  <a:pt x="8282369" y="5108512"/>
                </a:lnTo>
                <a:lnTo>
                  <a:pt x="8350187" y="5053521"/>
                </a:lnTo>
                <a:lnTo>
                  <a:pt x="8412226" y="5045202"/>
                </a:lnTo>
                <a:close/>
                <a:moveTo>
                  <a:pt x="8420671" y="5044059"/>
                </a:moveTo>
                <a:lnTo>
                  <a:pt x="8482203" y="5035741"/>
                </a:lnTo>
                <a:lnTo>
                  <a:pt x="8415338" y="5083874"/>
                </a:lnTo>
                <a:lnTo>
                  <a:pt x="8353679" y="5095304"/>
                </a:lnTo>
                <a:close/>
                <a:moveTo>
                  <a:pt x="7843584" y="5361242"/>
                </a:moveTo>
                <a:lnTo>
                  <a:pt x="7912100" y="5296599"/>
                </a:lnTo>
                <a:lnTo>
                  <a:pt x="7974203" y="5278819"/>
                </a:lnTo>
                <a:lnTo>
                  <a:pt x="7905750" y="5340350"/>
                </a:lnTo>
                <a:close/>
                <a:moveTo>
                  <a:pt x="7897813" y="5347462"/>
                </a:moveTo>
                <a:lnTo>
                  <a:pt x="7830312" y="5408295"/>
                </a:lnTo>
                <a:lnTo>
                  <a:pt x="7768718" y="5432044"/>
                </a:lnTo>
                <a:lnTo>
                  <a:pt x="7835900" y="5368163"/>
                </a:lnTo>
                <a:close/>
                <a:moveTo>
                  <a:pt x="8056563" y="5204397"/>
                </a:moveTo>
                <a:lnTo>
                  <a:pt x="7993698" y="5219256"/>
                </a:lnTo>
                <a:lnTo>
                  <a:pt x="8063167" y="5153470"/>
                </a:lnTo>
                <a:lnTo>
                  <a:pt x="8125969" y="5141849"/>
                </a:lnTo>
                <a:close/>
                <a:moveTo>
                  <a:pt x="8133969" y="5140389"/>
                </a:moveTo>
                <a:lnTo>
                  <a:pt x="8196390" y="5128768"/>
                </a:lnTo>
                <a:lnTo>
                  <a:pt x="8128000" y="5187950"/>
                </a:lnTo>
                <a:lnTo>
                  <a:pt x="8065389" y="5202682"/>
                </a:lnTo>
                <a:close/>
                <a:moveTo>
                  <a:pt x="8050022" y="5210239"/>
                </a:moveTo>
                <a:lnTo>
                  <a:pt x="7981188" y="5272278"/>
                </a:lnTo>
                <a:lnTo>
                  <a:pt x="7918577" y="5290249"/>
                </a:lnTo>
                <a:lnTo>
                  <a:pt x="7987538" y="5224971"/>
                </a:lnTo>
                <a:close/>
                <a:moveTo>
                  <a:pt x="7983284" y="5276088"/>
                </a:moveTo>
                <a:lnTo>
                  <a:pt x="8044879" y="5258499"/>
                </a:lnTo>
                <a:lnTo>
                  <a:pt x="7977506" y="5316157"/>
                </a:lnTo>
                <a:lnTo>
                  <a:pt x="7915847" y="5336921"/>
                </a:lnTo>
                <a:close/>
                <a:moveTo>
                  <a:pt x="7990459" y="5269738"/>
                </a:moveTo>
                <a:lnTo>
                  <a:pt x="8058594" y="5208270"/>
                </a:lnTo>
                <a:lnTo>
                  <a:pt x="8120698" y="5193602"/>
                </a:lnTo>
                <a:lnTo>
                  <a:pt x="8052626" y="5251895"/>
                </a:lnTo>
                <a:close/>
                <a:moveTo>
                  <a:pt x="8129715" y="5191506"/>
                </a:moveTo>
                <a:lnTo>
                  <a:pt x="8191246" y="5176965"/>
                </a:lnTo>
                <a:lnTo>
                  <a:pt x="8124063" y="5231448"/>
                </a:lnTo>
                <a:lnTo>
                  <a:pt x="8062405" y="5249101"/>
                </a:lnTo>
                <a:close/>
                <a:moveTo>
                  <a:pt x="8136700" y="5185474"/>
                </a:moveTo>
                <a:lnTo>
                  <a:pt x="8204708" y="5127244"/>
                </a:lnTo>
                <a:lnTo>
                  <a:pt x="8266748" y="5115751"/>
                </a:lnTo>
                <a:lnTo>
                  <a:pt x="8198866" y="5170805"/>
                </a:lnTo>
                <a:close/>
                <a:moveTo>
                  <a:pt x="8275511" y="5114100"/>
                </a:moveTo>
                <a:lnTo>
                  <a:pt x="8337043" y="5102670"/>
                </a:lnTo>
                <a:lnTo>
                  <a:pt x="8269986" y="5154041"/>
                </a:lnTo>
                <a:lnTo>
                  <a:pt x="8208328" y="5168583"/>
                </a:lnTo>
                <a:close/>
                <a:moveTo>
                  <a:pt x="8273669" y="5110163"/>
                </a:moveTo>
                <a:lnTo>
                  <a:pt x="8211122" y="5121720"/>
                </a:lnTo>
                <a:lnTo>
                  <a:pt x="8279765" y="5062982"/>
                </a:lnTo>
                <a:lnTo>
                  <a:pt x="8342122" y="5054600"/>
                </a:lnTo>
                <a:close/>
                <a:moveTo>
                  <a:pt x="8202803" y="5123307"/>
                </a:moveTo>
                <a:lnTo>
                  <a:pt x="8139938" y="5134928"/>
                </a:lnTo>
                <a:lnTo>
                  <a:pt x="8209281" y="5072444"/>
                </a:lnTo>
                <a:lnTo>
                  <a:pt x="8272019" y="5063998"/>
                </a:lnTo>
                <a:close/>
                <a:moveTo>
                  <a:pt x="8132001" y="5136388"/>
                </a:moveTo>
                <a:lnTo>
                  <a:pt x="8068819" y="5148136"/>
                </a:lnTo>
                <a:lnTo>
                  <a:pt x="8138669" y="5081905"/>
                </a:lnTo>
                <a:lnTo>
                  <a:pt x="8201724" y="5073460"/>
                </a:lnTo>
                <a:close/>
                <a:moveTo>
                  <a:pt x="8061135" y="5149850"/>
                </a:moveTo>
                <a:lnTo>
                  <a:pt x="7997635" y="5161661"/>
                </a:lnTo>
                <a:lnTo>
                  <a:pt x="8068247" y="5091811"/>
                </a:lnTo>
                <a:lnTo>
                  <a:pt x="8131747" y="5083302"/>
                </a:lnTo>
                <a:close/>
                <a:moveTo>
                  <a:pt x="8055419" y="5155248"/>
                </a:moveTo>
                <a:lnTo>
                  <a:pt x="7985569" y="5221478"/>
                </a:lnTo>
                <a:lnTo>
                  <a:pt x="7922069" y="5236401"/>
                </a:lnTo>
                <a:lnTo>
                  <a:pt x="7992301" y="5166932"/>
                </a:lnTo>
                <a:close/>
                <a:moveTo>
                  <a:pt x="7979219" y="5227320"/>
                </a:moveTo>
                <a:lnTo>
                  <a:pt x="7909369" y="5293106"/>
                </a:lnTo>
                <a:lnTo>
                  <a:pt x="7846378" y="5311140"/>
                </a:lnTo>
                <a:lnTo>
                  <a:pt x="7916228" y="5242116"/>
                </a:lnTo>
                <a:close/>
                <a:moveTo>
                  <a:pt x="7903019" y="5299456"/>
                </a:moveTo>
                <a:lnTo>
                  <a:pt x="7833931" y="5364798"/>
                </a:lnTo>
                <a:lnTo>
                  <a:pt x="7771320" y="5385816"/>
                </a:lnTo>
                <a:lnTo>
                  <a:pt x="7840472" y="5317363"/>
                </a:lnTo>
                <a:close/>
                <a:moveTo>
                  <a:pt x="7826819" y="5371719"/>
                </a:moveTo>
                <a:lnTo>
                  <a:pt x="7758431" y="5436362"/>
                </a:lnTo>
                <a:lnTo>
                  <a:pt x="7696264" y="5460365"/>
                </a:lnTo>
                <a:lnTo>
                  <a:pt x="7764653" y="5392547"/>
                </a:lnTo>
                <a:close/>
                <a:moveTo>
                  <a:pt x="7750619" y="5444046"/>
                </a:moveTo>
                <a:lnTo>
                  <a:pt x="7683056" y="5508054"/>
                </a:lnTo>
                <a:lnTo>
                  <a:pt x="7621397" y="5534787"/>
                </a:lnTo>
                <a:lnTo>
                  <a:pt x="7688517" y="5467350"/>
                </a:lnTo>
                <a:close/>
                <a:moveTo>
                  <a:pt x="7685406" y="5511610"/>
                </a:moveTo>
                <a:lnTo>
                  <a:pt x="7745476" y="5485511"/>
                </a:lnTo>
                <a:lnTo>
                  <a:pt x="7679944" y="5544566"/>
                </a:lnTo>
                <a:lnTo>
                  <a:pt x="7619937" y="5573586"/>
                </a:lnTo>
                <a:close/>
                <a:moveTo>
                  <a:pt x="7694422" y="5503101"/>
                </a:moveTo>
                <a:lnTo>
                  <a:pt x="7761034" y="5440045"/>
                </a:lnTo>
                <a:lnTo>
                  <a:pt x="7821994" y="5416550"/>
                </a:lnTo>
                <a:lnTo>
                  <a:pt x="7755382" y="5476621"/>
                </a:lnTo>
                <a:close/>
                <a:moveTo>
                  <a:pt x="7833043" y="5412296"/>
                </a:moveTo>
                <a:lnTo>
                  <a:pt x="7893177" y="5389118"/>
                </a:lnTo>
                <a:lnTo>
                  <a:pt x="7827709" y="5445189"/>
                </a:lnTo>
                <a:lnTo>
                  <a:pt x="7767574" y="5471287"/>
                </a:lnTo>
                <a:close/>
                <a:moveTo>
                  <a:pt x="7841869" y="5404358"/>
                </a:moveTo>
                <a:lnTo>
                  <a:pt x="7908354" y="5344414"/>
                </a:lnTo>
                <a:lnTo>
                  <a:pt x="7969377" y="5323904"/>
                </a:lnTo>
                <a:lnTo>
                  <a:pt x="7902829" y="5381054"/>
                </a:lnTo>
                <a:close/>
                <a:moveTo>
                  <a:pt x="7980045" y="5320348"/>
                </a:moveTo>
                <a:lnTo>
                  <a:pt x="8040244" y="5300091"/>
                </a:lnTo>
                <a:lnTo>
                  <a:pt x="7974394" y="5353050"/>
                </a:lnTo>
                <a:lnTo>
                  <a:pt x="7914195" y="5376228"/>
                </a:lnTo>
                <a:close/>
                <a:moveTo>
                  <a:pt x="7988682" y="5312982"/>
                </a:moveTo>
                <a:lnTo>
                  <a:pt x="8055102" y="5255832"/>
                </a:lnTo>
                <a:lnTo>
                  <a:pt x="8116062" y="5238369"/>
                </a:lnTo>
                <a:lnTo>
                  <a:pt x="8049705" y="5292217"/>
                </a:lnTo>
                <a:close/>
                <a:moveTo>
                  <a:pt x="8126476" y="5235639"/>
                </a:moveTo>
                <a:lnTo>
                  <a:pt x="8186738" y="5218367"/>
                </a:lnTo>
                <a:lnTo>
                  <a:pt x="8121460" y="5268341"/>
                </a:lnTo>
                <a:lnTo>
                  <a:pt x="8061135" y="5288598"/>
                </a:lnTo>
                <a:close/>
                <a:moveTo>
                  <a:pt x="8134858" y="5228844"/>
                </a:moveTo>
                <a:lnTo>
                  <a:pt x="8201216" y="5174996"/>
                </a:lnTo>
                <a:lnTo>
                  <a:pt x="8262239" y="5160645"/>
                </a:lnTo>
                <a:lnTo>
                  <a:pt x="8195945" y="5211445"/>
                </a:lnTo>
                <a:close/>
                <a:moveTo>
                  <a:pt x="8272272" y="5158232"/>
                </a:moveTo>
                <a:lnTo>
                  <a:pt x="8332534" y="5144008"/>
                </a:lnTo>
                <a:lnTo>
                  <a:pt x="8267382" y="5190871"/>
                </a:lnTo>
                <a:lnTo>
                  <a:pt x="8207057" y="5208143"/>
                </a:lnTo>
                <a:close/>
                <a:moveTo>
                  <a:pt x="8280527" y="5151882"/>
                </a:moveTo>
                <a:lnTo>
                  <a:pt x="8346694" y="5101082"/>
                </a:lnTo>
                <a:lnTo>
                  <a:pt x="8407718" y="5089779"/>
                </a:lnTo>
                <a:lnTo>
                  <a:pt x="8341043" y="5137150"/>
                </a:lnTo>
                <a:close/>
                <a:moveTo>
                  <a:pt x="8417496" y="5088382"/>
                </a:moveTo>
                <a:lnTo>
                  <a:pt x="8477758" y="5077206"/>
                </a:lnTo>
                <a:lnTo>
                  <a:pt x="8412670" y="5120958"/>
                </a:lnTo>
                <a:lnTo>
                  <a:pt x="8352345" y="5135182"/>
                </a:lnTo>
                <a:close/>
                <a:moveTo>
                  <a:pt x="8425561" y="5082540"/>
                </a:moveTo>
                <a:lnTo>
                  <a:pt x="8491601" y="5035106"/>
                </a:lnTo>
                <a:lnTo>
                  <a:pt x="8552561" y="5026851"/>
                </a:lnTo>
                <a:lnTo>
                  <a:pt x="8486584" y="5071301"/>
                </a:lnTo>
                <a:close/>
                <a:moveTo>
                  <a:pt x="8562022" y="5025390"/>
                </a:moveTo>
                <a:lnTo>
                  <a:pt x="8622284" y="5017326"/>
                </a:lnTo>
                <a:lnTo>
                  <a:pt x="8557451" y="5057902"/>
                </a:lnTo>
                <a:lnTo>
                  <a:pt x="8497062" y="5069078"/>
                </a:lnTo>
                <a:close/>
                <a:moveTo>
                  <a:pt x="8560498" y="5021326"/>
                </a:moveTo>
                <a:lnTo>
                  <a:pt x="8498904" y="5029645"/>
                </a:lnTo>
                <a:lnTo>
                  <a:pt x="8565706" y="4981575"/>
                </a:lnTo>
                <a:lnTo>
                  <a:pt x="8627173" y="4976495"/>
                </a:lnTo>
                <a:close/>
                <a:moveTo>
                  <a:pt x="8489950" y="5030851"/>
                </a:moveTo>
                <a:lnTo>
                  <a:pt x="8427910" y="5039170"/>
                </a:lnTo>
                <a:lnTo>
                  <a:pt x="8495538" y="4987417"/>
                </a:lnTo>
                <a:lnTo>
                  <a:pt x="8557514" y="4982274"/>
                </a:lnTo>
                <a:close/>
                <a:moveTo>
                  <a:pt x="8419465" y="5040313"/>
                </a:moveTo>
                <a:lnTo>
                  <a:pt x="8356600" y="5048250"/>
                </a:lnTo>
                <a:lnTo>
                  <a:pt x="8424990" y="4992815"/>
                </a:lnTo>
                <a:lnTo>
                  <a:pt x="8487346" y="4987608"/>
                </a:lnTo>
                <a:close/>
                <a:moveTo>
                  <a:pt x="8348917" y="5049774"/>
                </a:moveTo>
                <a:lnTo>
                  <a:pt x="8286115" y="5058220"/>
                </a:lnTo>
                <a:lnTo>
                  <a:pt x="8355203" y="4999038"/>
                </a:lnTo>
                <a:lnTo>
                  <a:pt x="8417878" y="4993831"/>
                </a:lnTo>
                <a:close/>
                <a:moveTo>
                  <a:pt x="8278369" y="5059299"/>
                </a:moveTo>
                <a:lnTo>
                  <a:pt x="8215313" y="5067745"/>
                </a:lnTo>
                <a:lnTo>
                  <a:pt x="8285163" y="5004880"/>
                </a:lnTo>
                <a:lnTo>
                  <a:pt x="8348155" y="4999673"/>
                </a:lnTo>
                <a:close/>
                <a:moveTo>
                  <a:pt x="8207883" y="5068761"/>
                </a:moveTo>
                <a:lnTo>
                  <a:pt x="8144383" y="5077270"/>
                </a:lnTo>
                <a:lnTo>
                  <a:pt x="8214424" y="5010150"/>
                </a:lnTo>
                <a:lnTo>
                  <a:pt x="8277924" y="5004880"/>
                </a:lnTo>
                <a:close/>
                <a:moveTo>
                  <a:pt x="8137335" y="5078222"/>
                </a:moveTo>
                <a:lnTo>
                  <a:pt x="8073835" y="5086795"/>
                </a:lnTo>
                <a:lnTo>
                  <a:pt x="8144257" y="5016500"/>
                </a:lnTo>
                <a:lnTo>
                  <a:pt x="8207757" y="5011230"/>
                </a:lnTo>
                <a:close/>
                <a:moveTo>
                  <a:pt x="8066850" y="5087684"/>
                </a:moveTo>
                <a:lnTo>
                  <a:pt x="8003350" y="5096256"/>
                </a:lnTo>
                <a:lnTo>
                  <a:pt x="8074851" y="5022342"/>
                </a:lnTo>
                <a:lnTo>
                  <a:pt x="8138351" y="5017072"/>
                </a:lnTo>
                <a:close/>
                <a:moveTo>
                  <a:pt x="8061833" y="5092637"/>
                </a:moveTo>
                <a:lnTo>
                  <a:pt x="7990269" y="5162550"/>
                </a:lnTo>
                <a:lnTo>
                  <a:pt x="7926769" y="5174361"/>
                </a:lnTo>
                <a:lnTo>
                  <a:pt x="7997952" y="5100765"/>
                </a:lnTo>
                <a:close/>
                <a:moveTo>
                  <a:pt x="7985633" y="5168329"/>
                </a:moveTo>
                <a:lnTo>
                  <a:pt x="7914957" y="5238179"/>
                </a:lnTo>
                <a:lnTo>
                  <a:pt x="7851457" y="5253165"/>
                </a:lnTo>
                <a:lnTo>
                  <a:pt x="7922260" y="5179949"/>
                </a:lnTo>
                <a:close/>
                <a:moveTo>
                  <a:pt x="7909433" y="5244021"/>
                </a:moveTo>
                <a:lnTo>
                  <a:pt x="7839202" y="5313871"/>
                </a:lnTo>
                <a:lnTo>
                  <a:pt x="7775702" y="5331968"/>
                </a:lnTo>
                <a:lnTo>
                  <a:pt x="7846060" y="5259197"/>
                </a:lnTo>
                <a:close/>
                <a:moveTo>
                  <a:pt x="7833233" y="5319776"/>
                </a:moveTo>
                <a:lnTo>
                  <a:pt x="7763383" y="5388864"/>
                </a:lnTo>
                <a:lnTo>
                  <a:pt x="7700391" y="5410010"/>
                </a:lnTo>
                <a:lnTo>
                  <a:pt x="7770241" y="5337810"/>
                </a:lnTo>
                <a:close/>
                <a:moveTo>
                  <a:pt x="7756652" y="5395659"/>
                </a:moveTo>
                <a:lnTo>
                  <a:pt x="7687437" y="5464175"/>
                </a:lnTo>
                <a:lnTo>
                  <a:pt x="7624826" y="5488305"/>
                </a:lnTo>
                <a:lnTo>
                  <a:pt x="7694041" y="5416677"/>
                </a:lnTo>
                <a:close/>
                <a:moveTo>
                  <a:pt x="7679944" y="5471859"/>
                </a:moveTo>
                <a:lnTo>
                  <a:pt x="7611428" y="5539677"/>
                </a:lnTo>
                <a:lnTo>
                  <a:pt x="7549261" y="5566664"/>
                </a:lnTo>
                <a:lnTo>
                  <a:pt x="7617841" y="5495798"/>
                </a:lnTo>
                <a:close/>
                <a:moveTo>
                  <a:pt x="7603109" y="5548059"/>
                </a:moveTo>
                <a:lnTo>
                  <a:pt x="7535419" y="5615115"/>
                </a:lnTo>
                <a:lnTo>
                  <a:pt x="7473823" y="5644833"/>
                </a:lnTo>
                <a:lnTo>
                  <a:pt x="7541578" y="5574983"/>
                </a:lnTo>
                <a:close/>
                <a:moveTo>
                  <a:pt x="7526147" y="5624259"/>
                </a:moveTo>
                <a:lnTo>
                  <a:pt x="7458139" y="5689600"/>
                </a:lnTo>
                <a:lnTo>
                  <a:pt x="7397306" y="5721922"/>
                </a:lnTo>
                <a:lnTo>
                  <a:pt x="7464044" y="5652897"/>
                </a:lnTo>
                <a:close/>
                <a:moveTo>
                  <a:pt x="7448994" y="5700459"/>
                </a:moveTo>
                <a:lnTo>
                  <a:pt x="7383399" y="5765419"/>
                </a:lnTo>
                <a:lnTo>
                  <a:pt x="7323519" y="5800027"/>
                </a:lnTo>
                <a:lnTo>
                  <a:pt x="7389051" y="5732272"/>
                </a:lnTo>
                <a:close/>
                <a:moveTo>
                  <a:pt x="7385050" y="5768340"/>
                </a:moveTo>
                <a:lnTo>
                  <a:pt x="7442200" y="5735193"/>
                </a:lnTo>
                <a:lnTo>
                  <a:pt x="7379844" y="5794185"/>
                </a:lnTo>
                <a:lnTo>
                  <a:pt x="7322694" y="5829999"/>
                </a:lnTo>
                <a:close/>
                <a:moveTo>
                  <a:pt x="7396925" y="5756593"/>
                </a:moveTo>
                <a:lnTo>
                  <a:pt x="7460996" y="5693093"/>
                </a:lnTo>
                <a:lnTo>
                  <a:pt x="7519861" y="5661787"/>
                </a:lnTo>
                <a:lnTo>
                  <a:pt x="7455726" y="5722493"/>
                </a:lnTo>
                <a:close/>
                <a:moveTo>
                  <a:pt x="7533894" y="5654421"/>
                </a:moveTo>
                <a:lnTo>
                  <a:pt x="7591425" y="5623878"/>
                </a:lnTo>
                <a:lnTo>
                  <a:pt x="7528941" y="5680202"/>
                </a:lnTo>
                <a:lnTo>
                  <a:pt x="7471791" y="5713413"/>
                </a:lnTo>
                <a:close/>
                <a:moveTo>
                  <a:pt x="7545451" y="5643499"/>
                </a:moveTo>
                <a:lnTo>
                  <a:pt x="7609586" y="5582857"/>
                </a:lnTo>
                <a:lnTo>
                  <a:pt x="7668514" y="5554409"/>
                </a:lnTo>
                <a:lnTo>
                  <a:pt x="7604379" y="5612257"/>
                </a:lnTo>
                <a:close/>
                <a:moveTo>
                  <a:pt x="7682167" y="5547805"/>
                </a:moveTo>
                <a:lnTo>
                  <a:pt x="7739888" y="5519992"/>
                </a:lnTo>
                <a:lnTo>
                  <a:pt x="7677341" y="5573522"/>
                </a:lnTo>
                <a:lnTo>
                  <a:pt x="7619746" y="5604066"/>
                </a:lnTo>
                <a:close/>
                <a:moveTo>
                  <a:pt x="7693407" y="5537708"/>
                </a:moveTo>
                <a:lnTo>
                  <a:pt x="7757478" y="5479923"/>
                </a:lnTo>
                <a:lnTo>
                  <a:pt x="7816596" y="5454523"/>
                </a:lnTo>
                <a:lnTo>
                  <a:pt x="7752461" y="5509451"/>
                </a:lnTo>
                <a:close/>
                <a:moveTo>
                  <a:pt x="7829550" y="5448300"/>
                </a:moveTo>
                <a:lnTo>
                  <a:pt x="7887399" y="5423218"/>
                </a:lnTo>
                <a:lnTo>
                  <a:pt x="7824851" y="5474018"/>
                </a:lnTo>
                <a:lnTo>
                  <a:pt x="7767130" y="5501831"/>
                </a:lnTo>
                <a:close/>
                <a:moveTo>
                  <a:pt x="7840472" y="5438966"/>
                </a:moveTo>
                <a:lnTo>
                  <a:pt x="7904607" y="5384038"/>
                </a:lnTo>
                <a:lnTo>
                  <a:pt x="7963789" y="5361242"/>
                </a:lnTo>
                <a:lnTo>
                  <a:pt x="7899654" y="5413312"/>
                </a:lnTo>
                <a:close/>
                <a:moveTo>
                  <a:pt x="7976553" y="5356416"/>
                </a:moveTo>
                <a:lnTo>
                  <a:pt x="8034528" y="5334064"/>
                </a:lnTo>
                <a:lnTo>
                  <a:pt x="7971981" y="5381943"/>
                </a:lnTo>
                <a:lnTo>
                  <a:pt x="7914069" y="5407343"/>
                </a:lnTo>
                <a:close/>
                <a:moveTo>
                  <a:pt x="7987220" y="5347716"/>
                </a:moveTo>
                <a:lnTo>
                  <a:pt x="8051293" y="5295773"/>
                </a:lnTo>
                <a:lnTo>
                  <a:pt x="8110538" y="5275898"/>
                </a:lnTo>
                <a:lnTo>
                  <a:pt x="8046466" y="5324920"/>
                </a:lnTo>
                <a:close/>
                <a:moveTo>
                  <a:pt x="8122984" y="5271516"/>
                </a:moveTo>
                <a:lnTo>
                  <a:pt x="8181086" y="5252022"/>
                </a:lnTo>
                <a:lnTo>
                  <a:pt x="8118539" y="5296980"/>
                </a:lnTo>
                <a:lnTo>
                  <a:pt x="8060500" y="5319332"/>
                </a:lnTo>
                <a:close/>
                <a:moveTo>
                  <a:pt x="8133398" y="5263515"/>
                </a:moveTo>
                <a:lnTo>
                  <a:pt x="8197406" y="5214557"/>
                </a:lnTo>
                <a:lnTo>
                  <a:pt x="8256778" y="5197602"/>
                </a:lnTo>
                <a:lnTo>
                  <a:pt x="8192706" y="5243640"/>
                </a:lnTo>
                <a:close/>
                <a:moveTo>
                  <a:pt x="8268716" y="5194300"/>
                </a:moveTo>
                <a:lnTo>
                  <a:pt x="8326882" y="5177663"/>
                </a:lnTo>
                <a:lnTo>
                  <a:pt x="8264398" y="5219700"/>
                </a:lnTo>
                <a:lnTo>
                  <a:pt x="8206295" y="5239258"/>
                </a:lnTo>
                <a:close/>
                <a:moveTo>
                  <a:pt x="8278940" y="5186998"/>
                </a:moveTo>
                <a:lnTo>
                  <a:pt x="8342820" y="5141024"/>
                </a:lnTo>
                <a:lnTo>
                  <a:pt x="8402193" y="5126990"/>
                </a:lnTo>
                <a:lnTo>
                  <a:pt x="8338312" y="5169980"/>
                </a:lnTo>
                <a:close/>
                <a:moveTo>
                  <a:pt x="8413750" y="5124450"/>
                </a:moveTo>
                <a:lnTo>
                  <a:pt x="8471980" y="5110671"/>
                </a:lnTo>
                <a:lnTo>
                  <a:pt x="8409559" y="5149723"/>
                </a:lnTo>
                <a:lnTo>
                  <a:pt x="8351330" y="5166424"/>
                </a:lnTo>
                <a:close/>
                <a:moveTo>
                  <a:pt x="8423719" y="5117719"/>
                </a:moveTo>
                <a:lnTo>
                  <a:pt x="8487537" y="5074793"/>
                </a:lnTo>
                <a:lnTo>
                  <a:pt x="8546909" y="5063808"/>
                </a:lnTo>
                <a:lnTo>
                  <a:pt x="8483409" y="5103686"/>
                </a:lnTo>
                <a:close/>
                <a:moveTo>
                  <a:pt x="8558276" y="5061649"/>
                </a:moveTo>
                <a:lnTo>
                  <a:pt x="8616632" y="5050854"/>
                </a:lnTo>
                <a:lnTo>
                  <a:pt x="8554276" y="5086922"/>
                </a:lnTo>
                <a:lnTo>
                  <a:pt x="8495982" y="5100701"/>
                </a:lnTo>
                <a:close/>
                <a:moveTo>
                  <a:pt x="8568055" y="5055299"/>
                </a:moveTo>
                <a:lnTo>
                  <a:pt x="8631555" y="5015421"/>
                </a:lnTo>
                <a:lnTo>
                  <a:pt x="8690991" y="5007420"/>
                </a:lnTo>
                <a:lnTo>
                  <a:pt x="8627491" y="5044250"/>
                </a:lnTo>
                <a:close/>
                <a:moveTo>
                  <a:pt x="8702231" y="5005959"/>
                </a:moveTo>
                <a:lnTo>
                  <a:pt x="8760587" y="4998085"/>
                </a:lnTo>
                <a:lnTo>
                  <a:pt x="8698420" y="5031105"/>
                </a:lnTo>
                <a:lnTo>
                  <a:pt x="8640001" y="5041964"/>
                </a:lnTo>
                <a:close/>
                <a:moveTo>
                  <a:pt x="8711882" y="5000371"/>
                </a:moveTo>
                <a:lnTo>
                  <a:pt x="8775382" y="4963605"/>
                </a:lnTo>
                <a:lnTo>
                  <a:pt x="8834819" y="4958715"/>
                </a:lnTo>
                <a:lnTo>
                  <a:pt x="8771319" y="4992370"/>
                </a:lnTo>
                <a:close/>
                <a:moveTo>
                  <a:pt x="8845614" y="4957826"/>
                </a:moveTo>
                <a:lnTo>
                  <a:pt x="8903970" y="4952937"/>
                </a:lnTo>
                <a:lnTo>
                  <a:pt x="8841931" y="4982909"/>
                </a:lnTo>
                <a:lnTo>
                  <a:pt x="8783510" y="4990783"/>
                </a:lnTo>
                <a:close/>
                <a:moveTo>
                  <a:pt x="8844344" y="4953635"/>
                </a:moveTo>
                <a:lnTo>
                  <a:pt x="8784019" y="4958652"/>
                </a:lnTo>
                <a:lnTo>
                  <a:pt x="8848598" y="4921314"/>
                </a:lnTo>
                <a:lnTo>
                  <a:pt x="8908859" y="4919409"/>
                </a:lnTo>
                <a:close/>
                <a:moveTo>
                  <a:pt x="8774112" y="4959477"/>
                </a:moveTo>
                <a:lnTo>
                  <a:pt x="8713089" y="4964557"/>
                </a:lnTo>
                <a:lnTo>
                  <a:pt x="8778748" y="4923473"/>
                </a:lnTo>
                <a:lnTo>
                  <a:pt x="8839708" y="4921568"/>
                </a:lnTo>
                <a:close/>
                <a:moveTo>
                  <a:pt x="8703881" y="4965319"/>
                </a:moveTo>
                <a:lnTo>
                  <a:pt x="8642350" y="4970399"/>
                </a:lnTo>
                <a:lnTo>
                  <a:pt x="8708961" y="4925949"/>
                </a:lnTo>
                <a:lnTo>
                  <a:pt x="8770366" y="4924044"/>
                </a:lnTo>
                <a:close/>
                <a:moveTo>
                  <a:pt x="8634031" y="4971161"/>
                </a:moveTo>
                <a:lnTo>
                  <a:pt x="8571992" y="4976305"/>
                </a:lnTo>
                <a:lnTo>
                  <a:pt x="8639429" y="4927791"/>
                </a:lnTo>
                <a:lnTo>
                  <a:pt x="8701278" y="4925886"/>
                </a:lnTo>
                <a:close/>
                <a:moveTo>
                  <a:pt x="8563801" y="4976940"/>
                </a:moveTo>
                <a:lnTo>
                  <a:pt x="8501380" y="4982147"/>
                </a:lnTo>
                <a:lnTo>
                  <a:pt x="8569579" y="4929950"/>
                </a:lnTo>
                <a:lnTo>
                  <a:pt x="8631809" y="4928045"/>
                </a:lnTo>
                <a:close/>
                <a:moveTo>
                  <a:pt x="8493569" y="4982782"/>
                </a:moveTo>
                <a:lnTo>
                  <a:pt x="8430831" y="4987989"/>
                </a:lnTo>
                <a:lnTo>
                  <a:pt x="8499729" y="4932109"/>
                </a:lnTo>
                <a:lnTo>
                  <a:pt x="8562277" y="4930204"/>
                </a:lnTo>
                <a:close/>
                <a:moveTo>
                  <a:pt x="8423339" y="4988624"/>
                </a:moveTo>
                <a:lnTo>
                  <a:pt x="8360347" y="4993831"/>
                </a:lnTo>
                <a:lnTo>
                  <a:pt x="8430196" y="4934331"/>
                </a:lnTo>
                <a:lnTo>
                  <a:pt x="8493061" y="4932363"/>
                </a:lnTo>
                <a:close/>
                <a:moveTo>
                  <a:pt x="8353107" y="4994466"/>
                </a:moveTo>
                <a:lnTo>
                  <a:pt x="8289607" y="4999673"/>
                </a:lnTo>
                <a:lnTo>
                  <a:pt x="8359457" y="4936173"/>
                </a:lnTo>
                <a:lnTo>
                  <a:pt x="8422513" y="4934204"/>
                </a:lnTo>
                <a:close/>
                <a:moveTo>
                  <a:pt x="8282877" y="5000244"/>
                </a:moveTo>
                <a:lnTo>
                  <a:pt x="8219377" y="5005515"/>
                </a:lnTo>
                <a:lnTo>
                  <a:pt x="8290116" y="4938649"/>
                </a:lnTo>
                <a:lnTo>
                  <a:pt x="8353616" y="4936681"/>
                </a:lnTo>
                <a:close/>
                <a:moveTo>
                  <a:pt x="8213027" y="5006086"/>
                </a:moveTo>
                <a:lnTo>
                  <a:pt x="8149527" y="5011357"/>
                </a:lnTo>
                <a:lnTo>
                  <a:pt x="8220774" y="4940808"/>
                </a:lnTo>
                <a:lnTo>
                  <a:pt x="8284274" y="4938840"/>
                </a:lnTo>
                <a:close/>
                <a:moveTo>
                  <a:pt x="8142795" y="5011928"/>
                </a:moveTo>
                <a:lnTo>
                  <a:pt x="8079295" y="5017199"/>
                </a:lnTo>
                <a:lnTo>
                  <a:pt x="8151051" y="4942967"/>
                </a:lnTo>
                <a:lnTo>
                  <a:pt x="8214551" y="4940999"/>
                </a:lnTo>
                <a:close/>
                <a:moveTo>
                  <a:pt x="8072565" y="5017770"/>
                </a:moveTo>
                <a:lnTo>
                  <a:pt x="8008620" y="5023041"/>
                </a:lnTo>
                <a:lnTo>
                  <a:pt x="8080883" y="4945126"/>
                </a:lnTo>
                <a:lnTo>
                  <a:pt x="8144383" y="4943158"/>
                </a:lnTo>
                <a:close/>
                <a:moveTo>
                  <a:pt x="8068119" y="5022342"/>
                </a:moveTo>
                <a:lnTo>
                  <a:pt x="7996238" y="5096701"/>
                </a:lnTo>
                <a:lnTo>
                  <a:pt x="7931849" y="5105400"/>
                </a:lnTo>
                <a:lnTo>
                  <a:pt x="8003921" y="5027803"/>
                </a:lnTo>
                <a:close/>
                <a:moveTo>
                  <a:pt x="7991475" y="5101590"/>
                </a:moveTo>
                <a:lnTo>
                  <a:pt x="7919911" y="5175631"/>
                </a:lnTo>
                <a:lnTo>
                  <a:pt x="7855649" y="5187950"/>
                </a:lnTo>
                <a:lnTo>
                  <a:pt x="7927340" y="5110607"/>
                </a:lnTo>
                <a:close/>
                <a:moveTo>
                  <a:pt x="7914831" y="5180902"/>
                </a:moveTo>
                <a:lnTo>
                  <a:pt x="7843584" y="5254562"/>
                </a:lnTo>
                <a:lnTo>
                  <a:pt x="7780084" y="5269611"/>
                </a:lnTo>
                <a:lnTo>
                  <a:pt x="7851457" y="5192713"/>
                </a:lnTo>
                <a:close/>
                <a:moveTo>
                  <a:pt x="7838123" y="5260213"/>
                </a:moveTo>
                <a:lnTo>
                  <a:pt x="7766812" y="5334000"/>
                </a:lnTo>
                <a:lnTo>
                  <a:pt x="7703312" y="5352225"/>
                </a:lnTo>
                <a:lnTo>
                  <a:pt x="7774306" y="5275707"/>
                </a:lnTo>
                <a:close/>
                <a:moveTo>
                  <a:pt x="7761351" y="5339588"/>
                </a:moveTo>
                <a:lnTo>
                  <a:pt x="7690930" y="5412486"/>
                </a:lnTo>
                <a:lnTo>
                  <a:pt x="7627430" y="5433759"/>
                </a:lnTo>
                <a:lnTo>
                  <a:pt x="7697978" y="5357559"/>
                </a:lnTo>
                <a:close/>
                <a:moveTo>
                  <a:pt x="7684516" y="5419090"/>
                </a:moveTo>
                <a:lnTo>
                  <a:pt x="7614666" y="5491417"/>
                </a:lnTo>
                <a:lnTo>
                  <a:pt x="7551611" y="5515674"/>
                </a:lnTo>
                <a:lnTo>
                  <a:pt x="7621461" y="5440236"/>
                </a:lnTo>
                <a:close/>
                <a:moveTo>
                  <a:pt x="7607300" y="5499100"/>
                </a:moveTo>
                <a:lnTo>
                  <a:pt x="7537958" y="5570792"/>
                </a:lnTo>
                <a:lnTo>
                  <a:pt x="7475284" y="5597970"/>
                </a:lnTo>
                <a:lnTo>
                  <a:pt x="7544689" y="5523230"/>
                </a:lnTo>
                <a:close/>
                <a:moveTo>
                  <a:pt x="7530275" y="5578729"/>
                </a:moveTo>
                <a:lnTo>
                  <a:pt x="7461250" y="5649468"/>
                </a:lnTo>
                <a:lnTo>
                  <a:pt x="7399084" y="5679440"/>
                </a:lnTo>
                <a:lnTo>
                  <a:pt x="7467727" y="5605463"/>
                </a:lnTo>
                <a:close/>
                <a:moveTo>
                  <a:pt x="7453122" y="5658549"/>
                </a:moveTo>
                <a:lnTo>
                  <a:pt x="7385304" y="5728399"/>
                </a:lnTo>
                <a:lnTo>
                  <a:pt x="7323773" y="5761101"/>
                </a:lnTo>
                <a:lnTo>
                  <a:pt x="7391400" y="5688013"/>
                </a:lnTo>
                <a:close/>
                <a:moveTo>
                  <a:pt x="7375779" y="5738495"/>
                </a:moveTo>
                <a:lnTo>
                  <a:pt x="7308850" y="5807329"/>
                </a:lnTo>
                <a:lnTo>
                  <a:pt x="7248081" y="5842508"/>
                </a:lnTo>
                <a:lnTo>
                  <a:pt x="7314819" y="5770499"/>
                </a:lnTo>
                <a:close/>
                <a:moveTo>
                  <a:pt x="7298245" y="5818696"/>
                </a:moveTo>
                <a:lnTo>
                  <a:pt x="7232650" y="5886450"/>
                </a:lnTo>
                <a:lnTo>
                  <a:pt x="7172897" y="5923852"/>
                </a:lnTo>
                <a:lnTo>
                  <a:pt x="7238429" y="5853240"/>
                </a:lnTo>
                <a:close/>
                <a:moveTo>
                  <a:pt x="7220332" y="5899150"/>
                </a:moveTo>
                <a:lnTo>
                  <a:pt x="7156450" y="5965190"/>
                </a:lnTo>
                <a:lnTo>
                  <a:pt x="7097903" y="6004560"/>
                </a:lnTo>
                <a:lnTo>
                  <a:pt x="7161911" y="5935599"/>
                </a:lnTo>
                <a:close/>
                <a:moveTo>
                  <a:pt x="7142099" y="5980049"/>
                </a:moveTo>
                <a:lnTo>
                  <a:pt x="7080250" y="6044121"/>
                </a:lnTo>
                <a:lnTo>
                  <a:pt x="7023100" y="6084951"/>
                </a:lnTo>
                <a:lnTo>
                  <a:pt x="7085140" y="6018149"/>
                </a:lnTo>
                <a:close/>
                <a:moveTo>
                  <a:pt x="7063359" y="6061520"/>
                </a:moveTo>
                <a:lnTo>
                  <a:pt x="7003606" y="6123305"/>
                </a:lnTo>
                <a:lnTo>
                  <a:pt x="6949059" y="6165025"/>
                </a:lnTo>
                <a:lnTo>
                  <a:pt x="7008559" y="6100890"/>
                </a:lnTo>
                <a:close/>
                <a:moveTo>
                  <a:pt x="7082409" y="6047613"/>
                </a:moveTo>
                <a:lnTo>
                  <a:pt x="7134607" y="6010085"/>
                </a:lnTo>
                <a:lnTo>
                  <a:pt x="7077774" y="6066346"/>
                </a:lnTo>
                <a:lnTo>
                  <a:pt x="7026021" y="6105970"/>
                </a:lnTo>
                <a:close/>
                <a:moveTo>
                  <a:pt x="7098982" y="6030468"/>
                </a:moveTo>
                <a:lnTo>
                  <a:pt x="7158673" y="5968746"/>
                </a:lnTo>
                <a:lnTo>
                  <a:pt x="7213791" y="5931662"/>
                </a:lnTo>
                <a:lnTo>
                  <a:pt x="7153847" y="5991035"/>
                </a:lnTo>
                <a:close/>
                <a:moveTo>
                  <a:pt x="7232332" y="5919089"/>
                </a:moveTo>
                <a:lnTo>
                  <a:pt x="7284847" y="5883720"/>
                </a:lnTo>
                <a:lnTo>
                  <a:pt x="7227697" y="5937695"/>
                </a:lnTo>
                <a:lnTo>
                  <a:pt x="7175500" y="5975223"/>
                </a:lnTo>
                <a:close/>
                <a:moveTo>
                  <a:pt x="7248398" y="5903151"/>
                </a:moveTo>
                <a:lnTo>
                  <a:pt x="7308343" y="5843842"/>
                </a:lnTo>
                <a:lnTo>
                  <a:pt x="7363651" y="5809171"/>
                </a:lnTo>
                <a:lnTo>
                  <a:pt x="7303516" y="5866321"/>
                </a:lnTo>
                <a:close/>
                <a:moveTo>
                  <a:pt x="7381748" y="5797804"/>
                </a:moveTo>
                <a:lnTo>
                  <a:pt x="7434517" y="5764784"/>
                </a:lnTo>
                <a:lnTo>
                  <a:pt x="7377367" y="5816410"/>
                </a:lnTo>
                <a:lnTo>
                  <a:pt x="7324852" y="5851716"/>
                </a:lnTo>
                <a:close/>
                <a:moveTo>
                  <a:pt x="7397306" y="5783072"/>
                </a:moveTo>
                <a:lnTo>
                  <a:pt x="7457377" y="5726240"/>
                </a:lnTo>
                <a:lnTo>
                  <a:pt x="7512939" y="5694109"/>
                </a:lnTo>
                <a:lnTo>
                  <a:pt x="7452678" y="5748401"/>
                </a:lnTo>
                <a:close/>
                <a:moveTo>
                  <a:pt x="7530656" y="5683885"/>
                </a:moveTo>
                <a:lnTo>
                  <a:pt x="7583806" y="5653151"/>
                </a:lnTo>
                <a:lnTo>
                  <a:pt x="7526338" y="5702364"/>
                </a:lnTo>
                <a:lnTo>
                  <a:pt x="7473443" y="5735447"/>
                </a:lnTo>
                <a:close/>
                <a:moveTo>
                  <a:pt x="7545769" y="5670233"/>
                </a:moveTo>
                <a:lnTo>
                  <a:pt x="7605967" y="5616004"/>
                </a:lnTo>
                <a:lnTo>
                  <a:pt x="7661783" y="5586349"/>
                </a:lnTo>
                <a:lnTo>
                  <a:pt x="7601394" y="5638102"/>
                </a:lnTo>
                <a:close/>
                <a:moveTo>
                  <a:pt x="7679119" y="5577269"/>
                </a:moveTo>
                <a:lnTo>
                  <a:pt x="7732522" y="5548948"/>
                </a:lnTo>
                <a:lnTo>
                  <a:pt x="7674864" y="5595684"/>
                </a:lnTo>
                <a:lnTo>
                  <a:pt x="7621651" y="5626481"/>
                </a:lnTo>
                <a:close/>
                <a:moveTo>
                  <a:pt x="7693851" y="5564569"/>
                </a:moveTo>
                <a:lnTo>
                  <a:pt x="7754176" y="5512943"/>
                </a:lnTo>
                <a:lnTo>
                  <a:pt x="7810119" y="5485956"/>
                </a:lnTo>
                <a:lnTo>
                  <a:pt x="7749668" y="5534978"/>
                </a:lnTo>
                <a:close/>
                <a:moveTo>
                  <a:pt x="7826757" y="5477891"/>
                </a:moveTo>
                <a:lnTo>
                  <a:pt x="7880477" y="5451983"/>
                </a:lnTo>
                <a:lnTo>
                  <a:pt x="7822629" y="5496433"/>
                </a:lnTo>
                <a:lnTo>
                  <a:pt x="7769098" y="5524818"/>
                </a:lnTo>
                <a:close/>
                <a:moveTo>
                  <a:pt x="7841044" y="5466271"/>
                </a:moveTo>
                <a:lnTo>
                  <a:pt x="7901495" y="5417312"/>
                </a:lnTo>
                <a:lnTo>
                  <a:pt x="7957694" y="5392928"/>
                </a:lnTo>
                <a:lnTo>
                  <a:pt x="7897114" y="5439220"/>
                </a:lnTo>
                <a:close/>
                <a:moveTo>
                  <a:pt x="7973759" y="5385943"/>
                </a:moveTo>
                <a:lnTo>
                  <a:pt x="8027734" y="5362512"/>
                </a:lnTo>
                <a:lnTo>
                  <a:pt x="7969822" y="5404168"/>
                </a:lnTo>
                <a:lnTo>
                  <a:pt x="7915974" y="5430139"/>
                </a:lnTo>
                <a:close/>
                <a:moveTo>
                  <a:pt x="7987729" y="5375275"/>
                </a:moveTo>
                <a:lnTo>
                  <a:pt x="8048181" y="5328984"/>
                </a:lnTo>
                <a:lnTo>
                  <a:pt x="8104569" y="5307267"/>
                </a:lnTo>
                <a:lnTo>
                  <a:pt x="8043990" y="5350828"/>
                </a:lnTo>
                <a:close/>
                <a:moveTo>
                  <a:pt x="8120190" y="5301234"/>
                </a:moveTo>
                <a:lnTo>
                  <a:pt x="8174419" y="5280343"/>
                </a:lnTo>
                <a:lnTo>
                  <a:pt x="8116316" y="5319395"/>
                </a:lnTo>
                <a:lnTo>
                  <a:pt x="8062278" y="5342890"/>
                </a:lnTo>
                <a:close/>
                <a:moveTo>
                  <a:pt x="8133779" y="5291455"/>
                </a:moveTo>
                <a:lnTo>
                  <a:pt x="8194294" y="5247958"/>
                </a:lnTo>
                <a:lnTo>
                  <a:pt x="8250809" y="5228908"/>
                </a:lnTo>
                <a:lnTo>
                  <a:pt x="8190231" y="5269675"/>
                </a:lnTo>
                <a:close/>
                <a:moveTo>
                  <a:pt x="8265986" y="5223828"/>
                </a:moveTo>
                <a:lnTo>
                  <a:pt x="8320406" y="5205603"/>
                </a:lnTo>
                <a:lnTo>
                  <a:pt x="8262239" y="5241925"/>
                </a:lnTo>
                <a:lnTo>
                  <a:pt x="8208010" y="5262880"/>
                </a:lnTo>
                <a:close/>
                <a:moveTo>
                  <a:pt x="8279257" y="5214938"/>
                </a:moveTo>
                <a:lnTo>
                  <a:pt x="8339773" y="5174234"/>
                </a:lnTo>
                <a:lnTo>
                  <a:pt x="8396415" y="5157978"/>
                </a:lnTo>
                <a:lnTo>
                  <a:pt x="8335836" y="5196078"/>
                </a:lnTo>
                <a:close/>
                <a:moveTo>
                  <a:pt x="8411146" y="5153787"/>
                </a:moveTo>
                <a:lnTo>
                  <a:pt x="8465820" y="5138166"/>
                </a:lnTo>
                <a:lnTo>
                  <a:pt x="8407591" y="5171821"/>
                </a:lnTo>
                <a:lnTo>
                  <a:pt x="8353044" y="5190109"/>
                </a:lnTo>
                <a:close/>
                <a:moveTo>
                  <a:pt x="8423846" y="5145659"/>
                </a:moveTo>
                <a:lnTo>
                  <a:pt x="8484362" y="5107559"/>
                </a:lnTo>
                <a:lnTo>
                  <a:pt x="8541131" y="5094097"/>
                </a:lnTo>
                <a:lnTo>
                  <a:pt x="8480552" y="5129149"/>
                </a:lnTo>
                <a:close/>
                <a:moveTo>
                  <a:pt x="8555419" y="5090986"/>
                </a:moveTo>
                <a:lnTo>
                  <a:pt x="8610219" y="5078286"/>
                </a:lnTo>
                <a:lnTo>
                  <a:pt x="8551990" y="5109147"/>
                </a:lnTo>
                <a:lnTo>
                  <a:pt x="8497316" y="5124831"/>
                </a:lnTo>
                <a:close/>
                <a:moveTo>
                  <a:pt x="8568119" y="5083683"/>
                </a:moveTo>
                <a:lnTo>
                  <a:pt x="8628634" y="5048695"/>
                </a:lnTo>
                <a:lnTo>
                  <a:pt x="8685784" y="5038154"/>
                </a:lnTo>
                <a:lnTo>
                  <a:pt x="8625269" y="5069904"/>
                </a:lnTo>
                <a:close/>
                <a:moveTo>
                  <a:pt x="8699373" y="5035550"/>
                </a:moveTo>
                <a:lnTo>
                  <a:pt x="8754301" y="5025390"/>
                </a:lnTo>
                <a:lnTo>
                  <a:pt x="8696134" y="5053457"/>
                </a:lnTo>
                <a:lnTo>
                  <a:pt x="8641270" y="5066157"/>
                </a:lnTo>
                <a:close/>
                <a:moveTo>
                  <a:pt x="8712073" y="5029200"/>
                </a:moveTo>
                <a:lnTo>
                  <a:pt x="8772461" y="4997450"/>
                </a:lnTo>
                <a:lnTo>
                  <a:pt x="8829611" y="4989767"/>
                </a:lnTo>
                <a:lnTo>
                  <a:pt x="8769223" y="5018913"/>
                </a:lnTo>
                <a:close/>
                <a:moveTo>
                  <a:pt x="8842883" y="4987671"/>
                </a:moveTo>
                <a:lnTo>
                  <a:pt x="8897938" y="4980242"/>
                </a:lnTo>
                <a:lnTo>
                  <a:pt x="8839835" y="5005642"/>
                </a:lnTo>
                <a:lnTo>
                  <a:pt x="8784844" y="5015865"/>
                </a:lnTo>
                <a:close/>
                <a:moveTo>
                  <a:pt x="8855202" y="4981702"/>
                </a:moveTo>
                <a:lnTo>
                  <a:pt x="8915464" y="4952619"/>
                </a:lnTo>
                <a:lnTo>
                  <a:pt x="8972614" y="4947857"/>
                </a:lnTo>
                <a:lnTo>
                  <a:pt x="8912352" y="4974082"/>
                </a:lnTo>
                <a:close/>
                <a:moveTo>
                  <a:pt x="8985631" y="4946777"/>
                </a:moveTo>
                <a:lnTo>
                  <a:pt x="9040749" y="4942205"/>
                </a:lnTo>
                <a:lnTo>
                  <a:pt x="8982773" y="4964557"/>
                </a:lnTo>
                <a:lnTo>
                  <a:pt x="8927592" y="4971987"/>
                </a:lnTo>
                <a:close/>
                <a:moveTo>
                  <a:pt x="8997696" y="4941570"/>
                </a:moveTo>
                <a:lnTo>
                  <a:pt x="9057894" y="4915408"/>
                </a:lnTo>
                <a:lnTo>
                  <a:pt x="9115044" y="4913630"/>
                </a:lnTo>
                <a:lnTo>
                  <a:pt x="9054909" y="4936808"/>
                </a:lnTo>
                <a:close/>
                <a:moveTo>
                  <a:pt x="9127744" y="4913249"/>
                </a:moveTo>
                <a:lnTo>
                  <a:pt x="9182926" y="4911535"/>
                </a:lnTo>
                <a:lnTo>
                  <a:pt x="9125077" y="4930966"/>
                </a:lnTo>
                <a:lnTo>
                  <a:pt x="9069832" y="4935538"/>
                </a:lnTo>
                <a:close/>
                <a:moveTo>
                  <a:pt x="9126855" y="4909058"/>
                </a:moveTo>
                <a:lnTo>
                  <a:pt x="9068371" y="4910836"/>
                </a:lnTo>
                <a:lnTo>
                  <a:pt x="9130157" y="4884039"/>
                </a:lnTo>
                <a:lnTo>
                  <a:pt x="9188514" y="4885309"/>
                </a:lnTo>
                <a:close/>
                <a:moveTo>
                  <a:pt x="9057005" y="4911217"/>
                </a:moveTo>
                <a:lnTo>
                  <a:pt x="8997506" y="4913059"/>
                </a:lnTo>
                <a:lnTo>
                  <a:pt x="9061006" y="4882579"/>
                </a:lnTo>
                <a:lnTo>
                  <a:pt x="9120378" y="4883849"/>
                </a:lnTo>
                <a:close/>
                <a:moveTo>
                  <a:pt x="8987155" y="4913376"/>
                </a:moveTo>
                <a:lnTo>
                  <a:pt x="8926830" y="4915281"/>
                </a:lnTo>
                <a:lnTo>
                  <a:pt x="8991600" y="4880610"/>
                </a:lnTo>
                <a:lnTo>
                  <a:pt x="9051798" y="4881944"/>
                </a:lnTo>
                <a:close/>
                <a:moveTo>
                  <a:pt x="8917305" y="4915535"/>
                </a:moveTo>
                <a:lnTo>
                  <a:pt x="8856281" y="4917440"/>
                </a:lnTo>
                <a:lnTo>
                  <a:pt x="8921750" y="4879340"/>
                </a:lnTo>
                <a:lnTo>
                  <a:pt x="8982583" y="4880610"/>
                </a:lnTo>
                <a:close/>
                <a:moveTo>
                  <a:pt x="8847455" y="4917694"/>
                </a:moveTo>
                <a:lnTo>
                  <a:pt x="8785923" y="4919663"/>
                </a:lnTo>
                <a:lnTo>
                  <a:pt x="8852281" y="4878134"/>
                </a:lnTo>
                <a:lnTo>
                  <a:pt x="8913685" y="4879404"/>
                </a:lnTo>
                <a:close/>
                <a:moveTo>
                  <a:pt x="8777605" y="4919917"/>
                </a:moveTo>
                <a:lnTo>
                  <a:pt x="8715693" y="4921822"/>
                </a:lnTo>
                <a:lnTo>
                  <a:pt x="8782876" y="4876610"/>
                </a:lnTo>
                <a:lnTo>
                  <a:pt x="8844661" y="4877943"/>
                </a:lnTo>
                <a:close/>
                <a:moveTo>
                  <a:pt x="8707755" y="4922076"/>
                </a:moveTo>
                <a:lnTo>
                  <a:pt x="8645461" y="4923981"/>
                </a:lnTo>
                <a:lnTo>
                  <a:pt x="8713406" y="4875149"/>
                </a:lnTo>
                <a:lnTo>
                  <a:pt x="8775573" y="4876483"/>
                </a:lnTo>
                <a:close/>
                <a:moveTo>
                  <a:pt x="8637905" y="4924235"/>
                </a:moveTo>
                <a:lnTo>
                  <a:pt x="8575294" y="4926203"/>
                </a:lnTo>
                <a:lnTo>
                  <a:pt x="8643938" y="4873689"/>
                </a:lnTo>
                <a:lnTo>
                  <a:pt x="8706421" y="4875022"/>
                </a:lnTo>
                <a:close/>
                <a:moveTo>
                  <a:pt x="8568055" y="4926394"/>
                </a:moveTo>
                <a:lnTo>
                  <a:pt x="8505127" y="4928362"/>
                </a:lnTo>
                <a:lnTo>
                  <a:pt x="8574405" y="4872165"/>
                </a:lnTo>
                <a:lnTo>
                  <a:pt x="8637206" y="4873498"/>
                </a:lnTo>
                <a:close/>
                <a:moveTo>
                  <a:pt x="8498205" y="4928553"/>
                </a:moveTo>
                <a:lnTo>
                  <a:pt x="8435086" y="4930521"/>
                </a:lnTo>
                <a:lnTo>
                  <a:pt x="8504936" y="4870704"/>
                </a:lnTo>
                <a:lnTo>
                  <a:pt x="8567928" y="4872038"/>
                </a:lnTo>
                <a:close/>
                <a:moveTo>
                  <a:pt x="8428355" y="4930775"/>
                </a:moveTo>
                <a:lnTo>
                  <a:pt x="8364856" y="4932744"/>
                </a:lnTo>
                <a:lnTo>
                  <a:pt x="8435340" y="4869244"/>
                </a:lnTo>
                <a:lnTo>
                  <a:pt x="8498522" y="4870641"/>
                </a:lnTo>
                <a:close/>
                <a:moveTo>
                  <a:pt x="8358506" y="4932934"/>
                </a:moveTo>
                <a:lnTo>
                  <a:pt x="8295006" y="4934903"/>
                </a:lnTo>
                <a:lnTo>
                  <a:pt x="8365998" y="4867720"/>
                </a:lnTo>
                <a:lnTo>
                  <a:pt x="8429498" y="4869053"/>
                </a:lnTo>
                <a:close/>
                <a:moveTo>
                  <a:pt x="8288656" y="4935093"/>
                </a:moveTo>
                <a:lnTo>
                  <a:pt x="8225156" y="4937062"/>
                </a:lnTo>
                <a:lnTo>
                  <a:pt x="8296657" y="4866259"/>
                </a:lnTo>
                <a:lnTo>
                  <a:pt x="8360157" y="4867593"/>
                </a:lnTo>
                <a:close/>
                <a:moveTo>
                  <a:pt x="8218806" y="4937252"/>
                </a:moveTo>
                <a:lnTo>
                  <a:pt x="8155306" y="4939221"/>
                </a:lnTo>
                <a:lnTo>
                  <a:pt x="8226552" y="4864100"/>
                </a:lnTo>
                <a:lnTo>
                  <a:pt x="8290052" y="4865497"/>
                </a:lnTo>
                <a:close/>
                <a:moveTo>
                  <a:pt x="8148956" y="4939411"/>
                </a:moveTo>
                <a:lnTo>
                  <a:pt x="8085011" y="4941443"/>
                </a:lnTo>
                <a:lnTo>
                  <a:pt x="8157528" y="4863275"/>
                </a:lnTo>
                <a:lnTo>
                  <a:pt x="8221028" y="4864608"/>
                </a:lnTo>
                <a:close/>
                <a:moveTo>
                  <a:pt x="8079106" y="4941634"/>
                </a:moveTo>
                <a:lnTo>
                  <a:pt x="8015034" y="4943602"/>
                </a:lnTo>
                <a:lnTo>
                  <a:pt x="8087995" y="4861814"/>
                </a:lnTo>
                <a:lnTo>
                  <a:pt x="8151940" y="4863148"/>
                </a:lnTo>
                <a:close/>
                <a:moveTo>
                  <a:pt x="8075105" y="4945952"/>
                </a:moveTo>
                <a:lnTo>
                  <a:pt x="8002461" y="5024184"/>
                </a:lnTo>
                <a:lnTo>
                  <a:pt x="7938389" y="5029518"/>
                </a:lnTo>
                <a:lnTo>
                  <a:pt x="8011160" y="4947920"/>
                </a:lnTo>
                <a:close/>
                <a:moveTo>
                  <a:pt x="7998207" y="5028502"/>
                </a:moveTo>
                <a:lnTo>
                  <a:pt x="7925880" y="5106480"/>
                </a:lnTo>
                <a:lnTo>
                  <a:pt x="7861300" y="5114989"/>
                </a:lnTo>
                <a:lnTo>
                  <a:pt x="7933818" y="5033645"/>
                </a:lnTo>
                <a:close/>
                <a:moveTo>
                  <a:pt x="7921307" y="5111052"/>
                </a:moveTo>
                <a:lnTo>
                  <a:pt x="7848600" y="5188966"/>
                </a:lnTo>
                <a:lnTo>
                  <a:pt x="7784593" y="5200650"/>
                </a:lnTo>
                <a:lnTo>
                  <a:pt x="7856856" y="5119624"/>
                </a:lnTo>
                <a:close/>
                <a:moveTo>
                  <a:pt x="7843838" y="5194300"/>
                </a:moveTo>
                <a:lnTo>
                  <a:pt x="7772019" y="5271707"/>
                </a:lnTo>
                <a:lnTo>
                  <a:pt x="7708075" y="5286756"/>
                </a:lnTo>
                <a:lnTo>
                  <a:pt x="7780020" y="5206111"/>
                </a:lnTo>
                <a:close/>
                <a:moveTo>
                  <a:pt x="7766812" y="5276850"/>
                </a:moveTo>
                <a:lnTo>
                  <a:pt x="7695375" y="5353876"/>
                </a:lnTo>
                <a:lnTo>
                  <a:pt x="7631875" y="5372164"/>
                </a:lnTo>
                <a:lnTo>
                  <a:pt x="7703503" y="5291900"/>
                </a:lnTo>
                <a:close/>
                <a:moveTo>
                  <a:pt x="7689850" y="5360162"/>
                </a:moveTo>
                <a:lnTo>
                  <a:pt x="7618794" y="5436743"/>
                </a:lnTo>
                <a:lnTo>
                  <a:pt x="7555294" y="5458143"/>
                </a:lnTo>
                <a:lnTo>
                  <a:pt x="7626350" y="5378450"/>
                </a:lnTo>
                <a:close/>
                <a:moveTo>
                  <a:pt x="7612761" y="5443284"/>
                </a:moveTo>
                <a:lnTo>
                  <a:pt x="7542149" y="5519484"/>
                </a:lnTo>
                <a:lnTo>
                  <a:pt x="7478649" y="5543868"/>
                </a:lnTo>
                <a:lnTo>
                  <a:pt x="7549325" y="5464620"/>
                </a:lnTo>
                <a:close/>
                <a:moveTo>
                  <a:pt x="7535545" y="5526405"/>
                </a:moveTo>
                <a:lnTo>
                  <a:pt x="7465695" y="5601970"/>
                </a:lnTo>
                <a:lnTo>
                  <a:pt x="7402576" y="5629339"/>
                </a:lnTo>
                <a:lnTo>
                  <a:pt x="7472426" y="5550662"/>
                </a:lnTo>
                <a:close/>
                <a:moveTo>
                  <a:pt x="7458329" y="5609654"/>
                </a:moveTo>
                <a:lnTo>
                  <a:pt x="7388860" y="5684520"/>
                </a:lnTo>
                <a:lnTo>
                  <a:pt x="7326186" y="5714746"/>
                </a:lnTo>
                <a:lnTo>
                  <a:pt x="7395655" y="5636832"/>
                </a:lnTo>
                <a:close/>
                <a:moveTo>
                  <a:pt x="7380923" y="5693029"/>
                </a:moveTo>
                <a:lnTo>
                  <a:pt x="7312216" y="5767134"/>
                </a:lnTo>
                <a:lnTo>
                  <a:pt x="7250049" y="5800090"/>
                </a:lnTo>
                <a:lnTo>
                  <a:pt x="7318819" y="5723065"/>
                </a:lnTo>
                <a:close/>
                <a:moveTo>
                  <a:pt x="7303453" y="5776595"/>
                </a:moveTo>
                <a:lnTo>
                  <a:pt x="7235571" y="5849684"/>
                </a:lnTo>
                <a:lnTo>
                  <a:pt x="7174103" y="5885307"/>
                </a:lnTo>
                <a:lnTo>
                  <a:pt x="7241921" y="5809107"/>
                </a:lnTo>
                <a:close/>
                <a:moveTo>
                  <a:pt x="7225793" y="5860288"/>
                </a:moveTo>
                <a:lnTo>
                  <a:pt x="7158990" y="5932297"/>
                </a:lnTo>
                <a:lnTo>
                  <a:pt x="7098284" y="5970397"/>
                </a:lnTo>
                <a:lnTo>
                  <a:pt x="7165086" y="5895531"/>
                </a:lnTo>
                <a:close/>
                <a:moveTo>
                  <a:pt x="7147941" y="5944172"/>
                </a:moveTo>
                <a:lnTo>
                  <a:pt x="7082345" y="6014847"/>
                </a:lnTo>
                <a:lnTo>
                  <a:pt x="7022719" y="6054979"/>
                </a:lnTo>
                <a:lnTo>
                  <a:pt x="7088188" y="5981700"/>
                </a:lnTo>
                <a:close/>
                <a:moveTo>
                  <a:pt x="7069773" y="6028436"/>
                </a:moveTo>
                <a:lnTo>
                  <a:pt x="7005765" y="6097461"/>
                </a:lnTo>
                <a:lnTo>
                  <a:pt x="6947408" y="6139434"/>
                </a:lnTo>
                <a:lnTo>
                  <a:pt x="7011289" y="6067806"/>
                </a:lnTo>
                <a:close/>
                <a:moveTo>
                  <a:pt x="6991350" y="6113145"/>
                </a:moveTo>
                <a:lnTo>
                  <a:pt x="6929247" y="6180074"/>
                </a:lnTo>
                <a:lnTo>
                  <a:pt x="6872669" y="6223318"/>
                </a:lnTo>
                <a:lnTo>
                  <a:pt x="6934518" y="6153976"/>
                </a:lnTo>
                <a:close/>
                <a:moveTo>
                  <a:pt x="6912166" y="6198426"/>
                </a:moveTo>
                <a:lnTo>
                  <a:pt x="6852666" y="6262624"/>
                </a:lnTo>
                <a:lnTo>
                  <a:pt x="6798374" y="6306630"/>
                </a:lnTo>
                <a:lnTo>
                  <a:pt x="6857682" y="6240145"/>
                </a:lnTo>
                <a:close/>
                <a:moveTo>
                  <a:pt x="6855524" y="6265672"/>
                </a:moveTo>
                <a:lnTo>
                  <a:pt x="6903022" y="6227191"/>
                </a:lnTo>
                <a:lnTo>
                  <a:pt x="6851079" y="6280912"/>
                </a:lnTo>
                <a:lnTo>
                  <a:pt x="6804152" y="6321108"/>
                </a:lnTo>
                <a:close/>
                <a:moveTo>
                  <a:pt x="6875970" y="6243701"/>
                </a:moveTo>
                <a:lnTo>
                  <a:pt x="6932105" y="6183186"/>
                </a:lnTo>
                <a:lnTo>
                  <a:pt x="6983920" y="6143562"/>
                </a:lnTo>
                <a:lnTo>
                  <a:pt x="6927406" y="6201982"/>
                </a:lnTo>
                <a:close/>
                <a:moveTo>
                  <a:pt x="7006527" y="6126226"/>
                </a:moveTo>
                <a:lnTo>
                  <a:pt x="7054469" y="6089523"/>
                </a:lnTo>
                <a:lnTo>
                  <a:pt x="7002209" y="6141339"/>
                </a:lnTo>
                <a:lnTo>
                  <a:pt x="6954711" y="6179820"/>
                </a:lnTo>
                <a:close/>
                <a:moveTo>
                  <a:pt x="7081012" y="6069076"/>
                </a:moveTo>
                <a:lnTo>
                  <a:pt x="7123176" y="6036755"/>
                </a:lnTo>
                <a:lnTo>
                  <a:pt x="7077012" y="6080443"/>
                </a:lnTo>
                <a:lnTo>
                  <a:pt x="7035419" y="6114161"/>
                </a:lnTo>
                <a:close/>
                <a:moveTo>
                  <a:pt x="7104698" y="6045581"/>
                </a:moveTo>
                <a:lnTo>
                  <a:pt x="7156958" y="5993829"/>
                </a:lnTo>
                <a:lnTo>
                  <a:pt x="7205409" y="5959031"/>
                </a:lnTo>
                <a:lnTo>
                  <a:pt x="7152704" y="6008878"/>
                </a:lnTo>
                <a:close/>
                <a:moveTo>
                  <a:pt x="7231126" y="5940489"/>
                </a:moveTo>
                <a:lnTo>
                  <a:pt x="7273925" y="5909755"/>
                </a:lnTo>
                <a:lnTo>
                  <a:pt x="7227126" y="5951919"/>
                </a:lnTo>
                <a:lnTo>
                  <a:pt x="7184962" y="5984177"/>
                </a:lnTo>
                <a:close/>
                <a:moveTo>
                  <a:pt x="7254113" y="5918772"/>
                </a:moveTo>
                <a:lnTo>
                  <a:pt x="7306755" y="5868924"/>
                </a:lnTo>
                <a:lnTo>
                  <a:pt x="7355650" y="5836095"/>
                </a:lnTo>
                <a:lnTo>
                  <a:pt x="7302564" y="5883910"/>
                </a:lnTo>
                <a:close/>
                <a:moveTo>
                  <a:pt x="7380542" y="5819331"/>
                </a:moveTo>
                <a:lnTo>
                  <a:pt x="7424039" y="5790057"/>
                </a:lnTo>
                <a:lnTo>
                  <a:pt x="7376795" y="5830570"/>
                </a:lnTo>
                <a:lnTo>
                  <a:pt x="7333869" y="5861431"/>
                </a:lnTo>
                <a:close/>
                <a:moveTo>
                  <a:pt x="7402894" y="5799201"/>
                </a:moveTo>
                <a:lnTo>
                  <a:pt x="7455916" y="5751386"/>
                </a:lnTo>
                <a:lnTo>
                  <a:pt x="7505319" y="5720461"/>
                </a:lnTo>
                <a:lnTo>
                  <a:pt x="7451852" y="5766245"/>
                </a:lnTo>
                <a:close/>
                <a:moveTo>
                  <a:pt x="7529513" y="5705348"/>
                </a:moveTo>
                <a:lnTo>
                  <a:pt x="7573519" y="5677789"/>
                </a:lnTo>
                <a:lnTo>
                  <a:pt x="7525703" y="5716588"/>
                </a:lnTo>
                <a:lnTo>
                  <a:pt x="7482206" y="5745798"/>
                </a:lnTo>
                <a:close/>
                <a:moveTo>
                  <a:pt x="7551166" y="5686806"/>
                </a:moveTo>
                <a:lnTo>
                  <a:pt x="7604507" y="5641086"/>
                </a:lnTo>
                <a:lnTo>
                  <a:pt x="7654227" y="5612321"/>
                </a:lnTo>
                <a:lnTo>
                  <a:pt x="7600506" y="5655882"/>
                </a:lnTo>
                <a:close/>
                <a:moveTo>
                  <a:pt x="7677722" y="5598732"/>
                </a:moveTo>
                <a:lnTo>
                  <a:pt x="7722172" y="5572887"/>
                </a:lnTo>
                <a:lnTo>
                  <a:pt x="7673912" y="5609844"/>
                </a:lnTo>
                <a:lnTo>
                  <a:pt x="7629462" y="5637467"/>
                </a:lnTo>
                <a:close/>
                <a:moveTo>
                  <a:pt x="7698740" y="5581714"/>
                </a:moveTo>
                <a:lnTo>
                  <a:pt x="7752461" y="5538153"/>
                </a:lnTo>
                <a:lnTo>
                  <a:pt x="7802626" y="5511546"/>
                </a:lnTo>
                <a:lnTo>
                  <a:pt x="7748588" y="5552885"/>
                </a:lnTo>
                <a:close/>
                <a:moveTo>
                  <a:pt x="7825359" y="5499481"/>
                </a:moveTo>
                <a:lnTo>
                  <a:pt x="7870571" y="5475478"/>
                </a:lnTo>
                <a:lnTo>
                  <a:pt x="7821867" y="5510467"/>
                </a:lnTo>
                <a:lnTo>
                  <a:pt x="7777417" y="5536375"/>
                </a:lnTo>
                <a:close/>
                <a:moveTo>
                  <a:pt x="7845807" y="5483797"/>
                </a:moveTo>
                <a:lnTo>
                  <a:pt x="7899782" y="5442458"/>
                </a:lnTo>
                <a:lnTo>
                  <a:pt x="7950582" y="5418074"/>
                </a:lnTo>
                <a:lnTo>
                  <a:pt x="7896289" y="5457127"/>
                </a:lnTo>
                <a:close/>
                <a:moveTo>
                  <a:pt x="7972425" y="5407597"/>
                </a:moveTo>
                <a:lnTo>
                  <a:pt x="8018081" y="5385499"/>
                </a:lnTo>
                <a:lnTo>
                  <a:pt x="7968996" y="5418519"/>
                </a:lnTo>
                <a:lnTo>
                  <a:pt x="7923720" y="5442585"/>
                </a:lnTo>
                <a:close/>
                <a:moveTo>
                  <a:pt x="7992301" y="5393246"/>
                </a:moveTo>
                <a:lnTo>
                  <a:pt x="8046530" y="5354257"/>
                </a:lnTo>
                <a:lnTo>
                  <a:pt x="8097330" y="5332159"/>
                </a:lnTo>
                <a:lnTo>
                  <a:pt x="8042847" y="5368862"/>
                </a:lnTo>
                <a:close/>
                <a:moveTo>
                  <a:pt x="8118793" y="5322888"/>
                </a:moveTo>
                <a:lnTo>
                  <a:pt x="8164957" y="5302822"/>
                </a:lnTo>
                <a:lnTo>
                  <a:pt x="8115300" y="5334000"/>
                </a:lnTo>
                <a:lnTo>
                  <a:pt x="8069517" y="5356098"/>
                </a:lnTo>
                <a:close/>
                <a:moveTo>
                  <a:pt x="8137843" y="5310188"/>
                </a:moveTo>
                <a:lnTo>
                  <a:pt x="8192326" y="5273548"/>
                </a:lnTo>
                <a:lnTo>
                  <a:pt x="8243506" y="5253863"/>
                </a:lnTo>
                <a:lnTo>
                  <a:pt x="8188769" y="5288090"/>
                </a:lnTo>
                <a:close/>
                <a:moveTo>
                  <a:pt x="8264271" y="5245862"/>
                </a:moveTo>
                <a:lnTo>
                  <a:pt x="8310944" y="5227828"/>
                </a:lnTo>
                <a:lnTo>
                  <a:pt x="8261160" y="5256657"/>
                </a:lnTo>
                <a:lnTo>
                  <a:pt x="8214869" y="5276723"/>
                </a:lnTo>
                <a:close/>
                <a:moveTo>
                  <a:pt x="8283321" y="5233988"/>
                </a:moveTo>
                <a:lnTo>
                  <a:pt x="8337932" y="5199825"/>
                </a:lnTo>
                <a:lnTo>
                  <a:pt x="8389493" y="5182553"/>
                </a:lnTo>
                <a:lnTo>
                  <a:pt x="8334629" y="5214303"/>
                </a:lnTo>
                <a:close/>
                <a:moveTo>
                  <a:pt x="8409622" y="5175758"/>
                </a:moveTo>
                <a:lnTo>
                  <a:pt x="8456676" y="5159947"/>
                </a:lnTo>
                <a:lnTo>
                  <a:pt x="8406702" y="5186490"/>
                </a:lnTo>
                <a:lnTo>
                  <a:pt x="8359966" y="5204460"/>
                </a:lnTo>
                <a:close/>
                <a:moveTo>
                  <a:pt x="8428101" y="5165090"/>
                </a:moveTo>
                <a:lnTo>
                  <a:pt x="8482838" y="5133340"/>
                </a:lnTo>
                <a:lnTo>
                  <a:pt x="8534400" y="5118100"/>
                </a:lnTo>
                <a:lnTo>
                  <a:pt x="8479472" y="5147247"/>
                </a:lnTo>
                <a:close/>
                <a:moveTo>
                  <a:pt x="8554212" y="5112957"/>
                </a:moveTo>
                <a:lnTo>
                  <a:pt x="8601646" y="5099431"/>
                </a:lnTo>
                <a:lnTo>
                  <a:pt x="8551355" y="5123688"/>
                </a:lnTo>
                <a:lnTo>
                  <a:pt x="8504301" y="5139500"/>
                </a:lnTo>
                <a:close/>
                <a:moveTo>
                  <a:pt x="8572246" y="5103432"/>
                </a:moveTo>
                <a:lnTo>
                  <a:pt x="8627110" y="5074285"/>
                </a:lnTo>
                <a:lnTo>
                  <a:pt x="8679117" y="5062030"/>
                </a:lnTo>
                <a:lnTo>
                  <a:pt x="8624062" y="5088573"/>
                </a:lnTo>
                <a:close/>
                <a:moveTo>
                  <a:pt x="8698167" y="5057521"/>
                </a:moveTo>
                <a:lnTo>
                  <a:pt x="8745919" y="5046218"/>
                </a:lnTo>
                <a:lnTo>
                  <a:pt x="8695563" y="5068126"/>
                </a:lnTo>
                <a:lnTo>
                  <a:pt x="8648002" y="5081715"/>
                </a:lnTo>
                <a:close/>
                <a:moveTo>
                  <a:pt x="8715819" y="5049012"/>
                </a:moveTo>
                <a:lnTo>
                  <a:pt x="8770747" y="5022469"/>
                </a:lnTo>
                <a:lnTo>
                  <a:pt x="8822944" y="5012817"/>
                </a:lnTo>
                <a:lnTo>
                  <a:pt x="8767890" y="5036693"/>
                </a:lnTo>
                <a:close/>
                <a:moveTo>
                  <a:pt x="8841549" y="5009388"/>
                </a:moveTo>
                <a:lnTo>
                  <a:pt x="8889556" y="5000435"/>
                </a:lnTo>
                <a:lnTo>
                  <a:pt x="8838756" y="5019929"/>
                </a:lnTo>
                <a:lnTo>
                  <a:pt x="8790940" y="5031232"/>
                </a:lnTo>
                <a:close/>
                <a:moveTo>
                  <a:pt x="8858821" y="5001832"/>
                </a:moveTo>
                <a:lnTo>
                  <a:pt x="8913812" y="4977956"/>
                </a:lnTo>
                <a:lnTo>
                  <a:pt x="8966136" y="4970971"/>
                </a:lnTo>
                <a:lnTo>
                  <a:pt x="8911082" y="4992116"/>
                </a:lnTo>
                <a:close/>
                <a:moveTo>
                  <a:pt x="8984234" y="4968494"/>
                </a:moveTo>
                <a:lnTo>
                  <a:pt x="9032494" y="4962144"/>
                </a:lnTo>
                <a:lnTo>
                  <a:pt x="8981694" y="4979162"/>
                </a:lnTo>
                <a:lnTo>
                  <a:pt x="8933561" y="4988052"/>
                </a:lnTo>
                <a:close/>
                <a:moveTo>
                  <a:pt x="9001316" y="4962144"/>
                </a:moveTo>
                <a:lnTo>
                  <a:pt x="9056243" y="4940999"/>
                </a:lnTo>
                <a:lnTo>
                  <a:pt x="9108694" y="4936617"/>
                </a:lnTo>
                <a:lnTo>
                  <a:pt x="9053767" y="4955096"/>
                </a:lnTo>
                <a:close/>
                <a:moveTo>
                  <a:pt x="9126347" y="4935157"/>
                </a:moveTo>
                <a:lnTo>
                  <a:pt x="9174797" y="4931156"/>
                </a:lnTo>
                <a:lnTo>
                  <a:pt x="9124315" y="4945571"/>
                </a:lnTo>
                <a:lnTo>
                  <a:pt x="9075928" y="4951921"/>
                </a:lnTo>
                <a:close/>
                <a:moveTo>
                  <a:pt x="9143174" y="4929505"/>
                </a:moveTo>
                <a:lnTo>
                  <a:pt x="9198039" y="4911090"/>
                </a:lnTo>
                <a:lnTo>
                  <a:pt x="9250553" y="4909439"/>
                </a:lnTo>
                <a:lnTo>
                  <a:pt x="9195753" y="4925124"/>
                </a:lnTo>
                <a:close/>
                <a:moveTo>
                  <a:pt x="9267825" y="4908550"/>
                </a:moveTo>
                <a:lnTo>
                  <a:pt x="9316466" y="4907026"/>
                </a:lnTo>
                <a:lnTo>
                  <a:pt x="9265666" y="4918964"/>
                </a:lnTo>
                <a:lnTo>
                  <a:pt x="9217089" y="4922965"/>
                </a:lnTo>
                <a:close/>
                <a:moveTo>
                  <a:pt x="9284462" y="4903788"/>
                </a:moveTo>
                <a:lnTo>
                  <a:pt x="9339199" y="4888103"/>
                </a:lnTo>
                <a:lnTo>
                  <a:pt x="9391841" y="4889246"/>
                </a:lnTo>
                <a:lnTo>
                  <a:pt x="9337104" y="4901946"/>
                </a:lnTo>
                <a:close/>
                <a:moveTo>
                  <a:pt x="9408731" y="4889564"/>
                </a:moveTo>
                <a:lnTo>
                  <a:pt x="9457436" y="4890643"/>
                </a:lnTo>
                <a:lnTo>
                  <a:pt x="9407017" y="4899978"/>
                </a:lnTo>
                <a:lnTo>
                  <a:pt x="9358312" y="4901502"/>
                </a:lnTo>
                <a:close/>
                <a:moveTo>
                  <a:pt x="9410573" y="4867656"/>
                </a:moveTo>
                <a:lnTo>
                  <a:pt x="9465755" y="4871784"/>
                </a:lnTo>
                <a:lnTo>
                  <a:pt x="9408287" y="4885373"/>
                </a:lnTo>
                <a:lnTo>
                  <a:pt x="9352979" y="4884166"/>
                </a:lnTo>
                <a:close/>
                <a:moveTo>
                  <a:pt x="9341358" y="4862576"/>
                </a:moveTo>
                <a:lnTo>
                  <a:pt x="9398508" y="4866767"/>
                </a:lnTo>
                <a:lnTo>
                  <a:pt x="9338818" y="4883849"/>
                </a:lnTo>
                <a:lnTo>
                  <a:pt x="9281668" y="4882642"/>
                </a:lnTo>
                <a:close/>
                <a:moveTo>
                  <a:pt x="9272080" y="4857433"/>
                </a:moveTo>
                <a:lnTo>
                  <a:pt x="9330436" y="4861751"/>
                </a:lnTo>
                <a:lnTo>
                  <a:pt x="9269031" y="4882388"/>
                </a:lnTo>
                <a:lnTo>
                  <a:pt x="9210548" y="4881118"/>
                </a:lnTo>
                <a:close/>
                <a:moveTo>
                  <a:pt x="9202865" y="4852289"/>
                </a:moveTo>
                <a:lnTo>
                  <a:pt x="9262237" y="4856671"/>
                </a:lnTo>
                <a:lnTo>
                  <a:pt x="9199372" y="4880864"/>
                </a:lnTo>
                <a:lnTo>
                  <a:pt x="9139936" y="4879594"/>
                </a:lnTo>
                <a:close/>
                <a:moveTo>
                  <a:pt x="9133649" y="4847146"/>
                </a:moveTo>
                <a:lnTo>
                  <a:pt x="9193784" y="4851591"/>
                </a:lnTo>
                <a:lnTo>
                  <a:pt x="9129776" y="4879404"/>
                </a:lnTo>
                <a:lnTo>
                  <a:pt x="9069451" y="4878134"/>
                </a:lnTo>
                <a:close/>
                <a:moveTo>
                  <a:pt x="9064434" y="4842002"/>
                </a:moveTo>
                <a:lnTo>
                  <a:pt x="9125204" y="4846511"/>
                </a:lnTo>
                <a:lnTo>
                  <a:pt x="9060117" y="4877943"/>
                </a:lnTo>
                <a:lnTo>
                  <a:pt x="8999220" y="4876610"/>
                </a:lnTo>
                <a:close/>
                <a:moveTo>
                  <a:pt x="8995219" y="4836859"/>
                </a:moveTo>
                <a:lnTo>
                  <a:pt x="9056497" y="4841431"/>
                </a:lnTo>
                <a:lnTo>
                  <a:pt x="8990520" y="4876419"/>
                </a:lnTo>
                <a:lnTo>
                  <a:pt x="8929053" y="4875149"/>
                </a:lnTo>
                <a:close/>
                <a:moveTo>
                  <a:pt x="8925941" y="4831715"/>
                </a:moveTo>
                <a:lnTo>
                  <a:pt x="8987727" y="4836351"/>
                </a:lnTo>
                <a:lnTo>
                  <a:pt x="8920924" y="4874959"/>
                </a:lnTo>
                <a:lnTo>
                  <a:pt x="8859012" y="4873625"/>
                </a:lnTo>
                <a:close/>
                <a:moveTo>
                  <a:pt x="8856726" y="4826635"/>
                </a:moveTo>
                <a:lnTo>
                  <a:pt x="8918829" y="4831207"/>
                </a:lnTo>
                <a:lnTo>
                  <a:pt x="8851265" y="4873435"/>
                </a:lnTo>
                <a:lnTo>
                  <a:pt x="8789035" y="4872165"/>
                </a:lnTo>
                <a:close/>
                <a:moveTo>
                  <a:pt x="8787511" y="4821492"/>
                </a:moveTo>
                <a:lnTo>
                  <a:pt x="8849868" y="4826127"/>
                </a:lnTo>
                <a:lnTo>
                  <a:pt x="8781669" y="4871974"/>
                </a:lnTo>
                <a:lnTo>
                  <a:pt x="8719121" y="4870641"/>
                </a:lnTo>
                <a:close/>
                <a:moveTo>
                  <a:pt x="8718232" y="4816348"/>
                </a:moveTo>
                <a:lnTo>
                  <a:pt x="8780907" y="4820984"/>
                </a:lnTo>
                <a:lnTo>
                  <a:pt x="8712200" y="4870450"/>
                </a:lnTo>
                <a:lnTo>
                  <a:pt x="8649335" y="4869117"/>
                </a:lnTo>
                <a:close/>
                <a:moveTo>
                  <a:pt x="8649018" y="4811205"/>
                </a:moveTo>
                <a:lnTo>
                  <a:pt x="8711882" y="4815840"/>
                </a:lnTo>
                <a:lnTo>
                  <a:pt x="8642350" y="4868926"/>
                </a:lnTo>
                <a:lnTo>
                  <a:pt x="8579231" y="4867593"/>
                </a:lnTo>
                <a:close/>
                <a:moveTo>
                  <a:pt x="8579803" y="4806061"/>
                </a:moveTo>
                <a:lnTo>
                  <a:pt x="8642858" y="4810760"/>
                </a:lnTo>
                <a:lnTo>
                  <a:pt x="8573008" y="4867529"/>
                </a:lnTo>
                <a:lnTo>
                  <a:pt x="8509508" y="4866196"/>
                </a:lnTo>
                <a:close/>
                <a:moveTo>
                  <a:pt x="8510524" y="4800918"/>
                </a:moveTo>
                <a:lnTo>
                  <a:pt x="8574024" y="4805617"/>
                </a:lnTo>
                <a:lnTo>
                  <a:pt x="8503476" y="4866069"/>
                </a:lnTo>
                <a:lnTo>
                  <a:pt x="8439976" y="4864672"/>
                </a:lnTo>
                <a:close/>
                <a:moveTo>
                  <a:pt x="8441309" y="4795774"/>
                </a:moveTo>
                <a:lnTo>
                  <a:pt x="8504809" y="4800473"/>
                </a:lnTo>
                <a:lnTo>
                  <a:pt x="8433753" y="4864545"/>
                </a:lnTo>
                <a:lnTo>
                  <a:pt x="8370253" y="4863211"/>
                </a:lnTo>
                <a:close/>
                <a:moveTo>
                  <a:pt x="8372031" y="4790631"/>
                </a:moveTo>
                <a:lnTo>
                  <a:pt x="8435531" y="4795393"/>
                </a:lnTo>
                <a:lnTo>
                  <a:pt x="8363966" y="4863084"/>
                </a:lnTo>
                <a:lnTo>
                  <a:pt x="8300466" y="4861687"/>
                </a:lnTo>
                <a:close/>
                <a:moveTo>
                  <a:pt x="8302816" y="4785551"/>
                </a:moveTo>
                <a:lnTo>
                  <a:pt x="8366316" y="4790250"/>
                </a:lnTo>
                <a:lnTo>
                  <a:pt x="8294244" y="4861560"/>
                </a:lnTo>
                <a:lnTo>
                  <a:pt x="8230744" y="4860227"/>
                </a:lnTo>
                <a:close/>
                <a:moveTo>
                  <a:pt x="8233537" y="4780407"/>
                </a:moveTo>
                <a:lnTo>
                  <a:pt x="8297037" y="4785106"/>
                </a:lnTo>
                <a:lnTo>
                  <a:pt x="8224520" y="4860100"/>
                </a:lnTo>
                <a:lnTo>
                  <a:pt x="8160576" y="4858766"/>
                </a:lnTo>
                <a:close/>
                <a:moveTo>
                  <a:pt x="8164322" y="4775264"/>
                </a:moveTo>
                <a:lnTo>
                  <a:pt x="8227822" y="4779963"/>
                </a:lnTo>
                <a:lnTo>
                  <a:pt x="8154861" y="4858639"/>
                </a:lnTo>
                <a:lnTo>
                  <a:pt x="8090853" y="4857242"/>
                </a:lnTo>
                <a:close/>
                <a:moveTo>
                  <a:pt x="8095044" y="4770120"/>
                </a:moveTo>
                <a:lnTo>
                  <a:pt x="8158988" y="4774883"/>
                </a:lnTo>
                <a:lnTo>
                  <a:pt x="8085582" y="4857115"/>
                </a:lnTo>
                <a:lnTo>
                  <a:pt x="8021447" y="4855782"/>
                </a:lnTo>
                <a:close/>
                <a:moveTo>
                  <a:pt x="8017891" y="4859909"/>
                </a:moveTo>
                <a:lnTo>
                  <a:pt x="8081899" y="4861306"/>
                </a:lnTo>
                <a:lnTo>
                  <a:pt x="8008620" y="4943412"/>
                </a:lnTo>
                <a:lnTo>
                  <a:pt x="7944485" y="4945380"/>
                </a:lnTo>
                <a:close/>
                <a:moveTo>
                  <a:pt x="7940739" y="4949762"/>
                </a:moveTo>
                <a:lnTo>
                  <a:pt x="8004747" y="4947730"/>
                </a:lnTo>
                <a:lnTo>
                  <a:pt x="7931722" y="5029645"/>
                </a:lnTo>
                <a:lnTo>
                  <a:pt x="7867523" y="5034979"/>
                </a:lnTo>
                <a:close/>
                <a:moveTo>
                  <a:pt x="7863586" y="5039551"/>
                </a:moveTo>
                <a:lnTo>
                  <a:pt x="7927594" y="5034217"/>
                </a:lnTo>
                <a:lnTo>
                  <a:pt x="7854950" y="5115814"/>
                </a:lnTo>
                <a:lnTo>
                  <a:pt x="7790561" y="5124450"/>
                </a:lnTo>
                <a:close/>
                <a:moveTo>
                  <a:pt x="7786434" y="5129340"/>
                </a:moveTo>
                <a:lnTo>
                  <a:pt x="7850442" y="5120767"/>
                </a:lnTo>
                <a:lnTo>
                  <a:pt x="7777798" y="5202174"/>
                </a:lnTo>
                <a:lnTo>
                  <a:pt x="7713663" y="5214049"/>
                </a:lnTo>
                <a:close/>
                <a:moveTo>
                  <a:pt x="7709218" y="5219192"/>
                </a:moveTo>
                <a:lnTo>
                  <a:pt x="7773226" y="5207318"/>
                </a:lnTo>
                <a:lnTo>
                  <a:pt x="7700899" y="5288407"/>
                </a:lnTo>
                <a:lnTo>
                  <a:pt x="7636764" y="5303520"/>
                </a:lnTo>
                <a:close/>
                <a:moveTo>
                  <a:pt x="7632065" y="5308981"/>
                </a:moveTo>
                <a:lnTo>
                  <a:pt x="7695946" y="5293932"/>
                </a:lnTo>
                <a:lnTo>
                  <a:pt x="7623937" y="5374640"/>
                </a:lnTo>
                <a:lnTo>
                  <a:pt x="7559929" y="5392992"/>
                </a:lnTo>
                <a:close/>
                <a:moveTo>
                  <a:pt x="7554913" y="5398834"/>
                </a:moveTo>
                <a:lnTo>
                  <a:pt x="7618413" y="5380609"/>
                </a:lnTo>
                <a:lnTo>
                  <a:pt x="7547039" y="5461000"/>
                </a:lnTo>
                <a:lnTo>
                  <a:pt x="7483157" y="5482463"/>
                </a:lnTo>
                <a:close/>
                <a:moveTo>
                  <a:pt x="7477697" y="5488686"/>
                </a:moveTo>
                <a:lnTo>
                  <a:pt x="7541197" y="5467287"/>
                </a:lnTo>
                <a:lnTo>
                  <a:pt x="7469950" y="5547170"/>
                </a:lnTo>
                <a:lnTo>
                  <a:pt x="7406450" y="5571681"/>
                </a:lnTo>
                <a:close/>
                <a:moveTo>
                  <a:pt x="7400544" y="5578475"/>
                </a:moveTo>
                <a:lnTo>
                  <a:pt x="7464044" y="5554091"/>
                </a:lnTo>
                <a:lnTo>
                  <a:pt x="7393242" y="5633403"/>
                </a:lnTo>
                <a:lnTo>
                  <a:pt x="7329742" y="5660962"/>
                </a:lnTo>
                <a:close/>
                <a:moveTo>
                  <a:pt x="7323392" y="5668328"/>
                </a:moveTo>
                <a:lnTo>
                  <a:pt x="7386447" y="5640959"/>
                </a:lnTo>
                <a:lnTo>
                  <a:pt x="7316216" y="5719636"/>
                </a:lnTo>
                <a:lnTo>
                  <a:pt x="7253097" y="5750116"/>
                </a:lnTo>
                <a:close/>
                <a:moveTo>
                  <a:pt x="7246176" y="5758117"/>
                </a:moveTo>
                <a:lnTo>
                  <a:pt x="7308850" y="5727700"/>
                </a:lnTo>
                <a:lnTo>
                  <a:pt x="7239000" y="5805678"/>
                </a:lnTo>
                <a:lnTo>
                  <a:pt x="7176326" y="5838952"/>
                </a:lnTo>
                <a:close/>
                <a:moveTo>
                  <a:pt x="7169150" y="5847906"/>
                </a:moveTo>
                <a:lnTo>
                  <a:pt x="7231253" y="5814949"/>
                </a:lnTo>
                <a:lnTo>
                  <a:pt x="7162482" y="5892102"/>
                </a:lnTo>
                <a:lnTo>
                  <a:pt x="7100316" y="5928043"/>
                </a:lnTo>
                <a:close/>
                <a:moveTo>
                  <a:pt x="7091998" y="5937758"/>
                </a:moveTo>
                <a:lnTo>
                  <a:pt x="7153466" y="5902198"/>
                </a:lnTo>
                <a:lnTo>
                  <a:pt x="7085584" y="5978398"/>
                </a:lnTo>
                <a:lnTo>
                  <a:pt x="7024053" y="6016498"/>
                </a:lnTo>
                <a:close/>
                <a:moveTo>
                  <a:pt x="7014781" y="6027611"/>
                </a:moveTo>
                <a:lnTo>
                  <a:pt x="7075488" y="5989511"/>
                </a:lnTo>
                <a:lnTo>
                  <a:pt x="7008622" y="6064441"/>
                </a:lnTo>
                <a:lnTo>
                  <a:pt x="6947980" y="6105208"/>
                </a:lnTo>
                <a:close/>
                <a:moveTo>
                  <a:pt x="6937629" y="6117400"/>
                </a:moveTo>
                <a:lnTo>
                  <a:pt x="6997256" y="6077331"/>
                </a:lnTo>
                <a:lnTo>
                  <a:pt x="6931724" y="6150801"/>
                </a:lnTo>
                <a:lnTo>
                  <a:pt x="6872161" y="6193600"/>
                </a:lnTo>
                <a:close/>
                <a:moveTo>
                  <a:pt x="6860413" y="6207252"/>
                </a:moveTo>
                <a:lnTo>
                  <a:pt x="6918707" y="6165342"/>
                </a:lnTo>
                <a:lnTo>
                  <a:pt x="6854762" y="6237034"/>
                </a:lnTo>
                <a:lnTo>
                  <a:pt x="6796595" y="6281484"/>
                </a:lnTo>
                <a:close/>
                <a:moveTo>
                  <a:pt x="6783261" y="6297105"/>
                </a:moveTo>
                <a:lnTo>
                  <a:pt x="6839776" y="6253861"/>
                </a:lnTo>
                <a:lnTo>
                  <a:pt x="6777863" y="6323267"/>
                </a:lnTo>
                <a:lnTo>
                  <a:pt x="6721539" y="6368923"/>
                </a:lnTo>
                <a:close/>
                <a:moveTo>
                  <a:pt x="6706044" y="6386957"/>
                </a:moveTo>
                <a:lnTo>
                  <a:pt x="6760274" y="6342952"/>
                </a:lnTo>
                <a:lnTo>
                  <a:pt x="6700901" y="6409500"/>
                </a:lnTo>
                <a:lnTo>
                  <a:pt x="6646990" y="6455664"/>
                </a:lnTo>
                <a:close/>
                <a:moveTo>
                  <a:pt x="6628702" y="6477000"/>
                </a:moveTo>
                <a:lnTo>
                  <a:pt x="6679502" y="6433312"/>
                </a:lnTo>
                <a:lnTo>
                  <a:pt x="6623685" y="6495923"/>
                </a:lnTo>
                <a:lnTo>
                  <a:pt x="6572885" y="6541516"/>
                </a:lnTo>
                <a:close/>
                <a:moveTo>
                  <a:pt x="6551549" y="6566789"/>
                </a:moveTo>
                <a:lnTo>
                  <a:pt x="6597968" y="6525007"/>
                </a:lnTo>
                <a:lnTo>
                  <a:pt x="6547168" y="6582157"/>
                </a:lnTo>
                <a:lnTo>
                  <a:pt x="6501321" y="6625527"/>
                </a:lnTo>
                <a:close/>
                <a:moveTo>
                  <a:pt x="6393180" y="6754559"/>
                </a:moveTo>
                <a:lnTo>
                  <a:pt x="6367018" y="6781610"/>
                </a:lnTo>
                <a:lnTo>
                  <a:pt x="6397181" y="6746494"/>
                </a:lnTo>
                <a:lnTo>
                  <a:pt x="6424486" y="6719444"/>
                </a:lnTo>
                <a:close/>
                <a:moveTo>
                  <a:pt x="6470079" y="6668326"/>
                </a:moveTo>
                <a:lnTo>
                  <a:pt x="6431534" y="6706426"/>
                </a:lnTo>
                <a:lnTo>
                  <a:pt x="6474333" y="6656578"/>
                </a:lnTo>
                <a:lnTo>
                  <a:pt x="6513640" y="6619431"/>
                </a:lnTo>
                <a:close/>
                <a:moveTo>
                  <a:pt x="6546279" y="6593078"/>
                </a:moveTo>
                <a:lnTo>
                  <a:pt x="6518910" y="6620129"/>
                </a:lnTo>
                <a:lnTo>
                  <a:pt x="6550216" y="6585141"/>
                </a:lnTo>
                <a:lnTo>
                  <a:pt x="6578600" y="6558217"/>
                </a:lnTo>
                <a:close/>
                <a:moveTo>
                  <a:pt x="6622860" y="6510528"/>
                </a:moveTo>
                <a:lnTo>
                  <a:pt x="6583490" y="6547739"/>
                </a:lnTo>
                <a:lnTo>
                  <a:pt x="6627114" y="6498908"/>
                </a:lnTo>
                <a:lnTo>
                  <a:pt x="6667119" y="6462776"/>
                </a:lnTo>
                <a:close/>
                <a:moveTo>
                  <a:pt x="6698552" y="6438964"/>
                </a:moveTo>
                <a:lnTo>
                  <a:pt x="6670104" y="6465824"/>
                </a:lnTo>
                <a:lnTo>
                  <a:pt x="6702425" y="6430963"/>
                </a:lnTo>
                <a:lnTo>
                  <a:pt x="6731953" y="6404420"/>
                </a:lnTo>
                <a:close/>
                <a:moveTo>
                  <a:pt x="6774752" y="6359970"/>
                </a:moveTo>
                <a:lnTo>
                  <a:pt x="6734683" y="6396101"/>
                </a:lnTo>
                <a:lnTo>
                  <a:pt x="6779133" y="6348476"/>
                </a:lnTo>
                <a:lnTo>
                  <a:pt x="6819900" y="6313551"/>
                </a:lnTo>
                <a:close/>
                <a:moveTo>
                  <a:pt x="6850126" y="6292025"/>
                </a:moveTo>
                <a:lnTo>
                  <a:pt x="6820535" y="6318250"/>
                </a:lnTo>
                <a:lnTo>
                  <a:pt x="6853873" y="6283833"/>
                </a:lnTo>
                <a:lnTo>
                  <a:pt x="6884353" y="6257671"/>
                </a:lnTo>
                <a:close/>
                <a:moveTo>
                  <a:pt x="6930200" y="6205284"/>
                </a:moveTo>
                <a:lnTo>
                  <a:pt x="6971729" y="6171629"/>
                </a:lnTo>
                <a:lnTo>
                  <a:pt x="6926072" y="6216841"/>
                </a:lnTo>
                <a:lnTo>
                  <a:pt x="6885306" y="6251766"/>
                </a:lnTo>
                <a:close/>
                <a:moveTo>
                  <a:pt x="7001193" y="6152515"/>
                </a:moveTo>
                <a:lnTo>
                  <a:pt x="6970586" y="6178677"/>
                </a:lnTo>
                <a:lnTo>
                  <a:pt x="7005003" y="6144641"/>
                </a:lnTo>
                <a:lnTo>
                  <a:pt x="7036753" y="6119241"/>
                </a:lnTo>
                <a:close/>
                <a:moveTo>
                  <a:pt x="7151688" y="6020245"/>
                </a:moveTo>
                <a:lnTo>
                  <a:pt x="7119938" y="6045645"/>
                </a:lnTo>
                <a:lnTo>
                  <a:pt x="7155181" y="6012307"/>
                </a:lnTo>
                <a:lnTo>
                  <a:pt x="7187693" y="5987415"/>
                </a:lnTo>
                <a:close/>
                <a:moveTo>
                  <a:pt x="7301611" y="5895277"/>
                </a:moveTo>
                <a:lnTo>
                  <a:pt x="7268972" y="5920232"/>
                </a:lnTo>
                <a:lnTo>
                  <a:pt x="7305168" y="5887593"/>
                </a:lnTo>
                <a:lnTo>
                  <a:pt x="7338695" y="5863463"/>
                </a:lnTo>
                <a:close/>
                <a:moveTo>
                  <a:pt x="7450836" y="5777611"/>
                </a:moveTo>
                <a:lnTo>
                  <a:pt x="7417308" y="5801741"/>
                </a:lnTo>
                <a:lnTo>
                  <a:pt x="7454329" y="5769991"/>
                </a:lnTo>
                <a:lnTo>
                  <a:pt x="7488745" y="5746877"/>
                </a:lnTo>
                <a:close/>
                <a:moveTo>
                  <a:pt x="7599553" y="5667248"/>
                </a:moveTo>
                <a:lnTo>
                  <a:pt x="7565073" y="5690426"/>
                </a:lnTo>
                <a:lnTo>
                  <a:pt x="7603173" y="5659755"/>
                </a:lnTo>
                <a:lnTo>
                  <a:pt x="7638479" y="5637657"/>
                </a:lnTo>
                <a:close/>
                <a:moveTo>
                  <a:pt x="7747635" y="5564188"/>
                </a:moveTo>
                <a:lnTo>
                  <a:pt x="7712266" y="5586286"/>
                </a:lnTo>
                <a:lnTo>
                  <a:pt x="7750874" y="5556758"/>
                </a:lnTo>
                <a:lnTo>
                  <a:pt x="7787006" y="5535867"/>
                </a:lnTo>
                <a:close/>
                <a:moveTo>
                  <a:pt x="7895019" y="5468493"/>
                </a:moveTo>
                <a:lnTo>
                  <a:pt x="7858887" y="5489448"/>
                </a:lnTo>
                <a:lnTo>
                  <a:pt x="7898194" y="5461127"/>
                </a:lnTo>
                <a:lnTo>
                  <a:pt x="7935087" y="5441569"/>
                </a:lnTo>
                <a:close/>
                <a:moveTo>
                  <a:pt x="8041894" y="5380101"/>
                </a:moveTo>
                <a:lnTo>
                  <a:pt x="8004937" y="5399659"/>
                </a:lnTo>
                <a:lnTo>
                  <a:pt x="8044943" y="5372799"/>
                </a:lnTo>
                <a:lnTo>
                  <a:pt x="8082598" y="5354638"/>
                </a:lnTo>
                <a:close/>
                <a:moveTo>
                  <a:pt x="8187944" y="5298948"/>
                </a:moveTo>
                <a:lnTo>
                  <a:pt x="8149844" y="5317173"/>
                </a:lnTo>
                <a:lnTo>
                  <a:pt x="8190420" y="5291773"/>
                </a:lnTo>
                <a:lnTo>
                  <a:pt x="8228520" y="5275072"/>
                </a:lnTo>
                <a:close/>
                <a:moveTo>
                  <a:pt x="8333486" y="5225161"/>
                </a:moveTo>
                <a:lnTo>
                  <a:pt x="8295069" y="5241862"/>
                </a:lnTo>
                <a:lnTo>
                  <a:pt x="8336281" y="5218049"/>
                </a:lnTo>
                <a:lnTo>
                  <a:pt x="8375269" y="5203000"/>
                </a:lnTo>
                <a:close/>
                <a:moveTo>
                  <a:pt x="8478520" y="5158677"/>
                </a:moveTo>
                <a:lnTo>
                  <a:pt x="8439468" y="5173726"/>
                </a:lnTo>
                <a:lnTo>
                  <a:pt x="8481123" y="5151628"/>
                </a:lnTo>
                <a:lnTo>
                  <a:pt x="8520684" y="5138293"/>
                </a:lnTo>
                <a:close/>
                <a:moveTo>
                  <a:pt x="8623300" y="5099050"/>
                </a:moveTo>
                <a:lnTo>
                  <a:pt x="8583612" y="5112385"/>
                </a:lnTo>
                <a:lnTo>
                  <a:pt x="8625713" y="5092065"/>
                </a:lnTo>
                <a:lnTo>
                  <a:pt x="8665908" y="5080572"/>
                </a:lnTo>
                <a:close/>
                <a:moveTo>
                  <a:pt x="8767064" y="5047171"/>
                </a:moveTo>
                <a:lnTo>
                  <a:pt x="8726869" y="5058664"/>
                </a:lnTo>
                <a:lnTo>
                  <a:pt x="8769350" y="5040249"/>
                </a:lnTo>
                <a:lnTo>
                  <a:pt x="8809990" y="5030661"/>
                </a:lnTo>
                <a:close/>
                <a:moveTo>
                  <a:pt x="8910320" y="5002721"/>
                </a:moveTo>
                <a:lnTo>
                  <a:pt x="8869617" y="5012373"/>
                </a:lnTo>
                <a:lnTo>
                  <a:pt x="8912416" y="4995863"/>
                </a:lnTo>
                <a:lnTo>
                  <a:pt x="8953436" y="4988243"/>
                </a:lnTo>
                <a:close/>
                <a:moveTo>
                  <a:pt x="9052941" y="4965510"/>
                </a:moveTo>
                <a:lnTo>
                  <a:pt x="9011793" y="4973130"/>
                </a:lnTo>
                <a:lnTo>
                  <a:pt x="9054846" y="4958652"/>
                </a:lnTo>
                <a:lnTo>
                  <a:pt x="9096248" y="4953064"/>
                </a:lnTo>
                <a:close/>
                <a:moveTo>
                  <a:pt x="9153461" y="4941126"/>
                </a:moveTo>
                <a:lnTo>
                  <a:pt x="9196642" y="4928743"/>
                </a:lnTo>
                <a:lnTo>
                  <a:pt x="9238361" y="4925314"/>
                </a:lnTo>
                <a:lnTo>
                  <a:pt x="9194991" y="4935538"/>
                </a:lnTo>
                <a:close/>
                <a:moveTo>
                  <a:pt x="9294495" y="4916361"/>
                </a:moveTo>
                <a:lnTo>
                  <a:pt x="9337802" y="4906201"/>
                </a:lnTo>
                <a:lnTo>
                  <a:pt x="9379712" y="4904867"/>
                </a:lnTo>
                <a:lnTo>
                  <a:pt x="9336342" y="4912932"/>
                </a:lnTo>
                <a:close/>
                <a:moveTo>
                  <a:pt x="9435084" y="4898898"/>
                </a:moveTo>
                <a:lnTo>
                  <a:pt x="9478391" y="4890897"/>
                </a:lnTo>
                <a:lnTo>
                  <a:pt x="9520428" y="4891786"/>
                </a:lnTo>
                <a:lnTo>
                  <a:pt x="9477057" y="4897628"/>
                </a:lnTo>
                <a:close/>
                <a:moveTo>
                  <a:pt x="9574784" y="4888738"/>
                </a:moveTo>
                <a:lnTo>
                  <a:pt x="9618028" y="4882896"/>
                </a:lnTo>
                <a:lnTo>
                  <a:pt x="9660192" y="4886008"/>
                </a:lnTo>
                <a:lnTo>
                  <a:pt x="9616948" y="4889627"/>
                </a:lnTo>
                <a:close/>
              </a:path>
            </a:pathLst>
          </a:custGeom>
          <a:solidFill>
            <a:srgbClr val="A7C1FF">
              <a:alpha val="3882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 name="Google Shape;25;p6"/>
          <p:cNvSpPr txBox="1"/>
          <p:nvPr>
            <p:ph type="ctrTitle"/>
          </p:nvPr>
        </p:nvSpPr>
        <p:spPr>
          <a:xfrm>
            <a:off x="1188725" y="2378350"/>
            <a:ext cx="6766500" cy="13050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4800"/>
              <a:buNone/>
              <a:defRPr sz="4800"/>
            </a:lvl1pPr>
            <a:lvl2pPr lvl="1" algn="l">
              <a:lnSpc>
                <a:spcPct val="90000"/>
              </a:lnSpc>
              <a:spcBef>
                <a:spcPts val="0"/>
              </a:spcBef>
              <a:spcAft>
                <a:spcPts val="0"/>
              </a:spcAft>
              <a:buSzPts val="4800"/>
              <a:buNone/>
              <a:defRPr sz="4800"/>
            </a:lvl2pPr>
            <a:lvl3pPr lvl="2" algn="l">
              <a:lnSpc>
                <a:spcPct val="90000"/>
              </a:lnSpc>
              <a:spcBef>
                <a:spcPts val="0"/>
              </a:spcBef>
              <a:spcAft>
                <a:spcPts val="0"/>
              </a:spcAft>
              <a:buSzPts val="4800"/>
              <a:buNone/>
              <a:defRPr sz="4800"/>
            </a:lvl3pPr>
            <a:lvl4pPr lvl="3" algn="l">
              <a:lnSpc>
                <a:spcPct val="90000"/>
              </a:lnSpc>
              <a:spcBef>
                <a:spcPts val="0"/>
              </a:spcBef>
              <a:spcAft>
                <a:spcPts val="0"/>
              </a:spcAft>
              <a:buSzPts val="4800"/>
              <a:buNone/>
              <a:defRPr sz="4800"/>
            </a:lvl4pPr>
            <a:lvl5pPr lvl="4" algn="l">
              <a:lnSpc>
                <a:spcPct val="90000"/>
              </a:lnSpc>
              <a:spcBef>
                <a:spcPts val="0"/>
              </a:spcBef>
              <a:spcAft>
                <a:spcPts val="0"/>
              </a:spcAft>
              <a:buSzPts val="4800"/>
              <a:buNone/>
              <a:defRPr sz="4800"/>
            </a:lvl5pPr>
            <a:lvl6pPr lvl="5" algn="l">
              <a:lnSpc>
                <a:spcPct val="90000"/>
              </a:lnSpc>
              <a:spcBef>
                <a:spcPts val="0"/>
              </a:spcBef>
              <a:spcAft>
                <a:spcPts val="0"/>
              </a:spcAft>
              <a:buSzPts val="4800"/>
              <a:buNone/>
              <a:defRPr sz="4800"/>
            </a:lvl6pPr>
            <a:lvl7pPr lvl="6" algn="l">
              <a:lnSpc>
                <a:spcPct val="90000"/>
              </a:lnSpc>
              <a:spcBef>
                <a:spcPts val="0"/>
              </a:spcBef>
              <a:spcAft>
                <a:spcPts val="0"/>
              </a:spcAft>
              <a:buSzPts val="4800"/>
              <a:buNone/>
              <a:defRPr sz="4800"/>
            </a:lvl7pPr>
            <a:lvl8pPr lvl="7" algn="l">
              <a:lnSpc>
                <a:spcPct val="90000"/>
              </a:lnSpc>
              <a:spcBef>
                <a:spcPts val="0"/>
              </a:spcBef>
              <a:spcAft>
                <a:spcPts val="0"/>
              </a:spcAft>
              <a:buSzPts val="4800"/>
              <a:buNone/>
              <a:defRPr sz="4800"/>
            </a:lvl8pPr>
            <a:lvl9pPr lvl="8" algn="l">
              <a:lnSpc>
                <a:spcPct val="90000"/>
              </a:lnSpc>
              <a:spcBef>
                <a:spcPts val="0"/>
              </a:spcBef>
              <a:spcAft>
                <a:spcPts val="0"/>
              </a:spcAft>
              <a:buSzPts val="4800"/>
              <a:buNone/>
              <a:defRPr sz="4800"/>
            </a:lvl9pPr>
          </a:lstStyle>
          <a:p/>
        </p:txBody>
      </p:sp>
      <p:sp>
        <p:nvSpPr>
          <p:cNvPr id="26" name="Google Shape;26;p6"/>
          <p:cNvSpPr txBox="1"/>
          <p:nvPr>
            <p:ph idx="1" type="subTitle"/>
          </p:nvPr>
        </p:nvSpPr>
        <p:spPr>
          <a:xfrm>
            <a:off x="1188725" y="3780303"/>
            <a:ext cx="6766500" cy="2856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dk2"/>
              </a:buClr>
              <a:buSzPts val="1600"/>
              <a:buNone/>
              <a:defRPr>
                <a:solidFill>
                  <a:schemeClr val="dk2"/>
                </a:solidFill>
              </a:defRPr>
            </a:lvl1pPr>
            <a:lvl2pPr lvl="1" algn="l">
              <a:lnSpc>
                <a:spcPct val="115000"/>
              </a:lnSpc>
              <a:spcBef>
                <a:spcPts val="0"/>
              </a:spcBef>
              <a:spcAft>
                <a:spcPts val="0"/>
              </a:spcAft>
              <a:buClr>
                <a:schemeClr val="dk2"/>
              </a:buClr>
              <a:buSzPts val="3000"/>
              <a:buNone/>
              <a:defRPr sz="3000">
                <a:solidFill>
                  <a:schemeClr val="dk2"/>
                </a:solidFill>
              </a:defRPr>
            </a:lvl2pPr>
            <a:lvl3pPr lvl="2" algn="l">
              <a:lnSpc>
                <a:spcPct val="115000"/>
              </a:lnSpc>
              <a:spcBef>
                <a:spcPts val="0"/>
              </a:spcBef>
              <a:spcAft>
                <a:spcPts val="0"/>
              </a:spcAft>
              <a:buClr>
                <a:schemeClr val="dk2"/>
              </a:buClr>
              <a:buSzPts val="3000"/>
              <a:buNone/>
              <a:defRPr sz="3000">
                <a:solidFill>
                  <a:schemeClr val="dk2"/>
                </a:solidFill>
              </a:defRPr>
            </a:lvl3pPr>
            <a:lvl4pPr lvl="3" algn="l">
              <a:lnSpc>
                <a:spcPct val="115000"/>
              </a:lnSpc>
              <a:spcBef>
                <a:spcPts val="0"/>
              </a:spcBef>
              <a:spcAft>
                <a:spcPts val="0"/>
              </a:spcAft>
              <a:buClr>
                <a:schemeClr val="dk2"/>
              </a:buClr>
              <a:buSzPts val="3000"/>
              <a:buNone/>
              <a:defRPr sz="3000">
                <a:solidFill>
                  <a:schemeClr val="dk2"/>
                </a:solidFill>
              </a:defRPr>
            </a:lvl4pPr>
            <a:lvl5pPr lvl="4" algn="l">
              <a:lnSpc>
                <a:spcPct val="115000"/>
              </a:lnSpc>
              <a:spcBef>
                <a:spcPts val="0"/>
              </a:spcBef>
              <a:spcAft>
                <a:spcPts val="0"/>
              </a:spcAft>
              <a:buClr>
                <a:schemeClr val="dk2"/>
              </a:buClr>
              <a:buSzPts val="3000"/>
              <a:buNone/>
              <a:defRPr sz="3000">
                <a:solidFill>
                  <a:schemeClr val="dk2"/>
                </a:solidFill>
              </a:defRPr>
            </a:lvl5pPr>
            <a:lvl6pPr lvl="5" algn="l">
              <a:lnSpc>
                <a:spcPct val="115000"/>
              </a:lnSpc>
              <a:spcBef>
                <a:spcPts val="0"/>
              </a:spcBef>
              <a:spcAft>
                <a:spcPts val="0"/>
              </a:spcAft>
              <a:buClr>
                <a:schemeClr val="dk2"/>
              </a:buClr>
              <a:buSzPts val="3000"/>
              <a:buNone/>
              <a:defRPr sz="3000">
                <a:solidFill>
                  <a:schemeClr val="dk2"/>
                </a:solidFill>
              </a:defRPr>
            </a:lvl6pPr>
            <a:lvl7pPr lvl="6" algn="l">
              <a:lnSpc>
                <a:spcPct val="115000"/>
              </a:lnSpc>
              <a:spcBef>
                <a:spcPts val="0"/>
              </a:spcBef>
              <a:spcAft>
                <a:spcPts val="0"/>
              </a:spcAft>
              <a:buClr>
                <a:schemeClr val="dk2"/>
              </a:buClr>
              <a:buSzPts val="3000"/>
              <a:buNone/>
              <a:defRPr sz="3000">
                <a:solidFill>
                  <a:schemeClr val="dk2"/>
                </a:solidFill>
              </a:defRPr>
            </a:lvl7pPr>
            <a:lvl8pPr lvl="7" algn="l">
              <a:lnSpc>
                <a:spcPct val="115000"/>
              </a:lnSpc>
              <a:spcBef>
                <a:spcPts val="0"/>
              </a:spcBef>
              <a:spcAft>
                <a:spcPts val="0"/>
              </a:spcAft>
              <a:buClr>
                <a:schemeClr val="dk2"/>
              </a:buClr>
              <a:buSzPts val="3000"/>
              <a:buNone/>
              <a:defRPr sz="3000">
                <a:solidFill>
                  <a:schemeClr val="dk2"/>
                </a:solidFill>
              </a:defRPr>
            </a:lvl8pPr>
            <a:lvl9pPr lvl="8" algn="l">
              <a:lnSpc>
                <a:spcPct val="115000"/>
              </a:lnSpc>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p7"/>
          <p:cNvSpPr/>
          <p:nvPr/>
        </p:nvSpPr>
        <p:spPr>
          <a:xfrm rot="5400000">
            <a:off x="2006359" y="-1980394"/>
            <a:ext cx="5136998" cy="9138285"/>
          </a:xfrm>
          <a:custGeom>
            <a:rect b="b" l="l" r="r" t="t"/>
            <a:pathLst>
              <a:path extrusionOk="0" h="6858000" w="828548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098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 name="Google Shape;29;p7"/>
          <p:cNvSpPr txBox="1"/>
          <p:nvPr>
            <p:ph idx="1" type="body"/>
          </p:nvPr>
        </p:nvSpPr>
        <p:spPr>
          <a:xfrm>
            <a:off x="1188725" y="1231800"/>
            <a:ext cx="6766500" cy="2679900"/>
          </a:xfrm>
          <a:prstGeom prst="rect">
            <a:avLst/>
          </a:prstGeom>
          <a:noFill/>
          <a:ln>
            <a:noFill/>
          </a:ln>
        </p:spPr>
        <p:txBody>
          <a:bodyPr anchorCtr="0" anchor="t" bIns="0" lIns="0" spcFirstLastPara="1" rIns="0" wrap="square" tIns="0">
            <a:noAutofit/>
          </a:bodyPr>
          <a:lstStyle>
            <a:lvl1pPr indent="-457200" lvl="0" marL="457200" algn="l">
              <a:lnSpc>
                <a:spcPct val="115000"/>
              </a:lnSpc>
              <a:spcBef>
                <a:spcPts val="600"/>
              </a:spcBef>
              <a:spcAft>
                <a:spcPts val="0"/>
              </a:spcAft>
              <a:buSzPts val="3600"/>
              <a:buFont typeface="DM Serif Display"/>
              <a:buChar char="╺"/>
              <a:defRPr sz="3600">
                <a:latin typeface="DM Serif Display"/>
                <a:ea typeface="DM Serif Display"/>
                <a:cs typeface="DM Serif Display"/>
                <a:sym typeface="DM Serif Display"/>
              </a:defRPr>
            </a:lvl1pPr>
            <a:lvl2pPr indent="-457200" lvl="1" marL="914400" algn="l">
              <a:lnSpc>
                <a:spcPct val="115000"/>
              </a:lnSpc>
              <a:spcBef>
                <a:spcPts val="0"/>
              </a:spcBef>
              <a:spcAft>
                <a:spcPts val="0"/>
              </a:spcAft>
              <a:buSzPts val="3600"/>
              <a:buFont typeface="DM Serif Display"/>
              <a:buChar char="-"/>
              <a:defRPr sz="3600">
                <a:latin typeface="DM Serif Display"/>
                <a:ea typeface="DM Serif Display"/>
                <a:cs typeface="DM Serif Display"/>
                <a:sym typeface="DM Serif Display"/>
              </a:defRPr>
            </a:lvl2pPr>
            <a:lvl3pPr indent="-457200" lvl="2" marL="1371600" algn="l">
              <a:lnSpc>
                <a:spcPct val="115000"/>
              </a:lnSpc>
              <a:spcBef>
                <a:spcPts val="0"/>
              </a:spcBef>
              <a:spcAft>
                <a:spcPts val="0"/>
              </a:spcAft>
              <a:buSzPts val="3600"/>
              <a:buFont typeface="DM Serif Display"/>
              <a:buChar char="⬞"/>
              <a:defRPr sz="3600">
                <a:latin typeface="DM Serif Display"/>
                <a:ea typeface="DM Serif Display"/>
                <a:cs typeface="DM Serif Display"/>
                <a:sym typeface="DM Serif Display"/>
              </a:defRPr>
            </a:lvl3pPr>
            <a:lvl4pPr indent="-457200" lvl="3" marL="1828800" algn="l">
              <a:lnSpc>
                <a:spcPct val="115000"/>
              </a:lnSpc>
              <a:spcBef>
                <a:spcPts val="0"/>
              </a:spcBef>
              <a:spcAft>
                <a:spcPts val="0"/>
              </a:spcAft>
              <a:buSzPts val="3600"/>
              <a:buFont typeface="DM Serif Display"/>
              <a:buChar char="●"/>
              <a:defRPr sz="3600">
                <a:latin typeface="DM Serif Display"/>
                <a:ea typeface="DM Serif Display"/>
                <a:cs typeface="DM Serif Display"/>
                <a:sym typeface="DM Serif Display"/>
              </a:defRPr>
            </a:lvl4pPr>
            <a:lvl5pPr indent="-457200" lvl="4" marL="2286000" algn="l">
              <a:lnSpc>
                <a:spcPct val="115000"/>
              </a:lnSpc>
              <a:spcBef>
                <a:spcPts val="0"/>
              </a:spcBef>
              <a:spcAft>
                <a:spcPts val="0"/>
              </a:spcAft>
              <a:buSzPts val="3600"/>
              <a:buFont typeface="DM Serif Display"/>
              <a:buChar char="○"/>
              <a:defRPr sz="3600">
                <a:latin typeface="DM Serif Display"/>
                <a:ea typeface="DM Serif Display"/>
                <a:cs typeface="DM Serif Display"/>
                <a:sym typeface="DM Serif Display"/>
              </a:defRPr>
            </a:lvl5pPr>
            <a:lvl6pPr indent="-457200" lvl="5" marL="2743200" algn="l">
              <a:lnSpc>
                <a:spcPct val="115000"/>
              </a:lnSpc>
              <a:spcBef>
                <a:spcPts val="0"/>
              </a:spcBef>
              <a:spcAft>
                <a:spcPts val="0"/>
              </a:spcAft>
              <a:buSzPts val="3600"/>
              <a:buFont typeface="DM Serif Display"/>
              <a:buChar char="■"/>
              <a:defRPr sz="3600">
                <a:latin typeface="DM Serif Display"/>
                <a:ea typeface="DM Serif Display"/>
                <a:cs typeface="DM Serif Display"/>
                <a:sym typeface="DM Serif Display"/>
              </a:defRPr>
            </a:lvl6pPr>
            <a:lvl7pPr indent="-457200" lvl="6" marL="3200400" algn="l">
              <a:lnSpc>
                <a:spcPct val="115000"/>
              </a:lnSpc>
              <a:spcBef>
                <a:spcPts val="0"/>
              </a:spcBef>
              <a:spcAft>
                <a:spcPts val="0"/>
              </a:spcAft>
              <a:buSzPts val="3600"/>
              <a:buFont typeface="DM Serif Display"/>
              <a:buChar char="●"/>
              <a:defRPr sz="3600">
                <a:latin typeface="DM Serif Display"/>
                <a:ea typeface="DM Serif Display"/>
                <a:cs typeface="DM Serif Display"/>
                <a:sym typeface="DM Serif Display"/>
              </a:defRPr>
            </a:lvl7pPr>
            <a:lvl8pPr indent="-457200" lvl="7" marL="3657600" algn="l">
              <a:lnSpc>
                <a:spcPct val="115000"/>
              </a:lnSpc>
              <a:spcBef>
                <a:spcPts val="0"/>
              </a:spcBef>
              <a:spcAft>
                <a:spcPts val="0"/>
              </a:spcAft>
              <a:buSzPts val="3600"/>
              <a:buFont typeface="DM Serif Display"/>
              <a:buChar char="○"/>
              <a:defRPr sz="3600">
                <a:latin typeface="DM Serif Display"/>
                <a:ea typeface="DM Serif Display"/>
                <a:cs typeface="DM Serif Display"/>
                <a:sym typeface="DM Serif Display"/>
              </a:defRPr>
            </a:lvl8pPr>
            <a:lvl9pPr indent="-457200" lvl="8" marL="4114800" algn="l">
              <a:lnSpc>
                <a:spcPct val="115000"/>
              </a:lnSpc>
              <a:spcBef>
                <a:spcPts val="0"/>
              </a:spcBef>
              <a:spcAft>
                <a:spcPts val="0"/>
              </a:spcAft>
              <a:buSzPts val="3600"/>
              <a:buFont typeface="DM Serif Display"/>
              <a:buChar char="■"/>
              <a:defRPr sz="3600">
                <a:latin typeface="DM Serif Display"/>
                <a:ea typeface="DM Serif Display"/>
                <a:cs typeface="DM Serif Display"/>
                <a:sym typeface="DM Serif Display"/>
              </a:defRPr>
            </a:lvl9pPr>
          </a:lstStyle>
          <a:p/>
        </p:txBody>
      </p:sp>
      <p:sp>
        <p:nvSpPr>
          <p:cNvPr id="30" name="Google Shape;30;p7"/>
          <p:cNvSpPr txBox="1"/>
          <p:nvPr/>
        </p:nvSpPr>
        <p:spPr>
          <a:xfrm>
            <a:off x="755988" y="1181777"/>
            <a:ext cx="463200" cy="68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000"/>
              <a:buFont typeface="Arial"/>
              <a:buNone/>
            </a:pPr>
            <a:r>
              <a:rPr b="0" i="0" lang="en" sz="6000" u="none" cap="none" strike="noStrike">
                <a:solidFill>
                  <a:schemeClr val="accent6"/>
                </a:solidFill>
                <a:latin typeface="DM Serif Display"/>
                <a:ea typeface="DM Serif Display"/>
                <a:cs typeface="DM Serif Display"/>
                <a:sym typeface="DM Serif Display"/>
              </a:rPr>
              <a:t>“</a:t>
            </a:r>
            <a:endParaRPr b="0" i="0" sz="6000" u="none" cap="none" strike="noStrike">
              <a:solidFill>
                <a:schemeClr val="accent6"/>
              </a:solidFill>
              <a:latin typeface="DM Serif Display"/>
              <a:ea typeface="DM Serif Display"/>
              <a:cs typeface="DM Serif Display"/>
              <a:sym typeface="DM Serif Display"/>
            </a:endParaRPr>
          </a:p>
        </p:txBody>
      </p:sp>
      <p:sp>
        <p:nvSpPr>
          <p:cNvPr id="31" name="Google Shape;31;p7"/>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Accent">
  <p:cSld name="BLANK_3">
    <p:bg>
      <p:bgPr>
        <a:gradFill>
          <a:gsLst>
            <a:gs pos="0">
              <a:schemeClr val="accent5"/>
            </a:gs>
            <a:gs pos="50000">
              <a:schemeClr val="accent5"/>
            </a:gs>
            <a:gs pos="100000">
              <a:schemeClr val="accent6"/>
            </a:gs>
          </a:gsLst>
          <a:lin ang="1680027" scaled="0"/>
        </a:gradFill>
      </p:bgPr>
    </p:bg>
    <p:spTree>
      <p:nvGrpSpPr>
        <p:cNvPr id="32" name="Shape 32"/>
        <p:cNvGrpSpPr/>
        <p:nvPr/>
      </p:nvGrpSpPr>
      <p:grpSpPr>
        <a:xfrm>
          <a:off x="0" y="0"/>
          <a:ext cx="0" cy="0"/>
          <a:chOff x="0" y="0"/>
          <a:chExt cx="0" cy="0"/>
        </a:xfrm>
      </p:grpSpPr>
      <p:sp>
        <p:nvSpPr>
          <p:cNvPr id="33" name="Google Shape;33;p8"/>
          <p:cNvSpPr/>
          <p:nvPr/>
        </p:nvSpPr>
        <p:spPr>
          <a:xfrm>
            <a:off x="0" y="9540"/>
            <a:ext cx="9144191" cy="5133975"/>
          </a:xfrm>
          <a:custGeom>
            <a:rect b="b" l="l" r="r" t="t"/>
            <a:pathLst>
              <a:path extrusionOk="0" h="6845300" w="12192254">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FFFFFF">
              <a:alpha val="3725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 name="Google Shape;34;p8"/>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DM Serif Display"/>
                <a:ea typeface="DM Serif Display"/>
                <a:cs typeface="DM Serif Display"/>
                <a:sym typeface="DM Serif Display"/>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DM Serif Display"/>
                <a:ea typeface="DM Serif Display"/>
                <a:cs typeface="DM Serif Display"/>
                <a:sym typeface="DM Serif Display"/>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DM Serif Display"/>
                <a:ea typeface="DM Serif Display"/>
                <a:cs typeface="DM Serif Display"/>
                <a:sym typeface="DM Serif Display"/>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DM Serif Display"/>
                <a:ea typeface="DM Serif Display"/>
                <a:cs typeface="DM Serif Display"/>
                <a:sym typeface="DM Serif Display"/>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DM Serif Display"/>
                <a:ea typeface="DM Serif Display"/>
                <a:cs typeface="DM Serif Display"/>
                <a:sym typeface="DM Serif Display"/>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DM Serif Display"/>
                <a:ea typeface="DM Serif Display"/>
                <a:cs typeface="DM Serif Display"/>
                <a:sym typeface="DM Serif Display"/>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DM Serif Display"/>
                <a:ea typeface="DM Serif Display"/>
                <a:cs typeface="DM Serif Display"/>
                <a:sym typeface="DM Serif Display"/>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DM Serif Display"/>
                <a:ea typeface="DM Serif Display"/>
                <a:cs typeface="DM Serif Display"/>
                <a:sym typeface="DM Serif Display"/>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DM Serif Display"/>
                <a:ea typeface="DM Serif Display"/>
                <a:cs typeface="DM Serif Display"/>
                <a:sym typeface="DM Serif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White">
  <p:cSld name="BLANK_2">
    <p:bg>
      <p:bgPr>
        <a:gradFill>
          <a:gsLst>
            <a:gs pos="0">
              <a:schemeClr val="lt2"/>
            </a:gs>
            <a:gs pos="50000">
              <a:schemeClr val="lt1"/>
            </a:gs>
            <a:gs pos="100000">
              <a:schemeClr val="lt1"/>
            </a:gs>
          </a:gsLst>
          <a:lin ang="1680027" scaled="0"/>
        </a:gradFill>
      </p:bgPr>
    </p:bg>
    <p:spTree>
      <p:nvGrpSpPr>
        <p:cNvPr id="35" name="Shape 35"/>
        <p:cNvGrpSpPr/>
        <p:nvPr/>
      </p:nvGrpSpPr>
      <p:grpSpPr>
        <a:xfrm>
          <a:off x="0" y="0"/>
          <a:ext cx="0" cy="0"/>
          <a:chOff x="0" y="0"/>
          <a:chExt cx="0" cy="0"/>
        </a:xfrm>
      </p:grpSpPr>
      <p:sp>
        <p:nvSpPr>
          <p:cNvPr id="36" name="Google Shape;36;p9"/>
          <p:cNvSpPr/>
          <p:nvPr/>
        </p:nvSpPr>
        <p:spPr>
          <a:xfrm>
            <a:off x="0" y="9540"/>
            <a:ext cx="9144191" cy="5133975"/>
          </a:xfrm>
          <a:custGeom>
            <a:rect b="b" l="l" r="r" t="t"/>
            <a:pathLst>
              <a:path extrusionOk="0" h="6845300" w="12192254">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098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 name="Google Shape;37;p9"/>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_1_1">
    <p:bg>
      <p:bgPr>
        <a:solidFill>
          <a:schemeClr val="dk1"/>
        </a:solidFill>
      </p:bgPr>
    </p:bg>
    <p:spTree>
      <p:nvGrpSpPr>
        <p:cNvPr id="38" name="Shape 38"/>
        <p:cNvGrpSpPr/>
        <p:nvPr/>
      </p:nvGrpSpPr>
      <p:grpSpPr>
        <a:xfrm>
          <a:off x="0" y="0"/>
          <a:ext cx="0" cy="0"/>
          <a:chOff x="0" y="0"/>
          <a:chExt cx="0" cy="0"/>
        </a:xfrm>
      </p:grpSpPr>
      <p:sp>
        <p:nvSpPr>
          <p:cNvPr id="39" name="Google Shape;39;p10"/>
          <p:cNvSpPr/>
          <p:nvPr/>
        </p:nvSpPr>
        <p:spPr>
          <a:xfrm>
            <a:off x="2934816" y="0"/>
            <a:ext cx="6214110" cy="5143500"/>
          </a:xfrm>
          <a:custGeom>
            <a:rect b="b" l="l" r="r" t="t"/>
            <a:pathLst>
              <a:path extrusionOk="0" h="6858000" w="828548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FFFFFF">
              <a:alpha val="3725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 name="Google Shape;40;p10"/>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DM Serif Display"/>
                <a:ea typeface="DM Serif Display"/>
                <a:cs typeface="DM Serif Display"/>
                <a:sym typeface="DM Serif Display"/>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DM Serif Display"/>
                <a:ea typeface="DM Serif Display"/>
                <a:cs typeface="DM Serif Display"/>
                <a:sym typeface="DM Serif Display"/>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DM Serif Display"/>
                <a:ea typeface="DM Serif Display"/>
                <a:cs typeface="DM Serif Display"/>
                <a:sym typeface="DM Serif Display"/>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DM Serif Display"/>
                <a:ea typeface="DM Serif Display"/>
                <a:cs typeface="DM Serif Display"/>
                <a:sym typeface="DM Serif Display"/>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DM Serif Display"/>
                <a:ea typeface="DM Serif Display"/>
                <a:cs typeface="DM Serif Display"/>
                <a:sym typeface="DM Serif Display"/>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DM Serif Display"/>
                <a:ea typeface="DM Serif Display"/>
                <a:cs typeface="DM Serif Display"/>
                <a:sym typeface="DM Serif Display"/>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DM Serif Display"/>
                <a:ea typeface="DM Serif Display"/>
                <a:cs typeface="DM Serif Display"/>
                <a:sym typeface="DM Serif Display"/>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DM Serif Display"/>
                <a:ea typeface="DM Serif Display"/>
                <a:cs typeface="DM Serif Display"/>
                <a:sym typeface="DM Serif Display"/>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DM Serif Display"/>
                <a:ea typeface="DM Serif Display"/>
                <a:cs typeface="DM Serif Display"/>
                <a:sym typeface="DM Serif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accent1"/>
            </a:gs>
            <a:gs pos="50000">
              <a:schemeClr val="accent1"/>
            </a:gs>
            <a:gs pos="100000">
              <a:schemeClr val="accent2"/>
            </a:gs>
          </a:gsLst>
          <a:lin ang="1680027"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88725" y="1028875"/>
            <a:ext cx="6766500" cy="1567500"/>
          </a:xfrm>
          <a:prstGeom prst="rect">
            <a:avLst/>
          </a:prstGeom>
          <a:noFill/>
          <a:ln>
            <a:noFill/>
          </a:ln>
        </p:spPr>
        <p:txBody>
          <a:bodyPr anchorCtr="0" anchor="b" bIns="0" lIns="0" spcFirstLastPara="1" rIns="0" wrap="square" tIns="0">
            <a:noAutofit/>
          </a:bodyPr>
          <a:lstStyle>
            <a:lvl1pPr lvl="0" marR="0" rtl="0" algn="l">
              <a:lnSpc>
                <a:spcPct val="90000"/>
              </a:lnSpc>
              <a:spcBef>
                <a:spcPts val="0"/>
              </a:spcBef>
              <a:spcAft>
                <a:spcPts val="0"/>
              </a:spcAft>
              <a:buClr>
                <a:schemeClr val="lt1"/>
              </a:buClr>
              <a:buSzPts val="6000"/>
              <a:buFont typeface="DM Serif Display"/>
              <a:buNone/>
              <a:defRPr b="0" i="0" sz="6000" u="none" cap="none" strike="noStrike">
                <a:solidFill>
                  <a:schemeClr val="lt1"/>
                </a:solidFill>
                <a:latin typeface="DM Serif Display"/>
                <a:ea typeface="DM Serif Display"/>
                <a:cs typeface="DM Serif Display"/>
                <a:sym typeface="DM Serif Display"/>
              </a:defRPr>
            </a:lvl1pPr>
            <a:lvl2pPr lvl="1" marR="0" rtl="0" algn="l">
              <a:lnSpc>
                <a:spcPct val="90000"/>
              </a:lnSpc>
              <a:spcBef>
                <a:spcPts val="0"/>
              </a:spcBef>
              <a:spcAft>
                <a:spcPts val="0"/>
              </a:spcAft>
              <a:buClr>
                <a:schemeClr val="lt1"/>
              </a:buClr>
              <a:buSzPts val="6000"/>
              <a:buFont typeface="DM Serif Display"/>
              <a:buNone/>
              <a:defRPr b="0" i="0" sz="6000" u="none" cap="none" strike="noStrike">
                <a:solidFill>
                  <a:schemeClr val="lt1"/>
                </a:solidFill>
                <a:latin typeface="DM Serif Display"/>
                <a:ea typeface="DM Serif Display"/>
                <a:cs typeface="DM Serif Display"/>
                <a:sym typeface="DM Serif Display"/>
              </a:defRPr>
            </a:lvl2pPr>
            <a:lvl3pPr lvl="2" marR="0" rtl="0" algn="l">
              <a:lnSpc>
                <a:spcPct val="90000"/>
              </a:lnSpc>
              <a:spcBef>
                <a:spcPts val="0"/>
              </a:spcBef>
              <a:spcAft>
                <a:spcPts val="0"/>
              </a:spcAft>
              <a:buClr>
                <a:schemeClr val="lt1"/>
              </a:buClr>
              <a:buSzPts val="6000"/>
              <a:buFont typeface="DM Serif Display"/>
              <a:buNone/>
              <a:defRPr b="0" i="0" sz="6000" u="none" cap="none" strike="noStrike">
                <a:solidFill>
                  <a:schemeClr val="lt1"/>
                </a:solidFill>
                <a:latin typeface="DM Serif Display"/>
                <a:ea typeface="DM Serif Display"/>
                <a:cs typeface="DM Serif Display"/>
                <a:sym typeface="DM Serif Display"/>
              </a:defRPr>
            </a:lvl3pPr>
            <a:lvl4pPr lvl="3" marR="0" rtl="0" algn="l">
              <a:lnSpc>
                <a:spcPct val="90000"/>
              </a:lnSpc>
              <a:spcBef>
                <a:spcPts val="0"/>
              </a:spcBef>
              <a:spcAft>
                <a:spcPts val="0"/>
              </a:spcAft>
              <a:buClr>
                <a:schemeClr val="lt1"/>
              </a:buClr>
              <a:buSzPts val="6000"/>
              <a:buFont typeface="DM Serif Display"/>
              <a:buNone/>
              <a:defRPr b="0" i="0" sz="6000" u="none" cap="none" strike="noStrike">
                <a:solidFill>
                  <a:schemeClr val="lt1"/>
                </a:solidFill>
                <a:latin typeface="DM Serif Display"/>
                <a:ea typeface="DM Serif Display"/>
                <a:cs typeface="DM Serif Display"/>
                <a:sym typeface="DM Serif Display"/>
              </a:defRPr>
            </a:lvl4pPr>
            <a:lvl5pPr lvl="4" marR="0" rtl="0" algn="l">
              <a:lnSpc>
                <a:spcPct val="90000"/>
              </a:lnSpc>
              <a:spcBef>
                <a:spcPts val="0"/>
              </a:spcBef>
              <a:spcAft>
                <a:spcPts val="0"/>
              </a:spcAft>
              <a:buClr>
                <a:schemeClr val="lt1"/>
              </a:buClr>
              <a:buSzPts val="6000"/>
              <a:buFont typeface="DM Serif Display"/>
              <a:buNone/>
              <a:defRPr b="0" i="0" sz="6000" u="none" cap="none" strike="noStrike">
                <a:solidFill>
                  <a:schemeClr val="lt1"/>
                </a:solidFill>
                <a:latin typeface="DM Serif Display"/>
                <a:ea typeface="DM Serif Display"/>
                <a:cs typeface="DM Serif Display"/>
                <a:sym typeface="DM Serif Display"/>
              </a:defRPr>
            </a:lvl5pPr>
            <a:lvl6pPr lvl="5" marR="0" rtl="0" algn="l">
              <a:lnSpc>
                <a:spcPct val="90000"/>
              </a:lnSpc>
              <a:spcBef>
                <a:spcPts val="0"/>
              </a:spcBef>
              <a:spcAft>
                <a:spcPts val="0"/>
              </a:spcAft>
              <a:buClr>
                <a:schemeClr val="lt1"/>
              </a:buClr>
              <a:buSzPts val="6000"/>
              <a:buFont typeface="DM Serif Display"/>
              <a:buNone/>
              <a:defRPr b="0" i="0" sz="6000" u="none" cap="none" strike="noStrike">
                <a:solidFill>
                  <a:schemeClr val="lt1"/>
                </a:solidFill>
                <a:latin typeface="DM Serif Display"/>
                <a:ea typeface="DM Serif Display"/>
                <a:cs typeface="DM Serif Display"/>
                <a:sym typeface="DM Serif Display"/>
              </a:defRPr>
            </a:lvl6pPr>
            <a:lvl7pPr lvl="6" marR="0" rtl="0" algn="l">
              <a:lnSpc>
                <a:spcPct val="90000"/>
              </a:lnSpc>
              <a:spcBef>
                <a:spcPts val="0"/>
              </a:spcBef>
              <a:spcAft>
                <a:spcPts val="0"/>
              </a:spcAft>
              <a:buClr>
                <a:schemeClr val="lt1"/>
              </a:buClr>
              <a:buSzPts val="6000"/>
              <a:buFont typeface="DM Serif Display"/>
              <a:buNone/>
              <a:defRPr b="0" i="0" sz="6000" u="none" cap="none" strike="noStrike">
                <a:solidFill>
                  <a:schemeClr val="lt1"/>
                </a:solidFill>
                <a:latin typeface="DM Serif Display"/>
                <a:ea typeface="DM Serif Display"/>
                <a:cs typeface="DM Serif Display"/>
                <a:sym typeface="DM Serif Display"/>
              </a:defRPr>
            </a:lvl7pPr>
            <a:lvl8pPr lvl="7" marR="0" rtl="0" algn="l">
              <a:lnSpc>
                <a:spcPct val="90000"/>
              </a:lnSpc>
              <a:spcBef>
                <a:spcPts val="0"/>
              </a:spcBef>
              <a:spcAft>
                <a:spcPts val="0"/>
              </a:spcAft>
              <a:buClr>
                <a:schemeClr val="lt1"/>
              </a:buClr>
              <a:buSzPts val="6000"/>
              <a:buFont typeface="DM Serif Display"/>
              <a:buNone/>
              <a:defRPr b="0" i="0" sz="6000" u="none" cap="none" strike="noStrike">
                <a:solidFill>
                  <a:schemeClr val="lt1"/>
                </a:solidFill>
                <a:latin typeface="DM Serif Display"/>
                <a:ea typeface="DM Serif Display"/>
                <a:cs typeface="DM Serif Display"/>
                <a:sym typeface="DM Serif Display"/>
              </a:defRPr>
            </a:lvl8pPr>
            <a:lvl9pPr lvl="8" marR="0" rtl="0" algn="l">
              <a:lnSpc>
                <a:spcPct val="90000"/>
              </a:lnSpc>
              <a:spcBef>
                <a:spcPts val="0"/>
              </a:spcBef>
              <a:spcAft>
                <a:spcPts val="0"/>
              </a:spcAft>
              <a:buClr>
                <a:schemeClr val="lt1"/>
              </a:buClr>
              <a:buSzPts val="6000"/>
              <a:buFont typeface="DM Serif Display"/>
              <a:buNone/>
              <a:defRPr b="0" i="0" sz="6000" u="none" cap="none" strike="noStrike">
                <a:solidFill>
                  <a:schemeClr val="lt1"/>
                </a:solidFill>
                <a:latin typeface="DM Serif Display"/>
                <a:ea typeface="DM Serif Display"/>
                <a:cs typeface="DM Serif Display"/>
                <a:sym typeface="DM Serif Display"/>
              </a:defRPr>
            </a:lvl9pPr>
          </a:lstStyle>
          <a:p/>
        </p:txBody>
      </p:sp>
      <p:sp>
        <p:nvSpPr>
          <p:cNvPr id="7" name="Google Shape;7;p1"/>
          <p:cNvSpPr txBox="1"/>
          <p:nvPr>
            <p:ph idx="1" type="body"/>
          </p:nvPr>
        </p:nvSpPr>
        <p:spPr>
          <a:xfrm>
            <a:off x="1188725" y="2851925"/>
            <a:ext cx="6766500" cy="1567500"/>
          </a:xfrm>
          <a:prstGeom prst="rect">
            <a:avLst/>
          </a:prstGeom>
          <a:noFill/>
          <a:ln>
            <a:noFill/>
          </a:ln>
        </p:spPr>
        <p:txBody>
          <a:bodyPr anchorCtr="0" anchor="t" bIns="0" lIns="0" spcFirstLastPara="1" rIns="0" wrap="square" tIns="0">
            <a:noAutofit/>
          </a:bodyPr>
          <a:lstStyle>
            <a:lvl1pPr indent="-330200" lvl="0" marL="457200" marR="0" rtl="0" algn="l">
              <a:lnSpc>
                <a:spcPct val="115000"/>
              </a:lnSpc>
              <a:spcBef>
                <a:spcPts val="600"/>
              </a:spcBef>
              <a:spcAft>
                <a:spcPts val="0"/>
              </a:spcAft>
              <a:buClr>
                <a:schemeClr val="dk2"/>
              </a:buClr>
              <a:buSzPts val="1600"/>
              <a:buFont typeface="Montserrat Light"/>
              <a:buChar char="╺"/>
              <a:defRPr b="0" i="0" sz="1600" u="none" cap="none" strike="noStrike">
                <a:solidFill>
                  <a:schemeClr val="lt1"/>
                </a:solidFill>
                <a:latin typeface="Montserrat Light"/>
                <a:ea typeface="Montserrat Light"/>
                <a:cs typeface="Montserrat Light"/>
                <a:sym typeface="Montserrat Light"/>
              </a:defRPr>
            </a:lvl1pPr>
            <a:lvl2pPr indent="-330200" lvl="1" marL="914400" marR="0" rtl="0" algn="l">
              <a:lnSpc>
                <a:spcPct val="115000"/>
              </a:lnSpc>
              <a:spcBef>
                <a:spcPts val="0"/>
              </a:spcBef>
              <a:spcAft>
                <a:spcPts val="0"/>
              </a:spcAft>
              <a:buClr>
                <a:schemeClr val="dk2"/>
              </a:buClr>
              <a:buSzPts val="1600"/>
              <a:buFont typeface="Montserrat Light"/>
              <a:buChar char="-"/>
              <a:defRPr b="0" i="0" sz="1600" u="none" cap="none" strike="noStrike">
                <a:solidFill>
                  <a:schemeClr val="lt1"/>
                </a:solidFill>
                <a:latin typeface="Montserrat Light"/>
                <a:ea typeface="Montserrat Light"/>
                <a:cs typeface="Montserrat Light"/>
                <a:sym typeface="Montserrat Light"/>
              </a:defRPr>
            </a:lvl2pPr>
            <a:lvl3pPr indent="-330200" lvl="2" marL="1371600" marR="0" rtl="0" algn="l">
              <a:lnSpc>
                <a:spcPct val="115000"/>
              </a:lnSpc>
              <a:spcBef>
                <a:spcPts val="0"/>
              </a:spcBef>
              <a:spcAft>
                <a:spcPts val="0"/>
              </a:spcAft>
              <a:buClr>
                <a:schemeClr val="accent2"/>
              </a:buClr>
              <a:buSzPts val="1600"/>
              <a:buFont typeface="Montserrat Light"/>
              <a:buChar char="⬞"/>
              <a:defRPr b="0" i="0" sz="1600" u="none" cap="none" strike="noStrike">
                <a:solidFill>
                  <a:schemeClr val="lt1"/>
                </a:solidFill>
                <a:latin typeface="Montserrat Light"/>
                <a:ea typeface="Montserrat Light"/>
                <a:cs typeface="Montserrat Light"/>
                <a:sym typeface="Montserrat Light"/>
              </a:defRPr>
            </a:lvl3pPr>
            <a:lvl4pPr indent="-330200" lvl="3" marL="1828800" marR="0" rtl="0" algn="l">
              <a:lnSpc>
                <a:spcPct val="115000"/>
              </a:lnSpc>
              <a:spcBef>
                <a:spcPts val="0"/>
              </a:spcBef>
              <a:spcAft>
                <a:spcPts val="0"/>
              </a:spcAft>
              <a:buClr>
                <a:schemeClr val="accent2"/>
              </a:buClr>
              <a:buSzPts val="1600"/>
              <a:buFont typeface="Montserrat Light"/>
              <a:buChar char="●"/>
              <a:defRPr b="0" i="0" sz="1600" u="none" cap="none" strike="noStrike">
                <a:solidFill>
                  <a:schemeClr val="lt1"/>
                </a:solidFill>
                <a:latin typeface="Montserrat Light"/>
                <a:ea typeface="Montserrat Light"/>
                <a:cs typeface="Montserrat Light"/>
                <a:sym typeface="Montserrat Light"/>
              </a:defRPr>
            </a:lvl4pPr>
            <a:lvl5pPr indent="-330200" lvl="4" marL="2286000" marR="0" rtl="0" algn="l">
              <a:lnSpc>
                <a:spcPct val="115000"/>
              </a:lnSpc>
              <a:spcBef>
                <a:spcPts val="0"/>
              </a:spcBef>
              <a:spcAft>
                <a:spcPts val="0"/>
              </a:spcAft>
              <a:buClr>
                <a:schemeClr val="accent2"/>
              </a:buClr>
              <a:buSzPts val="1600"/>
              <a:buFont typeface="Montserrat Light"/>
              <a:buChar char="○"/>
              <a:defRPr b="0" i="0" sz="1600" u="none" cap="none" strike="noStrike">
                <a:solidFill>
                  <a:schemeClr val="lt1"/>
                </a:solidFill>
                <a:latin typeface="Montserrat Light"/>
                <a:ea typeface="Montserrat Light"/>
                <a:cs typeface="Montserrat Light"/>
                <a:sym typeface="Montserrat Light"/>
              </a:defRPr>
            </a:lvl5pPr>
            <a:lvl6pPr indent="-330200" lvl="5" marL="2743200" marR="0" rtl="0" algn="l">
              <a:lnSpc>
                <a:spcPct val="115000"/>
              </a:lnSpc>
              <a:spcBef>
                <a:spcPts val="0"/>
              </a:spcBef>
              <a:spcAft>
                <a:spcPts val="0"/>
              </a:spcAft>
              <a:buClr>
                <a:schemeClr val="accent2"/>
              </a:buClr>
              <a:buSzPts val="1600"/>
              <a:buFont typeface="Montserrat Light"/>
              <a:buChar char="■"/>
              <a:defRPr b="0" i="0" sz="1600" u="none" cap="none" strike="noStrike">
                <a:solidFill>
                  <a:schemeClr val="lt1"/>
                </a:solidFill>
                <a:latin typeface="Montserrat Light"/>
                <a:ea typeface="Montserrat Light"/>
                <a:cs typeface="Montserrat Light"/>
                <a:sym typeface="Montserrat Light"/>
              </a:defRPr>
            </a:lvl6pPr>
            <a:lvl7pPr indent="-330200" lvl="6" marL="3200400" marR="0" rtl="0" algn="l">
              <a:lnSpc>
                <a:spcPct val="115000"/>
              </a:lnSpc>
              <a:spcBef>
                <a:spcPts val="0"/>
              </a:spcBef>
              <a:spcAft>
                <a:spcPts val="0"/>
              </a:spcAft>
              <a:buClr>
                <a:schemeClr val="accent2"/>
              </a:buClr>
              <a:buSzPts val="1600"/>
              <a:buFont typeface="Montserrat Light"/>
              <a:buChar char="●"/>
              <a:defRPr b="0" i="0" sz="1600" u="none" cap="none" strike="noStrike">
                <a:solidFill>
                  <a:schemeClr val="lt1"/>
                </a:solidFill>
                <a:latin typeface="Montserrat Light"/>
                <a:ea typeface="Montserrat Light"/>
                <a:cs typeface="Montserrat Light"/>
                <a:sym typeface="Montserrat Light"/>
              </a:defRPr>
            </a:lvl7pPr>
            <a:lvl8pPr indent="-330200" lvl="7" marL="3657600" marR="0" rtl="0" algn="l">
              <a:lnSpc>
                <a:spcPct val="115000"/>
              </a:lnSpc>
              <a:spcBef>
                <a:spcPts val="0"/>
              </a:spcBef>
              <a:spcAft>
                <a:spcPts val="0"/>
              </a:spcAft>
              <a:buClr>
                <a:schemeClr val="accent2"/>
              </a:buClr>
              <a:buSzPts val="1600"/>
              <a:buFont typeface="Montserrat Light"/>
              <a:buChar char="○"/>
              <a:defRPr b="0" i="0" sz="1600" u="none" cap="none" strike="noStrike">
                <a:solidFill>
                  <a:schemeClr val="lt1"/>
                </a:solidFill>
                <a:latin typeface="Montserrat Light"/>
                <a:ea typeface="Montserrat Light"/>
                <a:cs typeface="Montserrat Light"/>
                <a:sym typeface="Montserrat Light"/>
              </a:defRPr>
            </a:lvl8pPr>
            <a:lvl9pPr indent="-330200" lvl="8" marL="4114800" marR="0" rtl="0" algn="l">
              <a:lnSpc>
                <a:spcPct val="115000"/>
              </a:lnSpc>
              <a:spcBef>
                <a:spcPts val="0"/>
              </a:spcBef>
              <a:spcAft>
                <a:spcPts val="0"/>
              </a:spcAft>
              <a:buClr>
                <a:schemeClr val="accent2"/>
              </a:buClr>
              <a:buSzPts val="1600"/>
              <a:buFont typeface="Montserrat Light"/>
              <a:buChar char="■"/>
              <a:defRPr b="0" i="0" sz="1600" u="none" cap="none" strike="noStrike">
                <a:solidFill>
                  <a:schemeClr val="lt1"/>
                </a:solidFill>
                <a:latin typeface="Montserrat Light"/>
                <a:ea typeface="Montserrat Light"/>
                <a:cs typeface="Montserrat Light"/>
                <a:sym typeface="Montserrat Light"/>
              </a:defRPr>
            </a:lvl9pPr>
          </a:lstStyle>
          <a:p/>
        </p:txBody>
      </p:sp>
      <p:sp>
        <p:nvSpPr>
          <p:cNvPr id="8" name="Google Shape;8;p1"/>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11"/>
          <p:cNvSpPr txBox="1"/>
          <p:nvPr>
            <p:ph type="ctrTitle"/>
          </p:nvPr>
        </p:nvSpPr>
        <p:spPr>
          <a:xfrm>
            <a:off x="263387" y="513631"/>
            <a:ext cx="11780519" cy="13533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6000"/>
              <a:buNone/>
            </a:pPr>
            <a:r>
              <a:rPr lang="en" sz="7500">
                <a:solidFill>
                  <a:srgbClr val="FFFF00"/>
                </a:solidFill>
              </a:rPr>
              <a:t>EC 353 Mini Project</a:t>
            </a:r>
            <a:endParaRPr sz="7500">
              <a:solidFill>
                <a:srgbClr val="FFFF00"/>
              </a:solidFill>
            </a:endParaRPr>
          </a:p>
        </p:txBody>
      </p:sp>
      <p:sp>
        <p:nvSpPr>
          <p:cNvPr id="46" name="Google Shape;46;p11"/>
          <p:cNvSpPr txBox="1"/>
          <p:nvPr/>
        </p:nvSpPr>
        <p:spPr>
          <a:xfrm>
            <a:off x="263387" y="2033141"/>
            <a:ext cx="8777246"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3200" u="none" cap="none" strike="noStrike">
                <a:solidFill>
                  <a:schemeClr val="lt1"/>
                </a:solidFill>
                <a:latin typeface="Aharoni"/>
                <a:ea typeface="Aharoni"/>
                <a:cs typeface="Aharoni"/>
                <a:sym typeface="Aharoni"/>
              </a:rPr>
              <a:t>Information Theory and Coding</a:t>
            </a:r>
            <a:endParaRPr/>
          </a:p>
        </p:txBody>
      </p:sp>
      <p:sp>
        <p:nvSpPr>
          <p:cNvPr id="47" name="Google Shape;47;p11"/>
          <p:cNvSpPr txBox="1"/>
          <p:nvPr/>
        </p:nvSpPr>
        <p:spPr>
          <a:xfrm>
            <a:off x="263387" y="2784126"/>
            <a:ext cx="617816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800" u="none" cap="none" strike="noStrike">
                <a:solidFill>
                  <a:schemeClr val="lt1"/>
                </a:solidFill>
                <a:latin typeface="Aharoni"/>
                <a:ea typeface="Aharoni"/>
                <a:cs typeface="Aharoni"/>
                <a:sym typeface="Aharoni"/>
              </a:rPr>
              <a:t>Winter Semester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0"/>
          <p:cNvSpPr txBox="1"/>
          <p:nvPr>
            <p:ph idx="4294967295" type="ctrTitle"/>
          </p:nvPr>
        </p:nvSpPr>
        <p:spPr>
          <a:xfrm>
            <a:off x="1045840" y="1162122"/>
            <a:ext cx="9896480" cy="1750434"/>
          </a:xfrm>
          <a:prstGeom prst="rect">
            <a:avLst/>
          </a:prstGeom>
          <a:noFill/>
          <a:ln>
            <a:noFill/>
          </a:ln>
        </p:spPr>
        <p:txBody>
          <a:bodyPr anchorCtr="0" anchor="b" bIns="0" lIns="0" spcFirstLastPara="1" rIns="0" wrap="square" tIns="0">
            <a:noAutofit/>
          </a:bodyPr>
          <a:lstStyle/>
          <a:p>
            <a:pPr indent="0" lvl="0" marL="0" marR="0" rtl="0" algn="l">
              <a:lnSpc>
                <a:spcPct val="80000"/>
              </a:lnSpc>
              <a:spcBef>
                <a:spcPts val="0"/>
              </a:spcBef>
              <a:spcAft>
                <a:spcPts val="0"/>
              </a:spcAft>
              <a:buClr>
                <a:schemeClr val="lt1"/>
              </a:buClr>
              <a:buSzPts val="6000"/>
              <a:buFont typeface="DM Serif Display"/>
              <a:buNone/>
            </a:pPr>
            <a:r>
              <a:rPr b="0" i="0" lang="en" sz="6000" u="none" cap="none" strike="noStrike">
                <a:solidFill>
                  <a:srgbClr val="FFFF00"/>
                </a:solidFill>
                <a:latin typeface="DM Serif Display"/>
                <a:ea typeface="DM Serif Display"/>
                <a:cs typeface="DM Serif Display"/>
                <a:sym typeface="DM Serif Display"/>
              </a:rPr>
              <a:t>Thanks!</a:t>
            </a:r>
            <a:endParaRPr b="0" i="0" sz="6000" u="none" cap="none" strike="noStrike">
              <a:solidFill>
                <a:srgbClr val="FFFF00"/>
              </a:solidFill>
              <a:latin typeface="DM Serif Display"/>
              <a:ea typeface="DM Serif Display"/>
              <a:cs typeface="DM Serif Display"/>
              <a:sym typeface="DM Serif Display"/>
            </a:endParaRPr>
          </a:p>
        </p:txBody>
      </p:sp>
      <p:grpSp>
        <p:nvGrpSpPr>
          <p:cNvPr id="162" name="Google Shape;162;p20"/>
          <p:cNvGrpSpPr/>
          <p:nvPr/>
        </p:nvGrpSpPr>
        <p:grpSpPr>
          <a:xfrm rot="978695">
            <a:off x="5259028" y="551564"/>
            <a:ext cx="1828987" cy="1828931"/>
            <a:chOff x="6643075" y="3664250"/>
            <a:chExt cx="407950" cy="407975"/>
          </a:xfrm>
        </p:grpSpPr>
        <p:sp>
          <p:nvSpPr>
            <p:cNvPr id="163" name="Google Shape;163;p20"/>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0"/>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 name="Google Shape;165;p20"/>
          <p:cNvGrpSpPr/>
          <p:nvPr/>
        </p:nvGrpSpPr>
        <p:grpSpPr>
          <a:xfrm rot="391303">
            <a:off x="4900829" y="2376230"/>
            <a:ext cx="751973" cy="751930"/>
            <a:chOff x="576250" y="4319400"/>
            <a:chExt cx="442075" cy="442050"/>
          </a:xfrm>
        </p:grpSpPr>
        <p:sp>
          <p:nvSpPr>
            <p:cNvPr id="166" name="Google Shape;166;p20"/>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0"/>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0"/>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0"/>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0" name="Google Shape;170;p20"/>
          <p:cNvSpPr/>
          <p:nvPr/>
        </p:nvSpPr>
        <p:spPr>
          <a:xfrm rot="978736">
            <a:off x="4816697" y="1007455"/>
            <a:ext cx="285894" cy="272982"/>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0"/>
          <p:cNvSpPr/>
          <p:nvPr/>
        </p:nvSpPr>
        <p:spPr>
          <a:xfrm rot="3675659">
            <a:off x="6357043" y="2603455"/>
            <a:ext cx="311555" cy="297466"/>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0"/>
          <p:cNvSpPr/>
          <p:nvPr/>
        </p:nvSpPr>
        <p:spPr>
          <a:xfrm rot="978569">
            <a:off x="6799133" y="2375170"/>
            <a:ext cx="173823" cy="166052"/>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0"/>
          <p:cNvSpPr/>
          <p:nvPr/>
        </p:nvSpPr>
        <p:spPr>
          <a:xfrm rot="2257894">
            <a:off x="4362453" y="1834001"/>
            <a:ext cx="173805" cy="166044"/>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0"/>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2"/>
          <p:cNvSpPr txBox="1"/>
          <p:nvPr>
            <p:ph type="title"/>
          </p:nvPr>
        </p:nvSpPr>
        <p:spPr>
          <a:xfrm>
            <a:off x="456600" y="443175"/>
            <a:ext cx="7335678" cy="7521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6000"/>
              <a:buNone/>
            </a:pPr>
            <a:r>
              <a:rPr lang="en">
                <a:solidFill>
                  <a:schemeClr val="accent6"/>
                </a:solidFill>
              </a:rPr>
              <a:t>Project Team</a:t>
            </a:r>
            <a:endParaRPr>
              <a:solidFill>
                <a:schemeClr val="accent6"/>
              </a:solidFill>
            </a:endParaRPr>
          </a:p>
        </p:txBody>
      </p:sp>
      <p:sp>
        <p:nvSpPr>
          <p:cNvPr id="53" name="Google Shape;53;p12"/>
          <p:cNvSpPr txBox="1"/>
          <p:nvPr>
            <p:ph idx="1" type="body"/>
          </p:nvPr>
        </p:nvSpPr>
        <p:spPr>
          <a:xfrm>
            <a:off x="456600" y="1786125"/>
            <a:ext cx="7498500" cy="2619900"/>
          </a:xfrm>
          <a:prstGeom prst="rect">
            <a:avLst/>
          </a:prstGeom>
          <a:noFill/>
          <a:ln>
            <a:noFill/>
          </a:ln>
        </p:spPr>
        <p:txBody>
          <a:bodyPr anchorCtr="0" anchor="t" bIns="0" lIns="0" spcFirstLastPara="1" rIns="0" wrap="square" tIns="0">
            <a:noAutofit/>
          </a:bodyPr>
          <a:lstStyle/>
          <a:p>
            <a:pPr indent="-349250" lvl="0" marL="457200" rtl="0" algn="l">
              <a:lnSpc>
                <a:spcPct val="150000"/>
              </a:lnSpc>
              <a:spcBef>
                <a:spcPts val="600"/>
              </a:spcBef>
              <a:spcAft>
                <a:spcPts val="0"/>
              </a:spcAft>
              <a:buSzPts val="1900"/>
              <a:buFont typeface="Montserrat"/>
              <a:buAutoNum type="arabicPeriod"/>
            </a:pPr>
            <a:r>
              <a:rPr b="1" lang="en" sz="1900">
                <a:latin typeface="Montserrat"/>
                <a:ea typeface="Montserrat"/>
                <a:cs typeface="Montserrat"/>
                <a:sym typeface="Montserrat"/>
              </a:rPr>
              <a:t>Ankit Kumar  - 1801021</a:t>
            </a:r>
            <a:endParaRPr b="1" sz="1900">
              <a:latin typeface="Montserrat"/>
              <a:ea typeface="Montserrat"/>
              <a:cs typeface="Montserrat"/>
              <a:sym typeface="Montserrat"/>
            </a:endParaRPr>
          </a:p>
          <a:p>
            <a:pPr indent="-349250" lvl="0" marL="457200" rtl="0" algn="l">
              <a:lnSpc>
                <a:spcPct val="150000"/>
              </a:lnSpc>
              <a:spcBef>
                <a:spcPts val="0"/>
              </a:spcBef>
              <a:spcAft>
                <a:spcPts val="0"/>
              </a:spcAft>
              <a:buSzPts val="1900"/>
              <a:buFont typeface="Montserrat"/>
              <a:buAutoNum type="arabicPeriod"/>
            </a:pPr>
            <a:r>
              <a:rPr b="1" lang="en" sz="1900">
                <a:latin typeface="Montserrat"/>
                <a:ea typeface="Montserrat"/>
                <a:cs typeface="Montserrat"/>
                <a:sym typeface="Montserrat"/>
              </a:rPr>
              <a:t>Ajit Singh - 1801010</a:t>
            </a:r>
            <a:endParaRPr b="1" sz="1900">
              <a:latin typeface="Montserrat"/>
              <a:ea typeface="Montserrat"/>
              <a:cs typeface="Montserrat"/>
              <a:sym typeface="Montserrat"/>
            </a:endParaRPr>
          </a:p>
          <a:p>
            <a:pPr indent="-349250" lvl="0" marL="457200" rtl="0" algn="l">
              <a:lnSpc>
                <a:spcPct val="150000"/>
              </a:lnSpc>
              <a:spcBef>
                <a:spcPts val="0"/>
              </a:spcBef>
              <a:spcAft>
                <a:spcPts val="0"/>
              </a:spcAft>
              <a:buSzPts val="1900"/>
              <a:buFont typeface="Montserrat"/>
              <a:buAutoNum type="arabicPeriod"/>
            </a:pPr>
            <a:r>
              <a:rPr b="1" lang="en" sz="1900">
                <a:latin typeface="Montserrat"/>
                <a:ea typeface="Montserrat"/>
                <a:cs typeface="Montserrat"/>
                <a:sym typeface="Montserrat"/>
              </a:rPr>
              <a:t>Divyam - 1801057                    </a:t>
            </a:r>
            <a:endParaRPr b="1" sz="1900">
              <a:latin typeface="Montserrat"/>
              <a:ea typeface="Montserrat"/>
              <a:cs typeface="Montserrat"/>
              <a:sym typeface="Montserrat"/>
            </a:endParaRPr>
          </a:p>
          <a:p>
            <a:pPr indent="0" lvl="0" marL="457200" rtl="0" algn="l">
              <a:lnSpc>
                <a:spcPct val="115000"/>
              </a:lnSpc>
              <a:spcBef>
                <a:spcPts val="600"/>
              </a:spcBef>
              <a:spcAft>
                <a:spcPts val="0"/>
              </a:spcAft>
              <a:buSzPts val="1600"/>
              <a:buNone/>
            </a:pPr>
            <a:r>
              <a:t/>
            </a:r>
            <a:endParaRPr b="1">
              <a:latin typeface="Montserrat"/>
              <a:ea typeface="Montserrat"/>
              <a:cs typeface="Montserrat"/>
              <a:sym typeface="Montserrat"/>
            </a:endParaRPr>
          </a:p>
        </p:txBody>
      </p:sp>
      <p:sp>
        <p:nvSpPr>
          <p:cNvPr id="54" name="Google Shape;54;p12"/>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369731" y="682232"/>
            <a:ext cx="6766500" cy="8460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6000"/>
              <a:buNone/>
            </a:pPr>
            <a:r>
              <a:rPr lang="en" sz="5400"/>
              <a:t>     </a:t>
            </a:r>
            <a:r>
              <a:rPr lang="en" sz="5000"/>
              <a:t>Problem Statement</a:t>
            </a:r>
            <a:r>
              <a:rPr lang="en"/>
              <a:t> </a:t>
            </a:r>
            <a:endParaRPr/>
          </a:p>
        </p:txBody>
      </p:sp>
      <p:sp>
        <p:nvSpPr>
          <p:cNvPr id="60" name="Google Shape;60;p13"/>
          <p:cNvSpPr txBox="1"/>
          <p:nvPr>
            <p:ph idx="1" type="body"/>
          </p:nvPr>
        </p:nvSpPr>
        <p:spPr>
          <a:xfrm>
            <a:off x="-206734" y="2001251"/>
            <a:ext cx="9350734" cy="2672400"/>
          </a:xfrm>
          <a:prstGeom prst="rect">
            <a:avLst/>
          </a:prstGeom>
          <a:noFill/>
          <a:ln>
            <a:noFill/>
          </a:ln>
        </p:spPr>
        <p:txBody>
          <a:bodyPr anchorCtr="0" anchor="t" bIns="0" lIns="0" spcFirstLastPara="1" rIns="0" wrap="square" tIns="0">
            <a:noAutofit/>
          </a:bodyPr>
          <a:lstStyle/>
          <a:p>
            <a:pPr indent="-342900" lvl="0" marL="800100" rtl="0" algn="l">
              <a:lnSpc>
                <a:spcPct val="115000"/>
              </a:lnSpc>
              <a:spcBef>
                <a:spcPts val="600"/>
              </a:spcBef>
              <a:spcAft>
                <a:spcPts val="0"/>
              </a:spcAft>
              <a:buSzPts val="1600"/>
              <a:buFont typeface="Noto Sans Symbols"/>
              <a:buChar char="❖"/>
            </a:pPr>
            <a:r>
              <a:rPr lang="en" sz="2200"/>
              <a:t>Implementing Lossless Data Compression using Arithmetic Coding</a:t>
            </a:r>
            <a:endParaRPr sz="2200"/>
          </a:p>
        </p:txBody>
      </p:sp>
      <p:sp>
        <p:nvSpPr>
          <p:cNvPr id="61" name="Google Shape;61;p13"/>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idx="4294967295" type="ctrTitle"/>
          </p:nvPr>
        </p:nvSpPr>
        <p:spPr>
          <a:xfrm>
            <a:off x="268600" y="331525"/>
            <a:ext cx="4955400" cy="784800"/>
          </a:xfrm>
          <a:prstGeom prst="rect">
            <a:avLst/>
          </a:prstGeom>
          <a:noFill/>
          <a:ln>
            <a:noFill/>
          </a:ln>
        </p:spPr>
        <p:txBody>
          <a:bodyPr anchorCtr="0" anchor="b" bIns="0" lIns="0" spcFirstLastPara="1" rIns="0" wrap="square" tIns="0">
            <a:noAutofit/>
          </a:bodyPr>
          <a:lstStyle/>
          <a:p>
            <a:pPr indent="0" lvl="0" marL="0" marR="0" rtl="0" algn="l">
              <a:lnSpc>
                <a:spcPct val="80000"/>
              </a:lnSpc>
              <a:spcBef>
                <a:spcPts val="0"/>
              </a:spcBef>
              <a:spcAft>
                <a:spcPts val="0"/>
              </a:spcAft>
              <a:buClr>
                <a:schemeClr val="lt1"/>
              </a:buClr>
              <a:buSzPts val="6000"/>
              <a:buFont typeface="DM Serif Display"/>
              <a:buNone/>
            </a:pPr>
            <a:r>
              <a:rPr b="0" i="0" lang="en" sz="6000" u="none" cap="none" strike="noStrike">
                <a:solidFill>
                  <a:srgbClr val="FFFF00"/>
                </a:solidFill>
                <a:latin typeface="DM Serif Display"/>
                <a:ea typeface="DM Serif Display"/>
                <a:cs typeface="DM Serif Display"/>
                <a:sym typeface="DM Serif Display"/>
              </a:rPr>
              <a:t>Solution</a:t>
            </a:r>
            <a:endParaRPr b="0" i="0" sz="6000" u="none" cap="none" strike="noStrike">
              <a:solidFill>
                <a:srgbClr val="FFFF00"/>
              </a:solidFill>
              <a:latin typeface="DM Serif Display"/>
              <a:ea typeface="DM Serif Display"/>
              <a:cs typeface="DM Serif Display"/>
              <a:sym typeface="DM Serif Display"/>
            </a:endParaRPr>
          </a:p>
        </p:txBody>
      </p:sp>
      <p:sp>
        <p:nvSpPr>
          <p:cNvPr id="67" name="Google Shape;67;p14"/>
          <p:cNvSpPr txBox="1"/>
          <p:nvPr>
            <p:ph idx="4294967295" type="subTitle"/>
          </p:nvPr>
        </p:nvSpPr>
        <p:spPr>
          <a:xfrm>
            <a:off x="376025" y="1315103"/>
            <a:ext cx="8447100" cy="3546300"/>
          </a:xfrm>
          <a:prstGeom prst="rect">
            <a:avLst/>
          </a:prstGeom>
          <a:noFill/>
          <a:ln>
            <a:noFill/>
          </a:ln>
        </p:spPr>
        <p:txBody>
          <a:bodyPr anchorCtr="0" anchor="t" bIns="0" lIns="0" spcFirstLastPara="1" rIns="0" wrap="square" tIns="0">
            <a:noAutofit/>
          </a:bodyPr>
          <a:lstStyle/>
          <a:p>
            <a:pPr indent="-361950" lvl="0" marL="457200" marR="0" rtl="0" algn="l">
              <a:lnSpc>
                <a:spcPct val="115000"/>
              </a:lnSpc>
              <a:spcBef>
                <a:spcPts val="600"/>
              </a:spcBef>
              <a:spcAft>
                <a:spcPts val="0"/>
              </a:spcAft>
              <a:buClr>
                <a:schemeClr val="dk2"/>
              </a:buClr>
              <a:buSzPts val="2100"/>
              <a:buFont typeface="Montserrat Light"/>
              <a:buChar char="-"/>
            </a:pPr>
            <a:r>
              <a:rPr b="0" i="0" lang="en" sz="2100" u="none" cap="none" strike="noStrike">
                <a:solidFill>
                  <a:schemeClr val="lt1"/>
                </a:solidFill>
                <a:latin typeface="Montserrat Light"/>
                <a:ea typeface="Montserrat Light"/>
                <a:cs typeface="Montserrat Light"/>
                <a:sym typeface="Montserrat Light"/>
              </a:rPr>
              <a:t>We made an android app to encode and decode a given input by user using arithmetic coding. </a:t>
            </a:r>
            <a:endParaRPr b="0" i="0" sz="2100" u="none" cap="none" strike="noStrike">
              <a:solidFill>
                <a:schemeClr val="lt1"/>
              </a:solidFill>
              <a:latin typeface="Montserrat Light"/>
              <a:ea typeface="Montserrat Light"/>
              <a:cs typeface="Montserrat Light"/>
              <a:sym typeface="Montserrat Light"/>
            </a:endParaRPr>
          </a:p>
          <a:p>
            <a:pPr indent="-361950" lvl="0" marL="457200" marR="0" rtl="0" algn="l">
              <a:lnSpc>
                <a:spcPct val="115000"/>
              </a:lnSpc>
              <a:spcBef>
                <a:spcPts val="0"/>
              </a:spcBef>
              <a:spcAft>
                <a:spcPts val="0"/>
              </a:spcAft>
              <a:buClr>
                <a:schemeClr val="dk2"/>
              </a:buClr>
              <a:buSzPts val="2100"/>
              <a:buFont typeface="Montserrat Light"/>
              <a:buChar char="-"/>
            </a:pPr>
            <a:r>
              <a:rPr b="0" i="0" lang="en" sz="2100" u="none" cap="none" strike="noStrike">
                <a:solidFill>
                  <a:schemeClr val="lt1"/>
                </a:solidFill>
                <a:latin typeface="Montserrat Light"/>
                <a:ea typeface="Montserrat Light"/>
                <a:cs typeface="Montserrat Light"/>
                <a:sym typeface="Montserrat Light"/>
              </a:rPr>
              <a:t>Technical Implementation : Java, Android</a:t>
            </a:r>
            <a:endParaRPr b="0" i="0" sz="2100" u="none" cap="none" strike="noStrike">
              <a:solidFill>
                <a:schemeClr val="lt1"/>
              </a:solidFill>
              <a:latin typeface="Montserrat Light"/>
              <a:ea typeface="Montserrat Light"/>
              <a:cs typeface="Montserrat Light"/>
              <a:sym typeface="Montserrat Light"/>
            </a:endParaRPr>
          </a:p>
          <a:p>
            <a:pPr indent="-361950" lvl="0" marL="457200" marR="0" rtl="0" algn="l">
              <a:lnSpc>
                <a:spcPct val="115000"/>
              </a:lnSpc>
              <a:spcBef>
                <a:spcPts val="0"/>
              </a:spcBef>
              <a:spcAft>
                <a:spcPts val="0"/>
              </a:spcAft>
              <a:buClr>
                <a:schemeClr val="dk2"/>
              </a:buClr>
              <a:buSzPts val="2100"/>
              <a:buFont typeface="Montserrat Light"/>
              <a:buChar char="-"/>
            </a:pPr>
            <a:r>
              <a:rPr b="0" i="0" lang="en" sz="2100" u="none" cap="none" strike="noStrike">
                <a:solidFill>
                  <a:schemeClr val="lt1"/>
                </a:solidFill>
                <a:latin typeface="Montserrat Light"/>
                <a:ea typeface="Montserrat Light"/>
                <a:cs typeface="Montserrat Light"/>
                <a:sym typeface="Montserrat Light"/>
              </a:rPr>
              <a:t>Input can be a number or a String. </a:t>
            </a:r>
            <a:endParaRPr b="0" i="0" sz="2100" u="none" cap="none" strike="noStrike">
              <a:solidFill>
                <a:schemeClr val="lt1"/>
              </a:solidFill>
              <a:latin typeface="Montserrat Light"/>
              <a:ea typeface="Montserrat Light"/>
              <a:cs typeface="Montserrat Light"/>
              <a:sym typeface="Montserrat Light"/>
            </a:endParaRPr>
          </a:p>
          <a:p>
            <a:pPr indent="-361950" lvl="0" marL="457200" marR="0" rtl="0" algn="l">
              <a:lnSpc>
                <a:spcPct val="115000"/>
              </a:lnSpc>
              <a:spcBef>
                <a:spcPts val="0"/>
              </a:spcBef>
              <a:spcAft>
                <a:spcPts val="0"/>
              </a:spcAft>
              <a:buClr>
                <a:schemeClr val="dk2"/>
              </a:buClr>
              <a:buSzPts val="2100"/>
              <a:buFont typeface="Montserrat Light"/>
              <a:buChar char="-"/>
            </a:pPr>
            <a:r>
              <a:rPr b="0" i="0" lang="en" sz="2100" u="none" cap="none" strike="noStrike">
                <a:solidFill>
                  <a:schemeClr val="lt1"/>
                </a:solidFill>
                <a:latin typeface="Montserrat Light"/>
                <a:ea typeface="Montserrat Light"/>
                <a:cs typeface="Montserrat Light"/>
                <a:sym typeface="Montserrat Light"/>
              </a:rPr>
              <a:t>The accuracy achieved for decoding is upto 1</a:t>
            </a:r>
            <a:r>
              <a:rPr lang="en" sz="2100"/>
              <a:t>2</a:t>
            </a:r>
            <a:r>
              <a:rPr b="0" i="0" lang="en" sz="2100" u="none" cap="none" strike="noStrike">
                <a:solidFill>
                  <a:schemeClr val="lt1"/>
                </a:solidFill>
                <a:latin typeface="Montserrat Light"/>
                <a:ea typeface="Montserrat Light"/>
                <a:cs typeface="Montserrat Light"/>
                <a:sym typeface="Montserrat Light"/>
              </a:rPr>
              <a:t> characters </a:t>
            </a:r>
            <a:r>
              <a:rPr lang="en" sz="2100"/>
              <a:t>and after 12, it may or may not be decode correctly due to probabilities or precision of double in JAVA. </a:t>
            </a:r>
            <a:endParaRPr b="0" i="0" sz="2100" u="none" cap="none" strike="noStrike">
              <a:solidFill>
                <a:schemeClr val="lt1"/>
              </a:solidFill>
              <a:latin typeface="Montserrat Light"/>
              <a:ea typeface="Montserrat Light"/>
              <a:cs typeface="Montserrat Light"/>
              <a:sym typeface="Montserrat Light"/>
            </a:endParaRPr>
          </a:p>
          <a:p>
            <a:pPr indent="-361950" lvl="0" marL="457200" marR="0" rtl="0" algn="l">
              <a:lnSpc>
                <a:spcPct val="115000"/>
              </a:lnSpc>
              <a:spcBef>
                <a:spcPts val="0"/>
              </a:spcBef>
              <a:spcAft>
                <a:spcPts val="0"/>
              </a:spcAft>
              <a:buClr>
                <a:schemeClr val="dk2"/>
              </a:buClr>
              <a:buSzPts val="2100"/>
              <a:buFont typeface="Montserrat Light"/>
              <a:buChar char="-"/>
            </a:pPr>
            <a:r>
              <a:rPr b="0" i="0" lang="en" sz="2100" u="none" cap="none" strike="noStrike">
                <a:solidFill>
                  <a:schemeClr val="lt1"/>
                </a:solidFill>
                <a:latin typeface="Montserrat Light"/>
                <a:ea typeface="Montserrat Light"/>
                <a:cs typeface="Montserrat Light"/>
                <a:sym typeface="Montserrat Light"/>
              </a:rPr>
              <a:t>The Probability of each letter is 0.04. </a:t>
            </a:r>
            <a:endParaRPr b="0" i="0" sz="2100" u="none" cap="none" strike="noStrike">
              <a:solidFill>
                <a:schemeClr val="lt1"/>
              </a:solidFill>
              <a:latin typeface="Montserrat Light"/>
              <a:ea typeface="Montserrat Light"/>
              <a:cs typeface="Montserrat Light"/>
              <a:sym typeface="Montserrat Light"/>
            </a:endParaRPr>
          </a:p>
          <a:p>
            <a:pPr indent="0" lvl="0" marL="457200" marR="0" rtl="0" algn="l">
              <a:lnSpc>
                <a:spcPct val="115000"/>
              </a:lnSpc>
              <a:spcBef>
                <a:spcPts val="600"/>
              </a:spcBef>
              <a:spcAft>
                <a:spcPts val="0"/>
              </a:spcAft>
              <a:buClr>
                <a:schemeClr val="dk2"/>
              </a:buClr>
              <a:buSzPts val="1600"/>
              <a:buFont typeface="Montserrat Light"/>
              <a:buNone/>
            </a:pPr>
            <a:r>
              <a:t/>
            </a:r>
            <a:endParaRPr b="0" i="0" sz="2100" u="none" cap="none" strike="noStrike">
              <a:solidFill>
                <a:schemeClr val="lt1"/>
              </a:solidFill>
              <a:latin typeface="Montserrat Light"/>
              <a:ea typeface="Montserrat Light"/>
              <a:cs typeface="Montserrat Light"/>
              <a:sym typeface="Montserrat Light"/>
            </a:endParaRPr>
          </a:p>
          <a:p>
            <a:pPr indent="0" lvl="0" marL="0" marR="0" rtl="0" algn="l">
              <a:lnSpc>
                <a:spcPct val="115000"/>
              </a:lnSpc>
              <a:spcBef>
                <a:spcPts val="600"/>
              </a:spcBef>
              <a:spcAft>
                <a:spcPts val="0"/>
              </a:spcAft>
              <a:buClr>
                <a:schemeClr val="dk2"/>
              </a:buClr>
              <a:buSzPts val="1600"/>
              <a:buFont typeface="Montserrat Light"/>
              <a:buNone/>
            </a:pPr>
            <a:r>
              <a:t/>
            </a:r>
            <a:endParaRPr b="0" i="0" sz="1600" u="none" cap="none" strike="noStrike">
              <a:solidFill>
                <a:schemeClr val="lt1"/>
              </a:solidFill>
              <a:latin typeface="Montserrat Light"/>
              <a:ea typeface="Montserrat Light"/>
              <a:cs typeface="Montserrat Light"/>
              <a:sym typeface="Montserrat Light"/>
            </a:endParaRPr>
          </a:p>
        </p:txBody>
      </p:sp>
      <p:grpSp>
        <p:nvGrpSpPr>
          <p:cNvPr id="68" name="Google Shape;68;p14"/>
          <p:cNvGrpSpPr/>
          <p:nvPr/>
        </p:nvGrpSpPr>
        <p:grpSpPr>
          <a:xfrm rot="978695">
            <a:off x="5259028" y="551564"/>
            <a:ext cx="1828987" cy="1828931"/>
            <a:chOff x="6643075" y="3664250"/>
            <a:chExt cx="407950" cy="407975"/>
          </a:xfrm>
        </p:grpSpPr>
        <p:sp>
          <p:nvSpPr>
            <p:cNvPr id="69" name="Google Shape;69;p14"/>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4"/>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 name="Google Shape;71;p14"/>
          <p:cNvGrpSpPr/>
          <p:nvPr/>
        </p:nvGrpSpPr>
        <p:grpSpPr>
          <a:xfrm rot="391303">
            <a:off x="4900829" y="2376230"/>
            <a:ext cx="751973" cy="751930"/>
            <a:chOff x="576250" y="4319400"/>
            <a:chExt cx="442075" cy="442050"/>
          </a:xfrm>
        </p:grpSpPr>
        <p:sp>
          <p:nvSpPr>
            <p:cNvPr id="72" name="Google Shape;72;p14"/>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4"/>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4"/>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4"/>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14"/>
          <p:cNvSpPr/>
          <p:nvPr/>
        </p:nvSpPr>
        <p:spPr>
          <a:xfrm rot="978736">
            <a:off x="4816697" y="1007455"/>
            <a:ext cx="285894" cy="272982"/>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4"/>
          <p:cNvSpPr/>
          <p:nvPr/>
        </p:nvSpPr>
        <p:spPr>
          <a:xfrm rot="3675659">
            <a:off x="6357043" y="2603455"/>
            <a:ext cx="311555" cy="297466"/>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4"/>
          <p:cNvSpPr/>
          <p:nvPr/>
        </p:nvSpPr>
        <p:spPr>
          <a:xfrm rot="978569">
            <a:off x="6799133" y="2375170"/>
            <a:ext cx="173823" cy="166052"/>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4"/>
          <p:cNvSpPr/>
          <p:nvPr/>
        </p:nvSpPr>
        <p:spPr>
          <a:xfrm rot="2257894">
            <a:off x="4362453" y="1834001"/>
            <a:ext cx="173805" cy="166044"/>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4"/>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4294967295" type="body"/>
          </p:nvPr>
        </p:nvSpPr>
        <p:spPr>
          <a:xfrm>
            <a:off x="289560" y="727445"/>
            <a:ext cx="3879965" cy="9564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600"/>
              </a:spcBef>
              <a:spcAft>
                <a:spcPts val="0"/>
              </a:spcAft>
              <a:buSzPts val="1600"/>
              <a:buNone/>
            </a:pPr>
            <a:r>
              <a:rPr lang="en" sz="3600">
                <a:solidFill>
                  <a:schemeClr val="accent6"/>
                </a:solidFill>
                <a:latin typeface="DM Serif Display"/>
                <a:ea typeface="DM Serif Display"/>
                <a:cs typeface="DM Serif Display"/>
                <a:sym typeface="DM Serif Display"/>
              </a:rPr>
              <a:t>Project Demonstration</a:t>
            </a:r>
            <a:endParaRPr sz="1400"/>
          </a:p>
        </p:txBody>
      </p:sp>
      <p:sp>
        <p:nvSpPr>
          <p:cNvPr id="86" name="Google Shape;86;p15"/>
          <p:cNvSpPr/>
          <p:nvPr/>
        </p:nvSpPr>
        <p:spPr>
          <a:xfrm>
            <a:off x="5591100" y="785788"/>
            <a:ext cx="2007300" cy="3575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2"/>
                </a:solidFill>
                <a:latin typeface="Montserrat Light"/>
                <a:ea typeface="Montserrat Light"/>
                <a:cs typeface="Montserrat Light"/>
                <a:sym typeface="Montserrat Light"/>
              </a:rPr>
              <a:t>Place your screenshot here</a:t>
            </a:r>
            <a:endParaRPr b="0" i="0" sz="1000" u="none" cap="none" strike="noStrike">
              <a:solidFill>
                <a:schemeClr val="dk2"/>
              </a:solidFill>
              <a:latin typeface="Montserrat Light"/>
              <a:ea typeface="Montserrat Light"/>
              <a:cs typeface="Montserrat Light"/>
              <a:sym typeface="Montserrat Light"/>
            </a:endParaRPr>
          </a:p>
        </p:txBody>
      </p:sp>
      <p:sp>
        <p:nvSpPr>
          <p:cNvPr id="87" name="Google Shape;87;p15"/>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grpSp>
        <p:nvGrpSpPr>
          <p:cNvPr id="88" name="Google Shape;88;p15"/>
          <p:cNvGrpSpPr/>
          <p:nvPr/>
        </p:nvGrpSpPr>
        <p:grpSpPr>
          <a:xfrm>
            <a:off x="5531975" y="373572"/>
            <a:ext cx="2119546" cy="4396359"/>
            <a:chOff x="2547150" y="238125"/>
            <a:chExt cx="2525675" cy="5238750"/>
          </a:xfrm>
        </p:grpSpPr>
        <p:sp>
          <p:nvSpPr>
            <p:cNvPr id="89" name="Google Shape;89;p15"/>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5"/>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5"/>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5"/>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15"/>
          <p:cNvSpPr txBox="1"/>
          <p:nvPr>
            <p:ph idx="4294967295" type="body"/>
          </p:nvPr>
        </p:nvSpPr>
        <p:spPr>
          <a:xfrm>
            <a:off x="4297685" y="765458"/>
            <a:ext cx="2980800" cy="1071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SzPts val="1600"/>
              <a:buNone/>
            </a:pPr>
            <a:r>
              <a:rPr lang="en" sz="1800"/>
              <a:t>Intro -</a:t>
            </a:r>
            <a:endParaRPr sz="1800"/>
          </a:p>
        </p:txBody>
      </p:sp>
      <p:pic>
        <p:nvPicPr>
          <p:cNvPr id="94" name="Google Shape;94;p15"/>
          <p:cNvPicPr preferRelativeResize="0"/>
          <p:nvPr/>
        </p:nvPicPr>
        <p:blipFill rotWithShape="1">
          <a:blip r:embed="rId3">
            <a:alphaModFix/>
          </a:blip>
          <a:srcRect b="0" l="0" r="0" t="0"/>
          <a:stretch/>
        </p:blipFill>
        <p:spPr>
          <a:xfrm>
            <a:off x="5591100" y="744573"/>
            <a:ext cx="2007300" cy="363346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idx="4294967295" type="body"/>
          </p:nvPr>
        </p:nvSpPr>
        <p:spPr>
          <a:xfrm>
            <a:off x="152715" y="726865"/>
            <a:ext cx="3879965" cy="9564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600"/>
              </a:spcBef>
              <a:spcAft>
                <a:spcPts val="0"/>
              </a:spcAft>
              <a:buSzPts val="1600"/>
              <a:buNone/>
            </a:pPr>
            <a:r>
              <a:rPr lang="en" sz="3600">
                <a:solidFill>
                  <a:schemeClr val="accent6"/>
                </a:solidFill>
                <a:latin typeface="DM Serif Display"/>
                <a:ea typeface="DM Serif Display"/>
                <a:cs typeface="DM Serif Display"/>
                <a:sym typeface="DM Serif Display"/>
              </a:rPr>
              <a:t>Encoding User Input</a:t>
            </a:r>
            <a:endParaRPr sz="1400"/>
          </a:p>
        </p:txBody>
      </p:sp>
      <p:sp>
        <p:nvSpPr>
          <p:cNvPr id="100" name="Google Shape;100;p16"/>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grpSp>
        <p:nvGrpSpPr>
          <p:cNvPr id="101" name="Google Shape;101;p16"/>
          <p:cNvGrpSpPr/>
          <p:nvPr/>
        </p:nvGrpSpPr>
        <p:grpSpPr>
          <a:xfrm>
            <a:off x="3914704" y="352961"/>
            <a:ext cx="2119546" cy="4396359"/>
            <a:chOff x="2547150" y="238125"/>
            <a:chExt cx="2525675" cy="5238750"/>
          </a:xfrm>
        </p:grpSpPr>
        <p:sp>
          <p:nvSpPr>
            <p:cNvPr id="102" name="Google Shape;102;p16"/>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6"/>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6"/>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6"/>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 name="Google Shape;106;p16"/>
          <p:cNvSpPr txBox="1"/>
          <p:nvPr>
            <p:ph idx="4294967295" type="body"/>
          </p:nvPr>
        </p:nvSpPr>
        <p:spPr>
          <a:xfrm>
            <a:off x="160020" y="1752487"/>
            <a:ext cx="3879965" cy="1071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SzPts val="1600"/>
              <a:buNone/>
            </a:pPr>
            <a:r>
              <a:rPr lang="en" sz="1800"/>
              <a:t>Simply enter the message and click on ‘Encode’ </a:t>
            </a:r>
            <a:endParaRPr/>
          </a:p>
          <a:p>
            <a:pPr indent="0" lvl="0" marL="0" rtl="0" algn="l">
              <a:lnSpc>
                <a:spcPct val="115000"/>
              </a:lnSpc>
              <a:spcBef>
                <a:spcPts val="600"/>
              </a:spcBef>
              <a:spcAft>
                <a:spcPts val="0"/>
              </a:spcAft>
              <a:buSzPts val="1600"/>
              <a:buNone/>
            </a:pPr>
            <a:r>
              <a:rPr lang="en" sz="1800"/>
              <a:t>For eg, here the user enters </a:t>
            </a:r>
            <a:endParaRPr/>
          </a:p>
          <a:p>
            <a:pPr indent="0" lvl="0" marL="0" rtl="0" algn="l">
              <a:lnSpc>
                <a:spcPct val="115000"/>
              </a:lnSpc>
              <a:spcBef>
                <a:spcPts val="600"/>
              </a:spcBef>
              <a:spcAft>
                <a:spcPts val="0"/>
              </a:spcAft>
              <a:buSzPts val="1600"/>
              <a:buNone/>
            </a:pPr>
            <a:r>
              <a:rPr lang="en" sz="1800"/>
              <a:t>‘Assam’ and receives the </a:t>
            </a:r>
            <a:endParaRPr/>
          </a:p>
          <a:p>
            <a:pPr indent="0" lvl="0" marL="0" rtl="0" algn="l">
              <a:lnSpc>
                <a:spcPct val="115000"/>
              </a:lnSpc>
              <a:spcBef>
                <a:spcPts val="600"/>
              </a:spcBef>
              <a:spcAft>
                <a:spcPts val="0"/>
              </a:spcAft>
              <a:buSzPts val="1600"/>
              <a:buNone/>
            </a:pPr>
            <a:r>
              <a:rPr lang="en" sz="1800"/>
              <a:t>resulting encoded codeword.</a:t>
            </a:r>
            <a:endParaRPr sz="1800"/>
          </a:p>
        </p:txBody>
      </p:sp>
      <p:pic>
        <p:nvPicPr>
          <p:cNvPr id="107" name="Google Shape;107;p16"/>
          <p:cNvPicPr preferRelativeResize="0"/>
          <p:nvPr/>
        </p:nvPicPr>
        <p:blipFill rotWithShape="1">
          <a:blip r:embed="rId3">
            <a:alphaModFix/>
          </a:blip>
          <a:srcRect b="0" l="0" r="0" t="0"/>
          <a:stretch/>
        </p:blipFill>
        <p:spPr>
          <a:xfrm>
            <a:off x="3970039" y="720990"/>
            <a:ext cx="2007301" cy="3613139"/>
          </a:xfrm>
          <a:prstGeom prst="rect">
            <a:avLst/>
          </a:prstGeom>
          <a:noFill/>
          <a:ln>
            <a:noFill/>
          </a:ln>
        </p:spPr>
      </p:pic>
      <p:grpSp>
        <p:nvGrpSpPr>
          <p:cNvPr id="108" name="Google Shape;108;p16"/>
          <p:cNvGrpSpPr/>
          <p:nvPr/>
        </p:nvGrpSpPr>
        <p:grpSpPr>
          <a:xfrm>
            <a:off x="6159544" y="352960"/>
            <a:ext cx="2119546" cy="4396359"/>
            <a:chOff x="2547150" y="238125"/>
            <a:chExt cx="2525675" cy="5238750"/>
          </a:xfrm>
        </p:grpSpPr>
        <p:sp>
          <p:nvSpPr>
            <p:cNvPr id="109" name="Google Shape;109;p16"/>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6"/>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6"/>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6"/>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13" name="Google Shape;113;p16"/>
          <p:cNvPicPr preferRelativeResize="0"/>
          <p:nvPr/>
        </p:nvPicPr>
        <p:blipFill rotWithShape="1">
          <a:blip r:embed="rId4">
            <a:alphaModFix/>
          </a:blip>
          <a:srcRect b="0" l="0" r="0" t="0"/>
          <a:stretch/>
        </p:blipFill>
        <p:spPr>
          <a:xfrm>
            <a:off x="6218635" y="757057"/>
            <a:ext cx="1999789" cy="35897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idx="4294967295" type="body"/>
          </p:nvPr>
        </p:nvSpPr>
        <p:spPr>
          <a:xfrm>
            <a:off x="489105" y="373587"/>
            <a:ext cx="3879900" cy="9564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600"/>
              </a:spcBef>
              <a:spcAft>
                <a:spcPts val="0"/>
              </a:spcAft>
              <a:buSzPts val="1600"/>
              <a:buNone/>
            </a:pPr>
            <a:r>
              <a:rPr lang="en" sz="3600">
                <a:solidFill>
                  <a:schemeClr val="accent6"/>
                </a:solidFill>
                <a:latin typeface="DM Serif Display"/>
                <a:ea typeface="DM Serif Display"/>
                <a:cs typeface="DM Serif Display"/>
                <a:sym typeface="DM Serif Display"/>
              </a:rPr>
              <a:t>Decoding a codeword</a:t>
            </a:r>
            <a:endParaRPr sz="1400"/>
          </a:p>
        </p:txBody>
      </p:sp>
      <p:sp>
        <p:nvSpPr>
          <p:cNvPr id="119" name="Google Shape;119;p17"/>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grpSp>
        <p:nvGrpSpPr>
          <p:cNvPr id="120" name="Google Shape;120;p17"/>
          <p:cNvGrpSpPr/>
          <p:nvPr/>
        </p:nvGrpSpPr>
        <p:grpSpPr>
          <a:xfrm>
            <a:off x="5287354" y="373570"/>
            <a:ext cx="2119546" cy="4396359"/>
            <a:chOff x="2547150" y="238125"/>
            <a:chExt cx="2525675" cy="5238750"/>
          </a:xfrm>
        </p:grpSpPr>
        <p:sp>
          <p:nvSpPr>
            <p:cNvPr id="121" name="Google Shape;121;p17"/>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7"/>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7"/>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7"/>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17"/>
          <p:cNvSpPr txBox="1"/>
          <p:nvPr>
            <p:ph idx="4294967295" type="body"/>
          </p:nvPr>
        </p:nvSpPr>
        <p:spPr>
          <a:xfrm>
            <a:off x="160025" y="1329970"/>
            <a:ext cx="3879900" cy="14934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SzPts val="1600"/>
              <a:buNone/>
            </a:pPr>
            <a:r>
              <a:rPr lang="en" sz="1800"/>
              <a:t>Enter the codeword and enter the expected length of result.</a:t>
            </a:r>
            <a:endParaRPr sz="1800"/>
          </a:p>
          <a:p>
            <a:pPr indent="0" lvl="0" marL="0" rtl="0" algn="l">
              <a:lnSpc>
                <a:spcPct val="115000"/>
              </a:lnSpc>
              <a:spcBef>
                <a:spcPts val="600"/>
              </a:spcBef>
              <a:spcAft>
                <a:spcPts val="0"/>
              </a:spcAft>
              <a:buSzPts val="1600"/>
              <a:buNone/>
            </a:pPr>
            <a:r>
              <a:rPr lang="en" sz="1800"/>
              <a:t>Since here the codeword was for </a:t>
            </a:r>
            <a:endParaRPr sz="1800"/>
          </a:p>
          <a:p>
            <a:pPr indent="0" lvl="0" marL="0" rtl="0" algn="l">
              <a:lnSpc>
                <a:spcPct val="115000"/>
              </a:lnSpc>
              <a:spcBef>
                <a:spcPts val="600"/>
              </a:spcBef>
              <a:spcAft>
                <a:spcPts val="0"/>
              </a:spcAft>
              <a:buSzPts val="1600"/>
              <a:buNone/>
            </a:pPr>
            <a:r>
              <a:rPr lang="en" sz="1800"/>
              <a:t>Assam, enter ‘5’ because Assam</a:t>
            </a:r>
            <a:endParaRPr sz="1800"/>
          </a:p>
          <a:p>
            <a:pPr indent="0" lvl="0" marL="0" rtl="0" algn="l">
              <a:lnSpc>
                <a:spcPct val="115000"/>
              </a:lnSpc>
              <a:spcBef>
                <a:spcPts val="600"/>
              </a:spcBef>
              <a:spcAft>
                <a:spcPts val="0"/>
              </a:spcAft>
              <a:buSzPts val="1600"/>
              <a:buNone/>
            </a:pPr>
            <a:r>
              <a:rPr lang="en" sz="1800"/>
              <a:t>is 5 characters long. </a:t>
            </a:r>
            <a:endParaRPr sz="1800"/>
          </a:p>
          <a:p>
            <a:pPr indent="0" lvl="0" marL="0" rtl="0" algn="l">
              <a:lnSpc>
                <a:spcPct val="115000"/>
              </a:lnSpc>
              <a:spcBef>
                <a:spcPts val="600"/>
              </a:spcBef>
              <a:spcAft>
                <a:spcPts val="0"/>
              </a:spcAft>
              <a:buSzPts val="1600"/>
              <a:buNone/>
            </a:pPr>
            <a:r>
              <a:rPr lang="en"/>
              <a:t>Note: For decoding, Users must write no of Digits. Users can type any numbers and see result upto that digit. If type no is greater than real String, it simply decodes the string and after that print ‘n’.</a:t>
            </a:r>
            <a:endParaRPr/>
          </a:p>
        </p:txBody>
      </p:sp>
      <p:pic>
        <p:nvPicPr>
          <p:cNvPr id="126" name="Google Shape;126;p17"/>
          <p:cNvPicPr preferRelativeResize="0"/>
          <p:nvPr/>
        </p:nvPicPr>
        <p:blipFill rotWithShape="1">
          <a:blip r:embed="rId3">
            <a:alphaModFix/>
          </a:blip>
          <a:srcRect b="0" l="0" r="0" t="0"/>
          <a:stretch/>
        </p:blipFill>
        <p:spPr>
          <a:xfrm>
            <a:off x="5354024" y="807863"/>
            <a:ext cx="1986197" cy="36539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grpSp>
        <p:nvGrpSpPr>
          <p:cNvPr id="132" name="Google Shape;132;p18"/>
          <p:cNvGrpSpPr/>
          <p:nvPr/>
        </p:nvGrpSpPr>
        <p:grpSpPr>
          <a:xfrm>
            <a:off x="2956560" y="373570"/>
            <a:ext cx="2285999" cy="4396359"/>
            <a:chOff x="2547150" y="238125"/>
            <a:chExt cx="2525675" cy="5238750"/>
          </a:xfrm>
        </p:grpSpPr>
        <p:sp>
          <p:nvSpPr>
            <p:cNvPr id="133" name="Google Shape;133;p18"/>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8"/>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8"/>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8"/>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37" name="Google Shape;137;p18"/>
          <p:cNvPicPr preferRelativeResize="0"/>
          <p:nvPr/>
        </p:nvPicPr>
        <p:blipFill rotWithShape="1">
          <a:blip r:embed="rId3">
            <a:alphaModFix/>
          </a:blip>
          <a:srcRect b="0" l="0" r="0" t="0"/>
          <a:stretch/>
        </p:blipFill>
        <p:spPr>
          <a:xfrm>
            <a:off x="2994150" y="777667"/>
            <a:ext cx="2187449" cy="358352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idx="4294967295" type="ctrTitle"/>
          </p:nvPr>
        </p:nvSpPr>
        <p:spPr>
          <a:xfrm>
            <a:off x="268600" y="331525"/>
            <a:ext cx="9896480" cy="784800"/>
          </a:xfrm>
          <a:prstGeom prst="rect">
            <a:avLst/>
          </a:prstGeom>
          <a:noFill/>
          <a:ln>
            <a:noFill/>
          </a:ln>
        </p:spPr>
        <p:txBody>
          <a:bodyPr anchorCtr="0" anchor="b" bIns="0" lIns="0" spcFirstLastPara="1" rIns="0" wrap="square" tIns="0">
            <a:noAutofit/>
          </a:bodyPr>
          <a:lstStyle/>
          <a:p>
            <a:pPr indent="0" lvl="0" marL="0" marR="0" rtl="0" algn="l">
              <a:lnSpc>
                <a:spcPct val="80000"/>
              </a:lnSpc>
              <a:spcBef>
                <a:spcPts val="0"/>
              </a:spcBef>
              <a:spcAft>
                <a:spcPts val="0"/>
              </a:spcAft>
              <a:buClr>
                <a:schemeClr val="lt1"/>
              </a:buClr>
              <a:buSzPts val="6000"/>
              <a:buFont typeface="DM Serif Display"/>
              <a:buNone/>
            </a:pPr>
            <a:r>
              <a:rPr b="0" i="0" lang="en" sz="6000" u="none" cap="none" strike="noStrike">
                <a:solidFill>
                  <a:srgbClr val="FFFF00"/>
                </a:solidFill>
                <a:latin typeface="DM Serif Display"/>
                <a:ea typeface="DM Serif Display"/>
                <a:cs typeface="DM Serif Display"/>
                <a:sym typeface="DM Serif Display"/>
              </a:rPr>
              <a:t>Further Advancements</a:t>
            </a:r>
            <a:endParaRPr b="0" i="0" sz="6000" u="none" cap="none" strike="noStrike">
              <a:solidFill>
                <a:srgbClr val="FFFF00"/>
              </a:solidFill>
              <a:latin typeface="DM Serif Display"/>
              <a:ea typeface="DM Serif Display"/>
              <a:cs typeface="DM Serif Display"/>
              <a:sym typeface="DM Serif Display"/>
            </a:endParaRPr>
          </a:p>
        </p:txBody>
      </p:sp>
      <p:sp>
        <p:nvSpPr>
          <p:cNvPr id="143" name="Google Shape;143;p19"/>
          <p:cNvSpPr txBox="1"/>
          <p:nvPr>
            <p:ph idx="4294967295" type="subTitle"/>
          </p:nvPr>
        </p:nvSpPr>
        <p:spPr>
          <a:xfrm>
            <a:off x="225813" y="1315101"/>
            <a:ext cx="8447100" cy="3546300"/>
          </a:xfrm>
          <a:prstGeom prst="rect">
            <a:avLst/>
          </a:prstGeom>
          <a:noFill/>
          <a:ln>
            <a:noFill/>
          </a:ln>
        </p:spPr>
        <p:txBody>
          <a:bodyPr anchorCtr="0" anchor="t" bIns="0" lIns="0" spcFirstLastPara="1" rIns="0" wrap="square" tIns="0">
            <a:noAutofit/>
          </a:bodyPr>
          <a:lstStyle/>
          <a:p>
            <a:pPr indent="0" lvl="0" marL="457200" marR="0" rtl="0" algn="l">
              <a:lnSpc>
                <a:spcPct val="115000"/>
              </a:lnSpc>
              <a:spcBef>
                <a:spcPts val="600"/>
              </a:spcBef>
              <a:spcAft>
                <a:spcPts val="0"/>
              </a:spcAft>
              <a:buClr>
                <a:schemeClr val="dk2"/>
              </a:buClr>
              <a:buSzPts val="1600"/>
              <a:buFont typeface="Montserrat Light"/>
              <a:buNone/>
            </a:pPr>
            <a:r>
              <a:rPr lang="en" sz="2100"/>
              <a:t>We took F value for 26 letters :  </a:t>
            </a:r>
            <a:endParaRPr sz="2100"/>
          </a:p>
          <a:p>
            <a:pPr indent="0" lvl="0" marL="457200" marR="0" rtl="0" algn="l">
              <a:lnSpc>
                <a:spcPct val="115000"/>
              </a:lnSpc>
              <a:spcBef>
                <a:spcPts val="600"/>
              </a:spcBef>
              <a:spcAft>
                <a:spcPts val="0"/>
              </a:spcAft>
              <a:buClr>
                <a:schemeClr val="dk2"/>
              </a:buClr>
              <a:buSzPts val="1600"/>
              <a:buFont typeface="Montserrat Light"/>
              <a:buNone/>
            </a:pPr>
            <a:r>
              <a:rPr lang="en" sz="2100"/>
              <a:t>{ </a:t>
            </a:r>
            <a:r>
              <a:rPr lang="en" sz="1700">
                <a:highlight>
                  <a:srgbClr val="2B2B2B"/>
                </a:highlight>
                <a:latin typeface="Arial"/>
                <a:ea typeface="Arial"/>
                <a:cs typeface="Arial"/>
                <a:sym typeface="Arial"/>
              </a:rPr>
              <a:t>0, 0.04, 0.08, 0.125, 0.165, 0.2, 0.24, 0.28, 0.32, 0.36, 0.4, 0.44, 0.48, 0.52, 0.56, 0.6, 0.64, 0.68, 0.72, 0.76, 0.8, 0.84, 0.88, 0.92, 0.94, 0.97, 1 </a:t>
            </a:r>
            <a:r>
              <a:rPr lang="en" sz="1700">
                <a:solidFill>
                  <a:srgbClr val="A9B7C6"/>
                </a:solidFill>
                <a:highlight>
                  <a:srgbClr val="2B2B2B"/>
                </a:highlight>
                <a:latin typeface="Arial"/>
                <a:ea typeface="Arial"/>
                <a:cs typeface="Arial"/>
                <a:sym typeface="Arial"/>
              </a:rPr>
              <a:t>}</a:t>
            </a:r>
            <a:endParaRPr sz="1700">
              <a:solidFill>
                <a:srgbClr val="A9B7C6"/>
              </a:solidFill>
              <a:highlight>
                <a:srgbClr val="2B2B2B"/>
              </a:highlight>
              <a:latin typeface="Arial"/>
              <a:ea typeface="Arial"/>
              <a:cs typeface="Arial"/>
              <a:sym typeface="Arial"/>
            </a:endParaRPr>
          </a:p>
          <a:p>
            <a:pPr indent="0" lvl="0" marL="457200" marR="0" rtl="0" algn="l">
              <a:lnSpc>
                <a:spcPct val="115000"/>
              </a:lnSpc>
              <a:spcBef>
                <a:spcPts val="600"/>
              </a:spcBef>
              <a:spcAft>
                <a:spcPts val="0"/>
              </a:spcAft>
              <a:buClr>
                <a:schemeClr val="dk2"/>
              </a:buClr>
              <a:buSzPts val="1600"/>
              <a:buFont typeface="Montserrat Light"/>
              <a:buNone/>
            </a:pPr>
            <a:r>
              <a:t/>
            </a:r>
            <a:endParaRPr sz="1700">
              <a:solidFill>
                <a:srgbClr val="6897BB"/>
              </a:solidFill>
              <a:highlight>
                <a:srgbClr val="2B2B2B"/>
              </a:highlight>
              <a:latin typeface="Arial"/>
              <a:ea typeface="Arial"/>
              <a:cs typeface="Arial"/>
              <a:sym typeface="Arial"/>
            </a:endParaRPr>
          </a:p>
          <a:p>
            <a:pPr indent="0" lvl="0" marL="0" marR="0" rtl="0" algn="l">
              <a:lnSpc>
                <a:spcPct val="115000"/>
              </a:lnSpc>
              <a:spcBef>
                <a:spcPts val="600"/>
              </a:spcBef>
              <a:spcAft>
                <a:spcPts val="0"/>
              </a:spcAft>
              <a:buClr>
                <a:schemeClr val="dk2"/>
              </a:buClr>
              <a:buSzPts val="1600"/>
              <a:buFont typeface="Montserrat Light"/>
              <a:buNone/>
            </a:pPr>
            <a:r>
              <a:rPr lang="en" sz="2100"/>
              <a:t>      </a:t>
            </a:r>
            <a:r>
              <a:rPr b="0" i="0" lang="en" sz="2100" u="none" cap="none" strike="noStrike">
                <a:solidFill>
                  <a:schemeClr val="lt1"/>
                </a:solidFill>
                <a:latin typeface="Montserrat Light"/>
                <a:ea typeface="Montserrat Light"/>
                <a:cs typeface="Montserrat Light"/>
                <a:sym typeface="Montserrat Light"/>
              </a:rPr>
              <a:t>We are currently working on increasing the accuracy of       decoding. It can be increased by altering the probabilities or increasing float precision during programming (Java).</a:t>
            </a:r>
            <a:endParaRPr b="0" i="0" sz="2100" u="none" cap="none" strike="noStrike">
              <a:solidFill>
                <a:schemeClr val="lt1"/>
              </a:solidFill>
              <a:latin typeface="Montserrat Light"/>
              <a:ea typeface="Montserrat Light"/>
              <a:cs typeface="Montserrat Light"/>
              <a:sym typeface="Montserrat Light"/>
            </a:endParaRPr>
          </a:p>
          <a:p>
            <a:pPr indent="0" lvl="0" marL="0" marR="0" rtl="0" algn="l">
              <a:lnSpc>
                <a:spcPct val="115000"/>
              </a:lnSpc>
              <a:spcBef>
                <a:spcPts val="600"/>
              </a:spcBef>
              <a:spcAft>
                <a:spcPts val="0"/>
              </a:spcAft>
              <a:buClr>
                <a:schemeClr val="dk2"/>
              </a:buClr>
              <a:buSzPts val="1600"/>
              <a:buFont typeface="Montserrat Light"/>
              <a:buNone/>
            </a:pPr>
            <a:r>
              <a:t/>
            </a:r>
            <a:endParaRPr b="0" i="0" sz="1600" u="none" cap="none" strike="noStrike">
              <a:solidFill>
                <a:schemeClr val="lt1"/>
              </a:solidFill>
              <a:latin typeface="Montserrat Light"/>
              <a:ea typeface="Montserrat Light"/>
              <a:cs typeface="Montserrat Light"/>
              <a:sym typeface="Montserrat Light"/>
            </a:endParaRPr>
          </a:p>
        </p:txBody>
      </p:sp>
      <p:grpSp>
        <p:nvGrpSpPr>
          <p:cNvPr id="144" name="Google Shape;144;p19"/>
          <p:cNvGrpSpPr/>
          <p:nvPr/>
        </p:nvGrpSpPr>
        <p:grpSpPr>
          <a:xfrm rot="978695">
            <a:off x="5259028" y="551564"/>
            <a:ext cx="1828987" cy="1828931"/>
            <a:chOff x="6643075" y="3664250"/>
            <a:chExt cx="407950" cy="407975"/>
          </a:xfrm>
        </p:grpSpPr>
        <p:sp>
          <p:nvSpPr>
            <p:cNvPr id="145" name="Google Shape;145;p19"/>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9"/>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 name="Google Shape;147;p19"/>
          <p:cNvGrpSpPr/>
          <p:nvPr/>
        </p:nvGrpSpPr>
        <p:grpSpPr>
          <a:xfrm rot="391303">
            <a:off x="4900829" y="2376230"/>
            <a:ext cx="751973" cy="751930"/>
            <a:chOff x="576250" y="4319400"/>
            <a:chExt cx="442075" cy="442050"/>
          </a:xfrm>
        </p:grpSpPr>
        <p:sp>
          <p:nvSpPr>
            <p:cNvPr id="148" name="Google Shape;148;p19"/>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9"/>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9"/>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9"/>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2" name="Google Shape;152;p19"/>
          <p:cNvSpPr/>
          <p:nvPr/>
        </p:nvSpPr>
        <p:spPr>
          <a:xfrm rot="978736">
            <a:off x="4816697" y="1007455"/>
            <a:ext cx="285894" cy="272982"/>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9"/>
          <p:cNvSpPr/>
          <p:nvPr/>
        </p:nvSpPr>
        <p:spPr>
          <a:xfrm rot="3675659">
            <a:off x="6357043" y="2603455"/>
            <a:ext cx="311555" cy="297466"/>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9"/>
          <p:cNvSpPr/>
          <p:nvPr/>
        </p:nvSpPr>
        <p:spPr>
          <a:xfrm rot="978569">
            <a:off x="6799133" y="2375170"/>
            <a:ext cx="173823" cy="166052"/>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9"/>
          <p:cNvSpPr/>
          <p:nvPr/>
        </p:nvSpPr>
        <p:spPr>
          <a:xfrm rot="2257894">
            <a:off x="4362453" y="1834001"/>
            <a:ext cx="173805" cy="166044"/>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9"/>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utius template">
  <a:themeElements>
    <a:clrScheme name="Custom 347">
      <a:dk1>
        <a:srgbClr val="11191F"/>
      </a:dk1>
      <a:lt1>
        <a:srgbClr val="FFFFFF"/>
      </a:lt1>
      <a:dk2>
        <a:srgbClr val="97A5C2"/>
      </a:dk2>
      <a:lt2>
        <a:srgbClr val="E6E6EC"/>
      </a:lt2>
      <a:accent1>
        <a:srgbClr val="11191F"/>
      </a:accent1>
      <a:accent2>
        <a:srgbClr val="525666"/>
      </a:accent2>
      <a:accent3>
        <a:srgbClr val="757B96"/>
      </a:accent3>
      <a:accent4>
        <a:srgbClr val="9CA1B6"/>
      </a:accent4>
      <a:accent5>
        <a:srgbClr val="CC5900"/>
      </a:accent5>
      <a:accent6>
        <a:srgbClr val="FF8800"/>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