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895C-EFF6-31B0-68D7-BF396441B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9B024-370E-5319-D8AE-44448956C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23F45-BA43-7EE6-F7CE-A5F73681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17BA-92AF-437A-86AB-56A0F725CA2E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9128C-9B2A-CB98-3AF8-85C28A75D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F72CC-92A8-103D-F460-3C489094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F671-5668-4BA3-83CF-C570EDD2A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55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C456-43A3-031A-B770-8693091E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CCB01-EC49-6FA3-93C8-95D166C3E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1F4B3-54AA-2A32-C6CF-6CA1F2A2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17BA-92AF-437A-86AB-56A0F725CA2E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83012-9DF8-0093-DA1F-00BA3C49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CA36C-DC71-3B11-3E60-1B5DCA66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F671-5668-4BA3-83CF-C570EDD2A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93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6942C-6189-94E6-4A61-B434E636E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A9874-7668-67C2-588D-34CA0FD07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9966E-4837-38FB-99EC-BD464EC0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17BA-92AF-437A-86AB-56A0F725CA2E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4F825-40B0-F110-770B-A5CE0801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27FF2-5265-7AC5-65B7-694D71D3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F671-5668-4BA3-83CF-C570EDD2A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41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D3E5-B719-F73F-567B-50A76CC1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CC377-6F95-ECC0-71AE-730523975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48528-91C9-7F0A-3E8A-AB4D3859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17BA-92AF-437A-86AB-56A0F725CA2E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8C6E7-4193-6032-4531-CDDA5171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B966B-085E-B150-DF6F-2201AF7A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F671-5668-4BA3-83CF-C570EDD2A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08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5EB2-50E9-1E80-C137-59BF14AC3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4877A-740A-C7F2-B50A-0CE51043D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4A85D-F3AB-900E-2830-A42FD748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17BA-92AF-437A-86AB-56A0F725CA2E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3D84B-8BB9-922A-4D13-838146DE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A1471-88BD-38E9-24CB-91C7DCC9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F671-5668-4BA3-83CF-C570EDD2A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04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CBC6-B342-D22F-EE73-866728EC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D8FC-5317-5C91-77B8-A84DCE102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D5652-CB66-40E1-A283-88FBF9545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FF176-0D80-3089-0B5C-78B29419A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17BA-92AF-437A-86AB-56A0F725CA2E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11EF5-7ADF-999D-6C4E-6CF27AEC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A4711-AD4D-E977-D4FA-4D9C4307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F671-5668-4BA3-83CF-C570EDD2A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59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EC25-2183-EA0B-C634-997A8FEA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A76BB-D0A4-3CF0-D9D1-41D3700F9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A2EF5-0762-415A-AFBC-6BB8FF9DF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2FDC8-8C74-9BA6-06FA-EBB0AD235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3FEDBB-354B-CED7-3A2A-1DA4B831F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EAA92C-9CC7-74E9-F874-9A20437C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17BA-92AF-437A-86AB-56A0F725CA2E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8537C-2460-5D7B-9577-629A2DAF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CEE087-1FA9-876C-365C-6B88C338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F671-5668-4BA3-83CF-C570EDD2A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97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F139-80AA-CC3D-DD07-6B637313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24A67-18FD-9369-44F8-1D869FEF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17BA-92AF-437A-86AB-56A0F725CA2E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541D4-403D-EB2C-335E-A81E66A4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D1DBC-AAD5-ED64-8CCC-89B383CC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F671-5668-4BA3-83CF-C570EDD2A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94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82BAA5-8E0A-B762-2FC9-902870B6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17BA-92AF-437A-86AB-56A0F725CA2E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2E7A2-0270-B4FE-13D9-5099AD1C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87F44-99B9-996F-52B6-0C252C0A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F671-5668-4BA3-83CF-C570EDD2A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3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1BF0-DA94-2463-943A-B51466BF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394DC-941B-855D-8237-248420D71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E27E7-4AAC-169D-C330-A2B7205E8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9D724-B95F-2D30-BD31-20F2C82C1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17BA-92AF-437A-86AB-56A0F725CA2E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43423-8909-4063-4CBE-228AC5DD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B387D-A919-B1BA-506B-8D96F22A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F671-5668-4BA3-83CF-C570EDD2A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34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DE3C6-5381-B539-C290-EAF23735D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A981CA-2BCC-A3CF-6A18-52AC3B16A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FD0A4-DF9C-1A6C-9797-23527C9FC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F12DD-F33E-FA47-ED9F-DBF5AE9A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17BA-92AF-437A-86AB-56A0F725CA2E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F3F00-AA75-5E4E-68EC-B893CD4F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F0A08-B105-B047-D33A-D00A8347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F671-5668-4BA3-83CF-C570EDD2A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09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8301BA-2ECF-98BA-39AE-28B4300E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DE645-38F3-3E7F-2F60-E65F656CE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DCBB6-C020-2C41-2928-AC278BD8E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517BA-92AF-437A-86AB-56A0F725CA2E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7DA32-CE51-5402-D1FE-41419DFAE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DDC61-DB0F-7830-65F4-BD5BD75E2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F671-5668-4BA3-83CF-C570EDD2A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41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70AC7-A09A-47BC-5851-E5E0AD2F0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17FB7-BC02-8A1B-1019-AA9271982D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960E3F-741D-13D8-44EC-3182A9938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638" y="-74644"/>
            <a:ext cx="12496976" cy="699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41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pattanaik</dc:creator>
  <cp:lastModifiedBy>Ankit pattanaik</cp:lastModifiedBy>
  <cp:revision>2</cp:revision>
  <dcterms:created xsi:type="dcterms:W3CDTF">2024-01-27T12:49:37Z</dcterms:created>
  <dcterms:modified xsi:type="dcterms:W3CDTF">2024-01-27T15:10:40Z</dcterms:modified>
</cp:coreProperties>
</file>