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5" autoAdjust="0"/>
    <p:restoredTop sz="86410" autoAdjust="0"/>
  </p:normalViewPr>
  <p:slideViewPr>
    <p:cSldViewPr snapToGrid="0" snapToObjects="1">
      <p:cViewPr varScale="1">
        <p:scale>
          <a:sx n="71" d="100"/>
          <a:sy n="71" d="100"/>
        </p:scale>
        <p:origin x="1349"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FBE3E-0AE6-457D-B8CE-596E85EF3754}" type="datetimeFigureOut">
              <a:rPr lang="en-IN" smtClean="0"/>
              <a:t>23-05-2024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F936C-0285-4558-9E4F-A9B9C9CD95B6}" type="slidenum">
              <a:rPr lang="en-IN" smtClean="0"/>
              <a:t>‹#›</a:t>
            </a:fld>
            <a:endParaRPr lang="en-IN"/>
          </a:p>
        </p:txBody>
      </p:sp>
    </p:spTree>
    <p:extLst>
      <p:ext uri="{BB962C8B-B14F-4D97-AF65-F5344CB8AC3E}">
        <p14:creationId xmlns:p14="http://schemas.microsoft.com/office/powerpoint/2010/main" val="264968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advancedSlicerVisual</a:t>
            </a:r>
            <a:endParaRPr dirty="0"/>
          </a:p>
          <a:p>
            <a:r>
              <a:rPr b="0" dirty="0"/>
              <a:t>No alt text provided</a:t>
            </a:r>
            <a:endParaRPr dirty="0"/>
          </a:p>
          <a:p>
            <a:endParaRPr dirty="0"/>
          </a:p>
          <a:p>
            <a:r>
              <a:rPr b="1" dirty="0"/>
              <a:t>Top 10 City Amount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Others</a:t>
            </a:r>
            <a:endParaRPr dirty="0"/>
          </a:p>
          <a:p>
            <a:r>
              <a:rPr b="0" dirty="0"/>
              <a:t>No alt text provided</a:t>
            </a:r>
            <a:endParaRPr dirty="0"/>
          </a:p>
          <a:p>
            <a:endParaRPr dirty="0"/>
          </a:p>
          <a:p>
            <a:r>
              <a:rPr b="1" dirty="0"/>
              <a:t>VEG</a:t>
            </a:r>
            <a:endParaRPr dirty="0"/>
          </a:p>
          <a:p>
            <a:r>
              <a:rPr b="0" dirty="0"/>
              <a:t>No alt text provided</a:t>
            </a:r>
            <a:endParaRPr dirty="0"/>
          </a:p>
          <a:p>
            <a:endParaRPr dirty="0"/>
          </a:p>
          <a:p>
            <a:r>
              <a:rPr b="1" dirty="0"/>
              <a:t>NON-VEG</a:t>
            </a:r>
            <a:endParaRPr dirty="0"/>
          </a:p>
          <a:p>
            <a:r>
              <a:rPr b="0" dirty="0"/>
              <a:t>No alt text provided</a:t>
            </a:r>
            <a:endParaRPr dirty="0"/>
          </a:p>
          <a:p>
            <a:endParaRPr dirty="0"/>
          </a:p>
          <a:p>
            <a:r>
              <a:rPr b="1" dirty="0"/>
              <a:t> City Amount</a:t>
            </a:r>
            <a:endParaRPr dirty="0"/>
          </a:p>
          <a:p>
            <a:r>
              <a:rPr b="0" dirty="0"/>
              <a:t>No alt text provided</a:t>
            </a:r>
            <a:endParaRPr dirty="0"/>
          </a:p>
          <a:p>
            <a:endParaRPr dirty="0"/>
          </a:p>
          <a:p>
            <a:r>
              <a:rPr b="1" dirty="0"/>
              <a:t>Rating</a:t>
            </a:r>
            <a:endParaRPr dirty="0"/>
          </a:p>
          <a:p>
            <a:r>
              <a:rPr b="0" dirty="0"/>
              <a:t>No alt text provided</a:t>
            </a:r>
            <a:endParaRPr dirty="0"/>
          </a:p>
          <a:p>
            <a:endParaRPr dirty="0"/>
          </a:p>
          <a:p>
            <a:r>
              <a:rPr b="1" dirty="0"/>
              <a:t>Rating</a:t>
            </a:r>
            <a:endParaRPr dirty="0"/>
          </a:p>
          <a:p>
            <a:r>
              <a:rPr b="0" dirty="0"/>
              <a:t>No alt text provided</a:t>
            </a:r>
            <a:endParaRPr dirty="0"/>
          </a:p>
          <a:p>
            <a:endParaRPr dirty="0"/>
          </a:p>
          <a:p>
            <a:r>
              <a:rPr b="1" dirty="0"/>
              <a:t>Rating</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textSearchSlicerF85E2E78BE4A4D7D9F99ED75B5D71C85</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Users by Age</a:t>
            </a:r>
            <a:endParaRPr dirty="0"/>
          </a:p>
          <a:p>
            <a:r>
              <a:rPr b="0" dirty="0"/>
              <a:t>No alt text provided</a:t>
            </a:r>
            <a:endParaRPr dirty="0"/>
          </a:p>
          <a:p>
            <a:endParaRPr dirty="0"/>
          </a:p>
          <a:p>
            <a:r>
              <a:rPr b="1" dirty="0"/>
              <a:t>textSearchSlicerF85E2E78BE4A4D7D9F99ED75B5D71C85</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textSearchSlicerF85E2E78BE4A4D7D9F99ED75B5D71C85</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Sales by city</a:t>
            </a:r>
            <a:endParaRPr dirty="0"/>
          </a:p>
          <a:p>
            <a:r>
              <a:rPr b="0" dirty="0"/>
              <a:t>No alt text provided</a:t>
            </a:r>
            <a:endParaRPr dirty="0"/>
          </a:p>
          <a:p>
            <a:endParaRPr dirty="0"/>
          </a:p>
          <a:p>
            <a:r>
              <a:rPr b="1" dirty="0"/>
              <a:t>Sales by city</a:t>
            </a:r>
            <a:endParaRPr dirty="0"/>
          </a:p>
          <a:p>
            <a:r>
              <a:rPr b="0" dirty="0"/>
              <a:t>No alt text provided</a:t>
            </a:r>
            <a:endParaRPr dirty="0"/>
          </a:p>
          <a:p>
            <a:endParaRPr dirty="0"/>
          </a:p>
          <a:p>
            <a:r>
              <a:rPr b="1" dirty="0"/>
              <a:t>Sales by city</a:t>
            </a:r>
            <a:endParaRPr dirty="0"/>
          </a:p>
          <a:p>
            <a:r>
              <a:rPr b="0" dirty="0"/>
              <a:t>No alt text provided</a:t>
            </a:r>
            <a:endParaRPr dirty="0"/>
          </a:p>
          <a:p>
            <a:endParaRPr dirty="0"/>
          </a:p>
          <a:p>
            <a:r>
              <a:rPr b="1" dirty="0"/>
              <a:t>Sales by city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ce8a5337-ec23-470e-9dd4-97ed1be83116/?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ce8a5337-ec23-470e-9dd4-97ed1be83116/?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ce8a5337-ec23-470e-9dd4-97ed1be83116/?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ce8a5337-ec23-470e-9dd4-97ed1be83116/?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hape. Please refer to the notes on this slide for details">
            <a:hlinkClick r:id="rId3"/>
          </p:cNvPr>
          <p:cNvPicPr>
            <a:picLocks noChangeAspect="1"/>
          </p:cNvPicPr>
          <p:nvPr/>
        </p:nvPicPr>
        <p:blipFill>
          <a:blip r:embed="rId4"/>
          <a:stretch>
            <a:fillRect/>
          </a:stretch>
        </p:blipFill>
        <p:spPr>
          <a:xfrm>
            <a:off x="0" y="0"/>
            <a:ext cx="12192000" cy="7153835"/>
          </a:xfrm>
          <a:prstGeom prst="rect">
            <a:avLst/>
          </a:prstGeom>
          <a:noFill/>
        </p:spPr>
      </p:pic>
      <p:sp>
        <p:nvSpPr>
          <p:cNvPr id="4" name="Title" hidden="1"/>
          <p:cNvSpPr>
            <a:spLocks noGrp="1"/>
          </p:cNvSpPr>
          <p:nvPr>
            <p:ph type="title"/>
          </p:nvPr>
        </p:nvSpPr>
        <p:spPr/>
        <p:txBody>
          <a:bodyPr/>
          <a:lstStyle/>
          <a:p>
            <a:r>
              <a:t>Zomato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dvancedSlicerVisual ,Top 10 City Amount ,lineChart ,card ,card ,card ,card ,Others ,VEG ,NON-VEG , City Amount ,Rating ,Rating ,Rating ,shape ,shape ,shape ,shape ,image ,image ,image ,image ,image ,image ,shape ,image ,image ,image ,image ,textbox ,image ,image ,card ,image ,textbox ,shape ,textSearchSlicerF85E2E78BE4A4D7D9F99ED75B5D71C85. Please refer to the notes on this slide for details">
            <a:hlinkClick r:id="rId3"/>
          </p:cNvPr>
          <p:cNvPicPr>
            <a:picLocks noChangeAspect="1"/>
          </p:cNvPicPr>
          <p:nvPr/>
        </p:nvPicPr>
        <p:blipFill>
          <a:blip r:embed="rId4"/>
          <a:stretch>
            <a:fillRect/>
          </a:stretch>
        </p:blipFill>
        <p:spPr>
          <a:xfrm>
            <a:off x="0" y="0"/>
            <a:ext cx="1219200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card ,card ,shape ,shape ,image ,image ,image ,image ,textbox ,image ,image ,card ,image ,textbox ,Users by Age ,textSearchSlicerF85E2E78BE4A4D7D9F99ED75B5D71C85 ,shape ,shape ,clusteredBarChart ,clusteredBarChart ,card ,card ,image ,image. Please refer to the notes on this slide for details">
            <a:hlinkClick r:id="rId3"/>
          </p:cNvPr>
          <p:cNvPicPr>
            <a:picLocks noChangeAspect="1"/>
          </p:cNvPicPr>
          <p:nvPr/>
        </p:nvPicPr>
        <p:blipFill>
          <a:blip r:embed="rId4"/>
          <a:stretch>
            <a:fillRect/>
          </a:stretch>
        </p:blipFill>
        <p:spPr>
          <a:xfrm>
            <a:off x="0" y="0"/>
            <a:ext cx="12192000" cy="6858000"/>
          </a:xfrm>
          <a:prstGeom prst="rect">
            <a:avLst/>
          </a:prstGeom>
          <a:noFill/>
        </p:spPr>
      </p:pic>
      <p:sp>
        <p:nvSpPr>
          <p:cNvPr id="4" name="Title" hidden="1"/>
          <p:cNvSpPr>
            <a:spLocks noGrp="1"/>
          </p:cNvSpPr>
          <p:nvPr>
            <p:ph type="title"/>
          </p:nvPr>
        </p:nvSpPr>
        <p:spPr/>
        <p:txBody>
          <a:bodyPr/>
          <a:lstStyle/>
          <a:p>
            <a:r>
              <a:t>User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card ,shape ,image ,image ,image ,image ,textbox ,textbox ,textSearchSlicerF85E2E78BE4A4D7D9F99ED75B5D71C85 ,image ,advancedSlicerVisual ,card ,Sales by city ,Sales by city ,Sales by city ,Sales by city ,shape ,advancedSlicerVisual ,slicer ,shape. Please refer to the notes on this slide for details">
            <a:hlinkClick r:id="rId3"/>
          </p:cNvPr>
          <p:cNvPicPr>
            <a:picLocks noChangeAspect="1"/>
          </p:cNvPicPr>
          <p:nvPr/>
        </p:nvPicPr>
        <p:blipFill>
          <a:blip r:embed="rId4"/>
          <a:stretch>
            <a:fillRect/>
          </a:stretch>
        </p:blipFill>
        <p:spPr>
          <a:xfrm>
            <a:off x="0" y="0"/>
            <a:ext cx="12192000" cy="6858000"/>
          </a:xfrm>
          <a:prstGeom prst="rect">
            <a:avLst/>
          </a:prstGeom>
          <a:noFill/>
        </p:spPr>
      </p:pic>
      <p:sp>
        <p:nvSpPr>
          <p:cNvPr id="4" name="Title" hidden="1"/>
          <p:cNvSpPr>
            <a:spLocks noGrp="1"/>
          </p:cNvSpPr>
          <p:nvPr>
            <p:ph type="title"/>
          </p:nvPr>
        </p:nvSpPr>
        <p:spPr/>
        <p:txBody>
          <a:bodyPr/>
          <a:lstStyle/>
          <a:p>
            <a:r>
              <a:t>City Performance</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457</Words>
  <Application>Microsoft Office PowerPoint</Application>
  <PresentationFormat>Widescreen</PresentationFormat>
  <Paragraphs>261</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Custom Design</vt:lpstr>
      <vt:lpstr>Zomato Analysis</vt:lpstr>
      <vt:lpstr>Overview</vt:lpstr>
      <vt:lpstr>User performance</vt:lpstr>
      <vt:lpstr>City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Ankit pattanaik</cp:lastModifiedBy>
  <cp:revision>5</cp:revision>
  <dcterms:created xsi:type="dcterms:W3CDTF">2016-09-04T11:54:55Z</dcterms:created>
  <dcterms:modified xsi:type="dcterms:W3CDTF">2024-05-23T01:22:19Z</dcterms:modified>
</cp:coreProperties>
</file>