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636E-0F35-849B-393F-6B744C16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8149-4E46-A31F-A3D5-802D5FD6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250A-A94B-EB97-911C-09881494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EBAC-3ABE-006E-5C64-FE6F6F0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2718-3B59-97DB-3BA4-3E83E9CB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E082-56CE-3414-3C9F-F764941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85734-E387-9C4C-4DA4-1729EC87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257F-78DE-22B2-9657-6247FAA5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5B1F-DA13-F859-F384-A029250A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91D3-3277-6416-06CB-0604DADF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B60EC-6AB8-6AEC-931A-D5A6EFA3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6289-94C1-88B8-D0CE-0C85AB7D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5297-845D-C8A1-28B2-764CB027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F79E-99BA-B033-16F4-FED05591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6A91-3011-6961-AA47-81A4C99E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030B-F6AE-E87F-3095-13761994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E06F-95A9-D6F6-9211-76B668B7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B449-5A8C-5734-C116-96A6EEF4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BD6D-E7FB-9FE5-3B3A-07E04428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2B1A-AC8E-2E43-AAF6-0E9205F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3959-CBBC-0549-7063-DD88176A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3557-4A7B-CC21-2132-2B816FD6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EC96-8F91-A2FA-4D3F-CE063FB9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E310-E6D1-47DB-60CF-CEE4A41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B90B-AF2A-C73F-29D6-9C91E86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2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C2E6-D18E-CA42-566B-4021D77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C128-4E80-D6FC-583C-1CE8A3588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6F822-09A5-7C04-02AE-FA025CD8B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37D85-BF2F-87B4-1C2C-62A701E6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C2251-CD7C-73DC-6562-BE7E8120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2DA19-5501-9DDC-B409-9E3AFE8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F901-84E0-55D2-AB7F-889C5730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39B2-5704-8D6E-9D09-111312E8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2ECE9-7C5F-1951-A356-7D61AC39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E920D-C616-7892-947B-3FBF8E355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786D1-E53F-CA9B-4E87-9FDAA482C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3E755-0D6C-E421-2201-542C5B90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CA81-4AFC-91AA-9777-8EBD2E51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F4005-0144-0D02-C6F8-0B625D9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B459-A73E-2E28-B297-1191F273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1AB3-69A2-776B-0E9F-BA57CB27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64395-24EE-A86E-CB84-A10A4C88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3E475-CABF-41EF-617C-49258213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F1497-4E75-8B45-5848-0568B708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B253D-374F-1F9D-C8E5-3657847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158E-C822-ED36-AA17-6A65444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7BAC-92F4-DC2F-39AF-27ABFC5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31CA-0FDA-E5D5-8E1B-8C4D135C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8A32-06E7-87FB-7677-CC1C0C6F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72F7-B90A-ED94-50FC-C3F46F59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C87A-1EAE-AF3C-CD61-F1B85CD9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C740-4F78-F1E7-DF72-4B909E6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A93-B760-550D-2705-71712C3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7F022-AE1D-3AD3-6A96-BEB6ED4D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E1C8-820B-932F-C1B7-9285A580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09AF-5A1A-6A81-7BDF-1ADDCB9E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F9FD-5B65-8456-8010-B891B8E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4DE64-AF07-29E2-B989-E051F4F0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100D6-2BAF-9A5C-2EC8-BD4B6358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3BC4-FC8A-B4C4-BED5-711A2518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2D21-75A1-A78F-13A2-BF50CDBD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37E9-E8C0-47A0-9121-328F25577647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9B4-33EE-456E-9A76-8938DA3CC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51B2-21AD-A730-5B1B-35DD8AD2E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099E-B4E1-4196-B096-8C885ECF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6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179A-EA36-6200-F422-0EC29A87E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654B-919B-8DBC-0175-75F3EA56B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73A1-12ED-1863-C0FC-7AF0F19C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3" y="-93306"/>
            <a:ext cx="12384076" cy="69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pattanaik</dc:creator>
  <cp:lastModifiedBy>Ankit pattanaik</cp:lastModifiedBy>
  <cp:revision>1</cp:revision>
  <dcterms:created xsi:type="dcterms:W3CDTF">2024-01-14T17:29:52Z</dcterms:created>
  <dcterms:modified xsi:type="dcterms:W3CDTF">2024-01-14T17:29:52Z</dcterms:modified>
</cp:coreProperties>
</file>