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DC9F-1E4F-7025-8930-53FCD722E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60EBE-5009-0193-CF29-9760D97C5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F44EB-2D39-B381-1207-99425425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CCD-332C-490C-BCAD-38DEFCA3EE4B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4F5B4-51C3-B280-36A1-242AC4D2A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2B29E-EB80-2983-27F4-06ACEC2C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5B0E6-8661-4383-815C-A38D3F9831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22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4854-00BC-8EFD-40B9-AAA5196BE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87E1A1-BB15-B214-D749-54B938A9C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79086-6170-74C1-A1E1-885EA4A81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CCD-332C-490C-BCAD-38DEFCA3EE4B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00F86-3C19-3B22-87D0-C3C8F9108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ED070-53DA-2E1F-FB13-8458590B6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5B0E6-8661-4383-815C-A38D3F9831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47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9576C5-997D-6FD3-7AA1-20E7CB5477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EEC1E-C658-4ACE-7909-4B035E7D8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AF20A-F71C-7E40-7704-4C8C9BA2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CCD-332C-490C-BCAD-38DEFCA3EE4B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96263-64BA-31DA-0B6F-BE3A7482D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9144F-4E23-CBF5-8A3C-A8045DAD8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5B0E6-8661-4383-815C-A38D3F9831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6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9B7D8-F661-EFB6-EECD-A79549F0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599A5-F0E3-5FBE-A967-E77A5A3BA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4BB45-28D1-36FE-1201-0B362A29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CCD-332C-490C-BCAD-38DEFCA3EE4B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1B546-CE41-1932-388A-C7FB0D4C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512DE-670C-7F85-9F48-2EE9E312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5B0E6-8661-4383-815C-A38D3F9831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17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D47A-6D46-C0BE-42D3-829E510E6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0540C-709F-6A13-2BA7-1DBCAC170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3812B-0970-BD8B-F431-51CF0DE24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CCD-332C-490C-BCAD-38DEFCA3EE4B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7E3F9-96C2-3449-A788-33AAB0241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98A4B-FE6B-C0FE-AF95-2FBC5C088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5B0E6-8661-4383-815C-A38D3F9831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01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F7930-B11E-C414-9BC6-6C58D21E4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DADD1-5650-046A-A21E-E5C7A3E0B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0499B-3A21-ECE7-D6C9-4E0809271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04BB9-1BF7-8554-AB4B-E319D346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CCD-332C-490C-BCAD-38DEFCA3EE4B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8A76B-EF97-805A-FAA9-0B5BD301D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2137B-5183-B69A-E7CE-AEFDC5A0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5B0E6-8661-4383-815C-A38D3F9831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11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22A9A-4D65-007A-6C9A-631E3D115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CF924-15A5-6EED-04D6-F695FCAAA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5BA7A-2E36-EC0F-B8A1-DF2603DAE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7C8BA-0B04-FB49-2E91-D45000F98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95964-3F04-648B-4E90-8BDE59E27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5B8D25-3FBF-972A-2D15-29E5CB4EC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CCD-332C-490C-BCAD-38DEFCA3EE4B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2F18D4-45B1-FB2D-33E0-03DCBC293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60602E-EA6C-E0AB-27AE-579B2871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5B0E6-8661-4383-815C-A38D3F9831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17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52B57-D3B6-1701-B1BC-0220DAE7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6AF8E8-3C27-DA31-9B2F-9C79EEBA5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CCD-332C-490C-BCAD-38DEFCA3EE4B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85B67-23FD-A14A-1551-67EAB9F8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72B8D-B6C4-3668-5149-47530CE5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5B0E6-8661-4383-815C-A38D3F9831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200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17A071-A73D-3310-70DB-7E84493EB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CCD-332C-490C-BCAD-38DEFCA3EE4B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843D3D-5FDF-7594-647B-093372CEC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CA4A0-AD5C-E1C7-E3B5-B2B3A6F6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5B0E6-8661-4383-815C-A38D3F9831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49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8330-151E-E5FC-E0EA-AD1D57132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A4DE8-6A41-E052-8220-B89A75388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B4657-C26F-751C-C29E-FC74DAD07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E4F56-C1AB-82D7-B1CB-5F96507A0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CCD-332C-490C-BCAD-38DEFCA3EE4B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49B65-EF08-166C-3B5B-90A932306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7BB9C-1676-6E6C-DDC1-E5D75DB6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5B0E6-8661-4383-815C-A38D3F9831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019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C9807-7836-6295-92E9-B1D5037E3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A09D48-C9EA-3A43-5E52-78B80209D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7DC28-9C39-C76C-AD70-4C24ED49B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D1FB9-0346-6830-DFD0-862975727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CCD-332C-490C-BCAD-38DEFCA3EE4B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AA8D0-2581-D1CE-4DED-88ACFCA86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49737-F011-95FC-2427-5C128EF3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5B0E6-8661-4383-815C-A38D3F9831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31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15AB12-AA78-CD7F-3B44-87C366C4C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C913D-928E-663D-9989-11A7B6D51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856D3-56A9-7307-4EB0-889717AD0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88CCD-332C-490C-BCAD-38DEFCA3EE4B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D53F6-CC10-2A4C-0A4A-85A8184F35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6C5AD-C507-3BA5-D400-018C82961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5B0E6-8661-4383-815C-A38D3F9831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21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7473-0688-CCB5-9E45-ECF213E55B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7807E-0E26-B4B2-AE9B-B9C18CF14D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CE2345-6C5C-BDE8-C845-B2C769132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71" y="0"/>
            <a:ext cx="122377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28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9DF6-2336-28EA-D7A6-462C1A963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B6150B-545E-3328-2345-E1877119E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95A069-7E7C-DA43-3D97-0F2617596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934" y="0"/>
            <a:ext cx="12202934" cy="685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52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pattanaik</dc:creator>
  <cp:lastModifiedBy>Ankit pattanaik</cp:lastModifiedBy>
  <cp:revision>1</cp:revision>
  <dcterms:created xsi:type="dcterms:W3CDTF">2024-01-06T17:56:31Z</dcterms:created>
  <dcterms:modified xsi:type="dcterms:W3CDTF">2024-01-06T18:08:30Z</dcterms:modified>
</cp:coreProperties>
</file>