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91DDC-0FF1-2CCB-9033-0A6706B8BA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96B400-935E-48C4-F3CE-6AC1097544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E76A2-0060-DBE4-F8D0-92608B118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409B9-1B05-4BEC-976D-24147DD711E5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BD906-EF77-5699-F2DE-805E6033E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F1175-2B80-1A0A-F6F1-59FD805F2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97C-7D88-4AC1-B637-846EBC24C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80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DD797-488A-5D31-0B60-49CF281AB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87BCB4-AC48-C383-4217-FF004AAFB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028BB-6787-3C06-2452-CC2C071AF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409B9-1B05-4BEC-976D-24147DD711E5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5969B-EA1A-2EE2-A49C-C36794AED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71D4F-32BB-C613-F09A-9416D3FCE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97C-7D88-4AC1-B637-846EBC24C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68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FE39F0-D07F-2551-678F-9422564EBB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53FEFB-DE81-B8A3-444B-9D843B8FA0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055AE-9BE3-E8B5-00CB-B90D2E637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409B9-1B05-4BEC-976D-24147DD711E5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F0084-434A-7BBC-9C5F-5CD27FFB3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91BE4-858E-0726-FCDA-BEBFF9D2C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97C-7D88-4AC1-B637-846EBC24C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03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11B20-C5B2-1410-970F-32970A0F3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0CD07-33F1-880F-F7B7-40A0F9E80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2A683-9949-62B7-0119-9E3DC3615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409B9-1B05-4BEC-976D-24147DD711E5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F8A0F-2992-6D32-9498-A6BBC7AF6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BD624-0520-51DA-2DE3-250C24CA4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97C-7D88-4AC1-B637-846EBC24C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12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07D2F-008C-416C-E782-278C41415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922E5-B792-8CF2-B195-1DC444CEA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D9746-C456-D505-AE86-0BF2860B4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409B9-1B05-4BEC-976D-24147DD711E5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39C01-AB18-4727-6B6F-3BF0B2D8E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E7FB3-DE5A-8F1C-D91D-C0498AB55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97C-7D88-4AC1-B637-846EBC24C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06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8271C-101D-8567-7A15-2860E04CE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4DE88-6B9B-B874-4626-5E7FBB2681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A518C9-AEFE-8195-C715-6291B9E33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8EF91-A0FB-4DC3-7F94-D121D7266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409B9-1B05-4BEC-976D-24147DD711E5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5A2B54-CBE2-62BA-4CD2-F1F4AE4EE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AD135-297E-3C85-3BBE-A03C5BBC9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97C-7D88-4AC1-B637-846EBC24C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00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6F751-D4A6-6C6A-3D25-145C2926B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5D40D-4559-DD54-10C9-86A85616D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BA7BAC-433C-41D7-1D7B-DB718A7D5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A7D336-8F88-312B-8493-E61F8A8A52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471B59-5C9F-BD48-717E-F28F3567C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8BF3A8-1F6A-BC63-DD8C-C4EB7F81F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409B9-1B05-4BEC-976D-24147DD711E5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B60E37-5ACD-08E9-3160-0A5DEC35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14F841-AD7D-FB36-03C3-59290D4D6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97C-7D88-4AC1-B637-846EBC24C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290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5D954-AEE8-CFE9-7E67-7B711A05E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A4C796-8D76-8651-B993-B1080BF2B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409B9-1B05-4BEC-976D-24147DD711E5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9E40CB-647B-DCE0-A4F2-A96B3D6B2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65E93E-8D47-F10D-7773-4C420CF9A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97C-7D88-4AC1-B637-846EBC24C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59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6BC7C-6046-AC5E-4920-67AEFB8BE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409B9-1B05-4BEC-976D-24147DD711E5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A3F173-6C83-322A-9D67-9FB147C64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AD12CA-8261-71E6-F8D7-62041017F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97C-7D88-4AC1-B637-846EBC24C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78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AFA97-6CF9-A315-4704-EF06FC06D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0EFE8-9FAA-EB8F-1257-0DD1C11B2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152298-48ED-C381-B5D8-72D8A2451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8589C7-FC53-53BD-4072-96704A29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409B9-1B05-4BEC-976D-24147DD711E5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9334C3-2C62-8A4F-03D6-294B99E5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D850ED-7429-B431-C651-2AF33213F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97C-7D88-4AC1-B637-846EBC24C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71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DC56E-5CD4-916B-FCEB-02A1AEE4A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A20E05-6D6E-4381-EF40-4FCABF269C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9A1AAF-797C-1162-4655-475F683AB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1AD17A-1645-2087-6EAE-13D5BF89A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409B9-1B05-4BEC-976D-24147DD711E5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804B39-3707-6C6B-5524-AEEE3A34B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E331E-4A24-4AEB-982D-19608097D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97C-7D88-4AC1-B637-846EBC24C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94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83B9B1-939B-DDBC-2948-F0AD0AF5D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387F49-C3A7-42B0-1AFF-B23F923F4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8B323-CE56-C79F-5F7E-8D9A39B89F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409B9-1B05-4BEC-976D-24147DD711E5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C9DB3-91EB-91A8-AC72-E30DE193BD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3C68F-AFAF-A75D-8212-93B57347A8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9097C-7D88-4AC1-B637-846EBC24C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574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748FF-D35D-5EA3-B534-D7C7E277EA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AutoVisionX</a:t>
            </a:r>
            <a:r>
              <a:rPr lang="en-US" dirty="0"/>
              <a:t> Hackathon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5B141D-7BFE-8204-514B-DE02167241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47323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b="1" i="0" dirty="0">
                <a:effectLst/>
              </a:rPr>
              <a:t>Dynamic Object Detection for Autonomous Driving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45320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B5B141D-7BFE-8204-514B-DE02167241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7505" y="377505"/>
            <a:ext cx="11459361" cy="6115574"/>
          </a:xfrm>
        </p:spPr>
        <p:txBody>
          <a:bodyPr>
            <a:normAutofit/>
          </a:bodyPr>
          <a:lstStyle/>
          <a:p>
            <a:pPr algn="l"/>
            <a:r>
              <a:rPr lang="en-US" sz="28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Problem Statement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</a:rPr>
              <a:t>The challenge is to design and implement a dynamic object detection system to identify and track moving objects in a given environment. The primary application is to enhance autonomous driving capabilities by providing real-time detection of dynamic obstacles in the surroundings. The solution should be implemented in C++ and optimized for the x64 architecture.</a:t>
            </a:r>
          </a:p>
          <a:p>
            <a:pPr algn="l"/>
            <a:endParaRPr lang="en-US" dirty="0">
              <a:solidFill>
                <a:srgbClr val="37415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B8CA63-D629-07BE-7E8E-87A5538A4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490" y="2927226"/>
            <a:ext cx="4802275" cy="328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531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B5B141D-7BFE-8204-514B-DE02167241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7505" y="377505"/>
            <a:ext cx="11459361" cy="6115574"/>
          </a:xfrm>
        </p:spPr>
        <p:txBody>
          <a:bodyPr>
            <a:normAutofit/>
          </a:bodyPr>
          <a:lstStyle/>
          <a:p>
            <a:pPr algn="l"/>
            <a:r>
              <a:rPr lang="en-US" sz="28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Inputs:</a:t>
            </a:r>
            <a:endParaRPr lang="en-US" sz="2800" b="0" i="0" dirty="0">
              <a:solidFill>
                <a:srgbClr val="374151"/>
              </a:solidFill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accent4">
                    <a:lumMod val="75000"/>
                  </a:schemeClr>
                </a:solidFill>
                <a:effectLst/>
              </a:rPr>
              <a:t>Input Video:</a:t>
            </a:r>
            <a:r>
              <a:rPr lang="en-US" sz="2000" b="0" i="0" dirty="0">
                <a:solidFill>
                  <a:schemeClr val="accent4">
                    <a:lumMod val="75000"/>
                  </a:schemeClr>
                </a:solidFill>
                <a:effectLst/>
              </a:rPr>
              <a:t> </a:t>
            </a:r>
          </a:p>
          <a:p>
            <a:pPr algn="l"/>
            <a:r>
              <a:rPr lang="en-US" sz="2000" b="0" i="0" dirty="0">
                <a:solidFill>
                  <a:srgbClr val="374151"/>
                </a:solidFill>
                <a:effectLst/>
              </a:rPr>
              <a:t>A video file that simulates the input from a vehicle's camera system. This video will be used as the input source for dynamic object detection.</a:t>
            </a:r>
          </a:p>
          <a:p>
            <a:pPr algn="l"/>
            <a:endParaRPr lang="en-US" sz="2000" b="0" i="0" dirty="0"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accent4">
                    <a:lumMod val="75000"/>
                  </a:schemeClr>
                </a:solidFill>
                <a:effectLst/>
              </a:rPr>
              <a:t>Base Address of Memory:</a:t>
            </a:r>
            <a:r>
              <a:rPr lang="en-US" sz="2000" b="0" i="0" dirty="0">
                <a:solidFill>
                  <a:schemeClr val="accent4">
                    <a:lumMod val="75000"/>
                  </a:schemeClr>
                </a:solidFill>
                <a:effectLst/>
              </a:rPr>
              <a:t> </a:t>
            </a:r>
          </a:p>
          <a:p>
            <a:pPr algn="l"/>
            <a:r>
              <a:rPr lang="en-US" sz="2000" b="0" i="0" dirty="0">
                <a:solidFill>
                  <a:srgbClr val="374151"/>
                </a:solidFill>
                <a:effectLst/>
              </a:rPr>
              <a:t>The project should take the start address of memory as a command-line argument. This base address will be used for all memory buffer allocations within the project.</a:t>
            </a:r>
          </a:p>
          <a:p>
            <a:pPr algn="l"/>
            <a:endParaRPr lang="en-US" sz="2000" b="0" i="0" dirty="0">
              <a:solidFill>
                <a:srgbClr val="374151"/>
              </a:solidFill>
              <a:effectLst/>
            </a:endParaRPr>
          </a:p>
          <a:p>
            <a:pPr algn="l"/>
            <a:r>
              <a:rPr lang="en-US" sz="28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Outputs:</a:t>
            </a:r>
            <a:endParaRPr lang="en-US" sz="2800" b="0" i="0" dirty="0">
              <a:solidFill>
                <a:schemeClr val="accent6">
                  <a:lumMod val="75000"/>
                </a:schemeClr>
              </a:solidFill>
              <a:effectLst/>
            </a:endParaRPr>
          </a:p>
          <a:p>
            <a:pPr algn="l"/>
            <a:r>
              <a:rPr lang="en-US" sz="2000" b="0" i="0" dirty="0">
                <a:solidFill>
                  <a:srgbClr val="374151"/>
                </a:solidFill>
                <a:effectLst/>
              </a:rPr>
              <a:t>The output of the project should be a processed video with an overlay highlighting the dynamic objects detected in the scene.</a:t>
            </a:r>
          </a:p>
          <a:p>
            <a:pPr algn="l"/>
            <a:endParaRPr lang="en-US" dirty="0">
              <a:solidFill>
                <a:srgbClr val="3741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771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B5B141D-7BFE-8204-514B-DE02167241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7505" y="377505"/>
            <a:ext cx="11459361" cy="6115574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11200" b="1" i="0" dirty="0">
                <a:solidFill>
                  <a:schemeClr val="accent6">
                    <a:lumMod val="75000"/>
                  </a:schemeClr>
                </a:solidFill>
                <a:effectLst/>
                <a:latin typeface="Söhne"/>
              </a:rPr>
              <a:t>Expectations: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6400" b="1" i="0" dirty="0">
                <a:solidFill>
                  <a:srgbClr val="374151"/>
                </a:solidFill>
                <a:effectLst/>
                <a:latin typeface="+mj-lt"/>
              </a:rPr>
              <a:t>C++ Project: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4900" b="0" i="0" dirty="0">
                <a:solidFill>
                  <a:srgbClr val="374151"/>
                </a:solidFill>
                <a:effectLst/>
                <a:latin typeface="Söhne"/>
              </a:rPr>
              <a:t>The project should be implemented in C++.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4900" b="0" i="0" dirty="0">
                <a:solidFill>
                  <a:srgbClr val="374151"/>
                </a:solidFill>
                <a:effectLst/>
                <a:latin typeface="Söhne"/>
              </a:rPr>
              <a:t>Utilize appropriate libraries or frameworks for image processing and computer vision tasks.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6400" b="1" i="0" dirty="0">
                <a:solidFill>
                  <a:srgbClr val="374151"/>
                </a:solidFill>
                <a:effectLst/>
                <a:latin typeface="+mj-lt"/>
              </a:rPr>
              <a:t>Executable Compatibility: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4500" b="0" i="0" dirty="0">
                <a:solidFill>
                  <a:srgbClr val="374151"/>
                </a:solidFill>
                <a:effectLst/>
                <a:latin typeface="Söhne"/>
              </a:rPr>
              <a:t>The executable should be compatible with the x64 architecture.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6400" b="1" i="0" dirty="0">
                <a:solidFill>
                  <a:srgbClr val="374151"/>
                </a:solidFill>
                <a:effectLst/>
                <a:latin typeface="+mj-lt"/>
              </a:rPr>
              <a:t>Command-line Interface: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4100" b="0" i="0" dirty="0">
                <a:solidFill>
                  <a:srgbClr val="374151"/>
                </a:solidFill>
                <a:effectLst/>
                <a:latin typeface="Söhne"/>
              </a:rPr>
              <a:t>The project should accept two command-line arguments: the input video file and the base address of memory.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6400" b="1" i="0" dirty="0">
                <a:solidFill>
                  <a:srgbClr val="374151"/>
                </a:solidFill>
                <a:effectLst/>
                <a:latin typeface="+mj-lt"/>
              </a:rPr>
              <a:t>Memory Management: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4500" b="0" i="0" dirty="0">
                <a:solidFill>
                  <a:srgbClr val="374151"/>
                </a:solidFill>
                <a:effectLst/>
                <a:latin typeface="Söhne"/>
              </a:rPr>
              <a:t>Efficiently manage memory allocations using the provided base address.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6400" b="1" i="0" dirty="0">
                <a:solidFill>
                  <a:srgbClr val="374151"/>
                </a:solidFill>
                <a:effectLst/>
                <a:latin typeface="+mj-lt"/>
              </a:rPr>
              <a:t>Dynamic Object Detection: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4500" b="0" i="0" dirty="0">
                <a:solidFill>
                  <a:srgbClr val="374151"/>
                </a:solidFill>
                <a:effectLst/>
                <a:latin typeface="Söhne"/>
              </a:rPr>
              <a:t>Implement a robust algorithm for dynamic object detection in the video stream.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4500" b="0" i="0" dirty="0">
                <a:solidFill>
                  <a:srgbClr val="374151"/>
                </a:solidFill>
                <a:effectLst/>
                <a:latin typeface="Söhne"/>
              </a:rPr>
              <a:t>The detection should include but not be limited to vehicles, pedestrians, and other relevant dynamic objects.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6400" b="1" i="0" dirty="0">
                <a:solidFill>
                  <a:srgbClr val="374151"/>
                </a:solidFill>
                <a:effectLst/>
                <a:latin typeface="+mj-lt"/>
              </a:rPr>
              <a:t>Overlay Output: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4500" b="0" i="0" dirty="0">
                <a:solidFill>
                  <a:srgbClr val="374151"/>
                </a:solidFill>
                <a:effectLst/>
                <a:latin typeface="Söhne"/>
              </a:rPr>
              <a:t>The output video should display the original video with an overlay indicating the detected dynamic objects.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6400" b="1" i="0" dirty="0">
                <a:solidFill>
                  <a:srgbClr val="374151"/>
                </a:solidFill>
                <a:effectLst/>
                <a:latin typeface="+mj-lt"/>
              </a:rPr>
              <a:t>Sequence Diagram: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4500" b="0" i="0" dirty="0">
                <a:solidFill>
                  <a:srgbClr val="374151"/>
                </a:solidFill>
                <a:effectLst/>
                <a:latin typeface="Söhne"/>
              </a:rPr>
              <a:t>Provide a sequence diagram illustrating the flow of operations in your project.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4500" b="0" i="0" dirty="0">
                <a:solidFill>
                  <a:srgbClr val="374151"/>
                </a:solidFill>
                <a:effectLst/>
                <a:latin typeface="Söhne"/>
              </a:rPr>
              <a:t>Include key steps such as video input processing, dynamic object detection, and overlay generation.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6400" b="1" i="0" dirty="0">
                <a:solidFill>
                  <a:srgbClr val="374151"/>
                </a:solidFill>
                <a:effectLst/>
                <a:latin typeface="+mj-lt"/>
              </a:rPr>
              <a:t>Performance Considerations:</a:t>
            </a:r>
            <a:endParaRPr lang="en-US" sz="6400" dirty="0">
              <a:solidFill>
                <a:srgbClr val="374151"/>
              </a:solidFill>
              <a:latin typeface="+mj-lt"/>
            </a:endParaRP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4500" b="0" i="0" dirty="0">
                <a:solidFill>
                  <a:srgbClr val="374151"/>
                </a:solidFill>
                <a:effectLst/>
                <a:latin typeface="Söhne"/>
              </a:rPr>
              <a:t>Optimize the solution for real-time processing and ensure it is suitable for applications in autonomous driving scenarios.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6400" b="1" i="0" dirty="0">
                <a:solidFill>
                  <a:srgbClr val="374151"/>
                </a:solidFill>
                <a:effectLst/>
                <a:latin typeface="+mj-lt"/>
              </a:rPr>
              <a:t>Documentation:</a:t>
            </a:r>
            <a:endParaRPr lang="en-US" sz="6400" dirty="0">
              <a:solidFill>
                <a:srgbClr val="374151"/>
              </a:solidFill>
              <a:latin typeface="+mj-lt"/>
            </a:endParaRP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4500" b="0" i="0" dirty="0">
                <a:solidFill>
                  <a:srgbClr val="374151"/>
                </a:solidFill>
                <a:effectLst/>
                <a:latin typeface="Söhne"/>
              </a:rPr>
              <a:t>Include documentation explaining the design choices, algorithms used, and how to build and run the project.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6400" b="1" i="0" dirty="0">
                <a:solidFill>
                  <a:srgbClr val="374151"/>
                </a:solidFill>
                <a:effectLst/>
                <a:latin typeface="+mj-lt"/>
              </a:rPr>
              <a:t>Submission:</a:t>
            </a:r>
            <a:endParaRPr lang="en-US" sz="6400" dirty="0">
              <a:solidFill>
                <a:srgbClr val="374151"/>
              </a:solidFill>
              <a:latin typeface="+mj-lt"/>
            </a:endParaRP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4500" b="0" i="0" dirty="0">
                <a:solidFill>
                  <a:srgbClr val="374151"/>
                </a:solidFill>
                <a:effectLst/>
                <a:latin typeface="Söhne"/>
              </a:rPr>
              <a:t>Submit a well-commented C++ source code, executable, sequence diagram and documentation.</a:t>
            </a:r>
          </a:p>
          <a:p>
            <a:pPr algn="l"/>
            <a:endParaRPr lang="en-US" sz="2000" b="0" i="0" dirty="0">
              <a:solidFill>
                <a:srgbClr val="374151"/>
              </a:solidFill>
              <a:effectLst/>
            </a:endParaRPr>
          </a:p>
          <a:p>
            <a:pPr algn="l"/>
            <a:endParaRPr lang="en-US" dirty="0">
              <a:solidFill>
                <a:srgbClr val="3741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637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381</Words>
  <Application>Microsoft Office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Söhne</vt:lpstr>
      <vt:lpstr>Office Theme</vt:lpstr>
      <vt:lpstr>AutoVisionX Hackathon</vt:lpstr>
      <vt:lpstr>PowerPoint Presentation</vt:lpstr>
      <vt:lpstr>PowerPoint Presentation</vt:lpstr>
      <vt:lpstr>PowerPoint Presentation</vt:lpstr>
    </vt:vector>
  </TitlesOfParts>
  <Company>Bosch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AutoVisionX Hackathon</dc:title>
  <dc:creator>Sunkara Gopalakrishna (MS/ESZ8-XC)</dc:creator>
  <cp:lastModifiedBy>Sunkara Gopalakrishna (MS/ESZ8-XC)</cp:lastModifiedBy>
  <cp:revision>1</cp:revision>
  <dcterms:created xsi:type="dcterms:W3CDTF">2023-12-10T10:38:55Z</dcterms:created>
  <dcterms:modified xsi:type="dcterms:W3CDTF">2023-12-10T10:55:59Z</dcterms:modified>
</cp:coreProperties>
</file>