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pc="-1" strike="noStrike">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pc="-1" strike="noStrike">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pc="-1" strike="noStrike">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74426156"/>
        <c:axId val="59419661"/>
      </c:barChart>
      <c:catAx>
        <c:axId val="74426156"/>
        <c:scaling>
          <c:orientation val="minMax"/>
        </c:scaling>
        <c:delete val="0"/>
        <c:axPos val="b"/>
        <c:numFmt formatCode="[$-409]mm/dd/yyyy" sourceLinked="1"/>
        <c:majorTickMark val="out"/>
        <c:minorTickMark val="none"/>
        <c:tickLblPos val="nextTo"/>
        <c:spPr>
          <a:ln w="0">
            <a:solidFill>
              <a:srgbClr val="b3b3b3"/>
            </a:solidFill>
          </a:ln>
        </c:spPr>
        <c:txPr>
          <a:bodyPr/>
          <a:lstStyle/>
          <a:p>
            <a:pPr>
              <a:defRPr b="0" sz="1000" spc="-1" strike="noStrike">
                <a:latin typeface="Arial"/>
              </a:defRPr>
            </a:pPr>
          </a:p>
        </c:txPr>
        <c:crossAx val="59419661"/>
        <c:crosses val="autoZero"/>
        <c:auto val="1"/>
        <c:lblAlgn val="ctr"/>
        <c:lblOffset val="100"/>
        <c:noMultiLvlLbl val="0"/>
      </c:catAx>
      <c:valAx>
        <c:axId val="59419661"/>
        <c:scaling>
          <c:orientation val="minMax"/>
        </c:scaling>
        <c:delete val="0"/>
        <c:axPos val="l"/>
        <c:majorGridlines>
          <c:spPr>
            <a:ln w="0">
              <a:solidFill>
                <a:srgbClr val="b3b3b3"/>
              </a:solidFill>
            </a:ln>
          </c:spPr>
        </c:majorGridlines>
        <c:numFmt formatCode="General" sourceLinked="1"/>
        <c:majorTickMark val="out"/>
        <c:minorTickMark val="none"/>
        <c:tickLblPos val="nextTo"/>
        <c:spPr>
          <a:ln w="0">
            <a:solidFill>
              <a:srgbClr val="b3b3b3"/>
            </a:solidFill>
          </a:ln>
        </c:spPr>
        <c:txPr>
          <a:bodyPr/>
          <a:lstStyle/>
          <a:p>
            <a:pPr>
              <a:defRPr b="0" sz="1000" spc="-1" strike="noStrike">
                <a:latin typeface="Arial"/>
              </a:defRPr>
            </a:pPr>
          </a:p>
        </c:txPr>
        <c:crossAx val="74426156"/>
        <c:crosses val="autoZero"/>
        <c:crossBetween val="between"/>
      </c:valAx>
      <c:spPr>
        <a:noFill/>
        <a:ln w="0">
          <a:solidFill>
            <a:srgbClr val="b3b3b3"/>
          </a:solidFill>
        </a:ln>
      </c:spPr>
    </c:plotArea>
    <c:legend>
      <c:legendPos val="r"/>
      <c:overlay val="0"/>
      <c:spPr>
        <a:noFill/>
        <a:ln w="0">
          <a:noFill/>
        </a:ln>
      </c:spPr>
      <c:txPr>
        <a:bodyPr/>
        <a:lstStyle/>
        <a:p>
          <a:pPr>
            <a:defRPr b="0" sz="1000" spc="-1" strike="noStrike">
              <a:latin typeface="Arial"/>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9" name="PlaceHolder 2"/>
          <p:cNvSpPr>
            <a:spLocks noGrp="1"/>
          </p:cNvSpPr>
          <p:nvPr>
            <p:ph/>
          </p:nvPr>
        </p:nvSpPr>
        <p:spPr>
          <a:xfrm>
            <a:off x="352440" y="1463040"/>
            <a:ext cx="768060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30" name="PlaceHolder 3"/>
          <p:cNvSpPr>
            <a:spLocks noGrp="1"/>
          </p:cNvSpPr>
          <p:nvPr>
            <p:ph/>
          </p:nvPr>
        </p:nvSpPr>
        <p:spPr>
          <a:xfrm>
            <a:off x="352440" y="3930840"/>
            <a:ext cx="768060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2" name="PlaceHolder 2"/>
          <p:cNvSpPr>
            <a:spLocks noGrp="1"/>
          </p:cNvSpPr>
          <p:nvPr>
            <p:ph/>
          </p:nvPr>
        </p:nvSpPr>
        <p:spPr>
          <a:xfrm>
            <a:off x="35244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33" name="PlaceHolder 3"/>
          <p:cNvSpPr>
            <a:spLocks noGrp="1"/>
          </p:cNvSpPr>
          <p:nvPr>
            <p:ph/>
          </p:nvPr>
        </p:nvSpPr>
        <p:spPr>
          <a:xfrm>
            <a:off x="428832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34" name="PlaceHolder 4"/>
          <p:cNvSpPr>
            <a:spLocks noGrp="1"/>
          </p:cNvSpPr>
          <p:nvPr>
            <p:ph/>
          </p:nvPr>
        </p:nvSpPr>
        <p:spPr>
          <a:xfrm>
            <a:off x="35244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35" name="PlaceHolder 5"/>
          <p:cNvSpPr>
            <a:spLocks noGrp="1"/>
          </p:cNvSpPr>
          <p:nvPr>
            <p:ph/>
          </p:nvPr>
        </p:nvSpPr>
        <p:spPr>
          <a:xfrm>
            <a:off x="428832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7" name="PlaceHolder 2"/>
          <p:cNvSpPr>
            <a:spLocks noGrp="1"/>
          </p:cNvSpPr>
          <p:nvPr>
            <p:ph/>
          </p:nvPr>
        </p:nvSpPr>
        <p:spPr>
          <a:xfrm>
            <a:off x="352440" y="14630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38" name="PlaceHolder 3"/>
          <p:cNvSpPr>
            <a:spLocks noGrp="1"/>
          </p:cNvSpPr>
          <p:nvPr>
            <p:ph/>
          </p:nvPr>
        </p:nvSpPr>
        <p:spPr>
          <a:xfrm>
            <a:off x="2949480" y="14630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39" name="PlaceHolder 4"/>
          <p:cNvSpPr>
            <a:spLocks noGrp="1"/>
          </p:cNvSpPr>
          <p:nvPr>
            <p:ph/>
          </p:nvPr>
        </p:nvSpPr>
        <p:spPr>
          <a:xfrm>
            <a:off x="5546160" y="14630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40" name="PlaceHolder 5"/>
          <p:cNvSpPr>
            <a:spLocks noGrp="1"/>
          </p:cNvSpPr>
          <p:nvPr>
            <p:ph/>
          </p:nvPr>
        </p:nvSpPr>
        <p:spPr>
          <a:xfrm>
            <a:off x="352440" y="39308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41" name="PlaceHolder 6"/>
          <p:cNvSpPr>
            <a:spLocks noGrp="1"/>
          </p:cNvSpPr>
          <p:nvPr>
            <p:ph/>
          </p:nvPr>
        </p:nvSpPr>
        <p:spPr>
          <a:xfrm>
            <a:off x="2949480" y="39308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42" name="PlaceHolder 7"/>
          <p:cNvSpPr>
            <a:spLocks noGrp="1"/>
          </p:cNvSpPr>
          <p:nvPr>
            <p:ph/>
          </p:nvPr>
        </p:nvSpPr>
        <p:spPr>
          <a:xfrm>
            <a:off x="5546160" y="39308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0" name="PlaceHolder 2"/>
          <p:cNvSpPr>
            <a:spLocks noGrp="1"/>
          </p:cNvSpPr>
          <p:nvPr>
            <p:ph type="subTitle"/>
          </p:nvPr>
        </p:nvSpPr>
        <p:spPr>
          <a:xfrm>
            <a:off x="352440" y="1463040"/>
            <a:ext cx="7680600" cy="472392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2" name="PlaceHolder 2"/>
          <p:cNvSpPr>
            <a:spLocks noGrp="1"/>
          </p:cNvSpPr>
          <p:nvPr>
            <p:ph/>
          </p:nvPr>
        </p:nvSpPr>
        <p:spPr>
          <a:xfrm>
            <a:off x="352440" y="1463040"/>
            <a:ext cx="768060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4" name="PlaceHolder 2"/>
          <p:cNvSpPr>
            <a:spLocks noGrp="1"/>
          </p:cNvSpPr>
          <p:nvPr>
            <p:ph/>
          </p:nvPr>
        </p:nvSpPr>
        <p:spPr>
          <a:xfrm>
            <a:off x="35244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55" name="PlaceHolder 3"/>
          <p:cNvSpPr>
            <a:spLocks noGrp="1"/>
          </p:cNvSpPr>
          <p:nvPr>
            <p:ph/>
          </p:nvPr>
        </p:nvSpPr>
        <p:spPr>
          <a:xfrm>
            <a:off x="428832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52440" y="228600"/>
            <a:ext cx="7680600" cy="4944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9" name="PlaceHolder 2"/>
          <p:cNvSpPr>
            <a:spLocks noGrp="1"/>
          </p:cNvSpPr>
          <p:nvPr>
            <p:ph/>
          </p:nvPr>
        </p:nvSpPr>
        <p:spPr>
          <a:xfrm>
            <a:off x="35244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60" name="PlaceHolder 3"/>
          <p:cNvSpPr>
            <a:spLocks noGrp="1"/>
          </p:cNvSpPr>
          <p:nvPr>
            <p:ph/>
          </p:nvPr>
        </p:nvSpPr>
        <p:spPr>
          <a:xfrm>
            <a:off x="428832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61" name="PlaceHolder 4"/>
          <p:cNvSpPr>
            <a:spLocks noGrp="1"/>
          </p:cNvSpPr>
          <p:nvPr>
            <p:ph/>
          </p:nvPr>
        </p:nvSpPr>
        <p:spPr>
          <a:xfrm>
            <a:off x="35244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8" name="PlaceHolder 2"/>
          <p:cNvSpPr>
            <a:spLocks noGrp="1"/>
          </p:cNvSpPr>
          <p:nvPr>
            <p:ph type="subTitle"/>
          </p:nvPr>
        </p:nvSpPr>
        <p:spPr>
          <a:xfrm>
            <a:off x="352440" y="1463040"/>
            <a:ext cx="7680600" cy="472392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3" name="PlaceHolder 2"/>
          <p:cNvSpPr>
            <a:spLocks noGrp="1"/>
          </p:cNvSpPr>
          <p:nvPr>
            <p:ph/>
          </p:nvPr>
        </p:nvSpPr>
        <p:spPr>
          <a:xfrm>
            <a:off x="35244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64" name="PlaceHolder 3"/>
          <p:cNvSpPr>
            <a:spLocks noGrp="1"/>
          </p:cNvSpPr>
          <p:nvPr>
            <p:ph/>
          </p:nvPr>
        </p:nvSpPr>
        <p:spPr>
          <a:xfrm>
            <a:off x="428832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65" name="PlaceHolder 4"/>
          <p:cNvSpPr>
            <a:spLocks noGrp="1"/>
          </p:cNvSpPr>
          <p:nvPr>
            <p:ph/>
          </p:nvPr>
        </p:nvSpPr>
        <p:spPr>
          <a:xfrm>
            <a:off x="428832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7" name="PlaceHolder 2"/>
          <p:cNvSpPr>
            <a:spLocks noGrp="1"/>
          </p:cNvSpPr>
          <p:nvPr>
            <p:ph/>
          </p:nvPr>
        </p:nvSpPr>
        <p:spPr>
          <a:xfrm>
            <a:off x="35244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68" name="PlaceHolder 3"/>
          <p:cNvSpPr>
            <a:spLocks noGrp="1"/>
          </p:cNvSpPr>
          <p:nvPr>
            <p:ph/>
          </p:nvPr>
        </p:nvSpPr>
        <p:spPr>
          <a:xfrm>
            <a:off x="428832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69" name="PlaceHolder 4"/>
          <p:cNvSpPr>
            <a:spLocks noGrp="1"/>
          </p:cNvSpPr>
          <p:nvPr>
            <p:ph/>
          </p:nvPr>
        </p:nvSpPr>
        <p:spPr>
          <a:xfrm>
            <a:off x="352440" y="3930840"/>
            <a:ext cx="768060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1" name="PlaceHolder 2"/>
          <p:cNvSpPr>
            <a:spLocks noGrp="1"/>
          </p:cNvSpPr>
          <p:nvPr>
            <p:ph/>
          </p:nvPr>
        </p:nvSpPr>
        <p:spPr>
          <a:xfrm>
            <a:off x="352440" y="1463040"/>
            <a:ext cx="768060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72" name="PlaceHolder 3"/>
          <p:cNvSpPr>
            <a:spLocks noGrp="1"/>
          </p:cNvSpPr>
          <p:nvPr>
            <p:ph/>
          </p:nvPr>
        </p:nvSpPr>
        <p:spPr>
          <a:xfrm>
            <a:off x="352440" y="3930840"/>
            <a:ext cx="768060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4" name="PlaceHolder 2"/>
          <p:cNvSpPr>
            <a:spLocks noGrp="1"/>
          </p:cNvSpPr>
          <p:nvPr>
            <p:ph/>
          </p:nvPr>
        </p:nvSpPr>
        <p:spPr>
          <a:xfrm>
            <a:off x="35244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75" name="PlaceHolder 3"/>
          <p:cNvSpPr>
            <a:spLocks noGrp="1"/>
          </p:cNvSpPr>
          <p:nvPr>
            <p:ph/>
          </p:nvPr>
        </p:nvSpPr>
        <p:spPr>
          <a:xfrm>
            <a:off x="428832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76" name="PlaceHolder 4"/>
          <p:cNvSpPr>
            <a:spLocks noGrp="1"/>
          </p:cNvSpPr>
          <p:nvPr>
            <p:ph/>
          </p:nvPr>
        </p:nvSpPr>
        <p:spPr>
          <a:xfrm>
            <a:off x="35244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77" name="PlaceHolder 5"/>
          <p:cNvSpPr>
            <a:spLocks noGrp="1"/>
          </p:cNvSpPr>
          <p:nvPr>
            <p:ph/>
          </p:nvPr>
        </p:nvSpPr>
        <p:spPr>
          <a:xfrm>
            <a:off x="428832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9" name="PlaceHolder 2"/>
          <p:cNvSpPr>
            <a:spLocks noGrp="1"/>
          </p:cNvSpPr>
          <p:nvPr>
            <p:ph/>
          </p:nvPr>
        </p:nvSpPr>
        <p:spPr>
          <a:xfrm>
            <a:off x="352440" y="14630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80" name="PlaceHolder 3"/>
          <p:cNvSpPr>
            <a:spLocks noGrp="1"/>
          </p:cNvSpPr>
          <p:nvPr>
            <p:ph/>
          </p:nvPr>
        </p:nvSpPr>
        <p:spPr>
          <a:xfrm>
            <a:off x="2949480" y="14630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81" name="PlaceHolder 4"/>
          <p:cNvSpPr>
            <a:spLocks noGrp="1"/>
          </p:cNvSpPr>
          <p:nvPr>
            <p:ph/>
          </p:nvPr>
        </p:nvSpPr>
        <p:spPr>
          <a:xfrm>
            <a:off x="5546160" y="14630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82" name="PlaceHolder 5"/>
          <p:cNvSpPr>
            <a:spLocks noGrp="1"/>
          </p:cNvSpPr>
          <p:nvPr>
            <p:ph/>
          </p:nvPr>
        </p:nvSpPr>
        <p:spPr>
          <a:xfrm>
            <a:off x="352440" y="39308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83" name="PlaceHolder 6"/>
          <p:cNvSpPr>
            <a:spLocks noGrp="1"/>
          </p:cNvSpPr>
          <p:nvPr>
            <p:ph/>
          </p:nvPr>
        </p:nvSpPr>
        <p:spPr>
          <a:xfrm>
            <a:off x="2949480" y="39308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84" name="PlaceHolder 7"/>
          <p:cNvSpPr>
            <a:spLocks noGrp="1"/>
          </p:cNvSpPr>
          <p:nvPr>
            <p:ph/>
          </p:nvPr>
        </p:nvSpPr>
        <p:spPr>
          <a:xfrm>
            <a:off x="5546160" y="3930840"/>
            <a:ext cx="247284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 name="PlaceHolder 2"/>
          <p:cNvSpPr>
            <a:spLocks noGrp="1"/>
          </p:cNvSpPr>
          <p:nvPr>
            <p:ph/>
          </p:nvPr>
        </p:nvSpPr>
        <p:spPr>
          <a:xfrm>
            <a:off x="352440" y="1463040"/>
            <a:ext cx="768060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2" name="PlaceHolder 2"/>
          <p:cNvSpPr>
            <a:spLocks noGrp="1"/>
          </p:cNvSpPr>
          <p:nvPr>
            <p:ph/>
          </p:nvPr>
        </p:nvSpPr>
        <p:spPr>
          <a:xfrm>
            <a:off x="35244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13" name="PlaceHolder 3"/>
          <p:cNvSpPr>
            <a:spLocks noGrp="1"/>
          </p:cNvSpPr>
          <p:nvPr>
            <p:ph/>
          </p:nvPr>
        </p:nvSpPr>
        <p:spPr>
          <a:xfrm>
            <a:off x="428832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52440" y="228600"/>
            <a:ext cx="7680600" cy="4944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7" name="PlaceHolder 2"/>
          <p:cNvSpPr>
            <a:spLocks noGrp="1"/>
          </p:cNvSpPr>
          <p:nvPr>
            <p:ph/>
          </p:nvPr>
        </p:nvSpPr>
        <p:spPr>
          <a:xfrm>
            <a:off x="35244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18" name="PlaceHolder 3"/>
          <p:cNvSpPr>
            <a:spLocks noGrp="1"/>
          </p:cNvSpPr>
          <p:nvPr>
            <p:ph/>
          </p:nvPr>
        </p:nvSpPr>
        <p:spPr>
          <a:xfrm>
            <a:off x="428832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19" name="PlaceHolder 4"/>
          <p:cNvSpPr>
            <a:spLocks noGrp="1"/>
          </p:cNvSpPr>
          <p:nvPr>
            <p:ph/>
          </p:nvPr>
        </p:nvSpPr>
        <p:spPr>
          <a:xfrm>
            <a:off x="35244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1" name="PlaceHolder 2"/>
          <p:cNvSpPr>
            <a:spLocks noGrp="1"/>
          </p:cNvSpPr>
          <p:nvPr>
            <p:ph/>
          </p:nvPr>
        </p:nvSpPr>
        <p:spPr>
          <a:xfrm>
            <a:off x="352440" y="1463040"/>
            <a:ext cx="3747960" cy="472392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22" name="PlaceHolder 3"/>
          <p:cNvSpPr>
            <a:spLocks noGrp="1"/>
          </p:cNvSpPr>
          <p:nvPr>
            <p:ph/>
          </p:nvPr>
        </p:nvSpPr>
        <p:spPr>
          <a:xfrm>
            <a:off x="428832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23" name="PlaceHolder 4"/>
          <p:cNvSpPr>
            <a:spLocks noGrp="1"/>
          </p:cNvSpPr>
          <p:nvPr>
            <p:ph/>
          </p:nvPr>
        </p:nvSpPr>
        <p:spPr>
          <a:xfrm>
            <a:off x="4288320" y="39308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52440" y="228600"/>
            <a:ext cx="7680600" cy="106632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5" name="PlaceHolder 2"/>
          <p:cNvSpPr>
            <a:spLocks noGrp="1"/>
          </p:cNvSpPr>
          <p:nvPr>
            <p:ph/>
          </p:nvPr>
        </p:nvSpPr>
        <p:spPr>
          <a:xfrm>
            <a:off x="35244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26" name="PlaceHolder 3"/>
          <p:cNvSpPr>
            <a:spLocks noGrp="1"/>
          </p:cNvSpPr>
          <p:nvPr>
            <p:ph/>
          </p:nvPr>
        </p:nvSpPr>
        <p:spPr>
          <a:xfrm>
            <a:off x="4288320" y="1463040"/>
            <a:ext cx="374796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
        <p:nvSpPr>
          <p:cNvPr id="27" name="PlaceHolder 4"/>
          <p:cNvSpPr>
            <a:spLocks noGrp="1"/>
          </p:cNvSpPr>
          <p:nvPr>
            <p:ph/>
          </p:nvPr>
        </p:nvSpPr>
        <p:spPr>
          <a:xfrm>
            <a:off x="352440" y="3930840"/>
            <a:ext cx="7680600" cy="2253240"/>
          </a:xfrm>
          <a:prstGeom prst="rect">
            <a:avLst/>
          </a:prstGeom>
          <a:noFill/>
          <a:ln w="0">
            <a:noFill/>
          </a:ln>
        </p:spPr>
        <p:txBody>
          <a:bodyPr lIns="0" rIns="0" tIns="0" bIns="0" anchor="t">
            <a:normAutofit/>
          </a:bodyPr>
          <a:p>
            <a:endParaRPr b="0" lang="en-US" sz="1800" spc="29" strike="noStrike">
              <a:solidFill>
                <a:srgbClr val="ffffff"/>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Rectangle 14"/>
          <p:cNvSpPr/>
          <p:nvPr/>
        </p:nvSpPr>
        <p:spPr>
          <a:xfrm>
            <a:off x="0" y="4743360"/>
            <a:ext cx="9143640" cy="211428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1" name="Straight Connector 15"/>
          <p:cNvSpPr/>
          <p:nvPr/>
        </p:nvSpPr>
        <p:spPr>
          <a:xfrm>
            <a:off x="0" y="4714560"/>
            <a:ext cx="9144000" cy="1800"/>
          </a:xfrm>
          <a:prstGeom prst="line">
            <a:avLst/>
          </a:prstGeom>
          <a:ln w="76200">
            <a:solidFill>
              <a:srgbClr val="ffffff"/>
            </a:solidFill>
            <a:round/>
          </a:ln>
        </p:spPr>
        <p:style>
          <a:lnRef idx="1">
            <a:schemeClr val="accent1"/>
          </a:lnRef>
          <a:fillRef idx="0">
            <a:schemeClr val="accent1"/>
          </a:fillRef>
          <a:effectRef idx="0">
            <a:schemeClr val="accent1"/>
          </a:effectRef>
          <a:fontRef idx="minor"/>
        </p:style>
      </p:sp>
      <p:sp>
        <p:nvSpPr>
          <p:cNvPr id="2" name="PlaceHolder 1"/>
          <p:cNvSpPr>
            <a:spLocks noGrp="1"/>
          </p:cNvSpPr>
          <p:nvPr>
            <p:ph type="dt"/>
          </p:nvPr>
        </p:nvSpPr>
        <p:spPr>
          <a:xfrm>
            <a:off x="352440" y="6543720"/>
            <a:ext cx="1466640" cy="247320"/>
          </a:xfrm>
          <a:prstGeom prst="rect">
            <a:avLst/>
          </a:prstGeom>
          <a:noFill/>
          <a:ln w="0">
            <a:noFill/>
          </a:ln>
        </p:spPr>
        <p:txBody>
          <a:bodyPr anchor="ctr">
            <a:noAutofit/>
          </a:bodyPr>
          <a:p>
            <a:pPr>
              <a:lnSpc>
                <a:spcPct val="100000"/>
              </a:lnSpc>
            </a:pPr>
            <a:fld id="{35CF893A-2A37-421E-BF2B-0CD6CAE344F2}" type="datetime">
              <a:rPr b="1" lang="en-US" sz="1000" spc="-1" strike="noStrike">
                <a:solidFill>
                  <a:srgbClr val="ffffff">
                    <a:alpha val="65000"/>
                  </a:srgbClr>
                </a:solidFill>
                <a:latin typeface="Corbel"/>
              </a:rPr>
              <a:t>11/25/21</a:t>
            </a:fld>
            <a:endParaRPr b="0" lang="en-US" sz="1000" spc="-1" strike="noStrike">
              <a:latin typeface="Times New Roman"/>
            </a:endParaRPr>
          </a:p>
        </p:txBody>
      </p:sp>
      <p:sp>
        <p:nvSpPr>
          <p:cNvPr id="3" name="PlaceHolder 2"/>
          <p:cNvSpPr>
            <a:spLocks noGrp="1"/>
          </p:cNvSpPr>
          <p:nvPr>
            <p:ph type="sldNum"/>
          </p:nvPr>
        </p:nvSpPr>
        <p:spPr>
          <a:xfrm>
            <a:off x="7886880" y="6543720"/>
            <a:ext cx="875880" cy="247320"/>
          </a:xfrm>
          <a:prstGeom prst="rect">
            <a:avLst/>
          </a:prstGeom>
          <a:noFill/>
          <a:ln w="0">
            <a:noFill/>
          </a:ln>
        </p:spPr>
        <p:txBody>
          <a:bodyPr anchor="ctr">
            <a:noAutofit/>
          </a:bodyPr>
          <a:p>
            <a:pPr algn="r">
              <a:lnSpc>
                <a:spcPct val="100000"/>
              </a:lnSpc>
            </a:pPr>
            <a:fld id="{9BDD4F1A-45C6-41DA-B491-F63316CB5F91}" type="slidenum">
              <a:rPr b="1" lang="en-US" sz="1000" spc="-1" strike="noStrike">
                <a:solidFill>
                  <a:srgbClr val="ffffff">
                    <a:alpha val="65000"/>
                  </a:srgbClr>
                </a:solidFill>
                <a:latin typeface="Corbel"/>
              </a:rPr>
              <a:t>8</a:t>
            </a:fld>
            <a:endParaRPr b="0" lang="en-US" sz="1000" spc="-1" strike="noStrike">
              <a:latin typeface="Times New Roman"/>
            </a:endParaRPr>
          </a:p>
        </p:txBody>
      </p:sp>
      <p:sp>
        <p:nvSpPr>
          <p:cNvPr id="4" name="PlaceHolder 3"/>
          <p:cNvSpPr>
            <a:spLocks noGrp="1"/>
          </p:cNvSpPr>
          <p:nvPr>
            <p:ph type="ftr"/>
          </p:nvPr>
        </p:nvSpPr>
        <p:spPr>
          <a:xfrm>
            <a:off x="1809720" y="6543720"/>
            <a:ext cx="4086000" cy="247320"/>
          </a:xfrm>
          <a:prstGeom prst="rect">
            <a:avLst/>
          </a:prstGeom>
          <a:noFill/>
          <a:ln w="0">
            <a:noFill/>
          </a:ln>
        </p:spPr>
        <p:txBody>
          <a:bodyPr anchor="ctr">
            <a:noAutofit/>
          </a:bodyPr>
          <a:p>
            <a:endParaRPr b="0" lang="en-US" sz="2400" spc="-1" strike="noStrike">
              <a:latin typeface="Times New Roman"/>
            </a:endParaRPr>
          </a:p>
        </p:txBody>
      </p:sp>
      <p:sp>
        <p:nvSpPr>
          <p:cNvPr id="5" name="PlaceHolder 4"/>
          <p:cNvSpPr>
            <a:spLocks noGrp="1"/>
          </p:cNvSpPr>
          <p:nvPr>
            <p:ph type="title"/>
          </p:nvPr>
        </p:nvSpPr>
        <p:spPr>
          <a:xfrm>
            <a:off x="352440" y="457200"/>
            <a:ext cx="7680600" cy="2437920"/>
          </a:xfrm>
          <a:prstGeom prst="rect">
            <a:avLst/>
          </a:prstGeom>
          <a:noFill/>
          <a:ln w="0">
            <a:noFill/>
          </a:ln>
        </p:spPr>
        <p:txBody>
          <a:bodyPr anchor="b">
            <a:normAutofit/>
          </a:bodyPr>
          <a:p>
            <a:pPr>
              <a:lnSpc>
                <a:spcPct val="100000"/>
              </a:lnSpc>
            </a:pPr>
            <a:r>
              <a:rPr b="1" lang="en-US" sz="6000" spc="-1" strike="noStrike">
                <a:solidFill>
                  <a:srgbClr val="ffffff">
                    <a:alpha val="51000"/>
                  </a:srgbClr>
                </a:solidFill>
                <a:latin typeface="Corbel"/>
              </a:rPr>
              <a:t>Click to edit Master title style</a:t>
            </a:r>
            <a:endParaRPr b="0" lang="en-US" sz="6000" spc="-1" strike="noStrike">
              <a:solidFill>
                <a:srgbClr val="ffffff"/>
              </a:solidFill>
              <a:latin typeface="Corbel"/>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29" strike="noStrike">
                <a:solidFill>
                  <a:srgbClr val="ffffff"/>
                </a:solidFill>
                <a:latin typeface="Corbel"/>
              </a:rPr>
              <a:t>Click to edit the outline text format</a:t>
            </a:r>
            <a:endParaRPr b="0" lang="en-US" sz="1800" spc="29" strike="noStrike">
              <a:solidFill>
                <a:srgbClr val="ffffff"/>
              </a:solidFill>
              <a:latin typeface="Corbel"/>
            </a:endParaRPr>
          </a:p>
          <a:p>
            <a:pPr lvl="1" marL="864000" indent="-324000">
              <a:spcBef>
                <a:spcPts val="1134"/>
              </a:spcBef>
              <a:buClr>
                <a:srgbClr val="ffffff"/>
              </a:buClr>
              <a:buSzPct val="75000"/>
              <a:buFont typeface="Symbol" charset="2"/>
              <a:buChar char=""/>
            </a:pPr>
            <a:r>
              <a:rPr b="0" lang="en-US" sz="1600" spc="-1" strike="noStrike">
                <a:solidFill>
                  <a:srgbClr val="ffffff"/>
                </a:solidFill>
                <a:latin typeface="Corbel"/>
              </a:rPr>
              <a:t>Second Outline Level</a:t>
            </a:r>
            <a:endParaRPr b="0" lang="en-US" sz="1600" spc="-1" strike="noStrike">
              <a:solidFill>
                <a:srgbClr val="ffffff"/>
              </a:solidFill>
              <a:latin typeface="Corbel"/>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Corbel"/>
              </a:rPr>
              <a:t>Third Outline Level</a:t>
            </a:r>
            <a:endParaRPr b="0" lang="en-US" sz="1600" spc="-1" strike="noStrike">
              <a:solidFill>
                <a:srgbClr val="ffffff"/>
              </a:solidFill>
              <a:latin typeface="Corbel"/>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Corbel"/>
              </a:rPr>
              <a:t>Fourth Outline Level</a:t>
            </a:r>
            <a:endParaRPr b="0" lang="en-US" sz="1600" spc="-1" strike="noStrike">
              <a:solidFill>
                <a:srgbClr val="ffffff"/>
              </a:solidFill>
              <a:latin typeface="Corbe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orbel"/>
              </a:rPr>
              <a:t>Fifth Outline Level</a:t>
            </a:r>
            <a:endParaRPr b="0" lang="en-US" sz="2000" spc="-1" strike="noStrike">
              <a:solidFill>
                <a:srgbClr val="ffffff"/>
              </a:solidFill>
              <a:latin typeface="Corbe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orbel"/>
              </a:rPr>
              <a:t>Sixth Outline Level</a:t>
            </a:r>
            <a:endParaRPr b="0" lang="en-US" sz="2000" spc="-1" strike="noStrike">
              <a:solidFill>
                <a:srgbClr val="ffffff"/>
              </a:solidFill>
              <a:latin typeface="Corbe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orbel"/>
              </a:rPr>
              <a:t>Seventh Outline Level</a:t>
            </a:r>
            <a:endParaRPr b="0" lang="en-US"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3" name="Rectangle 8"/>
          <p:cNvSpPr/>
          <p:nvPr/>
        </p:nvSpPr>
        <p:spPr>
          <a:xfrm>
            <a:off x="0" y="0"/>
            <a:ext cx="9143640" cy="68576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body"/>
          </p:nvPr>
        </p:nvSpPr>
        <p:spPr>
          <a:xfrm>
            <a:off x="352440" y="1463040"/>
            <a:ext cx="7680600" cy="4723920"/>
          </a:xfrm>
          <a:prstGeom prst="rect">
            <a:avLst/>
          </a:prstGeom>
          <a:noFill/>
          <a:ln w="0">
            <a:noFill/>
          </a:ln>
        </p:spPr>
        <p:txBody>
          <a:bodyPr anchor="t">
            <a:noAutofit/>
          </a:bodyPr>
          <a:p>
            <a:pPr>
              <a:lnSpc>
                <a:spcPct val="100000"/>
              </a:lnSpc>
              <a:spcBef>
                <a:spcPts val="1199"/>
              </a:spcBef>
              <a:tabLst>
                <a:tab algn="l" pos="0"/>
              </a:tabLst>
            </a:pPr>
            <a:r>
              <a:rPr b="0" lang="en-US" sz="1800" spc="29" strike="noStrike">
                <a:solidFill>
                  <a:srgbClr val="ffffff"/>
                </a:solidFill>
                <a:latin typeface="Corbel"/>
              </a:rPr>
              <a:t>Click to edit Master text styles</a:t>
            </a:r>
            <a:endParaRPr b="0" lang="en-US" sz="1800" spc="29" strike="noStrike">
              <a:solidFill>
                <a:srgbClr val="ffffff"/>
              </a:solidFill>
              <a:latin typeface="Corbel"/>
            </a:endParaRPr>
          </a:p>
          <a:p>
            <a:pPr lvl="1" marL="171360" indent="-171360">
              <a:lnSpc>
                <a:spcPct val="100000"/>
              </a:lnSpc>
              <a:spcBef>
                <a:spcPts val="601"/>
              </a:spcBef>
              <a:buClr>
                <a:srgbClr val="4a5a7a"/>
              </a:buClr>
              <a:buFont typeface="Arial"/>
              <a:buChar char="•"/>
              <a:tabLst>
                <a:tab algn="l" pos="0"/>
              </a:tabLst>
            </a:pPr>
            <a:r>
              <a:rPr b="0" lang="en-US" sz="1600" spc="-1" strike="noStrike">
                <a:solidFill>
                  <a:srgbClr val="ffffff"/>
                </a:solidFill>
                <a:latin typeface="Corbel"/>
              </a:rPr>
              <a:t>Second level</a:t>
            </a:r>
            <a:endParaRPr b="0" lang="en-US" sz="1600" spc="-1" strike="noStrike">
              <a:solidFill>
                <a:srgbClr val="ffffff"/>
              </a:solidFill>
              <a:latin typeface="Corbel"/>
            </a:endParaRPr>
          </a:p>
          <a:p>
            <a:pPr lvl="2" marL="344520" indent="-165240">
              <a:lnSpc>
                <a:spcPct val="100000"/>
              </a:lnSpc>
              <a:spcBef>
                <a:spcPts val="601"/>
              </a:spcBef>
              <a:buClr>
                <a:srgbClr val="4a5a7a"/>
              </a:buClr>
              <a:buFont typeface="Arial"/>
              <a:buChar char="•"/>
              <a:tabLst>
                <a:tab algn="l" pos="0"/>
              </a:tabLst>
            </a:pPr>
            <a:r>
              <a:rPr b="0" lang="en-US" sz="1600" spc="-1" strike="noStrike">
                <a:solidFill>
                  <a:srgbClr val="ffffff"/>
                </a:solidFill>
                <a:latin typeface="Corbel"/>
              </a:rPr>
              <a:t>Third level</a:t>
            </a:r>
            <a:endParaRPr b="0" lang="en-US" sz="1600" spc="-1" strike="noStrike">
              <a:solidFill>
                <a:srgbClr val="ffffff"/>
              </a:solidFill>
              <a:latin typeface="Corbel"/>
            </a:endParaRPr>
          </a:p>
          <a:p>
            <a:pPr lvl="3" marL="517680" indent="-169920">
              <a:lnSpc>
                <a:spcPct val="100000"/>
              </a:lnSpc>
              <a:spcBef>
                <a:spcPts val="601"/>
              </a:spcBef>
              <a:buClr>
                <a:srgbClr val="4a5a7a"/>
              </a:buClr>
              <a:buFont typeface="Arial"/>
              <a:buChar char="•"/>
              <a:tabLst>
                <a:tab algn="l" pos="0"/>
              </a:tabLst>
            </a:pPr>
            <a:r>
              <a:rPr b="0" lang="en-US" sz="1600" spc="-1" strike="noStrike">
                <a:solidFill>
                  <a:srgbClr val="ffffff"/>
                </a:solidFill>
                <a:latin typeface="Corbel"/>
              </a:rPr>
              <a:t>Fourth level</a:t>
            </a:r>
            <a:endParaRPr b="0" lang="en-US" sz="1600" spc="-1" strike="noStrike">
              <a:solidFill>
                <a:srgbClr val="ffffff"/>
              </a:solidFill>
              <a:latin typeface="Corbel"/>
            </a:endParaRPr>
          </a:p>
          <a:p>
            <a:pPr lvl="4" marL="689040" indent="-173160">
              <a:lnSpc>
                <a:spcPct val="100000"/>
              </a:lnSpc>
              <a:spcBef>
                <a:spcPts val="601"/>
              </a:spcBef>
              <a:buClr>
                <a:srgbClr val="4a5a7a"/>
              </a:buClr>
              <a:buFont typeface="Arial"/>
              <a:buChar char="•"/>
              <a:tabLst>
                <a:tab algn="l" pos="0"/>
              </a:tabLst>
            </a:pPr>
            <a:r>
              <a:rPr b="0" lang="en-US" sz="1600" spc="-1" strike="noStrike">
                <a:solidFill>
                  <a:srgbClr val="ffffff"/>
                </a:solidFill>
                <a:latin typeface="Corbel"/>
              </a:rPr>
              <a:t>Fifth level</a:t>
            </a:r>
            <a:endParaRPr b="0" lang="en-US" sz="1600" spc="-1" strike="noStrike">
              <a:solidFill>
                <a:srgbClr val="ffffff"/>
              </a:solidFill>
              <a:latin typeface="Corbel"/>
            </a:endParaRPr>
          </a:p>
        </p:txBody>
      </p:sp>
      <p:sp>
        <p:nvSpPr>
          <p:cNvPr id="45" name="PlaceHolder 2"/>
          <p:cNvSpPr>
            <a:spLocks noGrp="1"/>
          </p:cNvSpPr>
          <p:nvPr>
            <p:ph type="dt"/>
          </p:nvPr>
        </p:nvSpPr>
        <p:spPr>
          <a:xfrm>
            <a:off x="352440" y="6543720"/>
            <a:ext cx="1466640" cy="247320"/>
          </a:xfrm>
          <a:prstGeom prst="rect">
            <a:avLst/>
          </a:prstGeom>
          <a:noFill/>
          <a:ln w="0">
            <a:noFill/>
          </a:ln>
        </p:spPr>
        <p:txBody>
          <a:bodyPr anchor="ctr">
            <a:noAutofit/>
          </a:bodyPr>
          <a:p>
            <a:pPr>
              <a:lnSpc>
                <a:spcPct val="100000"/>
              </a:lnSpc>
            </a:pPr>
            <a:fld id="{5700BFD6-CA6B-4530-9B28-0683294EF11C}" type="datetime">
              <a:rPr b="1" lang="en-US" sz="1000" spc="-1" strike="noStrike">
                <a:solidFill>
                  <a:srgbClr val="ffffff">
                    <a:alpha val="65000"/>
                  </a:srgbClr>
                </a:solidFill>
                <a:latin typeface="Corbel"/>
              </a:rPr>
              <a:t>11/25/21</a:t>
            </a:fld>
            <a:endParaRPr b="0" lang="en-US" sz="1000" spc="-1" strike="noStrike">
              <a:latin typeface="Times New Roman"/>
            </a:endParaRPr>
          </a:p>
        </p:txBody>
      </p:sp>
      <p:sp>
        <p:nvSpPr>
          <p:cNvPr id="46" name="PlaceHolder 3"/>
          <p:cNvSpPr>
            <a:spLocks noGrp="1"/>
          </p:cNvSpPr>
          <p:nvPr>
            <p:ph type="sldNum"/>
          </p:nvPr>
        </p:nvSpPr>
        <p:spPr>
          <a:xfrm>
            <a:off x="7886880" y="6543720"/>
            <a:ext cx="875880" cy="247320"/>
          </a:xfrm>
          <a:prstGeom prst="rect">
            <a:avLst/>
          </a:prstGeom>
          <a:noFill/>
          <a:ln w="0">
            <a:noFill/>
          </a:ln>
        </p:spPr>
        <p:txBody>
          <a:bodyPr anchor="ctr">
            <a:noAutofit/>
          </a:bodyPr>
          <a:p>
            <a:pPr algn="r">
              <a:lnSpc>
                <a:spcPct val="100000"/>
              </a:lnSpc>
            </a:pPr>
            <a:fld id="{CB6EACFE-831C-4A7D-87C3-661DCB7D45A2}" type="slidenum">
              <a:rPr b="1" lang="en-US" sz="1000" spc="-1" strike="noStrike">
                <a:solidFill>
                  <a:srgbClr val="ffffff">
                    <a:alpha val="65000"/>
                  </a:srgbClr>
                </a:solidFill>
                <a:latin typeface="Corbel"/>
              </a:rPr>
              <a:t>&lt;number&gt;</a:t>
            </a:fld>
            <a:endParaRPr b="0" lang="en-US" sz="1000" spc="-1" strike="noStrike">
              <a:latin typeface="Times New Roman"/>
            </a:endParaRPr>
          </a:p>
        </p:txBody>
      </p:sp>
      <p:sp>
        <p:nvSpPr>
          <p:cNvPr id="47" name="PlaceHolder 4"/>
          <p:cNvSpPr>
            <a:spLocks noGrp="1"/>
          </p:cNvSpPr>
          <p:nvPr>
            <p:ph type="ftr"/>
          </p:nvPr>
        </p:nvSpPr>
        <p:spPr>
          <a:xfrm>
            <a:off x="1809720" y="6543720"/>
            <a:ext cx="4086000" cy="247320"/>
          </a:xfrm>
          <a:prstGeom prst="rect">
            <a:avLst/>
          </a:prstGeom>
          <a:noFill/>
          <a:ln w="0">
            <a:noFill/>
          </a:ln>
        </p:spPr>
        <p:txBody>
          <a:bodyPr anchor="ctr">
            <a:noAutofit/>
          </a:bodyPr>
          <a:p>
            <a:endParaRPr b="0" lang="en-US" sz="2400" spc="-1" strike="noStrike">
              <a:latin typeface="Times New Roman"/>
            </a:endParaRPr>
          </a:p>
        </p:txBody>
      </p:sp>
      <p:sp>
        <p:nvSpPr>
          <p:cNvPr id="48" name="PlaceHolder 5"/>
          <p:cNvSpPr>
            <a:spLocks noGrp="1"/>
          </p:cNvSpPr>
          <p:nvPr>
            <p:ph type="title"/>
          </p:nvPr>
        </p:nvSpPr>
        <p:spPr>
          <a:xfrm>
            <a:off x="352440" y="228600"/>
            <a:ext cx="7680600" cy="1066320"/>
          </a:xfrm>
          <a:prstGeom prst="rect">
            <a:avLst/>
          </a:prstGeom>
          <a:noFill/>
          <a:ln w="0">
            <a:noFill/>
          </a:ln>
        </p:spPr>
        <p:txBody>
          <a:bodyPr anchor="b">
            <a:noAutofit/>
          </a:bodyPr>
          <a:p>
            <a:pPr>
              <a:lnSpc>
                <a:spcPct val="100000"/>
              </a:lnSpc>
              <a:spcBef>
                <a:spcPts val="400"/>
              </a:spcBef>
            </a:pPr>
            <a:r>
              <a:rPr b="0" lang="en-US" sz="4000" spc="-1" strike="noStrike">
                <a:solidFill>
                  <a:srgbClr val="ffffff"/>
                </a:solidFill>
                <a:latin typeface="Corbel"/>
              </a:rPr>
              <a:t>Click to edit Master title style</a:t>
            </a:r>
            <a:endParaRPr b="0" lang="en-US" sz="4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ubTitle"/>
          </p:nvPr>
        </p:nvSpPr>
        <p:spPr>
          <a:xfrm>
            <a:off x="609480" y="6095880"/>
            <a:ext cx="4114440" cy="630360"/>
          </a:xfrm>
          <a:prstGeom prst="rect">
            <a:avLst/>
          </a:prstGeom>
          <a:noFill/>
          <a:ln w="0">
            <a:noFill/>
          </a:ln>
        </p:spPr>
        <p:txBody>
          <a:bodyPr anchor="t">
            <a:noAutofit/>
          </a:bodyPr>
          <a:p>
            <a:pPr>
              <a:lnSpc>
                <a:spcPct val="100000"/>
              </a:lnSpc>
              <a:spcBef>
                <a:spcPts val="1199"/>
              </a:spcBef>
              <a:tabLst>
                <a:tab algn="l" pos="0"/>
              </a:tabLst>
            </a:pPr>
            <a:r>
              <a:rPr b="0" i="1" lang="en-GB" sz="2000" spc="117" strike="noStrike">
                <a:solidFill>
                  <a:srgbClr val="ffffff"/>
                </a:solidFill>
                <a:latin typeface="Corbel"/>
              </a:rPr>
              <a:t>Ankit pratap singh</a:t>
            </a:r>
            <a:endParaRPr b="0" lang="en-US" sz="2000" spc="-1" strike="noStrike">
              <a:latin typeface="Arial"/>
            </a:endParaRPr>
          </a:p>
        </p:txBody>
      </p:sp>
      <p:sp>
        <p:nvSpPr>
          <p:cNvPr id="86" name="PlaceHolder 2"/>
          <p:cNvSpPr>
            <a:spLocks noGrp="1"/>
          </p:cNvSpPr>
          <p:nvPr>
            <p:ph type="title"/>
          </p:nvPr>
        </p:nvSpPr>
        <p:spPr>
          <a:xfrm>
            <a:off x="421920" y="1981080"/>
            <a:ext cx="8229240" cy="1904760"/>
          </a:xfrm>
          <a:prstGeom prst="rect">
            <a:avLst/>
          </a:prstGeom>
          <a:noFill/>
          <a:ln w="0">
            <a:noFill/>
          </a:ln>
        </p:spPr>
        <p:txBody>
          <a:bodyPr anchor="b">
            <a:normAutofit fontScale="99000"/>
          </a:bodyPr>
          <a:p>
            <a:pPr>
              <a:lnSpc>
                <a:spcPct val="100000"/>
              </a:lnSpc>
            </a:pPr>
            <a:r>
              <a:rPr b="1" lang="en-IN" sz="6000" spc="-1" strike="noStrike">
                <a:solidFill>
                  <a:srgbClr val="ffffff">
                    <a:alpha val="51000"/>
                  </a:srgbClr>
                </a:solidFill>
                <a:latin typeface="Corbel"/>
              </a:rPr>
              <a:t>Micro-Credit Defaulter Model</a:t>
            </a:r>
            <a:endParaRPr b="0" lang="en-US" sz="6000" spc="-1" strike="noStrike">
              <a:solidFill>
                <a:srgbClr val="ffffff"/>
              </a:solidFill>
              <a:latin typeface="Corbel"/>
            </a:endParaRPr>
          </a:p>
        </p:txBody>
      </p:sp>
      <p:pic>
        <p:nvPicPr>
          <p:cNvPr id="87" name="Picture 2" descr=""/>
          <p:cNvPicPr/>
          <p:nvPr/>
        </p:nvPicPr>
        <p:blipFill>
          <a:blip r:embed="rId1"/>
          <a:stretch/>
        </p:blipFill>
        <p:spPr>
          <a:xfrm>
            <a:off x="1371600" y="-228600"/>
            <a:ext cx="6019560" cy="34099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905120" y="838080"/>
            <a:ext cx="6171840" cy="2971440"/>
          </a:xfrm>
          <a:prstGeom prst="rect">
            <a:avLst/>
          </a:prstGeom>
          <a:noFill/>
          <a:ln w="0">
            <a:noFill/>
          </a:ln>
        </p:spPr>
        <p:txBody>
          <a:bodyPr anchor="b">
            <a:normAutofit/>
          </a:bodyPr>
          <a:p>
            <a:pPr>
              <a:lnSpc>
                <a:spcPct val="100000"/>
              </a:lnSpc>
              <a:spcBef>
                <a:spcPts val="400"/>
              </a:spcBef>
            </a:pPr>
            <a:r>
              <a:rPr b="0" lang="en-GB" sz="9600" spc="-1" strike="noStrike">
                <a:solidFill>
                  <a:srgbClr val="ffffff"/>
                </a:solidFill>
                <a:latin typeface="Corbel"/>
              </a:rPr>
              <a:t>Thank You</a:t>
            </a:r>
            <a:endParaRPr b="0" lang="en-US" sz="96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352440" y="1463040"/>
            <a:ext cx="7680600" cy="4723920"/>
          </a:xfrm>
          <a:prstGeom prst="rect">
            <a:avLst/>
          </a:prstGeom>
          <a:noFill/>
          <a:ln w="0">
            <a:noFill/>
          </a:ln>
        </p:spPr>
        <p:txBody>
          <a:bodyPr anchor="t">
            <a:noAutofit/>
          </a:bodyPr>
          <a:p>
            <a:pPr>
              <a:lnSpc>
                <a:spcPct val="100000"/>
              </a:lnSpc>
              <a:spcBef>
                <a:spcPts val="1199"/>
              </a:spcBef>
              <a:tabLst>
                <a:tab algn="l" pos="0"/>
              </a:tabLst>
            </a:pPr>
            <a:r>
              <a:rPr b="0" lang="en-GB" sz="2400" spc="29" strike="noStrike">
                <a:solidFill>
                  <a:srgbClr val="ffffff"/>
                </a:solidFill>
                <a:latin typeface="Calibri"/>
              </a:rPr>
              <a:t>A Microfinance Institution (MFI) is an organization that offers financial services to low income populations. We are working with one such client that is in Telecom Industry. They are a fixed wireless telecommunications network provider.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a:t>
            </a:r>
            <a:endParaRPr b="0" lang="en-US" sz="2400" spc="29" strike="noStrike">
              <a:solidFill>
                <a:srgbClr val="ffffff"/>
              </a:solidFill>
              <a:latin typeface="Corbel"/>
            </a:endParaRPr>
          </a:p>
        </p:txBody>
      </p:sp>
      <p:sp>
        <p:nvSpPr>
          <p:cNvPr id="89" name="PlaceHolder 2"/>
          <p:cNvSpPr>
            <a:spLocks noGrp="1"/>
          </p:cNvSpPr>
          <p:nvPr>
            <p:ph type="title"/>
          </p:nvPr>
        </p:nvSpPr>
        <p:spPr>
          <a:xfrm>
            <a:off x="457200" y="274680"/>
            <a:ext cx="8152920" cy="1142640"/>
          </a:xfrm>
          <a:prstGeom prst="rect">
            <a:avLst/>
          </a:prstGeom>
          <a:noFill/>
          <a:ln w="0">
            <a:noFill/>
          </a:ln>
        </p:spPr>
        <p:txBody>
          <a:bodyPr anchor="b">
            <a:normAutofit/>
          </a:bodyPr>
          <a:p>
            <a:pPr>
              <a:lnSpc>
                <a:spcPct val="100000"/>
              </a:lnSpc>
              <a:spcBef>
                <a:spcPts val="400"/>
              </a:spcBef>
            </a:pPr>
            <a:r>
              <a:rPr b="0" lang="en-IN" sz="4000" spc="-1" strike="noStrike">
                <a:solidFill>
                  <a:srgbClr val="ffffff"/>
                </a:solidFill>
                <a:latin typeface="Corbel"/>
              </a:rPr>
              <a:t>•</a:t>
            </a:r>
            <a:r>
              <a:rPr b="0" lang="en-IN" sz="4000" spc="-1" strike="noStrike">
                <a:solidFill>
                  <a:srgbClr val="ffffff"/>
                </a:solidFill>
                <a:latin typeface="Corbel"/>
              </a:rPr>
              <a:t>	</a:t>
            </a:r>
            <a:r>
              <a:rPr b="0" lang="en-IN" sz="4000" spc="-1" strike="noStrike">
                <a:solidFill>
                  <a:srgbClr val="ffffff"/>
                </a:solidFill>
                <a:latin typeface="Corbel"/>
              </a:rPr>
              <a:t>Business Problem Framing</a:t>
            </a:r>
            <a:endParaRPr b="0" lang="en-US" sz="40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52440" y="228600"/>
            <a:ext cx="7680600" cy="1066320"/>
          </a:xfrm>
          <a:prstGeom prst="rect">
            <a:avLst/>
          </a:prstGeom>
          <a:noFill/>
          <a:ln w="0">
            <a:noFill/>
          </a:ln>
        </p:spPr>
        <p:txBody>
          <a:bodyPr anchor="b">
            <a:noAutofit/>
          </a:bodyPr>
          <a:p>
            <a:endParaRPr b="0" lang="en-US" sz="1800" spc="-1" strike="noStrike">
              <a:solidFill>
                <a:srgbClr val="ffffff"/>
              </a:solidFill>
              <a:latin typeface="Corbel"/>
            </a:endParaRPr>
          </a:p>
        </p:txBody>
      </p:sp>
      <p:pic>
        <p:nvPicPr>
          <p:cNvPr id="91" name="Picture 3" descr=""/>
          <p:cNvPicPr/>
          <p:nvPr/>
        </p:nvPicPr>
        <p:blipFill>
          <a:blip r:embed="rId1"/>
          <a:stretch/>
        </p:blipFill>
        <p:spPr>
          <a:xfrm>
            <a:off x="0" y="0"/>
            <a:ext cx="9143640" cy="6859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2" name=""/>
          <p:cNvGraphicFramePr/>
          <p:nvPr/>
        </p:nvGraphicFramePr>
        <p:xfrm>
          <a:off x="352440" y="1463040"/>
          <a:ext cx="7680600" cy="4723920"/>
        </p:xfrm>
        <a:graphic>
          <a:graphicData uri="http://schemas.openxmlformats.org/drawingml/2006/chart">
            <c:chart xmlns:c="http://schemas.openxmlformats.org/drawingml/2006/chart" xmlns:r="http://schemas.openxmlformats.org/officeDocument/2006/relationships" r:id="rId1"/>
          </a:graphicData>
        </a:graphic>
      </p:graphicFrame>
      <p:sp>
        <p:nvSpPr>
          <p:cNvPr id="93" name="PlaceHolder 1"/>
          <p:cNvSpPr>
            <a:spLocks noGrp="1"/>
          </p:cNvSpPr>
          <p:nvPr>
            <p:ph type="title"/>
          </p:nvPr>
        </p:nvSpPr>
        <p:spPr>
          <a:xfrm>
            <a:off x="352440" y="228600"/>
            <a:ext cx="7680600" cy="1066320"/>
          </a:xfrm>
          <a:prstGeom prst="rect">
            <a:avLst/>
          </a:prstGeom>
          <a:noFill/>
          <a:ln w="0">
            <a:noFill/>
          </a:ln>
        </p:spPr>
        <p:txBody>
          <a:bodyPr anchor="b">
            <a:noAutofit/>
          </a:bodyPr>
          <a:p>
            <a:endParaRPr b="0" lang="en-US" sz="1800" spc="-1" strike="noStrike">
              <a:solidFill>
                <a:srgbClr val="ffffff"/>
              </a:solidFill>
              <a:latin typeface="Corbel"/>
            </a:endParaRPr>
          </a:p>
        </p:txBody>
      </p:sp>
      <p:pic>
        <p:nvPicPr>
          <p:cNvPr id="94" name="Picture 2" descr=""/>
          <p:cNvPicPr/>
          <p:nvPr/>
        </p:nvPicPr>
        <p:blipFill>
          <a:blip r:embed="rId2"/>
          <a:stretch/>
        </p:blipFill>
        <p:spPr>
          <a:xfrm>
            <a:off x="36720" y="0"/>
            <a:ext cx="9106920" cy="6830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533520" y="2971800"/>
            <a:ext cx="7680600" cy="4723920"/>
          </a:xfrm>
          <a:prstGeom prst="rect">
            <a:avLst/>
          </a:prstGeom>
          <a:noFill/>
          <a:ln w="0">
            <a:noFill/>
          </a:ln>
        </p:spPr>
        <p:txBody>
          <a:bodyPr anchor="t">
            <a:normAutofit/>
          </a:bodyPr>
          <a:p>
            <a:pPr marL="343080" indent="-343080">
              <a:lnSpc>
                <a:spcPct val="100000"/>
              </a:lnSpc>
              <a:spcBef>
                <a:spcPts val="1199"/>
              </a:spcBef>
              <a:buClr>
                <a:srgbClr val="838995"/>
              </a:buClr>
              <a:buFont typeface="Corbel"/>
              <a:buAutoNum type="arabicPeriod"/>
            </a:pPr>
            <a:r>
              <a:rPr b="0" lang="en-GB" sz="2800" spc="29" strike="noStrike">
                <a:solidFill>
                  <a:srgbClr val="ffffff"/>
                </a:solidFill>
                <a:latin typeface="Corbel"/>
              </a:rPr>
              <a:t>Decision Tree Based Method</a:t>
            </a:r>
            <a:endParaRPr b="0" lang="en-US" sz="2800" spc="29" strike="noStrike">
              <a:solidFill>
                <a:srgbClr val="ffffff"/>
              </a:solidFill>
              <a:latin typeface="Corbel"/>
            </a:endParaRPr>
          </a:p>
          <a:p>
            <a:pPr marL="343080" indent="-343080">
              <a:lnSpc>
                <a:spcPct val="100000"/>
              </a:lnSpc>
              <a:spcBef>
                <a:spcPts val="1199"/>
              </a:spcBef>
              <a:buClr>
                <a:srgbClr val="838995"/>
              </a:buClr>
              <a:buFont typeface="Corbel"/>
              <a:buAutoNum type="arabicPeriod"/>
            </a:pPr>
            <a:r>
              <a:rPr b="0" lang="en-GB" sz="2800" spc="29" strike="noStrike">
                <a:solidFill>
                  <a:srgbClr val="ffffff"/>
                </a:solidFill>
                <a:latin typeface="Corbel"/>
              </a:rPr>
              <a:t>Gradient Boosting Based Method</a:t>
            </a:r>
            <a:endParaRPr b="0" lang="en-US" sz="2800" spc="29" strike="noStrike">
              <a:solidFill>
                <a:srgbClr val="ffffff"/>
              </a:solidFill>
              <a:latin typeface="Corbel"/>
            </a:endParaRPr>
          </a:p>
          <a:p>
            <a:pPr marL="343080" indent="-343080">
              <a:lnSpc>
                <a:spcPct val="100000"/>
              </a:lnSpc>
              <a:spcBef>
                <a:spcPts val="1199"/>
              </a:spcBef>
              <a:buClr>
                <a:srgbClr val="838995"/>
              </a:buClr>
              <a:buFont typeface="Corbel"/>
              <a:buAutoNum type="arabicPeriod"/>
            </a:pPr>
            <a:r>
              <a:rPr b="0" lang="en-IN" sz="2800" spc="29" strike="noStrike">
                <a:solidFill>
                  <a:srgbClr val="ffffff"/>
                </a:solidFill>
                <a:latin typeface="Corbel"/>
              </a:rPr>
              <a:t>Random Forest Classifier Base Method</a:t>
            </a:r>
            <a:endParaRPr b="0" lang="en-US" sz="2800" spc="29" strike="noStrike">
              <a:solidFill>
                <a:srgbClr val="ffffff"/>
              </a:solidFill>
              <a:latin typeface="Corbel"/>
            </a:endParaRPr>
          </a:p>
        </p:txBody>
      </p:sp>
      <p:sp>
        <p:nvSpPr>
          <p:cNvPr id="96" name="PlaceHolder 2"/>
          <p:cNvSpPr>
            <a:spLocks noGrp="1"/>
          </p:cNvSpPr>
          <p:nvPr>
            <p:ph type="title"/>
          </p:nvPr>
        </p:nvSpPr>
        <p:spPr>
          <a:xfrm>
            <a:off x="533520" y="1219320"/>
            <a:ext cx="7680600" cy="1066320"/>
          </a:xfrm>
          <a:prstGeom prst="rect">
            <a:avLst/>
          </a:prstGeom>
          <a:noFill/>
          <a:ln w="0">
            <a:noFill/>
          </a:ln>
        </p:spPr>
        <p:txBody>
          <a:bodyPr anchor="b">
            <a:noAutofit/>
          </a:bodyPr>
          <a:p>
            <a:pPr>
              <a:lnSpc>
                <a:spcPct val="100000"/>
              </a:lnSpc>
              <a:spcBef>
                <a:spcPts val="400"/>
              </a:spcBef>
            </a:pPr>
            <a:r>
              <a:rPr b="0" lang="en-GB" sz="4000" spc="-1" strike="noStrike">
                <a:solidFill>
                  <a:srgbClr val="ffffff"/>
                </a:solidFill>
                <a:latin typeface="Corbel"/>
              </a:rPr>
              <a:t>Methods using for modeling:</a:t>
            </a:r>
            <a:endParaRPr b="0" lang="en-US" sz="40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304920"/>
            <a:ext cx="7680600" cy="1066320"/>
          </a:xfrm>
          <a:prstGeom prst="rect">
            <a:avLst/>
          </a:prstGeom>
          <a:noFill/>
          <a:ln w="0">
            <a:noFill/>
          </a:ln>
        </p:spPr>
        <p:txBody>
          <a:bodyPr anchor="b">
            <a:normAutofit fontScale="80000"/>
          </a:bodyPr>
          <a:p>
            <a:pPr>
              <a:lnSpc>
                <a:spcPct val="100000"/>
              </a:lnSpc>
              <a:spcBef>
                <a:spcPts val="400"/>
              </a:spcBef>
            </a:pPr>
            <a:r>
              <a:rPr b="0" lang="en-IN" sz="4000" spc="-1" strike="noStrike">
                <a:solidFill>
                  <a:srgbClr val="ffffff"/>
                </a:solidFill>
                <a:latin typeface="Corbel"/>
              </a:rPr>
              <a:t>Decision Tree Based Method</a:t>
            </a:r>
            <a:br/>
            <a:endParaRPr b="0" lang="en-US" sz="4000" spc="-1" strike="noStrike">
              <a:solidFill>
                <a:srgbClr val="ffffff"/>
              </a:solidFill>
              <a:latin typeface="Corbel"/>
            </a:endParaRPr>
          </a:p>
        </p:txBody>
      </p:sp>
      <p:pic>
        <p:nvPicPr>
          <p:cNvPr id="98" name="Picture 2" descr=""/>
          <p:cNvPicPr/>
          <p:nvPr/>
        </p:nvPicPr>
        <p:blipFill>
          <a:blip r:embed="rId1"/>
          <a:stretch/>
        </p:blipFill>
        <p:spPr>
          <a:xfrm>
            <a:off x="194040" y="3352680"/>
            <a:ext cx="8961840" cy="3403800"/>
          </a:xfrm>
          <a:prstGeom prst="rect">
            <a:avLst/>
          </a:prstGeom>
          <a:ln w="0">
            <a:noFill/>
          </a:ln>
        </p:spPr>
      </p:pic>
      <p:pic>
        <p:nvPicPr>
          <p:cNvPr id="99" name="Picture 3" descr=""/>
          <p:cNvPicPr/>
          <p:nvPr/>
        </p:nvPicPr>
        <p:blipFill>
          <a:blip r:embed="rId2"/>
          <a:stretch/>
        </p:blipFill>
        <p:spPr>
          <a:xfrm>
            <a:off x="152280" y="838080"/>
            <a:ext cx="8486280" cy="1663200"/>
          </a:xfrm>
          <a:prstGeom prst="rect">
            <a:avLst/>
          </a:prstGeom>
          <a:ln w="0">
            <a:noFill/>
          </a:ln>
        </p:spPr>
      </p:pic>
      <p:sp>
        <p:nvSpPr>
          <p:cNvPr id="100" name="Rectangle 3"/>
          <p:cNvSpPr/>
          <p:nvPr/>
        </p:nvSpPr>
        <p:spPr>
          <a:xfrm>
            <a:off x="155520" y="914400"/>
            <a:ext cx="868644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800" spc="-1" strike="noStrike">
                <a:solidFill>
                  <a:srgbClr val="ffffff"/>
                </a:solidFill>
                <a:latin typeface="Corbel"/>
              </a:rPr>
              <a:t>The decision tree classifiers organized a series of test questions and conditions in a tree structure. In the decision tree, the root and internal nodes contain attribute test conditions to separate recordes that have different characteristics. All the terminal node is assigned a class lable Yes or No. The decision tree induction algorithm works by recursively selecting the best attribute to split the data and expanding the leaf nodes of the tree until the stopping cirterion is met. The choice of best split test condition is determined by comparing the impurity of child nodes and also depends on which impurity measurement is used.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457200" y="1828800"/>
            <a:ext cx="7680600" cy="4723920"/>
          </a:xfrm>
          <a:prstGeom prst="rect">
            <a:avLst/>
          </a:prstGeom>
          <a:noFill/>
          <a:ln w="0">
            <a:noFill/>
          </a:ln>
        </p:spPr>
        <p:txBody>
          <a:bodyPr anchor="t">
            <a:noAutofit/>
          </a:bodyPr>
          <a:p>
            <a:pPr>
              <a:lnSpc>
                <a:spcPct val="100000"/>
              </a:lnSpc>
              <a:spcBef>
                <a:spcPts val="1199"/>
              </a:spcBef>
              <a:tabLst>
                <a:tab algn="l" pos="0"/>
              </a:tabLst>
            </a:pPr>
            <a:r>
              <a:rPr b="0" lang="en-GB" sz="1800" spc="29" strike="noStrike">
                <a:solidFill>
                  <a:srgbClr val="ffffff"/>
                </a:solidFill>
                <a:latin typeface="Corbel"/>
              </a:rPr>
              <a:t>The idea of boosting came out of the idea of whether a weak learner can be modified to become better. Gradient boosting involves three elements:</a:t>
            </a:r>
            <a:endParaRPr b="0" lang="en-US" sz="1800" spc="29" strike="noStrike">
              <a:solidFill>
                <a:srgbClr val="ffffff"/>
              </a:solidFill>
              <a:latin typeface="Corbel"/>
            </a:endParaRPr>
          </a:p>
          <a:p>
            <a:pPr>
              <a:lnSpc>
                <a:spcPct val="100000"/>
              </a:lnSpc>
              <a:spcBef>
                <a:spcPts val="1199"/>
              </a:spcBef>
              <a:tabLst>
                <a:tab algn="l" pos="0"/>
              </a:tabLst>
            </a:pPr>
            <a:r>
              <a:rPr b="0" lang="en-GB" sz="1800" spc="29" strike="noStrike">
                <a:solidFill>
                  <a:srgbClr val="ffffff"/>
                </a:solidFill>
                <a:latin typeface="Corbel"/>
              </a:rPr>
              <a:t>A loss function to be optimized.</a:t>
            </a:r>
            <a:endParaRPr b="0" lang="en-US" sz="1800" spc="29" strike="noStrike">
              <a:solidFill>
                <a:srgbClr val="ffffff"/>
              </a:solidFill>
              <a:latin typeface="Corbel"/>
            </a:endParaRPr>
          </a:p>
          <a:p>
            <a:pPr>
              <a:lnSpc>
                <a:spcPct val="100000"/>
              </a:lnSpc>
              <a:spcBef>
                <a:spcPts val="1199"/>
              </a:spcBef>
              <a:tabLst>
                <a:tab algn="l" pos="0"/>
              </a:tabLst>
            </a:pPr>
            <a:r>
              <a:rPr b="0" lang="en-GB" sz="1800" spc="29" strike="noStrike">
                <a:solidFill>
                  <a:srgbClr val="ffffff"/>
                </a:solidFill>
                <a:latin typeface="Corbel"/>
              </a:rPr>
              <a:t>A weak learner to make predictions.</a:t>
            </a:r>
            <a:endParaRPr b="0" lang="en-US" sz="1800" spc="29" strike="noStrike">
              <a:solidFill>
                <a:srgbClr val="ffffff"/>
              </a:solidFill>
              <a:latin typeface="Corbel"/>
            </a:endParaRPr>
          </a:p>
          <a:p>
            <a:pPr>
              <a:lnSpc>
                <a:spcPct val="100000"/>
              </a:lnSpc>
              <a:spcBef>
                <a:spcPts val="1199"/>
              </a:spcBef>
              <a:tabLst>
                <a:tab algn="l" pos="0"/>
              </a:tabLst>
            </a:pPr>
            <a:r>
              <a:rPr b="0" lang="en-GB" sz="1800" spc="29" strike="noStrike">
                <a:solidFill>
                  <a:srgbClr val="ffffff"/>
                </a:solidFill>
                <a:latin typeface="Corbel"/>
              </a:rPr>
              <a:t>An additive model to add weak learners to minimize the loss function.</a:t>
            </a:r>
            <a:endParaRPr b="0" lang="en-US" sz="1800" spc="29" strike="noStrike">
              <a:solidFill>
                <a:srgbClr val="ffffff"/>
              </a:solidFill>
              <a:latin typeface="Corbel"/>
            </a:endParaRPr>
          </a:p>
          <a:p>
            <a:pPr>
              <a:lnSpc>
                <a:spcPct val="100000"/>
              </a:lnSpc>
              <a:spcBef>
                <a:spcPts val="1199"/>
              </a:spcBef>
              <a:tabLst>
                <a:tab algn="l" pos="0"/>
              </a:tabLst>
            </a:pPr>
            <a:r>
              <a:rPr b="0" lang="en-GB" sz="1800" spc="29" strike="noStrike">
                <a:solidFill>
                  <a:srgbClr val="ffffff"/>
                </a:solidFill>
                <a:latin typeface="Corbel"/>
              </a:rPr>
              <a:t>Gradient boosting is a greedy algorithm and can overfit a training dataset quickly. It can benefit from regularization methods that penalize various parts of the algorithm and generally improve the performance of the algorithm by reducing overfitting.</a:t>
            </a:r>
            <a:endParaRPr b="0" lang="en-US" sz="1800" spc="29" strike="noStrike">
              <a:solidFill>
                <a:srgbClr val="ffffff"/>
              </a:solidFill>
              <a:latin typeface="Corbel"/>
            </a:endParaRPr>
          </a:p>
        </p:txBody>
      </p:sp>
      <p:sp>
        <p:nvSpPr>
          <p:cNvPr id="102" name="PlaceHolder 2"/>
          <p:cNvSpPr>
            <a:spLocks noGrp="1"/>
          </p:cNvSpPr>
          <p:nvPr>
            <p:ph type="title"/>
          </p:nvPr>
        </p:nvSpPr>
        <p:spPr>
          <a:xfrm>
            <a:off x="457200" y="838080"/>
            <a:ext cx="7680600" cy="1066320"/>
          </a:xfrm>
          <a:prstGeom prst="rect">
            <a:avLst/>
          </a:prstGeom>
          <a:noFill/>
          <a:ln w="0">
            <a:noFill/>
          </a:ln>
        </p:spPr>
        <p:txBody>
          <a:bodyPr anchor="b">
            <a:normAutofit fontScale="80000"/>
          </a:bodyPr>
          <a:p>
            <a:pPr>
              <a:lnSpc>
                <a:spcPct val="100000"/>
              </a:lnSpc>
              <a:spcBef>
                <a:spcPts val="400"/>
              </a:spcBef>
            </a:pPr>
            <a:r>
              <a:rPr b="0" lang="en-IN" sz="4000" spc="-1" strike="noStrike">
                <a:solidFill>
                  <a:srgbClr val="ffffff"/>
                </a:solidFill>
                <a:latin typeface="Corbel"/>
              </a:rPr>
              <a:t>Gradient Boosting Based Method</a:t>
            </a:r>
            <a:br/>
            <a:endParaRPr b="0" lang="en-US" sz="40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352440" y="1463040"/>
            <a:ext cx="8181720" cy="1660680"/>
          </a:xfrm>
          <a:prstGeom prst="rect">
            <a:avLst/>
          </a:prstGeom>
          <a:noFill/>
          <a:ln w="0">
            <a:noFill/>
          </a:ln>
        </p:spPr>
        <p:txBody>
          <a:bodyPr anchor="t">
            <a:noAutofit/>
          </a:bodyPr>
          <a:p>
            <a:pPr>
              <a:lnSpc>
                <a:spcPct val="100000"/>
              </a:lnSpc>
              <a:spcBef>
                <a:spcPts val="1199"/>
              </a:spcBef>
              <a:tabLst>
                <a:tab algn="l" pos="0"/>
              </a:tabLst>
            </a:pPr>
            <a:r>
              <a:rPr b="0" lang="en-GB" sz="1800" spc="29" strike="noStrike">
                <a:solidFill>
                  <a:srgbClr val="ffffff"/>
                </a:solidFill>
                <a:latin typeface="Corbel"/>
              </a:rPr>
              <a:t> </a:t>
            </a:r>
            <a:r>
              <a:rPr b="0" lang="en-GB" sz="1800" spc="29" strike="noStrike">
                <a:solidFill>
                  <a:srgbClr val="ffffff"/>
                </a:solidFill>
                <a:latin typeface="Corbel"/>
              </a:rPr>
              <a:t>Random forests creates decision trees on randomly selected data samples, gets prediction from each tree and selects the best solution by means of voting. It also provides a pretty good indicator of the feature importance. It technically is an ensemble method (based on the divide-and-conquer approach) of decision trees generated on a randomly split dataset.</a:t>
            </a:r>
            <a:endParaRPr b="0" lang="en-US" sz="1800" spc="29" strike="noStrike">
              <a:solidFill>
                <a:srgbClr val="ffffff"/>
              </a:solidFill>
              <a:latin typeface="Corbel"/>
            </a:endParaRPr>
          </a:p>
        </p:txBody>
      </p:sp>
      <p:sp>
        <p:nvSpPr>
          <p:cNvPr id="104" name="PlaceHolder 2"/>
          <p:cNvSpPr>
            <a:spLocks noGrp="1"/>
          </p:cNvSpPr>
          <p:nvPr>
            <p:ph type="title"/>
          </p:nvPr>
        </p:nvSpPr>
        <p:spPr>
          <a:xfrm>
            <a:off x="380880" y="609480"/>
            <a:ext cx="7680600" cy="1066320"/>
          </a:xfrm>
          <a:prstGeom prst="rect">
            <a:avLst/>
          </a:prstGeom>
          <a:noFill/>
          <a:ln w="0">
            <a:noFill/>
          </a:ln>
        </p:spPr>
        <p:txBody>
          <a:bodyPr anchor="b">
            <a:normAutofit fontScale="79000"/>
          </a:bodyPr>
          <a:p>
            <a:pPr>
              <a:lnSpc>
                <a:spcPct val="100000"/>
              </a:lnSpc>
              <a:spcBef>
                <a:spcPts val="400"/>
              </a:spcBef>
            </a:pPr>
            <a:r>
              <a:rPr b="0" lang="en-IN" sz="4000" spc="-1" strike="noStrike">
                <a:solidFill>
                  <a:srgbClr val="ffffff"/>
                </a:solidFill>
                <a:latin typeface="Corbel"/>
              </a:rPr>
              <a:t>Random Forest Classifier Base Method</a:t>
            </a:r>
            <a:br/>
            <a:endParaRPr b="0" lang="en-US" sz="4000" spc="-1" strike="noStrike">
              <a:solidFill>
                <a:srgbClr val="ffffff"/>
              </a:solidFill>
              <a:latin typeface="Corbel"/>
            </a:endParaRPr>
          </a:p>
        </p:txBody>
      </p:sp>
      <p:pic>
        <p:nvPicPr>
          <p:cNvPr id="105" name="Picture 2" descr=""/>
          <p:cNvPicPr/>
          <p:nvPr/>
        </p:nvPicPr>
        <p:blipFill>
          <a:blip r:embed="rId1"/>
          <a:stretch/>
        </p:blipFill>
        <p:spPr>
          <a:xfrm>
            <a:off x="152280" y="3276720"/>
            <a:ext cx="8838720" cy="3431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76320" y="152280"/>
            <a:ext cx="7680600" cy="1066320"/>
          </a:xfrm>
          <a:prstGeom prst="rect">
            <a:avLst/>
          </a:prstGeom>
          <a:noFill/>
          <a:ln w="0">
            <a:noFill/>
          </a:ln>
        </p:spPr>
        <p:txBody>
          <a:bodyPr anchor="b">
            <a:noAutofit/>
          </a:bodyPr>
          <a:p>
            <a:pPr>
              <a:lnSpc>
                <a:spcPct val="100000"/>
              </a:lnSpc>
              <a:spcBef>
                <a:spcPts val="400"/>
              </a:spcBef>
            </a:pPr>
            <a:r>
              <a:rPr b="0" lang="en-GB" sz="4000" spc="-1" strike="noStrike">
                <a:solidFill>
                  <a:srgbClr val="ffffff"/>
                </a:solidFill>
                <a:latin typeface="Corbel"/>
              </a:rPr>
              <a:t>Evaluation best Classifier</a:t>
            </a:r>
            <a:endParaRPr b="0" lang="en-US" sz="4000" spc="-1" strike="noStrike">
              <a:solidFill>
                <a:srgbClr val="ffffff"/>
              </a:solidFill>
              <a:latin typeface="Corbel"/>
            </a:endParaRPr>
          </a:p>
        </p:txBody>
      </p:sp>
      <p:pic>
        <p:nvPicPr>
          <p:cNvPr id="107" name="Picture 4" descr="C:\Users\Vandana\Desktop\Untitled111.png"/>
          <p:cNvPicPr/>
          <p:nvPr/>
        </p:nvPicPr>
        <p:blipFill>
          <a:blip r:embed="rId1"/>
          <a:stretch/>
        </p:blipFill>
        <p:spPr>
          <a:xfrm>
            <a:off x="420480" y="1737360"/>
            <a:ext cx="7883280" cy="1819080"/>
          </a:xfrm>
          <a:prstGeom prst="rect">
            <a:avLst/>
          </a:prstGeom>
          <a:ln w="0">
            <a:noFill/>
          </a:ln>
        </p:spPr>
      </p:pic>
      <p:sp>
        <p:nvSpPr>
          <p:cNvPr id="108" name="PlaceHolder 2"/>
          <p:cNvSpPr>
            <a:spLocks noGrp="1"/>
          </p:cNvSpPr>
          <p:nvPr>
            <p:ph/>
          </p:nvPr>
        </p:nvSpPr>
        <p:spPr>
          <a:xfrm>
            <a:off x="398520" y="4114800"/>
            <a:ext cx="8000640" cy="1447560"/>
          </a:xfrm>
          <a:prstGeom prst="rect">
            <a:avLst/>
          </a:prstGeom>
          <a:noFill/>
          <a:ln w="0">
            <a:noFill/>
          </a:ln>
        </p:spPr>
        <p:txBody>
          <a:bodyPr anchor="t">
            <a:normAutofit/>
          </a:bodyPr>
          <a:p>
            <a:pPr>
              <a:lnSpc>
                <a:spcPct val="100000"/>
              </a:lnSpc>
              <a:spcBef>
                <a:spcPts val="1199"/>
              </a:spcBef>
              <a:tabLst>
                <a:tab algn="l" pos="0"/>
              </a:tabLst>
            </a:pPr>
            <a:r>
              <a:rPr b="0" lang="en-GB" sz="2000" spc="29" strike="noStrike">
                <a:solidFill>
                  <a:srgbClr val="ffffff"/>
                </a:solidFill>
                <a:latin typeface="Corbel"/>
              </a:rPr>
              <a:t>As from the accuracy table we can see that Random Forest Classifier is the best classifier for predicting micro-credit defaulter.</a:t>
            </a:r>
            <a:endParaRPr b="0" lang="en-US" sz="2000" spc="29"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TM01790491[[fn=Mylar]]</Template>
  <TotalTime>115</TotalTime>
  <Application>LibreOffice/7.2.2.2$Windows_X86_64 LibreOffice_project/02b2acce88a210515b4a5bb2e46cbfb63fe97d56</Application>
  <AppVersion>15.0000</AppVersion>
  <Words>453</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Vandana</dc:creator>
  <dc:description/>
  <dc:language>en-US</dc:language>
  <cp:lastModifiedBy/>
  <dcterms:modified xsi:type="dcterms:W3CDTF">2021-11-25T18:15:15Z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10</vt:i4>
  </property>
</Properties>
</file>