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8BAF8-8DE6-4758-8CCD-8BD19B7D4687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166D66-E786-46C8-B68A-09C9D6703BA8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B1B29254-D3CC-4CFC-A91D-D7BC9A7F5BC2}" type="parTrans" cxnId="{6B0BF50D-7A8D-4AC4-99B8-105E12043D94}">
      <dgm:prSet/>
      <dgm:spPr/>
      <dgm:t>
        <a:bodyPr/>
        <a:lstStyle/>
        <a:p>
          <a:endParaRPr lang="en-US"/>
        </a:p>
      </dgm:t>
    </dgm:pt>
    <dgm:pt modelId="{99DF5602-8D91-4FB1-BEE7-64A62E1FA5C7}" type="sibTrans" cxnId="{6B0BF50D-7A8D-4AC4-99B8-105E12043D94}">
      <dgm:prSet/>
      <dgm:spPr/>
      <dgm:t>
        <a:bodyPr/>
        <a:lstStyle/>
        <a:p>
          <a:endParaRPr lang="en-US"/>
        </a:p>
      </dgm:t>
    </dgm:pt>
    <dgm:pt modelId="{8493AC1A-46FF-4099-B808-035FEF6C2582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DAA67EC7-07BE-4F0B-8F5C-9A0C69837DEA}" type="parTrans" cxnId="{412C5416-4104-4F0C-91C0-4FB29EE8B76C}">
      <dgm:prSet/>
      <dgm:spPr/>
      <dgm:t>
        <a:bodyPr/>
        <a:lstStyle/>
        <a:p>
          <a:endParaRPr lang="en-US"/>
        </a:p>
      </dgm:t>
    </dgm:pt>
    <dgm:pt modelId="{5B36273C-A4ED-4A8F-B9FF-7A2196516DE7}" type="sibTrans" cxnId="{412C5416-4104-4F0C-91C0-4FB29EE8B76C}">
      <dgm:prSet/>
      <dgm:spPr/>
      <dgm:t>
        <a:bodyPr/>
        <a:lstStyle/>
        <a:p>
          <a:endParaRPr lang="en-US"/>
        </a:p>
      </dgm:t>
    </dgm:pt>
    <dgm:pt modelId="{89997B51-5E67-4830-9503-41AA50F0512B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ED97184C-D021-4CF6-B122-1D4F11A36ABA}" type="sibTrans" cxnId="{3518D94F-88F2-47ED-A886-51348F8B6FD4}">
      <dgm:prSet/>
      <dgm:spPr/>
      <dgm:t>
        <a:bodyPr/>
        <a:lstStyle/>
        <a:p>
          <a:endParaRPr lang="en-US"/>
        </a:p>
      </dgm:t>
    </dgm:pt>
    <dgm:pt modelId="{FD205902-F9CA-4AB1-B02C-68A0094D230F}" type="parTrans" cxnId="{3518D94F-88F2-47ED-A886-51348F8B6FD4}">
      <dgm:prSet/>
      <dgm:spPr/>
      <dgm:t>
        <a:bodyPr/>
        <a:lstStyle/>
        <a:p>
          <a:endParaRPr lang="en-US"/>
        </a:p>
      </dgm:t>
    </dgm:pt>
    <dgm:pt modelId="{280DBCFB-3AC4-41B2-9621-7606FF062155}" type="pres">
      <dgm:prSet presAssocID="{2978BAF8-8DE6-4758-8CCD-8BD19B7D4687}" presName="linear" presStyleCnt="0">
        <dgm:presLayoutVars>
          <dgm:dir/>
          <dgm:animLvl val="lvl"/>
          <dgm:resizeHandles val="exact"/>
        </dgm:presLayoutVars>
      </dgm:prSet>
      <dgm:spPr/>
    </dgm:pt>
    <dgm:pt modelId="{2E13DC12-0592-4B18-9BD7-6077A0CBD67B}" type="pres">
      <dgm:prSet presAssocID="{66166D66-E786-46C8-B68A-09C9D6703BA8}" presName="parentLin" presStyleCnt="0"/>
      <dgm:spPr/>
    </dgm:pt>
    <dgm:pt modelId="{771A9001-560E-4112-896F-BE01055D7912}" type="pres">
      <dgm:prSet presAssocID="{66166D66-E786-46C8-B68A-09C9D6703BA8}" presName="parentLeftMargin" presStyleLbl="node1" presStyleIdx="0" presStyleCnt="3"/>
      <dgm:spPr/>
    </dgm:pt>
    <dgm:pt modelId="{BC24130F-FE0C-43DC-AE6C-A5EC1B7012B1}" type="pres">
      <dgm:prSet presAssocID="{66166D66-E786-46C8-B68A-09C9D6703BA8}" presName="parentText" presStyleLbl="node1" presStyleIdx="0" presStyleCnt="3" custScaleX="38925" custScaleY="39621" custLinFactNeighborX="-100000" custLinFactNeighborY="-19219">
        <dgm:presLayoutVars>
          <dgm:chMax val="0"/>
          <dgm:bulletEnabled val="1"/>
        </dgm:presLayoutVars>
      </dgm:prSet>
      <dgm:spPr/>
    </dgm:pt>
    <dgm:pt modelId="{DCA0B0B7-FD4F-4595-B2B9-B51528A5F8D7}" type="pres">
      <dgm:prSet presAssocID="{66166D66-E786-46C8-B68A-09C9D6703BA8}" presName="negativeSpace" presStyleCnt="0"/>
      <dgm:spPr/>
    </dgm:pt>
    <dgm:pt modelId="{9C35A5C1-192D-4B98-AB0F-0E0DACE66C80}" type="pres">
      <dgm:prSet presAssocID="{66166D66-E786-46C8-B68A-09C9D6703BA8}" presName="childText" presStyleLbl="conFgAcc1" presStyleIdx="0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  <a:alpha val="90000"/>
          </a:schemeClr>
        </a:solidFill>
      </dgm:spPr>
    </dgm:pt>
    <dgm:pt modelId="{D2DA0DAC-AE51-4E6E-BE10-6D587D95EF2F}" type="pres">
      <dgm:prSet presAssocID="{99DF5602-8D91-4FB1-BEE7-64A62E1FA5C7}" presName="spaceBetweenRectangles" presStyleCnt="0"/>
      <dgm:spPr/>
    </dgm:pt>
    <dgm:pt modelId="{A6FC0FD8-0A4F-4F1F-A4A1-2FB911D42DCD}" type="pres">
      <dgm:prSet presAssocID="{8493AC1A-46FF-4099-B808-035FEF6C2582}" presName="parentLin" presStyleCnt="0"/>
      <dgm:spPr/>
    </dgm:pt>
    <dgm:pt modelId="{1CCC001A-B0C9-4CB7-AB4F-579ED27D18E7}" type="pres">
      <dgm:prSet presAssocID="{8493AC1A-46FF-4099-B808-035FEF6C2582}" presName="parentLeftMargin" presStyleLbl="node1" presStyleIdx="0" presStyleCnt="3"/>
      <dgm:spPr/>
    </dgm:pt>
    <dgm:pt modelId="{1D679146-7B2F-4014-80F8-BD0B32BCC11C}" type="pres">
      <dgm:prSet presAssocID="{8493AC1A-46FF-4099-B808-035FEF6C2582}" presName="parentText" presStyleLbl="node1" presStyleIdx="1" presStyleCnt="3" custScaleX="38924" custScaleY="35886" custLinFactNeighborX="-100000" custLinFactNeighborY="-17477">
        <dgm:presLayoutVars>
          <dgm:chMax val="0"/>
          <dgm:bulletEnabled val="1"/>
        </dgm:presLayoutVars>
      </dgm:prSet>
      <dgm:spPr/>
    </dgm:pt>
    <dgm:pt modelId="{CA7D5D02-3FFE-40DC-8836-F0ED96F38623}" type="pres">
      <dgm:prSet presAssocID="{8493AC1A-46FF-4099-B808-035FEF6C2582}" presName="negativeSpace" presStyleCnt="0"/>
      <dgm:spPr/>
    </dgm:pt>
    <dgm:pt modelId="{0626A008-540E-4CA8-91B2-080FAA885DE2}" type="pres">
      <dgm:prSet presAssocID="{8493AC1A-46FF-4099-B808-035FEF6C2582}" presName="childText" presStyleLbl="conFgAcc1" presStyleIdx="1" presStyleCnt="3" custLinFactNeighborX="917" custLinFactNeighborY="15272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4B6380BE-BE2B-483C-99C8-FBA4F5359DF6}" type="pres">
      <dgm:prSet presAssocID="{5B36273C-A4ED-4A8F-B9FF-7A2196516DE7}" presName="spaceBetweenRectangles" presStyleCnt="0"/>
      <dgm:spPr/>
    </dgm:pt>
    <dgm:pt modelId="{4DDC5C41-2962-49BF-8037-BA9DC175CA9C}" type="pres">
      <dgm:prSet presAssocID="{89997B51-5E67-4830-9503-41AA50F0512B}" presName="parentLin" presStyleCnt="0"/>
      <dgm:spPr/>
    </dgm:pt>
    <dgm:pt modelId="{481F2C7B-20D7-426C-BCB3-AFE576CDCAC9}" type="pres">
      <dgm:prSet presAssocID="{89997B51-5E67-4830-9503-41AA50F0512B}" presName="parentLeftMargin" presStyleLbl="node1" presStyleIdx="1" presStyleCnt="3"/>
      <dgm:spPr/>
    </dgm:pt>
    <dgm:pt modelId="{C0A02300-E100-4355-9F05-B742DDDEEF34}" type="pres">
      <dgm:prSet presAssocID="{89997B51-5E67-4830-9503-41AA50F0512B}" presName="parentText" presStyleLbl="node1" presStyleIdx="2" presStyleCnt="3" custScaleX="38924" custScaleY="39766" custLinFactNeighborX="-100000" custLinFactNeighborY="-312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1DB73-C3AB-4886-989F-8568E1D4C50C}" type="pres">
      <dgm:prSet presAssocID="{89997B51-5E67-4830-9503-41AA50F0512B}" presName="negativeSpace" presStyleCnt="0"/>
      <dgm:spPr/>
    </dgm:pt>
    <dgm:pt modelId="{A849A27A-674E-4FE6-AFF5-371DE14E18DE}" type="pres">
      <dgm:prSet presAssocID="{89997B51-5E67-4830-9503-41AA50F0512B}" presName="childText" presStyleLbl="conFgAcc1" presStyleIdx="2" presStyleCnt="3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</dgm:spPr>
    </dgm:pt>
  </dgm:ptLst>
  <dgm:cxnLst>
    <dgm:cxn modelId="{5F29AEB2-673E-4929-89F4-558731126558}" type="presOf" srcId="{2978BAF8-8DE6-4758-8CCD-8BD19B7D4687}" destId="{280DBCFB-3AC4-41B2-9621-7606FF062155}" srcOrd="0" destOrd="0" presId="urn:microsoft.com/office/officeart/2005/8/layout/list1"/>
    <dgm:cxn modelId="{BA4BC862-A237-4CF8-AC7F-5AD66B2A1331}" type="presOf" srcId="{89997B51-5E67-4830-9503-41AA50F0512B}" destId="{481F2C7B-20D7-426C-BCB3-AFE576CDCAC9}" srcOrd="0" destOrd="0" presId="urn:microsoft.com/office/officeart/2005/8/layout/list1"/>
    <dgm:cxn modelId="{8E9A6BD3-26B0-456D-AFA5-61737735CBD4}" type="presOf" srcId="{8493AC1A-46FF-4099-B808-035FEF6C2582}" destId="{1CCC001A-B0C9-4CB7-AB4F-579ED27D18E7}" srcOrd="0" destOrd="0" presId="urn:microsoft.com/office/officeart/2005/8/layout/list1"/>
    <dgm:cxn modelId="{B31731B0-10DA-45DA-99D5-5A4806755BE0}" type="presOf" srcId="{8493AC1A-46FF-4099-B808-035FEF6C2582}" destId="{1D679146-7B2F-4014-80F8-BD0B32BCC11C}" srcOrd="1" destOrd="0" presId="urn:microsoft.com/office/officeart/2005/8/layout/list1"/>
    <dgm:cxn modelId="{C542B2E4-EFCA-47FA-90C5-C8D092EBFF8C}" type="presOf" srcId="{66166D66-E786-46C8-B68A-09C9D6703BA8}" destId="{771A9001-560E-4112-896F-BE01055D7912}" srcOrd="0" destOrd="0" presId="urn:microsoft.com/office/officeart/2005/8/layout/list1"/>
    <dgm:cxn modelId="{3518D94F-88F2-47ED-A886-51348F8B6FD4}" srcId="{2978BAF8-8DE6-4758-8CCD-8BD19B7D4687}" destId="{89997B51-5E67-4830-9503-41AA50F0512B}" srcOrd="2" destOrd="0" parTransId="{FD205902-F9CA-4AB1-B02C-68A0094D230F}" sibTransId="{ED97184C-D021-4CF6-B122-1D4F11A36ABA}"/>
    <dgm:cxn modelId="{6B0BF50D-7A8D-4AC4-99B8-105E12043D94}" srcId="{2978BAF8-8DE6-4758-8CCD-8BD19B7D4687}" destId="{66166D66-E786-46C8-B68A-09C9D6703BA8}" srcOrd="0" destOrd="0" parTransId="{B1B29254-D3CC-4CFC-A91D-D7BC9A7F5BC2}" sibTransId="{99DF5602-8D91-4FB1-BEE7-64A62E1FA5C7}"/>
    <dgm:cxn modelId="{412C5416-4104-4F0C-91C0-4FB29EE8B76C}" srcId="{2978BAF8-8DE6-4758-8CCD-8BD19B7D4687}" destId="{8493AC1A-46FF-4099-B808-035FEF6C2582}" srcOrd="1" destOrd="0" parTransId="{DAA67EC7-07BE-4F0B-8F5C-9A0C69837DEA}" sibTransId="{5B36273C-A4ED-4A8F-B9FF-7A2196516DE7}"/>
    <dgm:cxn modelId="{1077DE04-8581-4AC6-93A3-C9CB7CC52259}" type="presOf" srcId="{89997B51-5E67-4830-9503-41AA50F0512B}" destId="{C0A02300-E100-4355-9F05-B742DDDEEF34}" srcOrd="1" destOrd="0" presId="urn:microsoft.com/office/officeart/2005/8/layout/list1"/>
    <dgm:cxn modelId="{1E363175-E395-43A3-9AE8-4668F6895A5D}" type="presOf" srcId="{66166D66-E786-46C8-B68A-09C9D6703BA8}" destId="{BC24130F-FE0C-43DC-AE6C-A5EC1B7012B1}" srcOrd="1" destOrd="0" presId="urn:microsoft.com/office/officeart/2005/8/layout/list1"/>
    <dgm:cxn modelId="{DF907C19-489F-4BDA-AA9E-0BF9FF6F2B67}" type="presParOf" srcId="{280DBCFB-3AC4-41B2-9621-7606FF062155}" destId="{2E13DC12-0592-4B18-9BD7-6077A0CBD67B}" srcOrd="0" destOrd="0" presId="urn:microsoft.com/office/officeart/2005/8/layout/list1"/>
    <dgm:cxn modelId="{FC1DE358-0BDB-41D0-ADAE-2CE3EA392720}" type="presParOf" srcId="{2E13DC12-0592-4B18-9BD7-6077A0CBD67B}" destId="{771A9001-560E-4112-896F-BE01055D7912}" srcOrd="0" destOrd="0" presId="urn:microsoft.com/office/officeart/2005/8/layout/list1"/>
    <dgm:cxn modelId="{947E9273-32B3-4302-9AE6-CA12830C84E1}" type="presParOf" srcId="{2E13DC12-0592-4B18-9BD7-6077A0CBD67B}" destId="{BC24130F-FE0C-43DC-AE6C-A5EC1B7012B1}" srcOrd="1" destOrd="0" presId="urn:microsoft.com/office/officeart/2005/8/layout/list1"/>
    <dgm:cxn modelId="{8CFD2B30-508B-4395-9DCC-50FC74D13597}" type="presParOf" srcId="{280DBCFB-3AC4-41B2-9621-7606FF062155}" destId="{DCA0B0B7-FD4F-4595-B2B9-B51528A5F8D7}" srcOrd="1" destOrd="0" presId="urn:microsoft.com/office/officeart/2005/8/layout/list1"/>
    <dgm:cxn modelId="{2B4AD721-B756-48E6-BD97-B714E17E8285}" type="presParOf" srcId="{280DBCFB-3AC4-41B2-9621-7606FF062155}" destId="{9C35A5C1-192D-4B98-AB0F-0E0DACE66C80}" srcOrd="2" destOrd="0" presId="urn:microsoft.com/office/officeart/2005/8/layout/list1"/>
    <dgm:cxn modelId="{3954119F-6C98-4275-A745-1C02E0F97EC5}" type="presParOf" srcId="{280DBCFB-3AC4-41B2-9621-7606FF062155}" destId="{D2DA0DAC-AE51-4E6E-BE10-6D587D95EF2F}" srcOrd="3" destOrd="0" presId="urn:microsoft.com/office/officeart/2005/8/layout/list1"/>
    <dgm:cxn modelId="{CD48953C-8E1E-4A1E-BC3F-7C191D48FF58}" type="presParOf" srcId="{280DBCFB-3AC4-41B2-9621-7606FF062155}" destId="{A6FC0FD8-0A4F-4F1F-A4A1-2FB911D42DCD}" srcOrd="4" destOrd="0" presId="urn:microsoft.com/office/officeart/2005/8/layout/list1"/>
    <dgm:cxn modelId="{0E6C531E-825E-4685-838C-A90C99084726}" type="presParOf" srcId="{A6FC0FD8-0A4F-4F1F-A4A1-2FB911D42DCD}" destId="{1CCC001A-B0C9-4CB7-AB4F-579ED27D18E7}" srcOrd="0" destOrd="0" presId="urn:microsoft.com/office/officeart/2005/8/layout/list1"/>
    <dgm:cxn modelId="{540737D7-7762-4782-9E68-01A3F0D29B5E}" type="presParOf" srcId="{A6FC0FD8-0A4F-4F1F-A4A1-2FB911D42DCD}" destId="{1D679146-7B2F-4014-80F8-BD0B32BCC11C}" srcOrd="1" destOrd="0" presId="urn:microsoft.com/office/officeart/2005/8/layout/list1"/>
    <dgm:cxn modelId="{524E7BE7-866E-473E-80BD-BE43176A1CA2}" type="presParOf" srcId="{280DBCFB-3AC4-41B2-9621-7606FF062155}" destId="{CA7D5D02-3FFE-40DC-8836-F0ED96F38623}" srcOrd="5" destOrd="0" presId="urn:microsoft.com/office/officeart/2005/8/layout/list1"/>
    <dgm:cxn modelId="{9A94D315-6663-49EB-8671-B3ECB2A48B96}" type="presParOf" srcId="{280DBCFB-3AC4-41B2-9621-7606FF062155}" destId="{0626A008-540E-4CA8-91B2-080FAA885DE2}" srcOrd="6" destOrd="0" presId="urn:microsoft.com/office/officeart/2005/8/layout/list1"/>
    <dgm:cxn modelId="{DA3FE276-89A9-4407-8B3F-BDFE9F6C2E08}" type="presParOf" srcId="{280DBCFB-3AC4-41B2-9621-7606FF062155}" destId="{4B6380BE-BE2B-483C-99C8-FBA4F5359DF6}" srcOrd="7" destOrd="0" presId="urn:microsoft.com/office/officeart/2005/8/layout/list1"/>
    <dgm:cxn modelId="{C2B5B86A-1A92-4EA3-AB83-756136F3A8D2}" type="presParOf" srcId="{280DBCFB-3AC4-41B2-9621-7606FF062155}" destId="{4DDC5C41-2962-49BF-8037-BA9DC175CA9C}" srcOrd="8" destOrd="0" presId="urn:microsoft.com/office/officeart/2005/8/layout/list1"/>
    <dgm:cxn modelId="{D5F3E922-5728-4A53-B9A6-7EFC97AAAB25}" type="presParOf" srcId="{4DDC5C41-2962-49BF-8037-BA9DC175CA9C}" destId="{481F2C7B-20D7-426C-BCB3-AFE576CDCAC9}" srcOrd="0" destOrd="0" presId="urn:microsoft.com/office/officeart/2005/8/layout/list1"/>
    <dgm:cxn modelId="{205B455F-6357-44E5-8FCF-481114610890}" type="presParOf" srcId="{4DDC5C41-2962-49BF-8037-BA9DC175CA9C}" destId="{C0A02300-E100-4355-9F05-B742DDDEEF34}" srcOrd="1" destOrd="0" presId="urn:microsoft.com/office/officeart/2005/8/layout/list1"/>
    <dgm:cxn modelId="{7CAFB5AE-E561-48A3-9424-C0DCC641C5F6}" type="presParOf" srcId="{280DBCFB-3AC4-41B2-9621-7606FF062155}" destId="{4BE1DB73-C3AB-4886-989F-8568E1D4C50C}" srcOrd="9" destOrd="0" presId="urn:microsoft.com/office/officeart/2005/8/layout/list1"/>
    <dgm:cxn modelId="{EA41A3DA-DD61-401A-948E-5BD81CAE15D8}" type="presParOf" srcId="{280DBCFB-3AC4-41B2-9621-7606FF062155}" destId="{A849A27A-674E-4FE6-AFF5-371DE14E18DE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AE5C1-0011-4A73-90B8-78E9ED3B28BA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953E49-65D7-4E59-B09E-0B3CB16051C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Algerian" pitchFamily="82" charset="0"/>
            </a:rPr>
            <a:t>HTML</a:t>
          </a:r>
          <a:endParaRPr lang="en-US" dirty="0">
            <a:latin typeface="Algerian" pitchFamily="82" charset="0"/>
          </a:endParaRPr>
        </a:p>
      </dgm:t>
    </dgm:pt>
    <dgm:pt modelId="{530D433C-E6EA-4E63-9CD1-51E7F6D9982F}" type="parTrans" cxnId="{8DB68B64-0D7E-43FA-8C12-4AE7A041AC36}">
      <dgm:prSet/>
      <dgm:spPr/>
      <dgm:t>
        <a:bodyPr/>
        <a:lstStyle/>
        <a:p>
          <a:endParaRPr lang="en-US"/>
        </a:p>
      </dgm:t>
    </dgm:pt>
    <dgm:pt modelId="{B89C4739-9E4F-4BD6-B424-827A6CF98C2D}" type="sibTrans" cxnId="{8DB68B64-0D7E-43FA-8C12-4AE7A041AC36}">
      <dgm:prSet/>
      <dgm:spPr/>
      <dgm:t>
        <a:bodyPr/>
        <a:lstStyle/>
        <a:p>
          <a:endParaRPr lang="en-US"/>
        </a:p>
      </dgm:t>
    </dgm:pt>
    <dgm:pt modelId="{495BF4FD-1B2F-497B-8456-93C1B8C3BB2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Algerian" pitchFamily="82" charset="0"/>
            </a:rPr>
            <a:t>CSS</a:t>
          </a:r>
          <a:endParaRPr lang="en-US" dirty="0">
            <a:latin typeface="Algerian" pitchFamily="82" charset="0"/>
          </a:endParaRPr>
        </a:p>
      </dgm:t>
    </dgm:pt>
    <dgm:pt modelId="{04AE7646-4BA6-4CFD-A48C-8EAB8C42E4CC}" type="parTrans" cxnId="{8BEA2780-FBB2-45AD-90AA-7FAA5F0C67E5}">
      <dgm:prSet/>
      <dgm:spPr/>
      <dgm:t>
        <a:bodyPr/>
        <a:lstStyle/>
        <a:p>
          <a:endParaRPr lang="en-US"/>
        </a:p>
      </dgm:t>
    </dgm:pt>
    <dgm:pt modelId="{AD3AA870-F540-4F23-ACBF-E4ED8C610E2A}" type="sibTrans" cxnId="{8BEA2780-FBB2-45AD-90AA-7FAA5F0C67E5}">
      <dgm:prSet/>
      <dgm:spPr/>
      <dgm:t>
        <a:bodyPr/>
        <a:lstStyle/>
        <a:p>
          <a:endParaRPr lang="en-US"/>
        </a:p>
      </dgm:t>
    </dgm:pt>
    <dgm:pt modelId="{54B26B75-FBB5-4997-85AB-9C528352AADB}" type="pres">
      <dgm:prSet presAssocID="{60FAE5C1-0011-4A73-90B8-78E9ED3B28BA}" presName="Name0" presStyleCnt="0">
        <dgm:presLayoutVars>
          <dgm:dir/>
          <dgm:animLvl val="lvl"/>
          <dgm:resizeHandles/>
        </dgm:presLayoutVars>
      </dgm:prSet>
      <dgm:spPr/>
    </dgm:pt>
    <dgm:pt modelId="{356D18C6-E778-4B9E-8E23-AF5B6FD382E8}" type="pres">
      <dgm:prSet presAssocID="{E1953E49-65D7-4E59-B09E-0B3CB16051CF}" presName="linNode" presStyleCnt="0"/>
      <dgm:spPr/>
    </dgm:pt>
    <dgm:pt modelId="{99D3ED4E-3BD3-425A-BAAA-A7B427FA28F7}" type="pres">
      <dgm:prSet presAssocID="{E1953E49-65D7-4E59-B09E-0B3CB16051CF}" presName="parentShp" presStyleLbl="node1" presStyleIdx="0" presStyleCnt="2" custScaleX="66667" custScaleY="58041" custLinFactNeighborX="-14379" custLinFactNeighborY="-30034">
        <dgm:presLayoutVars>
          <dgm:bulletEnabled val="1"/>
        </dgm:presLayoutVars>
      </dgm:prSet>
      <dgm:spPr/>
    </dgm:pt>
    <dgm:pt modelId="{D0E855FC-E4A6-49DD-88AC-89E01F4DE3DE}" type="pres">
      <dgm:prSet presAssocID="{E1953E49-65D7-4E59-B09E-0B3CB16051CF}" presName="childShp" presStyleLbl="bgAccFollowNode1" presStyleIdx="0" presStyleCnt="2" custScaleX="132026" custScaleY="186313" custLinFactNeighborX="-17157" custLinFactNeighborY="-14029">
        <dgm:presLayoutVars>
          <dgm:bulletEnabled val="1"/>
        </dgm:presLayoutVars>
      </dgm:prSet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EB92452-2F24-4FEA-AB4B-CD208F0F8E15}" type="pres">
      <dgm:prSet presAssocID="{B89C4739-9E4F-4BD6-B424-827A6CF98C2D}" presName="spacing" presStyleCnt="0"/>
      <dgm:spPr/>
    </dgm:pt>
    <dgm:pt modelId="{6F74AF96-BFEB-4BF2-9AE2-AFB24E45F191}" type="pres">
      <dgm:prSet presAssocID="{495BF4FD-1B2F-497B-8456-93C1B8C3BB24}" presName="linNode" presStyleCnt="0"/>
      <dgm:spPr/>
    </dgm:pt>
    <dgm:pt modelId="{42E21076-C4C7-4F85-ADF7-FD58FA886D6B}" type="pres">
      <dgm:prSet presAssocID="{495BF4FD-1B2F-497B-8456-93C1B8C3BB24}" presName="parentShp" presStyleLbl="node1" presStyleIdx="1" presStyleCnt="2" custScaleX="61765" custScaleY="55863" custLinFactNeighborX="-17647" custLinFactNeighborY="-42868">
        <dgm:presLayoutVars>
          <dgm:bulletEnabled val="1"/>
        </dgm:presLayoutVars>
      </dgm:prSet>
      <dgm:spPr/>
    </dgm:pt>
    <dgm:pt modelId="{8D71CB8B-530E-47E3-A980-0F4EE035D28E}" type="pres">
      <dgm:prSet presAssocID="{495BF4FD-1B2F-497B-8456-93C1B8C3BB24}" presName="childShp" presStyleLbl="bgAccFollowNode1" presStyleIdx="1" presStyleCnt="2" custScaleX="128758" custScaleY="201245" custLinFactNeighborX="-14308" custLinFactNeighborY="-10817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99FA81CB-D818-464C-AF31-D248BF320835}" type="presOf" srcId="{E1953E49-65D7-4E59-B09E-0B3CB16051CF}" destId="{99D3ED4E-3BD3-425A-BAAA-A7B427FA28F7}" srcOrd="0" destOrd="0" presId="urn:microsoft.com/office/officeart/2005/8/layout/vList6"/>
    <dgm:cxn modelId="{8DB68B64-0D7E-43FA-8C12-4AE7A041AC36}" srcId="{60FAE5C1-0011-4A73-90B8-78E9ED3B28BA}" destId="{E1953E49-65D7-4E59-B09E-0B3CB16051CF}" srcOrd="0" destOrd="0" parTransId="{530D433C-E6EA-4E63-9CD1-51E7F6D9982F}" sibTransId="{B89C4739-9E4F-4BD6-B424-827A6CF98C2D}"/>
    <dgm:cxn modelId="{8BEA2780-FBB2-45AD-90AA-7FAA5F0C67E5}" srcId="{60FAE5C1-0011-4A73-90B8-78E9ED3B28BA}" destId="{495BF4FD-1B2F-497B-8456-93C1B8C3BB24}" srcOrd="1" destOrd="0" parTransId="{04AE7646-4BA6-4CFD-A48C-8EAB8C42E4CC}" sibTransId="{AD3AA870-F540-4F23-ACBF-E4ED8C610E2A}"/>
    <dgm:cxn modelId="{AEF72DBB-1681-41A6-9F1D-5C3E76FB9F3A}" type="presOf" srcId="{495BF4FD-1B2F-497B-8456-93C1B8C3BB24}" destId="{42E21076-C4C7-4F85-ADF7-FD58FA886D6B}" srcOrd="0" destOrd="0" presId="urn:microsoft.com/office/officeart/2005/8/layout/vList6"/>
    <dgm:cxn modelId="{A64D473E-FABD-47A9-A248-7146A8E44115}" type="presOf" srcId="{60FAE5C1-0011-4A73-90B8-78E9ED3B28BA}" destId="{54B26B75-FBB5-4997-85AB-9C528352AADB}" srcOrd="0" destOrd="0" presId="urn:microsoft.com/office/officeart/2005/8/layout/vList6"/>
    <dgm:cxn modelId="{1E60567C-444D-49C2-8224-280F724BBA64}" type="presParOf" srcId="{54B26B75-FBB5-4997-85AB-9C528352AADB}" destId="{356D18C6-E778-4B9E-8E23-AF5B6FD382E8}" srcOrd="0" destOrd="0" presId="urn:microsoft.com/office/officeart/2005/8/layout/vList6"/>
    <dgm:cxn modelId="{D8CA25F6-F2A3-4DEB-81A6-1B4E7B502A08}" type="presParOf" srcId="{356D18C6-E778-4B9E-8E23-AF5B6FD382E8}" destId="{99D3ED4E-3BD3-425A-BAAA-A7B427FA28F7}" srcOrd="0" destOrd="0" presId="urn:microsoft.com/office/officeart/2005/8/layout/vList6"/>
    <dgm:cxn modelId="{BC685395-6B92-4B46-A13A-D92B2CCE53A4}" type="presParOf" srcId="{356D18C6-E778-4B9E-8E23-AF5B6FD382E8}" destId="{D0E855FC-E4A6-49DD-88AC-89E01F4DE3DE}" srcOrd="1" destOrd="0" presId="urn:microsoft.com/office/officeart/2005/8/layout/vList6"/>
    <dgm:cxn modelId="{3B5F2D9F-3BB6-419C-B4AB-9291CF5CA8BF}" type="presParOf" srcId="{54B26B75-FBB5-4997-85AB-9C528352AADB}" destId="{CEB92452-2F24-4FEA-AB4B-CD208F0F8E15}" srcOrd="1" destOrd="0" presId="urn:microsoft.com/office/officeart/2005/8/layout/vList6"/>
    <dgm:cxn modelId="{097DA7C1-2EC0-4105-A6C9-3068A5B0CDB3}" type="presParOf" srcId="{54B26B75-FBB5-4997-85AB-9C528352AADB}" destId="{6F74AF96-BFEB-4BF2-9AE2-AFB24E45F191}" srcOrd="2" destOrd="0" presId="urn:microsoft.com/office/officeart/2005/8/layout/vList6"/>
    <dgm:cxn modelId="{C8FEA53D-3C44-44CA-A367-9E5041AEB054}" type="presParOf" srcId="{6F74AF96-BFEB-4BF2-9AE2-AFB24E45F191}" destId="{42E21076-C4C7-4F85-ADF7-FD58FA886D6B}" srcOrd="0" destOrd="0" presId="urn:microsoft.com/office/officeart/2005/8/layout/vList6"/>
    <dgm:cxn modelId="{BA9D61C2-F8E3-4A9F-8ECF-E78821D0B54D}" type="presParOf" srcId="{6F74AF96-BFEB-4BF2-9AE2-AFB24E45F191}" destId="{8D71CB8B-530E-47E3-A980-0F4EE035D28E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C84F58F-A64B-43B8-926B-D4171920122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BBB39C0-2FF8-4D34-A6B6-1AD3D275B5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458200" cy="21336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Basic calculator  and a basic web page</a:t>
            </a:r>
            <a:endParaRPr lang="en-US" sz="5400" b="1" i="1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8458200" cy="3962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Name – </a:t>
            </a:r>
            <a:r>
              <a:rPr lang="en-US" sz="4400" dirty="0" err="1" smtClean="0">
                <a:latin typeface="Arial Rounded MT Bold" pitchFamily="34" charset="0"/>
              </a:rPr>
              <a:t>Ankit</a:t>
            </a:r>
            <a:r>
              <a:rPr lang="en-US" sz="4400" dirty="0" smtClean="0">
                <a:latin typeface="Arial Rounded MT Bold" pitchFamily="34" charset="0"/>
              </a:rPr>
              <a:t> Kumar</a:t>
            </a:r>
          </a:p>
          <a:p>
            <a:r>
              <a:rPr lang="en-US" sz="4000" dirty="0" smtClean="0">
                <a:latin typeface="Arial Rounded MT Bold" pitchFamily="34" charset="0"/>
              </a:rPr>
              <a:t>University roll- 2300290100051</a:t>
            </a:r>
          </a:p>
          <a:p>
            <a:r>
              <a:rPr lang="en-US" sz="4000" dirty="0" smtClean="0">
                <a:latin typeface="Arial Rounded MT Bold" pitchFamily="34" charset="0"/>
              </a:rPr>
              <a:t>Branch-CSE</a:t>
            </a:r>
          </a:p>
          <a:p>
            <a:r>
              <a:rPr lang="en-US" sz="4800" dirty="0" smtClean="0">
                <a:latin typeface="Arial Rounded MT Bold" pitchFamily="34" charset="0"/>
              </a:rPr>
              <a:t>Class- 3A</a:t>
            </a:r>
            <a:endParaRPr lang="en-US" sz="48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8077200" cy="4267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Projects: </a:t>
            </a:r>
            <a:r>
              <a:rPr lang="en-US" dirty="0" smtClean="0">
                <a:latin typeface="Arial Black" pitchFamily="34" charset="0"/>
              </a:rPr>
              <a:t>Simple Calculator &amp; A Basic Web Page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Welcome to the presentation of my web development projects. I have created a functional calculator using HTML,CSS and JavaScript and a basic web page of a bank. This project showcase my skill and interest in front-end development and web applications</a:t>
            </a:r>
            <a:r>
              <a:rPr lang="en-US" sz="2400" dirty="0" smtClean="0">
                <a:latin typeface="+mn-lt"/>
              </a:rPr>
              <a:t>.    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Online-free-math-calculat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0"/>
            <a:ext cx="8763000" cy="175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Arial Rounded MT Bold" pitchFamily="34" charset="0"/>
              </a:rPr>
              <a:t>Project 1</a:t>
            </a:r>
            <a:r>
              <a:rPr lang="en-US" sz="4400" dirty="0" smtClean="0">
                <a:latin typeface="Arial Rounded MT Bold" pitchFamily="34" charset="0"/>
              </a:rPr>
              <a:t>: </a:t>
            </a:r>
            <a:r>
              <a:rPr lang="en-US" sz="4400" dirty="0" smtClean="0">
                <a:solidFill>
                  <a:schemeClr val="tx2">
                    <a:lumMod val="90000"/>
                  </a:schemeClr>
                </a:solidFill>
                <a:latin typeface="Arial Rounded MT Bold" pitchFamily="34" charset="0"/>
              </a:rPr>
              <a:t>S</a:t>
            </a:r>
            <a:r>
              <a:rPr lang="en-US" sz="4400" dirty="0" smtClean="0">
                <a:solidFill>
                  <a:schemeClr val="tx2">
                    <a:lumMod val="90000"/>
                  </a:schemeClr>
                </a:solidFill>
                <a:latin typeface="Arial Rounded MT Bold" pitchFamily="34" charset="0"/>
              </a:rPr>
              <a:t>imple Calculator</a:t>
            </a:r>
            <a:endParaRPr lang="en-US" sz="4400" dirty="0">
              <a:solidFill>
                <a:schemeClr val="tx2">
                  <a:lumMod val="9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924800" cy="5334000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latin typeface="Arial Black" pitchFamily="34" charset="0"/>
              </a:rPr>
              <a:t>OBJECTIVE :</a:t>
            </a:r>
          </a:p>
          <a:p>
            <a:pPr>
              <a:buNone/>
            </a:pP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2800" dirty="0" smtClean="0"/>
              <a:t>The primary goal of this project was to create </a:t>
            </a:r>
            <a:r>
              <a:rPr lang="en-US" sz="2800" dirty="0" smtClean="0"/>
              <a:t>a user-friendly </a:t>
            </a:r>
            <a:r>
              <a:rPr lang="en-US" sz="2800" dirty="0" smtClean="0"/>
              <a:t>web-based calculator that performs basic arithmetic operations, including addition, subtraction, multiplication, and division.</a:t>
            </a:r>
            <a:r>
              <a:rPr lang="en-US" sz="3200" dirty="0" smtClean="0">
                <a:latin typeface="Arial Black" pitchFamily="34" charset="0"/>
              </a:rPr>
              <a:t> </a:t>
            </a:r>
            <a:endParaRPr lang="en-US" sz="2800" dirty="0" smtClean="0">
              <a:latin typeface="Arial Black" pitchFamily="34" charset="0"/>
            </a:endParaRPr>
          </a:p>
          <a:p>
            <a:pPr>
              <a:buNone/>
            </a:pPr>
            <a:endParaRPr lang="en-US" dirty="0" smtClean="0">
              <a:latin typeface="Arial Black" pitchFamily="34" charset="0"/>
            </a:endParaRPr>
          </a:p>
          <a:p>
            <a:r>
              <a:rPr lang="en-US" sz="3200" dirty="0" smtClean="0">
                <a:latin typeface="Arial Black" pitchFamily="34" charset="0"/>
              </a:rPr>
              <a:t>KEY FEATURES: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smtClean="0"/>
              <a:t>Performs basic arithmetic operations: Addition, Subtraction, Multiplication, </a:t>
            </a:r>
            <a:r>
              <a:rPr lang="en-US" sz="2600" dirty="0" smtClean="0"/>
              <a:t>Division.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smtClean="0"/>
              <a:t>Includes </a:t>
            </a:r>
            <a:r>
              <a:rPr lang="en-US" sz="2600" dirty="0" smtClean="0"/>
              <a:t>a Clear (C) button to reset </a:t>
            </a:r>
            <a:r>
              <a:rPr lang="en-US" sz="2600" dirty="0" smtClean="0"/>
              <a:t>calculations.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smtClean="0"/>
              <a:t>Designed </a:t>
            </a:r>
            <a:r>
              <a:rPr lang="en-US" sz="2600" dirty="0" smtClean="0"/>
              <a:t>with a user-friendly interface for ease of </a:t>
            </a:r>
            <a:r>
              <a:rPr lang="en-US" sz="2600" dirty="0" smtClean="0"/>
              <a:t>use.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273050"/>
            <a:ext cx="8229600" cy="1162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2">
                    <a:lumMod val="90000"/>
                  </a:schemeClr>
                </a:solidFill>
                <a:latin typeface="Arial Black" pitchFamily="34" charset="0"/>
              </a:rPr>
              <a:t>TECH STACK USED:</a:t>
            </a:r>
            <a:endParaRPr lang="en-US" sz="4400" dirty="0">
              <a:solidFill>
                <a:schemeClr val="tx2">
                  <a:lumMod val="9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381000" y="1143000"/>
          <a:ext cx="8305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13716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HTML structure includes a container for the calculator, an input field to display results, and buttons for each digit and operation. The layout is straightforward, ensuring clarity for users.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3124200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calculator is styled for a clean, modern look. The buttons are sized for easy interaction, and the layout is centered on the page, making it visually appealing and accessible.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48006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Although primarily focused on HTML and CSS, JavaScript is used to handle button clicks and perform calculations. This ensures that users can interact with the calculator effectively.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1865376" cy="1679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ARITHMATIC OPERATORS: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5" name="Picture 4" descr="MIN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143000"/>
            <a:ext cx="1828800" cy="1676400"/>
          </a:xfrm>
          <a:prstGeom prst="rect">
            <a:avLst/>
          </a:prstGeom>
        </p:spPr>
      </p:pic>
      <p:pic>
        <p:nvPicPr>
          <p:cNvPr id="6" name="Picture 5" descr="รูปMathematics Symbol Blue Hand Drawn PNG , Mathematical, Hand, Hand Drawn Symbolภาพ PNG และ PSD สำหรับดาวน์โหลดฟร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2400"/>
            <a:ext cx="1828800" cy="16764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886200"/>
            <a:ext cx="1828799" cy="1676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048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ADDITION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2971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SUBTRACTION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5791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MULTIPLICATION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5791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DIVISION</a:t>
            </a:r>
            <a:endParaRPr lang="en-US" sz="28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Project 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1</a:t>
            </a:r>
            <a:r>
              <a:rPr lang="en-US" dirty="0" smtClean="0">
                <a:latin typeface="Arial Rounded MT Bold" pitchFamily="34" charset="0"/>
              </a:rPr>
              <a:t>:BASIC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latin typeface="Arial Black" pitchFamily="34" charset="0"/>
              </a:rPr>
              <a:t>OBJECTIVE :</a:t>
            </a:r>
          </a:p>
          <a:p>
            <a:pPr>
              <a:buNone/>
            </a:pPr>
            <a:r>
              <a:rPr lang="en-US" sz="3500" dirty="0" smtClean="0">
                <a:latin typeface="Arial Black" pitchFamily="34" charset="0"/>
              </a:rPr>
              <a:t> </a:t>
            </a:r>
            <a:r>
              <a:rPr lang="en-US" sz="3500" dirty="0" smtClean="0">
                <a:latin typeface="Arial Black" pitchFamily="34" charset="0"/>
              </a:rPr>
              <a:t>  </a:t>
            </a:r>
            <a:r>
              <a:rPr lang="en-US" sz="3500" dirty="0" smtClean="0"/>
              <a:t>This </a:t>
            </a:r>
            <a:r>
              <a:rPr lang="en-US" sz="3500" dirty="0" smtClean="0"/>
              <a:t>project focuses on creating a user-friendly web page for a basic bank. The goal is to present essential information in an organized manner, making it easy for visitors to navigate.</a:t>
            </a:r>
          </a:p>
          <a:p>
            <a:pPr>
              <a:buNone/>
            </a:pPr>
            <a:endParaRPr lang="en-US" sz="3200" dirty="0" smtClean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KEY </a:t>
            </a:r>
            <a:r>
              <a:rPr lang="en-US" sz="3600" dirty="0" smtClean="0">
                <a:latin typeface="Arial Black" pitchFamily="34" charset="0"/>
              </a:rPr>
              <a:t>FEATURES: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Home Page with a clear navigation </a:t>
            </a:r>
            <a:r>
              <a:rPr lang="en-US" sz="3200" dirty="0" smtClean="0"/>
              <a:t>menu.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Section </a:t>
            </a:r>
            <a:r>
              <a:rPr lang="en-US" sz="3200" dirty="0" smtClean="0"/>
              <a:t>detailing the services offered by the </a:t>
            </a:r>
            <a:r>
              <a:rPr lang="en-US" sz="3200" dirty="0" smtClean="0"/>
              <a:t>bank.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Contact </a:t>
            </a:r>
            <a:r>
              <a:rPr lang="en-US" sz="3200" dirty="0" smtClean="0"/>
              <a:t>information for customer </a:t>
            </a:r>
            <a:r>
              <a:rPr lang="en-US" sz="3200" dirty="0" smtClean="0"/>
              <a:t>inquiries.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Arial Black" pitchFamily="34" charset="0"/>
              </a:rPr>
              <a:t>TECH STACK USED: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7000" y="152400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HTML structure includes a header with the bank's name and navigation links, as well as sections for services and contact information. This organization allows users to find what they need quickly.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9624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CSS enhances the web page's aesthetics with a clean layout and a cohesive color scheme. The header is designed to stand out, while the body text remains easy to read, promoting a professional appearance.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676400"/>
            <a:ext cx="579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Algerian" pitchFamily="82" charset="0"/>
              </a:rPr>
              <a:t>THANK YOU</a:t>
            </a:r>
            <a:endParaRPr lang="en-US" sz="8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142</TotalTime>
  <Words>363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Basic calculator  and a basic web page</vt:lpstr>
      <vt:lpstr>Projects: Simple Calculator &amp; A Basic Web Page  Welcome to the presentation of my web development projects. I have created a functional calculator using HTML,CSS and JavaScript and a basic web page of a bank. This project showcase my skill and interest in front-end development and web applications.    </vt:lpstr>
      <vt:lpstr>Project 1: Simple Calculator</vt:lpstr>
      <vt:lpstr>TECH STACK USED:</vt:lpstr>
      <vt:lpstr>Slide 5</vt:lpstr>
      <vt:lpstr>Project 1:BASIC WEB PAGE</vt:lpstr>
      <vt:lpstr>TECH STACK USED: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calculator  and a basic web page</dc:title>
  <dc:creator>ANKIT KUMAR</dc:creator>
  <cp:lastModifiedBy>ANKIT KUMAR</cp:lastModifiedBy>
  <cp:revision>15</cp:revision>
  <dcterms:created xsi:type="dcterms:W3CDTF">2024-10-28T16:53:07Z</dcterms:created>
  <dcterms:modified xsi:type="dcterms:W3CDTF">2024-10-28T19:15:31Z</dcterms:modified>
</cp:coreProperties>
</file>