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Amount by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Amount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PaymentMode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dd1afbd-7009-42f2-a829-c1672362095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0c27cce2bea426c" /><Relationship Type="http://schemas.openxmlformats.org/officeDocument/2006/relationships/slideLayout" Target="/ppt/slideLayouts/slideLayout8.xml" Id="R04e70e30b725492c" /><Relationship Type="http://schemas.openxmlformats.org/officeDocument/2006/relationships/hyperlink" Target="https://app.powerbi.com/groups/me/reports/2dd1afbd-7009-42f2-a829-c16723620954/?pbi_source=PowerPoint" TargetMode="External" Id="RelId0" /><Relationship Type="http://schemas.openxmlformats.org/officeDocument/2006/relationships/image" Target="/ppt/media/image4.png" Id="imgId6421125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Ecommerce-Store-Dashboard-PowerBI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4/21/2023 10:49:45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4/21/2023 10:46:34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mount by Customer ,Amount by State ,Quantity by Category ,Quantity by PaymentMode ,Profit by Month ,Profit by Sub-Category ,card ,card ,card ,card ,slicer ,textbox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42112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33350"/>
            <a:ext cx="12192000" cy="65817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