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5" r:id="rId3"/>
    <p:sldId id="258" r:id="rId4"/>
    <p:sldId id="259" r:id="rId5"/>
    <p:sldId id="275" r:id="rId6"/>
    <p:sldId id="269" r:id="rId7"/>
    <p:sldId id="270" r:id="rId8"/>
    <p:sldId id="271" r:id="rId9"/>
    <p:sldId id="267" r:id="rId10"/>
    <p:sldId id="272" r:id="rId11"/>
    <p:sldId id="274" r:id="rId12"/>
    <p:sldId id="276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A16-1946-4AF4-92D3-A9A3EB3C9985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067-A9FB-404F-BB39-62E642F87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4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A16-1946-4AF4-92D3-A9A3EB3C9985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067-A9FB-404F-BB39-62E642F87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13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A16-1946-4AF4-92D3-A9A3EB3C9985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067-A9FB-404F-BB39-62E642F87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9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A16-1946-4AF4-92D3-A9A3EB3C9985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067-A9FB-404F-BB39-62E642F87B3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930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A16-1946-4AF4-92D3-A9A3EB3C9985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067-A9FB-404F-BB39-62E642F87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51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A16-1946-4AF4-92D3-A9A3EB3C9985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067-A9FB-404F-BB39-62E642F87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88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A16-1946-4AF4-92D3-A9A3EB3C9985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067-A9FB-404F-BB39-62E642F87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40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A16-1946-4AF4-92D3-A9A3EB3C9985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067-A9FB-404F-BB39-62E642F87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50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A16-1946-4AF4-92D3-A9A3EB3C9985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067-A9FB-404F-BB39-62E642F87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9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A16-1946-4AF4-92D3-A9A3EB3C9985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067-A9FB-404F-BB39-62E642F87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05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A16-1946-4AF4-92D3-A9A3EB3C9985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067-A9FB-404F-BB39-62E642F87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64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A16-1946-4AF4-92D3-A9A3EB3C9985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067-A9FB-404F-BB39-62E642F87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05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A16-1946-4AF4-92D3-A9A3EB3C9985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067-A9FB-404F-BB39-62E642F87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9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A16-1946-4AF4-92D3-A9A3EB3C9985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067-A9FB-404F-BB39-62E642F87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59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A16-1946-4AF4-92D3-A9A3EB3C9985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067-A9FB-404F-BB39-62E642F87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41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A16-1946-4AF4-92D3-A9A3EB3C9985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067-A9FB-404F-BB39-62E642F87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A16-1946-4AF4-92D3-A9A3EB3C9985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2067-A9FB-404F-BB39-62E642F87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84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35CA16-1946-4AF4-92D3-A9A3EB3C9985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B2067-A9FB-404F-BB39-62E642F87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44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C7F0-D1CA-47C0-B71D-6B97D380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738" y="2611302"/>
            <a:ext cx="9404723" cy="1400530"/>
          </a:xfrm>
        </p:spPr>
        <p:txBody>
          <a:bodyPr/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Crime Reporting 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7259E-3F60-4D2A-B219-8D10534D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08485"/>
            <a:ext cx="8946541" cy="3939914"/>
          </a:xfrm>
        </p:spPr>
        <p:txBody>
          <a:bodyPr>
            <a:normAutofit fontScale="92500" lnSpcReduction="1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Brainy Fools</a:t>
            </a:r>
          </a:p>
        </p:txBody>
      </p:sp>
    </p:spTree>
    <p:extLst>
      <p:ext uri="{BB962C8B-B14F-4D97-AF65-F5344CB8AC3E}">
        <p14:creationId xmlns:p14="http://schemas.microsoft.com/office/powerpoint/2010/main" val="88742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D01F-BC76-4720-A760-73E1C2C9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7822"/>
            <a:ext cx="9404723" cy="807396"/>
          </a:xfrm>
        </p:spPr>
        <p:txBody>
          <a:bodyPr/>
          <a:lstStyle/>
          <a:p>
            <a:r>
              <a:rPr lang="en-IN" dirty="0"/>
              <a:t>Check Validations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48072C-CC25-4361-A562-2340F0A42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04" y="4076592"/>
            <a:ext cx="9441179" cy="1363980"/>
          </a:xfr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5500F7-3EE1-493C-89F6-5C46AC6DD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05" y="775206"/>
            <a:ext cx="8755380" cy="3214736"/>
          </a:xfrm>
          <a:prstGeom prst="rect">
            <a:avLst/>
          </a:prstGeom>
        </p:spPr>
      </p:pic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16D5BDC-8D27-4EE3-AFAC-A89D1395F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05" y="5271418"/>
            <a:ext cx="9441180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8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1039-8C9A-4ACB-9172-52E4B4BB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2178-1BFD-496C-86B4-D62665E8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77" y="1040860"/>
            <a:ext cx="11021437" cy="5680953"/>
          </a:xfrm>
        </p:spPr>
        <p:txBody>
          <a:bodyPr>
            <a:norm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61CB24-AEAF-49D9-A0E8-1FF99D7F0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8" y="136187"/>
            <a:ext cx="9273540" cy="3726180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C390169-F667-4B25-BE85-3912E5534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8" y="4026440"/>
            <a:ext cx="9677400" cy="17907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FDAC5D-17D3-4DC7-85A6-830318EC9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2" y="5419221"/>
            <a:ext cx="10942320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9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0395-C4A9-43CA-996F-56256F9E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Phase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C277-63EB-4EDC-ADB8-5DFF6FE8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Track FIR</a:t>
            </a:r>
          </a:p>
          <a:p>
            <a:pPr marL="0" indent="0">
              <a:buNone/>
            </a:pPr>
            <a:r>
              <a:rPr lang="en-IN" dirty="0"/>
              <a:t>	FIR registered user can track their FIR application Status.</a:t>
            </a:r>
          </a:p>
          <a:p>
            <a:endParaRPr lang="en-IN" dirty="0"/>
          </a:p>
          <a:p>
            <a:r>
              <a:rPr lang="en-IN" dirty="0"/>
              <a:t>Session </a:t>
            </a:r>
          </a:p>
          <a:p>
            <a:pPr marL="0" indent="0">
              <a:buNone/>
            </a:pPr>
            <a:r>
              <a:rPr lang="en-IN" dirty="0"/>
              <a:t>	Using session function system will automatically logout user when 	user close browser, shutdown computer or website not get any  	request from user within 5 minutes.  </a:t>
            </a:r>
          </a:p>
        </p:txBody>
      </p:sp>
    </p:spTree>
    <p:extLst>
      <p:ext uri="{BB962C8B-B14F-4D97-AF65-F5344CB8AC3E}">
        <p14:creationId xmlns:p14="http://schemas.microsoft.com/office/powerpoint/2010/main" val="91020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CF6E-6A98-46E1-8222-1C98064B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ACC54-74B9-48E0-9CCA-916F6D6A0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6253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695C-2969-45FD-ACEE-E02563D8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6" y="2711115"/>
            <a:ext cx="9393108" cy="1459831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DA2EC-0AD8-41CC-AD65-6EF1D32F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695" y="5438274"/>
            <a:ext cx="2927158" cy="810125"/>
          </a:xfrm>
        </p:spPr>
        <p:txBody>
          <a:bodyPr/>
          <a:lstStyle/>
          <a:p>
            <a:r>
              <a:rPr lang="en-IN" dirty="0"/>
              <a:t>The Brainy Fools</a:t>
            </a:r>
          </a:p>
        </p:txBody>
      </p:sp>
    </p:spTree>
    <p:extLst>
      <p:ext uri="{BB962C8B-B14F-4D97-AF65-F5344CB8AC3E}">
        <p14:creationId xmlns:p14="http://schemas.microsoft.com/office/powerpoint/2010/main" val="251528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8BD6-962D-41D6-8DFA-86FBC336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Sponsor(s) and Stakeholder(s)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667E-E43C-4C11-B43D-C4932AE0F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Sponsor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Government Department (Police)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Stakeholder(s)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Government Department (Police)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Brainy Fools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Registered User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65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1683-F6A5-40BA-8A02-12E420C2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6F76-D8A1-4391-9649-0F9CC470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visitors to register their self to access system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registered users to submit FIR online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registered users to submit complaint about officer</a:t>
            </a:r>
          </a:p>
          <a:p>
            <a:pPr marL="0" indent="0">
              <a:buNone/>
            </a:pP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Authorised officer can share report with other officers </a:t>
            </a:r>
          </a:p>
          <a:p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1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13F7-0746-4A9F-BBDE-852C508D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E174-DBB0-4198-9428-EF7395AEB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User must fill all their personal details such as name, phone number, email, password</a:t>
            </a:r>
          </a:p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FIR Online</a:t>
            </a:r>
          </a:p>
          <a:p>
            <a:pPr marL="0" indent="0">
              <a:buNone/>
            </a:pP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User need to give all details about crime such as crime type, location, how many people are involve in crime, time and more.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registered users to submit complaint about officer</a:t>
            </a:r>
          </a:p>
          <a:p>
            <a:pPr marL="0" indent="0">
              <a:buNone/>
            </a:pP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User need to give information about police officer who had committed crime.</a:t>
            </a:r>
          </a:p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share function FIR and Complaint are shared to other officers</a:t>
            </a:r>
          </a:p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retrieve by </a:t>
            </a:r>
            <a:r>
              <a:rPr lang="en-N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FIR ,Complaint detail.</a:t>
            </a:r>
          </a:p>
          <a:p>
            <a:pPr marL="0" indent="0">
              <a:buNone/>
            </a:pP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1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9D25-A6E1-48BF-96F7-AC3238A1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0C55-70A2-4C86-8E22-B90952B88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register user must have 18+ age.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Alphabets and numbers accepted as password and maximum length for password is 8.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must have to upload one passport size photo during registration for identity user.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identity proof document number must be required to validate user details. </a:t>
            </a:r>
          </a:p>
        </p:txBody>
      </p:sp>
    </p:spTree>
    <p:extLst>
      <p:ext uri="{BB962C8B-B14F-4D97-AF65-F5344CB8AC3E}">
        <p14:creationId xmlns:p14="http://schemas.microsoft.com/office/powerpoint/2010/main" val="276846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F6F1-7886-42F9-B9B8-9ADE79F8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0CB4-E77D-4254-99D2-45092D5F4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FIR to police officer </a:t>
            </a:r>
          </a:p>
          <a:p>
            <a:pPr marL="0" indent="0">
              <a:buNone/>
            </a:pP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which allow authorised officer to share FIR and Complaint with other officers.</a:t>
            </a:r>
          </a:p>
          <a:p>
            <a:pPr marL="0" indent="0">
              <a:buNone/>
            </a:pP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When FIR or Complaint registered on website it cab ne accessible authorise officers 	only then they are sharing FIR or Complaint summary with other officers.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62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1C70-3537-47CD-9ED1-996F2335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Elements for registration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30D35C-44D5-4CC5-B139-93D3E5CC8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93" y="1214608"/>
            <a:ext cx="9975013" cy="5662246"/>
          </a:xfrm>
        </p:spPr>
      </p:pic>
    </p:spTree>
    <p:extLst>
      <p:ext uri="{BB962C8B-B14F-4D97-AF65-F5344CB8AC3E}">
        <p14:creationId xmlns:p14="http://schemas.microsoft.com/office/powerpoint/2010/main" val="83056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A86E-EA26-4D01-9597-990523DC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Elements For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Firdetail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5C96F9-EA8C-46BF-BEFE-EEF18E32D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18" y="1451495"/>
            <a:ext cx="6351117" cy="5163313"/>
          </a:xfrm>
        </p:spPr>
      </p:pic>
    </p:spTree>
    <p:extLst>
      <p:ext uri="{BB962C8B-B14F-4D97-AF65-F5344CB8AC3E}">
        <p14:creationId xmlns:p14="http://schemas.microsoft.com/office/powerpoint/2010/main" val="331806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5190-634C-480A-BEB5-5CCF7B83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4" y="0"/>
            <a:ext cx="9404723" cy="938337"/>
          </a:xfrm>
        </p:spPr>
        <p:txBody>
          <a:bodyPr/>
          <a:lstStyle/>
          <a:p>
            <a:r>
              <a:rPr lang="en-IN" dirty="0"/>
              <a:t>ER-Diagram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A43CAF-CBF1-42EB-BCCB-7B2A2A1C5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9" y="825910"/>
            <a:ext cx="9277962" cy="6032090"/>
          </a:xfrm>
        </p:spPr>
      </p:pic>
    </p:spTree>
    <p:extLst>
      <p:ext uri="{BB962C8B-B14F-4D97-AF65-F5344CB8AC3E}">
        <p14:creationId xmlns:p14="http://schemas.microsoft.com/office/powerpoint/2010/main" val="2362905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Ion</vt:lpstr>
      <vt:lpstr>Online Crime Reporting  System</vt:lpstr>
      <vt:lpstr>Sponsor(s) and Stakeholder(s)</vt:lpstr>
      <vt:lpstr>Business Needs</vt:lpstr>
      <vt:lpstr>Business Requirements</vt:lpstr>
      <vt:lpstr>Business Rules</vt:lpstr>
      <vt:lpstr>New Function</vt:lpstr>
      <vt:lpstr>Data Elements for registration</vt:lpstr>
      <vt:lpstr>Data Elements For Firdetail</vt:lpstr>
      <vt:lpstr>ER-Diagram</vt:lpstr>
      <vt:lpstr>Check Validations</vt:lpstr>
      <vt:lpstr>PowerPoint Presentation</vt:lpstr>
      <vt:lpstr>Next Phase Planning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Crime Reporting  System</dc:title>
  <dc:creator>Ankit Prajapati</dc:creator>
  <cp:lastModifiedBy>Ankit Prajapati</cp:lastModifiedBy>
  <cp:revision>88</cp:revision>
  <dcterms:created xsi:type="dcterms:W3CDTF">2018-11-27T10:00:11Z</dcterms:created>
  <dcterms:modified xsi:type="dcterms:W3CDTF">2018-12-13T09:42:41Z</dcterms:modified>
</cp:coreProperties>
</file>