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obster"/>
      <p:regular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d9a5ba55cc02cd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d9a5ba55cc02cd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d9a5ba55cc02cd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d9a5ba55cc02cd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d9a5ba55cc02cd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d9a5ba55cc02cd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3d0f661e85eabe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3d0f661e85eabe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a9165dc6e57c83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a9165dc6e57c83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3d0f661e85eabe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3d0f661e85eabe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9165dc6e57c83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9165dc6e57c83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53d0f661e85eabe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3d0f661e85eabe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a9165dc6e57c83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a9165dc6e57c83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b3bc5113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bc5113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b2a746b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b2a746b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b2a746b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b2a746b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d9a5ba55cc02cd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d9a5ba55cc02cd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b2a746bb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b2a746bb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0" Type="http://schemas.openxmlformats.org/officeDocument/2006/relationships/hyperlink" Target="http://www.saltstack.com/" TargetMode="External"/><Relationship Id="rId11" Type="http://schemas.openxmlformats.org/officeDocument/2006/relationships/hyperlink" Target="https://wiki.qt.io/PySide" TargetMode="External"/><Relationship Id="rId10" Type="http://schemas.openxmlformats.org/officeDocument/2006/relationships/hyperlink" Target="http://www.riverbankcomputing.co.uk/software/pyqt/intro" TargetMode="External"/><Relationship Id="rId21" Type="http://schemas.openxmlformats.org/officeDocument/2006/relationships/hyperlink" Target="https://www.openstack.org/" TargetMode="External"/><Relationship Id="rId13" Type="http://schemas.openxmlformats.org/officeDocument/2006/relationships/hyperlink" Target="http://www.scipy.org/" TargetMode="External"/><Relationship Id="rId12" Type="http://schemas.openxmlformats.org/officeDocument/2006/relationships/hyperlink" Target="https://kivy.org/"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djangoproject.com/" TargetMode="External"/><Relationship Id="rId4" Type="http://schemas.openxmlformats.org/officeDocument/2006/relationships/hyperlink" Target="http://flask.pocoo.org/" TargetMode="External"/><Relationship Id="rId9" Type="http://schemas.openxmlformats.org/officeDocument/2006/relationships/hyperlink" Target="https://wiki.gnome.org/Projects/PyGObject" TargetMode="External"/><Relationship Id="rId15" Type="http://schemas.openxmlformats.org/officeDocument/2006/relationships/hyperlink" Target="http://ipython.org/" TargetMode="External"/><Relationship Id="rId14" Type="http://schemas.openxmlformats.org/officeDocument/2006/relationships/hyperlink" Target="http://pandas.pydata.org/" TargetMode="External"/><Relationship Id="rId17" Type="http://schemas.openxmlformats.org/officeDocument/2006/relationships/hyperlink" Target="http://trac.edgewall.org/" TargetMode="External"/><Relationship Id="rId16" Type="http://schemas.openxmlformats.org/officeDocument/2006/relationships/hyperlink" Target="http://buildbot.net/" TargetMode="External"/><Relationship Id="rId5" Type="http://schemas.openxmlformats.org/officeDocument/2006/relationships/hyperlink" Target="http://www.pylonsproject.org/" TargetMode="External"/><Relationship Id="rId19" Type="http://schemas.openxmlformats.org/officeDocument/2006/relationships/hyperlink" Target="http://www.ansible.com/" TargetMode="External"/><Relationship Id="rId6" Type="http://schemas.openxmlformats.org/officeDocument/2006/relationships/hyperlink" Target="http://bottlepy.org/" TargetMode="External"/><Relationship Id="rId18" Type="http://schemas.openxmlformats.org/officeDocument/2006/relationships/hyperlink" Target="http://roundup.sourceforge.net/" TargetMode="External"/><Relationship Id="rId7" Type="http://schemas.openxmlformats.org/officeDocument/2006/relationships/hyperlink" Target="http://tornadoweb.org/" TargetMode="External"/><Relationship Id="rId8" Type="http://schemas.openxmlformats.org/officeDocument/2006/relationships/hyperlink" Target="http://wiki.python.org/moin/TkIn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python.org/downloa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abhisinghdeveloper@outlook.com" TargetMode="External"/><Relationship Id="rId4" Type="http://schemas.openxmlformats.org/officeDocument/2006/relationships/hyperlink" Target="http://abhisinghdeveloper.github.io" TargetMode="External"/><Relationship Id="rId5" Type="http://schemas.openxmlformats.org/officeDocument/2006/relationships/hyperlink" Target="https://www.linkedin.com/in/abhishek-developer/" TargetMode="External"/><Relationship Id="rId6" Type="http://schemas.openxmlformats.org/officeDocument/2006/relationships/hyperlink" Target="https://github.com/AbhiSinghDevelop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814325"/>
            <a:ext cx="8222100" cy="231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400"/>
              <a:t>Basic Introduction to Python</a:t>
            </a:r>
            <a:endParaRPr sz="7400"/>
          </a:p>
        </p:txBody>
      </p:sp>
      <p:sp>
        <p:nvSpPr>
          <p:cNvPr id="68" name="Google Shape;68;p13"/>
          <p:cNvSpPr txBox="1"/>
          <p:nvPr>
            <p:ph idx="1" type="subTitle"/>
          </p:nvPr>
        </p:nvSpPr>
        <p:spPr>
          <a:xfrm>
            <a:off x="250550" y="3517475"/>
            <a:ext cx="7859100" cy="10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Python - The most demanding Language in the market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txBox="1"/>
          <p:nvPr>
            <p:ph idx="1" type="body"/>
          </p:nvPr>
        </p:nvSpPr>
        <p:spPr>
          <a:xfrm>
            <a:off x="187075" y="1967357"/>
            <a:ext cx="3999900" cy="429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Versatile, Easy to Use and Fast to Develop.</a:t>
            </a:r>
            <a:endParaRPr sz="1700"/>
          </a:p>
          <a:p>
            <a:pPr indent="-336550" lvl="0" marL="457200" rtl="0" algn="l">
              <a:spcBef>
                <a:spcPts val="0"/>
              </a:spcBef>
              <a:spcAft>
                <a:spcPts val="0"/>
              </a:spcAft>
              <a:buSzPts val="1700"/>
              <a:buChar char="●"/>
            </a:pPr>
            <a:r>
              <a:rPr lang="en" sz="1700"/>
              <a:t>Open Source with a Vibrant Community.</a:t>
            </a:r>
            <a:endParaRPr sz="1700"/>
          </a:p>
          <a:p>
            <a:pPr indent="-336550" lvl="0" marL="457200" rtl="0" algn="l">
              <a:spcBef>
                <a:spcPts val="0"/>
              </a:spcBef>
              <a:spcAft>
                <a:spcPts val="0"/>
              </a:spcAft>
              <a:buSzPts val="1700"/>
              <a:buChar char="●"/>
            </a:pPr>
            <a:r>
              <a:rPr lang="en" sz="1700"/>
              <a:t>Has All the Libraries You Can Imagine.</a:t>
            </a:r>
            <a:endParaRPr sz="1700"/>
          </a:p>
          <a:p>
            <a:pPr indent="-336550" lvl="0" marL="457200" rtl="0" algn="l">
              <a:spcBef>
                <a:spcPts val="0"/>
              </a:spcBef>
              <a:spcAft>
                <a:spcPts val="0"/>
              </a:spcAft>
              <a:buSzPts val="1700"/>
              <a:buChar char="●"/>
            </a:pPr>
            <a:r>
              <a:rPr lang="en" sz="1700"/>
              <a:t>You can Do More with Less Code.</a:t>
            </a:r>
            <a:endParaRPr sz="1700"/>
          </a:p>
          <a:p>
            <a:pPr indent="-336550" lvl="0" marL="457200" rtl="0" algn="l">
              <a:spcBef>
                <a:spcPts val="0"/>
              </a:spcBef>
              <a:spcAft>
                <a:spcPts val="0"/>
              </a:spcAft>
              <a:buSzPts val="1700"/>
              <a:buChar char="●"/>
            </a:pPr>
            <a:r>
              <a:rPr lang="en" sz="1700"/>
              <a:t>Speed Limitations.</a:t>
            </a:r>
            <a:endParaRPr sz="1700"/>
          </a:p>
          <a:p>
            <a:pPr indent="-336550" lvl="0" marL="457200" rtl="0" algn="l">
              <a:spcBef>
                <a:spcPts val="0"/>
              </a:spcBef>
              <a:spcAft>
                <a:spcPts val="0"/>
              </a:spcAft>
              <a:buSzPts val="1700"/>
              <a:buChar char="●"/>
            </a:pPr>
            <a:r>
              <a:rPr lang="en" sz="1700"/>
              <a:t>Problems with Threading.</a:t>
            </a:r>
            <a:endParaRPr sz="1700"/>
          </a:p>
          <a:p>
            <a:pPr indent="-336550" lvl="0" marL="457200" rtl="0" algn="l">
              <a:spcBef>
                <a:spcPts val="0"/>
              </a:spcBef>
              <a:spcAft>
                <a:spcPts val="0"/>
              </a:spcAft>
              <a:buSzPts val="1700"/>
              <a:buChar char="●"/>
            </a:pPr>
            <a:r>
              <a:rPr lang="en" sz="1700"/>
              <a:t>Not Native to Mobile Environme</a:t>
            </a:r>
            <a:r>
              <a:rPr lang="en" sz="1600"/>
              <a:t>nt.</a:t>
            </a:r>
            <a:endParaRPr sz="1600"/>
          </a:p>
        </p:txBody>
      </p:sp>
      <p:sp>
        <p:nvSpPr>
          <p:cNvPr id="380" name="Google Shape;380;p22"/>
          <p:cNvSpPr txBox="1"/>
          <p:nvPr>
            <p:ph idx="2" type="body"/>
          </p:nvPr>
        </p:nvSpPr>
        <p:spPr>
          <a:xfrm>
            <a:off x="4694250" y="1967350"/>
            <a:ext cx="3999900" cy="317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Speed:  Python is slower than C or C++.</a:t>
            </a:r>
            <a:endParaRPr sz="1800"/>
          </a:p>
          <a:p>
            <a:pPr indent="-342900" lvl="0" marL="457200" rtl="0" algn="l">
              <a:spcBef>
                <a:spcPts val="0"/>
              </a:spcBef>
              <a:spcAft>
                <a:spcPts val="0"/>
              </a:spcAft>
              <a:buSzPts val="1800"/>
              <a:buChar char="●"/>
            </a:pPr>
            <a:r>
              <a:rPr lang="en" sz="1800"/>
              <a:t>Memory Consumption: Python is not a good choice for memory intensive tasks.</a:t>
            </a:r>
            <a:endParaRPr sz="1800"/>
          </a:p>
          <a:p>
            <a:pPr indent="-342900" lvl="0" marL="457200" rtl="0" algn="l">
              <a:spcBef>
                <a:spcPts val="0"/>
              </a:spcBef>
              <a:spcAft>
                <a:spcPts val="0"/>
              </a:spcAft>
              <a:buSzPts val="1800"/>
              <a:buChar char="●"/>
            </a:pPr>
            <a:r>
              <a:rPr lang="en" sz="1800"/>
              <a:t>Memory Consumption: Python is not a good choice for memory intensive tasks.</a:t>
            </a:r>
            <a:endParaRPr sz="1800"/>
          </a:p>
          <a:p>
            <a:pPr indent="0" lvl="0" marL="0" rtl="0" algn="l">
              <a:spcBef>
                <a:spcPts val="1600"/>
              </a:spcBef>
              <a:spcAft>
                <a:spcPts val="1600"/>
              </a:spcAft>
              <a:buNone/>
            </a:pPr>
            <a:r>
              <a:t/>
            </a:r>
            <a:endParaRPr/>
          </a:p>
        </p:txBody>
      </p:sp>
      <p:sp>
        <p:nvSpPr>
          <p:cNvPr id="381" name="Google Shape;381;p22"/>
          <p:cNvSpPr txBox="1"/>
          <p:nvPr/>
        </p:nvSpPr>
        <p:spPr>
          <a:xfrm flipH="1">
            <a:off x="850069" y="1200422"/>
            <a:ext cx="2673900" cy="17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Advantages of Python </a:t>
            </a:r>
            <a:endParaRPr sz="1800">
              <a:solidFill>
                <a:schemeClr val="lt1"/>
              </a:solidFill>
            </a:endParaRPr>
          </a:p>
        </p:txBody>
      </p:sp>
      <p:sp>
        <p:nvSpPr>
          <p:cNvPr id="382" name="Google Shape;382;p22"/>
          <p:cNvSpPr txBox="1"/>
          <p:nvPr/>
        </p:nvSpPr>
        <p:spPr>
          <a:xfrm>
            <a:off x="4876800" y="1200430"/>
            <a:ext cx="4267200" cy="11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Disadvantages of Python</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Python</a:t>
            </a:r>
            <a:endParaRPr/>
          </a:p>
        </p:txBody>
      </p:sp>
      <p:sp>
        <p:nvSpPr>
          <p:cNvPr id="388" name="Google Shape;388;p23"/>
          <p:cNvSpPr txBox="1"/>
          <p:nvPr>
            <p:ph idx="1" type="body"/>
          </p:nvPr>
        </p:nvSpPr>
        <p:spPr>
          <a:xfrm>
            <a:off x="328000" y="1919075"/>
            <a:ext cx="8366100" cy="3090300"/>
          </a:xfrm>
          <a:prstGeom prst="rect">
            <a:avLst/>
          </a:prstGeom>
        </p:spPr>
        <p:txBody>
          <a:bodyPr anchorCtr="0" anchor="t" bIns="91425" lIns="91425" spcFirstLastPara="1" rIns="91425" wrap="square" tIns="91425">
            <a:noAutofit/>
          </a:bodyPr>
          <a:lstStyle/>
          <a:p>
            <a:pPr indent="-301625" lvl="0" marL="914400" rtl="0" algn="l">
              <a:spcBef>
                <a:spcPts val="0"/>
              </a:spcBef>
              <a:spcAft>
                <a:spcPts val="0"/>
              </a:spcAft>
              <a:buClr>
                <a:srgbClr val="444444"/>
              </a:buClr>
              <a:buSzPts val="1150"/>
              <a:buFont typeface="Arial"/>
              <a:buChar char="●"/>
            </a:pPr>
            <a:r>
              <a:rPr b="1" lang="en" sz="2050">
                <a:solidFill>
                  <a:srgbClr val="444444"/>
                </a:solidFill>
                <a:highlight>
                  <a:srgbClr val="F9F9F9"/>
                </a:highlight>
                <a:latin typeface="Arial"/>
                <a:ea typeface="Arial"/>
                <a:cs typeface="Arial"/>
                <a:sym typeface="Arial"/>
              </a:rPr>
              <a:t>Web Development: </a:t>
            </a:r>
            <a:r>
              <a:rPr b="1" lang="en">
                <a:solidFill>
                  <a:srgbClr val="666666"/>
                </a:solidFill>
                <a:highlight>
                  <a:srgbClr val="E6E8EA"/>
                </a:highlight>
                <a:uFill>
                  <a:noFill/>
                </a:uFill>
                <a:latin typeface="Arial"/>
                <a:ea typeface="Arial"/>
                <a:cs typeface="Arial"/>
                <a:sym typeface="Arial"/>
                <a:hlinkClick r:id="rId3">
                  <a:extLst>
                    <a:ext uri="{A12FA001-AC4F-418D-AE19-62706E023703}">
                      <ahyp:hlinkClr val="tx"/>
                    </a:ext>
                  </a:extLst>
                </a:hlinkClick>
              </a:rPr>
              <a:t>Django</a:t>
            </a:r>
            <a:r>
              <a:rPr b="1" lang="en" sz="2050">
                <a:solidFill>
                  <a:srgbClr val="444444"/>
                </a:solidFill>
                <a:highlight>
                  <a:srgbClr val="F9F9F9"/>
                </a:highlight>
                <a:latin typeface="Arial"/>
                <a:ea typeface="Arial"/>
                <a:cs typeface="Arial"/>
                <a:sym typeface="Arial"/>
              </a:rPr>
              <a:t>, </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4">
                  <a:extLst>
                    <a:ext uri="{A12FA001-AC4F-418D-AE19-62706E023703}">
                      <ahyp:hlinkClr val="tx"/>
                    </a:ext>
                  </a:extLst>
                </a:hlinkClick>
              </a:rPr>
              <a:t>Flask</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5">
                  <a:extLst>
                    <a:ext uri="{A12FA001-AC4F-418D-AE19-62706E023703}">
                      <ahyp:hlinkClr val="tx"/>
                    </a:ext>
                  </a:extLst>
                </a:hlinkClick>
              </a:rPr>
              <a:t>Pyramid</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6">
                  <a:extLst>
                    <a:ext uri="{A12FA001-AC4F-418D-AE19-62706E023703}">
                      <ahyp:hlinkClr val="tx"/>
                    </a:ext>
                  </a:extLst>
                </a:hlinkClick>
              </a:rPr>
              <a:t>Bottle</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7">
                  <a:extLst>
                    <a:ext uri="{A12FA001-AC4F-418D-AE19-62706E023703}">
                      <ahyp:hlinkClr val="tx"/>
                    </a:ext>
                  </a:extLst>
                </a:hlinkClick>
              </a:rPr>
              <a:t>Tornado</a:t>
            </a:r>
            <a:endParaRPr b="1">
              <a:solidFill>
                <a:srgbClr val="666666"/>
              </a:solidFill>
              <a:highlight>
                <a:srgbClr val="E6E8EA"/>
              </a:highlight>
              <a:latin typeface="Arial"/>
              <a:ea typeface="Arial"/>
              <a:cs typeface="Arial"/>
              <a:sym typeface="Arial"/>
            </a:endParaRPr>
          </a:p>
          <a:p>
            <a:pPr indent="-301625" lvl="0" marL="914400" rtl="0" algn="l">
              <a:spcBef>
                <a:spcPts val="0"/>
              </a:spcBef>
              <a:spcAft>
                <a:spcPts val="0"/>
              </a:spcAft>
              <a:buClr>
                <a:srgbClr val="444444"/>
              </a:buClr>
              <a:buSzPts val="1150"/>
              <a:buFont typeface="Arial"/>
              <a:buChar char="●"/>
            </a:pPr>
            <a:r>
              <a:rPr b="1" lang="en" sz="2050">
                <a:solidFill>
                  <a:srgbClr val="444444"/>
                </a:solidFill>
                <a:highlight>
                  <a:srgbClr val="F9F9F9"/>
                </a:highlight>
                <a:latin typeface="Arial"/>
                <a:ea typeface="Arial"/>
                <a:cs typeface="Arial"/>
                <a:sym typeface="Arial"/>
              </a:rPr>
              <a:t>GUI Development: </a:t>
            </a:r>
            <a:r>
              <a:rPr b="1" lang="en">
                <a:solidFill>
                  <a:srgbClr val="666666"/>
                </a:solidFill>
                <a:highlight>
                  <a:srgbClr val="E6E8EA"/>
                </a:highlight>
                <a:uFill>
                  <a:noFill/>
                </a:uFill>
                <a:latin typeface="Arial"/>
                <a:ea typeface="Arial"/>
                <a:cs typeface="Arial"/>
                <a:sym typeface="Arial"/>
                <a:hlinkClick r:id="rId8">
                  <a:extLst>
                    <a:ext uri="{A12FA001-AC4F-418D-AE19-62706E023703}">
                      <ahyp:hlinkClr val="tx"/>
                    </a:ext>
                  </a:extLst>
                </a:hlinkClick>
              </a:rPr>
              <a:t>tkInter</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9">
                  <a:extLst>
                    <a:ext uri="{A12FA001-AC4F-418D-AE19-62706E023703}">
                      <ahyp:hlinkClr val="tx"/>
                    </a:ext>
                  </a:extLst>
                </a:hlinkClick>
              </a:rPr>
              <a:t>PyGObject</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0">
                  <a:extLst>
                    <a:ext uri="{A12FA001-AC4F-418D-AE19-62706E023703}">
                      <ahyp:hlinkClr val="tx"/>
                    </a:ext>
                  </a:extLst>
                </a:hlinkClick>
              </a:rPr>
              <a:t>PyQt</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1">
                  <a:extLst>
                    <a:ext uri="{A12FA001-AC4F-418D-AE19-62706E023703}">
                      <ahyp:hlinkClr val="tx"/>
                    </a:ext>
                  </a:extLst>
                </a:hlinkClick>
              </a:rPr>
              <a:t>PySide</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2">
                  <a:extLst>
                    <a:ext uri="{A12FA001-AC4F-418D-AE19-62706E023703}">
                      <ahyp:hlinkClr val="tx"/>
                    </a:ext>
                  </a:extLst>
                </a:hlinkClick>
              </a:rPr>
              <a:t>Kivy</a:t>
            </a:r>
            <a:endParaRPr b="1">
              <a:solidFill>
                <a:srgbClr val="666666"/>
              </a:solidFill>
              <a:highlight>
                <a:srgbClr val="E6E8EA"/>
              </a:highlight>
              <a:latin typeface="Arial"/>
              <a:ea typeface="Arial"/>
              <a:cs typeface="Arial"/>
              <a:sym typeface="Arial"/>
            </a:endParaRPr>
          </a:p>
          <a:p>
            <a:pPr indent="-301625" lvl="0" marL="914400" rtl="0" algn="l">
              <a:spcBef>
                <a:spcPts val="0"/>
              </a:spcBef>
              <a:spcAft>
                <a:spcPts val="0"/>
              </a:spcAft>
              <a:buClr>
                <a:srgbClr val="444444"/>
              </a:buClr>
              <a:buSzPts val="1150"/>
              <a:buFont typeface="Arial"/>
              <a:buChar char="●"/>
            </a:pPr>
            <a:r>
              <a:rPr b="1" lang="en" sz="2050">
                <a:solidFill>
                  <a:srgbClr val="444444"/>
                </a:solidFill>
                <a:highlight>
                  <a:srgbClr val="F9F9F9"/>
                </a:highlight>
                <a:latin typeface="Arial"/>
                <a:ea typeface="Arial"/>
                <a:cs typeface="Arial"/>
                <a:sym typeface="Arial"/>
              </a:rPr>
              <a:t>Scientific and Numeric: </a:t>
            </a:r>
            <a:r>
              <a:rPr b="1" lang="en">
                <a:solidFill>
                  <a:srgbClr val="666666"/>
                </a:solidFill>
                <a:highlight>
                  <a:srgbClr val="E6E8EA"/>
                </a:highlight>
                <a:uFill>
                  <a:noFill/>
                </a:uFill>
                <a:latin typeface="Arial"/>
                <a:ea typeface="Arial"/>
                <a:cs typeface="Arial"/>
                <a:sym typeface="Arial"/>
                <a:hlinkClick r:id="rId13">
                  <a:extLst>
                    <a:ext uri="{A12FA001-AC4F-418D-AE19-62706E023703}">
                      <ahyp:hlinkClr val="tx"/>
                    </a:ext>
                  </a:extLst>
                </a:hlinkClick>
              </a:rPr>
              <a:t>SciPy</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4">
                  <a:extLst>
                    <a:ext uri="{A12FA001-AC4F-418D-AE19-62706E023703}">
                      <ahyp:hlinkClr val="tx"/>
                    </a:ext>
                  </a:extLst>
                </a:hlinkClick>
              </a:rPr>
              <a:t>Pandas</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5">
                  <a:extLst>
                    <a:ext uri="{A12FA001-AC4F-418D-AE19-62706E023703}">
                      <ahyp:hlinkClr val="tx"/>
                    </a:ext>
                  </a:extLst>
                </a:hlinkClick>
              </a:rPr>
              <a:t>IPython</a:t>
            </a:r>
            <a:endParaRPr b="1">
              <a:solidFill>
                <a:srgbClr val="666666"/>
              </a:solidFill>
              <a:highlight>
                <a:srgbClr val="E6E8EA"/>
              </a:highlight>
              <a:latin typeface="Arial"/>
              <a:ea typeface="Arial"/>
              <a:cs typeface="Arial"/>
              <a:sym typeface="Arial"/>
            </a:endParaRPr>
          </a:p>
          <a:p>
            <a:pPr indent="-301625" lvl="0" marL="914400" rtl="0" algn="l">
              <a:spcBef>
                <a:spcPts val="0"/>
              </a:spcBef>
              <a:spcAft>
                <a:spcPts val="0"/>
              </a:spcAft>
              <a:buClr>
                <a:srgbClr val="444444"/>
              </a:buClr>
              <a:buSzPts val="1150"/>
              <a:buFont typeface="Arial"/>
              <a:buChar char="●"/>
            </a:pPr>
            <a:r>
              <a:rPr b="1" lang="en" sz="2050">
                <a:solidFill>
                  <a:srgbClr val="444444"/>
                </a:solidFill>
                <a:highlight>
                  <a:srgbClr val="F9F9F9"/>
                </a:highlight>
                <a:latin typeface="Arial"/>
                <a:ea typeface="Arial"/>
                <a:cs typeface="Arial"/>
                <a:sym typeface="Arial"/>
              </a:rPr>
              <a:t>Software Development: </a:t>
            </a:r>
            <a:r>
              <a:rPr b="1" lang="en">
                <a:solidFill>
                  <a:srgbClr val="666666"/>
                </a:solidFill>
                <a:highlight>
                  <a:srgbClr val="E6E8EA"/>
                </a:highlight>
                <a:uFill>
                  <a:noFill/>
                </a:uFill>
                <a:latin typeface="Arial"/>
                <a:ea typeface="Arial"/>
                <a:cs typeface="Arial"/>
                <a:sym typeface="Arial"/>
                <a:hlinkClick r:id="rId16">
                  <a:extLst>
                    <a:ext uri="{A12FA001-AC4F-418D-AE19-62706E023703}">
                      <ahyp:hlinkClr val="tx"/>
                    </a:ext>
                  </a:extLst>
                </a:hlinkClick>
              </a:rPr>
              <a:t>Buildbot</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7">
                  <a:extLst>
                    <a:ext uri="{A12FA001-AC4F-418D-AE19-62706E023703}">
                      <ahyp:hlinkClr val="tx"/>
                    </a:ext>
                  </a:extLst>
                </a:hlinkClick>
              </a:rPr>
              <a:t>Trac</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18">
                  <a:extLst>
                    <a:ext uri="{A12FA001-AC4F-418D-AE19-62706E023703}">
                      <ahyp:hlinkClr val="tx"/>
                    </a:ext>
                  </a:extLst>
                </a:hlinkClick>
              </a:rPr>
              <a:t>Roundup</a:t>
            </a:r>
            <a:r>
              <a:rPr b="1" lang="en">
                <a:solidFill>
                  <a:srgbClr val="666666"/>
                </a:solidFill>
                <a:highlight>
                  <a:srgbClr val="E6E8EA"/>
                </a:highlight>
                <a:latin typeface="Arial"/>
                <a:ea typeface="Arial"/>
                <a:cs typeface="Arial"/>
                <a:sym typeface="Arial"/>
              </a:rPr>
              <a:t>, </a:t>
            </a:r>
            <a:r>
              <a:rPr b="1" lang="en">
                <a:solidFill>
                  <a:srgbClr val="666666"/>
                </a:solidFill>
                <a:highlight>
                  <a:srgbClr val="E6E8EA"/>
                </a:highlight>
                <a:latin typeface="Arial"/>
                <a:ea typeface="Arial"/>
                <a:cs typeface="Arial"/>
                <a:sym typeface="Arial"/>
              </a:rPr>
              <a:t>CPython</a:t>
            </a:r>
            <a:endParaRPr b="1">
              <a:solidFill>
                <a:srgbClr val="666666"/>
              </a:solidFill>
              <a:highlight>
                <a:srgbClr val="E6E8EA"/>
              </a:highlight>
              <a:latin typeface="Arial"/>
              <a:ea typeface="Arial"/>
              <a:cs typeface="Arial"/>
              <a:sym typeface="Arial"/>
            </a:endParaRPr>
          </a:p>
          <a:p>
            <a:pPr indent="-301625" lvl="0" marL="914400" rtl="0" algn="l">
              <a:spcBef>
                <a:spcPts val="0"/>
              </a:spcBef>
              <a:spcAft>
                <a:spcPts val="0"/>
              </a:spcAft>
              <a:buClr>
                <a:srgbClr val="444444"/>
              </a:buClr>
              <a:buSzPts val="1150"/>
              <a:buFont typeface="Arial"/>
              <a:buChar char="●"/>
            </a:pPr>
            <a:r>
              <a:rPr b="1" lang="en" sz="2050">
                <a:solidFill>
                  <a:srgbClr val="444444"/>
                </a:solidFill>
                <a:highlight>
                  <a:srgbClr val="F9F9F9"/>
                </a:highlight>
                <a:latin typeface="Arial"/>
                <a:ea typeface="Arial"/>
                <a:cs typeface="Arial"/>
                <a:sym typeface="Arial"/>
              </a:rPr>
              <a:t>System Administration: </a:t>
            </a:r>
            <a:r>
              <a:rPr b="1" lang="en">
                <a:solidFill>
                  <a:srgbClr val="666666"/>
                </a:solidFill>
                <a:highlight>
                  <a:srgbClr val="E6E8EA"/>
                </a:highlight>
                <a:uFill>
                  <a:noFill/>
                </a:uFill>
                <a:latin typeface="Arial"/>
                <a:ea typeface="Arial"/>
                <a:cs typeface="Arial"/>
                <a:sym typeface="Arial"/>
                <a:hlinkClick r:id="rId19">
                  <a:extLst>
                    <a:ext uri="{A12FA001-AC4F-418D-AE19-62706E023703}">
                      <ahyp:hlinkClr val="tx"/>
                    </a:ext>
                  </a:extLst>
                </a:hlinkClick>
              </a:rPr>
              <a:t>Ansible</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20">
                  <a:extLst>
                    <a:ext uri="{A12FA001-AC4F-418D-AE19-62706E023703}">
                      <ahyp:hlinkClr val="tx"/>
                    </a:ext>
                  </a:extLst>
                </a:hlinkClick>
              </a:rPr>
              <a:t>Salt</a:t>
            </a:r>
            <a:r>
              <a:rPr b="1" lang="en" sz="2050">
                <a:solidFill>
                  <a:srgbClr val="444444"/>
                </a:solidFill>
                <a:highlight>
                  <a:srgbClr val="F9F9F9"/>
                </a:highlight>
                <a:latin typeface="Arial"/>
                <a:ea typeface="Arial"/>
                <a:cs typeface="Arial"/>
                <a:sym typeface="Arial"/>
              </a:rPr>
              <a:t>, </a:t>
            </a:r>
            <a:r>
              <a:rPr b="1" lang="en">
                <a:solidFill>
                  <a:srgbClr val="666666"/>
                </a:solidFill>
                <a:highlight>
                  <a:srgbClr val="E6E8EA"/>
                </a:highlight>
                <a:uFill>
                  <a:noFill/>
                </a:uFill>
                <a:latin typeface="Arial"/>
                <a:ea typeface="Arial"/>
                <a:cs typeface="Arial"/>
                <a:sym typeface="Arial"/>
                <a:hlinkClick r:id="rId21">
                  <a:extLst>
                    <a:ext uri="{A12FA001-AC4F-418D-AE19-62706E023703}">
                      <ahyp:hlinkClr val="tx"/>
                    </a:ext>
                  </a:extLst>
                </a:hlinkClick>
              </a:rPr>
              <a:t>OpenStack</a:t>
            </a:r>
            <a:endParaRPr b="1">
              <a:solidFill>
                <a:srgbClr val="666666"/>
              </a:solidFill>
              <a:highlight>
                <a:srgbClr val="E6E8EA"/>
              </a:highlight>
              <a:latin typeface="Arial"/>
              <a:ea typeface="Arial"/>
              <a:cs typeface="Arial"/>
              <a:sym typeface="Arial"/>
            </a:endParaRPr>
          </a:p>
          <a:p>
            <a:pPr indent="-358775" lvl="0" marL="914400" rtl="0" algn="l">
              <a:spcBef>
                <a:spcPts val="0"/>
              </a:spcBef>
              <a:spcAft>
                <a:spcPts val="0"/>
              </a:spcAft>
              <a:buClr>
                <a:srgbClr val="444444"/>
              </a:buClr>
              <a:buSzPts val="2050"/>
              <a:buFont typeface="Arial"/>
              <a:buChar char="●"/>
            </a:pPr>
            <a:r>
              <a:rPr b="1" lang="en" sz="2050">
                <a:solidFill>
                  <a:srgbClr val="444444"/>
                </a:solidFill>
                <a:highlight>
                  <a:srgbClr val="F9F9F9"/>
                </a:highlight>
                <a:latin typeface="Arial"/>
                <a:ea typeface="Arial"/>
                <a:cs typeface="Arial"/>
                <a:sym typeface="Arial"/>
              </a:rPr>
              <a:t>Machine Learning, Deep Learning, Artificial Intelligence</a:t>
            </a:r>
            <a:endParaRPr b="1">
              <a:solidFill>
                <a:srgbClr val="666666"/>
              </a:solidFill>
              <a:highlight>
                <a:srgbClr val="E6E8EA"/>
              </a:highlight>
              <a:latin typeface="Arial"/>
              <a:ea typeface="Arial"/>
              <a:cs typeface="Arial"/>
              <a:sym typeface="Arial"/>
            </a:endParaRPr>
          </a:p>
          <a:p>
            <a:pPr indent="0" lvl="0" marL="0" rtl="0" algn="l">
              <a:spcBef>
                <a:spcPts val="0"/>
              </a:spcBef>
              <a:spcAft>
                <a:spcPts val="0"/>
              </a:spcAft>
              <a:buNone/>
            </a:pPr>
            <a:r>
              <a:rPr b="1" lang="en" sz="2000"/>
              <a:t>						</a:t>
            </a:r>
            <a:endParaRPr b="1" sz="2000"/>
          </a:p>
          <a:p>
            <a:pPr indent="457200" lvl="0" marL="2286000" rtl="0" algn="l">
              <a:spcBef>
                <a:spcPts val="1600"/>
              </a:spcBef>
              <a:spcAft>
                <a:spcPts val="1600"/>
              </a:spcAft>
              <a:buNone/>
            </a:pPr>
            <a:r>
              <a:rPr lang="en" sz="2700">
                <a:solidFill>
                  <a:srgbClr val="0000FF"/>
                </a:solidFill>
                <a:latin typeface="Lobster"/>
                <a:ea typeface="Lobster"/>
                <a:cs typeface="Lobster"/>
                <a:sym typeface="Lobster"/>
              </a:rPr>
              <a:t>And MANY more…...</a:t>
            </a:r>
            <a:endParaRPr sz="2700">
              <a:solidFill>
                <a:srgbClr val="0000FF"/>
              </a:solidFill>
              <a:latin typeface="Lobster"/>
              <a:ea typeface="Lobster"/>
              <a:cs typeface="Lobster"/>
              <a:sym typeface="Lobs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Various Companies that use Python</a:t>
            </a:r>
            <a:endParaRPr/>
          </a:p>
        </p:txBody>
      </p:sp>
      <p:sp>
        <p:nvSpPr>
          <p:cNvPr id="394" name="Google Shape;39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Google</a:t>
            </a:r>
            <a:endParaRPr b="1" sz="2000"/>
          </a:p>
          <a:p>
            <a:pPr indent="-355600" lvl="0" marL="457200" rtl="0" algn="l">
              <a:spcBef>
                <a:spcPts val="0"/>
              </a:spcBef>
              <a:spcAft>
                <a:spcPts val="0"/>
              </a:spcAft>
              <a:buSzPts val="2000"/>
              <a:buChar char="●"/>
            </a:pPr>
            <a:r>
              <a:rPr b="1" lang="en" sz="2000"/>
              <a:t>Facebook</a:t>
            </a:r>
            <a:endParaRPr b="1" sz="2000"/>
          </a:p>
          <a:p>
            <a:pPr indent="-355600" lvl="0" marL="457200" rtl="0" algn="l">
              <a:spcBef>
                <a:spcPts val="0"/>
              </a:spcBef>
              <a:spcAft>
                <a:spcPts val="0"/>
              </a:spcAft>
              <a:buSzPts val="2000"/>
              <a:buChar char="●"/>
            </a:pPr>
            <a:r>
              <a:rPr b="1" lang="en" sz="2000"/>
              <a:t>Instagram</a:t>
            </a:r>
            <a:endParaRPr b="1" sz="2000"/>
          </a:p>
          <a:p>
            <a:pPr indent="-355600" lvl="0" marL="457200" rtl="0" algn="l">
              <a:spcBef>
                <a:spcPts val="0"/>
              </a:spcBef>
              <a:spcAft>
                <a:spcPts val="0"/>
              </a:spcAft>
              <a:buSzPts val="2000"/>
              <a:buChar char="●"/>
            </a:pPr>
            <a:r>
              <a:rPr b="1" lang="en" sz="2000"/>
              <a:t>Spotify</a:t>
            </a:r>
            <a:endParaRPr b="1" sz="2000"/>
          </a:p>
          <a:p>
            <a:pPr indent="-355600" lvl="0" marL="457200" rtl="0" algn="l">
              <a:spcBef>
                <a:spcPts val="0"/>
              </a:spcBef>
              <a:spcAft>
                <a:spcPts val="0"/>
              </a:spcAft>
              <a:buSzPts val="2000"/>
              <a:buChar char="●"/>
            </a:pPr>
            <a:r>
              <a:rPr b="1" lang="en" sz="2000"/>
              <a:t>Quora</a:t>
            </a:r>
            <a:endParaRPr b="1" sz="2000"/>
          </a:p>
          <a:p>
            <a:pPr indent="-355600" lvl="0" marL="457200" rtl="0" algn="l">
              <a:spcBef>
                <a:spcPts val="0"/>
              </a:spcBef>
              <a:spcAft>
                <a:spcPts val="0"/>
              </a:spcAft>
              <a:buSzPts val="2000"/>
              <a:buChar char="●"/>
            </a:pPr>
            <a:r>
              <a:rPr b="1" lang="en" sz="2000"/>
              <a:t>Netflix </a:t>
            </a:r>
            <a:endParaRPr b="1" sz="2000"/>
          </a:p>
          <a:p>
            <a:pPr indent="-355600" lvl="0" marL="457200" rtl="0" algn="l">
              <a:spcBef>
                <a:spcPts val="0"/>
              </a:spcBef>
              <a:spcAft>
                <a:spcPts val="0"/>
              </a:spcAft>
              <a:buSzPts val="2000"/>
              <a:buChar char="●"/>
            </a:pPr>
            <a:r>
              <a:rPr b="1" lang="en" sz="2000"/>
              <a:t>Many more</a:t>
            </a:r>
            <a:endParaRPr b="1" sz="2000"/>
          </a:p>
        </p:txBody>
      </p:sp>
      <p:pic>
        <p:nvPicPr>
          <p:cNvPr id="395" name="Google Shape;395;p24"/>
          <p:cNvPicPr preferRelativeResize="0"/>
          <p:nvPr/>
        </p:nvPicPr>
        <p:blipFill>
          <a:blip r:embed="rId3">
            <a:alphaModFix/>
          </a:blip>
          <a:stretch>
            <a:fillRect/>
          </a:stretch>
        </p:blipFill>
        <p:spPr>
          <a:xfrm>
            <a:off x="3463625" y="1919075"/>
            <a:ext cx="843750" cy="843750"/>
          </a:xfrm>
          <a:prstGeom prst="rect">
            <a:avLst/>
          </a:prstGeom>
          <a:noFill/>
          <a:ln>
            <a:noFill/>
          </a:ln>
        </p:spPr>
      </p:pic>
      <p:pic>
        <p:nvPicPr>
          <p:cNvPr id="396" name="Google Shape;396;p24"/>
          <p:cNvPicPr preferRelativeResize="0"/>
          <p:nvPr/>
        </p:nvPicPr>
        <p:blipFill>
          <a:blip r:embed="rId4">
            <a:alphaModFix/>
          </a:blip>
          <a:stretch>
            <a:fillRect/>
          </a:stretch>
        </p:blipFill>
        <p:spPr>
          <a:xfrm>
            <a:off x="4145875" y="3468000"/>
            <a:ext cx="1633100" cy="1675500"/>
          </a:xfrm>
          <a:prstGeom prst="rect">
            <a:avLst/>
          </a:prstGeom>
          <a:noFill/>
          <a:ln>
            <a:noFill/>
          </a:ln>
        </p:spPr>
      </p:pic>
      <p:pic>
        <p:nvPicPr>
          <p:cNvPr id="397" name="Google Shape;397;p24"/>
          <p:cNvPicPr preferRelativeResize="0"/>
          <p:nvPr/>
        </p:nvPicPr>
        <p:blipFill>
          <a:blip r:embed="rId5">
            <a:alphaModFix/>
          </a:blip>
          <a:stretch>
            <a:fillRect/>
          </a:stretch>
        </p:blipFill>
        <p:spPr>
          <a:xfrm>
            <a:off x="6111225" y="2212750"/>
            <a:ext cx="2232400" cy="843750"/>
          </a:xfrm>
          <a:prstGeom prst="rect">
            <a:avLst/>
          </a:prstGeom>
          <a:noFill/>
          <a:ln>
            <a:noFill/>
          </a:ln>
        </p:spPr>
      </p:pic>
      <p:pic>
        <p:nvPicPr>
          <p:cNvPr id="398" name="Google Shape;398;p24"/>
          <p:cNvPicPr preferRelativeResize="0"/>
          <p:nvPr/>
        </p:nvPicPr>
        <p:blipFill>
          <a:blip r:embed="rId6">
            <a:alphaModFix/>
          </a:blip>
          <a:stretch>
            <a:fillRect/>
          </a:stretch>
        </p:blipFill>
        <p:spPr>
          <a:xfrm>
            <a:off x="318909" y="34200"/>
            <a:ext cx="852808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1551700" y="738725"/>
            <a:ext cx="5735700" cy="7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can </a:t>
            </a:r>
            <a:r>
              <a:rPr lang="en"/>
              <a:t>i</a:t>
            </a:r>
            <a:r>
              <a:rPr lang="en"/>
              <a:t> do with Python?</a:t>
            </a:r>
            <a:endParaRPr/>
          </a:p>
        </p:txBody>
      </p:sp>
      <p:sp>
        <p:nvSpPr>
          <p:cNvPr id="404" name="Google Shape;404;p25"/>
          <p:cNvSpPr txBox="1"/>
          <p:nvPr>
            <p:ph idx="1" type="body"/>
          </p:nvPr>
        </p:nvSpPr>
        <p:spPr>
          <a:xfrm>
            <a:off x="2573000" y="2067461"/>
            <a:ext cx="34974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Machine Learning</a:t>
            </a:r>
            <a:endParaRPr b="1" sz="2000"/>
          </a:p>
          <a:p>
            <a:pPr indent="-355600" lvl="0" marL="457200" rtl="0" algn="l">
              <a:spcBef>
                <a:spcPts val="0"/>
              </a:spcBef>
              <a:spcAft>
                <a:spcPts val="0"/>
              </a:spcAft>
              <a:buSzPts val="2000"/>
              <a:buChar char="●"/>
            </a:pPr>
            <a:r>
              <a:rPr b="1" lang="en" sz="2000"/>
              <a:t>Data Science</a:t>
            </a:r>
            <a:endParaRPr b="1" sz="2000"/>
          </a:p>
          <a:p>
            <a:pPr indent="-355600" lvl="0" marL="457200" rtl="0" algn="l">
              <a:spcBef>
                <a:spcPts val="0"/>
              </a:spcBef>
              <a:spcAft>
                <a:spcPts val="0"/>
              </a:spcAft>
              <a:buSzPts val="2000"/>
              <a:buChar char="●"/>
            </a:pPr>
            <a:r>
              <a:rPr b="1" lang="en" sz="2000"/>
              <a:t>Block Chain</a:t>
            </a:r>
            <a:endParaRPr b="1" sz="2000"/>
          </a:p>
          <a:p>
            <a:pPr indent="-355600" lvl="0" marL="457200" rtl="0" algn="l">
              <a:spcBef>
                <a:spcPts val="0"/>
              </a:spcBef>
              <a:spcAft>
                <a:spcPts val="0"/>
              </a:spcAft>
              <a:buSzPts val="2000"/>
              <a:buChar char="●"/>
            </a:pPr>
            <a:r>
              <a:rPr b="1" lang="en" sz="2000"/>
              <a:t>Web Development</a:t>
            </a:r>
            <a:endParaRPr b="1" sz="2000"/>
          </a:p>
          <a:p>
            <a:pPr indent="-355600" lvl="0" marL="457200" rtl="0" algn="l">
              <a:spcBef>
                <a:spcPts val="0"/>
              </a:spcBef>
              <a:spcAft>
                <a:spcPts val="0"/>
              </a:spcAft>
              <a:buSzPts val="2000"/>
              <a:buChar char="●"/>
            </a:pPr>
            <a:r>
              <a:rPr b="1" lang="en" sz="2000"/>
              <a:t>Software Development</a:t>
            </a:r>
            <a:endParaRPr b="1" sz="2000"/>
          </a:p>
          <a:p>
            <a:pPr indent="-355600" lvl="0" marL="457200" rtl="0" algn="l">
              <a:spcBef>
                <a:spcPts val="0"/>
              </a:spcBef>
              <a:spcAft>
                <a:spcPts val="0"/>
              </a:spcAft>
              <a:buSzPts val="2000"/>
              <a:buChar char="●"/>
            </a:pPr>
            <a:r>
              <a:rPr b="1" lang="en" sz="2000"/>
              <a:t>Game Development</a:t>
            </a:r>
            <a:endParaRPr b="1" sz="2000"/>
          </a:p>
          <a:p>
            <a:pPr indent="-355600" lvl="0" marL="457200" rtl="0" algn="l">
              <a:spcBef>
                <a:spcPts val="0"/>
              </a:spcBef>
              <a:spcAft>
                <a:spcPts val="0"/>
              </a:spcAft>
              <a:buSzPts val="2000"/>
              <a:buChar char="●"/>
            </a:pPr>
            <a:r>
              <a:rPr b="1" lang="en" sz="2000"/>
              <a:t>Web Scraping</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Salary of a Python Developer</a:t>
            </a:r>
            <a:endParaRPr/>
          </a:p>
        </p:txBody>
      </p:sp>
      <p:sp>
        <p:nvSpPr>
          <p:cNvPr id="410" name="Google Shape;41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1" name="Google Shape;411;p26"/>
          <p:cNvPicPr preferRelativeResize="0"/>
          <p:nvPr/>
        </p:nvPicPr>
        <p:blipFill>
          <a:blip r:embed="rId3">
            <a:alphaModFix/>
          </a:blip>
          <a:stretch>
            <a:fillRect/>
          </a:stretch>
        </p:blipFill>
        <p:spPr>
          <a:xfrm>
            <a:off x="130150" y="1850700"/>
            <a:ext cx="8896551" cy="277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Installation of Python</a:t>
            </a:r>
            <a:endParaRPr/>
          </a:p>
        </p:txBody>
      </p:sp>
      <p:sp>
        <p:nvSpPr>
          <p:cNvPr id="417" name="Google Shape;417;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Python download requires about 25 Mb of disk space. </a:t>
            </a:r>
            <a:endParaRPr/>
          </a:p>
          <a:p>
            <a:pPr indent="0" lvl="0" marL="0" rtl="0" algn="l">
              <a:spcBef>
                <a:spcPts val="1600"/>
              </a:spcBef>
              <a:spcAft>
                <a:spcPts val="0"/>
              </a:spcAft>
              <a:buNone/>
            </a:pPr>
            <a:r>
              <a:rPr lang="en"/>
              <a:t>When installed, Python requires about an 90 Mb of disk space.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Link to Download and Install Python : </a:t>
            </a:r>
            <a:r>
              <a:rPr b="1" i="1" lang="en" sz="1900" u="sng">
                <a:solidFill>
                  <a:schemeClr val="hlink"/>
                </a:solidFill>
                <a:latin typeface="Arial"/>
                <a:ea typeface="Arial"/>
                <a:cs typeface="Arial"/>
                <a:sym typeface="Arial"/>
                <a:hlinkClick r:id="rId3"/>
              </a:rPr>
              <a:t>https://www.python.org/downloads/</a:t>
            </a:r>
            <a:endParaRPr b="1" i="1"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8"/>
          <p:cNvSpPr txBox="1"/>
          <p:nvPr/>
        </p:nvSpPr>
        <p:spPr>
          <a:xfrm>
            <a:off x="2561750" y="2230200"/>
            <a:ext cx="66684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500">
              <a:latin typeface="Roboto"/>
              <a:ea typeface="Roboto"/>
              <a:cs typeface="Roboto"/>
              <a:sym typeface="Roboto"/>
            </a:endParaRPr>
          </a:p>
        </p:txBody>
      </p:sp>
      <p:pic>
        <p:nvPicPr>
          <p:cNvPr id="423" name="Google Shape;423;p28"/>
          <p:cNvPicPr preferRelativeResize="0"/>
          <p:nvPr/>
        </p:nvPicPr>
        <p:blipFill>
          <a:blip r:embed="rId3">
            <a:alphaModFix/>
          </a:blip>
          <a:stretch>
            <a:fillRect/>
          </a:stretch>
        </p:blipFill>
        <p:spPr>
          <a:xfrm>
            <a:off x="788125" y="70376"/>
            <a:ext cx="7719100" cy="490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my first Python Program </a:t>
            </a:r>
            <a:endParaRPr/>
          </a:p>
        </p:txBody>
      </p:sp>
      <p:sp>
        <p:nvSpPr>
          <p:cNvPr id="429" name="Google Shape;429;p29"/>
          <p:cNvSpPr txBox="1"/>
          <p:nvPr>
            <p:ph idx="1" type="body"/>
          </p:nvPr>
        </p:nvSpPr>
        <p:spPr>
          <a:xfrm>
            <a:off x="7475" y="1919075"/>
            <a:ext cx="8887200" cy="177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7000"/>
              <a:t>print(“Hello World”)</a:t>
            </a:r>
            <a:endParaRPr sz="7000"/>
          </a:p>
        </p:txBody>
      </p:sp>
      <p:sp>
        <p:nvSpPr>
          <p:cNvPr id="430" name="Google Shape;430;p29"/>
          <p:cNvSpPr txBox="1"/>
          <p:nvPr/>
        </p:nvSpPr>
        <p:spPr>
          <a:xfrm>
            <a:off x="7475" y="3174725"/>
            <a:ext cx="9144000" cy="17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666666"/>
              </a:solidFill>
              <a:latin typeface="Roboto"/>
              <a:ea typeface="Roboto"/>
              <a:cs typeface="Roboto"/>
              <a:sym typeface="Roboto"/>
            </a:endParaRPr>
          </a:p>
          <a:p>
            <a:pPr indent="0" lvl="0" marL="0" rtl="0" algn="l">
              <a:spcBef>
                <a:spcPts val="0"/>
              </a:spcBef>
              <a:spcAft>
                <a:spcPts val="0"/>
              </a:spcAft>
              <a:buNone/>
            </a:pPr>
            <a:r>
              <a:t/>
            </a:r>
            <a:endParaRPr sz="2500">
              <a:solidFill>
                <a:srgbClr val="666666"/>
              </a:solidFill>
              <a:latin typeface="Roboto"/>
              <a:ea typeface="Roboto"/>
              <a:cs typeface="Roboto"/>
              <a:sym typeface="Roboto"/>
            </a:endParaRPr>
          </a:p>
          <a:p>
            <a:pPr indent="457200" lvl="0" marL="3200400" rtl="0" algn="ctr">
              <a:spcBef>
                <a:spcPts val="0"/>
              </a:spcBef>
              <a:spcAft>
                <a:spcPts val="0"/>
              </a:spcAft>
              <a:buNone/>
            </a:pPr>
            <a:r>
              <a:rPr lang="en" sz="2500" u="sng">
                <a:solidFill>
                  <a:srgbClr val="666666"/>
                </a:solidFill>
                <a:latin typeface="Roboto"/>
                <a:ea typeface="Roboto"/>
                <a:cs typeface="Roboto"/>
                <a:sym typeface="Roboto"/>
              </a:rPr>
              <a:t>Output</a:t>
            </a:r>
            <a:r>
              <a:rPr lang="en" sz="2500">
                <a:solidFill>
                  <a:srgbClr val="666666"/>
                </a:solidFill>
                <a:latin typeface="Roboto"/>
                <a:ea typeface="Roboto"/>
                <a:cs typeface="Roboto"/>
                <a:sym typeface="Roboto"/>
              </a:rPr>
              <a:t> : </a:t>
            </a:r>
            <a:r>
              <a:rPr lang="en" sz="3400">
                <a:solidFill>
                  <a:srgbClr val="666666"/>
                </a:solidFill>
                <a:latin typeface="Roboto"/>
                <a:ea typeface="Roboto"/>
                <a:cs typeface="Roboto"/>
                <a:sym typeface="Roboto"/>
              </a:rPr>
              <a:t>Hello World</a:t>
            </a:r>
            <a:endParaRPr sz="2500">
              <a:solidFill>
                <a:srgbClr val="666666"/>
              </a:solidFill>
              <a:latin typeface="Roboto"/>
              <a:ea typeface="Roboto"/>
              <a:cs typeface="Roboto"/>
              <a:sym typeface="Roboto"/>
            </a:endParaRPr>
          </a:p>
          <a:p>
            <a:pPr indent="0" lvl="0" marL="0" rtl="0" algn="l">
              <a:spcBef>
                <a:spcPts val="0"/>
              </a:spcBef>
              <a:spcAft>
                <a:spcPts val="0"/>
              </a:spcAft>
              <a:buNone/>
            </a:pPr>
            <a:r>
              <a:t/>
            </a:r>
            <a:endParaRPr sz="2500">
              <a:solidFill>
                <a:srgbClr val="666666"/>
              </a:solidFill>
              <a:latin typeface="Roboto"/>
              <a:ea typeface="Roboto"/>
              <a:cs typeface="Roboto"/>
              <a:sym typeface="Roboto"/>
            </a:endParaRPr>
          </a:p>
          <a:p>
            <a:pPr indent="0" lvl="0" marL="0" rtl="0" algn="l">
              <a:spcBef>
                <a:spcPts val="0"/>
              </a:spcBef>
              <a:spcAft>
                <a:spcPts val="0"/>
              </a:spcAft>
              <a:buNone/>
            </a:pPr>
            <a:r>
              <a:t/>
            </a:r>
            <a:endParaRPr sz="3400">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txBox="1"/>
          <p:nvPr>
            <p:ph idx="4294967295" type="title"/>
          </p:nvPr>
        </p:nvSpPr>
        <p:spPr>
          <a:xfrm>
            <a:off x="536725" y="164000"/>
            <a:ext cx="8199900" cy="269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2"/>
                </a:solidFill>
              </a:rPr>
              <a:t>“Let’s come TOGETHER </a:t>
            </a:r>
            <a:endParaRPr sz="5000">
              <a:solidFill>
                <a:schemeClr val="lt2"/>
              </a:solidFill>
            </a:endParaRPr>
          </a:p>
          <a:p>
            <a:pPr indent="0" lvl="0" marL="0" rtl="0" algn="ctr">
              <a:spcBef>
                <a:spcPts val="0"/>
              </a:spcBef>
              <a:spcAft>
                <a:spcPts val="0"/>
              </a:spcAft>
              <a:buNone/>
            </a:pPr>
            <a:r>
              <a:rPr lang="en" sz="5000">
                <a:solidFill>
                  <a:schemeClr val="lt2"/>
                </a:solidFill>
              </a:rPr>
              <a:t>to </a:t>
            </a:r>
            <a:endParaRPr sz="5000">
              <a:solidFill>
                <a:schemeClr val="lt2"/>
              </a:solidFill>
            </a:endParaRPr>
          </a:p>
          <a:p>
            <a:pPr indent="0" lvl="0" marL="0" rtl="0" algn="ctr">
              <a:spcBef>
                <a:spcPts val="0"/>
              </a:spcBef>
              <a:spcAft>
                <a:spcPts val="0"/>
              </a:spcAft>
              <a:buNone/>
            </a:pPr>
            <a:r>
              <a:rPr lang="en" sz="5000">
                <a:solidFill>
                  <a:schemeClr val="lt2"/>
                </a:solidFill>
              </a:rPr>
              <a:t>LEARN &amp; GROW”</a:t>
            </a:r>
            <a:endParaRPr sz="5000">
              <a:solidFill>
                <a:schemeClr val="lt2"/>
              </a:solidFill>
            </a:endParaRPr>
          </a:p>
        </p:txBody>
      </p:sp>
      <p:sp>
        <p:nvSpPr>
          <p:cNvPr id="436" name="Google Shape;436;p30"/>
          <p:cNvSpPr txBox="1"/>
          <p:nvPr>
            <p:ph idx="4294967295" type="body"/>
          </p:nvPr>
        </p:nvSpPr>
        <p:spPr>
          <a:xfrm>
            <a:off x="3618975" y="3722075"/>
            <a:ext cx="2937600" cy="5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t>Team DevScript</a:t>
            </a:r>
            <a:endParaRPr sz="2500"/>
          </a:p>
        </p:txBody>
      </p:sp>
      <p:cxnSp>
        <p:nvCxnSpPr>
          <p:cNvPr id="437" name="Google Shape;437;p30"/>
          <p:cNvCxnSpPr/>
          <p:nvPr/>
        </p:nvCxnSpPr>
        <p:spPr>
          <a:xfrm flipH="1" rot="10800000">
            <a:off x="3577400" y="3722075"/>
            <a:ext cx="2497200" cy="510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1"/>
          <p:cNvSpPr txBox="1"/>
          <p:nvPr/>
        </p:nvSpPr>
        <p:spPr>
          <a:xfrm>
            <a:off x="2561750" y="2230200"/>
            <a:ext cx="66684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latin typeface="Roboto"/>
                <a:ea typeface="Roboto"/>
                <a:cs typeface="Roboto"/>
                <a:sym typeface="Roboto"/>
              </a:rPr>
              <a:t>Thank You !!</a:t>
            </a:r>
            <a:endParaRPr sz="4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377300" y="1814475"/>
            <a:ext cx="7336800" cy="3086700"/>
          </a:xfrm>
          <a:prstGeom prst="rect">
            <a:avLst/>
          </a:prstGeom>
          <a:noFill/>
          <a:ln>
            <a:noFill/>
          </a:ln>
        </p:spPr>
        <p:txBody>
          <a:bodyPr anchorCtr="0" anchor="t" bIns="117025" lIns="117025" spcFirstLastPara="1" rIns="117025" wrap="square" tIns="117025">
            <a:noAutofit/>
          </a:bodyPr>
          <a:lstStyle/>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Email-Id : </a:t>
            </a:r>
            <a:r>
              <a:rPr lang="en" sz="2600" u="sng">
                <a:solidFill>
                  <a:schemeClr val="hlink"/>
                </a:solidFill>
                <a:latin typeface="Lato"/>
                <a:ea typeface="Lato"/>
                <a:cs typeface="Lato"/>
                <a:sym typeface="Lato"/>
                <a:hlinkClick r:id="rId3"/>
              </a:rPr>
              <a:t>abhisinghdeveloper@outlook.com</a:t>
            </a:r>
            <a:endParaRPr sz="26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Website : </a:t>
            </a:r>
            <a:r>
              <a:rPr lang="en" sz="2600" u="sng">
                <a:solidFill>
                  <a:schemeClr val="hlink"/>
                </a:solidFill>
                <a:latin typeface="Lato"/>
                <a:ea typeface="Lato"/>
                <a:cs typeface="Lato"/>
                <a:sym typeface="Lato"/>
                <a:hlinkClick r:id="rId4"/>
              </a:rPr>
              <a:t>AbhiSinghDeveloper.github.io</a:t>
            </a:r>
            <a:endParaRPr sz="1050">
              <a:solidFill>
                <a:schemeClr val="hlink"/>
              </a:solidFill>
              <a:highlight>
                <a:srgbClr val="24292E"/>
              </a:highlight>
            </a:endParaRPr>
          </a:p>
          <a:p>
            <a:pPr indent="0" lvl="0" marL="0" rtl="0" algn="l">
              <a:spcBef>
                <a:spcPts val="0"/>
              </a:spcBef>
              <a:spcAft>
                <a:spcPts val="0"/>
              </a:spcAft>
              <a:buNone/>
            </a:pPr>
            <a:r>
              <a:rPr lang="en" sz="2600">
                <a:latin typeface="Lato"/>
                <a:ea typeface="Lato"/>
                <a:cs typeface="Lato"/>
                <a:sym typeface="Lato"/>
              </a:rPr>
              <a:t>LinkedIn :</a:t>
            </a:r>
            <a:r>
              <a:rPr lang="en" sz="3400">
                <a:latin typeface="Lato"/>
                <a:ea typeface="Lato"/>
                <a:cs typeface="Lato"/>
                <a:sym typeface="Lato"/>
              </a:rPr>
              <a:t> </a:t>
            </a:r>
            <a:r>
              <a:rPr lang="en" sz="1800" u="sng">
                <a:solidFill>
                  <a:schemeClr val="hlink"/>
                </a:solidFill>
                <a:hlinkClick r:id="rId5"/>
              </a:rPr>
              <a:t>https://www.linkedin.com/in/abhishek-developer/</a:t>
            </a:r>
            <a:endParaRPr sz="33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GitHub : </a:t>
            </a:r>
            <a:r>
              <a:rPr lang="en" sz="1800" u="sng">
                <a:solidFill>
                  <a:schemeClr val="hlink"/>
                </a:solidFill>
                <a:hlinkClick r:id="rId6"/>
              </a:rPr>
              <a:t>https://github.com/AbhiSinghDeveloper</a:t>
            </a:r>
            <a:endParaRPr sz="2600">
              <a:latin typeface="Lato"/>
              <a:ea typeface="Lato"/>
              <a:cs typeface="Lato"/>
              <a:sym typeface="Lato"/>
            </a:endParaRPr>
          </a:p>
          <a:p>
            <a:pPr indent="0" lvl="0" marL="0" rtl="0" algn="l">
              <a:spcBef>
                <a:spcPts val="0"/>
              </a:spcBef>
              <a:spcAft>
                <a:spcPts val="0"/>
              </a:spcAft>
              <a:buNone/>
            </a:pPr>
            <a:r>
              <a:t/>
            </a:r>
            <a:endParaRPr sz="3000">
              <a:latin typeface="Lato"/>
              <a:ea typeface="Lato"/>
              <a:cs typeface="Lato"/>
              <a:sym typeface="Lato"/>
            </a:endParaRPr>
          </a:p>
        </p:txBody>
      </p:sp>
      <p:sp>
        <p:nvSpPr>
          <p:cNvPr id="74" name="Google Shape;74;p14"/>
          <p:cNvSpPr txBox="1"/>
          <p:nvPr/>
        </p:nvSpPr>
        <p:spPr>
          <a:xfrm>
            <a:off x="4512" y="4901180"/>
            <a:ext cx="11699700" cy="791400"/>
          </a:xfrm>
          <a:prstGeom prst="rect">
            <a:avLst/>
          </a:prstGeom>
          <a:noFill/>
          <a:ln>
            <a:noFill/>
          </a:ln>
        </p:spPr>
        <p:txBody>
          <a:bodyPr anchorCtr="0" anchor="t" bIns="117025" lIns="117025" spcFirstLastPara="1" rIns="117025" wrap="square" tIns="117025">
            <a:noAutofit/>
          </a:bodyPr>
          <a:lstStyle/>
          <a:p>
            <a:pPr indent="0" lvl="0" marL="0" rtl="0" algn="ctr">
              <a:spcBef>
                <a:spcPts val="0"/>
              </a:spcBef>
              <a:spcAft>
                <a:spcPts val="0"/>
              </a:spcAft>
              <a:buNone/>
            </a:pPr>
            <a:r>
              <a:t/>
            </a:r>
            <a:endParaRPr b="1" sz="3600">
              <a:solidFill>
                <a:srgbClr val="D1DF60"/>
              </a:solidFill>
              <a:latin typeface="Lato"/>
              <a:ea typeface="Lato"/>
              <a:cs typeface="Lato"/>
              <a:sym typeface="Lato"/>
            </a:endParaRPr>
          </a:p>
        </p:txBody>
      </p:sp>
      <p:grpSp>
        <p:nvGrpSpPr>
          <p:cNvPr id="75" name="Google Shape;75;p14"/>
          <p:cNvGrpSpPr/>
          <p:nvPr/>
        </p:nvGrpSpPr>
        <p:grpSpPr>
          <a:xfrm>
            <a:off x="-2205" y="-158"/>
            <a:ext cx="11708992" cy="758484"/>
            <a:chOff x="238125" y="2611175"/>
            <a:chExt cx="7140500" cy="462575"/>
          </a:xfrm>
        </p:grpSpPr>
        <p:sp>
          <p:nvSpPr>
            <p:cNvPr id="76" name="Google Shape;76;p14"/>
            <p:cNvSpPr/>
            <p:nvPr/>
          </p:nvSpPr>
          <p:spPr>
            <a:xfrm>
              <a:off x="6251375" y="2678125"/>
              <a:ext cx="6275" cy="20575"/>
            </a:xfrm>
            <a:custGeom>
              <a:rect b="b" l="l" r="r" t="t"/>
              <a:pathLst>
                <a:path extrusionOk="0" h="823" w="251">
                  <a:moveTo>
                    <a:pt x="131" y="1"/>
                  </a:moveTo>
                  <a:cubicBezTo>
                    <a:pt x="60" y="1"/>
                    <a:pt x="0" y="61"/>
                    <a:pt x="0" y="132"/>
                  </a:cubicBezTo>
                  <a:lnTo>
                    <a:pt x="0" y="703"/>
                  </a:lnTo>
                  <a:cubicBezTo>
                    <a:pt x="0" y="763"/>
                    <a:pt x="60" y="823"/>
                    <a:pt x="131" y="823"/>
                  </a:cubicBezTo>
                  <a:cubicBezTo>
                    <a:pt x="191" y="823"/>
                    <a:pt x="250" y="763"/>
                    <a:pt x="250" y="703"/>
                  </a:cubicBezTo>
                  <a:lnTo>
                    <a:pt x="250" y="132"/>
                  </a:lnTo>
                  <a:cubicBezTo>
                    <a:pt x="250" y="61"/>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14"/>
            <p:cNvSpPr/>
            <p:nvPr/>
          </p:nvSpPr>
          <p:spPr>
            <a:xfrm>
              <a:off x="6251375" y="2710875"/>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63"/>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14"/>
            <p:cNvSpPr/>
            <p:nvPr/>
          </p:nvSpPr>
          <p:spPr>
            <a:xfrm>
              <a:off x="6259700" y="2701650"/>
              <a:ext cx="22650" cy="6275"/>
            </a:xfrm>
            <a:custGeom>
              <a:rect b="b" l="l" r="r" t="t"/>
              <a:pathLst>
                <a:path extrusionOk="0" h="251" w="906">
                  <a:moveTo>
                    <a:pt x="167" y="1"/>
                  </a:moveTo>
                  <a:cubicBezTo>
                    <a:pt x="0" y="1"/>
                    <a:pt x="0" y="251"/>
                    <a:pt x="167" y="251"/>
                  </a:cubicBezTo>
                  <a:lnTo>
                    <a:pt x="739" y="251"/>
                  </a:lnTo>
                  <a:cubicBezTo>
                    <a:pt x="905" y="251"/>
                    <a:pt x="905" y="1"/>
                    <a:pt x="73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14"/>
            <p:cNvSpPr/>
            <p:nvPr/>
          </p:nvSpPr>
          <p:spPr>
            <a:xfrm>
              <a:off x="6226950" y="2701650"/>
              <a:ext cx="22650" cy="6275"/>
            </a:xfrm>
            <a:custGeom>
              <a:rect b="b" l="l" r="r" t="t"/>
              <a:pathLst>
                <a:path extrusionOk="0" h="251" w="906">
                  <a:moveTo>
                    <a:pt x="167" y="1"/>
                  </a:moveTo>
                  <a:cubicBezTo>
                    <a:pt x="1" y="1"/>
                    <a:pt x="1" y="251"/>
                    <a:pt x="167" y="251"/>
                  </a:cubicBezTo>
                  <a:lnTo>
                    <a:pt x="739" y="251"/>
                  </a:lnTo>
                  <a:cubicBezTo>
                    <a:pt x="906" y="251"/>
                    <a:pt x="906" y="1"/>
                    <a:pt x="73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14"/>
            <p:cNvSpPr/>
            <p:nvPr/>
          </p:nvSpPr>
          <p:spPr>
            <a:xfrm>
              <a:off x="4668725" y="2611175"/>
              <a:ext cx="247375" cy="228025"/>
            </a:xfrm>
            <a:custGeom>
              <a:rect b="b" l="l" r="r" t="t"/>
              <a:pathLst>
                <a:path extrusionOk="0" h="9121" w="9895">
                  <a:moveTo>
                    <a:pt x="1" y="0"/>
                  </a:moveTo>
                  <a:lnTo>
                    <a:pt x="1" y="7406"/>
                  </a:lnTo>
                  <a:cubicBezTo>
                    <a:pt x="12" y="8358"/>
                    <a:pt x="774" y="9120"/>
                    <a:pt x="1715" y="9120"/>
                  </a:cubicBezTo>
                  <a:lnTo>
                    <a:pt x="9895" y="9120"/>
                  </a:lnTo>
                  <a:lnTo>
                    <a:pt x="9895" y="8596"/>
                  </a:lnTo>
                  <a:lnTo>
                    <a:pt x="1715" y="8596"/>
                  </a:lnTo>
                  <a:cubicBezTo>
                    <a:pt x="1060" y="8596"/>
                    <a:pt x="524" y="8061"/>
                    <a:pt x="524" y="7406"/>
                  </a:cubicBezTo>
                  <a:lnTo>
                    <a:pt x="524" y="0"/>
                  </a:ln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14"/>
            <p:cNvSpPr/>
            <p:nvPr/>
          </p:nvSpPr>
          <p:spPr>
            <a:xfrm>
              <a:off x="4872025" y="2788575"/>
              <a:ext cx="88125" cy="87825"/>
            </a:xfrm>
            <a:custGeom>
              <a:rect b="b" l="l" r="r" t="t"/>
              <a:pathLst>
                <a:path extrusionOk="0" h="3513" w="3525">
                  <a:moveTo>
                    <a:pt x="1763" y="0"/>
                  </a:moveTo>
                  <a:cubicBezTo>
                    <a:pt x="786" y="0"/>
                    <a:pt x="1" y="786"/>
                    <a:pt x="1" y="1762"/>
                  </a:cubicBezTo>
                  <a:cubicBezTo>
                    <a:pt x="1" y="2727"/>
                    <a:pt x="786" y="3513"/>
                    <a:pt x="1763" y="3513"/>
                  </a:cubicBezTo>
                  <a:cubicBezTo>
                    <a:pt x="2739" y="3513"/>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14"/>
            <p:cNvSpPr/>
            <p:nvPr/>
          </p:nvSpPr>
          <p:spPr>
            <a:xfrm>
              <a:off x="4839875" y="2775475"/>
              <a:ext cx="133375" cy="114200"/>
            </a:xfrm>
            <a:custGeom>
              <a:rect b="b" l="l" r="r" t="t"/>
              <a:pathLst>
                <a:path extrusionOk="0" h="4568" w="5335">
                  <a:moveTo>
                    <a:pt x="3049" y="524"/>
                  </a:moveTo>
                  <a:cubicBezTo>
                    <a:pt x="4025" y="524"/>
                    <a:pt x="4811" y="1310"/>
                    <a:pt x="4811" y="2286"/>
                  </a:cubicBezTo>
                  <a:cubicBezTo>
                    <a:pt x="4811" y="3251"/>
                    <a:pt x="4025" y="4037"/>
                    <a:pt x="3049" y="4037"/>
                  </a:cubicBezTo>
                  <a:cubicBezTo>
                    <a:pt x="2072" y="4037"/>
                    <a:pt x="1287" y="3251"/>
                    <a:pt x="1287" y="2286"/>
                  </a:cubicBezTo>
                  <a:cubicBezTo>
                    <a:pt x="1287" y="1310"/>
                    <a:pt x="2072" y="524"/>
                    <a:pt x="3049" y="524"/>
                  </a:cubicBezTo>
                  <a:close/>
                  <a:moveTo>
                    <a:pt x="3049" y="0"/>
                  </a:moveTo>
                  <a:cubicBezTo>
                    <a:pt x="1013" y="0"/>
                    <a:pt x="1" y="2465"/>
                    <a:pt x="1441" y="3894"/>
                  </a:cubicBezTo>
                  <a:cubicBezTo>
                    <a:pt x="1907" y="4359"/>
                    <a:pt x="2478" y="4567"/>
                    <a:pt x="3037" y="4567"/>
                  </a:cubicBezTo>
                  <a:cubicBezTo>
                    <a:pt x="4211" y="4567"/>
                    <a:pt x="5335" y="3653"/>
                    <a:pt x="5335" y="2274"/>
                  </a:cubicBezTo>
                  <a:cubicBezTo>
                    <a:pt x="5335" y="1012"/>
                    <a:pt x="4311" y="0"/>
                    <a:pt x="3049" y="0"/>
                  </a:cubicBez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14"/>
            <p:cNvSpPr/>
            <p:nvPr/>
          </p:nvSpPr>
          <p:spPr>
            <a:xfrm>
              <a:off x="3539725" y="2618300"/>
              <a:ext cx="520325" cy="402175"/>
            </a:xfrm>
            <a:custGeom>
              <a:rect b="b" l="l" r="r" t="t"/>
              <a:pathLst>
                <a:path extrusionOk="0" h="16087" w="20813">
                  <a:moveTo>
                    <a:pt x="15633" y="1"/>
                  </a:moveTo>
                  <a:lnTo>
                    <a:pt x="15633" y="525"/>
                  </a:lnTo>
                  <a:lnTo>
                    <a:pt x="19086" y="525"/>
                  </a:lnTo>
                  <a:cubicBezTo>
                    <a:pt x="19741" y="525"/>
                    <a:pt x="20276" y="1049"/>
                    <a:pt x="20276" y="1715"/>
                  </a:cubicBezTo>
                  <a:lnTo>
                    <a:pt x="20288" y="14348"/>
                  </a:lnTo>
                  <a:cubicBezTo>
                    <a:pt x="20288" y="15015"/>
                    <a:pt x="19753" y="15538"/>
                    <a:pt x="19098" y="15538"/>
                  </a:cubicBezTo>
                  <a:lnTo>
                    <a:pt x="0" y="15562"/>
                  </a:lnTo>
                  <a:lnTo>
                    <a:pt x="0" y="16086"/>
                  </a:lnTo>
                  <a:lnTo>
                    <a:pt x="19098" y="16074"/>
                  </a:lnTo>
                  <a:cubicBezTo>
                    <a:pt x="20050" y="16074"/>
                    <a:pt x="20812" y="15300"/>
                    <a:pt x="20812" y="14360"/>
                  </a:cubicBezTo>
                  <a:lnTo>
                    <a:pt x="20800" y="1715"/>
                  </a:lnTo>
                  <a:cubicBezTo>
                    <a:pt x="20800" y="775"/>
                    <a:pt x="20026" y="1"/>
                    <a:pt x="19086" y="1"/>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14"/>
            <p:cNvSpPr/>
            <p:nvPr/>
          </p:nvSpPr>
          <p:spPr>
            <a:xfrm>
              <a:off x="3886475" y="2611475"/>
              <a:ext cx="94400" cy="57400"/>
            </a:xfrm>
            <a:custGeom>
              <a:rect b="b" l="l" r="r" t="t"/>
              <a:pathLst>
                <a:path extrusionOk="0" h="2296" w="3776">
                  <a:moveTo>
                    <a:pt x="84" y="0"/>
                  </a:moveTo>
                  <a:cubicBezTo>
                    <a:pt x="37" y="179"/>
                    <a:pt x="1" y="357"/>
                    <a:pt x="1" y="536"/>
                  </a:cubicBezTo>
                  <a:cubicBezTo>
                    <a:pt x="12" y="1525"/>
                    <a:pt x="816" y="2296"/>
                    <a:pt x="1763" y="2296"/>
                  </a:cubicBezTo>
                  <a:cubicBezTo>
                    <a:pt x="1853" y="2296"/>
                    <a:pt x="1945" y="2289"/>
                    <a:pt x="2037" y="2274"/>
                  </a:cubicBezTo>
                  <a:cubicBezTo>
                    <a:pt x="3108" y="2107"/>
                    <a:pt x="3775" y="1024"/>
                    <a:pt x="344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14"/>
            <p:cNvSpPr/>
            <p:nvPr/>
          </p:nvSpPr>
          <p:spPr>
            <a:xfrm>
              <a:off x="3873400" y="2611475"/>
              <a:ext cx="114325" cy="70550"/>
            </a:xfrm>
            <a:custGeom>
              <a:rect b="b" l="l" r="r" t="t"/>
              <a:pathLst>
                <a:path extrusionOk="0" h="2822" w="4573">
                  <a:moveTo>
                    <a:pt x="71" y="0"/>
                  </a:moveTo>
                  <a:cubicBezTo>
                    <a:pt x="24" y="179"/>
                    <a:pt x="0" y="357"/>
                    <a:pt x="0" y="536"/>
                  </a:cubicBezTo>
                  <a:cubicBezTo>
                    <a:pt x="0" y="1798"/>
                    <a:pt x="1024" y="2822"/>
                    <a:pt x="2286" y="2822"/>
                  </a:cubicBezTo>
                  <a:cubicBezTo>
                    <a:pt x="3548" y="2822"/>
                    <a:pt x="4572" y="1798"/>
                    <a:pt x="4572" y="536"/>
                  </a:cubicBezTo>
                  <a:cubicBezTo>
                    <a:pt x="4572" y="357"/>
                    <a:pt x="4548" y="179"/>
                    <a:pt x="4513" y="0"/>
                  </a:cubicBezTo>
                  <a:lnTo>
                    <a:pt x="3965" y="0"/>
                  </a:lnTo>
                  <a:cubicBezTo>
                    <a:pt x="4024" y="179"/>
                    <a:pt x="4048" y="357"/>
                    <a:pt x="4048" y="536"/>
                  </a:cubicBezTo>
                  <a:cubicBezTo>
                    <a:pt x="4048" y="1512"/>
                    <a:pt x="3262" y="2298"/>
                    <a:pt x="2286" y="2298"/>
                  </a:cubicBezTo>
                  <a:cubicBezTo>
                    <a:pt x="1322" y="2298"/>
                    <a:pt x="524" y="1512"/>
                    <a:pt x="524" y="536"/>
                  </a:cubicBezTo>
                  <a:cubicBezTo>
                    <a:pt x="524" y="357"/>
                    <a:pt x="560" y="179"/>
                    <a:pt x="607"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14"/>
            <p:cNvSpPr/>
            <p:nvPr/>
          </p:nvSpPr>
          <p:spPr>
            <a:xfrm>
              <a:off x="3495675" y="2969850"/>
              <a:ext cx="88125" cy="88125"/>
            </a:xfrm>
            <a:custGeom>
              <a:rect b="b" l="l" r="r" t="t"/>
              <a:pathLst>
                <a:path extrusionOk="0" h="3525" w="3525">
                  <a:moveTo>
                    <a:pt x="1762" y="0"/>
                  </a:moveTo>
                  <a:cubicBezTo>
                    <a:pt x="786" y="0"/>
                    <a:pt x="0" y="786"/>
                    <a:pt x="0" y="1762"/>
                  </a:cubicBezTo>
                  <a:cubicBezTo>
                    <a:pt x="0" y="2739"/>
                    <a:pt x="786" y="3524"/>
                    <a:pt x="1762" y="3524"/>
                  </a:cubicBezTo>
                  <a:cubicBezTo>
                    <a:pt x="2727" y="3524"/>
                    <a:pt x="3524" y="2739"/>
                    <a:pt x="3524" y="1762"/>
                  </a:cubicBezTo>
                  <a:cubicBezTo>
                    <a:pt x="3524"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14"/>
            <p:cNvSpPr/>
            <p:nvPr/>
          </p:nvSpPr>
          <p:spPr>
            <a:xfrm>
              <a:off x="3463525" y="2956750"/>
              <a:ext cx="133375" cy="114350"/>
            </a:xfrm>
            <a:custGeom>
              <a:rect b="b" l="l" r="r" t="t"/>
              <a:pathLst>
                <a:path extrusionOk="0" h="4574" w="5335">
                  <a:moveTo>
                    <a:pt x="3048" y="524"/>
                  </a:moveTo>
                  <a:cubicBezTo>
                    <a:pt x="4001" y="548"/>
                    <a:pt x="4751" y="1334"/>
                    <a:pt x="4751" y="2286"/>
                  </a:cubicBezTo>
                  <a:cubicBezTo>
                    <a:pt x="4751" y="3239"/>
                    <a:pt x="4001" y="4025"/>
                    <a:pt x="3048" y="4048"/>
                  </a:cubicBezTo>
                  <a:cubicBezTo>
                    <a:pt x="2096" y="4025"/>
                    <a:pt x="1334" y="3239"/>
                    <a:pt x="1334" y="2286"/>
                  </a:cubicBezTo>
                  <a:cubicBezTo>
                    <a:pt x="1334" y="1334"/>
                    <a:pt x="2096" y="548"/>
                    <a:pt x="3048" y="524"/>
                  </a:cubicBezTo>
                  <a:close/>
                  <a:moveTo>
                    <a:pt x="3070" y="0"/>
                  </a:moveTo>
                  <a:cubicBezTo>
                    <a:pt x="3063" y="0"/>
                    <a:pt x="3055" y="0"/>
                    <a:pt x="3048" y="0"/>
                  </a:cubicBezTo>
                  <a:cubicBezTo>
                    <a:pt x="1012" y="0"/>
                    <a:pt x="0" y="2465"/>
                    <a:pt x="1429" y="3905"/>
                  </a:cubicBezTo>
                  <a:cubicBezTo>
                    <a:pt x="1894" y="4367"/>
                    <a:pt x="2466" y="4574"/>
                    <a:pt x="3028" y="4574"/>
                  </a:cubicBezTo>
                  <a:cubicBezTo>
                    <a:pt x="4204" y="4574"/>
                    <a:pt x="5334" y="3665"/>
                    <a:pt x="5334" y="2286"/>
                  </a:cubicBezTo>
                  <a:cubicBezTo>
                    <a:pt x="5334" y="1020"/>
                    <a:pt x="4322" y="0"/>
                    <a:pt x="3070"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14"/>
            <p:cNvSpPr/>
            <p:nvPr/>
          </p:nvSpPr>
          <p:spPr>
            <a:xfrm>
              <a:off x="5086625" y="2737975"/>
              <a:ext cx="178325" cy="279525"/>
            </a:xfrm>
            <a:custGeom>
              <a:rect b="b" l="l" r="r" t="t"/>
              <a:pathLst>
                <a:path extrusionOk="0" h="11181" w="7133">
                  <a:moveTo>
                    <a:pt x="6609" y="0"/>
                  </a:moveTo>
                  <a:lnTo>
                    <a:pt x="6597" y="9466"/>
                  </a:lnTo>
                  <a:cubicBezTo>
                    <a:pt x="6597" y="10120"/>
                    <a:pt x="6061" y="10656"/>
                    <a:pt x="5406" y="10656"/>
                  </a:cubicBezTo>
                  <a:cubicBezTo>
                    <a:pt x="3674" y="10650"/>
                    <a:pt x="2355" y="10647"/>
                    <a:pt x="1453" y="10647"/>
                  </a:cubicBezTo>
                  <a:cubicBezTo>
                    <a:pt x="552" y="10647"/>
                    <a:pt x="66" y="10650"/>
                    <a:pt x="1" y="10656"/>
                  </a:cubicBezTo>
                  <a:lnTo>
                    <a:pt x="37" y="11180"/>
                  </a:lnTo>
                  <a:cubicBezTo>
                    <a:pt x="108" y="11174"/>
                    <a:pt x="644" y="11171"/>
                    <a:pt x="1565" y="11171"/>
                  </a:cubicBezTo>
                  <a:cubicBezTo>
                    <a:pt x="2486" y="11171"/>
                    <a:pt x="3793" y="11174"/>
                    <a:pt x="5406" y="11180"/>
                  </a:cubicBezTo>
                  <a:lnTo>
                    <a:pt x="5406" y="11168"/>
                  </a:lnTo>
                  <a:cubicBezTo>
                    <a:pt x="6347" y="11168"/>
                    <a:pt x="7109" y="10406"/>
                    <a:pt x="7121" y="9454"/>
                  </a:cubicBezTo>
                  <a:lnTo>
                    <a:pt x="7133"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14"/>
            <p:cNvSpPr/>
            <p:nvPr/>
          </p:nvSpPr>
          <p:spPr>
            <a:xfrm>
              <a:off x="5042875" y="2966575"/>
              <a:ext cx="88125" cy="88125"/>
            </a:xfrm>
            <a:custGeom>
              <a:rect b="b" l="l" r="r" t="t"/>
              <a:pathLst>
                <a:path extrusionOk="0" h="3525" w="3525">
                  <a:moveTo>
                    <a:pt x="1763" y="0"/>
                  </a:moveTo>
                  <a:cubicBezTo>
                    <a:pt x="798" y="0"/>
                    <a:pt x="1" y="798"/>
                    <a:pt x="1" y="1762"/>
                  </a:cubicBezTo>
                  <a:cubicBezTo>
                    <a:pt x="1" y="2739"/>
                    <a:pt x="798" y="3524"/>
                    <a:pt x="1763" y="3524"/>
                  </a:cubicBezTo>
                  <a:cubicBezTo>
                    <a:pt x="2739" y="3524"/>
                    <a:pt x="3525" y="2739"/>
                    <a:pt x="3525" y="1762"/>
                  </a:cubicBezTo>
                  <a:cubicBezTo>
                    <a:pt x="3525" y="798"/>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14"/>
            <p:cNvSpPr/>
            <p:nvPr/>
          </p:nvSpPr>
          <p:spPr>
            <a:xfrm>
              <a:off x="5025625" y="2953775"/>
              <a:ext cx="124150" cy="114175"/>
            </a:xfrm>
            <a:custGeom>
              <a:rect b="b" l="l" r="r" t="t"/>
              <a:pathLst>
                <a:path extrusionOk="0" h="4567" w="4966">
                  <a:moveTo>
                    <a:pt x="2474" y="524"/>
                  </a:moveTo>
                  <a:cubicBezTo>
                    <a:pt x="3441" y="524"/>
                    <a:pt x="4215" y="1317"/>
                    <a:pt x="4215" y="2274"/>
                  </a:cubicBezTo>
                  <a:cubicBezTo>
                    <a:pt x="4215" y="3251"/>
                    <a:pt x="3429" y="4036"/>
                    <a:pt x="2453" y="4036"/>
                  </a:cubicBezTo>
                  <a:cubicBezTo>
                    <a:pt x="1488" y="4036"/>
                    <a:pt x="691" y="3251"/>
                    <a:pt x="691" y="2274"/>
                  </a:cubicBezTo>
                  <a:cubicBezTo>
                    <a:pt x="691" y="1310"/>
                    <a:pt x="1488" y="524"/>
                    <a:pt x="2453" y="524"/>
                  </a:cubicBezTo>
                  <a:cubicBezTo>
                    <a:pt x="2460" y="524"/>
                    <a:pt x="2467" y="524"/>
                    <a:pt x="2474" y="524"/>
                  </a:cubicBezTo>
                  <a:close/>
                  <a:moveTo>
                    <a:pt x="2453" y="0"/>
                  </a:moveTo>
                  <a:cubicBezTo>
                    <a:pt x="1369" y="0"/>
                    <a:pt x="429" y="762"/>
                    <a:pt x="214" y="1834"/>
                  </a:cubicBezTo>
                  <a:cubicBezTo>
                    <a:pt x="0" y="2905"/>
                    <a:pt x="572" y="3965"/>
                    <a:pt x="1584" y="4394"/>
                  </a:cubicBezTo>
                  <a:cubicBezTo>
                    <a:pt x="1864" y="4511"/>
                    <a:pt x="2158" y="4567"/>
                    <a:pt x="2449" y="4567"/>
                  </a:cubicBezTo>
                  <a:cubicBezTo>
                    <a:pt x="3195" y="4567"/>
                    <a:pt x="3921" y="4199"/>
                    <a:pt x="4358" y="3548"/>
                  </a:cubicBezTo>
                  <a:cubicBezTo>
                    <a:pt x="4965" y="2643"/>
                    <a:pt x="4846" y="1441"/>
                    <a:pt x="4072" y="667"/>
                  </a:cubicBezTo>
                  <a:cubicBezTo>
                    <a:pt x="3643" y="238"/>
                    <a:pt x="3060" y="0"/>
                    <a:pt x="2453"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14"/>
            <p:cNvSpPr/>
            <p:nvPr/>
          </p:nvSpPr>
          <p:spPr>
            <a:xfrm>
              <a:off x="5214325" y="2698375"/>
              <a:ext cx="88125" cy="87825"/>
            </a:xfrm>
            <a:custGeom>
              <a:rect b="b" l="l" r="r" t="t"/>
              <a:pathLst>
                <a:path extrusionOk="0" h="3513" w="3525">
                  <a:moveTo>
                    <a:pt x="1763" y="1"/>
                  </a:moveTo>
                  <a:cubicBezTo>
                    <a:pt x="787" y="1"/>
                    <a:pt x="1" y="786"/>
                    <a:pt x="1" y="1751"/>
                  </a:cubicBezTo>
                  <a:cubicBezTo>
                    <a:pt x="1" y="2727"/>
                    <a:pt x="787" y="3513"/>
                    <a:pt x="1763" y="3513"/>
                  </a:cubicBezTo>
                  <a:cubicBezTo>
                    <a:pt x="2727" y="3513"/>
                    <a:pt x="3525" y="2727"/>
                    <a:pt x="3525" y="1751"/>
                  </a:cubicBezTo>
                  <a:cubicBezTo>
                    <a:pt x="3525" y="786"/>
                    <a:pt x="2727"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14"/>
            <p:cNvSpPr/>
            <p:nvPr/>
          </p:nvSpPr>
          <p:spPr>
            <a:xfrm>
              <a:off x="5197075" y="2685275"/>
              <a:ext cx="123850" cy="113950"/>
            </a:xfrm>
            <a:custGeom>
              <a:rect b="b" l="l" r="r" t="t"/>
              <a:pathLst>
                <a:path extrusionOk="0" h="4558" w="4954">
                  <a:moveTo>
                    <a:pt x="2388" y="523"/>
                  </a:moveTo>
                  <a:cubicBezTo>
                    <a:pt x="2410" y="523"/>
                    <a:pt x="2431" y="524"/>
                    <a:pt x="2453" y="525"/>
                  </a:cubicBezTo>
                  <a:cubicBezTo>
                    <a:pt x="3405" y="548"/>
                    <a:pt x="4155" y="1322"/>
                    <a:pt x="4155" y="2275"/>
                  </a:cubicBezTo>
                  <a:cubicBezTo>
                    <a:pt x="4155" y="3239"/>
                    <a:pt x="3405" y="4013"/>
                    <a:pt x="2453" y="4037"/>
                  </a:cubicBezTo>
                  <a:cubicBezTo>
                    <a:pt x="2431" y="4038"/>
                    <a:pt x="2410" y="4038"/>
                    <a:pt x="2388" y="4038"/>
                  </a:cubicBezTo>
                  <a:cubicBezTo>
                    <a:pt x="1418" y="4038"/>
                    <a:pt x="631" y="3253"/>
                    <a:pt x="631" y="2275"/>
                  </a:cubicBezTo>
                  <a:cubicBezTo>
                    <a:pt x="631" y="1308"/>
                    <a:pt x="1418" y="523"/>
                    <a:pt x="2388" y="523"/>
                  </a:cubicBezTo>
                  <a:close/>
                  <a:moveTo>
                    <a:pt x="2453" y="1"/>
                  </a:moveTo>
                  <a:cubicBezTo>
                    <a:pt x="1357" y="1"/>
                    <a:pt x="429" y="763"/>
                    <a:pt x="214" y="1834"/>
                  </a:cubicBezTo>
                  <a:cubicBezTo>
                    <a:pt x="0" y="2906"/>
                    <a:pt x="572" y="3966"/>
                    <a:pt x="1584" y="4382"/>
                  </a:cubicBezTo>
                  <a:cubicBezTo>
                    <a:pt x="1868" y="4501"/>
                    <a:pt x="2165" y="4558"/>
                    <a:pt x="2458" y="4558"/>
                  </a:cubicBezTo>
                  <a:cubicBezTo>
                    <a:pt x="3196" y="4558"/>
                    <a:pt x="3911" y="4197"/>
                    <a:pt x="4346" y="3549"/>
                  </a:cubicBezTo>
                  <a:cubicBezTo>
                    <a:pt x="4953" y="2644"/>
                    <a:pt x="4834" y="1441"/>
                    <a:pt x="4072" y="667"/>
                  </a:cubicBezTo>
                  <a:cubicBezTo>
                    <a:pt x="3632" y="239"/>
                    <a:pt x="3060" y="1"/>
                    <a:pt x="2453"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14"/>
            <p:cNvSpPr/>
            <p:nvPr/>
          </p:nvSpPr>
          <p:spPr>
            <a:xfrm>
              <a:off x="4579725" y="2710875"/>
              <a:ext cx="20575" cy="6275"/>
            </a:xfrm>
            <a:custGeom>
              <a:rect b="b" l="l" r="r" t="t"/>
              <a:pathLst>
                <a:path extrusionOk="0" h="251" w="823">
                  <a:moveTo>
                    <a:pt x="120" y="1"/>
                  </a:moveTo>
                  <a:cubicBezTo>
                    <a:pt x="48" y="1"/>
                    <a:pt x="1" y="60"/>
                    <a:pt x="1" y="132"/>
                  </a:cubicBezTo>
                  <a:cubicBezTo>
                    <a:pt x="1" y="191"/>
                    <a:pt x="60" y="251"/>
                    <a:pt x="120" y="251"/>
                  </a:cubicBezTo>
                  <a:lnTo>
                    <a:pt x="691" y="251"/>
                  </a:lnTo>
                  <a:cubicBezTo>
                    <a:pt x="763" y="251"/>
                    <a:pt x="822" y="191"/>
                    <a:pt x="822" y="132"/>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14"/>
            <p:cNvSpPr/>
            <p:nvPr/>
          </p:nvSpPr>
          <p:spPr>
            <a:xfrm>
              <a:off x="4612475" y="2710875"/>
              <a:ext cx="20550" cy="6275"/>
            </a:xfrm>
            <a:custGeom>
              <a:rect b="b" l="l" r="r" t="t"/>
              <a:pathLst>
                <a:path extrusionOk="0" h="251" w="822">
                  <a:moveTo>
                    <a:pt x="119" y="1"/>
                  </a:moveTo>
                  <a:cubicBezTo>
                    <a:pt x="48" y="1"/>
                    <a:pt x="0" y="60"/>
                    <a:pt x="0" y="132"/>
                  </a:cubicBezTo>
                  <a:cubicBezTo>
                    <a:pt x="0" y="191"/>
                    <a:pt x="48" y="251"/>
                    <a:pt x="119" y="251"/>
                  </a:cubicBezTo>
                  <a:lnTo>
                    <a:pt x="691" y="251"/>
                  </a:lnTo>
                  <a:cubicBezTo>
                    <a:pt x="762" y="251"/>
                    <a:pt x="810" y="191"/>
                    <a:pt x="810" y="132"/>
                  </a:cubicBezTo>
                  <a:cubicBezTo>
                    <a:pt x="822"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14"/>
            <p:cNvSpPr/>
            <p:nvPr/>
          </p:nvSpPr>
          <p:spPr>
            <a:xfrm>
              <a:off x="4602950" y="2687075"/>
              <a:ext cx="6575" cy="20850"/>
            </a:xfrm>
            <a:custGeom>
              <a:rect b="b" l="l" r="r" t="t"/>
              <a:pathLst>
                <a:path extrusionOk="0" h="834" w="263">
                  <a:moveTo>
                    <a:pt x="131" y="0"/>
                  </a:moveTo>
                  <a:cubicBezTo>
                    <a:pt x="66" y="0"/>
                    <a:pt x="0" y="48"/>
                    <a:pt x="12" y="143"/>
                  </a:cubicBezTo>
                  <a:lnTo>
                    <a:pt x="12" y="715"/>
                  </a:lnTo>
                  <a:cubicBezTo>
                    <a:pt x="0" y="774"/>
                    <a:pt x="60" y="834"/>
                    <a:pt x="131" y="834"/>
                  </a:cubicBezTo>
                  <a:cubicBezTo>
                    <a:pt x="203" y="834"/>
                    <a:pt x="250" y="774"/>
                    <a:pt x="250" y="715"/>
                  </a:cubicBezTo>
                  <a:lnTo>
                    <a:pt x="250" y="143"/>
                  </a:lnTo>
                  <a:cubicBezTo>
                    <a:pt x="262" y="48"/>
                    <a:pt x="197"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14"/>
            <p:cNvSpPr/>
            <p:nvPr/>
          </p:nvSpPr>
          <p:spPr>
            <a:xfrm>
              <a:off x="4602950" y="2719800"/>
              <a:ext cx="6575" cy="20875"/>
            </a:xfrm>
            <a:custGeom>
              <a:rect b="b" l="l" r="r" t="t"/>
              <a:pathLst>
                <a:path extrusionOk="0" h="835" w="263">
                  <a:moveTo>
                    <a:pt x="131" y="1"/>
                  </a:moveTo>
                  <a:cubicBezTo>
                    <a:pt x="66" y="1"/>
                    <a:pt x="0" y="48"/>
                    <a:pt x="12" y="144"/>
                  </a:cubicBezTo>
                  <a:lnTo>
                    <a:pt x="12" y="703"/>
                  </a:lnTo>
                  <a:cubicBezTo>
                    <a:pt x="0" y="775"/>
                    <a:pt x="60" y="834"/>
                    <a:pt x="131" y="834"/>
                  </a:cubicBezTo>
                  <a:cubicBezTo>
                    <a:pt x="203" y="834"/>
                    <a:pt x="250" y="775"/>
                    <a:pt x="250" y="715"/>
                  </a:cubicBezTo>
                  <a:lnTo>
                    <a:pt x="250" y="144"/>
                  </a:lnTo>
                  <a:cubicBezTo>
                    <a:pt x="262" y="48"/>
                    <a:pt x="197"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14"/>
            <p:cNvSpPr/>
            <p:nvPr/>
          </p:nvSpPr>
          <p:spPr>
            <a:xfrm>
              <a:off x="4174925" y="2932625"/>
              <a:ext cx="20550" cy="6275"/>
            </a:xfrm>
            <a:custGeom>
              <a:rect b="b" l="l" r="r" t="t"/>
              <a:pathLst>
                <a:path extrusionOk="0" h="251" w="822">
                  <a:moveTo>
                    <a:pt x="131" y="1"/>
                  </a:moveTo>
                  <a:cubicBezTo>
                    <a:pt x="60" y="1"/>
                    <a:pt x="0" y="60"/>
                    <a:pt x="0" y="132"/>
                  </a:cubicBezTo>
                  <a:cubicBezTo>
                    <a:pt x="0" y="191"/>
                    <a:pt x="60" y="251"/>
                    <a:pt x="131" y="251"/>
                  </a:cubicBezTo>
                  <a:lnTo>
                    <a:pt x="703" y="251"/>
                  </a:lnTo>
                  <a:cubicBezTo>
                    <a:pt x="762" y="251"/>
                    <a:pt x="822" y="191"/>
                    <a:pt x="822" y="132"/>
                  </a:cubicBezTo>
                  <a:cubicBezTo>
                    <a:pt x="822" y="60"/>
                    <a:pt x="762"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14"/>
            <p:cNvSpPr/>
            <p:nvPr/>
          </p:nvSpPr>
          <p:spPr>
            <a:xfrm>
              <a:off x="4207650" y="2932625"/>
              <a:ext cx="20575" cy="6275"/>
            </a:xfrm>
            <a:custGeom>
              <a:rect b="b" l="l" r="r" t="t"/>
              <a:pathLst>
                <a:path extrusionOk="0" h="251" w="823">
                  <a:moveTo>
                    <a:pt x="132" y="1"/>
                  </a:moveTo>
                  <a:cubicBezTo>
                    <a:pt x="60" y="1"/>
                    <a:pt x="1" y="60"/>
                    <a:pt x="1" y="132"/>
                  </a:cubicBezTo>
                  <a:cubicBezTo>
                    <a:pt x="1" y="191"/>
                    <a:pt x="60" y="251"/>
                    <a:pt x="132" y="251"/>
                  </a:cubicBezTo>
                  <a:lnTo>
                    <a:pt x="691" y="251"/>
                  </a:lnTo>
                  <a:cubicBezTo>
                    <a:pt x="763" y="251"/>
                    <a:pt x="822" y="191"/>
                    <a:pt x="822" y="132"/>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14"/>
            <p:cNvSpPr/>
            <p:nvPr/>
          </p:nvSpPr>
          <p:spPr>
            <a:xfrm>
              <a:off x="4198425" y="2909125"/>
              <a:ext cx="6275" cy="20550"/>
            </a:xfrm>
            <a:custGeom>
              <a:rect b="b" l="l" r="r" t="t"/>
              <a:pathLst>
                <a:path extrusionOk="0" h="822" w="251">
                  <a:moveTo>
                    <a:pt x="132" y="0"/>
                  </a:moveTo>
                  <a:cubicBezTo>
                    <a:pt x="60" y="0"/>
                    <a:pt x="1" y="60"/>
                    <a:pt x="1" y="131"/>
                  </a:cubicBezTo>
                  <a:lnTo>
                    <a:pt x="1" y="691"/>
                  </a:lnTo>
                  <a:cubicBezTo>
                    <a:pt x="1" y="762"/>
                    <a:pt x="60" y="822"/>
                    <a:pt x="132" y="822"/>
                  </a:cubicBezTo>
                  <a:cubicBezTo>
                    <a:pt x="191" y="822"/>
                    <a:pt x="251" y="762"/>
                    <a:pt x="251" y="691"/>
                  </a:cubicBezTo>
                  <a:lnTo>
                    <a:pt x="251" y="131"/>
                  </a:lnTo>
                  <a:cubicBezTo>
                    <a:pt x="251" y="60"/>
                    <a:pt x="191" y="0"/>
                    <a:pt x="13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14"/>
            <p:cNvSpPr/>
            <p:nvPr/>
          </p:nvSpPr>
          <p:spPr>
            <a:xfrm>
              <a:off x="4198425" y="2941850"/>
              <a:ext cx="6275" cy="20575"/>
            </a:xfrm>
            <a:custGeom>
              <a:rect b="b" l="l" r="r" t="t"/>
              <a:pathLst>
                <a:path extrusionOk="0" h="823" w="251">
                  <a:moveTo>
                    <a:pt x="132" y="1"/>
                  </a:moveTo>
                  <a:cubicBezTo>
                    <a:pt x="60" y="1"/>
                    <a:pt x="1" y="60"/>
                    <a:pt x="1" y="120"/>
                  </a:cubicBezTo>
                  <a:lnTo>
                    <a:pt x="1" y="691"/>
                  </a:lnTo>
                  <a:cubicBezTo>
                    <a:pt x="1" y="763"/>
                    <a:pt x="60" y="822"/>
                    <a:pt x="132" y="822"/>
                  </a:cubicBezTo>
                  <a:cubicBezTo>
                    <a:pt x="191" y="822"/>
                    <a:pt x="251" y="763"/>
                    <a:pt x="251" y="691"/>
                  </a:cubicBezTo>
                  <a:lnTo>
                    <a:pt x="251" y="120"/>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14"/>
            <p:cNvSpPr/>
            <p:nvPr/>
          </p:nvSpPr>
          <p:spPr>
            <a:xfrm>
              <a:off x="5413450" y="2894825"/>
              <a:ext cx="20575" cy="6275"/>
            </a:xfrm>
            <a:custGeom>
              <a:rect b="b" l="l" r="r" t="t"/>
              <a:pathLst>
                <a:path extrusionOk="0" h="251" w="823">
                  <a:moveTo>
                    <a:pt x="132" y="1"/>
                  </a:moveTo>
                  <a:cubicBezTo>
                    <a:pt x="61" y="1"/>
                    <a:pt x="1" y="60"/>
                    <a:pt x="13" y="132"/>
                  </a:cubicBezTo>
                  <a:cubicBezTo>
                    <a:pt x="13" y="191"/>
                    <a:pt x="61" y="251"/>
                    <a:pt x="132" y="251"/>
                  </a:cubicBezTo>
                  <a:lnTo>
                    <a:pt x="703" y="251"/>
                  </a:lnTo>
                  <a:cubicBezTo>
                    <a:pt x="763" y="251"/>
                    <a:pt x="823" y="191"/>
                    <a:pt x="823" y="132"/>
                  </a:cubicBezTo>
                  <a:cubicBezTo>
                    <a:pt x="823" y="60"/>
                    <a:pt x="775"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14"/>
            <p:cNvSpPr/>
            <p:nvPr/>
          </p:nvSpPr>
          <p:spPr>
            <a:xfrm>
              <a:off x="5446200" y="2894825"/>
              <a:ext cx="20575" cy="6275"/>
            </a:xfrm>
            <a:custGeom>
              <a:rect b="b" l="l" r="r" t="t"/>
              <a:pathLst>
                <a:path extrusionOk="0" h="251" w="823">
                  <a:moveTo>
                    <a:pt x="132" y="1"/>
                  </a:moveTo>
                  <a:cubicBezTo>
                    <a:pt x="60" y="1"/>
                    <a:pt x="1" y="60"/>
                    <a:pt x="1" y="120"/>
                  </a:cubicBezTo>
                  <a:cubicBezTo>
                    <a:pt x="1" y="191"/>
                    <a:pt x="60" y="251"/>
                    <a:pt x="132" y="251"/>
                  </a:cubicBezTo>
                  <a:lnTo>
                    <a:pt x="703" y="251"/>
                  </a:lnTo>
                  <a:cubicBezTo>
                    <a:pt x="763" y="251"/>
                    <a:pt x="822" y="191"/>
                    <a:pt x="822" y="120"/>
                  </a:cubicBezTo>
                  <a:cubicBezTo>
                    <a:pt x="822" y="60"/>
                    <a:pt x="775"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14"/>
            <p:cNvSpPr/>
            <p:nvPr/>
          </p:nvSpPr>
          <p:spPr>
            <a:xfrm>
              <a:off x="5436825" y="2871025"/>
              <a:ext cx="6725" cy="20850"/>
            </a:xfrm>
            <a:custGeom>
              <a:rect b="b" l="l" r="r" t="t"/>
              <a:pathLst>
                <a:path extrusionOk="0" h="834" w="269">
                  <a:moveTo>
                    <a:pt x="136" y="0"/>
                  </a:moveTo>
                  <a:cubicBezTo>
                    <a:pt x="69" y="0"/>
                    <a:pt x="1" y="48"/>
                    <a:pt x="7" y="143"/>
                  </a:cubicBezTo>
                  <a:lnTo>
                    <a:pt x="7" y="703"/>
                  </a:lnTo>
                  <a:cubicBezTo>
                    <a:pt x="7" y="774"/>
                    <a:pt x="66" y="834"/>
                    <a:pt x="138" y="834"/>
                  </a:cubicBezTo>
                  <a:cubicBezTo>
                    <a:pt x="209" y="834"/>
                    <a:pt x="257" y="774"/>
                    <a:pt x="257" y="703"/>
                  </a:cubicBezTo>
                  <a:lnTo>
                    <a:pt x="257" y="143"/>
                  </a:lnTo>
                  <a:cubicBezTo>
                    <a:pt x="269" y="48"/>
                    <a:pt x="203" y="0"/>
                    <a:pt x="136"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14"/>
            <p:cNvSpPr/>
            <p:nvPr/>
          </p:nvSpPr>
          <p:spPr>
            <a:xfrm>
              <a:off x="5436825" y="2903675"/>
              <a:ext cx="6725" cy="20950"/>
            </a:xfrm>
            <a:custGeom>
              <a:rect b="b" l="l" r="r" t="t"/>
              <a:pathLst>
                <a:path extrusionOk="0" h="838" w="269">
                  <a:moveTo>
                    <a:pt x="136" y="1"/>
                  </a:moveTo>
                  <a:cubicBezTo>
                    <a:pt x="69" y="1"/>
                    <a:pt x="1" y="46"/>
                    <a:pt x="7" y="135"/>
                  </a:cubicBezTo>
                  <a:lnTo>
                    <a:pt x="7" y="706"/>
                  </a:lnTo>
                  <a:cubicBezTo>
                    <a:pt x="7" y="778"/>
                    <a:pt x="66" y="837"/>
                    <a:pt x="138" y="837"/>
                  </a:cubicBezTo>
                  <a:cubicBezTo>
                    <a:pt x="209" y="837"/>
                    <a:pt x="257" y="778"/>
                    <a:pt x="257" y="706"/>
                  </a:cubicBezTo>
                  <a:lnTo>
                    <a:pt x="257" y="135"/>
                  </a:lnTo>
                  <a:cubicBezTo>
                    <a:pt x="269" y="46"/>
                    <a:pt x="203" y="1"/>
                    <a:pt x="13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14"/>
            <p:cNvSpPr/>
            <p:nvPr/>
          </p:nvSpPr>
          <p:spPr>
            <a:xfrm>
              <a:off x="3623650" y="2829350"/>
              <a:ext cx="22350" cy="6275"/>
            </a:xfrm>
            <a:custGeom>
              <a:rect b="b" l="l" r="r" t="t"/>
              <a:pathLst>
                <a:path extrusionOk="0" h="251" w="894">
                  <a:moveTo>
                    <a:pt x="167" y="0"/>
                  </a:moveTo>
                  <a:cubicBezTo>
                    <a:pt x="1" y="0"/>
                    <a:pt x="1" y="250"/>
                    <a:pt x="167" y="250"/>
                  </a:cubicBezTo>
                  <a:lnTo>
                    <a:pt x="739" y="250"/>
                  </a:lnTo>
                  <a:cubicBezTo>
                    <a:pt x="894" y="250"/>
                    <a:pt x="894" y="0"/>
                    <a:pt x="73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14"/>
            <p:cNvSpPr/>
            <p:nvPr/>
          </p:nvSpPr>
          <p:spPr>
            <a:xfrm>
              <a:off x="3656400" y="2829350"/>
              <a:ext cx="22350" cy="6275"/>
            </a:xfrm>
            <a:custGeom>
              <a:rect b="b" l="l" r="r" t="t"/>
              <a:pathLst>
                <a:path extrusionOk="0" h="251" w="894">
                  <a:moveTo>
                    <a:pt x="167" y="0"/>
                  </a:moveTo>
                  <a:cubicBezTo>
                    <a:pt x="0" y="0"/>
                    <a:pt x="0" y="250"/>
                    <a:pt x="167" y="250"/>
                  </a:cubicBezTo>
                  <a:lnTo>
                    <a:pt x="739" y="250"/>
                  </a:lnTo>
                  <a:cubicBezTo>
                    <a:pt x="893" y="250"/>
                    <a:pt x="893" y="0"/>
                    <a:pt x="73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14"/>
            <p:cNvSpPr/>
            <p:nvPr/>
          </p:nvSpPr>
          <p:spPr>
            <a:xfrm>
              <a:off x="3647775" y="2805525"/>
              <a:ext cx="6850" cy="20875"/>
            </a:xfrm>
            <a:custGeom>
              <a:rect b="b" l="l" r="r" t="t"/>
              <a:pathLst>
                <a:path extrusionOk="0" h="835" w="274">
                  <a:moveTo>
                    <a:pt x="137" y="1"/>
                  </a:moveTo>
                  <a:cubicBezTo>
                    <a:pt x="69" y="1"/>
                    <a:pt x="0" y="48"/>
                    <a:pt x="12" y="144"/>
                  </a:cubicBezTo>
                  <a:lnTo>
                    <a:pt x="12" y="703"/>
                  </a:lnTo>
                  <a:cubicBezTo>
                    <a:pt x="12" y="775"/>
                    <a:pt x="72" y="834"/>
                    <a:pt x="143" y="834"/>
                  </a:cubicBezTo>
                  <a:cubicBezTo>
                    <a:pt x="203" y="834"/>
                    <a:pt x="262" y="775"/>
                    <a:pt x="262" y="715"/>
                  </a:cubicBezTo>
                  <a:lnTo>
                    <a:pt x="262" y="144"/>
                  </a:lnTo>
                  <a:cubicBezTo>
                    <a:pt x="274" y="48"/>
                    <a:pt x="205" y="1"/>
                    <a:pt x="137"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14"/>
            <p:cNvSpPr/>
            <p:nvPr/>
          </p:nvSpPr>
          <p:spPr>
            <a:xfrm>
              <a:off x="3647775" y="2838275"/>
              <a:ext cx="6850" cy="20850"/>
            </a:xfrm>
            <a:custGeom>
              <a:rect b="b" l="l" r="r" t="t"/>
              <a:pathLst>
                <a:path extrusionOk="0" h="834" w="274">
                  <a:moveTo>
                    <a:pt x="137" y="1"/>
                  </a:moveTo>
                  <a:cubicBezTo>
                    <a:pt x="69" y="1"/>
                    <a:pt x="0" y="48"/>
                    <a:pt x="12" y="143"/>
                  </a:cubicBezTo>
                  <a:lnTo>
                    <a:pt x="12" y="703"/>
                  </a:lnTo>
                  <a:cubicBezTo>
                    <a:pt x="12" y="774"/>
                    <a:pt x="72" y="834"/>
                    <a:pt x="143" y="834"/>
                  </a:cubicBezTo>
                  <a:cubicBezTo>
                    <a:pt x="203" y="834"/>
                    <a:pt x="262" y="774"/>
                    <a:pt x="262" y="703"/>
                  </a:cubicBezTo>
                  <a:lnTo>
                    <a:pt x="262" y="143"/>
                  </a:lnTo>
                  <a:cubicBezTo>
                    <a:pt x="274" y="48"/>
                    <a:pt x="205" y="1"/>
                    <a:pt x="137"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14"/>
            <p:cNvSpPr/>
            <p:nvPr/>
          </p:nvSpPr>
          <p:spPr>
            <a:xfrm>
              <a:off x="2903025" y="2681700"/>
              <a:ext cx="20575" cy="6275"/>
            </a:xfrm>
            <a:custGeom>
              <a:rect b="b" l="l" r="r" t="t"/>
              <a:pathLst>
                <a:path extrusionOk="0" h="251" w="823">
                  <a:moveTo>
                    <a:pt x="132" y="1"/>
                  </a:moveTo>
                  <a:cubicBezTo>
                    <a:pt x="60" y="1"/>
                    <a:pt x="1" y="60"/>
                    <a:pt x="1" y="120"/>
                  </a:cubicBezTo>
                  <a:cubicBezTo>
                    <a:pt x="1" y="191"/>
                    <a:pt x="60" y="251"/>
                    <a:pt x="132" y="251"/>
                  </a:cubicBezTo>
                  <a:lnTo>
                    <a:pt x="691" y="251"/>
                  </a:lnTo>
                  <a:cubicBezTo>
                    <a:pt x="763" y="251"/>
                    <a:pt x="822" y="191"/>
                    <a:pt x="822" y="120"/>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14"/>
            <p:cNvSpPr/>
            <p:nvPr/>
          </p:nvSpPr>
          <p:spPr>
            <a:xfrm>
              <a:off x="2935775" y="2681700"/>
              <a:ext cx="20550" cy="6275"/>
            </a:xfrm>
            <a:custGeom>
              <a:rect b="b" l="l" r="r" t="t"/>
              <a:pathLst>
                <a:path extrusionOk="0" h="251" w="822">
                  <a:moveTo>
                    <a:pt x="119" y="1"/>
                  </a:moveTo>
                  <a:cubicBezTo>
                    <a:pt x="60" y="1"/>
                    <a:pt x="0" y="60"/>
                    <a:pt x="0" y="120"/>
                  </a:cubicBezTo>
                  <a:cubicBezTo>
                    <a:pt x="0" y="191"/>
                    <a:pt x="60" y="251"/>
                    <a:pt x="119" y="251"/>
                  </a:cubicBezTo>
                  <a:lnTo>
                    <a:pt x="691" y="251"/>
                  </a:lnTo>
                  <a:cubicBezTo>
                    <a:pt x="762" y="251"/>
                    <a:pt x="822" y="191"/>
                    <a:pt x="822" y="120"/>
                  </a:cubicBezTo>
                  <a:cubicBezTo>
                    <a:pt x="822"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14"/>
            <p:cNvSpPr/>
            <p:nvPr/>
          </p:nvSpPr>
          <p:spPr>
            <a:xfrm>
              <a:off x="2926550" y="2658200"/>
              <a:ext cx="6275" cy="20550"/>
            </a:xfrm>
            <a:custGeom>
              <a:rect b="b" l="l" r="r" t="t"/>
              <a:pathLst>
                <a:path extrusionOk="0" h="822" w="251">
                  <a:moveTo>
                    <a:pt x="119" y="0"/>
                  </a:moveTo>
                  <a:cubicBezTo>
                    <a:pt x="60" y="0"/>
                    <a:pt x="0" y="60"/>
                    <a:pt x="0" y="131"/>
                  </a:cubicBezTo>
                  <a:lnTo>
                    <a:pt x="0" y="691"/>
                  </a:lnTo>
                  <a:cubicBezTo>
                    <a:pt x="0" y="762"/>
                    <a:pt x="60" y="822"/>
                    <a:pt x="119" y="822"/>
                  </a:cubicBezTo>
                  <a:cubicBezTo>
                    <a:pt x="191" y="822"/>
                    <a:pt x="250" y="762"/>
                    <a:pt x="250" y="691"/>
                  </a:cubicBezTo>
                  <a:lnTo>
                    <a:pt x="250" y="131"/>
                  </a:lnTo>
                  <a:cubicBezTo>
                    <a:pt x="250" y="60"/>
                    <a:pt x="191" y="0"/>
                    <a:pt x="11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14"/>
            <p:cNvSpPr/>
            <p:nvPr/>
          </p:nvSpPr>
          <p:spPr>
            <a:xfrm>
              <a:off x="2926550" y="2690925"/>
              <a:ext cx="6275" cy="20575"/>
            </a:xfrm>
            <a:custGeom>
              <a:rect b="b" l="l" r="r" t="t"/>
              <a:pathLst>
                <a:path extrusionOk="0" h="823" w="251">
                  <a:moveTo>
                    <a:pt x="119" y="1"/>
                  </a:moveTo>
                  <a:cubicBezTo>
                    <a:pt x="60" y="1"/>
                    <a:pt x="0" y="60"/>
                    <a:pt x="0" y="120"/>
                  </a:cubicBezTo>
                  <a:lnTo>
                    <a:pt x="0" y="692"/>
                  </a:lnTo>
                  <a:cubicBezTo>
                    <a:pt x="0" y="763"/>
                    <a:pt x="60" y="822"/>
                    <a:pt x="119" y="822"/>
                  </a:cubicBezTo>
                  <a:cubicBezTo>
                    <a:pt x="191" y="822"/>
                    <a:pt x="250" y="763"/>
                    <a:pt x="250" y="692"/>
                  </a:cubicBezTo>
                  <a:lnTo>
                    <a:pt x="250" y="120"/>
                  </a:lnTo>
                  <a:cubicBezTo>
                    <a:pt x="250" y="60"/>
                    <a:pt x="191" y="1"/>
                    <a:pt x="11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14"/>
            <p:cNvSpPr/>
            <p:nvPr/>
          </p:nvSpPr>
          <p:spPr>
            <a:xfrm>
              <a:off x="3409050" y="2611475"/>
              <a:ext cx="15200" cy="144075"/>
            </a:xfrm>
            <a:custGeom>
              <a:rect b="b" l="l" r="r" t="t"/>
              <a:pathLst>
                <a:path extrusionOk="0" h="5763" w="608">
                  <a:moveTo>
                    <a:pt x="0" y="0"/>
                  </a:moveTo>
                  <a:cubicBezTo>
                    <a:pt x="60" y="143"/>
                    <a:pt x="84" y="298"/>
                    <a:pt x="84" y="452"/>
                  </a:cubicBezTo>
                  <a:lnTo>
                    <a:pt x="84" y="5763"/>
                  </a:lnTo>
                  <a:lnTo>
                    <a:pt x="608" y="5763"/>
                  </a:lnTo>
                  <a:lnTo>
                    <a:pt x="608" y="452"/>
                  </a:lnTo>
                  <a:cubicBezTo>
                    <a:pt x="608" y="298"/>
                    <a:pt x="584" y="143"/>
                    <a:pt x="548" y="0"/>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14"/>
            <p:cNvSpPr/>
            <p:nvPr/>
          </p:nvSpPr>
          <p:spPr>
            <a:xfrm>
              <a:off x="3074775" y="2611475"/>
              <a:ext cx="15500" cy="304800"/>
            </a:xfrm>
            <a:custGeom>
              <a:rect b="b" l="l" r="r" t="t"/>
              <a:pathLst>
                <a:path extrusionOk="0" h="12192" w="620">
                  <a:moveTo>
                    <a:pt x="72" y="0"/>
                  </a:moveTo>
                  <a:cubicBezTo>
                    <a:pt x="36" y="143"/>
                    <a:pt x="12" y="286"/>
                    <a:pt x="12" y="441"/>
                  </a:cubicBezTo>
                  <a:lnTo>
                    <a:pt x="1" y="12192"/>
                  </a:lnTo>
                  <a:lnTo>
                    <a:pt x="524" y="12192"/>
                  </a:lnTo>
                  <a:lnTo>
                    <a:pt x="536" y="441"/>
                  </a:lnTo>
                  <a:cubicBezTo>
                    <a:pt x="536" y="286"/>
                    <a:pt x="572" y="143"/>
                    <a:pt x="620" y="0"/>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14"/>
            <p:cNvSpPr/>
            <p:nvPr/>
          </p:nvSpPr>
          <p:spPr>
            <a:xfrm>
              <a:off x="3373625" y="2707300"/>
              <a:ext cx="88125" cy="88150"/>
            </a:xfrm>
            <a:custGeom>
              <a:rect b="b" l="l" r="r" t="t"/>
              <a:pathLst>
                <a:path extrusionOk="0" h="3526" w="3525">
                  <a:moveTo>
                    <a:pt x="1763" y="1"/>
                  </a:moveTo>
                  <a:cubicBezTo>
                    <a:pt x="798" y="1"/>
                    <a:pt x="0" y="787"/>
                    <a:pt x="0" y="1763"/>
                  </a:cubicBezTo>
                  <a:cubicBezTo>
                    <a:pt x="0" y="2739"/>
                    <a:pt x="798" y="3525"/>
                    <a:pt x="1763" y="3525"/>
                  </a:cubicBezTo>
                  <a:cubicBezTo>
                    <a:pt x="2739" y="3525"/>
                    <a:pt x="3525" y="2739"/>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14"/>
            <p:cNvSpPr/>
            <p:nvPr/>
          </p:nvSpPr>
          <p:spPr>
            <a:xfrm>
              <a:off x="3341475" y="2694200"/>
              <a:ext cx="133375" cy="114375"/>
            </a:xfrm>
            <a:custGeom>
              <a:rect b="b" l="l" r="r" t="t"/>
              <a:pathLst>
                <a:path extrusionOk="0" h="4575" w="5335">
                  <a:moveTo>
                    <a:pt x="3049" y="525"/>
                  </a:moveTo>
                  <a:cubicBezTo>
                    <a:pt x="4001" y="549"/>
                    <a:pt x="4763" y="1334"/>
                    <a:pt x="4763" y="2287"/>
                  </a:cubicBezTo>
                  <a:cubicBezTo>
                    <a:pt x="4763" y="3239"/>
                    <a:pt x="4001" y="4013"/>
                    <a:pt x="3049" y="4049"/>
                  </a:cubicBezTo>
                  <a:cubicBezTo>
                    <a:pt x="2096" y="4013"/>
                    <a:pt x="1346" y="3239"/>
                    <a:pt x="1346" y="2287"/>
                  </a:cubicBezTo>
                  <a:cubicBezTo>
                    <a:pt x="1346" y="1334"/>
                    <a:pt x="2096" y="549"/>
                    <a:pt x="3049" y="525"/>
                  </a:cubicBezTo>
                  <a:close/>
                  <a:moveTo>
                    <a:pt x="3049" y="1"/>
                  </a:moveTo>
                  <a:cubicBezTo>
                    <a:pt x="1013" y="1"/>
                    <a:pt x="1" y="2466"/>
                    <a:pt x="1441" y="3906"/>
                  </a:cubicBezTo>
                  <a:cubicBezTo>
                    <a:pt x="1903" y="4368"/>
                    <a:pt x="2472" y="4574"/>
                    <a:pt x="3032" y="4574"/>
                  </a:cubicBezTo>
                  <a:cubicBezTo>
                    <a:pt x="4205" y="4574"/>
                    <a:pt x="5335" y="3665"/>
                    <a:pt x="5335" y="2287"/>
                  </a:cubicBezTo>
                  <a:cubicBezTo>
                    <a:pt x="5335" y="1025"/>
                    <a:pt x="4311" y="1"/>
                    <a:pt x="3049" y="1"/>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14"/>
            <p:cNvSpPr/>
            <p:nvPr/>
          </p:nvSpPr>
          <p:spPr>
            <a:xfrm>
              <a:off x="4362450" y="2611475"/>
              <a:ext cx="13100" cy="264925"/>
            </a:xfrm>
            <a:custGeom>
              <a:rect b="b" l="l" r="r" t="t"/>
              <a:pathLst>
                <a:path extrusionOk="0" h="10597" w="524">
                  <a:moveTo>
                    <a:pt x="0" y="0"/>
                  </a:moveTo>
                  <a:lnTo>
                    <a:pt x="0" y="10597"/>
                  </a:lnTo>
                  <a:lnTo>
                    <a:pt x="524" y="10597"/>
                  </a:lnTo>
                  <a:lnTo>
                    <a:pt x="524" y="0"/>
                  </a:ln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14"/>
            <p:cNvSpPr/>
            <p:nvPr/>
          </p:nvSpPr>
          <p:spPr>
            <a:xfrm>
              <a:off x="4325225" y="2832325"/>
              <a:ext cx="87850" cy="87825"/>
            </a:xfrm>
            <a:custGeom>
              <a:rect b="b" l="l" r="r" t="t"/>
              <a:pathLst>
                <a:path extrusionOk="0" h="3513" w="3514">
                  <a:moveTo>
                    <a:pt x="1763" y="0"/>
                  </a:moveTo>
                  <a:cubicBezTo>
                    <a:pt x="787" y="0"/>
                    <a:pt x="1" y="786"/>
                    <a:pt x="1" y="1763"/>
                  </a:cubicBezTo>
                  <a:cubicBezTo>
                    <a:pt x="1" y="2727"/>
                    <a:pt x="787" y="3513"/>
                    <a:pt x="1763" y="3513"/>
                  </a:cubicBezTo>
                  <a:cubicBezTo>
                    <a:pt x="2727" y="3513"/>
                    <a:pt x="3513" y="2727"/>
                    <a:pt x="3513" y="1763"/>
                  </a:cubicBezTo>
                  <a:cubicBezTo>
                    <a:pt x="3513" y="786"/>
                    <a:pt x="2727"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14"/>
            <p:cNvSpPr/>
            <p:nvPr/>
          </p:nvSpPr>
          <p:spPr>
            <a:xfrm>
              <a:off x="4292775" y="2819225"/>
              <a:ext cx="133675" cy="114200"/>
            </a:xfrm>
            <a:custGeom>
              <a:rect b="b" l="l" r="r" t="t"/>
              <a:pathLst>
                <a:path extrusionOk="0" h="4568" w="5347">
                  <a:moveTo>
                    <a:pt x="3061" y="524"/>
                  </a:moveTo>
                  <a:cubicBezTo>
                    <a:pt x="4013" y="548"/>
                    <a:pt x="4763" y="1322"/>
                    <a:pt x="4763" y="2275"/>
                  </a:cubicBezTo>
                  <a:cubicBezTo>
                    <a:pt x="4763" y="3239"/>
                    <a:pt x="4013" y="4013"/>
                    <a:pt x="3061" y="4037"/>
                  </a:cubicBezTo>
                  <a:cubicBezTo>
                    <a:pt x="2108" y="4013"/>
                    <a:pt x="1346" y="3239"/>
                    <a:pt x="1346" y="2275"/>
                  </a:cubicBezTo>
                  <a:cubicBezTo>
                    <a:pt x="1346" y="1322"/>
                    <a:pt x="2108" y="548"/>
                    <a:pt x="3061" y="524"/>
                  </a:cubicBezTo>
                  <a:close/>
                  <a:moveTo>
                    <a:pt x="3061" y="1"/>
                  </a:moveTo>
                  <a:cubicBezTo>
                    <a:pt x="1025" y="1"/>
                    <a:pt x="1" y="2465"/>
                    <a:pt x="1442" y="3894"/>
                  </a:cubicBezTo>
                  <a:cubicBezTo>
                    <a:pt x="1907" y="4359"/>
                    <a:pt x="2479" y="4567"/>
                    <a:pt x="3041" y="4567"/>
                  </a:cubicBezTo>
                  <a:cubicBezTo>
                    <a:pt x="4217" y="4567"/>
                    <a:pt x="5347" y="3653"/>
                    <a:pt x="5347" y="2275"/>
                  </a:cubicBezTo>
                  <a:cubicBezTo>
                    <a:pt x="5335" y="1013"/>
                    <a:pt x="4323" y="1"/>
                    <a:pt x="3061" y="1"/>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14"/>
            <p:cNvSpPr/>
            <p:nvPr/>
          </p:nvSpPr>
          <p:spPr>
            <a:xfrm>
              <a:off x="7180950" y="2611475"/>
              <a:ext cx="197675" cy="315525"/>
            </a:xfrm>
            <a:custGeom>
              <a:rect b="b" l="l" r="r" t="t"/>
              <a:pathLst>
                <a:path extrusionOk="0" h="12621" w="7907">
                  <a:moveTo>
                    <a:pt x="0" y="0"/>
                  </a:moveTo>
                  <a:lnTo>
                    <a:pt x="12" y="7810"/>
                  </a:lnTo>
                  <a:cubicBezTo>
                    <a:pt x="12" y="8346"/>
                    <a:pt x="441" y="8775"/>
                    <a:pt x="965" y="8775"/>
                  </a:cubicBezTo>
                  <a:lnTo>
                    <a:pt x="3870" y="8775"/>
                  </a:lnTo>
                  <a:cubicBezTo>
                    <a:pt x="3881" y="8774"/>
                    <a:pt x="3892" y="8773"/>
                    <a:pt x="3903" y="8773"/>
                  </a:cubicBezTo>
                  <a:cubicBezTo>
                    <a:pt x="3999" y="8773"/>
                    <a:pt x="4093" y="8819"/>
                    <a:pt x="4167" y="8894"/>
                  </a:cubicBezTo>
                  <a:cubicBezTo>
                    <a:pt x="4251" y="8977"/>
                    <a:pt x="4298" y="9084"/>
                    <a:pt x="4298" y="9204"/>
                  </a:cubicBezTo>
                  <a:cubicBezTo>
                    <a:pt x="4298" y="9454"/>
                    <a:pt x="4287" y="10787"/>
                    <a:pt x="4275" y="11549"/>
                  </a:cubicBezTo>
                  <a:cubicBezTo>
                    <a:pt x="4275" y="12144"/>
                    <a:pt x="4739" y="12621"/>
                    <a:pt x="5334" y="12621"/>
                  </a:cubicBezTo>
                  <a:lnTo>
                    <a:pt x="7906" y="12621"/>
                  </a:lnTo>
                  <a:lnTo>
                    <a:pt x="7906" y="12097"/>
                  </a:lnTo>
                  <a:lnTo>
                    <a:pt x="5322" y="12097"/>
                  </a:lnTo>
                  <a:cubicBezTo>
                    <a:pt x="5025" y="12097"/>
                    <a:pt x="4787" y="11859"/>
                    <a:pt x="4787" y="11561"/>
                  </a:cubicBezTo>
                  <a:cubicBezTo>
                    <a:pt x="4799" y="10620"/>
                    <a:pt x="4810" y="9454"/>
                    <a:pt x="4810" y="9204"/>
                  </a:cubicBezTo>
                  <a:cubicBezTo>
                    <a:pt x="4810" y="8680"/>
                    <a:pt x="4382" y="8251"/>
                    <a:pt x="3858" y="8251"/>
                  </a:cubicBezTo>
                  <a:lnTo>
                    <a:pt x="965" y="8251"/>
                  </a:lnTo>
                  <a:cubicBezTo>
                    <a:pt x="727" y="8251"/>
                    <a:pt x="524" y="8049"/>
                    <a:pt x="524" y="7810"/>
                  </a:cubicBezTo>
                  <a:lnTo>
                    <a:pt x="524" y="0"/>
                  </a:ln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14"/>
            <p:cNvSpPr/>
            <p:nvPr/>
          </p:nvSpPr>
          <p:spPr>
            <a:xfrm>
              <a:off x="6682375" y="2611475"/>
              <a:ext cx="289050" cy="162525"/>
            </a:xfrm>
            <a:custGeom>
              <a:rect b="b" l="l" r="r" t="t"/>
              <a:pathLst>
                <a:path extrusionOk="0" h="6501" w="11562">
                  <a:moveTo>
                    <a:pt x="11037" y="0"/>
                  </a:moveTo>
                  <a:lnTo>
                    <a:pt x="11037" y="4762"/>
                  </a:lnTo>
                  <a:cubicBezTo>
                    <a:pt x="11037" y="5417"/>
                    <a:pt x="10514" y="5953"/>
                    <a:pt x="9847" y="5953"/>
                  </a:cubicBezTo>
                  <a:lnTo>
                    <a:pt x="0" y="5965"/>
                  </a:lnTo>
                  <a:lnTo>
                    <a:pt x="0" y="6501"/>
                  </a:lnTo>
                  <a:lnTo>
                    <a:pt x="9847" y="6477"/>
                  </a:lnTo>
                  <a:cubicBezTo>
                    <a:pt x="10799" y="6477"/>
                    <a:pt x="11561" y="5703"/>
                    <a:pt x="11561" y="4762"/>
                  </a:cubicBezTo>
                  <a:lnTo>
                    <a:pt x="11561" y="0"/>
                  </a:ln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14"/>
            <p:cNvSpPr/>
            <p:nvPr/>
          </p:nvSpPr>
          <p:spPr>
            <a:xfrm>
              <a:off x="6638325" y="2723375"/>
              <a:ext cx="88125" cy="88125"/>
            </a:xfrm>
            <a:custGeom>
              <a:rect b="b" l="l" r="r" t="t"/>
              <a:pathLst>
                <a:path extrusionOk="0" h="3525" w="3525">
                  <a:moveTo>
                    <a:pt x="1762" y="1"/>
                  </a:moveTo>
                  <a:cubicBezTo>
                    <a:pt x="786" y="1"/>
                    <a:pt x="0" y="787"/>
                    <a:pt x="0" y="1763"/>
                  </a:cubicBezTo>
                  <a:cubicBezTo>
                    <a:pt x="0" y="2739"/>
                    <a:pt x="786" y="3525"/>
                    <a:pt x="1762" y="3525"/>
                  </a:cubicBezTo>
                  <a:cubicBezTo>
                    <a:pt x="2739" y="3525"/>
                    <a:pt x="3524" y="2739"/>
                    <a:pt x="3524" y="1763"/>
                  </a:cubicBezTo>
                  <a:cubicBezTo>
                    <a:pt x="3524" y="787"/>
                    <a:pt x="2739" y="1"/>
                    <a:pt x="1762"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14"/>
            <p:cNvSpPr/>
            <p:nvPr/>
          </p:nvSpPr>
          <p:spPr>
            <a:xfrm>
              <a:off x="6606175" y="2710275"/>
              <a:ext cx="133375" cy="114375"/>
            </a:xfrm>
            <a:custGeom>
              <a:rect b="b" l="l" r="r" t="t"/>
              <a:pathLst>
                <a:path extrusionOk="0" h="4575" w="5335">
                  <a:moveTo>
                    <a:pt x="3048" y="525"/>
                  </a:moveTo>
                  <a:cubicBezTo>
                    <a:pt x="4025" y="525"/>
                    <a:pt x="4810" y="1311"/>
                    <a:pt x="4810" y="2287"/>
                  </a:cubicBezTo>
                  <a:cubicBezTo>
                    <a:pt x="4810" y="3263"/>
                    <a:pt x="4025" y="4049"/>
                    <a:pt x="3048" y="4049"/>
                  </a:cubicBezTo>
                  <a:cubicBezTo>
                    <a:pt x="2072" y="4049"/>
                    <a:pt x="1286" y="3263"/>
                    <a:pt x="1286" y="2287"/>
                  </a:cubicBezTo>
                  <a:cubicBezTo>
                    <a:pt x="1286" y="1311"/>
                    <a:pt x="2072" y="525"/>
                    <a:pt x="3048" y="525"/>
                  </a:cubicBezTo>
                  <a:close/>
                  <a:moveTo>
                    <a:pt x="3048" y="1"/>
                  </a:moveTo>
                  <a:cubicBezTo>
                    <a:pt x="1012" y="1"/>
                    <a:pt x="0" y="2465"/>
                    <a:pt x="1441" y="3906"/>
                  </a:cubicBezTo>
                  <a:cubicBezTo>
                    <a:pt x="1906" y="4368"/>
                    <a:pt x="2477" y="4574"/>
                    <a:pt x="3037" y="4574"/>
                  </a:cubicBezTo>
                  <a:cubicBezTo>
                    <a:pt x="4210" y="4574"/>
                    <a:pt x="5334" y="3665"/>
                    <a:pt x="5334" y="2287"/>
                  </a:cubicBezTo>
                  <a:cubicBezTo>
                    <a:pt x="5334" y="1025"/>
                    <a:pt x="4310" y="1"/>
                    <a:pt x="3048" y="1"/>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14"/>
            <p:cNvSpPr/>
            <p:nvPr/>
          </p:nvSpPr>
          <p:spPr>
            <a:xfrm>
              <a:off x="5414650" y="2701350"/>
              <a:ext cx="406925" cy="264350"/>
            </a:xfrm>
            <a:custGeom>
              <a:rect b="b" l="l" r="r" t="t"/>
              <a:pathLst>
                <a:path extrusionOk="0" h="10574" w="16277">
                  <a:moveTo>
                    <a:pt x="1" y="1"/>
                  </a:moveTo>
                  <a:lnTo>
                    <a:pt x="1" y="525"/>
                  </a:lnTo>
                  <a:lnTo>
                    <a:pt x="7549" y="525"/>
                  </a:lnTo>
                  <a:cubicBezTo>
                    <a:pt x="8204" y="525"/>
                    <a:pt x="8740" y="1060"/>
                    <a:pt x="8740" y="1715"/>
                  </a:cubicBezTo>
                  <a:lnTo>
                    <a:pt x="8740" y="8549"/>
                  </a:lnTo>
                  <a:cubicBezTo>
                    <a:pt x="8740" y="9669"/>
                    <a:pt x="9645" y="10573"/>
                    <a:pt x="10764" y="10573"/>
                  </a:cubicBezTo>
                  <a:lnTo>
                    <a:pt x="16276" y="10573"/>
                  </a:lnTo>
                  <a:lnTo>
                    <a:pt x="16276" y="10050"/>
                  </a:lnTo>
                  <a:lnTo>
                    <a:pt x="10752" y="10050"/>
                  </a:lnTo>
                  <a:cubicBezTo>
                    <a:pt x="9930" y="10050"/>
                    <a:pt x="9252" y="9371"/>
                    <a:pt x="9252" y="8537"/>
                  </a:cubicBezTo>
                  <a:lnTo>
                    <a:pt x="9264" y="1715"/>
                  </a:lnTo>
                  <a:cubicBezTo>
                    <a:pt x="9264" y="763"/>
                    <a:pt x="8490" y="1"/>
                    <a:pt x="7549" y="1"/>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14"/>
            <p:cNvSpPr/>
            <p:nvPr/>
          </p:nvSpPr>
          <p:spPr>
            <a:xfrm>
              <a:off x="7099375" y="2876075"/>
              <a:ext cx="22575" cy="6325"/>
            </a:xfrm>
            <a:custGeom>
              <a:rect b="b" l="l" r="r" t="t"/>
              <a:pathLst>
                <a:path extrusionOk="0" h="253" w="903">
                  <a:moveTo>
                    <a:pt x="738" y="0"/>
                  </a:moveTo>
                  <a:cubicBezTo>
                    <a:pt x="734" y="0"/>
                    <a:pt x="731" y="0"/>
                    <a:pt x="727" y="1"/>
                  </a:cubicBezTo>
                  <a:lnTo>
                    <a:pt x="156" y="1"/>
                  </a:lnTo>
                  <a:cubicBezTo>
                    <a:pt x="1" y="24"/>
                    <a:pt x="1" y="239"/>
                    <a:pt x="156" y="251"/>
                  </a:cubicBezTo>
                  <a:lnTo>
                    <a:pt x="727" y="251"/>
                  </a:lnTo>
                  <a:cubicBezTo>
                    <a:pt x="734" y="252"/>
                    <a:pt x="741" y="252"/>
                    <a:pt x="748" y="252"/>
                  </a:cubicBezTo>
                  <a:cubicBezTo>
                    <a:pt x="902" y="252"/>
                    <a:pt x="899" y="0"/>
                    <a:pt x="73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14"/>
            <p:cNvSpPr/>
            <p:nvPr/>
          </p:nvSpPr>
          <p:spPr>
            <a:xfrm>
              <a:off x="7132125" y="2876075"/>
              <a:ext cx="22550" cy="6325"/>
            </a:xfrm>
            <a:custGeom>
              <a:rect b="b" l="l" r="r" t="t"/>
              <a:pathLst>
                <a:path extrusionOk="0" h="253" w="902">
                  <a:moveTo>
                    <a:pt x="738" y="0"/>
                  </a:moveTo>
                  <a:cubicBezTo>
                    <a:pt x="734" y="0"/>
                    <a:pt x="731" y="0"/>
                    <a:pt x="727" y="1"/>
                  </a:cubicBezTo>
                  <a:lnTo>
                    <a:pt x="155" y="1"/>
                  </a:lnTo>
                  <a:cubicBezTo>
                    <a:pt x="1" y="24"/>
                    <a:pt x="1" y="239"/>
                    <a:pt x="155" y="251"/>
                  </a:cubicBezTo>
                  <a:lnTo>
                    <a:pt x="727" y="251"/>
                  </a:lnTo>
                  <a:cubicBezTo>
                    <a:pt x="734" y="252"/>
                    <a:pt x="741" y="252"/>
                    <a:pt x="748" y="252"/>
                  </a:cubicBezTo>
                  <a:cubicBezTo>
                    <a:pt x="902" y="252"/>
                    <a:pt x="899" y="0"/>
                    <a:pt x="73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14"/>
            <p:cNvSpPr/>
            <p:nvPr/>
          </p:nvSpPr>
          <p:spPr>
            <a:xfrm>
              <a:off x="7123500" y="2852825"/>
              <a:ext cx="6275" cy="20300"/>
            </a:xfrm>
            <a:custGeom>
              <a:rect b="b" l="l" r="r" t="t"/>
              <a:pathLst>
                <a:path extrusionOk="0" h="812" w="251">
                  <a:moveTo>
                    <a:pt x="147" y="0"/>
                  </a:moveTo>
                  <a:cubicBezTo>
                    <a:pt x="142" y="0"/>
                    <a:pt x="137" y="1"/>
                    <a:pt x="131" y="2"/>
                  </a:cubicBezTo>
                  <a:cubicBezTo>
                    <a:pt x="60" y="2"/>
                    <a:pt x="0" y="50"/>
                    <a:pt x="0" y="121"/>
                  </a:cubicBezTo>
                  <a:lnTo>
                    <a:pt x="0" y="693"/>
                  </a:lnTo>
                  <a:cubicBezTo>
                    <a:pt x="0" y="764"/>
                    <a:pt x="60" y="812"/>
                    <a:pt x="131" y="812"/>
                  </a:cubicBezTo>
                  <a:cubicBezTo>
                    <a:pt x="191" y="812"/>
                    <a:pt x="250" y="764"/>
                    <a:pt x="250" y="693"/>
                  </a:cubicBezTo>
                  <a:lnTo>
                    <a:pt x="250" y="121"/>
                  </a:lnTo>
                  <a:cubicBezTo>
                    <a:pt x="250" y="56"/>
                    <a:pt x="201" y="0"/>
                    <a:pt x="147"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14"/>
            <p:cNvSpPr/>
            <p:nvPr/>
          </p:nvSpPr>
          <p:spPr>
            <a:xfrm>
              <a:off x="7123500" y="2885300"/>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75"/>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14"/>
            <p:cNvSpPr/>
            <p:nvPr/>
          </p:nvSpPr>
          <p:spPr>
            <a:xfrm>
              <a:off x="6081400" y="2611475"/>
              <a:ext cx="13125" cy="253325"/>
            </a:xfrm>
            <a:custGeom>
              <a:rect b="b" l="l" r="r" t="t"/>
              <a:pathLst>
                <a:path extrusionOk="0" h="10133" w="525">
                  <a:moveTo>
                    <a:pt x="1" y="0"/>
                  </a:moveTo>
                  <a:lnTo>
                    <a:pt x="1" y="10132"/>
                  </a:lnTo>
                  <a:lnTo>
                    <a:pt x="524" y="10132"/>
                  </a:lnTo>
                  <a:lnTo>
                    <a:pt x="524"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14"/>
            <p:cNvSpPr/>
            <p:nvPr/>
          </p:nvSpPr>
          <p:spPr>
            <a:xfrm>
              <a:off x="6043600" y="2877275"/>
              <a:ext cx="88125" cy="88125"/>
            </a:xfrm>
            <a:custGeom>
              <a:rect b="b" l="l" r="r" t="t"/>
              <a:pathLst>
                <a:path extrusionOk="0" h="3525" w="3525">
                  <a:moveTo>
                    <a:pt x="1763" y="0"/>
                  </a:moveTo>
                  <a:cubicBezTo>
                    <a:pt x="798" y="0"/>
                    <a:pt x="1" y="786"/>
                    <a:pt x="1" y="1762"/>
                  </a:cubicBezTo>
                  <a:cubicBezTo>
                    <a:pt x="1" y="2727"/>
                    <a:pt x="798" y="3525"/>
                    <a:pt x="1763" y="3525"/>
                  </a:cubicBezTo>
                  <a:cubicBezTo>
                    <a:pt x="2739" y="3525"/>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14"/>
            <p:cNvSpPr/>
            <p:nvPr/>
          </p:nvSpPr>
          <p:spPr>
            <a:xfrm>
              <a:off x="6026325" y="2864175"/>
              <a:ext cx="124150" cy="114225"/>
            </a:xfrm>
            <a:custGeom>
              <a:rect b="b" l="l" r="r" t="t"/>
              <a:pathLst>
                <a:path extrusionOk="0" h="4569" w="4966">
                  <a:moveTo>
                    <a:pt x="2454" y="524"/>
                  </a:moveTo>
                  <a:cubicBezTo>
                    <a:pt x="3430" y="524"/>
                    <a:pt x="4216" y="1310"/>
                    <a:pt x="4216" y="2286"/>
                  </a:cubicBezTo>
                  <a:cubicBezTo>
                    <a:pt x="4216" y="3251"/>
                    <a:pt x="3430" y="4049"/>
                    <a:pt x="2454" y="4049"/>
                  </a:cubicBezTo>
                  <a:cubicBezTo>
                    <a:pt x="1489" y="4049"/>
                    <a:pt x="692" y="3251"/>
                    <a:pt x="692" y="2286"/>
                  </a:cubicBezTo>
                  <a:cubicBezTo>
                    <a:pt x="692" y="1310"/>
                    <a:pt x="1489" y="524"/>
                    <a:pt x="2454" y="524"/>
                  </a:cubicBezTo>
                  <a:close/>
                  <a:moveTo>
                    <a:pt x="2454" y="0"/>
                  </a:moveTo>
                  <a:cubicBezTo>
                    <a:pt x="1370" y="0"/>
                    <a:pt x="430" y="774"/>
                    <a:pt x="215" y="1834"/>
                  </a:cubicBezTo>
                  <a:cubicBezTo>
                    <a:pt x="1" y="2906"/>
                    <a:pt x="572" y="3977"/>
                    <a:pt x="1584" y="4394"/>
                  </a:cubicBezTo>
                  <a:cubicBezTo>
                    <a:pt x="1868" y="4512"/>
                    <a:pt x="2165" y="4569"/>
                    <a:pt x="2459" y="4569"/>
                  </a:cubicBezTo>
                  <a:cubicBezTo>
                    <a:pt x="3201" y="4569"/>
                    <a:pt x="3924" y="4205"/>
                    <a:pt x="4359" y="3548"/>
                  </a:cubicBezTo>
                  <a:cubicBezTo>
                    <a:pt x="4966" y="2644"/>
                    <a:pt x="4847" y="1441"/>
                    <a:pt x="4073" y="667"/>
                  </a:cubicBezTo>
                  <a:cubicBezTo>
                    <a:pt x="3644" y="239"/>
                    <a:pt x="3061" y="0"/>
                    <a:pt x="2454"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14"/>
            <p:cNvSpPr/>
            <p:nvPr/>
          </p:nvSpPr>
          <p:spPr>
            <a:xfrm>
              <a:off x="5862325" y="2787375"/>
              <a:ext cx="5975" cy="20575"/>
            </a:xfrm>
            <a:custGeom>
              <a:rect b="b" l="l" r="r" t="t"/>
              <a:pathLst>
                <a:path extrusionOk="0" h="823" w="239">
                  <a:moveTo>
                    <a:pt x="120" y="1"/>
                  </a:moveTo>
                  <a:cubicBezTo>
                    <a:pt x="48" y="1"/>
                    <a:pt x="1" y="60"/>
                    <a:pt x="1" y="132"/>
                  </a:cubicBezTo>
                  <a:lnTo>
                    <a:pt x="1" y="703"/>
                  </a:lnTo>
                  <a:cubicBezTo>
                    <a:pt x="1" y="763"/>
                    <a:pt x="48" y="822"/>
                    <a:pt x="120" y="822"/>
                  </a:cubicBezTo>
                  <a:cubicBezTo>
                    <a:pt x="191" y="822"/>
                    <a:pt x="239" y="774"/>
                    <a:pt x="239" y="703"/>
                  </a:cubicBezTo>
                  <a:lnTo>
                    <a:pt x="239" y="132"/>
                  </a:lnTo>
                  <a:cubicBezTo>
                    <a:pt x="239"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14"/>
            <p:cNvSpPr/>
            <p:nvPr/>
          </p:nvSpPr>
          <p:spPr>
            <a:xfrm>
              <a:off x="5862325" y="2754625"/>
              <a:ext cx="5975" cy="20575"/>
            </a:xfrm>
            <a:custGeom>
              <a:rect b="b" l="l" r="r" t="t"/>
              <a:pathLst>
                <a:path extrusionOk="0" h="823" w="239">
                  <a:moveTo>
                    <a:pt x="120" y="1"/>
                  </a:moveTo>
                  <a:cubicBezTo>
                    <a:pt x="48" y="1"/>
                    <a:pt x="1" y="60"/>
                    <a:pt x="1" y="132"/>
                  </a:cubicBezTo>
                  <a:lnTo>
                    <a:pt x="1" y="703"/>
                  </a:lnTo>
                  <a:cubicBezTo>
                    <a:pt x="1" y="763"/>
                    <a:pt x="48" y="822"/>
                    <a:pt x="120" y="822"/>
                  </a:cubicBezTo>
                  <a:cubicBezTo>
                    <a:pt x="191" y="822"/>
                    <a:pt x="239" y="763"/>
                    <a:pt x="239" y="703"/>
                  </a:cubicBezTo>
                  <a:lnTo>
                    <a:pt x="239" y="132"/>
                  </a:lnTo>
                  <a:cubicBezTo>
                    <a:pt x="239"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14"/>
            <p:cNvSpPr/>
            <p:nvPr/>
          </p:nvSpPr>
          <p:spPr>
            <a:xfrm>
              <a:off x="5869950" y="2778125"/>
              <a:ext cx="22475" cy="6325"/>
            </a:xfrm>
            <a:custGeom>
              <a:rect b="b" l="l" r="r" t="t"/>
              <a:pathLst>
                <a:path extrusionOk="0" h="253" w="899">
                  <a:moveTo>
                    <a:pt x="163" y="0"/>
                  </a:moveTo>
                  <a:cubicBezTo>
                    <a:pt x="0" y="0"/>
                    <a:pt x="0" y="253"/>
                    <a:pt x="163" y="253"/>
                  </a:cubicBezTo>
                  <a:cubicBezTo>
                    <a:pt x="169" y="253"/>
                    <a:pt x="176" y="252"/>
                    <a:pt x="184" y="252"/>
                  </a:cubicBezTo>
                  <a:lnTo>
                    <a:pt x="755" y="252"/>
                  </a:lnTo>
                  <a:cubicBezTo>
                    <a:pt x="898" y="240"/>
                    <a:pt x="898" y="13"/>
                    <a:pt x="755" y="1"/>
                  </a:cubicBezTo>
                  <a:lnTo>
                    <a:pt x="184" y="1"/>
                  </a:lnTo>
                  <a:cubicBezTo>
                    <a:pt x="176" y="1"/>
                    <a:pt x="169" y="0"/>
                    <a:pt x="16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14"/>
            <p:cNvSpPr/>
            <p:nvPr/>
          </p:nvSpPr>
          <p:spPr>
            <a:xfrm>
              <a:off x="5838225" y="2778150"/>
              <a:ext cx="21450" cy="6275"/>
            </a:xfrm>
            <a:custGeom>
              <a:rect b="b" l="l" r="r" t="t"/>
              <a:pathLst>
                <a:path extrusionOk="0" h="251" w="858">
                  <a:moveTo>
                    <a:pt x="143" y="0"/>
                  </a:moveTo>
                  <a:cubicBezTo>
                    <a:pt x="0" y="12"/>
                    <a:pt x="0" y="239"/>
                    <a:pt x="143" y="251"/>
                  </a:cubicBezTo>
                  <a:lnTo>
                    <a:pt x="715" y="251"/>
                  </a:lnTo>
                  <a:cubicBezTo>
                    <a:pt x="857" y="239"/>
                    <a:pt x="857" y="12"/>
                    <a:pt x="715"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14"/>
            <p:cNvSpPr/>
            <p:nvPr/>
          </p:nvSpPr>
          <p:spPr>
            <a:xfrm>
              <a:off x="6295125" y="2611475"/>
              <a:ext cx="110750" cy="206300"/>
            </a:xfrm>
            <a:custGeom>
              <a:rect b="b" l="l" r="r" t="t"/>
              <a:pathLst>
                <a:path extrusionOk="0" h="8252" w="4430">
                  <a:moveTo>
                    <a:pt x="12" y="0"/>
                  </a:moveTo>
                  <a:lnTo>
                    <a:pt x="0" y="1203"/>
                  </a:lnTo>
                  <a:cubicBezTo>
                    <a:pt x="0" y="2143"/>
                    <a:pt x="774" y="2917"/>
                    <a:pt x="1715" y="2917"/>
                  </a:cubicBezTo>
                  <a:lnTo>
                    <a:pt x="2691" y="2917"/>
                  </a:lnTo>
                  <a:cubicBezTo>
                    <a:pt x="3346" y="2917"/>
                    <a:pt x="3882" y="3453"/>
                    <a:pt x="3882" y="4108"/>
                  </a:cubicBezTo>
                  <a:lnTo>
                    <a:pt x="3906" y="8251"/>
                  </a:lnTo>
                  <a:lnTo>
                    <a:pt x="4429" y="8251"/>
                  </a:lnTo>
                  <a:lnTo>
                    <a:pt x="4406" y="4108"/>
                  </a:lnTo>
                  <a:cubicBezTo>
                    <a:pt x="4406" y="3155"/>
                    <a:pt x="3644" y="2393"/>
                    <a:pt x="2691" y="2393"/>
                  </a:cubicBezTo>
                  <a:lnTo>
                    <a:pt x="1727" y="2393"/>
                  </a:lnTo>
                  <a:cubicBezTo>
                    <a:pt x="1060" y="2393"/>
                    <a:pt x="536" y="1857"/>
                    <a:pt x="536" y="1203"/>
                  </a:cubicBezTo>
                  <a:lnTo>
                    <a:pt x="536" y="0"/>
                  </a:ln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14"/>
            <p:cNvSpPr/>
            <p:nvPr/>
          </p:nvSpPr>
          <p:spPr>
            <a:xfrm>
              <a:off x="6354950" y="2773675"/>
              <a:ext cx="88125" cy="87850"/>
            </a:xfrm>
            <a:custGeom>
              <a:rect b="b" l="l" r="r" t="t"/>
              <a:pathLst>
                <a:path extrusionOk="0" h="3514" w="3525">
                  <a:moveTo>
                    <a:pt x="1763" y="1"/>
                  </a:moveTo>
                  <a:cubicBezTo>
                    <a:pt x="798" y="1"/>
                    <a:pt x="0" y="787"/>
                    <a:pt x="0" y="1763"/>
                  </a:cubicBezTo>
                  <a:cubicBezTo>
                    <a:pt x="0" y="2727"/>
                    <a:pt x="798" y="3513"/>
                    <a:pt x="1763" y="3513"/>
                  </a:cubicBezTo>
                  <a:cubicBezTo>
                    <a:pt x="2739" y="3513"/>
                    <a:pt x="3525" y="2727"/>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14"/>
            <p:cNvSpPr/>
            <p:nvPr/>
          </p:nvSpPr>
          <p:spPr>
            <a:xfrm>
              <a:off x="6322800" y="2760575"/>
              <a:ext cx="133675" cy="114200"/>
            </a:xfrm>
            <a:custGeom>
              <a:rect b="b" l="l" r="r" t="t"/>
              <a:pathLst>
                <a:path extrusionOk="0" h="4568" w="5347">
                  <a:moveTo>
                    <a:pt x="3049" y="525"/>
                  </a:moveTo>
                  <a:cubicBezTo>
                    <a:pt x="4025" y="525"/>
                    <a:pt x="4811" y="1311"/>
                    <a:pt x="4811" y="2287"/>
                  </a:cubicBezTo>
                  <a:cubicBezTo>
                    <a:pt x="4811" y="3244"/>
                    <a:pt x="4036" y="4037"/>
                    <a:pt x="3070" y="4037"/>
                  </a:cubicBezTo>
                  <a:cubicBezTo>
                    <a:pt x="3063" y="4037"/>
                    <a:pt x="3056" y="4037"/>
                    <a:pt x="3049" y="4037"/>
                  </a:cubicBezTo>
                  <a:cubicBezTo>
                    <a:pt x="2084" y="4037"/>
                    <a:pt x="1298" y="3251"/>
                    <a:pt x="1298" y="2287"/>
                  </a:cubicBezTo>
                  <a:cubicBezTo>
                    <a:pt x="1298" y="1311"/>
                    <a:pt x="2084" y="525"/>
                    <a:pt x="3049" y="525"/>
                  </a:cubicBezTo>
                  <a:close/>
                  <a:moveTo>
                    <a:pt x="3070" y="1"/>
                  </a:moveTo>
                  <a:cubicBezTo>
                    <a:pt x="3063" y="1"/>
                    <a:pt x="3056" y="1"/>
                    <a:pt x="3049" y="1"/>
                  </a:cubicBezTo>
                  <a:cubicBezTo>
                    <a:pt x="1013" y="1"/>
                    <a:pt x="1" y="2466"/>
                    <a:pt x="1441" y="3894"/>
                  </a:cubicBezTo>
                  <a:cubicBezTo>
                    <a:pt x="1907" y="4360"/>
                    <a:pt x="2479" y="4568"/>
                    <a:pt x="3040" y="4568"/>
                  </a:cubicBezTo>
                  <a:cubicBezTo>
                    <a:pt x="4216" y="4568"/>
                    <a:pt x="5343" y="3653"/>
                    <a:pt x="5335" y="2275"/>
                  </a:cubicBezTo>
                  <a:cubicBezTo>
                    <a:pt x="5346" y="1020"/>
                    <a:pt x="4323" y="1"/>
                    <a:pt x="3070" y="1"/>
                  </a:cubicBez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14"/>
            <p:cNvSpPr/>
            <p:nvPr/>
          </p:nvSpPr>
          <p:spPr>
            <a:xfrm>
              <a:off x="6770775" y="2940075"/>
              <a:ext cx="607850" cy="115525"/>
            </a:xfrm>
            <a:custGeom>
              <a:rect b="b" l="l" r="r" t="t"/>
              <a:pathLst>
                <a:path extrusionOk="0" h="4621" w="24314">
                  <a:moveTo>
                    <a:pt x="10014" y="0"/>
                  </a:moveTo>
                  <a:lnTo>
                    <a:pt x="0" y="12"/>
                  </a:lnTo>
                  <a:lnTo>
                    <a:pt x="0" y="536"/>
                  </a:lnTo>
                  <a:lnTo>
                    <a:pt x="10002" y="524"/>
                  </a:lnTo>
                  <a:cubicBezTo>
                    <a:pt x="10668" y="524"/>
                    <a:pt x="11192" y="1060"/>
                    <a:pt x="11192" y="1715"/>
                  </a:cubicBezTo>
                  <a:lnTo>
                    <a:pt x="11192" y="2906"/>
                  </a:lnTo>
                  <a:cubicBezTo>
                    <a:pt x="11192" y="3858"/>
                    <a:pt x="11966" y="4620"/>
                    <a:pt x="12907" y="4620"/>
                  </a:cubicBezTo>
                  <a:lnTo>
                    <a:pt x="24313" y="4620"/>
                  </a:lnTo>
                  <a:lnTo>
                    <a:pt x="24313" y="4096"/>
                  </a:lnTo>
                  <a:lnTo>
                    <a:pt x="12907" y="4096"/>
                  </a:lnTo>
                  <a:cubicBezTo>
                    <a:pt x="12252" y="4096"/>
                    <a:pt x="11716" y="3560"/>
                    <a:pt x="11716" y="2906"/>
                  </a:cubicBezTo>
                  <a:lnTo>
                    <a:pt x="11716" y="1715"/>
                  </a:lnTo>
                  <a:cubicBezTo>
                    <a:pt x="11728" y="774"/>
                    <a:pt x="10954" y="0"/>
                    <a:pt x="10014" y="0"/>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14"/>
            <p:cNvSpPr/>
            <p:nvPr/>
          </p:nvSpPr>
          <p:spPr>
            <a:xfrm>
              <a:off x="6726425" y="2902875"/>
              <a:ext cx="88125" cy="87825"/>
            </a:xfrm>
            <a:custGeom>
              <a:rect b="b" l="l" r="r" t="t"/>
              <a:pathLst>
                <a:path extrusionOk="0" h="3513" w="3525">
                  <a:moveTo>
                    <a:pt x="1763" y="0"/>
                  </a:moveTo>
                  <a:cubicBezTo>
                    <a:pt x="786" y="0"/>
                    <a:pt x="0" y="786"/>
                    <a:pt x="0" y="1762"/>
                  </a:cubicBezTo>
                  <a:cubicBezTo>
                    <a:pt x="0" y="2727"/>
                    <a:pt x="786" y="3513"/>
                    <a:pt x="1763" y="3513"/>
                  </a:cubicBezTo>
                  <a:cubicBezTo>
                    <a:pt x="2739" y="3513"/>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14"/>
            <p:cNvSpPr/>
            <p:nvPr/>
          </p:nvSpPr>
          <p:spPr>
            <a:xfrm>
              <a:off x="6693975" y="2889775"/>
              <a:ext cx="133675" cy="114200"/>
            </a:xfrm>
            <a:custGeom>
              <a:rect b="b" l="l" r="r" t="t"/>
              <a:pathLst>
                <a:path extrusionOk="0" h="4568" w="5347">
                  <a:moveTo>
                    <a:pt x="3061" y="524"/>
                  </a:moveTo>
                  <a:cubicBezTo>
                    <a:pt x="4037" y="524"/>
                    <a:pt x="4823" y="1310"/>
                    <a:pt x="4823" y="2286"/>
                  </a:cubicBezTo>
                  <a:cubicBezTo>
                    <a:pt x="4823" y="3251"/>
                    <a:pt x="4037" y="4037"/>
                    <a:pt x="3061" y="4048"/>
                  </a:cubicBezTo>
                  <a:cubicBezTo>
                    <a:pt x="2084" y="4048"/>
                    <a:pt x="1298" y="3251"/>
                    <a:pt x="1298" y="2286"/>
                  </a:cubicBezTo>
                  <a:cubicBezTo>
                    <a:pt x="1298" y="1310"/>
                    <a:pt x="2084" y="524"/>
                    <a:pt x="3061" y="524"/>
                  </a:cubicBezTo>
                  <a:close/>
                  <a:moveTo>
                    <a:pt x="3061" y="0"/>
                  </a:moveTo>
                  <a:cubicBezTo>
                    <a:pt x="1025" y="0"/>
                    <a:pt x="1" y="2453"/>
                    <a:pt x="1441" y="3894"/>
                  </a:cubicBezTo>
                  <a:cubicBezTo>
                    <a:pt x="1907" y="4359"/>
                    <a:pt x="2479" y="4567"/>
                    <a:pt x="3040" y="4567"/>
                  </a:cubicBezTo>
                  <a:cubicBezTo>
                    <a:pt x="4217" y="4567"/>
                    <a:pt x="5347" y="3653"/>
                    <a:pt x="5347" y="2274"/>
                  </a:cubicBezTo>
                  <a:cubicBezTo>
                    <a:pt x="5335" y="1012"/>
                    <a:pt x="4311" y="0"/>
                    <a:pt x="3061" y="0"/>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14"/>
            <p:cNvSpPr/>
            <p:nvPr/>
          </p:nvSpPr>
          <p:spPr>
            <a:xfrm>
              <a:off x="5369700" y="2663850"/>
              <a:ext cx="88125" cy="88125"/>
            </a:xfrm>
            <a:custGeom>
              <a:rect b="b" l="l" r="r" t="t"/>
              <a:pathLst>
                <a:path extrusionOk="0" h="3525" w="3525">
                  <a:moveTo>
                    <a:pt x="1763" y="1"/>
                  </a:moveTo>
                  <a:cubicBezTo>
                    <a:pt x="798" y="1"/>
                    <a:pt x="1" y="786"/>
                    <a:pt x="1" y="1763"/>
                  </a:cubicBezTo>
                  <a:cubicBezTo>
                    <a:pt x="1" y="2727"/>
                    <a:pt x="798" y="3525"/>
                    <a:pt x="1763" y="3525"/>
                  </a:cubicBezTo>
                  <a:cubicBezTo>
                    <a:pt x="2739" y="3525"/>
                    <a:pt x="3525" y="2727"/>
                    <a:pt x="3525" y="1763"/>
                  </a:cubicBezTo>
                  <a:cubicBezTo>
                    <a:pt x="3525" y="786"/>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14"/>
            <p:cNvSpPr/>
            <p:nvPr/>
          </p:nvSpPr>
          <p:spPr>
            <a:xfrm>
              <a:off x="5337550" y="2650750"/>
              <a:ext cx="133375" cy="114200"/>
            </a:xfrm>
            <a:custGeom>
              <a:rect b="b" l="l" r="r" t="t"/>
              <a:pathLst>
                <a:path extrusionOk="0" h="4568" w="5335">
                  <a:moveTo>
                    <a:pt x="3049" y="525"/>
                  </a:moveTo>
                  <a:cubicBezTo>
                    <a:pt x="4025" y="525"/>
                    <a:pt x="4811" y="1310"/>
                    <a:pt x="4811" y="2287"/>
                  </a:cubicBezTo>
                  <a:cubicBezTo>
                    <a:pt x="4811" y="3251"/>
                    <a:pt x="4025" y="4049"/>
                    <a:pt x="3049" y="4049"/>
                  </a:cubicBezTo>
                  <a:cubicBezTo>
                    <a:pt x="2084" y="4049"/>
                    <a:pt x="1287" y="3251"/>
                    <a:pt x="1287" y="2287"/>
                  </a:cubicBezTo>
                  <a:cubicBezTo>
                    <a:pt x="1287" y="1310"/>
                    <a:pt x="2084" y="525"/>
                    <a:pt x="3049" y="525"/>
                  </a:cubicBezTo>
                  <a:close/>
                  <a:moveTo>
                    <a:pt x="3049" y="1"/>
                  </a:moveTo>
                  <a:cubicBezTo>
                    <a:pt x="1013" y="1"/>
                    <a:pt x="1" y="2465"/>
                    <a:pt x="1442" y="3894"/>
                  </a:cubicBezTo>
                  <a:cubicBezTo>
                    <a:pt x="1907" y="4360"/>
                    <a:pt x="2479" y="4568"/>
                    <a:pt x="3039" y="4568"/>
                  </a:cubicBezTo>
                  <a:cubicBezTo>
                    <a:pt x="4212" y="4568"/>
                    <a:pt x="5335" y="3656"/>
                    <a:pt x="5335" y="2287"/>
                  </a:cubicBezTo>
                  <a:cubicBezTo>
                    <a:pt x="5335" y="1025"/>
                    <a:pt x="4311" y="1"/>
                    <a:pt x="3049" y="1"/>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14"/>
            <p:cNvSpPr/>
            <p:nvPr/>
          </p:nvSpPr>
          <p:spPr>
            <a:xfrm>
              <a:off x="5777500" y="2915075"/>
              <a:ext cx="88125" cy="88125"/>
            </a:xfrm>
            <a:custGeom>
              <a:rect b="b" l="l" r="r" t="t"/>
              <a:pathLst>
                <a:path extrusionOk="0" h="3525" w="3525">
                  <a:moveTo>
                    <a:pt x="1762" y="0"/>
                  </a:moveTo>
                  <a:cubicBezTo>
                    <a:pt x="786" y="0"/>
                    <a:pt x="0" y="798"/>
                    <a:pt x="0" y="1762"/>
                  </a:cubicBezTo>
                  <a:cubicBezTo>
                    <a:pt x="0" y="2739"/>
                    <a:pt x="786" y="3525"/>
                    <a:pt x="1762" y="3525"/>
                  </a:cubicBezTo>
                  <a:cubicBezTo>
                    <a:pt x="2739" y="3525"/>
                    <a:pt x="3525" y="2739"/>
                    <a:pt x="3525" y="1762"/>
                  </a:cubicBezTo>
                  <a:cubicBezTo>
                    <a:pt x="3525" y="798"/>
                    <a:pt x="2739"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14"/>
            <p:cNvSpPr/>
            <p:nvPr/>
          </p:nvSpPr>
          <p:spPr>
            <a:xfrm>
              <a:off x="5753100" y="2901975"/>
              <a:ext cx="125625" cy="114425"/>
            </a:xfrm>
            <a:custGeom>
              <a:rect b="b" l="l" r="r" t="t"/>
              <a:pathLst>
                <a:path extrusionOk="0" h="4577" w="5025">
                  <a:moveTo>
                    <a:pt x="2738" y="524"/>
                  </a:moveTo>
                  <a:cubicBezTo>
                    <a:pt x="3715" y="524"/>
                    <a:pt x="4501" y="1322"/>
                    <a:pt x="4501" y="2286"/>
                  </a:cubicBezTo>
                  <a:cubicBezTo>
                    <a:pt x="4501" y="3263"/>
                    <a:pt x="3715" y="4049"/>
                    <a:pt x="2738" y="4049"/>
                  </a:cubicBezTo>
                  <a:cubicBezTo>
                    <a:pt x="1762" y="4049"/>
                    <a:pt x="976" y="3263"/>
                    <a:pt x="976" y="2286"/>
                  </a:cubicBezTo>
                  <a:cubicBezTo>
                    <a:pt x="976" y="1322"/>
                    <a:pt x="1762" y="524"/>
                    <a:pt x="2738" y="524"/>
                  </a:cubicBezTo>
                  <a:close/>
                  <a:moveTo>
                    <a:pt x="2738" y="0"/>
                  </a:moveTo>
                  <a:cubicBezTo>
                    <a:pt x="1107" y="0"/>
                    <a:pt x="0" y="1655"/>
                    <a:pt x="631" y="3168"/>
                  </a:cubicBezTo>
                  <a:cubicBezTo>
                    <a:pt x="1005" y="4075"/>
                    <a:pt x="1867" y="4577"/>
                    <a:pt x="2746" y="4577"/>
                  </a:cubicBezTo>
                  <a:cubicBezTo>
                    <a:pt x="3320" y="4577"/>
                    <a:pt x="3901" y="4362"/>
                    <a:pt x="4358" y="3906"/>
                  </a:cubicBezTo>
                  <a:cubicBezTo>
                    <a:pt x="4786" y="3477"/>
                    <a:pt x="5024" y="2894"/>
                    <a:pt x="5024" y="2286"/>
                  </a:cubicBezTo>
                  <a:cubicBezTo>
                    <a:pt x="5024" y="1024"/>
                    <a:pt x="4001" y="12"/>
                    <a:pt x="2738" y="0"/>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14"/>
            <p:cNvSpPr/>
            <p:nvPr/>
          </p:nvSpPr>
          <p:spPr>
            <a:xfrm>
              <a:off x="6504375" y="2909125"/>
              <a:ext cx="6275" cy="20550"/>
            </a:xfrm>
            <a:custGeom>
              <a:rect b="b" l="l" r="r" t="t"/>
              <a:pathLst>
                <a:path extrusionOk="0" h="822" w="251">
                  <a:moveTo>
                    <a:pt x="131" y="0"/>
                  </a:moveTo>
                  <a:cubicBezTo>
                    <a:pt x="60" y="0"/>
                    <a:pt x="0" y="60"/>
                    <a:pt x="0" y="131"/>
                  </a:cubicBezTo>
                  <a:lnTo>
                    <a:pt x="0" y="691"/>
                  </a:lnTo>
                  <a:cubicBezTo>
                    <a:pt x="0" y="762"/>
                    <a:pt x="60" y="822"/>
                    <a:pt x="131" y="822"/>
                  </a:cubicBezTo>
                  <a:cubicBezTo>
                    <a:pt x="191" y="822"/>
                    <a:pt x="250" y="762"/>
                    <a:pt x="250" y="691"/>
                  </a:cubicBezTo>
                  <a:lnTo>
                    <a:pt x="250" y="131"/>
                  </a:lnTo>
                  <a:cubicBezTo>
                    <a:pt x="250" y="60"/>
                    <a:pt x="191"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14"/>
            <p:cNvSpPr/>
            <p:nvPr/>
          </p:nvSpPr>
          <p:spPr>
            <a:xfrm>
              <a:off x="6504375" y="2941850"/>
              <a:ext cx="6275" cy="20575"/>
            </a:xfrm>
            <a:custGeom>
              <a:rect b="b" l="l" r="r" t="t"/>
              <a:pathLst>
                <a:path extrusionOk="0" h="823" w="251">
                  <a:moveTo>
                    <a:pt x="131" y="1"/>
                  </a:moveTo>
                  <a:cubicBezTo>
                    <a:pt x="60" y="1"/>
                    <a:pt x="0" y="60"/>
                    <a:pt x="0" y="120"/>
                  </a:cubicBezTo>
                  <a:lnTo>
                    <a:pt x="0" y="691"/>
                  </a:lnTo>
                  <a:cubicBezTo>
                    <a:pt x="0" y="763"/>
                    <a:pt x="60" y="822"/>
                    <a:pt x="131" y="822"/>
                  </a:cubicBezTo>
                  <a:cubicBezTo>
                    <a:pt x="191" y="822"/>
                    <a:pt x="250" y="763"/>
                    <a:pt x="250" y="691"/>
                  </a:cubicBezTo>
                  <a:lnTo>
                    <a:pt x="250" y="120"/>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14"/>
            <p:cNvSpPr/>
            <p:nvPr/>
          </p:nvSpPr>
          <p:spPr>
            <a:xfrm>
              <a:off x="6513600" y="2932625"/>
              <a:ext cx="20275" cy="6275"/>
            </a:xfrm>
            <a:custGeom>
              <a:rect b="b" l="l" r="r" t="t"/>
              <a:pathLst>
                <a:path extrusionOk="0" h="251" w="811">
                  <a:moveTo>
                    <a:pt x="120" y="1"/>
                  </a:moveTo>
                  <a:cubicBezTo>
                    <a:pt x="48" y="1"/>
                    <a:pt x="0" y="60"/>
                    <a:pt x="0" y="132"/>
                  </a:cubicBezTo>
                  <a:cubicBezTo>
                    <a:pt x="0" y="191"/>
                    <a:pt x="48" y="251"/>
                    <a:pt x="120" y="251"/>
                  </a:cubicBezTo>
                  <a:lnTo>
                    <a:pt x="691" y="251"/>
                  </a:lnTo>
                  <a:cubicBezTo>
                    <a:pt x="762" y="251"/>
                    <a:pt x="810" y="191"/>
                    <a:pt x="810" y="132"/>
                  </a:cubicBezTo>
                  <a:cubicBezTo>
                    <a:pt x="810"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14"/>
            <p:cNvSpPr/>
            <p:nvPr/>
          </p:nvSpPr>
          <p:spPr>
            <a:xfrm>
              <a:off x="6480850" y="2932625"/>
              <a:ext cx="20275" cy="6275"/>
            </a:xfrm>
            <a:custGeom>
              <a:rect b="b" l="l" r="r" t="t"/>
              <a:pathLst>
                <a:path extrusionOk="0" h="251" w="811">
                  <a:moveTo>
                    <a:pt x="120" y="1"/>
                  </a:moveTo>
                  <a:cubicBezTo>
                    <a:pt x="48" y="1"/>
                    <a:pt x="1" y="60"/>
                    <a:pt x="1" y="132"/>
                  </a:cubicBezTo>
                  <a:cubicBezTo>
                    <a:pt x="1" y="191"/>
                    <a:pt x="48" y="251"/>
                    <a:pt x="120" y="251"/>
                  </a:cubicBezTo>
                  <a:lnTo>
                    <a:pt x="691" y="251"/>
                  </a:lnTo>
                  <a:cubicBezTo>
                    <a:pt x="763" y="251"/>
                    <a:pt x="810" y="191"/>
                    <a:pt x="810" y="132"/>
                  </a:cubicBezTo>
                  <a:cubicBezTo>
                    <a:pt x="810"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14"/>
            <p:cNvSpPr/>
            <p:nvPr/>
          </p:nvSpPr>
          <p:spPr>
            <a:xfrm>
              <a:off x="3037275" y="2872200"/>
              <a:ext cx="88125" cy="88150"/>
            </a:xfrm>
            <a:custGeom>
              <a:rect b="b" l="l" r="r" t="t"/>
              <a:pathLst>
                <a:path extrusionOk="0" h="3526" w="3525">
                  <a:moveTo>
                    <a:pt x="1763" y="1"/>
                  </a:moveTo>
                  <a:cubicBezTo>
                    <a:pt x="798" y="1"/>
                    <a:pt x="0" y="787"/>
                    <a:pt x="0" y="1763"/>
                  </a:cubicBezTo>
                  <a:cubicBezTo>
                    <a:pt x="0" y="2739"/>
                    <a:pt x="798" y="3525"/>
                    <a:pt x="1763" y="3525"/>
                  </a:cubicBezTo>
                  <a:cubicBezTo>
                    <a:pt x="2739" y="3525"/>
                    <a:pt x="3525" y="2739"/>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14"/>
            <p:cNvSpPr/>
            <p:nvPr/>
          </p:nvSpPr>
          <p:spPr>
            <a:xfrm>
              <a:off x="3019700" y="2859100"/>
              <a:ext cx="124150" cy="114375"/>
            </a:xfrm>
            <a:custGeom>
              <a:rect b="b" l="l" r="r" t="t"/>
              <a:pathLst>
                <a:path extrusionOk="0" h="4575" w="4966">
                  <a:moveTo>
                    <a:pt x="2466" y="525"/>
                  </a:moveTo>
                  <a:cubicBezTo>
                    <a:pt x="3442" y="525"/>
                    <a:pt x="4228" y="1311"/>
                    <a:pt x="4228" y="2287"/>
                  </a:cubicBezTo>
                  <a:cubicBezTo>
                    <a:pt x="4228" y="3263"/>
                    <a:pt x="3442" y="4049"/>
                    <a:pt x="2466" y="4049"/>
                  </a:cubicBezTo>
                  <a:cubicBezTo>
                    <a:pt x="1501" y="4049"/>
                    <a:pt x="703" y="3263"/>
                    <a:pt x="703" y="2287"/>
                  </a:cubicBezTo>
                  <a:cubicBezTo>
                    <a:pt x="703" y="1311"/>
                    <a:pt x="1501" y="525"/>
                    <a:pt x="2466" y="525"/>
                  </a:cubicBezTo>
                  <a:close/>
                  <a:moveTo>
                    <a:pt x="2466" y="1"/>
                  </a:moveTo>
                  <a:cubicBezTo>
                    <a:pt x="1382" y="1"/>
                    <a:pt x="441" y="763"/>
                    <a:pt x="215" y="1835"/>
                  </a:cubicBezTo>
                  <a:cubicBezTo>
                    <a:pt x="1" y="2906"/>
                    <a:pt x="572" y="3978"/>
                    <a:pt x="1584" y="4394"/>
                  </a:cubicBezTo>
                  <a:cubicBezTo>
                    <a:pt x="1870" y="4517"/>
                    <a:pt x="2168" y="4575"/>
                    <a:pt x="2463" y="4575"/>
                  </a:cubicBezTo>
                  <a:cubicBezTo>
                    <a:pt x="3204" y="4575"/>
                    <a:pt x="3924" y="4208"/>
                    <a:pt x="4359" y="3561"/>
                  </a:cubicBezTo>
                  <a:cubicBezTo>
                    <a:pt x="4966" y="2656"/>
                    <a:pt x="4847" y="1442"/>
                    <a:pt x="4085" y="680"/>
                  </a:cubicBezTo>
                  <a:cubicBezTo>
                    <a:pt x="3656" y="239"/>
                    <a:pt x="3073" y="1"/>
                    <a:pt x="2466" y="1"/>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14"/>
            <p:cNvSpPr/>
            <p:nvPr/>
          </p:nvSpPr>
          <p:spPr>
            <a:xfrm>
              <a:off x="3303675" y="2912400"/>
              <a:ext cx="20550" cy="6275"/>
            </a:xfrm>
            <a:custGeom>
              <a:rect b="b" l="l" r="r" t="t"/>
              <a:pathLst>
                <a:path extrusionOk="0" h="251" w="822">
                  <a:moveTo>
                    <a:pt x="120" y="0"/>
                  </a:moveTo>
                  <a:cubicBezTo>
                    <a:pt x="48" y="0"/>
                    <a:pt x="0" y="60"/>
                    <a:pt x="0" y="131"/>
                  </a:cubicBezTo>
                  <a:cubicBezTo>
                    <a:pt x="0" y="191"/>
                    <a:pt x="60" y="250"/>
                    <a:pt x="120" y="250"/>
                  </a:cubicBezTo>
                  <a:lnTo>
                    <a:pt x="691" y="250"/>
                  </a:lnTo>
                  <a:cubicBezTo>
                    <a:pt x="762" y="250"/>
                    <a:pt x="822" y="191"/>
                    <a:pt x="822" y="131"/>
                  </a:cubicBezTo>
                  <a:cubicBezTo>
                    <a:pt x="822" y="60"/>
                    <a:pt x="762"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14"/>
            <p:cNvSpPr/>
            <p:nvPr/>
          </p:nvSpPr>
          <p:spPr>
            <a:xfrm>
              <a:off x="3271225" y="2912400"/>
              <a:ext cx="20275" cy="6300"/>
            </a:xfrm>
            <a:custGeom>
              <a:rect b="b" l="l" r="r" t="t"/>
              <a:pathLst>
                <a:path extrusionOk="0" h="252" w="811">
                  <a:moveTo>
                    <a:pt x="120" y="0"/>
                  </a:moveTo>
                  <a:cubicBezTo>
                    <a:pt x="48" y="0"/>
                    <a:pt x="1" y="60"/>
                    <a:pt x="1" y="131"/>
                  </a:cubicBezTo>
                  <a:cubicBezTo>
                    <a:pt x="1" y="191"/>
                    <a:pt x="48" y="250"/>
                    <a:pt x="120" y="250"/>
                  </a:cubicBezTo>
                  <a:lnTo>
                    <a:pt x="679" y="250"/>
                  </a:lnTo>
                  <a:cubicBezTo>
                    <a:pt x="686" y="251"/>
                    <a:pt x="692" y="252"/>
                    <a:pt x="698" y="252"/>
                  </a:cubicBezTo>
                  <a:cubicBezTo>
                    <a:pt x="761" y="252"/>
                    <a:pt x="810" y="196"/>
                    <a:pt x="810" y="131"/>
                  </a:cubicBezTo>
                  <a:cubicBezTo>
                    <a:pt x="810" y="60"/>
                    <a:pt x="763"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14"/>
            <p:cNvSpPr/>
            <p:nvPr/>
          </p:nvSpPr>
          <p:spPr>
            <a:xfrm>
              <a:off x="3294450" y="2921625"/>
              <a:ext cx="6275" cy="20550"/>
            </a:xfrm>
            <a:custGeom>
              <a:rect b="b" l="l" r="r" t="t"/>
              <a:pathLst>
                <a:path extrusionOk="0" h="822" w="251">
                  <a:moveTo>
                    <a:pt x="119" y="0"/>
                  </a:moveTo>
                  <a:cubicBezTo>
                    <a:pt x="48" y="0"/>
                    <a:pt x="0" y="60"/>
                    <a:pt x="0" y="131"/>
                  </a:cubicBezTo>
                  <a:lnTo>
                    <a:pt x="0" y="703"/>
                  </a:lnTo>
                  <a:cubicBezTo>
                    <a:pt x="0" y="762"/>
                    <a:pt x="60" y="822"/>
                    <a:pt x="119" y="822"/>
                  </a:cubicBezTo>
                  <a:cubicBezTo>
                    <a:pt x="191" y="822"/>
                    <a:pt x="250" y="762"/>
                    <a:pt x="250" y="703"/>
                  </a:cubicBezTo>
                  <a:lnTo>
                    <a:pt x="250" y="131"/>
                  </a:lnTo>
                  <a:cubicBezTo>
                    <a:pt x="250" y="60"/>
                    <a:pt x="191" y="0"/>
                    <a:pt x="11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14"/>
            <p:cNvSpPr/>
            <p:nvPr/>
          </p:nvSpPr>
          <p:spPr>
            <a:xfrm>
              <a:off x="3294450" y="2888875"/>
              <a:ext cx="6275" cy="20575"/>
            </a:xfrm>
            <a:custGeom>
              <a:rect b="b" l="l" r="r" t="t"/>
              <a:pathLst>
                <a:path extrusionOk="0" h="823" w="251">
                  <a:moveTo>
                    <a:pt x="119" y="1"/>
                  </a:moveTo>
                  <a:cubicBezTo>
                    <a:pt x="48" y="1"/>
                    <a:pt x="0" y="60"/>
                    <a:pt x="0" y="132"/>
                  </a:cubicBezTo>
                  <a:lnTo>
                    <a:pt x="0" y="703"/>
                  </a:lnTo>
                  <a:cubicBezTo>
                    <a:pt x="0" y="763"/>
                    <a:pt x="60" y="822"/>
                    <a:pt x="119" y="822"/>
                  </a:cubicBezTo>
                  <a:cubicBezTo>
                    <a:pt x="191" y="822"/>
                    <a:pt x="250" y="775"/>
                    <a:pt x="250" y="703"/>
                  </a:cubicBezTo>
                  <a:lnTo>
                    <a:pt x="250" y="132"/>
                  </a:lnTo>
                  <a:cubicBezTo>
                    <a:pt x="250" y="60"/>
                    <a:pt x="191" y="1"/>
                    <a:pt x="11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14"/>
            <p:cNvSpPr/>
            <p:nvPr/>
          </p:nvSpPr>
          <p:spPr>
            <a:xfrm>
              <a:off x="410450" y="2952275"/>
              <a:ext cx="21750" cy="6275"/>
            </a:xfrm>
            <a:custGeom>
              <a:rect b="b" l="l" r="r" t="t"/>
              <a:pathLst>
                <a:path extrusionOk="0" h="251" w="870">
                  <a:moveTo>
                    <a:pt x="144" y="1"/>
                  </a:moveTo>
                  <a:cubicBezTo>
                    <a:pt x="1" y="13"/>
                    <a:pt x="1" y="239"/>
                    <a:pt x="144" y="251"/>
                  </a:cubicBezTo>
                  <a:lnTo>
                    <a:pt x="715" y="251"/>
                  </a:lnTo>
                  <a:cubicBezTo>
                    <a:pt x="870" y="239"/>
                    <a:pt x="870" y="13"/>
                    <a:pt x="71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14"/>
            <p:cNvSpPr/>
            <p:nvPr/>
          </p:nvSpPr>
          <p:spPr>
            <a:xfrm>
              <a:off x="377725" y="2952275"/>
              <a:ext cx="21750" cy="6275"/>
            </a:xfrm>
            <a:custGeom>
              <a:rect b="b" l="l" r="r" t="t"/>
              <a:pathLst>
                <a:path extrusionOk="0" h="251" w="870">
                  <a:moveTo>
                    <a:pt x="155" y="1"/>
                  </a:moveTo>
                  <a:cubicBezTo>
                    <a:pt x="0" y="13"/>
                    <a:pt x="0" y="239"/>
                    <a:pt x="155" y="251"/>
                  </a:cubicBezTo>
                  <a:lnTo>
                    <a:pt x="726" y="251"/>
                  </a:lnTo>
                  <a:cubicBezTo>
                    <a:pt x="869" y="239"/>
                    <a:pt x="869" y="13"/>
                    <a:pt x="72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14"/>
            <p:cNvSpPr/>
            <p:nvPr/>
          </p:nvSpPr>
          <p:spPr>
            <a:xfrm>
              <a:off x="401825" y="2961875"/>
              <a:ext cx="6275" cy="20200"/>
            </a:xfrm>
            <a:custGeom>
              <a:rect b="b" l="l" r="r" t="t"/>
              <a:pathLst>
                <a:path extrusionOk="0" h="808" w="251">
                  <a:moveTo>
                    <a:pt x="125" y="1"/>
                  </a:moveTo>
                  <a:cubicBezTo>
                    <a:pt x="66" y="1"/>
                    <a:pt x="6" y="39"/>
                    <a:pt x="0" y="117"/>
                  </a:cubicBezTo>
                  <a:lnTo>
                    <a:pt x="0" y="688"/>
                  </a:lnTo>
                  <a:cubicBezTo>
                    <a:pt x="0" y="748"/>
                    <a:pt x="60" y="807"/>
                    <a:pt x="120" y="807"/>
                  </a:cubicBezTo>
                  <a:cubicBezTo>
                    <a:pt x="191" y="807"/>
                    <a:pt x="250" y="748"/>
                    <a:pt x="250" y="688"/>
                  </a:cubicBezTo>
                  <a:lnTo>
                    <a:pt x="250" y="117"/>
                  </a:lnTo>
                  <a:cubicBezTo>
                    <a:pt x="245" y="39"/>
                    <a:pt x="185" y="1"/>
                    <a:pt x="12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14"/>
            <p:cNvSpPr/>
            <p:nvPr/>
          </p:nvSpPr>
          <p:spPr>
            <a:xfrm>
              <a:off x="401825" y="2929125"/>
              <a:ext cx="6275" cy="20200"/>
            </a:xfrm>
            <a:custGeom>
              <a:rect b="b" l="l" r="r" t="t"/>
              <a:pathLst>
                <a:path extrusionOk="0" h="808" w="251">
                  <a:moveTo>
                    <a:pt x="125" y="1"/>
                  </a:moveTo>
                  <a:cubicBezTo>
                    <a:pt x="66" y="1"/>
                    <a:pt x="6" y="40"/>
                    <a:pt x="0" y="117"/>
                  </a:cubicBezTo>
                  <a:lnTo>
                    <a:pt x="0" y="689"/>
                  </a:lnTo>
                  <a:cubicBezTo>
                    <a:pt x="0" y="760"/>
                    <a:pt x="60" y="808"/>
                    <a:pt x="120" y="808"/>
                  </a:cubicBezTo>
                  <a:cubicBezTo>
                    <a:pt x="191" y="808"/>
                    <a:pt x="250" y="760"/>
                    <a:pt x="250" y="689"/>
                  </a:cubicBezTo>
                  <a:lnTo>
                    <a:pt x="250" y="117"/>
                  </a:lnTo>
                  <a:cubicBezTo>
                    <a:pt x="245" y="40"/>
                    <a:pt x="185" y="1"/>
                    <a:pt x="12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14"/>
            <p:cNvSpPr/>
            <p:nvPr/>
          </p:nvSpPr>
          <p:spPr>
            <a:xfrm>
              <a:off x="1548400" y="3026400"/>
              <a:ext cx="6275" cy="20550"/>
            </a:xfrm>
            <a:custGeom>
              <a:rect b="b" l="l" r="r" t="t"/>
              <a:pathLst>
                <a:path extrusionOk="0" h="822" w="251">
                  <a:moveTo>
                    <a:pt x="131" y="0"/>
                  </a:moveTo>
                  <a:cubicBezTo>
                    <a:pt x="60" y="0"/>
                    <a:pt x="0" y="48"/>
                    <a:pt x="0" y="119"/>
                  </a:cubicBezTo>
                  <a:lnTo>
                    <a:pt x="0" y="691"/>
                  </a:lnTo>
                  <a:cubicBezTo>
                    <a:pt x="0" y="762"/>
                    <a:pt x="60" y="822"/>
                    <a:pt x="131" y="822"/>
                  </a:cubicBezTo>
                  <a:cubicBezTo>
                    <a:pt x="191" y="822"/>
                    <a:pt x="250" y="762"/>
                    <a:pt x="250" y="691"/>
                  </a:cubicBezTo>
                  <a:lnTo>
                    <a:pt x="250" y="119"/>
                  </a:lnTo>
                  <a:cubicBezTo>
                    <a:pt x="250" y="48"/>
                    <a:pt x="191"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14"/>
            <p:cNvSpPr/>
            <p:nvPr/>
          </p:nvSpPr>
          <p:spPr>
            <a:xfrm>
              <a:off x="1548400" y="2993650"/>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63"/>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14"/>
            <p:cNvSpPr/>
            <p:nvPr/>
          </p:nvSpPr>
          <p:spPr>
            <a:xfrm>
              <a:off x="1524875" y="3017175"/>
              <a:ext cx="20575" cy="6275"/>
            </a:xfrm>
            <a:custGeom>
              <a:rect b="b" l="l" r="r" t="t"/>
              <a:pathLst>
                <a:path extrusionOk="0" h="251" w="823">
                  <a:moveTo>
                    <a:pt x="132" y="0"/>
                  </a:moveTo>
                  <a:cubicBezTo>
                    <a:pt x="60" y="0"/>
                    <a:pt x="1" y="60"/>
                    <a:pt x="1" y="131"/>
                  </a:cubicBezTo>
                  <a:cubicBezTo>
                    <a:pt x="1" y="191"/>
                    <a:pt x="60" y="250"/>
                    <a:pt x="132" y="250"/>
                  </a:cubicBezTo>
                  <a:lnTo>
                    <a:pt x="703" y="250"/>
                  </a:lnTo>
                  <a:cubicBezTo>
                    <a:pt x="763" y="250"/>
                    <a:pt x="822" y="191"/>
                    <a:pt x="822" y="131"/>
                  </a:cubicBezTo>
                  <a:cubicBezTo>
                    <a:pt x="822" y="60"/>
                    <a:pt x="763" y="0"/>
                    <a:pt x="70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14"/>
            <p:cNvSpPr/>
            <p:nvPr/>
          </p:nvSpPr>
          <p:spPr>
            <a:xfrm>
              <a:off x="1557625" y="3017175"/>
              <a:ext cx="20550" cy="6275"/>
            </a:xfrm>
            <a:custGeom>
              <a:rect b="b" l="l" r="r" t="t"/>
              <a:pathLst>
                <a:path extrusionOk="0" h="251" w="822">
                  <a:moveTo>
                    <a:pt x="131" y="0"/>
                  </a:moveTo>
                  <a:cubicBezTo>
                    <a:pt x="60" y="0"/>
                    <a:pt x="0" y="60"/>
                    <a:pt x="0" y="131"/>
                  </a:cubicBezTo>
                  <a:cubicBezTo>
                    <a:pt x="0" y="191"/>
                    <a:pt x="60" y="250"/>
                    <a:pt x="131" y="250"/>
                  </a:cubicBezTo>
                  <a:lnTo>
                    <a:pt x="703" y="250"/>
                  </a:lnTo>
                  <a:cubicBezTo>
                    <a:pt x="762" y="250"/>
                    <a:pt x="822" y="191"/>
                    <a:pt x="822" y="131"/>
                  </a:cubicBezTo>
                  <a:cubicBezTo>
                    <a:pt x="822" y="60"/>
                    <a:pt x="762" y="0"/>
                    <a:pt x="70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14"/>
            <p:cNvSpPr/>
            <p:nvPr/>
          </p:nvSpPr>
          <p:spPr>
            <a:xfrm>
              <a:off x="1648400" y="2611475"/>
              <a:ext cx="490275" cy="358975"/>
            </a:xfrm>
            <a:custGeom>
              <a:rect b="b" l="l" r="r" t="t"/>
              <a:pathLst>
                <a:path extrusionOk="0" h="14359" w="19611">
                  <a:moveTo>
                    <a:pt x="1" y="0"/>
                  </a:moveTo>
                  <a:lnTo>
                    <a:pt x="13" y="12656"/>
                  </a:lnTo>
                  <a:cubicBezTo>
                    <a:pt x="13" y="13597"/>
                    <a:pt x="787" y="14359"/>
                    <a:pt x="1727" y="14359"/>
                  </a:cubicBezTo>
                  <a:lnTo>
                    <a:pt x="19610" y="14347"/>
                  </a:lnTo>
                  <a:lnTo>
                    <a:pt x="19610" y="13823"/>
                  </a:lnTo>
                  <a:lnTo>
                    <a:pt x="1727" y="13847"/>
                  </a:lnTo>
                  <a:cubicBezTo>
                    <a:pt x="1072" y="13847"/>
                    <a:pt x="537" y="13311"/>
                    <a:pt x="537" y="12656"/>
                  </a:cubicBezTo>
                  <a:lnTo>
                    <a:pt x="525" y="0"/>
                  </a:ln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14"/>
            <p:cNvSpPr/>
            <p:nvPr/>
          </p:nvSpPr>
          <p:spPr>
            <a:xfrm>
              <a:off x="2094600" y="2919525"/>
              <a:ext cx="87825" cy="88150"/>
            </a:xfrm>
            <a:custGeom>
              <a:rect b="b" l="l" r="r" t="t"/>
              <a:pathLst>
                <a:path extrusionOk="0" h="3526" w="3513">
                  <a:moveTo>
                    <a:pt x="1762" y="1"/>
                  </a:moveTo>
                  <a:cubicBezTo>
                    <a:pt x="786" y="1"/>
                    <a:pt x="0" y="799"/>
                    <a:pt x="0" y="1763"/>
                  </a:cubicBezTo>
                  <a:cubicBezTo>
                    <a:pt x="0" y="2739"/>
                    <a:pt x="786" y="3525"/>
                    <a:pt x="1762" y="3525"/>
                  </a:cubicBezTo>
                  <a:cubicBezTo>
                    <a:pt x="2727" y="3525"/>
                    <a:pt x="3513" y="2739"/>
                    <a:pt x="3513" y="1763"/>
                  </a:cubicBezTo>
                  <a:cubicBezTo>
                    <a:pt x="3513" y="799"/>
                    <a:pt x="2727" y="1"/>
                    <a:pt x="1762"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14"/>
            <p:cNvSpPr/>
            <p:nvPr/>
          </p:nvSpPr>
          <p:spPr>
            <a:xfrm>
              <a:off x="2062150" y="2906725"/>
              <a:ext cx="133675" cy="114200"/>
            </a:xfrm>
            <a:custGeom>
              <a:rect b="b" l="l" r="r" t="t"/>
              <a:pathLst>
                <a:path extrusionOk="0" h="4568" w="5347">
                  <a:moveTo>
                    <a:pt x="3060" y="525"/>
                  </a:moveTo>
                  <a:cubicBezTo>
                    <a:pt x="4025" y="525"/>
                    <a:pt x="4811" y="1311"/>
                    <a:pt x="4811" y="2275"/>
                  </a:cubicBezTo>
                  <a:cubicBezTo>
                    <a:pt x="4811" y="3251"/>
                    <a:pt x="4025" y="4037"/>
                    <a:pt x="3060" y="4037"/>
                  </a:cubicBezTo>
                  <a:cubicBezTo>
                    <a:pt x="2084" y="4037"/>
                    <a:pt x="1298" y="3251"/>
                    <a:pt x="1298" y="2275"/>
                  </a:cubicBezTo>
                  <a:cubicBezTo>
                    <a:pt x="1298" y="1311"/>
                    <a:pt x="2084" y="525"/>
                    <a:pt x="3060" y="525"/>
                  </a:cubicBezTo>
                  <a:close/>
                  <a:moveTo>
                    <a:pt x="3082" y="1"/>
                  </a:moveTo>
                  <a:cubicBezTo>
                    <a:pt x="3075" y="1"/>
                    <a:pt x="3068" y="1"/>
                    <a:pt x="3060" y="1"/>
                  </a:cubicBezTo>
                  <a:cubicBezTo>
                    <a:pt x="1024" y="1"/>
                    <a:pt x="1" y="2454"/>
                    <a:pt x="1441" y="3894"/>
                  </a:cubicBezTo>
                  <a:cubicBezTo>
                    <a:pt x="1907" y="4360"/>
                    <a:pt x="2479" y="4568"/>
                    <a:pt x="3040" y="4568"/>
                  </a:cubicBezTo>
                  <a:cubicBezTo>
                    <a:pt x="4217" y="4568"/>
                    <a:pt x="5346" y="3653"/>
                    <a:pt x="5346" y="2275"/>
                  </a:cubicBezTo>
                  <a:cubicBezTo>
                    <a:pt x="5346" y="1020"/>
                    <a:pt x="4334" y="1"/>
                    <a:pt x="3082" y="1"/>
                  </a:cubicBez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14"/>
            <p:cNvSpPr/>
            <p:nvPr/>
          </p:nvSpPr>
          <p:spPr>
            <a:xfrm>
              <a:off x="1880875" y="2744225"/>
              <a:ext cx="918900" cy="109850"/>
            </a:xfrm>
            <a:custGeom>
              <a:rect b="b" l="l" r="r" t="t"/>
              <a:pathLst>
                <a:path extrusionOk="0" h="4394" w="36756">
                  <a:moveTo>
                    <a:pt x="22599" y="0"/>
                  </a:moveTo>
                  <a:lnTo>
                    <a:pt x="1" y="24"/>
                  </a:lnTo>
                  <a:lnTo>
                    <a:pt x="1" y="548"/>
                  </a:lnTo>
                  <a:lnTo>
                    <a:pt x="22599" y="524"/>
                  </a:lnTo>
                  <a:cubicBezTo>
                    <a:pt x="23254" y="524"/>
                    <a:pt x="23789" y="1060"/>
                    <a:pt x="23789" y="1715"/>
                  </a:cubicBezTo>
                  <a:lnTo>
                    <a:pt x="23789" y="2691"/>
                  </a:lnTo>
                  <a:cubicBezTo>
                    <a:pt x="23789" y="3632"/>
                    <a:pt x="24551" y="4394"/>
                    <a:pt x="25492" y="4394"/>
                  </a:cubicBezTo>
                  <a:lnTo>
                    <a:pt x="36755" y="4382"/>
                  </a:lnTo>
                  <a:lnTo>
                    <a:pt x="36755" y="3870"/>
                  </a:lnTo>
                  <a:lnTo>
                    <a:pt x="25492" y="3870"/>
                  </a:lnTo>
                  <a:cubicBezTo>
                    <a:pt x="24837" y="3870"/>
                    <a:pt x="24301" y="3346"/>
                    <a:pt x="24301" y="2679"/>
                  </a:cubicBezTo>
                  <a:lnTo>
                    <a:pt x="24301" y="1715"/>
                  </a:lnTo>
                  <a:cubicBezTo>
                    <a:pt x="24301" y="774"/>
                    <a:pt x="23539" y="12"/>
                    <a:pt x="22599"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14"/>
            <p:cNvSpPr/>
            <p:nvPr/>
          </p:nvSpPr>
          <p:spPr>
            <a:xfrm>
              <a:off x="2755975" y="2803150"/>
              <a:ext cx="87850" cy="88125"/>
            </a:xfrm>
            <a:custGeom>
              <a:rect b="b" l="l" r="r" t="t"/>
              <a:pathLst>
                <a:path extrusionOk="0" h="3525" w="3514">
                  <a:moveTo>
                    <a:pt x="1763" y="1"/>
                  </a:moveTo>
                  <a:cubicBezTo>
                    <a:pt x="787" y="1"/>
                    <a:pt x="1" y="798"/>
                    <a:pt x="1" y="1763"/>
                  </a:cubicBezTo>
                  <a:cubicBezTo>
                    <a:pt x="1" y="2739"/>
                    <a:pt x="787" y="3525"/>
                    <a:pt x="1763" y="3525"/>
                  </a:cubicBezTo>
                  <a:cubicBezTo>
                    <a:pt x="2728" y="3525"/>
                    <a:pt x="3513" y="2739"/>
                    <a:pt x="3513" y="1763"/>
                  </a:cubicBezTo>
                  <a:cubicBezTo>
                    <a:pt x="3513" y="798"/>
                    <a:pt x="2728"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14"/>
            <p:cNvSpPr/>
            <p:nvPr/>
          </p:nvSpPr>
          <p:spPr>
            <a:xfrm>
              <a:off x="2742900" y="2790050"/>
              <a:ext cx="133375" cy="114275"/>
            </a:xfrm>
            <a:custGeom>
              <a:rect b="b" l="l" r="r" t="t"/>
              <a:pathLst>
                <a:path extrusionOk="0" h="4571" w="5335">
                  <a:moveTo>
                    <a:pt x="2286" y="525"/>
                  </a:moveTo>
                  <a:cubicBezTo>
                    <a:pt x="3239" y="560"/>
                    <a:pt x="3989" y="1334"/>
                    <a:pt x="3989" y="2287"/>
                  </a:cubicBezTo>
                  <a:cubicBezTo>
                    <a:pt x="3989" y="3239"/>
                    <a:pt x="3239" y="4025"/>
                    <a:pt x="2286" y="4049"/>
                  </a:cubicBezTo>
                  <a:cubicBezTo>
                    <a:pt x="1322" y="4025"/>
                    <a:pt x="572" y="3239"/>
                    <a:pt x="572" y="2287"/>
                  </a:cubicBezTo>
                  <a:cubicBezTo>
                    <a:pt x="572" y="1334"/>
                    <a:pt x="1322" y="560"/>
                    <a:pt x="2286" y="525"/>
                  </a:cubicBezTo>
                  <a:close/>
                  <a:moveTo>
                    <a:pt x="2286" y="1"/>
                  </a:moveTo>
                  <a:lnTo>
                    <a:pt x="2286" y="13"/>
                  </a:lnTo>
                  <a:cubicBezTo>
                    <a:pt x="2279" y="13"/>
                    <a:pt x="2271" y="13"/>
                    <a:pt x="2264" y="13"/>
                  </a:cubicBezTo>
                  <a:cubicBezTo>
                    <a:pt x="1001" y="13"/>
                    <a:pt x="0" y="1032"/>
                    <a:pt x="0" y="2299"/>
                  </a:cubicBezTo>
                  <a:cubicBezTo>
                    <a:pt x="0" y="3666"/>
                    <a:pt x="1124" y="4571"/>
                    <a:pt x="2294" y="4571"/>
                  </a:cubicBezTo>
                  <a:cubicBezTo>
                    <a:pt x="2857" y="4571"/>
                    <a:pt x="3430" y="4362"/>
                    <a:pt x="3893" y="3894"/>
                  </a:cubicBezTo>
                  <a:cubicBezTo>
                    <a:pt x="5334" y="2453"/>
                    <a:pt x="4310" y="1"/>
                    <a:pt x="2286"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14"/>
            <p:cNvSpPr/>
            <p:nvPr/>
          </p:nvSpPr>
          <p:spPr>
            <a:xfrm>
              <a:off x="1836825" y="2707300"/>
              <a:ext cx="88125" cy="88150"/>
            </a:xfrm>
            <a:custGeom>
              <a:rect b="b" l="l" r="r" t="t"/>
              <a:pathLst>
                <a:path extrusionOk="0" h="3526" w="3525">
                  <a:moveTo>
                    <a:pt x="1763" y="1"/>
                  </a:moveTo>
                  <a:cubicBezTo>
                    <a:pt x="786" y="1"/>
                    <a:pt x="0" y="799"/>
                    <a:pt x="0" y="1763"/>
                  </a:cubicBezTo>
                  <a:cubicBezTo>
                    <a:pt x="0" y="2739"/>
                    <a:pt x="786" y="3525"/>
                    <a:pt x="1763" y="3525"/>
                  </a:cubicBezTo>
                  <a:cubicBezTo>
                    <a:pt x="2739" y="3525"/>
                    <a:pt x="3525" y="2739"/>
                    <a:pt x="3525" y="1763"/>
                  </a:cubicBezTo>
                  <a:cubicBezTo>
                    <a:pt x="3525" y="799"/>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14"/>
            <p:cNvSpPr/>
            <p:nvPr/>
          </p:nvSpPr>
          <p:spPr>
            <a:xfrm>
              <a:off x="1804375" y="2694200"/>
              <a:ext cx="133675" cy="114500"/>
            </a:xfrm>
            <a:custGeom>
              <a:rect b="b" l="l" r="r" t="t"/>
              <a:pathLst>
                <a:path extrusionOk="0" h="4580" w="5347">
                  <a:moveTo>
                    <a:pt x="3061" y="525"/>
                  </a:moveTo>
                  <a:cubicBezTo>
                    <a:pt x="4013" y="561"/>
                    <a:pt x="4775" y="1334"/>
                    <a:pt x="4775" y="2287"/>
                  </a:cubicBezTo>
                  <a:cubicBezTo>
                    <a:pt x="4775" y="3239"/>
                    <a:pt x="4013" y="4025"/>
                    <a:pt x="3061" y="4049"/>
                  </a:cubicBezTo>
                  <a:cubicBezTo>
                    <a:pt x="2108" y="4025"/>
                    <a:pt x="1346" y="3239"/>
                    <a:pt x="1346" y="2287"/>
                  </a:cubicBezTo>
                  <a:cubicBezTo>
                    <a:pt x="1346" y="1334"/>
                    <a:pt x="2108" y="561"/>
                    <a:pt x="3061" y="525"/>
                  </a:cubicBezTo>
                  <a:close/>
                  <a:moveTo>
                    <a:pt x="3061" y="1"/>
                  </a:moveTo>
                  <a:cubicBezTo>
                    <a:pt x="1025" y="1"/>
                    <a:pt x="1" y="2466"/>
                    <a:pt x="1441" y="3906"/>
                  </a:cubicBezTo>
                  <a:cubicBezTo>
                    <a:pt x="1907" y="4372"/>
                    <a:pt x="2479" y="4580"/>
                    <a:pt x="3040" y="4580"/>
                  </a:cubicBezTo>
                  <a:cubicBezTo>
                    <a:pt x="4217" y="4580"/>
                    <a:pt x="5347" y="3665"/>
                    <a:pt x="5347" y="2287"/>
                  </a:cubicBezTo>
                  <a:cubicBezTo>
                    <a:pt x="5335" y="1025"/>
                    <a:pt x="4323" y="1"/>
                    <a:pt x="3061"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14"/>
            <p:cNvSpPr/>
            <p:nvPr/>
          </p:nvSpPr>
          <p:spPr>
            <a:xfrm>
              <a:off x="1424575" y="2611475"/>
              <a:ext cx="13425" cy="220575"/>
            </a:xfrm>
            <a:custGeom>
              <a:rect b="b" l="l" r="r" t="t"/>
              <a:pathLst>
                <a:path extrusionOk="0" h="8823" w="537">
                  <a:moveTo>
                    <a:pt x="0" y="0"/>
                  </a:moveTo>
                  <a:lnTo>
                    <a:pt x="12" y="8823"/>
                  </a:lnTo>
                  <a:lnTo>
                    <a:pt x="536" y="8811"/>
                  </a:lnTo>
                  <a:lnTo>
                    <a:pt x="524" y="0"/>
                  </a:ln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14"/>
            <p:cNvSpPr/>
            <p:nvPr/>
          </p:nvSpPr>
          <p:spPr>
            <a:xfrm>
              <a:off x="1387375" y="2787675"/>
              <a:ext cx="88125" cy="88125"/>
            </a:xfrm>
            <a:custGeom>
              <a:rect b="b" l="l" r="r" t="t"/>
              <a:pathLst>
                <a:path extrusionOk="0" h="3525" w="3525">
                  <a:moveTo>
                    <a:pt x="1762" y="0"/>
                  </a:moveTo>
                  <a:cubicBezTo>
                    <a:pt x="786" y="0"/>
                    <a:pt x="0" y="798"/>
                    <a:pt x="0" y="1763"/>
                  </a:cubicBezTo>
                  <a:cubicBezTo>
                    <a:pt x="0" y="2739"/>
                    <a:pt x="786" y="3525"/>
                    <a:pt x="1762" y="3525"/>
                  </a:cubicBezTo>
                  <a:cubicBezTo>
                    <a:pt x="2727" y="3525"/>
                    <a:pt x="3524" y="2739"/>
                    <a:pt x="3524" y="1763"/>
                  </a:cubicBezTo>
                  <a:cubicBezTo>
                    <a:pt x="3524" y="798"/>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14"/>
            <p:cNvSpPr/>
            <p:nvPr/>
          </p:nvSpPr>
          <p:spPr>
            <a:xfrm>
              <a:off x="1354700" y="2774875"/>
              <a:ext cx="133600" cy="114200"/>
            </a:xfrm>
            <a:custGeom>
              <a:rect b="b" l="l" r="r" t="t"/>
              <a:pathLst>
                <a:path extrusionOk="0" h="4568" w="5344">
                  <a:moveTo>
                    <a:pt x="3069" y="524"/>
                  </a:moveTo>
                  <a:cubicBezTo>
                    <a:pt x="4034" y="524"/>
                    <a:pt x="4819" y="1310"/>
                    <a:pt x="4819" y="2275"/>
                  </a:cubicBezTo>
                  <a:cubicBezTo>
                    <a:pt x="4819" y="3251"/>
                    <a:pt x="4034" y="4037"/>
                    <a:pt x="3069" y="4037"/>
                  </a:cubicBezTo>
                  <a:cubicBezTo>
                    <a:pt x="2093" y="4037"/>
                    <a:pt x="1307" y="3251"/>
                    <a:pt x="1307" y="2275"/>
                  </a:cubicBezTo>
                  <a:cubicBezTo>
                    <a:pt x="1307" y="1310"/>
                    <a:pt x="2093" y="524"/>
                    <a:pt x="3069" y="524"/>
                  </a:cubicBezTo>
                  <a:close/>
                  <a:moveTo>
                    <a:pt x="3079" y="0"/>
                  </a:moveTo>
                  <a:cubicBezTo>
                    <a:pt x="3073" y="0"/>
                    <a:pt x="3067" y="0"/>
                    <a:pt x="3061" y="0"/>
                  </a:cubicBezTo>
                  <a:lnTo>
                    <a:pt x="3061" y="0"/>
                  </a:lnTo>
                  <a:cubicBezTo>
                    <a:pt x="3059" y="0"/>
                    <a:pt x="3057" y="0"/>
                    <a:pt x="3054" y="0"/>
                  </a:cubicBezTo>
                  <a:cubicBezTo>
                    <a:pt x="1016" y="0"/>
                    <a:pt x="1" y="2457"/>
                    <a:pt x="1438" y="3894"/>
                  </a:cubicBezTo>
                  <a:cubicBezTo>
                    <a:pt x="1903" y="4359"/>
                    <a:pt x="2476" y="4567"/>
                    <a:pt x="3037" y="4567"/>
                  </a:cubicBezTo>
                  <a:cubicBezTo>
                    <a:pt x="4214" y="4567"/>
                    <a:pt x="5343" y="3653"/>
                    <a:pt x="5343" y="2275"/>
                  </a:cubicBezTo>
                  <a:cubicBezTo>
                    <a:pt x="5343" y="1020"/>
                    <a:pt x="4331" y="0"/>
                    <a:pt x="3079" y="0"/>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14"/>
            <p:cNvSpPr/>
            <p:nvPr/>
          </p:nvSpPr>
          <p:spPr>
            <a:xfrm>
              <a:off x="643225" y="2611475"/>
              <a:ext cx="440850" cy="275050"/>
            </a:xfrm>
            <a:custGeom>
              <a:rect b="b" l="l" r="r" t="t"/>
              <a:pathLst>
                <a:path extrusionOk="0" h="11002" w="17634">
                  <a:moveTo>
                    <a:pt x="12" y="0"/>
                  </a:moveTo>
                  <a:lnTo>
                    <a:pt x="12" y="4739"/>
                  </a:lnTo>
                  <a:cubicBezTo>
                    <a:pt x="0" y="5536"/>
                    <a:pt x="643" y="6167"/>
                    <a:pt x="1441" y="6179"/>
                  </a:cubicBezTo>
                  <a:lnTo>
                    <a:pt x="4715" y="6179"/>
                  </a:lnTo>
                  <a:cubicBezTo>
                    <a:pt x="5215" y="6179"/>
                    <a:pt x="5620" y="6584"/>
                    <a:pt x="5620" y="7084"/>
                  </a:cubicBezTo>
                  <a:lnTo>
                    <a:pt x="5620" y="9573"/>
                  </a:lnTo>
                  <a:cubicBezTo>
                    <a:pt x="5620" y="10358"/>
                    <a:pt x="6263" y="11001"/>
                    <a:pt x="7049" y="11001"/>
                  </a:cubicBezTo>
                  <a:lnTo>
                    <a:pt x="17634" y="10989"/>
                  </a:lnTo>
                  <a:lnTo>
                    <a:pt x="17634" y="10477"/>
                  </a:lnTo>
                  <a:lnTo>
                    <a:pt x="7049" y="10477"/>
                  </a:lnTo>
                  <a:cubicBezTo>
                    <a:pt x="6549" y="10477"/>
                    <a:pt x="6144" y="10073"/>
                    <a:pt x="6144" y="9573"/>
                  </a:cubicBezTo>
                  <a:lnTo>
                    <a:pt x="6144" y="7084"/>
                  </a:lnTo>
                  <a:cubicBezTo>
                    <a:pt x="6144" y="6298"/>
                    <a:pt x="5501" y="5655"/>
                    <a:pt x="4715" y="5655"/>
                  </a:cubicBezTo>
                  <a:lnTo>
                    <a:pt x="1441" y="5655"/>
                  </a:lnTo>
                  <a:cubicBezTo>
                    <a:pt x="941" y="5655"/>
                    <a:pt x="536" y="5251"/>
                    <a:pt x="536" y="4751"/>
                  </a:cubicBezTo>
                  <a:lnTo>
                    <a:pt x="536" y="0"/>
                  </a:ln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14"/>
            <p:cNvSpPr/>
            <p:nvPr/>
          </p:nvSpPr>
          <p:spPr>
            <a:xfrm>
              <a:off x="1025125" y="2835900"/>
              <a:ext cx="88125" cy="88125"/>
            </a:xfrm>
            <a:custGeom>
              <a:rect b="b" l="l" r="r" t="t"/>
              <a:pathLst>
                <a:path extrusionOk="0" h="3525" w="3525">
                  <a:moveTo>
                    <a:pt x="1762" y="0"/>
                  </a:moveTo>
                  <a:cubicBezTo>
                    <a:pt x="786" y="0"/>
                    <a:pt x="0" y="786"/>
                    <a:pt x="0" y="1762"/>
                  </a:cubicBezTo>
                  <a:cubicBezTo>
                    <a:pt x="0" y="2739"/>
                    <a:pt x="786" y="3525"/>
                    <a:pt x="1762" y="3525"/>
                  </a:cubicBezTo>
                  <a:cubicBezTo>
                    <a:pt x="2727" y="3525"/>
                    <a:pt x="3524" y="2739"/>
                    <a:pt x="3524" y="1762"/>
                  </a:cubicBezTo>
                  <a:cubicBezTo>
                    <a:pt x="3524"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14"/>
            <p:cNvSpPr/>
            <p:nvPr/>
          </p:nvSpPr>
          <p:spPr>
            <a:xfrm>
              <a:off x="992700" y="2822800"/>
              <a:ext cx="133650" cy="114350"/>
            </a:xfrm>
            <a:custGeom>
              <a:rect b="b" l="l" r="r" t="t"/>
              <a:pathLst>
                <a:path extrusionOk="0" h="4574" w="5346">
                  <a:moveTo>
                    <a:pt x="3047" y="0"/>
                  </a:moveTo>
                  <a:cubicBezTo>
                    <a:pt x="3049" y="0"/>
                    <a:pt x="3051" y="0"/>
                    <a:pt x="3053" y="0"/>
                  </a:cubicBezTo>
                  <a:lnTo>
                    <a:pt x="3053" y="0"/>
                  </a:lnTo>
                  <a:cubicBezTo>
                    <a:pt x="3055" y="0"/>
                    <a:pt x="3057" y="0"/>
                    <a:pt x="3059" y="0"/>
                  </a:cubicBezTo>
                  <a:close/>
                  <a:moveTo>
                    <a:pt x="3059" y="524"/>
                  </a:moveTo>
                  <a:cubicBezTo>
                    <a:pt x="4024" y="524"/>
                    <a:pt x="4809" y="1310"/>
                    <a:pt x="4809" y="2286"/>
                  </a:cubicBezTo>
                  <a:cubicBezTo>
                    <a:pt x="4809" y="3263"/>
                    <a:pt x="4024" y="4049"/>
                    <a:pt x="3059" y="4049"/>
                  </a:cubicBezTo>
                  <a:cubicBezTo>
                    <a:pt x="2083" y="4049"/>
                    <a:pt x="1297" y="3263"/>
                    <a:pt x="1297" y="2286"/>
                  </a:cubicBezTo>
                  <a:cubicBezTo>
                    <a:pt x="1297" y="1310"/>
                    <a:pt x="2083" y="524"/>
                    <a:pt x="3059" y="524"/>
                  </a:cubicBezTo>
                  <a:close/>
                  <a:moveTo>
                    <a:pt x="3053" y="0"/>
                  </a:moveTo>
                  <a:lnTo>
                    <a:pt x="3053" y="0"/>
                  </a:lnTo>
                  <a:cubicBezTo>
                    <a:pt x="1021" y="5"/>
                    <a:pt x="1" y="2466"/>
                    <a:pt x="1440" y="3906"/>
                  </a:cubicBezTo>
                  <a:cubicBezTo>
                    <a:pt x="1905" y="4367"/>
                    <a:pt x="2477" y="4574"/>
                    <a:pt x="3039" y="4574"/>
                  </a:cubicBezTo>
                  <a:cubicBezTo>
                    <a:pt x="4216" y="4574"/>
                    <a:pt x="5345" y="3665"/>
                    <a:pt x="5345" y="2286"/>
                  </a:cubicBezTo>
                  <a:cubicBezTo>
                    <a:pt x="5333" y="1026"/>
                    <a:pt x="4313" y="4"/>
                    <a:pt x="3053" y="0"/>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14"/>
            <p:cNvSpPr/>
            <p:nvPr/>
          </p:nvSpPr>
          <p:spPr>
            <a:xfrm>
              <a:off x="2355650" y="2611475"/>
              <a:ext cx="87825" cy="41675"/>
            </a:xfrm>
            <a:custGeom>
              <a:rect b="b" l="l" r="r" t="t"/>
              <a:pathLst>
                <a:path extrusionOk="0" h="1667" w="3513">
                  <a:moveTo>
                    <a:pt x="0" y="0"/>
                  </a:moveTo>
                  <a:cubicBezTo>
                    <a:pt x="48" y="941"/>
                    <a:pt x="834" y="1667"/>
                    <a:pt x="1774" y="1667"/>
                  </a:cubicBezTo>
                  <a:cubicBezTo>
                    <a:pt x="2703" y="1667"/>
                    <a:pt x="3465" y="929"/>
                    <a:pt x="351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14"/>
            <p:cNvSpPr/>
            <p:nvPr/>
          </p:nvSpPr>
          <p:spPr>
            <a:xfrm>
              <a:off x="2342550" y="2611475"/>
              <a:ext cx="114025" cy="54775"/>
            </a:xfrm>
            <a:custGeom>
              <a:rect b="b" l="l" r="r" t="t"/>
              <a:pathLst>
                <a:path extrusionOk="0" h="2191" w="4561">
                  <a:moveTo>
                    <a:pt x="0" y="0"/>
                  </a:moveTo>
                  <a:cubicBezTo>
                    <a:pt x="60" y="1226"/>
                    <a:pt x="1060" y="2191"/>
                    <a:pt x="2298" y="2191"/>
                  </a:cubicBezTo>
                  <a:cubicBezTo>
                    <a:pt x="2893" y="2191"/>
                    <a:pt x="3477" y="1953"/>
                    <a:pt x="3905" y="1524"/>
                  </a:cubicBezTo>
                  <a:cubicBezTo>
                    <a:pt x="4310" y="1119"/>
                    <a:pt x="4548" y="572"/>
                    <a:pt x="4560" y="0"/>
                  </a:cubicBezTo>
                  <a:lnTo>
                    <a:pt x="4036" y="0"/>
                  </a:lnTo>
                  <a:cubicBezTo>
                    <a:pt x="3989" y="929"/>
                    <a:pt x="3227" y="1667"/>
                    <a:pt x="2298" y="1667"/>
                  </a:cubicBezTo>
                  <a:cubicBezTo>
                    <a:pt x="1358" y="1667"/>
                    <a:pt x="572" y="941"/>
                    <a:pt x="524"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14"/>
            <p:cNvSpPr/>
            <p:nvPr/>
          </p:nvSpPr>
          <p:spPr>
            <a:xfrm>
              <a:off x="2069750" y="2649825"/>
              <a:ext cx="22500" cy="6350"/>
            </a:xfrm>
            <a:custGeom>
              <a:rect b="b" l="l" r="r" t="t"/>
              <a:pathLst>
                <a:path extrusionOk="0" h="254" w="900">
                  <a:moveTo>
                    <a:pt x="153" y="1"/>
                  </a:moveTo>
                  <a:cubicBezTo>
                    <a:pt x="1" y="1"/>
                    <a:pt x="1" y="253"/>
                    <a:pt x="153" y="253"/>
                  </a:cubicBezTo>
                  <a:cubicBezTo>
                    <a:pt x="159" y="253"/>
                    <a:pt x="166" y="253"/>
                    <a:pt x="173" y="252"/>
                  </a:cubicBezTo>
                  <a:lnTo>
                    <a:pt x="744" y="252"/>
                  </a:lnTo>
                  <a:cubicBezTo>
                    <a:pt x="899" y="240"/>
                    <a:pt x="899" y="14"/>
                    <a:pt x="744" y="2"/>
                  </a:cubicBezTo>
                  <a:lnTo>
                    <a:pt x="173" y="2"/>
                  </a:lnTo>
                  <a:cubicBezTo>
                    <a:pt x="166" y="1"/>
                    <a:pt x="159" y="1"/>
                    <a:pt x="15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14"/>
            <p:cNvSpPr/>
            <p:nvPr/>
          </p:nvSpPr>
          <p:spPr>
            <a:xfrm>
              <a:off x="2037025" y="2649825"/>
              <a:ext cx="22475" cy="6350"/>
            </a:xfrm>
            <a:custGeom>
              <a:rect b="b" l="l" r="r" t="t"/>
              <a:pathLst>
                <a:path extrusionOk="0" h="254" w="899">
                  <a:moveTo>
                    <a:pt x="163" y="1"/>
                  </a:moveTo>
                  <a:cubicBezTo>
                    <a:pt x="1" y="1"/>
                    <a:pt x="1" y="253"/>
                    <a:pt x="163" y="253"/>
                  </a:cubicBezTo>
                  <a:cubicBezTo>
                    <a:pt x="170" y="253"/>
                    <a:pt x="177" y="253"/>
                    <a:pt x="184" y="252"/>
                  </a:cubicBezTo>
                  <a:lnTo>
                    <a:pt x="744" y="252"/>
                  </a:lnTo>
                  <a:cubicBezTo>
                    <a:pt x="898" y="240"/>
                    <a:pt x="898" y="14"/>
                    <a:pt x="744" y="2"/>
                  </a:cubicBezTo>
                  <a:lnTo>
                    <a:pt x="184" y="2"/>
                  </a:lnTo>
                  <a:cubicBezTo>
                    <a:pt x="177" y="1"/>
                    <a:pt x="170" y="1"/>
                    <a:pt x="16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14"/>
            <p:cNvSpPr/>
            <p:nvPr/>
          </p:nvSpPr>
          <p:spPr>
            <a:xfrm>
              <a:off x="2061850" y="2659050"/>
              <a:ext cx="6275" cy="20300"/>
            </a:xfrm>
            <a:custGeom>
              <a:rect b="b" l="l" r="r" t="t"/>
              <a:pathLst>
                <a:path extrusionOk="0" h="812" w="251">
                  <a:moveTo>
                    <a:pt x="113" y="0"/>
                  </a:moveTo>
                  <a:cubicBezTo>
                    <a:pt x="50" y="0"/>
                    <a:pt x="1" y="56"/>
                    <a:pt x="1" y="121"/>
                  </a:cubicBezTo>
                  <a:lnTo>
                    <a:pt x="1" y="693"/>
                  </a:lnTo>
                  <a:cubicBezTo>
                    <a:pt x="1" y="764"/>
                    <a:pt x="60" y="812"/>
                    <a:pt x="132" y="812"/>
                  </a:cubicBezTo>
                  <a:cubicBezTo>
                    <a:pt x="191" y="812"/>
                    <a:pt x="251" y="764"/>
                    <a:pt x="251" y="693"/>
                  </a:cubicBezTo>
                  <a:lnTo>
                    <a:pt x="251" y="121"/>
                  </a:lnTo>
                  <a:cubicBezTo>
                    <a:pt x="251" y="50"/>
                    <a:pt x="191" y="2"/>
                    <a:pt x="132" y="2"/>
                  </a:cubicBezTo>
                  <a:cubicBezTo>
                    <a:pt x="125" y="1"/>
                    <a:pt x="119" y="0"/>
                    <a:pt x="11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14"/>
            <p:cNvSpPr/>
            <p:nvPr/>
          </p:nvSpPr>
          <p:spPr>
            <a:xfrm>
              <a:off x="2061850" y="2626350"/>
              <a:ext cx="6275" cy="20250"/>
            </a:xfrm>
            <a:custGeom>
              <a:rect b="b" l="l" r="r" t="t"/>
              <a:pathLst>
                <a:path extrusionOk="0" h="810" w="251">
                  <a:moveTo>
                    <a:pt x="132" y="0"/>
                  </a:moveTo>
                  <a:cubicBezTo>
                    <a:pt x="60" y="0"/>
                    <a:pt x="1" y="48"/>
                    <a:pt x="1" y="119"/>
                  </a:cubicBezTo>
                  <a:lnTo>
                    <a:pt x="1" y="691"/>
                  </a:lnTo>
                  <a:cubicBezTo>
                    <a:pt x="1" y="762"/>
                    <a:pt x="60" y="810"/>
                    <a:pt x="132" y="810"/>
                  </a:cubicBezTo>
                  <a:cubicBezTo>
                    <a:pt x="191" y="810"/>
                    <a:pt x="251" y="762"/>
                    <a:pt x="251" y="691"/>
                  </a:cubicBezTo>
                  <a:lnTo>
                    <a:pt x="251" y="119"/>
                  </a:lnTo>
                  <a:cubicBezTo>
                    <a:pt x="251" y="60"/>
                    <a:pt x="191" y="0"/>
                    <a:pt x="13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14"/>
            <p:cNvSpPr/>
            <p:nvPr/>
          </p:nvSpPr>
          <p:spPr>
            <a:xfrm>
              <a:off x="2345825" y="2984425"/>
              <a:ext cx="21750" cy="6275"/>
            </a:xfrm>
            <a:custGeom>
              <a:rect b="b" l="l" r="r" t="t"/>
              <a:pathLst>
                <a:path extrusionOk="0" h="251" w="870">
                  <a:moveTo>
                    <a:pt x="155" y="1"/>
                  </a:moveTo>
                  <a:cubicBezTo>
                    <a:pt x="0" y="24"/>
                    <a:pt x="0" y="239"/>
                    <a:pt x="155" y="251"/>
                  </a:cubicBezTo>
                  <a:lnTo>
                    <a:pt x="726" y="251"/>
                  </a:lnTo>
                  <a:cubicBezTo>
                    <a:pt x="869" y="239"/>
                    <a:pt x="869" y="24"/>
                    <a:pt x="72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14"/>
            <p:cNvSpPr/>
            <p:nvPr/>
          </p:nvSpPr>
          <p:spPr>
            <a:xfrm>
              <a:off x="2313075" y="2984425"/>
              <a:ext cx="22550" cy="6300"/>
            </a:xfrm>
            <a:custGeom>
              <a:rect b="b" l="l" r="r" t="t"/>
              <a:pathLst>
                <a:path extrusionOk="0" h="252" w="902">
                  <a:moveTo>
                    <a:pt x="737" y="0"/>
                  </a:moveTo>
                  <a:cubicBezTo>
                    <a:pt x="734" y="0"/>
                    <a:pt x="730" y="0"/>
                    <a:pt x="727" y="1"/>
                  </a:cubicBezTo>
                  <a:lnTo>
                    <a:pt x="155" y="1"/>
                  </a:lnTo>
                  <a:cubicBezTo>
                    <a:pt x="0" y="24"/>
                    <a:pt x="0" y="239"/>
                    <a:pt x="155" y="251"/>
                  </a:cubicBezTo>
                  <a:lnTo>
                    <a:pt x="727" y="251"/>
                  </a:lnTo>
                  <a:cubicBezTo>
                    <a:pt x="734" y="251"/>
                    <a:pt x="741" y="252"/>
                    <a:pt x="747" y="252"/>
                  </a:cubicBezTo>
                  <a:cubicBezTo>
                    <a:pt x="902" y="252"/>
                    <a:pt x="898" y="0"/>
                    <a:pt x="737"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14"/>
            <p:cNvSpPr/>
            <p:nvPr/>
          </p:nvSpPr>
          <p:spPr>
            <a:xfrm>
              <a:off x="2337175" y="2993650"/>
              <a:ext cx="6275" cy="20575"/>
            </a:xfrm>
            <a:custGeom>
              <a:rect b="b" l="l" r="r" t="t"/>
              <a:pathLst>
                <a:path extrusionOk="0" h="823" w="251">
                  <a:moveTo>
                    <a:pt x="132" y="1"/>
                  </a:moveTo>
                  <a:cubicBezTo>
                    <a:pt x="60" y="1"/>
                    <a:pt x="1" y="60"/>
                    <a:pt x="1" y="132"/>
                  </a:cubicBezTo>
                  <a:lnTo>
                    <a:pt x="1" y="703"/>
                  </a:lnTo>
                  <a:cubicBezTo>
                    <a:pt x="1" y="763"/>
                    <a:pt x="60" y="822"/>
                    <a:pt x="132" y="822"/>
                  </a:cubicBezTo>
                  <a:cubicBezTo>
                    <a:pt x="191" y="822"/>
                    <a:pt x="251" y="763"/>
                    <a:pt x="251" y="703"/>
                  </a:cubicBezTo>
                  <a:lnTo>
                    <a:pt x="251" y="132"/>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14"/>
            <p:cNvSpPr/>
            <p:nvPr/>
          </p:nvSpPr>
          <p:spPr>
            <a:xfrm>
              <a:off x="2337175" y="2961200"/>
              <a:ext cx="6275" cy="20275"/>
            </a:xfrm>
            <a:custGeom>
              <a:rect b="b" l="l" r="r" t="t"/>
              <a:pathLst>
                <a:path extrusionOk="0" h="811" w="251">
                  <a:moveTo>
                    <a:pt x="132" y="1"/>
                  </a:moveTo>
                  <a:cubicBezTo>
                    <a:pt x="60" y="1"/>
                    <a:pt x="1" y="48"/>
                    <a:pt x="1" y="120"/>
                  </a:cubicBezTo>
                  <a:lnTo>
                    <a:pt x="1" y="691"/>
                  </a:lnTo>
                  <a:cubicBezTo>
                    <a:pt x="1" y="751"/>
                    <a:pt x="60" y="810"/>
                    <a:pt x="132" y="810"/>
                  </a:cubicBezTo>
                  <a:cubicBezTo>
                    <a:pt x="191" y="810"/>
                    <a:pt x="251" y="763"/>
                    <a:pt x="251" y="691"/>
                  </a:cubicBezTo>
                  <a:lnTo>
                    <a:pt x="251" y="120"/>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14"/>
            <p:cNvSpPr/>
            <p:nvPr/>
          </p:nvSpPr>
          <p:spPr>
            <a:xfrm>
              <a:off x="1243900" y="2666200"/>
              <a:ext cx="20550" cy="6000"/>
            </a:xfrm>
            <a:custGeom>
              <a:rect b="b" l="l" r="r" t="t"/>
              <a:pathLst>
                <a:path extrusionOk="0" h="240" w="822">
                  <a:moveTo>
                    <a:pt x="718" y="0"/>
                  </a:moveTo>
                  <a:cubicBezTo>
                    <a:pt x="713" y="0"/>
                    <a:pt x="708" y="1"/>
                    <a:pt x="703" y="2"/>
                  </a:cubicBezTo>
                  <a:lnTo>
                    <a:pt x="131" y="2"/>
                  </a:lnTo>
                  <a:cubicBezTo>
                    <a:pt x="60" y="2"/>
                    <a:pt x="0" y="49"/>
                    <a:pt x="0" y="121"/>
                  </a:cubicBezTo>
                  <a:cubicBezTo>
                    <a:pt x="0" y="192"/>
                    <a:pt x="60" y="240"/>
                    <a:pt x="131" y="240"/>
                  </a:cubicBezTo>
                  <a:lnTo>
                    <a:pt x="703" y="240"/>
                  </a:lnTo>
                  <a:cubicBezTo>
                    <a:pt x="762" y="240"/>
                    <a:pt x="822" y="192"/>
                    <a:pt x="822" y="121"/>
                  </a:cubicBezTo>
                  <a:cubicBezTo>
                    <a:pt x="822" y="56"/>
                    <a:pt x="772" y="0"/>
                    <a:pt x="71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14"/>
            <p:cNvSpPr/>
            <p:nvPr/>
          </p:nvSpPr>
          <p:spPr>
            <a:xfrm>
              <a:off x="1211150" y="2666200"/>
              <a:ext cx="20575" cy="6000"/>
            </a:xfrm>
            <a:custGeom>
              <a:rect b="b" l="l" r="r" t="t"/>
              <a:pathLst>
                <a:path extrusionOk="0" h="240" w="823">
                  <a:moveTo>
                    <a:pt x="113" y="0"/>
                  </a:moveTo>
                  <a:cubicBezTo>
                    <a:pt x="50" y="0"/>
                    <a:pt x="1" y="56"/>
                    <a:pt x="1" y="121"/>
                  </a:cubicBezTo>
                  <a:cubicBezTo>
                    <a:pt x="1" y="192"/>
                    <a:pt x="60" y="240"/>
                    <a:pt x="132" y="240"/>
                  </a:cubicBezTo>
                  <a:lnTo>
                    <a:pt x="703" y="240"/>
                  </a:lnTo>
                  <a:cubicBezTo>
                    <a:pt x="774" y="240"/>
                    <a:pt x="822" y="192"/>
                    <a:pt x="822" y="121"/>
                  </a:cubicBezTo>
                  <a:cubicBezTo>
                    <a:pt x="822" y="56"/>
                    <a:pt x="782" y="0"/>
                    <a:pt x="721" y="0"/>
                  </a:cubicBezTo>
                  <a:cubicBezTo>
                    <a:pt x="715" y="0"/>
                    <a:pt x="709" y="1"/>
                    <a:pt x="703" y="2"/>
                  </a:cubicBezTo>
                  <a:lnTo>
                    <a:pt x="132" y="2"/>
                  </a:lnTo>
                  <a:cubicBezTo>
                    <a:pt x="125" y="1"/>
                    <a:pt x="119" y="0"/>
                    <a:pt x="11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14"/>
            <p:cNvSpPr/>
            <p:nvPr/>
          </p:nvSpPr>
          <p:spPr>
            <a:xfrm>
              <a:off x="1234675" y="2675450"/>
              <a:ext cx="6275" cy="20275"/>
            </a:xfrm>
            <a:custGeom>
              <a:rect b="b" l="l" r="r" t="t"/>
              <a:pathLst>
                <a:path extrusionOk="0" h="811" w="251">
                  <a:moveTo>
                    <a:pt x="131" y="1"/>
                  </a:moveTo>
                  <a:cubicBezTo>
                    <a:pt x="60" y="1"/>
                    <a:pt x="0" y="48"/>
                    <a:pt x="0" y="120"/>
                  </a:cubicBezTo>
                  <a:lnTo>
                    <a:pt x="0" y="691"/>
                  </a:lnTo>
                  <a:cubicBezTo>
                    <a:pt x="0" y="763"/>
                    <a:pt x="60" y="810"/>
                    <a:pt x="131" y="810"/>
                  </a:cubicBezTo>
                  <a:cubicBezTo>
                    <a:pt x="191" y="810"/>
                    <a:pt x="250" y="763"/>
                    <a:pt x="250" y="691"/>
                  </a:cubicBezTo>
                  <a:lnTo>
                    <a:pt x="250" y="120"/>
                  </a:lnTo>
                  <a:cubicBezTo>
                    <a:pt x="250" y="48"/>
                    <a:pt x="203"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14"/>
            <p:cNvSpPr/>
            <p:nvPr/>
          </p:nvSpPr>
          <p:spPr>
            <a:xfrm>
              <a:off x="1234675" y="2642725"/>
              <a:ext cx="6275" cy="20250"/>
            </a:xfrm>
            <a:custGeom>
              <a:rect b="b" l="l" r="r" t="t"/>
              <a:pathLst>
                <a:path extrusionOk="0" h="810" w="251">
                  <a:moveTo>
                    <a:pt x="131" y="0"/>
                  </a:moveTo>
                  <a:cubicBezTo>
                    <a:pt x="60" y="0"/>
                    <a:pt x="0" y="48"/>
                    <a:pt x="0" y="119"/>
                  </a:cubicBezTo>
                  <a:lnTo>
                    <a:pt x="0" y="691"/>
                  </a:lnTo>
                  <a:cubicBezTo>
                    <a:pt x="0" y="762"/>
                    <a:pt x="60" y="810"/>
                    <a:pt x="131" y="810"/>
                  </a:cubicBezTo>
                  <a:cubicBezTo>
                    <a:pt x="203" y="810"/>
                    <a:pt x="250" y="750"/>
                    <a:pt x="250" y="691"/>
                  </a:cubicBezTo>
                  <a:lnTo>
                    <a:pt x="250" y="119"/>
                  </a:lnTo>
                  <a:cubicBezTo>
                    <a:pt x="250" y="48"/>
                    <a:pt x="203"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14"/>
            <p:cNvSpPr/>
            <p:nvPr/>
          </p:nvSpPr>
          <p:spPr>
            <a:xfrm>
              <a:off x="1236150" y="2912400"/>
              <a:ext cx="20575" cy="6275"/>
            </a:xfrm>
            <a:custGeom>
              <a:rect b="b" l="l" r="r" t="t"/>
              <a:pathLst>
                <a:path extrusionOk="0" h="251" w="823">
                  <a:moveTo>
                    <a:pt x="120" y="0"/>
                  </a:moveTo>
                  <a:cubicBezTo>
                    <a:pt x="48" y="0"/>
                    <a:pt x="1" y="60"/>
                    <a:pt x="1" y="131"/>
                  </a:cubicBezTo>
                  <a:cubicBezTo>
                    <a:pt x="1" y="191"/>
                    <a:pt x="60" y="250"/>
                    <a:pt x="120" y="250"/>
                  </a:cubicBezTo>
                  <a:lnTo>
                    <a:pt x="691" y="250"/>
                  </a:lnTo>
                  <a:cubicBezTo>
                    <a:pt x="763" y="250"/>
                    <a:pt x="822" y="203"/>
                    <a:pt x="822" y="131"/>
                  </a:cubicBezTo>
                  <a:cubicBezTo>
                    <a:pt x="822" y="60"/>
                    <a:pt x="763"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14"/>
            <p:cNvSpPr/>
            <p:nvPr/>
          </p:nvSpPr>
          <p:spPr>
            <a:xfrm>
              <a:off x="1203400" y="2912400"/>
              <a:ext cx="20575" cy="6275"/>
            </a:xfrm>
            <a:custGeom>
              <a:rect b="b" l="l" r="r" t="t"/>
              <a:pathLst>
                <a:path extrusionOk="0" h="251" w="823">
                  <a:moveTo>
                    <a:pt x="120" y="0"/>
                  </a:moveTo>
                  <a:cubicBezTo>
                    <a:pt x="61" y="0"/>
                    <a:pt x="1" y="60"/>
                    <a:pt x="1" y="131"/>
                  </a:cubicBezTo>
                  <a:cubicBezTo>
                    <a:pt x="1" y="203"/>
                    <a:pt x="61" y="250"/>
                    <a:pt x="120" y="250"/>
                  </a:cubicBezTo>
                  <a:lnTo>
                    <a:pt x="692" y="250"/>
                  </a:lnTo>
                  <a:cubicBezTo>
                    <a:pt x="763" y="250"/>
                    <a:pt x="823" y="203"/>
                    <a:pt x="823" y="131"/>
                  </a:cubicBezTo>
                  <a:cubicBezTo>
                    <a:pt x="823" y="60"/>
                    <a:pt x="763" y="0"/>
                    <a:pt x="69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14"/>
            <p:cNvSpPr/>
            <p:nvPr/>
          </p:nvSpPr>
          <p:spPr>
            <a:xfrm>
              <a:off x="1226925" y="2921625"/>
              <a:ext cx="6275" cy="20550"/>
            </a:xfrm>
            <a:custGeom>
              <a:rect b="b" l="l" r="r" t="t"/>
              <a:pathLst>
                <a:path extrusionOk="0" h="822" w="251">
                  <a:moveTo>
                    <a:pt x="120" y="0"/>
                  </a:moveTo>
                  <a:cubicBezTo>
                    <a:pt x="48" y="0"/>
                    <a:pt x="1" y="60"/>
                    <a:pt x="1" y="131"/>
                  </a:cubicBezTo>
                  <a:lnTo>
                    <a:pt x="1" y="703"/>
                  </a:lnTo>
                  <a:cubicBezTo>
                    <a:pt x="1" y="762"/>
                    <a:pt x="60" y="822"/>
                    <a:pt x="120" y="822"/>
                  </a:cubicBezTo>
                  <a:cubicBezTo>
                    <a:pt x="191" y="822"/>
                    <a:pt x="251" y="762"/>
                    <a:pt x="251" y="703"/>
                  </a:cubicBezTo>
                  <a:lnTo>
                    <a:pt x="251" y="131"/>
                  </a:lnTo>
                  <a:cubicBezTo>
                    <a:pt x="251" y="60"/>
                    <a:pt x="191" y="0"/>
                    <a:pt x="120"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14"/>
            <p:cNvSpPr/>
            <p:nvPr/>
          </p:nvSpPr>
          <p:spPr>
            <a:xfrm>
              <a:off x="1226925" y="2888875"/>
              <a:ext cx="6275" cy="20575"/>
            </a:xfrm>
            <a:custGeom>
              <a:rect b="b" l="l" r="r" t="t"/>
              <a:pathLst>
                <a:path extrusionOk="0" h="823" w="251">
                  <a:moveTo>
                    <a:pt x="120" y="1"/>
                  </a:moveTo>
                  <a:cubicBezTo>
                    <a:pt x="48" y="1"/>
                    <a:pt x="1" y="60"/>
                    <a:pt x="1" y="132"/>
                  </a:cubicBezTo>
                  <a:lnTo>
                    <a:pt x="1" y="703"/>
                  </a:lnTo>
                  <a:cubicBezTo>
                    <a:pt x="1" y="763"/>
                    <a:pt x="60" y="822"/>
                    <a:pt x="120" y="822"/>
                  </a:cubicBezTo>
                  <a:cubicBezTo>
                    <a:pt x="191" y="822"/>
                    <a:pt x="251" y="775"/>
                    <a:pt x="251" y="703"/>
                  </a:cubicBezTo>
                  <a:lnTo>
                    <a:pt x="251" y="132"/>
                  </a:lnTo>
                  <a:cubicBezTo>
                    <a:pt x="251"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14"/>
            <p:cNvSpPr/>
            <p:nvPr/>
          </p:nvSpPr>
          <p:spPr>
            <a:xfrm>
              <a:off x="354500" y="2611475"/>
              <a:ext cx="13125" cy="94975"/>
            </a:xfrm>
            <a:custGeom>
              <a:rect b="b" l="l" r="r" t="t"/>
              <a:pathLst>
                <a:path extrusionOk="0" h="3799" w="525">
                  <a:moveTo>
                    <a:pt x="0" y="0"/>
                  </a:moveTo>
                  <a:lnTo>
                    <a:pt x="0" y="3798"/>
                  </a:lnTo>
                  <a:lnTo>
                    <a:pt x="524" y="3798"/>
                  </a:lnTo>
                  <a:lnTo>
                    <a:pt x="524"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14"/>
            <p:cNvSpPr/>
            <p:nvPr/>
          </p:nvSpPr>
          <p:spPr>
            <a:xfrm>
              <a:off x="317000" y="2718925"/>
              <a:ext cx="87825" cy="88125"/>
            </a:xfrm>
            <a:custGeom>
              <a:rect b="b" l="l" r="r" t="t"/>
              <a:pathLst>
                <a:path extrusionOk="0" h="3525" w="3513">
                  <a:moveTo>
                    <a:pt x="1762" y="0"/>
                  </a:moveTo>
                  <a:cubicBezTo>
                    <a:pt x="786" y="0"/>
                    <a:pt x="0" y="786"/>
                    <a:pt x="0" y="1762"/>
                  </a:cubicBezTo>
                  <a:cubicBezTo>
                    <a:pt x="0" y="2739"/>
                    <a:pt x="786" y="3524"/>
                    <a:pt x="1762" y="3524"/>
                  </a:cubicBezTo>
                  <a:cubicBezTo>
                    <a:pt x="2727" y="3524"/>
                    <a:pt x="3513" y="2739"/>
                    <a:pt x="3513" y="1762"/>
                  </a:cubicBezTo>
                  <a:cubicBezTo>
                    <a:pt x="3513"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14"/>
            <p:cNvSpPr/>
            <p:nvPr/>
          </p:nvSpPr>
          <p:spPr>
            <a:xfrm>
              <a:off x="284550" y="2705825"/>
              <a:ext cx="133375" cy="114350"/>
            </a:xfrm>
            <a:custGeom>
              <a:rect b="b" l="l" r="r" t="t"/>
              <a:pathLst>
                <a:path extrusionOk="0" h="4574" w="5335">
                  <a:moveTo>
                    <a:pt x="3060" y="524"/>
                  </a:moveTo>
                  <a:cubicBezTo>
                    <a:pt x="4025" y="524"/>
                    <a:pt x="4811" y="1310"/>
                    <a:pt x="4811" y="2286"/>
                  </a:cubicBezTo>
                  <a:cubicBezTo>
                    <a:pt x="4811" y="3263"/>
                    <a:pt x="4025" y="4048"/>
                    <a:pt x="3060" y="4048"/>
                  </a:cubicBezTo>
                  <a:cubicBezTo>
                    <a:pt x="2084" y="4048"/>
                    <a:pt x="1298" y="3263"/>
                    <a:pt x="1298" y="2286"/>
                  </a:cubicBezTo>
                  <a:cubicBezTo>
                    <a:pt x="1298" y="1310"/>
                    <a:pt x="2084" y="524"/>
                    <a:pt x="3060" y="524"/>
                  </a:cubicBezTo>
                  <a:close/>
                  <a:moveTo>
                    <a:pt x="3060" y="0"/>
                  </a:moveTo>
                  <a:cubicBezTo>
                    <a:pt x="1024" y="0"/>
                    <a:pt x="0" y="2465"/>
                    <a:pt x="1441" y="3906"/>
                  </a:cubicBezTo>
                  <a:cubicBezTo>
                    <a:pt x="1902" y="4367"/>
                    <a:pt x="2472" y="4574"/>
                    <a:pt x="3032" y="4574"/>
                  </a:cubicBezTo>
                  <a:cubicBezTo>
                    <a:pt x="4205" y="4574"/>
                    <a:pt x="5334" y="3665"/>
                    <a:pt x="5334" y="2286"/>
                  </a:cubicBezTo>
                  <a:cubicBezTo>
                    <a:pt x="5334" y="1024"/>
                    <a:pt x="4322" y="0"/>
                    <a:pt x="3060"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14"/>
            <p:cNvSpPr/>
            <p:nvPr/>
          </p:nvSpPr>
          <p:spPr>
            <a:xfrm>
              <a:off x="238125" y="2921925"/>
              <a:ext cx="374750" cy="151825"/>
            </a:xfrm>
            <a:custGeom>
              <a:rect b="b" l="l" r="r" t="t"/>
              <a:pathLst>
                <a:path extrusionOk="0" h="6073" w="14990">
                  <a:moveTo>
                    <a:pt x="14454" y="0"/>
                  </a:moveTo>
                  <a:lnTo>
                    <a:pt x="14466" y="4334"/>
                  </a:lnTo>
                  <a:cubicBezTo>
                    <a:pt x="14466" y="5001"/>
                    <a:pt x="13930" y="5525"/>
                    <a:pt x="13275" y="5525"/>
                  </a:cubicBezTo>
                  <a:lnTo>
                    <a:pt x="0" y="5549"/>
                  </a:lnTo>
                  <a:lnTo>
                    <a:pt x="0" y="6072"/>
                  </a:lnTo>
                  <a:lnTo>
                    <a:pt x="13275" y="6060"/>
                  </a:lnTo>
                  <a:cubicBezTo>
                    <a:pt x="14228" y="6049"/>
                    <a:pt x="14990" y="5287"/>
                    <a:pt x="14990" y="4334"/>
                  </a:cubicBezTo>
                  <a:lnTo>
                    <a:pt x="14978" y="0"/>
                  </a:ln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14"/>
            <p:cNvSpPr/>
            <p:nvPr/>
          </p:nvSpPr>
          <p:spPr>
            <a:xfrm>
              <a:off x="561975" y="2877875"/>
              <a:ext cx="87825" cy="88125"/>
            </a:xfrm>
            <a:custGeom>
              <a:rect b="b" l="l" r="r" t="t"/>
              <a:pathLst>
                <a:path extrusionOk="0" h="3525" w="3513">
                  <a:moveTo>
                    <a:pt x="1750" y="0"/>
                  </a:moveTo>
                  <a:cubicBezTo>
                    <a:pt x="786" y="0"/>
                    <a:pt x="0" y="798"/>
                    <a:pt x="0" y="1762"/>
                  </a:cubicBezTo>
                  <a:cubicBezTo>
                    <a:pt x="0" y="2739"/>
                    <a:pt x="786" y="3524"/>
                    <a:pt x="1750" y="3524"/>
                  </a:cubicBezTo>
                  <a:cubicBezTo>
                    <a:pt x="2727" y="3524"/>
                    <a:pt x="3512" y="2739"/>
                    <a:pt x="3512" y="1762"/>
                  </a:cubicBezTo>
                  <a:cubicBezTo>
                    <a:pt x="3512" y="798"/>
                    <a:pt x="2727" y="0"/>
                    <a:pt x="1750"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14"/>
            <p:cNvSpPr/>
            <p:nvPr/>
          </p:nvSpPr>
          <p:spPr>
            <a:xfrm>
              <a:off x="529550" y="2864775"/>
              <a:ext cx="133650" cy="114500"/>
            </a:xfrm>
            <a:custGeom>
              <a:rect b="b" l="l" r="r" t="t"/>
              <a:pathLst>
                <a:path extrusionOk="0" h="4580" w="5346">
                  <a:moveTo>
                    <a:pt x="3047" y="0"/>
                  </a:moveTo>
                  <a:cubicBezTo>
                    <a:pt x="3049" y="0"/>
                    <a:pt x="3051" y="0"/>
                    <a:pt x="3053" y="0"/>
                  </a:cubicBezTo>
                  <a:lnTo>
                    <a:pt x="3053" y="0"/>
                  </a:lnTo>
                  <a:cubicBezTo>
                    <a:pt x="3055" y="0"/>
                    <a:pt x="3057" y="0"/>
                    <a:pt x="3059" y="0"/>
                  </a:cubicBezTo>
                  <a:close/>
                  <a:moveTo>
                    <a:pt x="3059" y="524"/>
                  </a:moveTo>
                  <a:cubicBezTo>
                    <a:pt x="4012" y="560"/>
                    <a:pt x="4762" y="1334"/>
                    <a:pt x="4762" y="2286"/>
                  </a:cubicBezTo>
                  <a:cubicBezTo>
                    <a:pt x="4762" y="3239"/>
                    <a:pt x="4012" y="4025"/>
                    <a:pt x="3059" y="4048"/>
                  </a:cubicBezTo>
                  <a:cubicBezTo>
                    <a:pt x="2095" y="4025"/>
                    <a:pt x="1345" y="3239"/>
                    <a:pt x="1345" y="2286"/>
                  </a:cubicBezTo>
                  <a:cubicBezTo>
                    <a:pt x="1345" y="1334"/>
                    <a:pt x="2095" y="560"/>
                    <a:pt x="3059" y="524"/>
                  </a:cubicBezTo>
                  <a:close/>
                  <a:moveTo>
                    <a:pt x="3053" y="0"/>
                  </a:moveTo>
                  <a:lnTo>
                    <a:pt x="3053" y="0"/>
                  </a:lnTo>
                  <a:cubicBezTo>
                    <a:pt x="1021" y="5"/>
                    <a:pt x="1" y="2466"/>
                    <a:pt x="1440" y="3905"/>
                  </a:cubicBezTo>
                  <a:cubicBezTo>
                    <a:pt x="1905" y="4371"/>
                    <a:pt x="2477" y="4579"/>
                    <a:pt x="3039" y="4579"/>
                  </a:cubicBezTo>
                  <a:cubicBezTo>
                    <a:pt x="4216" y="4579"/>
                    <a:pt x="5345" y="3665"/>
                    <a:pt x="5345" y="2286"/>
                  </a:cubicBezTo>
                  <a:cubicBezTo>
                    <a:pt x="5333" y="1026"/>
                    <a:pt x="4312" y="3"/>
                    <a:pt x="3053"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rot="10800000">
            <a:off x="32136" y="4385025"/>
            <a:ext cx="11708992" cy="758484"/>
            <a:chOff x="238125" y="2611175"/>
            <a:chExt cx="7140500" cy="462575"/>
          </a:xfrm>
        </p:grpSpPr>
        <p:sp>
          <p:nvSpPr>
            <p:cNvPr id="203" name="Google Shape;203;p14"/>
            <p:cNvSpPr/>
            <p:nvPr/>
          </p:nvSpPr>
          <p:spPr>
            <a:xfrm>
              <a:off x="6251375" y="2678125"/>
              <a:ext cx="6275" cy="20575"/>
            </a:xfrm>
            <a:custGeom>
              <a:rect b="b" l="l" r="r" t="t"/>
              <a:pathLst>
                <a:path extrusionOk="0" h="823" w="251">
                  <a:moveTo>
                    <a:pt x="131" y="1"/>
                  </a:moveTo>
                  <a:cubicBezTo>
                    <a:pt x="60" y="1"/>
                    <a:pt x="0" y="61"/>
                    <a:pt x="0" y="132"/>
                  </a:cubicBezTo>
                  <a:lnTo>
                    <a:pt x="0" y="703"/>
                  </a:lnTo>
                  <a:cubicBezTo>
                    <a:pt x="0" y="763"/>
                    <a:pt x="60" y="823"/>
                    <a:pt x="131" y="823"/>
                  </a:cubicBezTo>
                  <a:cubicBezTo>
                    <a:pt x="191" y="823"/>
                    <a:pt x="250" y="763"/>
                    <a:pt x="250" y="703"/>
                  </a:cubicBezTo>
                  <a:lnTo>
                    <a:pt x="250" y="132"/>
                  </a:lnTo>
                  <a:cubicBezTo>
                    <a:pt x="250" y="61"/>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14"/>
            <p:cNvSpPr/>
            <p:nvPr/>
          </p:nvSpPr>
          <p:spPr>
            <a:xfrm>
              <a:off x="6251375" y="2710875"/>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63"/>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14"/>
            <p:cNvSpPr/>
            <p:nvPr/>
          </p:nvSpPr>
          <p:spPr>
            <a:xfrm>
              <a:off x="6259700" y="2701650"/>
              <a:ext cx="22650" cy="6275"/>
            </a:xfrm>
            <a:custGeom>
              <a:rect b="b" l="l" r="r" t="t"/>
              <a:pathLst>
                <a:path extrusionOk="0" h="251" w="906">
                  <a:moveTo>
                    <a:pt x="167" y="1"/>
                  </a:moveTo>
                  <a:cubicBezTo>
                    <a:pt x="0" y="1"/>
                    <a:pt x="0" y="251"/>
                    <a:pt x="167" y="251"/>
                  </a:cubicBezTo>
                  <a:lnTo>
                    <a:pt x="739" y="251"/>
                  </a:lnTo>
                  <a:cubicBezTo>
                    <a:pt x="905" y="251"/>
                    <a:pt x="905" y="1"/>
                    <a:pt x="73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14"/>
            <p:cNvSpPr/>
            <p:nvPr/>
          </p:nvSpPr>
          <p:spPr>
            <a:xfrm>
              <a:off x="6226950" y="2701650"/>
              <a:ext cx="22650" cy="6275"/>
            </a:xfrm>
            <a:custGeom>
              <a:rect b="b" l="l" r="r" t="t"/>
              <a:pathLst>
                <a:path extrusionOk="0" h="251" w="906">
                  <a:moveTo>
                    <a:pt x="167" y="1"/>
                  </a:moveTo>
                  <a:cubicBezTo>
                    <a:pt x="1" y="1"/>
                    <a:pt x="1" y="251"/>
                    <a:pt x="167" y="251"/>
                  </a:cubicBezTo>
                  <a:lnTo>
                    <a:pt x="739" y="251"/>
                  </a:lnTo>
                  <a:cubicBezTo>
                    <a:pt x="906" y="251"/>
                    <a:pt x="906" y="1"/>
                    <a:pt x="73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14"/>
            <p:cNvSpPr/>
            <p:nvPr/>
          </p:nvSpPr>
          <p:spPr>
            <a:xfrm>
              <a:off x="4668725" y="2611175"/>
              <a:ext cx="247375" cy="228025"/>
            </a:xfrm>
            <a:custGeom>
              <a:rect b="b" l="l" r="r" t="t"/>
              <a:pathLst>
                <a:path extrusionOk="0" h="9121" w="9895">
                  <a:moveTo>
                    <a:pt x="1" y="0"/>
                  </a:moveTo>
                  <a:lnTo>
                    <a:pt x="1" y="7406"/>
                  </a:lnTo>
                  <a:cubicBezTo>
                    <a:pt x="12" y="8358"/>
                    <a:pt x="774" y="9120"/>
                    <a:pt x="1715" y="9120"/>
                  </a:cubicBezTo>
                  <a:lnTo>
                    <a:pt x="9895" y="9120"/>
                  </a:lnTo>
                  <a:lnTo>
                    <a:pt x="9895" y="8596"/>
                  </a:lnTo>
                  <a:lnTo>
                    <a:pt x="1715" y="8596"/>
                  </a:lnTo>
                  <a:cubicBezTo>
                    <a:pt x="1060" y="8596"/>
                    <a:pt x="524" y="8061"/>
                    <a:pt x="524" y="7406"/>
                  </a:cubicBezTo>
                  <a:lnTo>
                    <a:pt x="524" y="0"/>
                  </a:ln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14"/>
            <p:cNvSpPr/>
            <p:nvPr/>
          </p:nvSpPr>
          <p:spPr>
            <a:xfrm>
              <a:off x="4872025" y="2788575"/>
              <a:ext cx="88125" cy="87825"/>
            </a:xfrm>
            <a:custGeom>
              <a:rect b="b" l="l" r="r" t="t"/>
              <a:pathLst>
                <a:path extrusionOk="0" h="3513" w="3525">
                  <a:moveTo>
                    <a:pt x="1763" y="0"/>
                  </a:moveTo>
                  <a:cubicBezTo>
                    <a:pt x="786" y="0"/>
                    <a:pt x="1" y="786"/>
                    <a:pt x="1" y="1762"/>
                  </a:cubicBezTo>
                  <a:cubicBezTo>
                    <a:pt x="1" y="2727"/>
                    <a:pt x="786" y="3513"/>
                    <a:pt x="1763" y="3513"/>
                  </a:cubicBezTo>
                  <a:cubicBezTo>
                    <a:pt x="2739" y="3513"/>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14"/>
            <p:cNvSpPr/>
            <p:nvPr/>
          </p:nvSpPr>
          <p:spPr>
            <a:xfrm>
              <a:off x="4839875" y="2775475"/>
              <a:ext cx="133375" cy="114200"/>
            </a:xfrm>
            <a:custGeom>
              <a:rect b="b" l="l" r="r" t="t"/>
              <a:pathLst>
                <a:path extrusionOk="0" h="4568" w="5335">
                  <a:moveTo>
                    <a:pt x="3049" y="524"/>
                  </a:moveTo>
                  <a:cubicBezTo>
                    <a:pt x="4025" y="524"/>
                    <a:pt x="4811" y="1310"/>
                    <a:pt x="4811" y="2286"/>
                  </a:cubicBezTo>
                  <a:cubicBezTo>
                    <a:pt x="4811" y="3251"/>
                    <a:pt x="4025" y="4037"/>
                    <a:pt x="3049" y="4037"/>
                  </a:cubicBezTo>
                  <a:cubicBezTo>
                    <a:pt x="2072" y="4037"/>
                    <a:pt x="1287" y="3251"/>
                    <a:pt x="1287" y="2286"/>
                  </a:cubicBezTo>
                  <a:cubicBezTo>
                    <a:pt x="1287" y="1310"/>
                    <a:pt x="2072" y="524"/>
                    <a:pt x="3049" y="524"/>
                  </a:cubicBezTo>
                  <a:close/>
                  <a:moveTo>
                    <a:pt x="3049" y="0"/>
                  </a:moveTo>
                  <a:cubicBezTo>
                    <a:pt x="1013" y="0"/>
                    <a:pt x="1" y="2465"/>
                    <a:pt x="1441" y="3894"/>
                  </a:cubicBezTo>
                  <a:cubicBezTo>
                    <a:pt x="1907" y="4359"/>
                    <a:pt x="2478" y="4567"/>
                    <a:pt x="3037" y="4567"/>
                  </a:cubicBezTo>
                  <a:cubicBezTo>
                    <a:pt x="4211" y="4567"/>
                    <a:pt x="5335" y="3653"/>
                    <a:pt x="5335" y="2274"/>
                  </a:cubicBezTo>
                  <a:cubicBezTo>
                    <a:pt x="5335" y="1012"/>
                    <a:pt x="4311" y="0"/>
                    <a:pt x="3049" y="0"/>
                  </a:cubicBez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14"/>
            <p:cNvSpPr/>
            <p:nvPr/>
          </p:nvSpPr>
          <p:spPr>
            <a:xfrm>
              <a:off x="3495675" y="2969850"/>
              <a:ext cx="88125" cy="88125"/>
            </a:xfrm>
            <a:custGeom>
              <a:rect b="b" l="l" r="r" t="t"/>
              <a:pathLst>
                <a:path extrusionOk="0" h="3525" w="3525">
                  <a:moveTo>
                    <a:pt x="1762" y="0"/>
                  </a:moveTo>
                  <a:cubicBezTo>
                    <a:pt x="786" y="0"/>
                    <a:pt x="0" y="786"/>
                    <a:pt x="0" y="1762"/>
                  </a:cubicBezTo>
                  <a:cubicBezTo>
                    <a:pt x="0" y="2739"/>
                    <a:pt x="786" y="3524"/>
                    <a:pt x="1762" y="3524"/>
                  </a:cubicBezTo>
                  <a:cubicBezTo>
                    <a:pt x="2727" y="3524"/>
                    <a:pt x="3524" y="2739"/>
                    <a:pt x="3524" y="1762"/>
                  </a:cubicBezTo>
                  <a:cubicBezTo>
                    <a:pt x="3524"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sz="1800"/>
            </a:p>
          </p:txBody>
        </p:sp>
        <p:sp>
          <p:nvSpPr>
            <p:cNvPr id="211" name="Google Shape;211;p14"/>
            <p:cNvSpPr/>
            <p:nvPr/>
          </p:nvSpPr>
          <p:spPr>
            <a:xfrm>
              <a:off x="5086625" y="2737975"/>
              <a:ext cx="178325" cy="279525"/>
            </a:xfrm>
            <a:custGeom>
              <a:rect b="b" l="l" r="r" t="t"/>
              <a:pathLst>
                <a:path extrusionOk="0" h="11181" w="7133">
                  <a:moveTo>
                    <a:pt x="6609" y="0"/>
                  </a:moveTo>
                  <a:lnTo>
                    <a:pt x="6597" y="9466"/>
                  </a:lnTo>
                  <a:cubicBezTo>
                    <a:pt x="6597" y="10120"/>
                    <a:pt x="6061" y="10656"/>
                    <a:pt x="5406" y="10656"/>
                  </a:cubicBezTo>
                  <a:cubicBezTo>
                    <a:pt x="3674" y="10650"/>
                    <a:pt x="2355" y="10647"/>
                    <a:pt x="1453" y="10647"/>
                  </a:cubicBezTo>
                  <a:cubicBezTo>
                    <a:pt x="552" y="10647"/>
                    <a:pt x="66" y="10650"/>
                    <a:pt x="1" y="10656"/>
                  </a:cubicBezTo>
                  <a:lnTo>
                    <a:pt x="37" y="11180"/>
                  </a:lnTo>
                  <a:cubicBezTo>
                    <a:pt x="108" y="11174"/>
                    <a:pt x="644" y="11171"/>
                    <a:pt x="1565" y="11171"/>
                  </a:cubicBezTo>
                  <a:cubicBezTo>
                    <a:pt x="2486" y="11171"/>
                    <a:pt x="3793" y="11174"/>
                    <a:pt x="5406" y="11180"/>
                  </a:cubicBezTo>
                  <a:lnTo>
                    <a:pt x="5406" y="11168"/>
                  </a:lnTo>
                  <a:cubicBezTo>
                    <a:pt x="6347" y="11168"/>
                    <a:pt x="7109" y="10406"/>
                    <a:pt x="7121" y="9454"/>
                  </a:cubicBezTo>
                  <a:lnTo>
                    <a:pt x="7133"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2" name="Google Shape;212;p14"/>
            <p:cNvSpPr/>
            <p:nvPr/>
          </p:nvSpPr>
          <p:spPr>
            <a:xfrm>
              <a:off x="5042875" y="2966575"/>
              <a:ext cx="88125" cy="88125"/>
            </a:xfrm>
            <a:custGeom>
              <a:rect b="b" l="l" r="r" t="t"/>
              <a:pathLst>
                <a:path extrusionOk="0" h="3525" w="3525">
                  <a:moveTo>
                    <a:pt x="1763" y="0"/>
                  </a:moveTo>
                  <a:cubicBezTo>
                    <a:pt x="798" y="0"/>
                    <a:pt x="1" y="798"/>
                    <a:pt x="1" y="1762"/>
                  </a:cubicBezTo>
                  <a:cubicBezTo>
                    <a:pt x="1" y="2739"/>
                    <a:pt x="798" y="3524"/>
                    <a:pt x="1763" y="3524"/>
                  </a:cubicBezTo>
                  <a:cubicBezTo>
                    <a:pt x="2739" y="3524"/>
                    <a:pt x="3525" y="2739"/>
                    <a:pt x="3525" y="1762"/>
                  </a:cubicBezTo>
                  <a:cubicBezTo>
                    <a:pt x="3525" y="798"/>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3" name="Google Shape;213;p14"/>
            <p:cNvSpPr/>
            <p:nvPr/>
          </p:nvSpPr>
          <p:spPr>
            <a:xfrm>
              <a:off x="5025625" y="2953775"/>
              <a:ext cx="124150" cy="114175"/>
            </a:xfrm>
            <a:custGeom>
              <a:rect b="b" l="l" r="r" t="t"/>
              <a:pathLst>
                <a:path extrusionOk="0" h="4567" w="4966">
                  <a:moveTo>
                    <a:pt x="2474" y="524"/>
                  </a:moveTo>
                  <a:cubicBezTo>
                    <a:pt x="3441" y="524"/>
                    <a:pt x="4215" y="1317"/>
                    <a:pt x="4215" y="2274"/>
                  </a:cubicBezTo>
                  <a:cubicBezTo>
                    <a:pt x="4215" y="3251"/>
                    <a:pt x="3429" y="4036"/>
                    <a:pt x="2453" y="4036"/>
                  </a:cubicBezTo>
                  <a:cubicBezTo>
                    <a:pt x="1488" y="4036"/>
                    <a:pt x="691" y="3251"/>
                    <a:pt x="691" y="2274"/>
                  </a:cubicBezTo>
                  <a:cubicBezTo>
                    <a:pt x="691" y="1310"/>
                    <a:pt x="1488" y="524"/>
                    <a:pt x="2453" y="524"/>
                  </a:cubicBezTo>
                  <a:cubicBezTo>
                    <a:pt x="2460" y="524"/>
                    <a:pt x="2467" y="524"/>
                    <a:pt x="2474" y="524"/>
                  </a:cubicBezTo>
                  <a:close/>
                  <a:moveTo>
                    <a:pt x="2453" y="0"/>
                  </a:moveTo>
                  <a:cubicBezTo>
                    <a:pt x="1369" y="0"/>
                    <a:pt x="429" y="762"/>
                    <a:pt x="214" y="1834"/>
                  </a:cubicBezTo>
                  <a:cubicBezTo>
                    <a:pt x="0" y="2905"/>
                    <a:pt x="572" y="3965"/>
                    <a:pt x="1584" y="4394"/>
                  </a:cubicBezTo>
                  <a:cubicBezTo>
                    <a:pt x="1864" y="4511"/>
                    <a:pt x="2158" y="4567"/>
                    <a:pt x="2449" y="4567"/>
                  </a:cubicBezTo>
                  <a:cubicBezTo>
                    <a:pt x="3195" y="4567"/>
                    <a:pt x="3921" y="4199"/>
                    <a:pt x="4358" y="3548"/>
                  </a:cubicBezTo>
                  <a:cubicBezTo>
                    <a:pt x="4965" y="2643"/>
                    <a:pt x="4846" y="1441"/>
                    <a:pt x="4072" y="667"/>
                  </a:cubicBezTo>
                  <a:cubicBezTo>
                    <a:pt x="3643" y="238"/>
                    <a:pt x="3060" y="0"/>
                    <a:pt x="2453"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4" name="Google Shape;214;p14"/>
            <p:cNvSpPr/>
            <p:nvPr/>
          </p:nvSpPr>
          <p:spPr>
            <a:xfrm>
              <a:off x="5214325" y="2698375"/>
              <a:ext cx="88125" cy="87825"/>
            </a:xfrm>
            <a:custGeom>
              <a:rect b="b" l="l" r="r" t="t"/>
              <a:pathLst>
                <a:path extrusionOk="0" h="3513" w="3525">
                  <a:moveTo>
                    <a:pt x="1763" y="1"/>
                  </a:moveTo>
                  <a:cubicBezTo>
                    <a:pt x="787" y="1"/>
                    <a:pt x="1" y="786"/>
                    <a:pt x="1" y="1751"/>
                  </a:cubicBezTo>
                  <a:cubicBezTo>
                    <a:pt x="1" y="2727"/>
                    <a:pt x="787" y="3513"/>
                    <a:pt x="1763" y="3513"/>
                  </a:cubicBezTo>
                  <a:cubicBezTo>
                    <a:pt x="2727" y="3513"/>
                    <a:pt x="3525" y="2727"/>
                    <a:pt x="3525" y="1751"/>
                  </a:cubicBezTo>
                  <a:cubicBezTo>
                    <a:pt x="3525" y="786"/>
                    <a:pt x="2727"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5" name="Google Shape;215;p14"/>
            <p:cNvSpPr/>
            <p:nvPr/>
          </p:nvSpPr>
          <p:spPr>
            <a:xfrm>
              <a:off x="5197075" y="2685275"/>
              <a:ext cx="123850" cy="113950"/>
            </a:xfrm>
            <a:custGeom>
              <a:rect b="b" l="l" r="r" t="t"/>
              <a:pathLst>
                <a:path extrusionOk="0" h="4558" w="4954">
                  <a:moveTo>
                    <a:pt x="2388" y="523"/>
                  </a:moveTo>
                  <a:cubicBezTo>
                    <a:pt x="2410" y="523"/>
                    <a:pt x="2431" y="524"/>
                    <a:pt x="2453" y="525"/>
                  </a:cubicBezTo>
                  <a:cubicBezTo>
                    <a:pt x="3405" y="548"/>
                    <a:pt x="4155" y="1322"/>
                    <a:pt x="4155" y="2275"/>
                  </a:cubicBezTo>
                  <a:cubicBezTo>
                    <a:pt x="4155" y="3239"/>
                    <a:pt x="3405" y="4013"/>
                    <a:pt x="2453" y="4037"/>
                  </a:cubicBezTo>
                  <a:cubicBezTo>
                    <a:pt x="2431" y="4038"/>
                    <a:pt x="2410" y="4038"/>
                    <a:pt x="2388" y="4038"/>
                  </a:cubicBezTo>
                  <a:cubicBezTo>
                    <a:pt x="1418" y="4038"/>
                    <a:pt x="631" y="3253"/>
                    <a:pt x="631" y="2275"/>
                  </a:cubicBezTo>
                  <a:cubicBezTo>
                    <a:pt x="631" y="1308"/>
                    <a:pt x="1418" y="523"/>
                    <a:pt x="2388" y="523"/>
                  </a:cubicBezTo>
                  <a:close/>
                  <a:moveTo>
                    <a:pt x="2453" y="1"/>
                  </a:moveTo>
                  <a:cubicBezTo>
                    <a:pt x="1357" y="1"/>
                    <a:pt x="429" y="763"/>
                    <a:pt x="214" y="1834"/>
                  </a:cubicBezTo>
                  <a:cubicBezTo>
                    <a:pt x="0" y="2906"/>
                    <a:pt x="572" y="3966"/>
                    <a:pt x="1584" y="4382"/>
                  </a:cubicBezTo>
                  <a:cubicBezTo>
                    <a:pt x="1868" y="4501"/>
                    <a:pt x="2165" y="4558"/>
                    <a:pt x="2458" y="4558"/>
                  </a:cubicBezTo>
                  <a:cubicBezTo>
                    <a:pt x="3196" y="4558"/>
                    <a:pt x="3911" y="4197"/>
                    <a:pt x="4346" y="3549"/>
                  </a:cubicBezTo>
                  <a:cubicBezTo>
                    <a:pt x="4953" y="2644"/>
                    <a:pt x="4834" y="1441"/>
                    <a:pt x="4072" y="667"/>
                  </a:cubicBezTo>
                  <a:cubicBezTo>
                    <a:pt x="3632" y="239"/>
                    <a:pt x="3060" y="1"/>
                    <a:pt x="2453"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14"/>
            <p:cNvSpPr/>
            <p:nvPr/>
          </p:nvSpPr>
          <p:spPr>
            <a:xfrm>
              <a:off x="4579725" y="2710875"/>
              <a:ext cx="20575" cy="6275"/>
            </a:xfrm>
            <a:custGeom>
              <a:rect b="b" l="l" r="r" t="t"/>
              <a:pathLst>
                <a:path extrusionOk="0" h="251" w="823">
                  <a:moveTo>
                    <a:pt x="120" y="1"/>
                  </a:moveTo>
                  <a:cubicBezTo>
                    <a:pt x="48" y="1"/>
                    <a:pt x="1" y="60"/>
                    <a:pt x="1" y="132"/>
                  </a:cubicBezTo>
                  <a:cubicBezTo>
                    <a:pt x="1" y="191"/>
                    <a:pt x="60" y="251"/>
                    <a:pt x="120" y="251"/>
                  </a:cubicBezTo>
                  <a:lnTo>
                    <a:pt x="691" y="251"/>
                  </a:lnTo>
                  <a:cubicBezTo>
                    <a:pt x="763" y="251"/>
                    <a:pt x="822" y="191"/>
                    <a:pt x="822" y="132"/>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14"/>
            <p:cNvSpPr/>
            <p:nvPr/>
          </p:nvSpPr>
          <p:spPr>
            <a:xfrm>
              <a:off x="4612475" y="2710875"/>
              <a:ext cx="20550" cy="6275"/>
            </a:xfrm>
            <a:custGeom>
              <a:rect b="b" l="l" r="r" t="t"/>
              <a:pathLst>
                <a:path extrusionOk="0" h="251" w="822">
                  <a:moveTo>
                    <a:pt x="119" y="1"/>
                  </a:moveTo>
                  <a:cubicBezTo>
                    <a:pt x="48" y="1"/>
                    <a:pt x="0" y="60"/>
                    <a:pt x="0" y="132"/>
                  </a:cubicBezTo>
                  <a:cubicBezTo>
                    <a:pt x="0" y="191"/>
                    <a:pt x="48" y="251"/>
                    <a:pt x="119" y="251"/>
                  </a:cubicBezTo>
                  <a:lnTo>
                    <a:pt x="691" y="251"/>
                  </a:lnTo>
                  <a:cubicBezTo>
                    <a:pt x="762" y="251"/>
                    <a:pt x="810" y="191"/>
                    <a:pt x="810" y="132"/>
                  </a:cubicBezTo>
                  <a:cubicBezTo>
                    <a:pt x="822"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14"/>
            <p:cNvSpPr/>
            <p:nvPr/>
          </p:nvSpPr>
          <p:spPr>
            <a:xfrm>
              <a:off x="4602950" y="2687075"/>
              <a:ext cx="6575" cy="20850"/>
            </a:xfrm>
            <a:custGeom>
              <a:rect b="b" l="l" r="r" t="t"/>
              <a:pathLst>
                <a:path extrusionOk="0" h="834" w="263">
                  <a:moveTo>
                    <a:pt x="131" y="0"/>
                  </a:moveTo>
                  <a:cubicBezTo>
                    <a:pt x="66" y="0"/>
                    <a:pt x="0" y="48"/>
                    <a:pt x="12" y="143"/>
                  </a:cubicBezTo>
                  <a:lnTo>
                    <a:pt x="12" y="715"/>
                  </a:lnTo>
                  <a:cubicBezTo>
                    <a:pt x="0" y="774"/>
                    <a:pt x="60" y="834"/>
                    <a:pt x="131" y="834"/>
                  </a:cubicBezTo>
                  <a:cubicBezTo>
                    <a:pt x="203" y="834"/>
                    <a:pt x="250" y="774"/>
                    <a:pt x="250" y="715"/>
                  </a:cubicBezTo>
                  <a:lnTo>
                    <a:pt x="250" y="143"/>
                  </a:lnTo>
                  <a:cubicBezTo>
                    <a:pt x="262" y="48"/>
                    <a:pt x="197"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9" name="Google Shape;219;p14"/>
            <p:cNvSpPr/>
            <p:nvPr/>
          </p:nvSpPr>
          <p:spPr>
            <a:xfrm>
              <a:off x="4602950" y="2719800"/>
              <a:ext cx="6575" cy="20875"/>
            </a:xfrm>
            <a:custGeom>
              <a:rect b="b" l="l" r="r" t="t"/>
              <a:pathLst>
                <a:path extrusionOk="0" h="835" w="263">
                  <a:moveTo>
                    <a:pt x="131" y="1"/>
                  </a:moveTo>
                  <a:cubicBezTo>
                    <a:pt x="66" y="1"/>
                    <a:pt x="0" y="48"/>
                    <a:pt x="12" y="144"/>
                  </a:cubicBezTo>
                  <a:lnTo>
                    <a:pt x="12" y="703"/>
                  </a:lnTo>
                  <a:cubicBezTo>
                    <a:pt x="0" y="775"/>
                    <a:pt x="60" y="834"/>
                    <a:pt x="131" y="834"/>
                  </a:cubicBezTo>
                  <a:cubicBezTo>
                    <a:pt x="203" y="834"/>
                    <a:pt x="250" y="775"/>
                    <a:pt x="250" y="715"/>
                  </a:cubicBezTo>
                  <a:lnTo>
                    <a:pt x="250" y="144"/>
                  </a:lnTo>
                  <a:cubicBezTo>
                    <a:pt x="262" y="48"/>
                    <a:pt x="197"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0" name="Google Shape;220;p14"/>
            <p:cNvSpPr/>
            <p:nvPr/>
          </p:nvSpPr>
          <p:spPr>
            <a:xfrm>
              <a:off x="4174925" y="2932625"/>
              <a:ext cx="20550" cy="6275"/>
            </a:xfrm>
            <a:custGeom>
              <a:rect b="b" l="l" r="r" t="t"/>
              <a:pathLst>
                <a:path extrusionOk="0" h="251" w="822">
                  <a:moveTo>
                    <a:pt x="131" y="1"/>
                  </a:moveTo>
                  <a:cubicBezTo>
                    <a:pt x="60" y="1"/>
                    <a:pt x="0" y="60"/>
                    <a:pt x="0" y="132"/>
                  </a:cubicBezTo>
                  <a:cubicBezTo>
                    <a:pt x="0" y="191"/>
                    <a:pt x="60" y="251"/>
                    <a:pt x="131" y="251"/>
                  </a:cubicBezTo>
                  <a:lnTo>
                    <a:pt x="703" y="251"/>
                  </a:lnTo>
                  <a:cubicBezTo>
                    <a:pt x="762" y="251"/>
                    <a:pt x="822" y="191"/>
                    <a:pt x="822" y="132"/>
                  </a:cubicBezTo>
                  <a:cubicBezTo>
                    <a:pt x="822" y="60"/>
                    <a:pt x="762"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14"/>
            <p:cNvSpPr/>
            <p:nvPr/>
          </p:nvSpPr>
          <p:spPr>
            <a:xfrm>
              <a:off x="4207650" y="2932625"/>
              <a:ext cx="20575" cy="6275"/>
            </a:xfrm>
            <a:custGeom>
              <a:rect b="b" l="l" r="r" t="t"/>
              <a:pathLst>
                <a:path extrusionOk="0" h="251" w="823">
                  <a:moveTo>
                    <a:pt x="132" y="1"/>
                  </a:moveTo>
                  <a:cubicBezTo>
                    <a:pt x="60" y="1"/>
                    <a:pt x="1" y="60"/>
                    <a:pt x="1" y="132"/>
                  </a:cubicBezTo>
                  <a:cubicBezTo>
                    <a:pt x="1" y="191"/>
                    <a:pt x="60" y="251"/>
                    <a:pt x="132" y="251"/>
                  </a:cubicBezTo>
                  <a:lnTo>
                    <a:pt x="691" y="251"/>
                  </a:lnTo>
                  <a:cubicBezTo>
                    <a:pt x="763" y="251"/>
                    <a:pt x="822" y="191"/>
                    <a:pt x="822" y="132"/>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14"/>
            <p:cNvSpPr/>
            <p:nvPr/>
          </p:nvSpPr>
          <p:spPr>
            <a:xfrm>
              <a:off x="4198425" y="2909125"/>
              <a:ext cx="6275" cy="20550"/>
            </a:xfrm>
            <a:custGeom>
              <a:rect b="b" l="l" r="r" t="t"/>
              <a:pathLst>
                <a:path extrusionOk="0" h="822" w="251">
                  <a:moveTo>
                    <a:pt x="132" y="0"/>
                  </a:moveTo>
                  <a:cubicBezTo>
                    <a:pt x="60" y="0"/>
                    <a:pt x="1" y="60"/>
                    <a:pt x="1" y="131"/>
                  </a:cubicBezTo>
                  <a:lnTo>
                    <a:pt x="1" y="691"/>
                  </a:lnTo>
                  <a:cubicBezTo>
                    <a:pt x="1" y="762"/>
                    <a:pt x="60" y="822"/>
                    <a:pt x="132" y="822"/>
                  </a:cubicBezTo>
                  <a:cubicBezTo>
                    <a:pt x="191" y="822"/>
                    <a:pt x="251" y="762"/>
                    <a:pt x="251" y="691"/>
                  </a:cubicBezTo>
                  <a:lnTo>
                    <a:pt x="251" y="131"/>
                  </a:lnTo>
                  <a:cubicBezTo>
                    <a:pt x="251" y="60"/>
                    <a:pt x="191" y="0"/>
                    <a:pt x="13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14"/>
            <p:cNvSpPr/>
            <p:nvPr/>
          </p:nvSpPr>
          <p:spPr>
            <a:xfrm>
              <a:off x="4198425" y="2941850"/>
              <a:ext cx="6275" cy="20575"/>
            </a:xfrm>
            <a:custGeom>
              <a:rect b="b" l="l" r="r" t="t"/>
              <a:pathLst>
                <a:path extrusionOk="0" h="823" w="251">
                  <a:moveTo>
                    <a:pt x="132" y="1"/>
                  </a:moveTo>
                  <a:cubicBezTo>
                    <a:pt x="60" y="1"/>
                    <a:pt x="1" y="60"/>
                    <a:pt x="1" y="120"/>
                  </a:cubicBezTo>
                  <a:lnTo>
                    <a:pt x="1" y="691"/>
                  </a:lnTo>
                  <a:cubicBezTo>
                    <a:pt x="1" y="763"/>
                    <a:pt x="60" y="822"/>
                    <a:pt x="132" y="822"/>
                  </a:cubicBezTo>
                  <a:cubicBezTo>
                    <a:pt x="191" y="822"/>
                    <a:pt x="251" y="763"/>
                    <a:pt x="251" y="691"/>
                  </a:cubicBezTo>
                  <a:lnTo>
                    <a:pt x="251" y="120"/>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14"/>
            <p:cNvSpPr/>
            <p:nvPr/>
          </p:nvSpPr>
          <p:spPr>
            <a:xfrm>
              <a:off x="5413450" y="2894825"/>
              <a:ext cx="20575" cy="6275"/>
            </a:xfrm>
            <a:custGeom>
              <a:rect b="b" l="l" r="r" t="t"/>
              <a:pathLst>
                <a:path extrusionOk="0" h="251" w="823">
                  <a:moveTo>
                    <a:pt x="132" y="1"/>
                  </a:moveTo>
                  <a:cubicBezTo>
                    <a:pt x="61" y="1"/>
                    <a:pt x="1" y="60"/>
                    <a:pt x="13" y="132"/>
                  </a:cubicBezTo>
                  <a:cubicBezTo>
                    <a:pt x="13" y="191"/>
                    <a:pt x="61" y="251"/>
                    <a:pt x="132" y="251"/>
                  </a:cubicBezTo>
                  <a:lnTo>
                    <a:pt x="703" y="251"/>
                  </a:lnTo>
                  <a:cubicBezTo>
                    <a:pt x="763" y="251"/>
                    <a:pt x="823" y="191"/>
                    <a:pt x="823" y="132"/>
                  </a:cubicBezTo>
                  <a:cubicBezTo>
                    <a:pt x="823" y="60"/>
                    <a:pt x="775"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14"/>
            <p:cNvSpPr/>
            <p:nvPr/>
          </p:nvSpPr>
          <p:spPr>
            <a:xfrm>
              <a:off x="5446200" y="2894825"/>
              <a:ext cx="20575" cy="6275"/>
            </a:xfrm>
            <a:custGeom>
              <a:rect b="b" l="l" r="r" t="t"/>
              <a:pathLst>
                <a:path extrusionOk="0" h="251" w="823">
                  <a:moveTo>
                    <a:pt x="132" y="1"/>
                  </a:moveTo>
                  <a:cubicBezTo>
                    <a:pt x="60" y="1"/>
                    <a:pt x="1" y="60"/>
                    <a:pt x="1" y="120"/>
                  </a:cubicBezTo>
                  <a:cubicBezTo>
                    <a:pt x="1" y="191"/>
                    <a:pt x="60" y="251"/>
                    <a:pt x="132" y="251"/>
                  </a:cubicBezTo>
                  <a:lnTo>
                    <a:pt x="703" y="251"/>
                  </a:lnTo>
                  <a:cubicBezTo>
                    <a:pt x="763" y="251"/>
                    <a:pt x="822" y="191"/>
                    <a:pt x="822" y="120"/>
                  </a:cubicBezTo>
                  <a:cubicBezTo>
                    <a:pt x="822" y="60"/>
                    <a:pt x="775" y="1"/>
                    <a:pt x="70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14"/>
            <p:cNvSpPr/>
            <p:nvPr/>
          </p:nvSpPr>
          <p:spPr>
            <a:xfrm>
              <a:off x="5436825" y="2871025"/>
              <a:ext cx="6725" cy="20850"/>
            </a:xfrm>
            <a:custGeom>
              <a:rect b="b" l="l" r="r" t="t"/>
              <a:pathLst>
                <a:path extrusionOk="0" h="834" w="269">
                  <a:moveTo>
                    <a:pt x="136" y="0"/>
                  </a:moveTo>
                  <a:cubicBezTo>
                    <a:pt x="69" y="0"/>
                    <a:pt x="1" y="48"/>
                    <a:pt x="7" y="143"/>
                  </a:cubicBezTo>
                  <a:lnTo>
                    <a:pt x="7" y="703"/>
                  </a:lnTo>
                  <a:cubicBezTo>
                    <a:pt x="7" y="774"/>
                    <a:pt x="66" y="834"/>
                    <a:pt x="138" y="834"/>
                  </a:cubicBezTo>
                  <a:cubicBezTo>
                    <a:pt x="209" y="834"/>
                    <a:pt x="257" y="774"/>
                    <a:pt x="257" y="703"/>
                  </a:cubicBezTo>
                  <a:lnTo>
                    <a:pt x="257" y="143"/>
                  </a:lnTo>
                  <a:cubicBezTo>
                    <a:pt x="269" y="48"/>
                    <a:pt x="203" y="0"/>
                    <a:pt x="136"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14"/>
            <p:cNvSpPr/>
            <p:nvPr/>
          </p:nvSpPr>
          <p:spPr>
            <a:xfrm>
              <a:off x="5436825" y="2903675"/>
              <a:ext cx="6725" cy="20950"/>
            </a:xfrm>
            <a:custGeom>
              <a:rect b="b" l="l" r="r" t="t"/>
              <a:pathLst>
                <a:path extrusionOk="0" h="838" w="269">
                  <a:moveTo>
                    <a:pt x="136" y="1"/>
                  </a:moveTo>
                  <a:cubicBezTo>
                    <a:pt x="69" y="1"/>
                    <a:pt x="1" y="46"/>
                    <a:pt x="7" y="135"/>
                  </a:cubicBezTo>
                  <a:lnTo>
                    <a:pt x="7" y="706"/>
                  </a:lnTo>
                  <a:cubicBezTo>
                    <a:pt x="7" y="778"/>
                    <a:pt x="66" y="837"/>
                    <a:pt x="138" y="837"/>
                  </a:cubicBezTo>
                  <a:cubicBezTo>
                    <a:pt x="209" y="837"/>
                    <a:pt x="257" y="778"/>
                    <a:pt x="257" y="706"/>
                  </a:cubicBezTo>
                  <a:lnTo>
                    <a:pt x="257" y="135"/>
                  </a:lnTo>
                  <a:cubicBezTo>
                    <a:pt x="269" y="46"/>
                    <a:pt x="203" y="1"/>
                    <a:pt x="13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14"/>
            <p:cNvSpPr/>
            <p:nvPr/>
          </p:nvSpPr>
          <p:spPr>
            <a:xfrm>
              <a:off x="3573195" y="2819280"/>
              <a:ext cx="22350" cy="6275"/>
            </a:xfrm>
            <a:custGeom>
              <a:rect b="b" l="l" r="r" t="t"/>
              <a:pathLst>
                <a:path extrusionOk="0" h="251" w="894">
                  <a:moveTo>
                    <a:pt x="167" y="0"/>
                  </a:moveTo>
                  <a:cubicBezTo>
                    <a:pt x="1" y="0"/>
                    <a:pt x="1" y="250"/>
                    <a:pt x="167" y="250"/>
                  </a:cubicBezTo>
                  <a:lnTo>
                    <a:pt x="739" y="250"/>
                  </a:lnTo>
                  <a:cubicBezTo>
                    <a:pt x="894" y="250"/>
                    <a:pt x="894" y="0"/>
                    <a:pt x="73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14"/>
            <p:cNvSpPr/>
            <p:nvPr/>
          </p:nvSpPr>
          <p:spPr>
            <a:xfrm>
              <a:off x="3605945" y="2819280"/>
              <a:ext cx="22350" cy="6275"/>
            </a:xfrm>
            <a:custGeom>
              <a:rect b="b" l="l" r="r" t="t"/>
              <a:pathLst>
                <a:path extrusionOk="0" h="251" w="894">
                  <a:moveTo>
                    <a:pt x="167" y="0"/>
                  </a:moveTo>
                  <a:cubicBezTo>
                    <a:pt x="0" y="0"/>
                    <a:pt x="0" y="250"/>
                    <a:pt x="167" y="250"/>
                  </a:cubicBezTo>
                  <a:lnTo>
                    <a:pt x="739" y="250"/>
                  </a:lnTo>
                  <a:cubicBezTo>
                    <a:pt x="893" y="250"/>
                    <a:pt x="893" y="0"/>
                    <a:pt x="73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14"/>
            <p:cNvSpPr/>
            <p:nvPr/>
          </p:nvSpPr>
          <p:spPr>
            <a:xfrm>
              <a:off x="3597320" y="2795455"/>
              <a:ext cx="6850" cy="20875"/>
            </a:xfrm>
            <a:custGeom>
              <a:rect b="b" l="l" r="r" t="t"/>
              <a:pathLst>
                <a:path extrusionOk="0" h="835" w="274">
                  <a:moveTo>
                    <a:pt x="137" y="1"/>
                  </a:moveTo>
                  <a:cubicBezTo>
                    <a:pt x="69" y="1"/>
                    <a:pt x="0" y="48"/>
                    <a:pt x="12" y="144"/>
                  </a:cubicBezTo>
                  <a:lnTo>
                    <a:pt x="12" y="703"/>
                  </a:lnTo>
                  <a:cubicBezTo>
                    <a:pt x="12" y="775"/>
                    <a:pt x="72" y="834"/>
                    <a:pt x="143" y="834"/>
                  </a:cubicBezTo>
                  <a:cubicBezTo>
                    <a:pt x="203" y="834"/>
                    <a:pt x="262" y="775"/>
                    <a:pt x="262" y="715"/>
                  </a:cubicBezTo>
                  <a:lnTo>
                    <a:pt x="262" y="144"/>
                  </a:lnTo>
                  <a:cubicBezTo>
                    <a:pt x="274" y="48"/>
                    <a:pt x="205" y="1"/>
                    <a:pt x="137"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14"/>
            <p:cNvSpPr/>
            <p:nvPr/>
          </p:nvSpPr>
          <p:spPr>
            <a:xfrm>
              <a:off x="3597320" y="2828205"/>
              <a:ext cx="6850" cy="20850"/>
            </a:xfrm>
            <a:custGeom>
              <a:rect b="b" l="l" r="r" t="t"/>
              <a:pathLst>
                <a:path extrusionOk="0" h="834" w="274">
                  <a:moveTo>
                    <a:pt x="137" y="1"/>
                  </a:moveTo>
                  <a:cubicBezTo>
                    <a:pt x="69" y="1"/>
                    <a:pt x="0" y="48"/>
                    <a:pt x="12" y="143"/>
                  </a:cubicBezTo>
                  <a:lnTo>
                    <a:pt x="12" y="703"/>
                  </a:lnTo>
                  <a:cubicBezTo>
                    <a:pt x="12" y="774"/>
                    <a:pt x="72" y="834"/>
                    <a:pt x="143" y="834"/>
                  </a:cubicBezTo>
                  <a:cubicBezTo>
                    <a:pt x="203" y="834"/>
                    <a:pt x="262" y="774"/>
                    <a:pt x="262" y="703"/>
                  </a:cubicBezTo>
                  <a:lnTo>
                    <a:pt x="262" y="143"/>
                  </a:lnTo>
                  <a:cubicBezTo>
                    <a:pt x="274" y="48"/>
                    <a:pt x="205" y="1"/>
                    <a:pt x="137"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14"/>
            <p:cNvSpPr/>
            <p:nvPr/>
          </p:nvSpPr>
          <p:spPr>
            <a:xfrm>
              <a:off x="2903025" y="2681700"/>
              <a:ext cx="20575" cy="6275"/>
            </a:xfrm>
            <a:custGeom>
              <a:rect b="b" l="l" r="r" t="t"/>
              <a:pathLst>
                <a:path extrusionOk="0" h="251" w="823">
                  <a:moveTo>
                    <a:pt x="132" y="1"/>
                  </a:moveTo>
                  <a:cubicBezTo>
                    <a:pt x="60" y="1"/>
                    <a:pt x="1" y="60"/>
                    <a:pt x="1" y="120"/>
                  </a:cubicBezTo>
                  <a:cubicBezTo>
                    <a:pt x="1" y="191"/>
                    <a:pt x="60" y="251"/>
                    <a:pt x="132" y="251"/>
                  </a:cubicBezTo>
                  <a:lnTo>
                    <a:pt x="691" y="251"/>
                  </a:lnTo>
                  <a:cubicBezTo>
                    <a:pt x="763" y="251"/>
                    <a:pt x="822" y="191"/>
                    <a:pt x="822" y="120"/>
                  </a:cubicBezTo>
                  <a:cubicBezTo>
                    <a:pt x="822"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14"/>
            <p:cNvSpPr/>
            <p:nvPr/>
          </p:nvSpPr>
          <p:spPr>
            <a:xfrm>
              <a:off x="2935775" y="2681700"/>
              <a:ext cx="20550" cy="6275"/>
            </a:xfrm>
            <a:custGeom>
              <a:rect b="b" l="l" r="r" t="t"/>
              <a:pathLst>
                <a:path extrusionOk="0" h="251" w="822">
                  <a:moveTo>
                    <a:pt x="119" y="1"/>
                  </a:moveTo>
                  <a:cubicBezTo>
                    <a:pt x="60" y="1"/>
                    <a:pt x="0" y="60"/>
                    <a:pt x="0" y="120"/>
                  </a:cubicBezTo>
                  <a:cubicBezTo>
                    <a:pt x="0" y="191"/>
                    <a:pt x="60" y="251"/>
                    <a:pt x="119" y="251"/>
                  </a:cubicBezTo>
                  <a:lnTo>
                    <a:pt x="691" y="251"/>
                  </a:lnTo>
                  <a:cubicBezTo>
                    <a:pt x="762" y="251"/>
                    <a:pt x="822" y="191"/>
                    <a:pt x="822" y="120"/>
                  </a:cubicBezTo>
                  <a:cubicBezTo>
                    <a:pt x="822"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14"/>
            <p:cNvSpPr/>
            <p:nvPr/>
          </p:nvSpPr>
          <p:spPr>
            <a:xfrm>
              <a:off x="2926550" y="2658200"/>
              <a:ext cx="6275" cy="20550"/>
            </a:xfrm>
            <a:custGeom>
              <a:rect b="b" l="l" r="r" t="t"/>
              <a:pathLst>
                <a:path extrusionOk="0" h="822" w="251">
                  <a:moveTo>
                    <a:pt x="119" y="0"/>
                  </a:moveTo>
                  <a:cubicBezTo>
                    <a:pt x="60" y="0"/>
                    <a:pt x="0" y="60"/>
                    <a:pt x="0" y="131"/>
                  </a:cubicBezTo>
                  <a:lnTo>
                    <a:pt x="0" y="691"/>
                  </a:lnTo>
                  <a:cubicBezTo>
                    <a:pt x="0" y="762"/>
                    <a:pt x="60" y="822"/>
                    <a:pt x="119" y="822"/>
                  </a:cubicBezTo>
                  <a:cubicBezTo>
                    <a:pt x="191" y="822"/>
                    <a:pt x="250" y="762"/>
                    <a:pt x="250" y="691"/>
                  </a:cubicBezTo>
                  <a:lnTo>
                    <a:pt x="250" y="131"/>
                  </a:lnTo>
                  <a:cubicBezTo>
                    <a:pt x="250" y="60"/>
                    <a:pt x="191" y="0"/>
                    <a:pt x="11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14"/>
            <p:cNvSpPr/>
            <p:nvPr/>
          </p:nvSpPr>
          <p:spPr>
            <a:xfrm>
              <a:off x="2926550" y="2690925"/>
              <a:ext cx="6275" cy="20575"/>
            </a:xfrm>
            <a:custGeom>
              <a:rect b="b" l="l" r="r" t="t"/>
              <a:pathLst>
                <a:path extrusionOk="0" h="823" w="251">
                  <a:moveTo>
                    <a:pt x="119" y="1"/>
                  </a:moveTo>
                  <a:cubicBezTo>
                    <a:pt x="60" y="1"/>
                    <a:pt x="0" y="60"/>
                    <a:pt x="0" y="120"/>
                  </a:cubicBezTo>
                  <a:lnTo>
                    <a:pt x="0" y="692"/>
                  </a:lnTo>
                  <a:cubicBezTo>
                    <a:pt x="0" y="763"/>
                    <a:pt x="60" y="822"/>
                    <a:pt x="119" y="822"/>
                  </a:cubicBezTo>
                  <a:cubicBezTo>
                    <a:pt x="191" y="822"/>
                    <a:pt x="250" y="763"/>
                    <a:pt x="250" y="692"/>
                  </a:cubicBezTo>
                  <a:lnTo>
                    <a:pt x="250" y="120"/>
                  </a:lnTo>
                  <a:cubicBezTo>
                    <a:pt x="250" y="60"/>
                    <a:pt x="191" y="1"/>
                    <a:pt x="11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14"/>
            <p:cNvSpPr/>
            <p:nvPr/>
          </p:nvSpPr>
          <p:spPr>
            <a:xfrm>
              <a:off x="3074775" y="2611475"/>
              <a:ext cx="15500" cy="304800"/>
            </a:xfrm>
            <a:custGeom>
              <a:rect b="b" l="l" r="r" t="t"/>
              <a:pathLst>
                <a:path extrusionOk="0" h="12192" w="620">
                  <a:moveTo>
                    <a:pt x="72" y="0"/>
                  </a:moveTo>
                  <a:cubicBezTo>
                    <a:pt x="36" y="143"/>
                    <a:pt x="12" y="286"/>
                    <a:pt x="12" y="441"/>
                  </a:cubicBezTo>
                  <a:lnTo>
                    <a:pt x="1" y="12192"/>
                  </a:lnTo>
                  <a:lnTo>
                    <a:pt x="524" y="12192"/>
                  </a:lnTo>
                  <a:lnTo>
                    <a:pt x="536" y="441"/>
                  </a:lnTo>
                  <a:cubicBezTo>
                    <a:pt x="536" y="286"/>
                    <a:pt x="572" y="143"/>
                    <a:pt x="620" y="0"/>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14"/>
            <p:cNvSpPr/>
            <p:nvPr/>
          </p:nvSpPr>
          <p:spPr>
            <a:xfrm>
              <a:off x="3373625" y="2707300"/>
              <a:ext cx="88125" cy="88150"/>
            </a:xfrm>
            <a:custGeom>
              <a:rect b="b" l="l" r="r" t="t"/>
              <a:pathLst>
                <a:path extrusionOk="0" h="3526" w="3525">
                  <a:moveTo>
                    <a:pt x="1763" y="1"/>
                  </a:moveTo>
                  <a:cubicBezTo>
                    <a:pt x="798" y="1"/>
                    <a:pt x="0" y="787"/>
                    <a:pt x="0" y="1763"/>
                  </a:cubicBezTo>
                  <a:cubicBezTo>
                    <a:pt x="0" y="2739"/>
                    <a:pt x="798" y="3525"/>
                    <a:pt x="1763" y="3525"/>
                  </a:cubicBezTo>
                  <a:cubicBezTo>
                    <a:pt x="2739" y="3525"/>
                    <a:pt x="3525" y="2739"/>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14"/>
            <p:cNvSpPr/>
            <p:nvPr/>
          </p:nvSpPr>
          <p:spPr>
            <a:xfrm>
              <a:off x="4362451" y="2611479"/>
              <a:ext cx="13095" cy="158637"/>
            </a:xfrm>
            <a:custGeom>
              <a:rect b="b" l="l" r="r" t="t"/>
              <a:pathLst>
                <a:path extrusionOk="0" h="10597" w="524">
                  <a:moveTo>
                    <a:pt x="0" y="0"/>
                  </a:moveTo>
                  <a:lnTo>
                    <a:pt x="0" y="10597"/>
                  </a:lnTo>
                  <a:lnTo>
                    <a:pt x="524" y="10597"/>
                  </a:lnTo>
                  <a:lnTo>
                    <a:pt x="524" y="0"/>
                  </a:ln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14"/>
            <p:cNvSpPr/>
            <p:nvPr/>
          </p:nvSpPr>
          <p:spPr>
            <a:xfrm>
              <a:off x="4325225" y="2832325"/>
              <a:ext cx="87850" cy="87825"/>
            </a:xfrm>
            <a:custGeom>
              <a:rect b="b" l="l" r="r" t="t"/>
              <a:pathLst>
                <a:path extrusionOk="0" h="3513" w="3514">
                  <a:moveTo>
                    <a:pt x="1763" y="0"/>
                  </a:moveTo>
                  <a:cubicBezTo>
                    <a:pt x="787" y="0"/>
                    <a:pt x="1" y="786"/>
                    <a:pt x="1" y="1763"/>
                  </a:cubicBezTo>
                  <a:cubicBezTo>
                    <a:pt x="1" y="2727"/>
                    <a:pt x="787" y="3513"/>
                    <a:pt x="1763" y="3513"/>
                  </a:cubicBezTo>
                  <a:cubicBezTo>
                    <a:pt x="2727" y="3513"/>
                    <a:pt x="3513" y="2727"/>
                    <a:pt x="3513" y="1763"/>
                  </a:cubicBezTo>
                  <a:cubicBezTo>
                    <a:pt x="3513" y="786"/>
                    <a:pt x="2727"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14"/>
            <p:cNvSpPr/>
            <p:nvPr/>
          </p:nvSpPr>
          <p:spPr>
            <a:xfrm>
              <a:off x="4292775" y="2760501"/>
              <a:ext cx="133675" cy="114200"/>
            </a:xfrm>
            <a:custGeom>
              <a:rect b="b" l="l" r="r" t="t"/>
              <a:pathLst>
                <a:path extrusionOk="0" h="4568" w="5347">
                  <a:moveTo>
                    <a:pt x="3061" y="524"/>
                  </a:moveTo>
                  <a:cubicBezTo>
                    <a:pt x="4013" y="548"/>
                    <a:pt x="4763" y="1322"/>
                    <a:pt x="4763" y="2275"/>
                  </a:cubicBezTo>
                  <a:cubicBezTo>
                    <a:pt x="4763" y="3239"/>
                    <a:pt x="4013" y="4013"/>
                    <a:pt x="3061" y="4037"/>
                  </a:cubicBezTo>
                  <a:cubicBezTo>
                    <a:pt x="2108" y="4013"/>
                    <a:pt x="1346" y="3239"/>
                    <a:pt x="1346" y="2275"/>
                  </a:cubicBezTo>
                  <a:cubicBezTo>
                    <a:pt x="1346" y="1322"/>
                    <a:pt x="2108" y="548"/>
                    <a:pt x="3061" y="524"/>
                  </a:cubicBezTo>
                  <a:close/>
                  <a:moveTo>
                    <a:pt x="3061" y="1"/>
                  </a:moveTo>
                  <a:cubicBezTo>
                    <a:pt x="1025" y="1"/>
                    <a:pt x="1" y="2465"/>
                    <a:pt x="1442" y="3894"/>
                  </a:cubicBezTo>
                  <a:cubicBezTo>
                    <a:pt x="1907" y="4359"/>
                    <a:pt x="2479" y="4567"/>
                    <a:pt x="3041" y="4567"/>
                  </a:cubicBezTo>
                  <a:cubicBezTo>
                    <a:pt x="4217" y="4567"/>
                    <a:pt x="5347" y="3653"/>
                    <a:pt x="5347" y="2275"/>
                  </a:cubicBezTo>
                  <a:cubicBezTo>
                    <a:pt x="5335" y="1013"/>
                    <a:pt x="4323" y="1"/>
                    <a:pt x="3061" y="1"/>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sz="1800"/>
            </a:p>
          </p:txBody>
        </p:sp>
        <p:sp>
          <p:nvSpPr>
            <p:cNvPr id="241" name="Google Shape;241;p14"/>
            <p:cNvSpPr/>
            <p:nvPr/>
          </p:nvSpPr>
          <p:spPr>
            <a:xfrm>
              <a:off x="7180950" y="2611475"/>
              <a:ext cx="197675" cy="315525"/>
            </a:xfrm>
            <a:custGeom>
              <a:rect b="b" l="l" r="r" t="t"/>
              <a:pathLst>
                <a:path extrusionOk="0" h="12621" w="7907">
                  <a:moveTo>
                    <a:pt x="0" y="0"/>
                  </a:moveTo>
                  <a:lnTo>
                    <a:pt x="12" y="7810"/>
                  </a:lnTo>
                  <a:cubicBezTo>
                    <a:pt x="12" y="8346"/>
                    <a:pt x="441" y="8775"/>
                    <a:pt x="965" y="8775"/>
                  </a:cubicBezTo>
                  <a:lnTo>
                    <a:pt x="3870" y="8775"/>
                  </a:lnTo>
                  <a:cubicBezTo>
                    <a:pt x="3881" y="8774"/>
                    <a:pt x="3892" y="8773"/>
                    <a:pt x="3903" y="8773"/>
                  </a:cubicBezTo>
                  <a:cubicBezTo>
                    <a:pt x="3999" y="8773"/>
                    <a:pt x="4093" y="8819"/>
                    <a:pt x="4167" y="8894"/>
                  </a:cubicBezTo>
                  <a:cubicBezTo>
                    <a:pt x="4251" y="8977"/>
                    <a:pt x="4298" y="9084"/>
                    <a:pt x="4298" y="9204"/>
                  </a:cubicBezTo>
                  <a:cubicBezTo>
                    <a:pt x="4298" y="9454"/>
                    <a:pt x="4287" y="10787"/>
                    <a:pt x="4275" y="11549"/>
                  </a:cubicBezTo>
                  <a:cubicBezTo>
                    <a:pt x="4275" y="12144"/>
                    <a:pt x="4739" y="12621"/>
                    <a:pt x="5334" y="12621"/>
                  </a:cubicBezTo>
                  <a:lnTo>
                    <a:pt x="7906" y="12621"/>
                  </a:lnTo>
                  <a:lnTo>
                    <a:pt x="7906" y="12097"/>
                  </a:lnTo>
                  <a:lnTo>
                    <a:pt x="5322" y="12097"/>
                  </a:lnTo>
                  <a:cubicBezTo>
                    <a:pt x="5025" y="12097"/>
                    <a:pt x="4787" y="11859"/>
                    <a:pt x="4787" y="11561"/>
                  </a:cubicBezTo>
                  <a:cubicBezTo>
                    <a:pt x="4799" y="10620"/>
                    <a:pt x="4810" y="9454"/>
                    <a:pt x="4810" y="9204"/>
                  </a:cubicBezTo>
                  <a:cubicBezTo>
                    <a:pt x="4810" y="8680"/>
                    <a:pt x="4382" y="8251"/>
                    <a:pt x="3858" y="8251"/>
                  </a:cubicBezTo>
                  <a:lnTo>
                    <a:pt x="965" y="8251"/>
                  </a:lnTo>
                  <a:cubicBezTo>
                    <a:pt x="727" y="8251"/>
                    <a:pt x="524" y="8049"/>
                    <a:pt x="524" y="7810"/>
                  </a:cubicBezTo>
                  <a:lnTo>
                    <a:pt x="524" y="0"/>
                  </a:ln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14"/>
            <p:cNvSpPr/>
            <p:nvPr/>
          </p:nvSpPr>
          <p:spPr>
            <a:xfrm>
              <a:off x="6682375" y="2611475"/>
              <a:ext cx="289050" cy="162525"/>
            </a:xfrm>
            <a:custGeom>
              <a:rect b="b" l="l" r="r" t="t"/>
              <a:pathLst>
                <a:path extrusionOk="0" h="6501" w="11562">
                  <a:moveTo>
                    <a:pt x="11037" y="0"/>
                  </a:moveTo>
                  <a:lnTo>
                    <a:pt x="11037" y="4762"/>
                  </a:lnTo>
                  <a:cubicBezTo>
                    <a:pt x="11037" y="5417"/>
                    <a:pt x="10514" y="5953"/>
                    <a:pt x="9847" y="5953"/>
                  </a:cubicBezTo>
                  <a:lnTo>
                    <a:pt x="0" y="5965"/>
                  </a:lnTo>
                  <a:lnTo>
                    <a:pt x="0" y="6501"/>
                  </a:lnTo>
                  <a:lnTo>
                    <a:pt x="9847" y="6477"/>
                  </a:lnTo>
                  <a:cubicBezTo>
                    <a:pt x="10799" y="6477"/>
                    <a:pt x="11561" y="5703"/>
                    <a:pt x="11561" y="4762"/>
                  </a:cubicBezTo>
                  <a:lnTo>
                    <a:pt x="11561" y="0"/>
                  </a:ln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14"/>
            <p:cNvSpPr/>
            <p:nvPr/>
          </p:nvSpPr>
          <p:spPr>
            <a:xfrm>
              <a:off x="6638325" y="2723375"/>
              <a:ext cx="88125" cy="88125"/>
            </a:xfrm>
            <a:custGeom>
              <a:rect b="b" l="l" r="r" t="t"/>
              <a:pathLst>
                <a:path extrusionOk="0" h="3525" w="3525">
                  <a:moveTo>
                    <a:pt x="1762" y="1"/>
                  </a:moveTo>
                  <a:cubicBezTo>
                    <a:pt x="786" y="1"/>
                    <a:pt x="0" y="787"/>
                    <a:pt x="0" y="1763"/>
                  </a:cubicBezTo>
                  <a:cubicBezTo>
                    <a:pt x="0" y="2739"/>
                    <a:pt x="786" y="3525"/>
                    <a:pt x="1762" y="3525"/>
                  </a:cubicBezTo>
                  <a:cubicBezTo>
                    <a:pt x="2739" y="3525"/>
                    <a:pt x="3524" y="2739"/>
                    <a:pt x="3524" y="1763"/>
                  </a:cubicBezTo>
                  <a:cubicBezTo>
                    <a:pt x="3524" y="787"/>
                    <a:pt x="2739" y="1"/>
                    <a:pt x="1762"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14"/>
            <p:cNvSpPr/>
            <p:nvPr/>
          </p:nvSpPr>
          <p:spPr>
            <a:xfrm>
              <a:off x="6606175" y="2710275"/>
              <a:ext cx="133375" cy="114375"/>
            </a:xfrm>
            <a:custGeom>
              <a:rect b="b" l="l" r="r" t="t"/>
              <a:pathLst>
                <a:path extrusionOk="0" h="4575" w="5335">
                  <a:moveTo>
                    <a:pt x="3048" y="525"/>
                  </a:moveTo>
                  <a:cubicBezTo>
                    <a:pt x="4025" y="525"/>
                    <a:pt x="4810" y="1311"/>
                    <a:pt x="4810" y="2287"/>
                  </a:cubicBezTo>
                  <a:cubicBezTo>
                    <a:pt x="4810" y="3263"/>
                    <a:pt x="4025" y="4049"/>
                    <a:pt x="3048" y="4049"/>
                  </a:cubicBezTo>
                  <a:cubicBezTo>
                    <a:pt x="2072" y="4049"/>
                    <a:pt x="1286" y="3263"/>
                    <a:pt x="1286" y="2287"/>
                  </a:cubicBezTo>
                  <a:cubicBezTo>
                    <a:pt x="1286" y="1311"/>
                    <a:pt x="2072" y="525"/>
                    <a:pt x="3048" y="525"/>
                  </a:cubicBezTo>
                  <a:close/>
                  <a:moveTo>
                    <a:pt x="3048" y="1"/>
                  </a:moveTo>
                  <a:cubicBezTo>
                    <a:pt x="1012" y="1"/>
                    <a:pt x="0" y="2465"/>
                    <a:pt x="1441" y="3906"/>
                  </a:cubicBezTo>
                  <a:cubicBezTo>
                    <a:pt x="1906" y="4368"/>
                    <a:pt x="2477" y="4574"/>
                    <a:pt x="3037" y="4574"/>
                  </a:cubicBezTo>
                  <a:cubicBezTo>
                    <a:pt x="4210" y="4574"/>
                    <a:pt x="5334" y="3665"/>
                    <a:pt x="5334" y="2287"/>
                  </a:cubicBezTo>
                  <a:cubicBezTo>
                    <a:pt x="5334" y="1025"/>
                    <a:pt x="4310" y="1"/>
                    <a:pt x="3048" y="1"/>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14"/>
            <p:cNvSpPr/>
            <p:nvPr/>
          </p:nvSpPr>
          <p:spPr>
            <a:xfrm>
              <a:off x="5414650" y="2701350"/>
              <a:ext cx="406925" cy="264350"/>
            </a:xfrm>
            <a:custGeom>
              <a:rect b="b" l="l" r="r" t="t"/>
              <a:pathLst>
                <a:path extrusionOk="0" h="10574" w="16277">
                  <a:moveTo>
                    <a:pt x="1" y="1"/>
                  </a:moveTo>
                  <a:lnTo>
                    <a:pt x="1" y="525"/>
                  </a:lnTo>
                  <a:lnTo>
                    <a:pt x="7549" y="525"/>
                  </a:lnTo>
                  <a:cubicBezTo>
                    <a:pt x="8204" y="525"/>
                    <a:pt x="8740" y="1060"/>
                    <a:pt x="8740" y="1715"/>
                  </a:cubicBezTo>
                  <a:lnTo>
                    <a:pt x="8740" y="8549"/>
                  </a:lnTo>
                  <a:cubicBezTo>
                    <a:pt x="8740" y="9669"/>
                    <a:pt x="9645" y="10573"/>
                    <a:pt x="10764" y="10573"/>
                  </a:cubicBezTo>
                  <a:lnTo>
                    <a:pt x="16276" y="10573"/>
                  </a:lnTo>
                  <a:lnTo>
                    <a:pt x="16276" y="10050"/>
                  </a:lnTo>
                  <a:lnTo>
                    <a:pt x="10752" y="10050"/>
                  </a:lnTo>
                  <a:cubicBezTo>
                    <a:pt x="9930" y="10050"/>
                    <a:pt x="9252" y="9371"/>
                    <a:pt x="9252" y="8537"/>
                  </a:cubicBezTo>
                  <a:lnTo>
                    <a:pt x="9264" y="1715"/>
                  </a:lnTo>
                  <a:cubicBezTo>
                    <a:pt x="9264" y="763"/>
                    <a:pt x="8490" y="1"/>
                    <a:pt x="7549" y="1"/>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14"/>
            <p:cNvSpPr/>
            <p:nvPr/>
          </p:nvSpPr>
          <p:spPr>
            <a:xfrm>
              <a:off x="7099375" y="2876075"/>
              <a:ext cx="22575" cy="6325"/>
            </a:xfrm>
            <a:custGeom>
              <a:rect b="b" l="l" r="r" t="t"/>
              <a:pathLst>
                <a:path extrusionOk="0" h="253" w="903">
                  <a:moveTo>
                    <a:pt x="738" y="0"/>
                  </a:moveTo>
                  <a:cubicBezTo>
                    <a:pt x="734" y="0"/>
                    <a:pt x="731" y="0"/>
                    <a:pt x="727" y="1"/>
                  </a:cubicBezTo>
                  <a:lnTo>
                    <a:pt x="156" y="1"/>
                  </a:lnTo>
                  <a:cubicBezTo>
                    <a:pt x="1" y="24"/>
                    <a:pt x="1" y="239"/>
                    <a:pt x="156" y="251"/>
                  </a:cubicBezTo>
                  <a:lnTo>
                    <a:pt x="727" y="251"/>
                  </a:lnTo>
                  <a:cubicBezTo>
                    <a:pt x="734" y="252"/>
                    <a:pt x="741" y="252"/>
                    <a:pt x="748" y="252"/>
                  </a:cubicBezTo>
                  <a:cubicBezTo>
                    <a:pt x="902" y="252"/>
                    <a:pt x="899" y="0"/>
                    <a:pt x="73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14"/>
            <p:cNvSpPr/>
            <p:nvPr/>
          </p:nvSpPr>
          <p:spPr>
            <a:xfrm>
              <a:off x="7132125" y="2876075"/>
              <a:ext cx="22550" cy="6325"/>
            </a:xfrm>
            <a:custGeom>
              <a:rect b="b" l="l" r="r" t="t"/>
              <a:pathLst>
                <a:path extrusionOk="0" h="253" w="902">
                  <a:moveTo>
                    <a:pt x="738" y="0"/>
                  </a:moveTo>
                  <a:cubicBezTo>
                    <a:pt x="734" y="0"/>
                    <a:pt x="731" y="0"/>
                    <a:pt x="727" y="1"/>
                  </a:cubicBezTo>
                  <a:lnTo>
                    <a:pt x="155" y="1"/>
                  </a:lnTo>
                  <a:cubicBezTo>
                    <a:pt x="1" y="24"/>
                    <a:pt x="1" y="239"/>
                    <a:pt x="155" y="251"/>
                  </a:cubicBezTo>
                  <a:lnTo>
                    <a:pt x="727" y="251"/>
                  </a:lnTo>
                  <a:cubicBezTo>
                    <a:pt x="734" y="252"/>
                    <a:pt x="741" y="252"/>
                    <a:pt x="748" y="252"/>
                  </a:cubicBezTo>
                  <a:cubicBezTo>
                    <a:pt x="902" y="252"/>
                    <a:pt x="899" y="0"/>
                    <a:pt x="73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14"/>
            <p:cNvSpPr/>
            <p:nvPr/>
          </p:nvSpPr>
          <p:spPr>
            <a:xfrm>
              <a:off x="7123500" y="2852825"/>
              <a:ext cx="6275" cy="20300"/>
            </a:xfrm>
            <a:custGeom>
              <a:rect b="b" l="l" r="r" t="t"/>
              <a:pathLst>
                <a:path extrusionOk="0" h="812" w="251">
                  <a:moveTo>
                    <a:pt x="147" y="0"/>
                  </a:moveTo>
                  <a:cubicBezTo>
                    <a:pt x="142" y="0"/>
                    <a:pt x="137" y="1"/>
                    <a:pt x="131" y="2"/>
                  </a:cubicBezTo>
                  <a:cubicBezTo>
                    <a:pt x="60" y="2"/>
                    <a:pt x="0" y="50"/>
                    <a:pt x="0" y="121"/>
                  </a:cubicBezTo>
                  <a:lnTo>
                    <a:pt x="0" y="693"/>
                  </a:lnTo>
                  <a:cubicBezTo>
                    <a:pt x="0" y="764"/>
                    <a:pt x="60" y="812"/>
                    <a:pt x="131" y="812"/>
                  </a:cubicBezTo>
                  <a:cubicBezTo>
                    <a:pt x="191" y="812"/>
                    <a:pt x="250" y="764"/>
                    <a:pt x="250" y="693"/>
                  </a:cubicBezTo>
                  <a:lnTo>
                    <a:pt x="250" y="121"/>
                  </a:lnTo>
                  <a:cubicBezTo>
                    <a:pt x="250" y="56"/>
                    <a:pt x="201" y="0"/>
                    <a:pt x="147"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14"/>
            <p:cNvSpPr/>
            <p:nvPr/>
          </p:nvSpPr>
          <p:spPr>
            <a:xfrm>
              <a:off x="7123500" y="2885300"/>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75"/>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14"/>
            <p:cNvSpPr/>
            <p:nvPr/>
          </p:nvSpPr>
          <p:spPr>
            <a:xfrm>
              <a:off x="6081400" y="2611475"/>
              <a:ext cx="13125" cy="253325"/>
            </a:xfrm>
            <a:custGeom>
              <a:rect b="b" l="l" r="r" t="t"/>
              <a:pathLst>
                <a:path extrusionOk="0" h="10133" w="525">
                  <a:moveTo>
                    <a:pt x="1" y="0"/>
                  </a:moveTo>
                  <a:lnTo>
                    <a:pt x="1" y="10132"/>
                  </a:lnTo>
                  <a:lnTo>
                    <a:pt x="524" y="10132"/>
                  </a:lnTo>
                  <a:lnTo>
                    <a:pt x="524"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14"/>
            <p:cNvSpPr/>
            <p:nvPr/>
          </p:nvSpPr>
          <p:spPr>
            <a:xfrm>
              <a:off x="6043600" y="2877275"/>
              <a:ext cx="88125" cy="88125"/>
            </a:xfrm>
            <a:custGeom>
              <a:rect b="b" l="l" r="r" t="t"/>
              <a:pathLst>
                <a:path extrusionOk="0" h="3525" w="3525">
                  <a:moveTo>
                    <a:pt x="1763" y="0"/>
                  </a:moveTo>
                  <a:cubicBezTo>
                    <a:pt x="798" y="0"/>
                    <a:pt x="1" y="786"/>
                    <a:pt x="1" y="1762"/>
                  </a:cubicBezTo>
                  <a:cubicBezTo>
                    <a:pt x="1" y="2727"/>
                    <a:pt x="798" y="3525"/>
                    <a:pt x="1763" y="3525"/>
                  </a:cubicBezTo>
                  <a:cubicBezTo>
                    <a:pt x="2739" y="3525"/>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14"/>
            <p:cNvSpPr/>
            <p:nvPr/>
          </p:nvSpPr>
          <p:spPr>
            <a:xfrm>
              <a:off x="6026325" y="2864175"/>
              <a:ext cx="124150" cy="114225"/>
            </a:xfrm>
            <a:custGeom>
              <a:rect b="b" l="l" r="r" t="t"/>
              <a:pathLst>
                <a:path extrusionOk="0" h="4569" w="4966">
                  <a:moveTo>
                    <a:pt x="2454" y="524"/>
                  </a:moveTo>
                  <a:cubicBezTo>
                    <a:pt x="3430" y="524"/>
                    <a:pt x="4216" y="1310"/>
                    <a:pt x="4216" y="2286"/>
                  </a:cubicBezTo>
                  <a:cubicBezTo>
                    <a:pt x="4216" y="3251"/>
                    <a:pt x="3430" y="4049"/>
                    <a:pt x="2454" y="4049"/>
                  </a:cubicBezTo>
                  <a:cubicBezTo>
                    <a:pt x="1489" y="4049"/>
                    <a:pt x="692" y="3251"/>
                    <a:pt x="692" y="2286"/>
                  </a:cubicBezTo>
                  <a:cubicBezTo>
                    <a:pt x="692" y="1310"/>
                    <a:pt x="1489" y="524"/>
                    <a:pt x="2454" y="524"/>
                  </a:cubicBezTo>
                  <a:close/>
                  <a:moveTo>
                    <a:pt x="2454" y="0"/>
                  </a:moveTo>
                  <a:cubicBezTo>
                    <a:pt x="1370" y="0"/>
                    <a:pt x="430" y="774"/>
                    <a:pt x="215" y="1834"/>
                  </a:cubicBezTo>
                  <a:cubicBezTo>
                    <a:pt x="1" y="2906"/>
                    <a:pt x="572" y="3977"/>
                    <a:pt x="1584" y="4394"/>
                  </a:cubicBezTo>
                  <a:cubicBezTo>
                    <a:pt x="1868" y="4512"/>
                    <a:pt x="2165" y="4569"/>
                    <a:pt x="2459" y="4569"/>
                  </a:cubicBezTo>
                  <a:cubicBezTo>
                    <a:pt x="3201" y="4569"/>
                    <a:pt x="3924" y="4205"/>
                    <a:pt x="4359" y="3548"/>
                  </a:cubicBezTo>
                  <a:cubicBezTo>
                    <a:pt x="4966" y="2644"/>
                    <a:pt x="4847" y="1441"/>
                    <a:pt x="4073" y="667"/>
                  </a:cubicBezTo>
                  <a:cubicBezTo>
                    <a:pt x="3644" y="239"/>
                    <a:pt x="3061" y="0"/>
                    <a:pt x="2454"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14"/>
            <p:cNvSpPr/>
            <p:nvPr/>
          </p:nvSpPr>
          <p:spPr>
            <a:xfrm>
              <a:off x="5862325" y="2787375"/>
              <a:ext cx="5975" cy="20575"/>
            </a:xfrm>
            <a:custGeom>
              <a:rect b="b" l="l" r="r" t="t"/>
              <a:pathLst>
                <a:path extrusionOk="0" h="823" w="239">
                  <a:moveTo>
                    <a:pt x="120" y="1"/>
                  </a:moveTo>
                  <a:cubicBezTo>
                    <a:pt x="48" y="1"/>
                    <a:pt x="1" y="60"/>
                    <a:pt x="1" y="132"/>
                  </a:cubicBezTo>
                  <a:lnTo>
                    <a:pt x="1" y="703"/>
                  </a:lnTo>
                  <a:cubicBezTo>
                    <a:pt x="1" y="763"/>
                    <a:pt x="48" y="822"/>
                    <a:pt x="120" y="822"/>
                  </a:cubicBezTo>
                  <a:cubicBezTo>
                    <a:pt x="191" y="822"/>
                    <a:pt x="239" y="774"/>
                    <a:pt x="239" y="703"/>
                  </a:cubicBezTo>
                  <a:lnTo>
                    <a:pt x="239" y="132"/>
                  </a:lnTo>
                  <a:cubicBezTo>
                    <a:pt x="239"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14"/>
            <p:cNvSpPr/>
            <p:nvPr/>
          </p:nvSpPr>
          <p:spPr>
            <a:xfrm>
              <a:off x="5862325" y="2754625"/>
              <a:ext cx="5975" cy="20575"/>
            </a:xfrm>
            <a:custGeom>
              <a:rect b="b" l="l" r="r" t="t"/>
              <a:pathLst>
                <a:path extrusionOk="0" h="823" w="239">
                  <a:moveTo>
                    <a:pt x="120" y="1"/>
                  </a:moveTo>
                  <a:cubicBezTo>
                    <a:pt x="48" y="1"/>
                    <a:pt x="1" y="60"/>
                    <a:pt x="1" y="132"/>
                  </a:cubicBezTo>
                  <a:lnTo>
                    <a:pt x="1" y="703"/>
                  </a:lnTo>
                  <a:cubicBezTo>
                    <a:pt x="1" y="763"/>
                    <a:pt x="48" y="822"/>
                    <a:pt x="120" y="822"/>
                  </a:cubicBezTo>
                  <a:cubicBezTo>
                    <a:pt x="191" y="822"/>
                    <a:pt x="239" y="763"/>
                    <a:pt x="239" y="703"/>
                  </a:cubicBezTo>
                  <a:lnTo>
                    <a:pt x="239" y="132"/>
                  </a:lnTo>
                  <a:cubicBezTo>
                    <a:pt x="239"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14"/>
            <p:cNvSpPr/>
            <p:nvPr/>
          </p:nvSpPr>
          <p:spPr>
            <a:xfrm>
              <a:off x="5869950" y="2778125"/>
              <a:ext cx="22475" cy="6325"/>
            </a:xfrm>
            <a:custGeom>
              <a:rect b="b" l="l" r="r" t="t"/>
              <a:pathLst>
                <a:path extrusionOk="0" h="253" w="899">
                  <a:moveTo>
                    <a:pt x="163" y="0"/>
                  </a:moveTo>
                  <a:cubicBezTo>
                    <a:pt x="0" y="0"/>
                    <a:pt x="0" y="253"/>
                    <a:pt x="163" y="253"/>
                  </a:cubicBezTo>
                  <a:cubicBezTo>
                    <a:pt x="169" y="253"/>
                    <a:pt x="176" y="252"/>
                    <a:pt x="184" y="252"/>
                  </a:cubicBezTo>
                  <a:lnTo>
                    <a:pt x="755" y="252"/>
                  </a:lnTo>
                  <a:cubicBezTo>
                    <a:pt x="898" y="240"/>
                    <a:pt x="898" y="13"/>
                    <a:pt x="755" y="1"/>
                  </a:cubicBezTo>
                  <a:lnTo>
                    <a:pt x="184" y="1"/>
                  </a:lnTo>
                  <a:cubicBezTo>
                    <a:pt x="176" y="1"/>
                    <a:pt x="169" y="0"/>
                    <a:pt x="16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14"/>
            <p:cNvSpPr/>
            <p:nvPr/>
          </p:nvSpPr>
          <p:spPr>
            <a:xfrm>
              <a:off x="5838225" y="2778150"/>
              <a:ext cx="21450" cy="6275"/>
            </a:xfrm>
            <a:custGeom>
              <a:rect b="b" l="l" r="r" t="t"/>
              <a:pathLst>
                <a:path extrusionOk="0" h="251" w="858">
                  <a:moveTo>
                    <a:pt x="143" y="0"/>
                  </a:moveTo>
                  <a:cubicBezTo>
                    <a:pt x="0" y="12"/>
                    <a:pt x="0" y="239"/>
                    <a:pt x="143" y="251"/>
                  </a:cubicBezTo>
                  <a:lnTo>
                    <a:pt x="715" y="251"/>
                  </a:lnTo>
                  <a:cubicBezTo>
                    <a:pt x="857" y="239"/>
                    <a:pt x="857" y="12"/>
                    <a:pt x="715"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14"/>
            <p:cNvSpPr/>
            <p:nvPr/>
          </p:nvSpPr>
          <p:spPr>
            <a:xfrm>
              <a:off x="6295125" y="2611475"/>
              <a:ext cx="110750" cy="206300"/>
            </a:xfrm>
            <a:custGeom>
              <a:rect b="b" l="l" r="r" t="t"/>
              <a:pathLst>
                <a:path extrusionOk="0" h="8252" w="4430">
                  <a:moveTo>
                    <a:pt x="12" y="0"/>
                  </a:moveTo>
                  <a:lnTo>
                    <a:pt x="0" y="1203"/>
                  </a:lnTo>
                  <a:cubicBezTo>
                    <a:pt x="0" y="2143"/>
                    <a:pt x="774" y="2917"/>
                    <a:pt x="1715" y="2917"/>
                  </a:cubicBezTo>
                  <a:lnTo>
                    <a:pt x="2691" y="2917"/>
                  </a:lnTo>
                  <a:cubicBezTo>
                    <a:pt x="3346" y="2917"/>
                    <a:pt x="3882" y="3453"/>
                    <a:pt x="3882" y="4108"/>
                  </a:cubicBezTo>
                  <a:lnTo>
                    <a:pt x="3906" y="8251"/>
                  </a:lnTo>
                  <a:lnTo>
                    <a:pt x="4429" y="8251"/>
                  </a:lnTo>
                  <a:lnTo>
                    <a:pt x="4406" y="4108"/>
                  </a:lnTo>
                  <a:cubicBezTo>
                    <a:pt x="4406" y="3155"/>
                    <a:pt x="3644" y="2393"/>
                    <a:pt x="2691" y="2393"/>
                  </a:cubicBezTo>
                  <a:lnTo>
                    <a:pt x="1727" y="2393"/>
                  </a:lnTo>
                  <a:cubicBezTo>
                    <a:pt x="1060" y="2393"/>
                    <a:pt x="536" y="1857"/>
                    <a:pt x="536" y="1203"/>
                  </a:cubicBezTo>
                  <a:lnTo>
                    <a:pt x="536" y="0"/>
                  </a:ln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14"/>
            <p:cNvSpPr/>
            <p:nvPr/>
          </p:nvSpPr>
          <p:spPr>
            <a:xfrm>
              <a:off x="6354950" y="2773675"/>
              <a:ext cx="88125" cy="87850"/>
            </a:xfrm>
            <a:custGeom>
              <a:rect b="b" l="l" r="r" t="t"/>
              <a:pathLst>
                <a:path extrusionOk="0" h="3514" w="3525">
                  <a:moveTo>
                    <a:pt x="1763" y="1"/>
                  </a:moveTo>
                  <a:cubicBezTo>
                    <a:pt x="798" y="1"/>
                    <a:pt x="0" y="787"/>
                    <a:pt x="0" y="1763"/>
                  </a:cubicBezTo>
                  <a:cubicBezTo>
                    <a:pt x="0" y="2727"/>
                    <a:pt x="798" y="3513"/>
                    <a:pt x="1763" y="3513"/>
                  </a:cubicBezTo>
                  <a:cubicBezTo>
                    <a:pt x="2739" y="3513"/>
                    <a:pt x="3525" y="2727"/>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14"/>
            <p:cNvSpPr/>
            <p:nvPr/>
          </p:nvSpPr>
          <p:spPr>
            <a:xfrm>
              <a:off x="6322800" y="2760575"/>
              <a:ext cx="133675" cy="114200"/>
            </a:xfrm>
            <a:custGeom>
              <a:rect b="b" l="l" r="r" t="t"/>
              <a:pathLst>
                <a:path extrusionOk="0" h="4568" w="5347">
                  <a:moveTo>
                    <a:pt x="3049" y="525"/>
                  </a:moveTo>
                  <a:cubicBezTo>
                    <a:pt x="4025" y="525"/>
                    <a:pt x="4811" y="1311"/>
                    <a:pt x="4811" y="2287"/>
                  </a:cubicBezTo>
                  <a:cubicBezTo>
                    <a:pt x="4811" y="3244"/>
                    <a:pt x="4036" y="4037"/>
                    <a:pt x="3070" y="4037"/>
                  </a:cubicBezTo>
                  <a:cubicBezTo>
                    <a:pt x="3063" y="4037"/>
                    <a:pt x="3056" y="4037"/>
                    <a:pt x="3049" y="4037"/>
                  </a:cubicBezTo>
                  <a:cubicBezTo>
                    <a:pt x="2084" y="4037"/>
                    <a:pt x="1298" y="3251"/>
                    <a:pt x="1298" y="2287"/>
                  </a:cubicBezTo>
                  <a:cubicBezTo>
                    <a:pt x="1298" y="1311"/>
                    <a:pt x="2084" y="525"/>
                    <a:pt x="3049" y="525"/>
                  </a:cubicBezTo>
                  <a:close/>
                  <a:moveTo>
                    <a:pt x="3070" y="1"/>
                  </a:moveTo>
                  <a:cubicBezTo>
                    <a:pt x="3063" y="1"/>
                    <a:pt x="3056" y="1"/>
                    <a:pt x="3049" y="1"/>
                  </a:cubicBezTo>
                  <a:cubicBezTo>
                    <a:pt x="1013" y="1"/>
                    <a:pt x="1" y="2466"/>
                    <a:pt x="1441" y="3894"/>
                  </a:cubicBezTo>
                  <a:cubicBezTo>
                    <a:pt x="1907" y="4360"/>
                    <a:pt x="2479" y="4568"/>
                    <a:pt x="3040" y="4568"/>
                  </a:cubicBezTo>
                  <a:cubicBezTo>
                    <a:pt x="4216" y="4568"/>
                    <a:pt x="5343" y="3653"/>
                    <a:pt x="5335" y="2275"/>
                  </a:cubicBezTo>
                  <a:cubicBezTo>
                    <a:pt x="5346" y="1020"/>
                    <a:pt x="4323" y="1"/>
                    <a:pt x="3070" y="1"/>
                  </a:cubicBez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14"/>
            <p:cNvSpPr/>
            <p:nvPr/>
          </p:nvSpPr>
          <p:spPr>
            <a:xfrm>
              <a:off x="6770775" y="2940075"/>
              <a:ext cx="607850" cy="115525"/>
            </a:xfrm>
            <a:custGeom>
              <a:rect b="b" l="l" r="r" t="t"/>
              <a:pathLst>
                <a:path extrusionOk="0" h="4621" w="24314">
                  <a:moveTo>
                    <a:pt x="10014" y="0"/>
                  </a:moveTo>
                  <a:lnTo>
                    <a:pt x="0" y="12"/>
                  </a:lnTo>
                  <a:lnTo>
                    <a:pt x="0" y="536"/>
                  </a:lnTo>
                  <a:lnTo>
                    <a:pt x="10002" y="524"/>
                  </a:lnTo>
                  <a:cubicBezTo>
                    <a:pt x="10668" y="524"/>
                    <a:pt x="11192" y="1060"/>
                    <a:pt x="11192" y="1715"/>
                  </a:cubicBezTo>
                  <a:lnTo>
                    <a:pt x="11192" y="2906"/>
                  </a:lnTo>
                  <a:cubicBezTo>
                    <a:pt x="11192" y="3858"/>
                    <a:pt x="11966" y="4620"/>
                    <a:pt x="12907" y="4620"/>
                  </a:cubicBezTo>
                  <a:lnTo>
                    <a:pt x="24313" y="4620"/>
                  </a:lnTo>
                  <a:lnTo>
                    <a:pt x="24313" y="4096"/>
                  </a:lnTo>
                  <a:lnTo>
                    <a:pt x="12907" y="4096"/>
                  </a:lnTo>
                  <a:cubicBezTo>
                    <a:pt x="12252" y="4096"/>
                    <a:pt x="11716" y="3560"/>
                    <a:pt x="11716" y="2906"/>
                  </a:cubicBezTo>
                  <a:lnTo>
                    <a:pt x="11716" y="1715"/>
                  </a:lnTo>
                  <a:cubicBezTo>
                    <a:pt x="11728" y="774"/>
                    <a:pt x="10954" y="0"/>
                    <a:pt x="10014" y="0"/>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14"/>
            <p:cNvSpPr/>
            <p:nvPr/>
          </p:nvSpPr>
          <p:spPr>
            <a:xfrm>
              <a:off x="6726425" y="2902875"/>
              <a:ext cx="88125" cy="87825"/>
            </a:xfrm>
            <a:custGeom>
              <a:rect b="b" l="l" r="r" t="t"/>
              <a:pathLst>
                <a:path extrusionOk="0" h="3513" w="3525">
                  <a:moveTo>
                    <a:pt x="1763" y="0"/>
                  </a:moveTo>
                  <a:cubicBezTo>
                    <a:pt x="786" y="0"/>
                    <a:pt x="0" y="786"/>
                    <a:pt x="0" y="1762"/>
                  </a:cubicBezTo>
                  <a:cubicBezTo>
                    <a:pt x="0" y="2727"/>
                    <a:pt x="786" y="3513"/>
                    <a:pt x="1763" y="3513"/>
                  </a:cubicBezTo>
                  <a:cubicBezTo>
                    <a:pt x="2739" y="3513"/>
                    <a:pt x="3525" y="2727"/>
                    <a:pt x="3525" y="1762"/>
                  </a:cubicBezTo>
                  <a:cubicBezTo>
                    <a:pt x="3525" y="786"/>
                    <a:pt x="2739" y="0"/>
                    <a:pt x="1763"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14"/>
            <p:cNvSpPr/>
            <p:nvPr/>
          </p:nvSpPr>
          <p:spPr>
            <a:xfrm>
              <a:off x="6693975" y="2889775"/>
              <a:ext cx="133675" cy="114200"/>
            </a:xfrm>
            <a:custGeom>
              <a:rect b="b" l="l" r="r" t="t"/>
              <a:pathLst>
                <a:path extrusionOk="0" h="4568" w="5347">
                  <a:moveTo>
                    <a:pt x="3061" y="524"/>
                  </a:moveTo>
                  <a:cubicBezTo>
                    <a:pt x="4037" y="524"/>
                    <a:pt x="4823" y="1310"/>
                    <a:pt x="4823" y="2286"/>
                  </a:cubicBezTo>
                  <a:cubicBezTo>
                    <a:pt x="4823" y="3251"/>
                    <a:pt x="4037" y="4037"/>
                    <a:pt x="3061" y="4048"/>
                  </a:cubicBezTo>
                  <a:cubicBezTo>
                    <a:pt x="2084" y="4048"/>
                    <a:pt x="1298" y="3251"/>
                    <a:pt x="1298" y="2286"/>
                  </a:cubicBezTo>
                  <a:cubicBezTo>
                    <a:pt x="1298" y="1310"/>
                    <a:pt x="2084" y="524"/>
                    <a:pt x="3061" y="524"/>
                  </a:cubicBezTo>
                  <a:close/>
                  <a:moveTo>
                    <a:pt x="3061" y="0"/>
                  </a:moveTo>
                  <a:cubicBezTo>
                    <a:pt x="1025" y="0"/>
                    <a:pt x="1" y="2453"/>
                    <a:pt x="1441" y="3894"/>
                  </a:cubicBezTo>
                  <a:cubicBezTo>
                    <a:pt x="1907" y="4359"/>
                    <a:pt x="2479" y="4567"/>
                    <a:pt x="3040" y="4567"/>
                  </a:cubicBezTo>
                  <a:cubicBezTo>
                    <a:pt x="4217" y="4567"/>
                    <a:pt x="5347" y="3653"/>
                    <a:pt x="5347" y="2274"/>
                  </a:cubicBezTo>
                  <a:cubicBezTo>
                    <a:pt x="5335" y="1012"/>
                    <a:pt x="4311" y="0"/>
                    <a:pt x="3061" y="0"/>
                  </a:cubicBezTo>
                  <a:close/>
                </a:path>
              </a:pathLst>
            </a:custGeom>
            <a:solidFill>
              <a:srgbClr val="27AAE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14"/>
            <p:cNvSpPr/>
            <p:nvPr/>
          </p:nvSpPr>
          <p:spPr>
            <a:xfrm>
              <a:off x="5369700" y="2663850"/>
              <a:ext cx="88125" cy="88125"/>
            </a:xfrm>
            <a:custGeom>
              <a:rect b="b" l="l" r="r" t="t"/>
              <a:pathLst>
                <a:path extrusionOk="0" h="3525" w="3525">
                  <a:moveTo>
                    <a:pt x="1763" y="1"/>
                  </a:moveTo>
                  <a:cubicBezTo>
                    <a:pt x="798" y="1"/>
                    <a:pt x="1" y="786"/>
                    <a:pt x="1" y="1763"/>
                  </a:cubicBezTo>
                  <a:cubicBezTo>
                    <a:pt x="1" y="2727"/>
                    <a:pt x="798" y="3525"/>
                    <a:pt x="1763" y="3525"/>
                  </a:cubicBezTo>
                  <a:cubicBezTo>
                    <a:pt x="2739" y="3525"/>
                    <a:pt x="3525" y="2727"/>
                    <a:pt x="3525" y="1763"/>
                  </a:cubicBezTo>
                  <a:cubicBezTo>
                    <a:pt x="3525" y="786"/>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14"/>
            <p:cNvSpPr/>
            <p:nvPr/>
          </p:nvSpPr>
          <p:spPr>
            <a:xfrm>
              <a:off x="5337550" y="2650750"/>
              <a:ext cx="133375" cy="114200"/>
            </a:xfrm>
            <a:custGeom>
              <a:rect b="b" l="l" r="r" t="t"/>
              <a:pathLst>
                <a:path extrusionOk="0" h="4568" w="5335">
                  <a:moveTo>
                    <a:pt x="3049" y="525"/>
                  </a:moveTo>
                  <a:cubicBezTo>
                    <a:pt x="4025" y="525"/>
                    <a:pt x="4811" y="1310"/>
                    <a:pt x="4811" y="2287"/>
                  </a:cubicBezTo>
                  <a:cubicBezTo>
                    <a:pt x="4811" y="3251"/>
                    <a:pt x="4025" y="4049"/>
                    <a:pt x="3049" y="4049"/>
                  </a:cubicBezTo>
                  <a:cubicBezTo>
                    <a:pt x="2084" y="4049"/>
                    <a:pt x="1287" y="3251"/>
                    <a:pt x="1287" y="2287"/>
                  </a:cubicBezTo>
                  <a:cubicBezTo>
                    <a:pt x="1287" y="1310"/>
                    <a:pt x="2084" y="525"/>
                    <a:pt x="3049" y="525"/>
                  </a:cubicBezTo>
                  <a:close/>
                  <a:moveTo>
                    <a:pt x="3049" y="1"/>
                  </a:moveTo>
                  <a:cubicBezTo>
                    <a:pt x="1013" y="1"/>
                    <a:pt x="1" y="2465"/>
                    <a:pt x="1442" y="3894"/>
                  </a:cubicBezTo>
                  <a:cubicBezTo>
                    <a:pt x="1907" y="4360"/>
                    <a:pt x="2479" y="4568"/>
                    <a:pt x="3039" y="4568"/>
                  </a:cubicBezTo>
                  <a:cubicBezTo>
                    <a:pt x="4212" y="4568"/>
                    <a:pt x="5335" y="3656"/>
                    <a:pt x="5335" y="2287"/>
                  </a:cubicBezTo>
                  <a:cubicBezTo>
                    <a:pt x="5335" y="1025"/>
                    <a:pt x="4311" y="1"/>
                    <a:pt x="3049" y="1"/>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14"/>
            <p:cNvSpPr/>
            <p:nvPr/>
          </p:nvSpPr>
          <p:spPr>
            <a:xfrm>
              <a:off x="5777500" y="2915075"/>
              <a:ext cx="88125" cy="88125"/>
            </a:xfrm>
            <a:custGeom>
              <a:rect b="b" l="l" r="r" t="t"/>
              <a:pathLst>
                <a:path extrusionOk="0" h="3525" w="3525">
                  <a:moveTo>
                    <a:pt x="1762" y="0"/>
                  </a:moveTo>
                  <a:cubicBezTo>
                    <a:pt x="786" y="0"/>
                    <a:pt x="0" y="798"/>
                    <a:pt x="0" y="1762"/>
                  </a:cubicBezTo>
                  <a:cubicBezTo>
                    <a:pt x="0" y="2739"/>
                    <a:pt x="786" y="3525"/>
                    <a:pt x="1762" y="3525"/>
                  </a:cubicBezTo>
                  <a:cubicBezTo>
                    <a:pt x="2739" y="3525"/>
                    <a:pt x="3525" y="2739"/>
                    <a:pt x="3525" y="1762"/>
                  </a:cubicBezTo>
                  <a:cubicBezTo>
                    <a:pt x="3525" y="798"/>
                    <a:pt x="2739"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14"/>
            <p:cNvSpPr/>
            <p:nvPr/>
          </p:nvSpPr>
          <p:spPr>
            <a:xfrm>
              <a:off x="5753100" y="2901975"/>
              <a:ext cx="125625" cy="114425"/>
            </a:xfrm>
            <a:custGeom>
              <a:rect b="b" l="l" r="r" t="t"/>
              <a:pathLst>
                <a:path extrusionOk="0" h="4577" w="5025">
                  <a:moveTo>
                    <a:pt x="2738" y="524"/>
                  </a:moveTo>
                  <a:cubicBezTo>
                    <a:pt x="3715" y="524"/>
                    <a:pt x="4501" y="1322"/>
                    <a:pt x="4501" y="2286"/>
                  </a:cubicBezTo>
                  <a:cubicBezTo>
                    <a:pt x="4501" y="3263"/>
                    <a:pt x="3715" y="4049"/>
                    <a:pt x="2738" y="4049"/>
                  </a:cubicBezTo>
                  <a:cubicBezTo>
                    <a:pt x="1762" y="4049"/>
                    <a:pt x="976" y="3263"/>
                    <a:pt x="976" y="2286"/>
                  </a:cubicBezTo>
                  <a:cubicBezTo>
                    <a:pt x="976" y="1322"/>
                    <a:pt x="1762" y="524"/>
                    <a:pt x="2738" y="524"/>
                  </a:cubicBezTo>
                  <a:close/>
                  <a:moveTo>
                    <a:pt x="2738" y="0"/>
                  </a:moveTo>
                  <a:cubicBezTo>
                    <a:pt x="1107" y="0"/>
                    <a:pt x="0" y="1655"/>
                    <a:pt x="631" y="3168"/>
                  </a:cubicBezTo>
                  <a:cubicBezTo>
                    <a:pt x="1005" y="4075"/>
                    <a:pt x="1867" y="4577"/>
                    <a:pt x="2746" y="4577"/>
                  </a:cubicBezTo>
                  <a:cubicBezTo>
                    <a:pt x="3320" y="4577"/>
                    <a:pt x="3901" y="4362"/>
                    <a:pt x="4358" y="3906"/>
                  </a:cubicBezTo>
                  <a:cubicBezTo>
                    <a:pt x="4786" y="3477"/>
                    <a:pt x="5024" y="2894"/>
                    <a:pt x="5024" y="2286"/>
                  </a:cubicBezTo>
                  <a:cubicBezTo>
                    <a:pt x="5024" y="1024"/>
                    <a:pt x="4001" y="12"/>
                    <a:pt x="2738" y="0"/>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14"/>
            <p:cNvSpPr/>
            <p:nvPr/>
          </p:nvSpPr>
          <p:spPr>
            <a:xfrm>
              <a:off x="6504375" y="2909125"/>
              <a:ext cx="6275" cy="20550"/>
            </a:xfrm>
            <a:custGeom>
              <a:rect b="b" l="l" r="r" t="t"/>
              <a:pathLst>
                <a:path extrusionOk="0" h="822" w="251">
                  <a:moveTo>
                    <a:pt x="131" y="0"/>
                  </a:moveTo>
                  <a:cubicBezTo>
                    <a:pt x="60" y="0"/>
                    <a:pt x="0" y="60"/>
                    <a:pt x="0" y="131"/>
                  </a:cubicBezTo>
                  <a:lnTo>
                    <a:pt x="0" y="691"/>
                  </a:lnTo>
                  <a:cubicBezTo>
                    <a:pt x="0" y="762"/>
                    <a:pt x="60" y="822"/>
                    <a:pt x="131" y="822"/>
                  </a:cubicBezTo>
                  <a:cubicBezTo>
                    <a:pt x="191" y="822"/>
                    <a:pt x="250" y="762"/>
                    <a:pt x="250" y="691"/>
                  </a:cubicBezTo>
                  <a:lnTo>
                    <a:pt x="250" y="131"/>
                  </a:lnTo>
                  <a:cubicBezTo>
                    <a:pt x="250" y="60"/>
                    <a:pt x="191"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14"/>
            <p:cNvSpPr/>
            <p:nvPr/>
          </p:nvSpPr>
          <p:spPr>
            <a:xfrm>
              <a:off x="6504375" y="2941850"/>
              <a:ext cx="6275" cy="20575"/>
            </a:xfrm>
            <a:custGeom>
              <a:rect b="b" l="l" r="r" t="t"/>
              <a:pathLst>
                <a:path extrusionOk="0" h="823" w="251">
                  <a:moveTo>
                    <a:pt x="131" y="1"/>
                  </a:moveTo>
                  <a:cubicBezTo>
                    <a:pt x="60" y="1"/>
                    <a:pt x="0" y="60"/>
                    <a:pt x="0" y="120"/>
                  </a:cubicBezTo>
                  <a:lnTo>
                    <a:pt x="0" y="691"/>
                  </a:lnTo>
                  <a:cubicBezTo>
                    <a:pt x="0" y="763"/>
                    <a:pt x="60" y="822"/>
                    <a:pt x="131" y="822"/>
                  </a:cubicBezTo>
                  <a:cubicBezTo>
                    <a:pt x="191" y="822"/>
                    <a:pt x="250" y="763"/>
                    <a:pt x="250" y="691"/>
                  </a:cubicBezTo>
                  <a:lnTo>
                    <a:pt x="250" y="120"/>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14"/>
            <p:cNvSpPr/>
            <p:nvPr/>
          </p:nvSpPr>
          <p:spPr>
            <a:xfrm>
              <a:off x="6513600" y="2932625"/>
              <a:ext cx="20275" cy="6275"/>
            </a:xfrm>
            <a:custGeom>
              <a:rect b="b" l="l" r="r" t="t"/>
              <a:pathLst>
                <a:path extrusionOk="0" h="251" w="811">
                  <a:moveTo>
                    <a:pt x="120" y="1"/>
                  </a:moveTo>
                  <a:cubicBezTo>
                    <a:pt x="48" y="1"/>
                    <a:pt x="0" y="60"/>
                    <a:pt x="0" y="132"/>
                  </a:cubicBezTo>
                  <a:cubicBezTo>
                    <a:pt x="0" y="191"/>
                    <a:pt x="48" y="251"/>
                    <a:pt x="120" y="251"/>
                  </a:cubicBezTo>
                  <a:lnTo>
                    <a:pt x="691" y="251"/>
                  </a:lnTo>
                  <a:cubicBezTo>
                    <a:pt x="762" y="251"/>
                    <a:pt x="810" y="191"/>
                    <a:pt x="810" y="132"/>
                  </a:cubicBezTo>
                  <a:cubicBezTo>
                    <a:pt x="810" y="60"/>
                    <a:pt x="762"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14"/>
            <p:cNvSpPr/>
            <p:nvPr/>
          </p:nvSpPr>
          <p:spPr>
            <a:xfrm>
              <a:off x="6480850" y="2932625"/>
              <a:ext cx="20275" cy="6275"/>
            </a:xfrm>
            <a:custGeom>
              <a:rect b="b" l="l" r="r" t="t"/>
              <a:pathLst>
                <a:path extrusionOk="0" h="251" w="811">
                  <a:moveTo>
                    <a:pt x="120" y="1"/>
                  </a:moveTo>
                  <a:cubicBezTo>
                    <a:pt x="48" y="1"/>
                    <a:pt x="1" y="60"/>
                    <a:pt x="1" y="132"/>
                  </a:cubicBezTo>
                  <a:cubicBezTo>
                    <a:pt x="1" y="191"/>
                    <a:pt x="48" y="251"/>
                    <a:pt x="120" y="251"/>
                  </a:cubicBezTo>
                  <a:lnTo>
                    <a:pt x="691" y="251"/>
                  </a:lnTo>
                  <a:cubicBezTo>
                    <a:pt x="763" y="251"/>
                    <a:pt x="810" y="191"/>
                    <a:pt x="810" y="132"/>
                  </a:cubicBezTo>
                  <a:cubicBezTo>
                    <a:pt x="810" y="60"/>
                    <a:pt x="763" y="1"/>
                    <a:pt x="69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14"/>
            <p:cNvSpPr/>
            <p:nvPr/>
          </p:nvSpPr>
          <p:spPr>
            <a:xfrm>
              <a:off x="3037275" y="2872200"/>
              <a:ext cx="88125" cy="88150"/>
            </a:xfrm>
            <a:custGeom>
              <a:rect b="b" l="l" r="r" t="t"/>
              <a:pathLst>
                <a:path extrusionOk="0" h="3526" w="3525">
                  <a:moveTo>
                    <a:pt x="1763" y="1"/>
                  </a:moveTo>
                  <a:cubicBezTo>
                    <a:pt x="798" y="1"/>
                    <a:pt x="0" y="787"/>
                    <a:pt x="0" y="1763"/>
                  </a:cubicBezTo>
                  <a:cubicBezTo>
                    <a:pt x="0" y="2739"/>
                    <a:pt x="798" y="3525"/>
                    <a:pt x="1763" y="3525"/>
                  </a:cubicBezTo>
                  <a:cubicBezTo>
                    <a:pt x="2739" y="3525"/>
                    <a:pt x="3525" y="2739"/>
                    <a:pt x="3525" y="1763"/>
                  </a:cubicBezTo>
                  <a:cubicBezTo>
                    <a:pt x="3525" y="787"/>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14"/>
            <p:cNvSpPr/>
            <p:nvPr/>
          </p:nvSpPr>
          <p:spPr>
            <a:xfrm>
              <a:off x="3019700" y="2859100"/>
              <a:ext cx="124150" cy="114375"/>
            </a:xfrm>
            <a:custGeom>
              <a:rect b="b" l="l" r="r" t="t"/>
              <a:pathLst>
                <a:path extrusionOk="0" h="4575" w="4966">
                  <a:moveTo>
                    <a:pt x="2466" y="525"/>
                  </a:moveTo>
                  <a:cubicBezTo>
                    <a:pt x="3442" y="525"/>
                    <a:pt x="4228" y="1311"/>
                    <a:pt x="4228" y="2287"/>
                  </a:cubicBezTo>
                  <a:cubicBezTo>
                    <a:pt x="4228" y="3263"/>
                    <a:pt x="3442" y="4049"/>
                    <a:pt x="2466" y="4049"/>
                  </a:cubicBezTo>
                  <a:cubicBezTo>
                    <a:pt x="1501" y="4049"/>
                    <a:pt x="703" y="3263"/>
                    <a:pt x="703" y="2287"/>
                  </a:cubicBezTo>
                  <a:cubicBezTo>
                    <a:pt x="703" y="1311"/>
                    <a:pt x="1501" y="525"/>
                    <a:pt x="2466" y="525"/>
                  </a:cubicBezTo>
                  <a:close/>
                  <a:moveTo>
                    <a:pt x="2466" y="1"/>
                  </a:moveTo>
                  <a:cubicBezTo>
                    <a:pt x="1382" y="1"/>
                    <a:pt x="441" y="763"/>
                    <a:pt x="215" y="1835"/>
                  </a:cubicBezTo>
                  <a:cubicBezTo>
                    <a:pt x="1" y="2906"/>
                    <a:pt x="572" y="3978"/>
                    <a:pt x="1584" y="4394"/>
                  </a:cubicBezTo>
                  <a:cubicBezTo>
                    <a:pt x="1870" y="4517"/>
                    <a:pt x="2168" y="4575"/>
                    <a:pt x="2463" y="4575"/>
                  </a:cubicBezTo>
                  <a:cubicBezTo>
                    <a:pt x="3204" y="4575"/>
                    <a:pt x="3924" y="4208"/>
                    <a:pt x="4359" y="3561"/>
                  </a:cubicBezTo>
                  <a:cubicBezTo>
                    <a:pt x="4966" y="2656"/>
                    <a:pt x="4847" y="1442"/>
                    <a:pt x="4085" y="680"/>
                  </a:cubicBezTo>
                  <a:cubicBezTo>
                    <a:pt x="3656" y="239"/>
                    <a:pt x="3073" y="1"/>
                    <a:pt x="2466" y="1"/>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14"/>
            <p:cNvSpPr/>
            <p:nvPr/>
          </p:nvSpPr>
          <p:spPr>
            <a:xfrm>
              <a:off x="3303675" y="2912400"/>
              <a:ext cx="20550" cy="6275"/>
            </a:xfrm>
            <a:custGeom>
              <a:rect b="b" l="l" r="r" t="t"/>
              <a:pathLst>
                <a:path extrusionOk="0" h="251" w="822">
                  <a:moveTo>
                    <a:pt x="120" y="0"/>
                  </a:moveTo>
                  <a:cubicBezTo>
                    <a:pt x="48" y="0"/>
                    <a:pt x="0" y="60"/>
                    <a:pt x="0" y="131"/>
                  </a:cubicBezTo>
                  <a:cubicBezTo>
                    <a:pt x="0" y="191"/>
                    <a:pt x="60" y="250"/>
                    <a:pt x="120" y="250"/>
                  </a:cubicBezTo>
                  <a:lnTo>
                    <a:pt x="691" y="250"/>
                  </a:lnTo>
                  <a:cubicBezTo>
                    <a:pt x="762" y="250"/>
                    <a:pt x="822" y="191"/>
                    <a:pt x="822" y="131"/>
                  </a:cubicBezTo>
                  <a:cubicBezTo>
                    <a:pt x="822" y="60"/>
                    <a:pt x="762"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14"/>
            <p:cNvSpPr/>
            <p:nvPr/>
          </p:nvSpPr>
          <p:spPr>
            <a:xfrm>
              <a:off x="3271225" y="2912400"/>
              <a:ext cx="20275" cy="6300"/>
            </a:xfrm>
            <a:custGeom>
              <a:rect b="b" l="l" r="r" t="t"/>
              <a:pathLst>
                <a:path extrusionOk="0" h="252" w="811">
                  <a:moveTo>
                    <a:pt x="120" y="0"/>
                  </a:moveTo>
                  <a:cubicBezTo>
                    <a:pt x="48" y="0"/>
                    <a:pt x="1" y="60"/>
                    <a:pt x="1" y="131"/>
                  </a:cubicBezTo>
                  <a:cubicBezTo>
                    <a:pt x="1" y="191"/>
                    <a:pt x="48" y="250"/>
                    <a:pt x="120" y="250"/>
                  </a:cubicBezTo>
                  <a:lnTo>
                    <a:pt x="679" y="250"/>
                  </a:lnTo>
                  <a:cubicBezTo>
                    <a:pt x="686" y="251"/>
                    <a:pt x="692" y="252"/>
                    <a:pt x="698" y="252"/>
                  </a:cubicBezTo>
                  <a:cubicBezTo>
                    <a:pt x="761" y="252"/>
                    <a:pt x="810" y="196"/>
                    <a:pt x="810" y="131"/>
                  </a:cubicBezTo>
                  <a:cubicBezTo>
                    <a:pt x="810" y="60"/>
                    <a:pt x="763"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14"/>
            <p:cNvSpPr/>
            <p:nvPr/>
          </p:nvSpPr>
          <p:spPr>
            <a:xfrm>
              <a:off x="3294450" y="2921625"/>
              <a:ext cx="6275" cy="20550"/>
            </a:xfrm>
            <a:custGeom>
              <a:rect b="b" l="l" r="r" t="t"/>
              <a:pathLst>
                <a:path extrusionOk="0" h="822" w="251">
                  <a:moveTo>
                    <a:pt x="119" y="0"/>
                  </a:moveTo>
                  <a:cubicBezTo>
                    <a:pt x="48" y="0"/>
                    <a:pt x="0" y="60"/>
                    <a:pt x="0" y="131"/>
                  </a:cubicBezTo>
                  <a:lnTo>
                    <a:pt x="0" y="703"/>
                  </a:lnTo>
                  <a:cubicBezTo>
                    <a:pt x="0" y="762"/>
                    <a:pt x="60" y="822"/>
                    <a:pt x="119" y="822"/>
                  </a:cubicBezTo>
                  <a:cubicBezTo>
                    <a:pt x="191" y="822"/>
                    <a:pt x="250" y="762"/>
                    <a:pt x="250" y="703"/>
                  </a:cubicBezTo>
                  <a:lnTo>
                    <a:pt x="250" y="131"/>
                  </a:lnTo>
                  <a:cubicBezTo>
                    <a:pt x="250" y="60"/>
                    <a:pt x="191" y="0"/>
                    <a:pt x="119"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6" name="Google Shape;276;p14"/>
            <p:cNvSpPr/>
            <p:nvPr/>
          </p:nvSpPr>
          <p:spPr>
            <a:xfrm>
              <a:off x="3294450" y="2888875"/>
              <a:ext cx="6275" cy="20575"/>
            </a:xfrm>
            <a:custGeom>
              <a:rect b="b" l="l" r="r" t="t"/>
              <a:pathLst>
                <a:path extrusionOk="0" h="823" w="251">
                  <a:moveTo>
                    <a:pt x="119" y="1"/>
                  </a:moveTo>
                  <a:cubicBezTo>
                    <a:pt x="48" y="1"/>
                    <a:pt x="0" y="60"/>
                    <a:pt x="0" y="132"/>
                  </a:cubicBezTo>
                  <a:lnTo>
                    <a:pt x="0" y="703"/>
                  </a:lnTo>
                  <a:cubicBezTo>
                    <a:pt x="0" y="763"/>
                    <a:pt x="60" y="822"/>
                    <a:pt x="119" y="822"/>
                  </a:cubicBezTo>
                  <a:cubicBezTo>
                    <a:pt x="191" y="822"/>
                    <a:pt x="250" y="775"/>
                    <a:pt x="250" y="703"/>
                  </a:cubicBezTo>
                  <a:lnTo>
                    <a:pt x="250" y="132"/>
                  </a:lnTo>
                  <a:cubicBezTo>
                    <a:pt x="250" y="60"/>
                    <a:pt x="191" y="1"/>
                    <a:pt x="119"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7" name="Google Shape;277;p14"/>
            <p:cNvSpPr/>
            <p:nvPr/>
          </p:nvSpPr>
          <p:spPr>
            <a:xfrm>
              <a:off x="410450" y="2952275"/>
              <a:ext cx="21750" cy="6275"/>
            </a:xfrm>
            <a:custGeom>
              <a:rect b="b" l="l" r="r" t="t"/>
              <a:pathLst>
                <a:path extrusionOk="0" h="251" w="870">
                  <a:moveTo>
                    <a:pt x="144" y="1"/>
                  </a:moveTo>
                  <a:cubicBezTo>
                    <a:pt x="1" y="13"/>
                    <a:pt x="1" y="239"/>
                    <a:pt x="144" y="251"/>
                  </a:cubicBezTo>
                  <a:lnTo>
                    <a:pt x="715" y="251"/>
                  </a:lnTo>
                  <a:cubicBezTo>
                    <a:pt x="870" y="239"/>
                    <a:pt x="870" y="13"/>
                    <a:pt x="71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14"/>
            <p:cNvSpPr/>
            <p:nvPr/>
          </p:nvSpPr>
          <p:spPr>
            <a:xfrm>
              <a:off x="377725" y="2952275"/>
              <a:ext cx="21750" cy="6275"/>
            </a:xfrm>
            <a:custGeom>
              <a:rect b="b" l="l" r="r" t="t"/>
              <a:pathLst>
                <a:path extrusionOk="0" h="251" w="870">
                  <a:moveTo>
                    <a:pt x="155" y="1"/>
                  </a:moveTo>
                  <a:cubicBezTo>
                    <a:pt x="0" y="13"/>
                    <a:pt x="0" y="239"/>
                    <a:pt x="155" y="251"/>
                  </a:cubicBezTo>
                  <a:lnTo>
                    <a:pt x="726" y="251"/>
                  </a:lnTo>
                  <a:cubicBezTo>
                    <a:pt x="869" y="239"/>
                    <a:pt x="869" y="13"/>
                    <a:pt x="72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14"/>
            <p:cNvSpPr/>
            <p:nvPr/>
          </p:nvSpPr>
          <p:spPr>
            <a:xfrm>
              <a:off x="401825" y="2961875"/>
              <a:ext cx="6275" cy="20200"/>
            </a:xfrm>
            <a:custGeom>
              <a:rect b="b" l="l" r="r" t="t"/>
              <a:pathLst>
                <a:path extrusionOk="0" h="808" w="251">
                  <a:moveTo>
                    <a:pt x="125" y="1"/>
                  </a:moveTo>
                  <a:cubicBezTo>
                    <a:pt x="66" y="1"/>
                    <a:pt x="6" y="39"/>
                    <a:pt x="0" y="117"/>
                  </a:cubicBezTo>
                  <a:lnTo>
                    <a:pt x="0" y="688"/>
                  </a:lnTo>
                  <a:cubicBezTo>
                    <a:pt x="0" y="748"/>
                    <a:pt x="60" y="807"/>
                    <a:pt x="120" y="807"/>
                  </a:cubicBezTo>
                  <a:cubicBezTo>
                    <a:pt x="191" y="807"/>
                    <a:pt x="250" y="748"/>
                    <a:pt x="250" y="688"/>
                  </a:cubicBezTo>
                  <a:lnTo>
                    <a:pt x="250" y="117"/>
                  </a:lnTo>
                  <a:cubicBezTo>
                    <a:pt x="245" y="39"/>
                    <a:pt x="185" y="1"/>
                    <a:pt x="12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14"/>
            <p:cNvSpPr/>
            <p:nvPr/>
          </p:nvSpPr>
          <p:spPr>
            <a:xfrm>
              <a:off x="401825" y="2929125"/>
              <a:ext cx="6275" cy="20200"/>
            </a:xfrm>
            <a:custGeom>
              <a:rect b="b" l="l" r="r" t="t"/>
              <a:pathLst>
                <a:path extrusionOk="0" h="808" w="251">
                  <a:moveTo>
                    <a:pt x="125" y="1"/>
                  </a:moveTo>
                  <a:cubicBezTo>
                    <a:pt x="66" y="1"/>
                    <a:pt x="6" y="40"/>
                    <a:pt x="0" y="117"/>
                  </a:cubicBezTo>
                  <a:lnTo>
                    <a:pt x="0" y="689"/>
                  </a:lnTo>
                  <a:cubicBezTo>
                    <a:pt x="0" y="760"/>
                    <a:pt x="60" y="808"/>
                    <a:pt x="120" y="808"/>
                  </a:cubicBezTo>
                  <a:cubicBezTo>
                    <a:pt x="191" y="808"/>
                    <a:pt x="250" y="760"/>
                    <a:pt x="250" y="689"/>
                  </a:cubicBezTo>
                  <a:lnTo>
                    <a:pt x="250" y="117"/>
                  </a:lnTo>
                  <a:cubicBezTo>
                    <a:pt x="245" y="40"/>
                    <a:pt x="185" y="1"/>
                    <a:pt x="125"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14"/>
            <p:cNvSpPr/>
            <p:nvPr/>
          </p:nvSpPr>
          <p:spPr>
            <a:xfrm>
              <a:off x="1548400" y="3026400"/>
              <a:ext cx="6275" cy="20550"/>
            </a:xfrm>
            <a:custGeom>
              <a:rect b="b" l="l" r="r" t="t"/>
              <a:pathLst>
                <a:path extrusionOk="0" h="822" w="251">
                  <a:moveTo>
                    <a:pt x="131" y="0"/>
                  </a:moveTo>
                  <a:cubicBezTo>
                    <a:pt x="60" y="0"/>
                    <a:pt x="0" y="48"/>
                    <a:pt x="0" y="119"/>
                  </a:cubicBezTo>
                  <a:lnTo>
                    <a:pt x="0" y="691"/>
                  </a:lnTo>
                  <a:cubicBezTo>
                    <a:pt x="0" y="762"/>
                    <a:pt x="60" y="822"/>
                    <a:pt x="131" y="822"/>
                  </a:cubicBezTo>
                  <a:cubicBezTo>
                    <a:pt x="191" y="822"/>
                    <a:pt x="250" y="762"/>
                    <a:pt x="250" y="691"/>
                  </a:cubicBezTo>
                  <a:lnTo>
                    <a:pt x="250" y="119"/>
                  </a:lnTo>
                  <a:cubicBezTo>
                    <a:pt x="250" y="48"/>
                    <a:pt x="191"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14"/>
            <p:cNvSpPr/>
            <p:nvPr/>
          </p:nvSpPr>
          <p:spPr>
            <a:xfrm>
              <a:off x="1548400" y="2993650"/>
              <a:ext cx="6275" cy="20575"/>
            </a:xfrm>
            <a:custGeom>
              <a:rect b="b" l="l" r="r" t="t"/>
              <a:pathLst>
                <a:path extrusionOk="0" h="823" w="251">
                  <a:moveTo>
                    <a:pt x="131" y="1"/>
                  </a:moveTo>
                  <a:cubicBezTo>
                    <a:pt x="60" y="1"/>
                    <a:pt x="0" y="60"/>
                    <a:pt x="0" y="132"/>
                  </a:cubicBezTo>
                  <a:lnTo>
                    <a:pt x="0" y="703"/>
                  </a:lnTo>
                  <a:cubicBezTo>
                    <a:pt x="0" y="763"/>
                    <a:pt x="60" y="822"/>
                    <a:pt x="131" y="822"/>
                  </a:cubicBezTo>
                  <a:cubicBezTo>
                    <a:pt x="191" y="822"/>
                    <a:pt x="250" y="763"/>
                    <a:pt x="250" y="703"/>
                  </a:cubicBezTo>
                  <a:lnTo>
                    <a:pt x="250" y="132"/>
                  </a:lnTo>
                  <a:cubicBezTo>
                    <a:pt x="250" y="60"/>
                    <a:pt x="191"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3" name="Google Shape;283;p14"/>
            <p:cNvSpPr/>
            <p:nvPr/>
          </p:nvSpPr>
          <p:spPr>
            <a:xfrm>
              <a:off x="1524875" y="3017175"/>
              <a:ext cx="20575" cy="6275"/>
            </a:xfrm>
            <a:custGeom>
              <a:rect b="b" l="l" r="r" t="t"/>
              <a:pathLst>
                <a:path extrusionOk="0" h="251" w="823">
                  <a:moveTo>
                    <a:pt x="132" y="0"/>
                  </a:moveTo>
                  <a:cubicBezTo>
                    <a:pt x="60" y="0"/>
                    <a:pt x="1" y="60"/>
                    <a:pt x="1" y="131"/>
                  </a:cubicBezTo>
                  <a:cubicBezTo>
                    <a:pt x="1" y="191"/>
                    <a:pt x="60" y="250"/>
                    <a:pt x="132" y="250"/>
                  </a:cubicBezTo>
                  <a:lnTo>
                    <a:pt x="703" y="250"/>
                  </a:lnTo>
                  <a:cubicBezTo>
                    <a:pt x="763" y="250"/>
                    <a:pt x="822" y="191"/>
                    <a:pt x="822" y="131"/>
                  </a:cubicBezTo>
                  <a:cubicBezTo>
                    <a:pt x="822" y="60"/>
                    <a:pt x="763" y="0"/>
                    <a:pt x="70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4" name="Google Shape;284;p14"/>
            <p:cNvSpPr/>
            <p:nvPr/>
          </p:nvSpPr>
          <p:spPr>
            <a:xfrm>
              <a:off x="1557625" y="3017175"/>
              <a:ext cx="20550" cy="6275"/>
            </a:xfrm>
            <a:custGeom>
              <a:rect b="b" l="l" r="r" t="t"/>
              <a:pathLst>
                <a:path extrusionOk="0" h="251" w="822">
                  <a:moveTo>
                    <a:pt x="131" y="0"/>
                  </a:moveTo>
                  <a:cubicBezTo>
                    <a:pt x="60" y="0"/>
                    <a:pt x="0" y="60"/>
                    <a:pt x="0" y="131"/>
                  </a:cubicBezTo>
                  <a:cubicBezTo>
                    <a:pt x="0" y="191"/>
                    <a:pt x="60" y="250"/>
                    <a:pt x="131" y="250"/>
                  </a:cubicBezTo>
                  <a:lnTo>
                    <a:pt x="703" y="250"/>
                  </a:lnTo>
                  <a:cubicBezTo>
                    <a:pt x="762" y="250"/>
                    <a:pt x="822" y="191"/>
                    <a:pt x="822" y="131"/>
                  </a:cubicBezTo>
                  <a:cubicBezTo>
                    <a:pt x="822" y="60"/>
                    <a:pt x="762" y="0"/>
                    <a:pt x="70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14"/>
            <p:cNvSpPr/>
            <p:nvPr/>
          </p:nvSpPr>
          <p:spPr>
            <a:xfrm>
              <a:off x="1648400" y="2611475"/>
              <a:ext cx="490275" cy="358975"/>
            </a:xfrm>
            <a:custGeom>
              <a:rect b="b" l="l" r="r" t="t"/>
              <a:pathLst>
                <a:path extrusionOk="0" h="14359" w="19611">
                  <a:moveTo>
                    <a:pt x="1" y="0"/>
                  </a:moveTo>
                  <a:lnTo>
                    <a:pt x="13" y="12656"/>
                  </a:lnTo>
                  <a:cubicBezTo>
                    <a:pt x="13" y="13597"/>
                    <a:pt x="787" y="14359"/>
                    <a:pt x="1727" y="14359"/>
                  </a:cubicBezTo>
                  <a:lnTo>
                    <a:pt x="19610" y="14347"/>
                  </a:lnTo>
                  <a:lnTo>
                    <a:pt x="19610" y="13823"/>
                  </a:lnTo>
                  <a:lnTo>
                    <a:pt x="1727" y="13847"/>
                  </a:lnTo>
                  <a:cubicBezTo>
                    <a:pt x="1072" y="13847"/>
                    <a:pt x="537" y="13311"/>
                    <a:pt x="537" y="12656"/>
                  </a:cubicBezTo>
                  <a:lnTo>
                    <a:pt x="525" y="0"/>
                  </a:ln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14"/>
            <p:cNvSpPr/>
            <p:nvPr/>
          </p:nvSpPr>
          <p:spPr>
            <a:xfrm>
              <a:off x="2094600" y="2919525"/>
              <a:ext cx="87825" cy="88150"/>
            </a:xfrm>
            <a:custGeom>
              <a:rect b="b" l="l" r="r" t="t"/>
              <a:pathLst>
                <a:path extrusionOk="0" h="3526" w="3513">
                  <a:moveTo>
                    <a:pt x="1762" y="1"/>
                  </a:moveTo>
                  <a:cubicBezTo>
                    <a:pt x="786" y="1"/>
                    <a:pt x="0" y="799"/>
                    <a:pt x="0" y="1763"/>
                  </a:cubicBezTo>
                  <a:cubicBezTo>
                    <a:pt x="0" y="2739"/>
                    <a:pt x="786" y="3525"/>
                    <a:pt x="1762" y="3525"/>
                  </a:cubicBezTo>
                  <a:cubicBezTo>
                    <a:pt x="2727" y="3525"/>
                    <a:pt x="3513" y="2739"/>
                    <a:pt x="3513" y="1763"/>
                  </a:cubicBezTo>
                  <a:cubicBezTo>
                    <a:pt x="3513" y="799"/>
                    <a:pt x="2727" y="1"/>
                    <a:pt x="1762"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7" name="Google Shape;287;p14"/>
            <p:cNvSpPr/>
            <p:nvPr/>
          </p:nvSpPr>
          <p:spPr>
            <a:xfrm>
              <a:off x="2062150" y="2906725"/>
              <a:ext cx="133675" cy="114200"/>
            </a:xfrm>
            <a:custGeom>
              <a:rect b="b" l="l" r="r" t="t"/>
              <a:pathLst>
                <a:path extrusionOk="0" h="4568" w="5347">
                  <a:moveTo>
                    <a:pt x="3060" y="525"/>
                  </a:moveTo>
                  <a:cubicBezTo>
                    <a:pt x="4025" y="525"/>
                    <a:pt x="4811" y="1311"/>
                    <a:pt x="4811" y="2275"/>
                  </a:cubicBezTo>
                  <a:cubicBezTo>
                    <a:pt x="4811" y="3251"/>
                    <a:pt x="4025" y="4037"/>
                    <a:pt x="3060" y="4037"/>
                  </a:cubicBezTo>
                  <a:cubicBezTo>
                    <a:pt x="2084" y="4037"/>
                    <a:pt x="1298" y="3251"/>
                    <a:pt x="1298" y="2275"/>
                  </a:cubicBezTo>
                  <a:cubicBezTo>
                    <a:pt x="1298" y="1311"/>
                    <a:pt x="2084" y="525"/>
                    <a:pt x="3060" y="525"/>
                  </a:cubicBezTo>
                  <a:close/>
                  <a:moveTo>
                    <a:pt x="3082" y="1"/>
                  </a:moveTo>
                  <a:cubicBezTo>
                    <a:pt x="3075" y="1"/>
                    <a:pt x="3068" y="1"/>
                    <a:pt x="3060" y="1"/>
                  </a:cubicBezTo>
                  <a:cubicBezTo>
                    <a:pt x="1024" y="1"/>
                    <a:pt x="1" y="2454"/>
                    <a:pt x="1441" y="3894"/>
                  </a:cubicBezTo>
                  <a:cubicBezTo>
                    <a:pt x="1907" y="4360"/>
                    <a:pt x="2479" y="4568"/>
                    <a:pt x="3040" y="4568"/>
                  </a:cubicBezTo>
                  <a:cubicBezTo>
                    <a:pt x="4217" y="4568"/>
                    <a:pt x="5346" y="3653"/>
                    <a:pt x="5346" y="2275"/>
                  </a:cubicBezTo>
                  <a:cubicBezTo>
                    <a:pt x="5346" y="1020"/>
                    <a:pt x="4334" y="1"/>
                    <a:pt x="3082" y="1"/>
                  </a:cubicBezTo>
                  <a:close/>
                </a:path>
              </a:pathLst>
            </a:custGeom>
            <a:solidFill>
              <a:srgbClr val="9BC039"/>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8" name="Google Shape;288;p14"/>
            <p:cNvSpPr/>
            <p:nvPr/>
          </p:nvSpPr>
          <p:spPr>
            <a:xfrm>
              <a:off x="1880875" y="2744225"/>
              <a:ext cx="918900" cy="109850"/>
            </a:xfrm>
            <a:custGeom>
              <a:rect b="b" l="l" r="r" t="t"/>
              <a:pathLst>
                <a:path extrusionOk="0" h="4394" w="36756">
                  <a:moveTo>
                    <a:pt x="22599" y="0"/>
                  </a:moveTo>
                  <a:lnTo>
                    <a:pt x="1" y="24"/>
                  </a:lnTo>
                  <a:lnTo>
                    <a:pt x="1" y="548"/>
                  </a:lnTo>
                  <a:lnTo>
                    <a:pt x="22599" y="524"/>
                  </a:lnTo>
                  <a:cubicBezTo>
                    <a:pt x="23254" y="524"/>
                    <a:pt x="23789" y="1060"/>
                    <a:pt x="23789" y="1715"/>
                  </a:cubicBezTo>
                  <a:lnTo>
                    <a:pt x="23789" y="2691"/>
                  </a:lnTo>
                  <a:cubicBezTo>
                    <a:pt x="23789" y="3632"/>
                    <a:pt x="24551" y="4394"/>
                    <a:pt x="25492" y="4394"/>
                  </a:cubicBezTo>
                  <a:lnTo>
                    <a:pt x="36755" y="4382"/>
                  </a:lnTo>
                  <a:lnTo>
                    <a:pt x="36755" y="3870"/>
                  </a:lnTo>
                  <a:lnTo>
                    <a:pt x="25492" y="3870"/>
                  </a:lnTo>
                  <a:cubicBezTo>
                    <a:pt x="24837" y="3870"/>
                    <a:pt x="24301" y="3346"/>
                    <a:pt x="24301" y="2679"/>
                  </a:cubicBezTo>
                  <a:lnTo>
                    <a:pt x="24301" y="1715"/>
                  </a:lnTo>
                  <a:cubicBezTo>
                    <a:pt x="24301" y="774"/>
                    <a:pt x="23539" y="12"/>
                    <a:pt x="22599"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14"/>
            <p:cNvSpPr/>
            <p:nvPr/>
          </p:nvSpPr>
          <p:spPr>
            <a:xfrm>
              <a:off x="2755975" y="2803150"/>
              <a:ext cx="87850" cy="88125"/>
            </a:xfrm>
            <a:custGeom>
              <a:rect b="b" l="l" r="r" t="t"/>
              <a:pathLst>
                <a:path extrusionOk="0" h="3525" w="3514">
                  <a:moveTo>
                    <a:pt x="1763" y="1"/>
                  </a:moveTo>
                  <a:cubicBezTo>
                    <a:pt x="787" y="1"/>
                    <a:pt x="1" y="798"/>
                    <a:pt x="1" y="1763"/>
                  </a:cubicBezTo>
                  <a:cubicBezTo>
                    <a:pt x="1" y="2739"/>
                    <a:pt x="787" y="3525"/>
                    <a:pt x="1763" y="3525"/>
                  </a:cubicBezTo>
                  <a:cubicBezTo>
                    <a:pt x="2728" y="3525"/>
                    <a:pt x="3513" y="2739"/>
                    <a:pt x="3513" y="1763"/>
                  </a:cubicBezTo>
                  <a:cubicBezTo>
                    <a:pt x="3513" y="798"/>
                    <a:pt x="2728"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14"/>
            <p:cNvSpPr/>
            <p:nvPr/>
          </p:nvSpPr>
          <p:spPr>
            <a:xfrm>
              <a:off x="2742900" y="2790050"/>
              <a:ext cx="133375" cy="114275"/>
            </a:xfrm>
            <a:custGeom>
              <a:rect b="b" l="l" r="r" t="t"/>
              <a:pathLst>
                <a:path extrusionOk="0" h="4571" w="5335">
                  <a:moveTo>
                    <a:pt x="2286" y="525"/>
                  </a:moveTo>
                  <a:cubicBezTo>
                    <a:pt x="3239" y="560"/>
                    <a:pt x="3989" y="1334"/>
                    <a:pt x="3989" y="2287"/>
                  </a:cubicBezTo>
                  <a:cubicBezTo>
                    <a:pt x="3989" y="3239"/>
                    <a:pt x="3239" y="4025"/>
                    <a:pt x="2286" y="4049"/>
                  </a:cubicBezTo>
                  <a:cubicBezTo>
                    <a:pt x="1322" y="4025"/>
                    <a:pt x="572" y="3239"/>
                    <a:pt x="572" y="2287"/>
                  </a:cubicBezTo>
                  <a:cubicBezTo>
                    <a:pt x="572" y="1334"/>
                    <a:pt x="1322" y="560"/>
                    <a:pt x="2286" y="525"/>
                  </a:cubicBezTo>
                  <a:close/>
                  <a:moveTo>
                    <a:pt x="2286" y="1"/>
                  </a:moveTo>
                  <a:lnTo>
                    <a:pt x="2286" y="13"/>
                  </a:lnTo>
                  <a:cubicBezTo>
                    <a:pt x="2279" y="13"/>
                    <a:pt x="2271" y="13"/>
                    <a:pt x="2264" y="13"/>
                  </a:cubicBezTo>
                  <a:cubicBezTo>
                    <a:pt x="1001" y="13"/>
                    <a:pt x="0" y="1032"/>
                    <a:pt x="0" y="2299"/>
                  </a:cubicBezTo>
                  <a:cubicBezTo>
                    <a:pt x="0" y="3666"/>
                    <a:pt x="1124" y="4571"/>
                    <a:pt x="2294" y="4571"/>
                  </a:cubicBezTo>
                  <a:cubicBezTo>
                    <a:pt x="2857" y="4571"/>
                    <a:pt x="3430" y="4362"/>
                    <a:pt x="3893" y="3894"/>
                  </a:cubicBezTo>
                  <a:cubicBezTo>
                    <a:pt x="5334" y="2453"/>
                    <a:pt x="4310" y="1"/>
                    <a:pt x="2286"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1" name="Google Shape;291;p14"/>
            <p:cNvSpPr/>
            <p:nvPr/>
          </p:nvSpPr>
          <p:spPr>
            <a:xfrm>
              <a:off x="1836825" y="2707300"/>
              <a:ext cx="88125" cy="88150"/>
            </a:xfrm>
            <a:custGeom>
              <a:rect b="b" l="l" r="r" t="t"/>
              <a:pathLst>
                <a:path extrusionOk="0" h="3526" w="3525">
                  <a:moveTo>
                    <a:pt x="1763" y="1"/>
                  </a:moveTo>
                  <a:cubicBezTo>
                    <a:pt x="786" y="1"/>
                    <a:pt x="0" y="799"/>
                    <a:pt x="0" y="1763"/>
                  </a:cubicBezTo>
                  <a:cubicBezTo>
                    <a:pt x="0" y="2739"/>
                    <a:pt x="786" y="3525"/>
                    <a:pt x="1763" y="3525"/>
                  </a:cubicBezTo>
                  <a:cubicBezTo>
                    <a:pt x="2739" y="3525"/>
                    <a:pt x="3525" y="2739"/>
                    <a:pt x="3525" y="1763"/>
                  </a:cubicBezTo>
                  <a:cubicBezTo>
                    <a:pt x="3525" y="799"/>
                    <a:pt x="2739" y="1"/>
                    <a:pt x="1763" y="1"/>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2" name="Google Shape;292;p14"/>
            <p:cNvSpPr/>
            <p:nvPr/>
          </p:nvSpPr>
          <p:spPr>
            <a:xfrm>
              <a:off x="1804375" y="2694200"/>
              <a:ext cx="133675" cy="114500"/>
            </a:xfrm>
            <a:custGeom>
              <a:rect b="b" l="l" r="r" t="t"/>
              <a:pathLst>
                <a:path extrusionOk="0" h="4580" w="5347">
                  <a:moveTo>
                    <a:pt x="3061" y="525"/>
                  </a:moveTo>
                  <a:cubicBezTo>
                    <a:pt x="4013" y="561"/>
                    <a:pt x="4775" y="1334"/>
                    <a:pt x="4775" y="2287"/>
                  </a:cubicBezTo>
                  <a:cubicBezTo>
                    <a:pt x="4775" y="3239"/>
                    <a:pt x="4013" y="4025"/>
                    <a:pt x="3061" y="4049"/>
                  </a:cubicBezTo>
                  <a:cubicBezTo>
                    <a:pt x="2108" y="4025"/>
                    <a:pt x="1346" y="3239"/>
                    <a:pt x="1346" y="2287"/>
                  </a:cubicBezTo>
                  <a:cubicBezTo>
                    <a:pt x="1346" y="1334"/>
                    <a:pt x="2108" y="561"/>
                    <a:pt x="3061" y="525"/>
                  </a:cubicBezTo>
                  <a:close/>
                  <a:moveTo>
                    <a:pt x="3061" y="1"/>
                  </a:moveTo>
                  <a:cubicBezTo>
                    <a:pt x="1025" y="1"/>
                    <a:pt x="1" y="2466"/>
                    <a:pt x="1441" y="3906"/>
                  </a:cubicBezTo>
                  <a:cubicBezTo>
                    <a:pt x="1907" y="4372"/>
                    <a:pt x="2479" y="4580"/>
                    <a:pt x="3040" y="4580"/>
                  </a:cubicBezTo>
                  <a:cubicBezTo>
                    <a:pt x="4217" y="4580"/>
                    <a:pt x="5347" y="3665"/>
                    <a:pt x="5347" y="2287"/>
                  </a:cubicBezTo>
                  <a:cubicBezTo>
                    <a:pt x="5335" y="1025"/>
                    <a:pt x="4323" y="1"/>
                    <a:pt x="3061" y="1"/>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14"/>
            <p:cNvSpPr/>
            <p:nvPr/>
          </p:nvSpPr>
          <p:spPr>
            <a:xfrm>
              <a:off x="1424575" y="2611475"/>
              <a:ext cx="13425" cy="220575"/>
            </a:xfrm>
            <a:custGeom>
              <a:rect b="b" l="l" r="r" t="t"/>
              <a:pathLst>
                <a:path extrusionOk="0" h="8823" w="537">
                  <a:moveTo>
                    <a:pt x="0" y="0"/>
                  </a:moveTo>
                  <a:lnTo>
                    <a:pt x="12" y="8823"/>
                  </a:lnTo>
                  <a:lnTo>
                    <a:pt x="536" y="8811"/>
                  </a:lnTo>
                  <a:lnTo>
                    <a:pt x="524" y="0"/>
                  </a:ln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14"/>
            <p:cNvSpPr/>
            <p:nvPr/>
          </p:nvSpPr>
          <p:spPr>
            <a:xfrm>
              <a:off x="1387375" y="2787675"/>
              <a:ext cx="88125" cy="88125"/>
            </a:xfrm>
            <a:custGeom>
              <a:rect b="b" l="l" r="r" t="t"/>
              <a:pathLst>
                <a:path extrusionOk="0" h="3525" w="3525">
                  <a:moveTo>
                    <a:pt x="1762" y="0"/>
                  </a:moveTo>
                  <a:cubicBezTo>
                    <a:pt x="786" y="0"/>
                    <a:pt x="0" y="798"/>
                    <a:pt x="0" y="1763"/>
                  </a:cubicBezTo>
                  <a:cubicBezTo>
                    <a:pt x="0" y="2739"/>
                    <a:pt x="786" y="3525"/>
                    <a:pt x="1762" y="3525"/>
                  </a:cubicBezTo>
                  <a:cubicBezTo>
                    <a:pt x="2727" y="3525"/>
                    <a:pt x="3524" y="2739"/>
                    <a:pt x="3524" y="1763"/>
                  </a:cubicBezTo>
                  <a:cubicBezTo>
                    <a:pt x="3524" y="798"/>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14"/>
            <p:cNvSpPr/>
            <p:nvPr/>
          </p:nvSpPr>
          <p:spPr>
            <a:xfrm>
              <a:off x="1354700" y="2774875"/>
              <a:ext cx="133600" cy="114200"/>
            </a:xfrm>
            <a:custGeom>
              <a:rect b="b" l="l" r="r" t="t"/>
              <a:pathLst>
                <a:path extrusionOk="0" h="4568" w="5344">
                  <a:moveTo>
                    <a:pt x="3069" y="524"/>
                  </a:moveTo>
                  <a:cubicBezTo>
                    <a:pt x="4034" y="524"/>
                    <a:pt x="4819" y="1310"/>
                    <a:pt x="4819" y="2275"/>
                  </a:cubicBezTo>
                  <a:cubicBezTo>
                    <a:pt x="4819" y="3251"/>
                    <a:pt x="4034" y="4037"/>
                    <a:pt x="3069" y="4037"/>
                  </a:cubicBezTo>
                  <a:cubicBezTo>
                    <a:pt x="2093" y="4037"/>
                    <a:pt x="1307" y="3251"/>
                    <a:pt x="1307" y="2275"/>
                  </a:cubicBezTo>
                  <a:cubicBezTo>
                    <a:pt x="1307" y="1310"/>
                    <a:pt x="2093" y="524"/>
                    <a:pt x="3069" y="524"/>
                  </a:cubicBezTo>
                  <a:close/>
                  <a:moveTo>
                    <a:pt x="3079" y="0"/>
                  </a:moveTo>
                  <a:cubicBezTo>
                    <a:pt x="3073" y="0"/>
                    <a:pt x="3067" y="0"/>
                    <a:pt x="3061" y="0"/>
                  </a:cubicBezTo>
                  <a:lnTo>
                    <a:pt x="3061" y="0"/>
                  </a:lnTo>
                  <a:cubicBezTo>
                    <a:pt x="3059" y="0"/>
                    <a:pt x="3057" y="0"/>
                    <a:pt x="3054" y="0"/>
                  </a:cubicBezTo>
                  <a:cubicBezTo>
                    <a:pt x="1016" y="0"/>
                    <a:pt x="1" y="2457"/>
                    <a:pt x="1438" y="3894"/>
                  </a:cubicBezTo>
                  <a:cubicBezTo>
                    <a:pt x="1903" y="4359"/>
                    <a:pt x="2476" y="4567"/>
                    <a:pt x="3037" y="4567"/>
                  </a:cubicBezTo>
                  <a:cubicBezTo>
                    <a:pt x="4214" y="4567"/>
                    <a:pt x="5343" y="3653"/>
                    <a:pt x="5343" y="2275"/>
                  </a:cubicBezTo>
                  <a:cubicBezTo>
                    <a:pt x="5343" y="1020"/>
                    <a:pt x="4331" y="0"/>
                    <a:pt x="3079" y="0"/>
                  </a:cubicBezTo>
                  <a:close/>
                </a:path>
              </a:pathLst>
            </a:custGeom>
            <a:solidFill>
              <a:srgbClr val="F6BA1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14"/>
            <p:cNvSpPr/>
            <p:nvPr/>
          </p:nvSpPr>
          <p:spPr>
            <a:xfrm>
              <a:off x="643225" y="2611475"/>
              <a:ext cx="440850" cy="275050"/>
            </a:xfrm>
            <a:custGeom>
              <a:rect b="b" l="l" r="r" t="t"/>
              <a:pathLst>
                <a:path extrusionOk="0" h="11002" w="17634">
                  <a:moveTo>
                    <a:pt x="12" y="0"/>
                  </a:moveTo>
                  <a:lnTo>
                    <a:pt x="12" y="4739"/>
                  </a:lnTo>
                  <a:cubicBezTo>
                    <a:pt x="0" y="5536"/>
                    <a:pt x="643" y="6167"/>
                    <a:pt x="1441" y="6179"/>
                  </a:cubicBezTo>
                  <a:lnTo>
                    <a:pt x="4715" y="6179"/>
                  </a:lnTo>
                  <a:cubicBezTo>
                    <a:pt x="5215" y="6179"/>
                    <a:pt x="5620" y="6584"/>
                    <a:pt x="5620" y="7084"/>
                  </a:cubicBezTo>
                  <a:lnTo>
                    <a:pt x="5620" y="9573"/>
                  </a:lnTo>
                  <a:cubicBezTo>
                    <a:pt x="5620" y="10358"/>
                    <a:pt x="6263" y="11001"/>
                    <a:pt x="7049" y="11001"/>
                  </a:cubicBezTo>
                  <a:lnTo>
                    <a:pt x="17634" y="10989"/>
                  </a:lnTo>
                  <a:lnTo>
                    <a:pt x="17634" y="10477"/>
                  </a:lnTo>
                  <a:lnTo>
                    <a:pt x="7049" y="10477"/>
                  </a:lnTo>
                  <a:cubicBezTo>
                    <a:pt x="6549" y="10477"/>
                    <a:pt x="6144" y="10073"/>
                    <a:pt x="6144" y="9573"/>
                  </a:cubicBezTo>
                  <a:lnTo>
                    <a:pt x="6144" y="7084"/>
                  </a:lnTo>
                  <a:cubicBezTo>
                    <a:pt x="6144" y="6298"/>
                    <a:pt x="5501" y="5655"/>
                    <a:pt x="4715" y="5655"/>
                  </a:cubicBezTo>
                  <a:lnTo>
                    <a:pt x="1441" y="5655"/>
                  </a:lnTo>
                  <a:cubicBezTo>
                    <a:pt x="941" y="5655"/>
                    <a:pt x="536" y="5251"/>
                    <a:pt x="536" y="4751"/>
                  </a:cubicBezTo>
                  <a:lnTo>
                    <a:pt x="536" y="0"/>
                  </a:ln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14"/>
            <p:cNvSpPr/>
            <p:nvPr/>
          </p:nvSpPr>
          <p:spPr>
            <a:xfrm>
              <a:off x="1025125" y="2835900"/>
              <a:ext cx="88125" cy="88125"/>
            </a:xfrm>
            <a:custGeom>
              <a:rect b="b" l="l" r="r" t="t"/>
              <a:pathLst>
                <a:path extrusionOk="0" h="3525" w="3525">
                  <a:moveTo>
                    <a:pt x="1762" y="0"/>
                  </a:moveTo>
                  <a:cubicBezTo>
                    <a:pt x="786" y="0"/>
                    <a:pt x="0" y="786"/>
                    <a:pt x="0" y="1762"/>
                  </a:cubicBezTo>
                  <a:cubicBezTo>
                    <a:pt x="0" y="2739"/>
                    <a:pt x="786" y="3525"/>
                    <a:pt x="1762" y="3525"/>
                  </a:cubicBezTo>
                  <a:cubicBezTo>
                    <a:pt x="2727" y="3525"/>
                    <a:pt x="3524" y="2739"/>
                    <a:pt x="3524" y="1762"/>
                  </a:cubicBezTo>
                  <a:cubicBezTo>
                    <a:pt x="3524"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14"/>
            <p:cNvSpPr/>
            <p:nvPr/>
          </p:nvSpPr>
          <p:spPr>
            <a:xfrm>
              <a:off x="992700" y="2822800"/>
              <a:ext cx="133650" cy="114350"/>
            </a:xfrm>
            <a:custGeom>
              <a:rect b="b" l="l" r="r" t="t"/>
              <a:pathLst>
                <a:path extrusionOk="0" h="4574" w="5346">
                  <a:moveTo>
                    <a:pt x="3047" y="0"/>
                  </a:moveTo>
                  <a:cubicBezTo>
                    <a:pt x="3049" y="0"/>
                    <a:pt x="3051" y="0"/>
                    <a:pt x="3053" y="0"/>
                  </a:cubicBezTo>
                  <a:lnTo>
                    <a:pt x="3053" y="0"/>
                  </a:lnTo>
                  <a:cubicBezTo>
                    <a:pt x="3055" y="0"/>
                    <a:pt x="3057" y="0"/>
                    <a:pt x="3059" y="0"/>
                  </a:cubicBezTo>
                  <a:close/>
                  <a:moveTo>
                    <a:pt x="3059" y="524"/>
                  </a:moveTo>
                  <a:cubicBezTo>
                    <a:pt x="4024" y="524"/>
                    <a:pt x="4809" y="1310"/>
                    <a:pt x="4809" y="2286"/>
                  </a:cubicBezTo>
                  <a:cubicBezTo>
                    <a:pt x="4809" y="3263"/>
                    <a:pt x="4024" y="4049"/>
                    <a:pt x="3059" y="4049"/>
                  </a:cubicBezTo>
                  <a:cubicBezTo>
                    <a:pt x="2083" y="4049"/>
                    <a:pt x="1297" y="3263"/>
                    <a:pt x="1297" y="2286"/>
                  </a:cubicBezTo>
                  <a:cubicBezTo>
                    <a:pt x="1297" y="1310"/>
                    <a:pt x="2083" y="524"/>
                    <a:pt x="3059" y="524"/>
                  </a:cubicBezTo>
                  <a:close/>
                  <a:moveTo>
                    <a:pt x="3053" y="0"/>
                  </a:moveTo>
                  <a:lnTo>
                    <a:pt x="3053" y="0"/>
                  </a:lnTo>
                  <a:cubicBezTo>
                    <a:pt x="1021" y="5"/>
                    <a:pt x="1" y="2466"/>
                    <a:pt x="1440" y="3906"/>
                  </a:cubicBezTo>
                  <a:cubicBezTo>
                    <a:pt x="1905" y="4367"/>
                    <a:pt x="2477" y="4574"/>
                    <a:pt x="3039" y="4574"/>
                  </a:cubicBezTo>
                  <a:cubicBezTo>
                    <a:pt x="4216" y="4574"/>
                    <a:pt x="5345" y="3665"/>
                    <a:pt x="5345" y="2286"/>
                  </a:cubicBezTo>
                  <a:cubicBezTo>
                    <a:pt x="5333" y="1026"/>
                    <a:pt x="4313" y="4"/>
                    <a:pt x="3053" y="0"/>
                  </a:cubicBezTo>
                  <a:close/>
                </a:path>
              </a:pathLst>
            </a:custGeom>
            <a:solidFill>
              <a:srgbClr val="0163AB"/>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14"/>
            <p:cNvSpPr/>
            <p:nvPr/>
          </p:nvSpPr>
          <p:spPr>
            <a:xfrm>
              <a:off x="2355650" y="2611475"/>
              <a:ext cx="87825" cy="41675"/>
            </a:xfrm>
            <a:custGeom>
              <a:rect b="b" l="l" r="r" t="t"/>
              <a:pathLst>
                <a:path extrusionOk="0" h="1667" w="3513">
                  <a:moveTo>
                    <a:pt x="0" y="0"/>
                  </a:moveTo>
                  <a:cubicBezTo>
                    <a:pt x="48" y="941"/>
                    <a:pt x="834" y="1667"/>
                    <a:pt x="1774" y="1667"/>
                  </a:cubicBezTo>
                  <a:cubicBezTo>
                    <a:pt x="2703" y="1667"/>
                    <a:pt x="3465" y="929"/>
                    <a:pt x="351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14"/>
            <p:cNvSpPr/>
            <p:nvPr/>
          </p:nvSpPr>
          <p:spPr>
            <a:xfrm>
              <a:off x="2342550" y="2611475"/>
              <a:ext cx="114025" cy="54775"/>
            </a:xfrm>
            <a:custGeom>
              <a:rect b="b" l="l" r="r" t="t"/>
              <a:pathLst>
                <a:path extrusionOk="0" h="2191" w="4561">
                  <a:moveTo>
                    <a:pt x="0" y="0"/>
                  </a:moveTo>
                  <a:cubicBezTo>
                    <a:pt x="60" y="1226"/>
                    <a:pt x="1060" y="2191"/>
                    <a:pt x="2298" y="2191"/>
                  </a:cubicBezTo>
                  <a:cubicBezTo>
                    <a:pt x="2893" y="2191"/>
                    <a:pt x="3477" y="1953"/>
                    <a:pt x="3905" y="1524"/>
                  </a:cubicBezTo>
                  <a:cubicBezTo>
                    <a:pt x="4310" y="1119"/>
                    <a:pt x="4548" y="572"/>
                    <a:pt x="4560" y="0"/>
                  </a:cubicBezTo>
                  <a:lnTo>
                    <a:pt x="4036" y="0"/>
                  </a:lnTo>
                  <a:cubicBezTo>
                    <a:pt x="3989" y="929"/>
                    <a:pt x="3227" y="1667"/>
                    <a:pt x="2298" y="1667"/>
                  </a:cubicBezTo>
                  <a:cubicBezTo>
                    <a:pt x="1358" y="1667"/>
                    <a:pt x="572" y="941"/>
                    <a:pt x="524"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14"/>
            <p:cNvSpPr/>
            <p:nvPr/>
          </p:nvSpPr>
          <p:spPr>
            <a:xfrm>
              <a:off x="2069750" y="2649825"/>
              <a:ext cx="22500" cy="6350"/>
            </a:xfrm>
            <a:custGeom>
              <a:rect b="b" l="l" r="r" t="t"/>
              <a:pathLst>
                <a:path extrusionOk="0" h="254" w="900">
                  <a:moveTo>
                    <a:pt x="153" y="1"/>
                  </a:moveTo>
                  <a:cubicBezTo>
                    <a:pt x="1" y="1"/>
                    <a:pt x="1" y="253"/>
                    <a:pt x="153" y="253"/>
                  </a:cubicBezTo>
                  <a:cubicBezTo>
                    <a:pt x="159" y="253"/>
                    <a:pt x="166" y="253"/>
                    <a:pt x="173" y="252"/>
                  </a:cubicBezTo>
                  <a:lnTo>
                    <a:pt x="744" y="252"/>
                  </a:lnTo>
                  <a:cubicBezTo>
                    <a:pt x="899" y="240"/>
                    <a:pt x="899" y="14"/>
                    <a:pt x="744" y="2"/>
                  </a:cubicBezTo>
                  <a:lnTo>
                    <a:pt x="173" y="2"/>
                  </a:lnTo>
                  <a:cubicBezTo>
                    <a:pt x="166" y="1"/>
                    <a:pt x="159" y="1"/>
                    <a:pt x="15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14"/>
            <p:cNvSpPr/>
            <p:nvPr/>
          </p:nvSpPr>
          <p:spPr>
            <a:xfrm>
              <a:off x="2037025" y="2649825"/>
              <a:ext cx="22475" cy="6350"/>
            </a:xfrm>
            <a:custGeom>
              <a:rect b="b" l="l" r="r" t="t"/>
              <a:pathLst>
                <a:path extrusionOk="0" h="254" w="899">
                  <a:moveTo>
                    <a:pt x="163" y="1"/>
                  </a:moveTo>
                  <a:cubicBezTo>
                    <a:pt x="1" y="1"/>
                    <a:pt x="1" y="253"/>
                    <a:pt x="163" y="253"/>
                  </a:cubicBezTo>
                  <a:cubicBezTo>
                    <a:pt x="170" y="253"/>
                    <a:pt x="177" y="253"/>
                    <a:pt x="184" y="252"/>
                  </a:cubicBezTo>
                  <a:lnTo>
                    <a:pt x="744" y="252"/>
                  </a:lnTo>
                  <a:cubicBezTo>
                    <a:pt x="898" y="240"/>
                    <a:pt x="898" y="14"/>
                    <a:pt x="744" y="2"/>
                  </a:cubicBezTo>
                  <a:lnTo>
                    <a:pt x="184" y="2"/>
                  </a:lnTo>
                  <a:cubicBezTo>
                    <a:pt x="177" y="1"/>
                    <a:pt x="170" y="1"/>
                    <a:pt x="163"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14"/>
            <p:cNvSpPr/>
            <p:nvPr/>
          </p:nvSpPr>
          <p:spPr>
            <a:xfrm>
              <a:off x="2061850" y="2659050"/>
              <a:ext cx="6275" cy="20300"/>
            </a:xfrm>
            <a:custGeom>
              <a:rect b="b" l="l" r="r" t="t"/>
              <a:pathLst>
                <a:path extrusionOk="0" h="812" w="251">
                  <a:moveTo>
                    <a:pt x="113" y="0"/>
                  </a:moveTo>
                  <a:cubicBezTo>
                    <a:pt x="50" y="0"/>
                    <a:pt x="1" y="56"/>
                    <a:pt x="1" y="121"/>
                  </a:cubicBezTo>
                  <a:lnTo>
                    <a:pt x="1" y="693"/>
                  </a:lnTo>
                  <a:cubicBezTo>
                    <a:pt x="1" y="764"/>
                    <a:pt x="60" y="812"/>
                    <a:pt x="132" y="812"/>
                  </a:cubicBezTo>
                  <a:cubicBezTo>
                    <a:pt x="191" y="812"/>
                    <a:pt x="251" y="764"/>
                    <a:pt x="251" y="693"/>
                  </a:cubicBezTo>
                  <a:lnTo>
                    <a:pt x="251" y="121"/>
                  </a:lnTo>
                  <a:cubicBezTo>
                    <a:pt x="251" y="50"/>
                    <a:pt x="191" y="2"/>
                    <a:pt x="132" y="2"/>
                  </a:cubicBezTo>
                  <a:cubicBezTo>
                    <a:pt x="125" y="1"/>
                    <a:pt x="119" y="0"/>
                    <a:pt x="11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14"/>
            <p:cNvSpPr/>
            <p:nvPr/>
          </p:nvSpPr>
          <p:spPr>
            <a:xfrm>
              <a:off x="2061850" y="2626350"/>
              <a:ext cx="6275" cy="20250"/>
            </a:xfrm>
            <a:custGeom>
              <a:rect b="b" l="l" r="r" t="t"/>
              <a:pathLst>
                <a:path extrusionOk="0" h="810" w="251">
                  <a:moveTo>
                    <a:pt x="132" y="0"/>
                  </a:moveTo>
                  <a:cubicBezTo>
                    <a:pt x="60" y="0"/>
                    <a:pt x="1" y="48"/>
                    <a:pt x="1" y="119"/>
                  </a:cubicBezTo>
                  <a:lnTo>
                    <a:pt x="1" y="691"/>
                  </a:lnTo>
                  <a:cubicBezTo>
                    <a:pt x="1" y="762"/>
                    <a:pt x="60" y="810"/>
                    <a:pt x="132" y="810"/>
                  </a:cubicBezTo>
                  <a:cubicBezTo>
                    <a:pt x="191" y="810"/>
                    <a:pt x="251" y="762"/>
                    <a:pt x="251" y="691"/>
                  </a:cubicBezTo>
                  <a:lnTo>
                    <a:pt x="251" y="119"/>
                  </a:lnTo>
                  <a:cubicBezTo>
                    <a:pt x="251" y="60"/>
                    <a:pt x="191" y="0"/>
                    <a:pt x="13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14"/>
            <p:cNvSpPr/>
            <p:nvPr/>
          </p:nvSpPr>
          <p:spPr>
            <a:xfrm>
              <a:off x="2345825" y="2984425"/>
              <a:ext cx="21750" cy="6275"/>
            </a:xfrm>
            <a:custGeom>
              <a:rect b="b" l="l" r="r" t="t"/>
              <a:pathLst>
                <a:path extrusionOk="0" h="251" w="870">
                  <a:moveTo>
                    <a:pt x="155" y="1"/>
                  </a:moveTo>
                  <a:cubicBezTo>
                    <a:pt x="0" y="24"/>
                    <a:pt x="0" y="239"/>
                    <a:pt x="155" y="251"/>
                  </a:cubicBezTo>
                  <a:lnTo>
                    <a:pt x="726" y="251"/>
                  </a:lnTo>
                  <a:cubicBezTo>
                    <a:pt x="869" y="239"/>
                    <a:pt x="869" y="24"/>
                    <a:pt x="726"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14"/>
            <p:cNvSpPr/>
            <p:nvPr/>
          </p:nvSpPr>
          <p:spPr>
            <a:xfrm>
              <a:off x="2313075" y="2984425"/>
              <a:ext cx="22550" cy="6300"/>
            </a:xfrm>
            <a:custGeom>
              <a:rect b="b" l="l" r="r" t="t"/>
              <a:pathLst>
                <a:path extrusionOk="0" h="252" w="902">
                  <a:moveTo>
                    <a:pt x="737" y="0"/>
                  </a:moveTo>
                  <a:cubicBezTo>
                    <a:pt x="734" y="0"/>
                    <a:pt x="730" y="0"/>
                    <a:pt x="727" y="1"/>
                  </a:cubicBezTo>
                  <a:lnTo>
                    <a:pt x="155" y="1"/>
                  </a:lnTo>
                  <a:cubicBezTo>
                    <a:pt x="0" y="24"/>
                    <a:pt x="0" y="239"/>
                    <a:pt x="155" y="251"/>
                  </a:cubicBezTo>
                  <a:lnTo>
                    <a:pt x="727" y="251"/>
                  </a:lnTo>
                  <a:cubicBezTo>
                    <a:pt x="734" y="251"/>
                    <a:pt x="741" y="252"/>
                    <a:pt x="747" y="252"/>
                  </a:cubicBezTo>
                  <a:cubicBezTo>
                    <a:pt x="902" y="252"/>
                    <a:pt x="898" y="0"/>
                    <a:pt x="737"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14"/>
            <p:cNvSpPr/>
            <p:nvPr/>
          </p:nvSpPr>
          <p:spPr>
            <a:xfrm>
              <a:off x="2337175" y="2993650"/>
              <a:ext cx="6275" cy="20575"/>
            </a:xfrm>
            <a:custGeom>
              <a:rect b="b" l="l" r="r" t="t"/>
              <a:pathLst>
                <a:path extrusionOk="0" h="823" w="251">
                  <a:moveTo>
                    <a:pt x="132" y="1"/>
                  </a:moveTo>
                  <a:cubicBezTo>
                    <a:pt x="60" y="1"/>
                    <a:pt x="1" y="60"/>
                    <a:pt x="1" y="132"/>
                  </a:cubicBezTo>
                  <a:lnTo>
                    <a:pt x="1" y="703"/>
                  </a:lnTo>
                  <a:cubicBezTo>
                    <a:pt x="1" y="763"/>
                    <a:pt x="60" y="822"/>
                    <a:pt x="132" y="822"/>
                  </a:cubicBezTo>
                  <a:cubicBezTo>
                    <a:pt x="191" y="822"/>
                    <a:pt x="251" y="763"/>
                    <a:pt x="251" y="703"/>
                  </a:cubicBezTo>
                  <a:lnTo>
                    <a:pt x="251" y="132"/>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14"/>
            <p:cNvSpPr/>
            <p:nvPr/>
          </p:nvSpPr>
          <p:spPr>
            <a:xfrm>
              <a:off x="2337175" y="2961200"/>
              <a:ext cx="6275" cy="20275"/>
            </a:xfrm>
            <a:custGeom>
              <a:rect b="b" l="l" r="r" t="t"/>
              <a:pathLst>
                <a:path extrusionOk="0" h="811" w="251">
                  <a:moveTo>
                    <a:pt x="132" y="1"/>
                  </a:moveTo>
                  <a:cubicBezTo>
                    <a:pt x="60" y="1"/>
                    <a:pt x="1" y="48"/>
                    <a:pt x="1" y="120"/>
                  </a:cubicBezTo>
                  <a:lnTo>
                    <a:pt x="1" y="691"/>
                  </a:lnTo>
                  <a:cubicBezTo>
                    <a:pt x="1" y="751"/>
                    <a:pt x="60" y="810"/>
                    <a:pt x="132" y="810"/>
                  </a:cubicBezTo>
                  <a:cubicBezTo>
                    <a:pt x="191" y="810"/>
                    <a:pt x="251" y="763"/>
                    <a:pt x="251" y="691"/>
                  </a:cubicBezTo>
                  <a:lnTo>
                    <a:pt x="251" y="120"/>
                  </a:lnTo>
                  <a:cubicBezTo>
                    <a:pt x="251" y="60"/>
                    <a:pt x="191" y="1"/>
                    <a:pt x="132"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14"/>
            <p:cNvSpPr/>
            <p:nvPr/>
          </p:nvSpPr>
          <p:spPr>
            <a:xfrm>
              <a:off x="1243900" y="2666200"/>
              <a:ext cx="20550" cy="6000"/>
            </a:xfrm>
            <a:custGeom>
              <a:rect b="b" l="l" r="r" t="t"/>
              <a:pathLst>
                <a:path extrusionOk="0" h="240" w="822">
                  <a:moveTo>
                    <a:pt x="718" y="0"/>
                  </a:moveTo>
                  <a:cubicBezTo>
                    <a:pt x="713" y="0"/>
                    <a:pt x="708" y="1"/>
                    <a:pt x="703" y="2"/>
                  </a:cubicBezTo>
                  <a:lnTo>
                    <a:pt x="131" y="2"/>
                  </a:lnTo>
                  <a:cubicBezTo>
                    <a:pt x="60" y="2"/>
                    <a:pt x="0" y="49"/>
                    <a:pt x="0" y="121"/>
                  </a:cubicBezTo>
                  <a:cubicBezTo>
                    <a:pt x="0" y="192"/>
                    <a:pt x="60" y="240"/>
                    <a:pt x="131" y="240"/>
                  </a:cubicBezTo>
                  <a:lnTo>
                    <a:pt x="703" y="240"/>
                  </a:lnTo>
                  <a:cubicBezTo>
                    <a:pt x="762" y="240"/>
                    <a:pt x="822" y="192"/>
                    <a:pt x="822" y="121"/>
                  </a:cubicBezTo>
                  <a:cubicBezTo>
                    <a:pt x="822" y="56"/>
                    <a:pt x="772" y="0"/>
                    <a:pt x="718"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14"/>
            <p:cNvSpPr/>
            <p:nvPr/>
          </p:nvSpPr>
          <p:spPr>
            <a:xfrm>
              <a:off x="1211150" y="2666200"/>
              <a:ext cx="20575" cy="6000"/>
            </a:xfrm>
            <a:custGeom>
              <a:rect b="b" l="l" r="r" t="t"/>
              <a:pathLst>
                <a:path extrusionOk="0" h="240" w="823">
                  <a:moveTo>
                    <a:pt x="113" y="0"/>
                  </a:moveTo>
                  <a:cubicBezTo>
                    <a:pt x="50" y="0"/>
                    <a:pt x="1" y="56"/>
                    <a:pt x="1" y="121"/>
                  </a:cubicBezTo>
                  <a:cubicBezTo>
                    <a:pt x="1" y="192"/>
                    <a:pt x="60" y="240"/>
                    <a:pt x="132" y="240"/>
                  </a:cubicBezTo>
                  <a:lnTo>
                    <a:pt x="703" y="240"/>
                  </a:lnTo>
                  <a:cubicBezTo>
                    <a:pt x="774" y="240"/>
                    <a:pt x="822" y="192"/>
                    <a:pt x="822" y="121"/>
                  </a:cubicBezTo>
                  <a:cubicBezTo>
                    <a:pt x="822" y="56"/>
                    <a:pt x="782" y="0"/>
                    <a:pt x="721" y="0"/>
                  </a:cubicBezTo>
                  <a:cubicBezTo>
                    <a:pt x="715" y="0"/>
                    <a:pt x="709" y="1"/>
                    <a:pt x="703" y="2"/>
                  </a:cubicBezTo>
                  <a:lnTo>
                    <a:pt x="132" y="2"/>
                  </a:lnTo>
                  <a:cubicBezTo>
                    <a:pt x="125" y="1"/>
                    <a:pt x="119" y="0"/>
                    <a:pt x="113"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14"/>
            <p:cNvSpPr/>
            <p:nvPr/>
          </p:nvSpPr>
          <p:spPr>
            <a:xfrm>
              <a:off x="1234675" y="2675450"/>
              <a:ext cx="6275" cy="20275"/>
            </a:xfrm>
            <a:custGeom>
              <a:rect b="b" l="l" r="r" t="t"/>
              <a:pathLst>
                <a:path extrusionOk="0" h="811" w="251">
                  <a:moveTo>
                    <a:pt x="131" y="1"/>
                  </a:moveTo>
                  <a:cubicBezTo>
                    <a:pt x="60" y="1"/>
                    <a:pt x="0" y="48"/>
                    <a:pt x="0" y="120"/>
                  </a:cubicBezTo>
                  <a:lnTo>
                    <a:pt x="0" y="691"/>
                  </a:lnTo>
                  <a:cubicBezTo>
                    <a:pt x="0" y="763"/>
                    <a:pt x="60" y="810"/>
                    <a:pt x="131" y="810"/>
                  </a:cubicBezTo>
                  <a:cubicBezTo>
                    <a:pt x="191" y="810"/>
                    <a:pt x="250" y="763"/>
                    <a:pt x="250" y="691"/>
                  </a:cubicBezTo>
                  <a:lnTo>
                    <a:pt x="250" y="120"/>
                  </a:lnTo>
                  <a:cubicBezTo>
                    <a:pt x="250" y="48"/>
                    <a:pt x="203" y="1"/>
                    <a:pt x="131"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14"/>
            <p:cNvSpPr/>
            <p:nvPr/>
          </p:nvSpPr>
          <p:spPr>
            <a:xfrm>
              <a:off x="1234675" y="2642725"/>
              <a:ext cx="6275" cy="20250"/>
            </a:xfrm>
            <a:custGeom>
              <a:rect b="b" l="l" r="r" t="t"/>
              <a:pathLst>
                <a:path extrusionOk="0" h="810" w="251">
                  <a:moveTo>
                    <a:pt x="131" y="0"/>
                  </a:moveTo>
                  <a:cubicBezTo>
                    <a:pt x="60" y="0"/>
                    <a:pt x="0" y="48"/>
                    <a:pt x="0" y="119"/>
                  </a:cubicBezTo>
                  <a:lnTo>
                    <a:pt x="0" y="691"/>
                  </a:lnTo>
                  <a:cubicBezTo>
                    <a:pt x="0" y="762"/>
                    <a:pt x="60" y="810"/>
                    <a:pt x="131" y="810"/>
                  </a:cubicBezTo>
                  <a:cubicBezTo>
                    <a:pt x="203" y="810"/>
                    <a:pt x="250" y="750"/>
                    <a:pt x="250" y="691"/>
                  </a:cubicBezTo>
                  <a:lnTo>
                    <a:pt x="250" y="119"/>
                  </a:lnTo>
                  <a:cubicBezTo>
                    <a:pt x="250" y="48"/>
                    <a:pt x="203" y="0"/>
                    <a:pt x="13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14"/>
            <p:cNvSpPr/>
            <p:nvPr/>
          </p:nvSpPr>
          <p:spPr>
            <a:xfrm>
              <a:off x="1236150" y="2912400"/>
              <a:ext cx="20575" cy="6275"/>
            </a:xfrm>
            <a:custGeom>
              <a:rect b="b" l="l" r="r" t="t"/>
              <a:pathLst>
                <a:path extrusionOk="0" h="251" w="823">
                  <a:moveTo>
                    <a:pt x="120" y="0"/>
                  </a:moveTo>
                  <a:cubicBezTo>
                    <a:pt x="48" y="0"/>
                    <a:pt x="1" y="60"/>
                    <a:pt x="1" y="131"/>
                  </a:cubicBezTo>
                  <a:cubicBezTo>
                    <a:pt x="1" y="191"/>
                    <a:pt x="60" y="250"/>
                    <a:pt x="120" y="250"/>
                  </a:cubicBezTo>
                  <a:lnTo>
                    <a:pt x="691" y="250"/>
                  </a:lnTo>
                  <a:cubicBezTo>
                    <a:pt x="763" y="250"/>
                    <a:pt x="822" y="203"/>
                    <a:pt x="822" y="131"/>
                  </a:cubicBezTo>
                  <a:cubicBezTo>
                    <a:pt x="822" y="60"/>
                    <a:pt x="763" y="0"/>
                    <a:pt x="691"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14"/>
            <p:cNvSpPr/>
            <p:nvPr/>
          </p:nvSpPr>
          <p:spPr>
            <a:xfrm>
              <a:off x="1203400" y="2912400"/>
              <a:ext cx="20575" cy="6275"/>
            </a:xfrm>
            <a:custGeom>
              <a:rect b="b" l="l" r="r" t="t"/>
              <a:pathLst>
                <a:path extrusionOk="0" h="251" w="823">
                  <a:moveTo>
                    <a:pt x="120" y="0"/>
                  </a:moveTo>
                  <a:cubicBezTo>
                    <a:pt x="61" y="0"/>
                    <a:pt x="1" y="60"/>
                    <a:pt x="1" y="131"/>
                  </a:cubicBezTo>
                  <a:cubicBezTo>
                    <a:pt x="1" y="203"/>
                    <a:pt x="61" y="250"/>
                    <a:pt x="120" y="250"/>
                  </a:cubicBezTo>
                  <a:lnTo>
                    <a:pt x="692" y="250"/>
                  </a:lnTo>
                  <a:cubicBezTo>
                    <a:pt x="763" y="250"/>
                    <a:pt x="823" y="203"/>
                    <a:pt x="823" y="131"/>
                  </a:cubicBezTo>
                  <a:cubicBezTo>
                    <a:pt x="823" y="60"/>
                    <a:pt x="763" y="0"/>
                    <a:pt x="692"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14"/>
            <p:cNvSpPr/>
            <p:nvPr/>
          </p:nvSpPr>
          <p:spPr>
            <a:xfrm>
              <a:off x="1226925" y="2921625"/>
              <a:ext cx="6275" cy="20550"/>
            </a:xfrm>
            <a:custGeom>
              <a:rect b="b" l="l" r="r" t="t"/>
              <a:pathLst>
                <a:path extrusionOk="0" h="822" w="251">
                  <a:moveTo>
                    <a:pt x="120" y="0"/>
                  </a:moveTo>
                  <a:cubicBezTo>
                    <a:pt x="48" y="0"/>
                    <a:pt x="1" y="60"/>
                    <a:pt x="1" y="131"/>
                  </a:cubicBezTo>
                  <a:lnTo>
                    <a:pt x="1" y="703"/>
                  </a:lnTo>
                  <a:cubicBezTo>
                    <a:pt x="1" y="762"/>
                    <a:pt x="60" y="822"/>
                    <a:pt x="120" y="822"/>
                  </a:cubicBezTo>
                  <a:cubicBezTo>
                    <a:pt x="191" y="822"/>
                    <a:pt x="251" y="762"/>
                    <a:pt x="251" y="703"/>
                  </a:cubicBezTo>
                  <a:lnTo>
                    <a:pt x="251" y="131"/>
                  </a:lnTo>
                  <a:cubicBezTo>
                    <a:pt x="251" y="60"/>
                    <a:pt x="191" y="0"/>
                    <a:pt x="120" y="0"/>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14"/>
            <p:cNvSpPr/>
            <p:nvPr/>
          </p:nvSpPr>
          <p:spPr>
            <a:xfrm>
              <a:off x="1226925" y="2888875"/>
              <a:ext cx="6275" cy="20575"/>
            </a:xfrm>
            <a:custGeom>
              <a:rect b="b" l="l" r="r" t="t"/>
              <a:pathLst>
                <a:path extrusionOk="0" h="823" w="251">
                  <a:moveTo>
                    <a:pt x="120" y="1"/>
                  </a:moveTo>
                  <a:cubicBezTo>
                    <a:pt x="48" y="1"/>
                    <a:pt x="1" y="60"/>
                    <a:pt x="1" y="132"/>
                  </a:cubicBezTo>
                  <a:lnTo>
                    <a:pt x="1" y="703"/>
                  </a:lnTo>
                  <a:cubicBezTo>
                    <a:pt x="1" y="763"/>
                    <a:pt x="60" y="822"/>
                    <a:pt x="120" y="822"/>
                  </a:cubicBezTo>
                  <a:cubicBezTo>
                    <a:pt x="191" y="822"/>
                    <a:pt x="251" y="775"/>
                    <a:pt x="251" y="703"/>
                  </a:cubicBezTo>
                  <a:lnTo>
                    <a:pt x="251" y="132"/>
                  </a:lnTo>
                  <a:cubicBezTo>
                    <a:pt x="251" y="60"/>
                    <a:pt x="191" y="1"/>
                    <a:pt x="120" y="1"/>
                  </a:cubicBez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14"/>
            <p:cNvSpPr/>
            <p:nvPr/>
          </p:nvSpPr>
          <p:spPr>
            <a:xfrm>
              <a:off x="354500" y="2611475"/>
              <a:ext cx="13125" cy="94975"/>
            </a:xfrm>
            <a:custGeom>
              <a:rect b="b" l="l" r="r" t="t"/>
              <a:pathLst>
                <a:path extrusionOk="0" h="3799" w="525">
                  <a:moveTo>
                    <a:pt x="0" y="0"/>
                  </a:moveTo>
                  <a:lnTo>
                    <a:pt x="0" y="3798"/>
                  </a:lnTo>
                  <a:lnTo>
                    <a:pt x="524" y="3798"/>
                  </a:lnTo>
                  <a:lnTo>
                    <a:pt x="524" y="0"/>
                  </a:ln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14"/>
            <p:cNvSpPr/>
            <p:nvPr/>
          </p:nvSpPr>
          <p:spPr>
            <a:xfrm>
              <a:off x="317000" y="2718925"/>
              <a:ext cx="87825" cy="88125"/>
            </a:xfrm>
            <a:custGeom>
              <a:rect b="b" l="l" r="r" t="t"/>
              <a:pathLst>
                <a:path extrusionOk="0" h="3525" w="3513">
                  <a:moveTo>
                    <a:pt x="1762" y="0"/>
                  </a:moveTo>
                  <a:cubicBezTo>
                    <a:pt x="786" y="0"/>
                    <a:pt x="0" y="786"/>
                    <a:pt x="0" y="1762"/>
                  </a:cubicBezTo>
                  <a:cubicBezTo>
                    <a:pt x="0" y="2739"/>
                    <a:pt x="786" y="3524"/>
                    <a:pt x="1762" y="3524"/>
                  </a:cubicBezTo>
                  <a:cubicBezTo>
                    <a:pt x="2727" y="3524"/>
                    <a:pt x="3513" y="2739"/>
                    <a:pt x="3513" y="1762"/>
                  </a:cubicBezTo>
                  <a:cubicBezTo>
                    <a:pt x="3513" y="786"/>
                    <a:pt x="2727" y="0"/>
                    <a:pt x="1762"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14"/>
            <p:cNvSpPr/>
            <p:nvPr/>
          </p:nvSpPr>
          <p:spPr>
            <a:xfrm>
              <a:off x="284550" y="2705825"/>
              <a:ext cx="133375" cy="114350"/>
            </a:xfrm>
            <a:custGeom>
              <a:rect b="b" l="l" r="r" t="t"/>
              <a:pathLst>
                <a:path extrusionOk="0" h="4574" w="5335">
                  <a:moveTo>
                    <a:pt x="3060" y="524"/>
                  </a:moveTo>
                  <a:cubicBezTo>
                    <a:pt x="4025" y="524"/>
                    <a:pt x="4811" y="1310"/>
                    <a:pt x="4811" y="2286"/>
                  </a:cubicBezTo>
                  <a:cubicBezTo>
                    <a:pt x="4811" y="3263"/>
                    <a:pt x="4025" y="4048"/>
                    <a:pt x="3060" y="4048"/>
                  </a:cubicBezTo>
                  <a:cubicBezTo>
                    <a:pt x="2084" y="4048"/>
                    <a:pt x="1298" y="3263"/>
                    <a:pt x="1298" y="2286"/>
                  </a:cubicBezTo>
                  <a:cubicBezTo>
                    <a:pt x="1298" y="1310"/>
                    <a:pt x="2084" y="524"/>
                    <a:pt x="3060" y="524"/>
                  </a:cubicBezTo>
                  <a:close/>
                  <a:moveTo>
                    <a:pt x="3060" y="0"/>
                  </a:moveTo>
                  <a:cubicBezTo>
                    <a:pt x="1024" y="0"/>
                    <a:pt x="0" y="2465"/>
                    <a:pt x="1441" y="3906"/>
                  </a:cubicBezTo>
                  <a:cubicBezTo>
                    <a:pt x="1902" y="4367"/>
                    <a:pt x="2472" y="4574"/>
                    <a:pt x="3032" y="4574"/>
                  </a:cubicBezTo>
                  <a:cubicBezTo>
                    <a:pt x="4205" y="4574"/>
                    <a:pt x="5334" y="3665"/>
                    <a:pt x="5334" y="2286"/>
                  </a:cubicBezTo>
                  <a:cubicBezTo>
                    <a:pt x="5334" y="1024"/>
                    <a:pt x="4322" y="0"/>
                    <a:pt x="3060" y="0"/>
                  </a:cubicBezTo>
                  <a:close/>
                </a:path>
              </a:pathLst>
            </a:custGeom>
            <a:solidFill>
              <a:srgbClr val="75457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14"/>
            <p:cNvSpPr/>
            <p:nvPr/>
          </p:nvSpPr>
          <p:spPr>
            <a:xfrm>
              <a:off x="238125" y="2921925"/>
              <a:ext cx="374750" cy="151825"/>
            </a:xfrm>
            <a:custGeom>
              <a:rect b="b" l="l" r="r" t="t"/>
              <a:pathLst>
                <a:path extrusionOk="0" h="6073" w="14990">
                  <a:moveTo>
                    <a:pt x="14454" y="0"/>
                  </a:moveTo>
                  <a:lnTo>
                    <a:pt x="14466" y="4334"/>
                  </a:lnTo>
                  <a:cubicBezTo>
                    <a:pt x="14466" y="5001"/>
                    <a:pt x="13930" y="5525"/>
                    <a:pt x="13275" y="5525"/>
                  </a:cubicBezTo>
                  <a:lnTo>
                    <a:pt x="0" y="5549"/>
                  </a:lnTo>
                  <a:lnTo>
                    <a:pt x="0" y="6072"/>
                  </a:lnTo>
                  <a:lnTo>
                    <a:pt x="13275" y="6060"/>
                  </a:lnTo>
                  <a:cubicBezTo>
                    <a:pt x="14228" y="6049"/>
                    <a:pt x="14990" y="5287"/>
                    <a:pt x="14990" y="4334"/>
                  </a:cubicBezTo>
                  <a:lnTo>
                    <a:pt x="14978" y="0"/>
                  </a:ln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14"/>
            <p:cNvSpPr/>
            <p:nvPr/>
          </p:nvSpPr>
          <p:spPr>
            <a:xfrm>
              <a:off x="561975" y="2877875"/>
              <a:ext cx="87825" cy="88125"/>
            </a:xfrm>
            <a:custGeom>
              <a:rect b="b" l="l" r="r" t="t"/>
              <a:pathLst>
                <a:path extrusionOk="0" h="3525" w="3513">
                  <a:moveTo>
                    <a:pt x="1750" y="0"/>
                  </a:moveTo>
                  <a:cubicBezTo>
                    <a:pt x="786" y="0"/>
                    <a:pt x="0" y="798"/>
                    <a:pt x="0" y="1762"/>
                  </a:cubicBezTo>
                  <a:cubicBezTo>
                    <a:pt x="0" y="2739"/>
                    <a:pt x="786" y="3524"/>
                    <a:pt x="1750" y="3524"/>
                  </a:cubicBezTo>
                  <a:cubicBezTo>
                    <a:pt x="2727" y="3524"/>
                    <a:pt x="3512" y="2739"/>
                    <a:pt x="3512" y="1762"/>
                  </a:cubicBezTo>
                  <a:cubicBezTo>
                    <a:pt x="3512" y="798"/>
                    <a:pt x="2727" y="0"/>
                    <a:pt x="1750" y="0"/>
                  </a:cubicBezTo>
                  <a:close/>
                </a:path>
              </a:pathLst>
            </a:custGeom>
            <a:solidFill>
              <a:srgbClr val="0B161D"/>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14"/>
            <p:cNvSpPr/>
            <p:nvPr/>
          </p:nvSpPr>
          <p:spPr>
            <a:xfrm>
              <a:off x="529550" y="2864775"/>
              <a:ext cx="133650" cy="114500"/>
            </a:xfrm>
            <a:custGeom>
              <a:rect b="b" l="l" r="r" t="t"/>
              <a:pathLst>
                <a:path extrusionOk="0" h="4580" w="5346">
                  <a:moveTo>
                    <a:pt x="3047" y="0"/>
                  </a:moveTo>
                  <a:cubicBezTo>
                    <a:pt x="3049" y="0"/>
                    <a:pt x="3051" y="0"/>
                    <a:pt x="3053" y="0"/>
                  </a:cubicBezTo>
                  <a:lnTo>
                    <a:pt x="3053" y="0"/>
                  </a:lnTo>
                  <a:cubicBezTo>
                    <a:pt x="3055" y="0"/>
                    <a:pt x="3057" y="0"/>
                    <a:pt x="3059" y="0"/>
                  </a:cubicBezTo>
                  <a:close/>
                  <a:moveTo>
                    <a:pt x="3059" y="524"/>
                  </a:moveTo>
                  <a:cubicBezTo>
                    <a:pt x="4012" y="560"/>
                    <a:pt x="4762" y="1334"/>
                    <a:pt x="4762" y="2286"/>
                  </a:cubicBezTo>
                  <a:cubicBezTo>
                    <a:pt x="4762" y="3239"/>
                    <a:pt x="4012" y="4025"/>
                    <a:pt x="3059" y="4048"/>
                  </a:cubicBezTo>
                  <a:cubicBezTo>
                    <a:pt x="2095" y="4025"/>
                    <a:pt x="1345" y="3239"/>
                    <a:pt x="1345" y="2286"/>
                  </a:cubicBezTo>
                  <a:cubicBezTo>
                    <a:pt x="1345" y="1334"/>
                    <a:pt x="2095" y="560"/>
                    <a:pt x="3059" y="524"/>
                  </a:cubicBezTo>
                  <a:close/>
                  <a:moveTo>
                    <a:pt x="3053" y="0"/>
                  </a:moveTo>
                  <a:lnTo>
                    <a:pt x="3053" y="0"/>
                  </a:lnTo>
                  <a:cubicBezTo>
                    <a:pt x="1021" y="5"/>
                    <a:pt x="1" y="2466"/>
                    <a:pt x="1440" y="3905"/>
                  </a:cubicBezTo>
                  <a:cubicBezTo>
                    <a:pt x="1905" y="4371"/>
                    <a:pt x="2477" y="4579"/>
                    <a:pt x="3039" y="4579"/>
                  </a:cubicBezTo>
                  <a:cubicBezTo>
                    <a:pt x="4216" y="4579"/>
                    <a:pt x="5345" y="3665"/>
                    <a:pt x="5345" y="2286"/>
                  </a:cubicBezTo>
                  <a:cubicBezTo>
                    <a:pt x="5333" y="1026"/>
                    <a:pt x="4312" y="3"/>
                    <a:pt x="3053" y="0"/>
                  </a:cubicBezTo>
                  <a:close/>
                </a:path>
              </a:pathLst>
            </a:custGeom>
            <a:solidFill>
              <a:srgbClr val="DA1780"/>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3" name="Google Shape;323;p14"/>
          <p:cNvGrpSpPr/>
          <p:nvPr/>
        </p:nvGrpSpPr>
        <p:grpSpPr>
          <a:xfrm rot="10800000">
            <a:off x="5585269" y="6075703"/>
            <a:ext cx="269158" cy="507926"/>
            <a:chOff x="6295125" y="2611475"/>
            <a:chExt cx="164141" cy="309768"/>
          </a:xfrm>
        </p:grpSpPr>
        <p:sp>
          <p:nvSpPr>
            <p:cNvPr id="324" name="Google Shape;324;p14"/>
            <p:cNvSpPr/>
            <p:nvPr/>
          </p:nvSpPr>
          <p:spPr>
            <a:xfrm>
              <a:off x="6295125" y="2611475"/>
              <a:ext cx="110750" cy="206300"/>
            </a:xfrm>
            <a:custGeom>
              <a:rect b="b" l="l" r="r" t="t"/>
              <a:pathLst>
                <a:path extrusionOk="0" h="8252" w="4430">
                  <a:moveTo>
                    <a:pt x="12" y="0"/>
                  </a:moveTo>
                  <a:lnTo>
                    <a:pt x="0" y="1203"/>
                  </a:lnTo>
                  <a:cubicBezTo>
                    <a:pt x="0" y="2143"/>
                    <a:pt x="774" y="2917"/>
                    <a:pt x="1715" y="2917"/>
                  </a:cubicBezTo>
                  <a:lnTo>
                    <a:pt x="2691" y="2917"/>
                  </a:lnTo>
                  <a:cubicBezTo>
                    <a:pt x="3346" y="2917"/>
                    <a:pt x="3882" y="3453"/>
                    <a:pt x="3882" y="4108"/>
                  </a:cubicBezTo>
                  <a:lnTo>
                    <a:pt x="3906" y="8251"/>
                  </a:lnTo>
                  <a:lnTo>
                    <a:pt x="4429" y="8251"/>
                  </a:lnTo>
                  <a:lnTo>
                    <a:pt x="4406" y="4108"/>
                  </a:lnTo>
                  <a:cubicBezTo>
                    <a:pt x="4406" y="3155"/>
                    <a:pt x="3644" y="2393"/>
                    <a:pt x="2691" y="2393"/>
                  </a:cubicBezTo>
                  <a:lnTo>
                    <a:pt x="1727" y="2393"/>
                  </a:lnTo>
                  <a:cubicBezTo>
                    <a:pt x="1060" y="2393"/>
                    <a:pt x="536" y="1857"/>
                    <a:pt x="536" y="1203"/>
                  </a:cubicBezTo>
                  <a:lnTo>
                    <a:pt x="536" y="0"/>
                  </a:ln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sz="1800"/>
            </a:p>
          </p:txBody>
        </p:sp>
        <p:sp>
          <p:nvSpPr>
            <p:cNvPr id="325" name="Google Shape;325;p14"/>
            <p:cNvSpPr/>
            <p:nvPr/>
          </p:nvSpPr>
          <p:spPr>
            <a:xfrm>
              <a:off x="6325591" y="2807043"/>
              <a:ext cx="133675" cy="114200"/>
            </a:xfrm>
            <a:custGeom>
              <a:rect b="b" l="l" r="r" t="t"/>
              <a:pathLst>
                <a:path extrusionOk="0" h="4568" w="5347">
                  <a:moveTo>
                    <a:pt x="3049" y="525"/>
                  </a:moveTo>
                  <a:cubicBezTo>
                    <a:pt x="4025" y="525"/>
                    <a:pt x="4811" y="1311"/>
                    <a:pt x="4811" y="2287"/>
                  </a:cubicBezTo>
                  <a:cubicBezTo>
                    <a:pt x="4811" y="3244"/>
                    <a:pt x="4036" y="4037"/>
                    <a:pt x="3070" y="4037"/>
                  </a:cubicBezTo>
                  <a:cubicBezTo>
                    <a:pt x="3063" y="4037"/>
                    <a:pt x="3056" y="4037"/>
                    <a:pt x="3049" y="4037"/>
                  </a:cubicBezTo>
                  <a:cubicBezTo>
                    <a:pt x="2084" y="4037"/>
                    <a:pt x="1298" y="3251"/>
                    <a:pt x="1298" y="2287"/>
                  </a:cubicBezTo>
                  <a:cubicBezTo>
                    <a:pt x="1298" y="1311"/>
                    <a:pt x="2084" y="525"/>
                    <a:pt x="3049" y="525"/>
                  </a:cubicBezTo>
                  <a:close/>
                  <a:moveTo>
                    <a:pt x="3070" y="1"/>
                  </a:moveTo>
                  <a:cubicBezTo>
                    <a:pt x="3063" y="1"/>
                    <a:pt x="3056" y="1"/>
                    <a:pt x="3049" y="1"/>
                  </a:cubicBezTo>
                  <a:cubicBezTo>
                    <a:pt x="1013" y="1"/>
                    <a:pt x="1" y="2466"/>
                    <a:pt x="1441" y="3894"/>
                  </a:cubicBezTo>
                  <a:cubicBezTo>
                    <a:pt x="1907" y="4360"/>
                    <a:pt x="2479" y="4568"/>
                    <a:pt x="3040" y="4568"/>
                  </a:cubicBezTo>
                  <a:cubicBezTo>
                    <a:pt x="4216" y="4568"/>
                    <a:pt x="5343" y="3653"/>
                    <a:pt x="5335" y="2275"/>
                  </a:cubicBezTo>
                  <a:cubicBezTo>
                    <a:pt x="5346" y="1020"/>
                    <a:pt x="4323" y="1"/>
                    <a:pt x="3070" y="1"/>
                  </a:cubicBezTo>
                  <a:close/>
                </a:path>
              </a:pathLst>
            </a:custGeom>
            <a:solidFill>
              <a:srgbClr val="B72327"/>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sz="1800"/>
            </a:p>
          </p:txBody>
        </p:sp>
      </p:grpSp>
      <p:sp>
        <p:nvSpPr>
          <p:cNvPr id="326" name="Google Shape;326;p14"/>
          <p:cNvSpPr txBox="1"/>
          <p:nvPr/>
        </p:nvSpPr>
        <p:spPr>
          <a:xfrm>
            <a:off x="377300" y="800475"/>
            <a:ext cx="5715000" cy="7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FFFFFF"/>
                </a:solidFill>
                <a:latin typeface="Lato"/>
                <a:ea typeface="Lato"/>
                <a:cs typeface="Lato"/>
                <a:sym typeface="Lato"/>
              </a:rPr>
              <a:t>Abhishek Singh</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ph type="title"/>
          </p:nvPr>
        </p:nvSpPr>
        <p:spPr>
          <a:xfrm>
            <a:off x="350650" y="288700"/>
            <a:ext cx="8343300" cy="12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are going to know after this session?</a:t>
            </a:r>
            <a:endParaRPr/>
          </a:p>
        </p:txBody>
      </p:sp>
      <p:sp>
        <p:nvSpPr>
          <p:cNvPr id="332" name="Google Shape;332;p15"/>
          <p:cNvSpPr txBox="1"/>
          <p:nvPr>
            <p:ph idx="1" type="body"/>
          </p:nvPr>
        </p:nvSpPr>
        <p:spPr>
          <a:xfrm>
            <a:off x="459375" y="1919075"/>
            <a:ext cx="3999900" cy="30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What is Python ?</a:t>
            </a:r>
            <a:endParaRPr b="1" sz="1800"/>
          </a:p>
          <a:p>
            <a:pPr indent="-342900" lvl="0" marL="457200" rtl="0" algn="l">
              <a:spcBef>
                <a:spcPts val="0"/>
              </a:spcBef>
              <a:spcAft>
                <a:spcPts val="0"/>
              </a:spcAft>
              <a:buSzPts val="1800"/>
              <a:buChar char="●"/>
            </a:pPr>
            <a:r>
              <a:rPr b="1" lang="en" sz="1800"/>
              <a:t>Who developed Python ?</a:t>
            </a:r>
            <a:endParaRPr b="1" sz="1800"/>
          </a:p>
          <a:p>
            <a:pPr indent="-342900" lvl="0" marL="457200" rtl="0" algn="l">
              <a:spcBef>
                <a:spcPts val="0"/>
              </a:spcBef>
              <a:spcAft>
                <a:spcPts val="0"/>
              </a:spcAft>
              <a:buSzPts val="1800"/>
              <a:buChar char="●"/>
            </a:pPr>
            <a:r>
              <a:rPr b="1" lang="en" sz="1800"/>
              <a:t>History of Python.</a:t>
            </a:r>
            <a:endParaRPr b="1" sz="1800"/>
          </a:p>
          <a:p>
            <a:pPr indent="-342900" lvl="0" marL="457200" rtl="0" algn="l">
              <a:spcBef>
                <a:spcPts val="0"/>
              </a:spcBef>
              <a:spcAft>
                <a:spcPts val="0"/>
              </a:spcAft>
              <a:buSzPts val="1800"/>
              <a:buChar char="●"/>
            </a:pPr>
            <a:r>
              <a:rPr b="1" lang="en" sz="1800"/>
              <a:t>Difference between Python and other Programming Languages (like Java )</a:t>
            </a:r>
            <a:endParaRPr b="1" sz="1800"/>
          </a:p>
          <a:p>
            <a:pPr indent="-342900" lvl="0" marL="457200" rtl="0" algn="l">
              <a:spcBef>
                <a:spcPts val="0"/>
              </a:spcBef>
              <a:spcAft>
                <a:spcPts val="0"/>
              </a:spcAft>
              <a:buSzPts val="1800"/>
              <a:buChar char="●"/>
            </a:pPr>
            <a:r>
              <a:rPr b="1" lang="en" sz="1800"/>
              <a:t>Advantages of Python.</a:t>
            </a:r>
            <a:endParaRPr b="1" sz="1800"/>
          </a:p>
          <a:p>
            <a:pPr indent="-342900" lvl="0" marL="457200" rtl="0" algn="l">
              <a:spcBef>
                <a:spcPts val="0"/>
              </a:spcBef>
              <a:spcAft>
                <a:spcPts val="0"/>
              </a:spcAft>
              <a:buSzPts val="1800"/>
              <a:buChar char="●"/>
            </a:pPr>
            <a:r>
              <a:rPr b="1" lang="en" sz="1800"/>
              <a:t>Disadvantages of Python.</a:t>
            </a:r>
            <a:endParaRPr b="1" sz="1800"/>
          </a:p>
        </p:txBody>
      </p:sp>
      <p:sp>
        <p:nvSpPr>
          <p:cNvPr id="333" name="Google Shape;333;p15"/>
          <p:cNvSpPr txBox="1"/>
          <p:nvPr>
            <p:ph idx="2" type="body"/>
          </p:nvPr>
        </p:nvSpPr>
        <p:spPr>
          <a:xfrm>
            <a:off x="4694250" y="1919075"/>
            <a:ext cx="3999900" cy="308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Scope of Python.</a:t>
            </a:r>
            <a:endParaRPr b="1" sz="1800"/>
          </a:p>
          <a:p>
            <a:pPr indent="-342900" lvl="0" marL="457200" rtl="0" algn="l">
              <a:spcBef>
                <a:spcPts val="0"/>
              </a:spcBef>
              <a:spcAft>
                <a:spcPts val="0"/>
              </a:spcAft>
              <a:buSzPts val="1800"/>
              <a:buChar char="●"/>
            </a:pPr>
            <a:r>
              <a:rPr b="1" lang="en" sz="1800"/>
              <a:t>Which are the companies that use Python?</a:t>
            </a:r>
            <a:endParaRPr b="1" sz="1800"/>
          </a:p>
          <a:p>
            <a:pPr indent="-342900" lvl="0" marL="457200" rtl="0" algn="l">
              <a:spcBef>
                <a:spcPts val="0"/>
              </a:spcBef>
              <a:spcAft>
                <a:spcPts val="0"/>
              </a:spcAft>
              <a:buSzPts val="1800"/>
              <a:buChar char="●"/>
            </a:pPr>
            <a:r>
              <a:rPr b="1" lang="en" sz="1800"/>
              <a:t>What can we do with Python?</a:t>
            </a:r>
            <a:endParaRPr b="1" sz="1800"/>
          </a:p>
          <a:p>
            <a:pPr indent="-342900" lvl="0" marL="457200" rtl="0" algn="l">
              <a:spcBef>
                <a:spcPts val="0"/>
              </a:spcBef>
              <a:spcAft>
                <a:spcPts val="0"/>
              </a:spcAft>
              <a:buSzPts val="1800"/>
              <a:buChar char="●"/>
            </a:pPr>
            <a:r>
              <a:rPr b="1" lang="en" sz="1800"/>
              <a:t>Installation of Python.</a:t>
            </a:r>
            <a:endParaRPr b="1" sz="1800"/>
          </a:p>
          <a:p>
            <a:pPr indent="-342900" lvl="0" marL="457200" rtl="0" algn="l">
              <a:spcBef>
                <a:spcPts val="0"/>
              </a:spcBef>
              <a:spcAft>
                <a:spcPts val="0"/>
              </a:spcAft>
              <a:buSzPts val="1800"/>
              <a:buChar char="●"/>
            </a:pPr>
            <a:r>
              <a:rPr b="1" lang="en" sz="1800"/>
              <a:t>Writing up your First Program in Python.</a:t>
            </a:r>
            <a:endParaRPr b="1" sz="1800"/>
          </a:p>
          <a:p>
            <a:pPr indent="-342900" lvl="0" marL="457200" rtl="0" algn="l">
              <a:spcBef>
                <a:spcPts val="0"/>
              </a:spcBef>
              <a:spcAft>
                <a:spcPts val="0"/>
              </a:spcAft>
              <a:buSzPts val="1800"/>
              <a:buChar char="●"/>
            </a:pPr>
            <a:r>
              <a:rPr b="1" lang="en" sz="1800"/>
              <a:t>Running our first Python Program.</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Python ?</a:t>
            </a:r>
            <a:endParaRPr/>
          </a:p>
        </p:txBody>
      </p:sp>
      <p:sp>
        <p:nvSpPr>
          <p:cNvPr id="339" name="Google Shape;33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Interpreted, object-oriented, high level p</a:t>
            </a:r>
            <a:r>
              <a:rPr b="1" lang="en"/>
              <a:t>rogramming language. </a:t>
            </a:r>
            <a:endParaRPr b="1"/>
          </a:p>
          <a:p>
            <a:pPr indent="-342900" lvl="0" marL="457200" rtl="0" algn="l">
              <a:spcBef>
                <a:spcPts val="0"/>
              </a:spcBef>
              <a:spcAft>
                <a:spcPts val="0"/>
              </a:spcAft>
              <a:buSzPts val="1800"/>
              <a:buChar char="●"/>
            </a:pPr>
            <a:r>
              <a:rPr b="1" lang="en"/>
              <a:t>Simple, easy to learn syntax.</a:t>
            </a:r>
            <a:endParaRPr b="1"/>
          </a:p>
          <a:p>
            <a:pPr indent="-342900" lvl="0" marL="457200" rtl="0" algn="l">
              <a:spcBef>
                <a:spcPts val="0"/>
              </a:spcBef>
              <a:spcAft>
                <a:spcPts val="0"/>
              </a:spcAft>
              <a:buSzPts val="1800"/>
              <a:buChar char="●"/>
            </a:pPr>
            <a:r>
              <a:rPr b="1" lang="en"/>
              <a:t>Dynamically typed.</a:t>
            </a:r>
            <a:endParaRPr b="1"/>
          </a:p>
          <a:p>
            <a:pPr indent="-342900" lvl="0" marL="457200" rtl="0" algn="l">
              <a:spcBef>
                <a:spcPts val="0"/>
              </a:spcBef>
              <a:spcAft>
                <a:spcPts val="0"/>
              </a:spcAft>
              <a:buSzPts val="1800"/>
              <a:buChar char="●"/>
            </a:pPr>
            <a:r>
              <a:rPr b="1" lang="en"/>
              <a:t>S</a:t>
            </a:r>
            <a:r>
              <a:rPr b="1" lang="en"/>
              <a:t>horter than equivalent programs of other languages.</a:t>
            </a:r>
            <a:endParaRPr b="1"/>
          </a:p>
          <a:p>
            <a:pPr indent="-342900" lvl="0" marL="457200" rtl="0" algn="l">
              <a:spcBef>
                <a:spcPts val="0"/>
              </a:spcBef>
              <a:spcAft>
                <a:spcPts val="0"/>
              </a:spcAft>
              <a:buSzPts val="1800"/>
              <a:buChar char="●"/>
            </a:pPr>
            <a:r>
              <a:rPr b="1" lang="en"/>
              <a:t>Provides an </a:t>
            </a:r>
            <a:r>
              <a:rPr b="1" lang="en"/>
              <a:t>increased productivity.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developed Python?</a:t>
            </a:r>
            <a:endParaRPr/>
          </a:p>
        </p:txBody>
      </p:sp>
      <p:sp>
        <p:nvSpPr>
          <p:cNvPr id="345" name="Google Shape;345;p17"/>
          <p:cNvSpPr txBox="1"/>
          <p:nvPr>
            <p:ph idx="1" type="body"/>
          </p:nvPr>
        </p:nvSpPr>
        <p:spPr>
          <a:xfrm>
            <a:off x="471900" y="2217025"/>
            <a:ext cx="4784400" cy="314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It was cr</a:t>
            </a:r>
            <a:r>
              <a:rPr b="1" lang="en" sz="2000"/>
              <a:t>eated by Guido van Rossum and first released in 1991, but it was not that famous back then. It has become one of the most popular programming languages in the world near about 2006.</a:t>
            </a:r>
            <a:endParaRPr b="1" sz="2400"/>
          </a:p>
        </p:txBody>
      </p:sp>
      <p:pic>
        <p:nvPicPr>
          <p:cNvPr id="346" name="Google Shape;346;p17"/>
          <p:cNvPicPr preferRelativeResize="0"/>
          <p:nvPr/>
        </p:nvPicPr>
        <p:blipFill>
          <a:blip r:embed="rId3">
            <a:alphaModFix/>
          </a:blip>
          <a:stretch>
            <a:fillRect/>
          </a:stretch>
        </p:blipFill>
        <p:spPr>
          <a:xfrm>
            <a:off x="5432400" y="1919075"/>
            <a:ext cx="3261601" cy="260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 of Python</a:t>
            </a:r>
            <a:endParaRPr/>
          </a:p>
        </p:txBody>
      </p:sp>
      <p:sp>
        <p:nvSpPr>
          <p:cNvPr id="352" name="Google Shape;352;p18"/>
          <p:cNvSpPr txBox="1"/>
          <p:nvPr>
            <p:ph idx="1" type="body"/>
          </p:nvPr>
        </p:nvSpPr>
        <p:spPr>
          <a:xfrm>
            <a:off x="471900" y="1907100"/>
            <a:ext cx="5832000" cy="323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 sz="2100"/>
              <a:t>Conceived</a:t>
            </a:r>
            <a:r>
              <a:rPr b="1" lang="en" sz="2100"/>
              <a:t> in late 1980</a:t>
            </a:r>
            <a:r>
              <a:rPr b="1" lang="en" sz="2100"/>
              <a:t>’s.</a:t>
            </a:r>
            <a:endParaRPr b="1" sz="2100"/>
          </a:p>
          <a:p>
            <a:pPr indent="-361950" lvl="0" marL="457200" rtl="0" algn="l">
              <a:spcBef>
                <a:spcPts val="0"/>
              </a:spcBef>
              <a:spcAft>
                <a:spcPts val="0"/>
              </a:spcAft>
              <a:buSzPts val="2100"/>
              <a:buChar char="●"/>
            </a:pPr>
            <a:r>
              <a:rPr b="1" lang="en" sz="2100"/>
              <a:t>Implementation was done in 1991.</a:t>
            </a:r>
            <a:endParaRPr b="1" sz="2100"/>
          </a:p>
          <a:p>
            <a:pPr indent="-361950" lvl="0" marL="457200" rtl="0" algn="l">
              <a:spcBef>
                <a:spcPts val="0"/>
              </a:spcBef>
              <a:spcAft>
                <a:spcPts val="0"/>
              </a:spcAft>
              <a:buSzPts val="2100"/>
              <a:buChar char="●"/>
            </a:pPr>
            <a:r>
              <a:rPr b="1" lang="en" sz="2100"/>
              <a:t>Python 2 was released on Oct 16, 2000 with many new features.</a:t>
            </a:r>
            <a:endParaRPr b="1" sz="2100"/>
          </a:p>
          <a:p>
            <a:pPr indent="-361950" lvl="0" marL="457200" rtl="0" algn="l">
              <a:spcBef>
                <a:spcPts val="0"/>
              </a:spcBef>
              <a:spcAft>
                <a:spcPts val="0"/>
              </a:spcAft>
              <a:buSzPts val="2100"/>
              <a:buChar char="●"/>
            </a:pPr>
            <a:r>
              <a:rPr b="1" lang="en" sz="2100"/>
              <a:t>It was not so fam</a:t>
            </a:r>
            <a:r>
              <a:rPr b="1" lang="en" sz="2100"/>
              <a:t>ous </a:t>
            </a:r>
            <a:r>
              <a:rPr b="1" lang="en" sz="2100"/>
              <a:t>back then, it became fam</a:t>
            </a:r>
            <a:r>
              <a:rPr b="1" lang="en" sz="2100"/>
              <a:t>ous in 2006 when Google started using Python.</a:t>
            </a:r>
            <a:endParaRPr b="1" sz="2100"/>
          </a:p>
        </p:txBody>
      </p:sp>
      <p:pic>
        <p:nvPicPr>
          <p:cNvPr id="353" name="Google Shape;353;p18"/>
          <p:cNvPicPr preferRelativeResize="0"/>
          <p:nvPr/>
        </p:nvPicPr>
        <p:blipFill>
          <a:blip r:embed="rId3">
            <a:alphaModFix/>
          </a:blip>
          <a:stretch>
            <a:fillRect/>
          </a:stretch>
        </p:blipFill>
        <p:spPr>
          <a:xfrm>
            <a:off x="6303900" y="2110625"/>
            <a:ext cx="2535300" cy="2430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9"/>
          <p:cNvSpPr txBox="1"/>
          <p:nvPr>
            <p:ph type="title"/>
          </p:nvPr>
        </p:nvSpPr>
        <p:spPr>
          <a:xfrm flipH="1">
            <a:off x="332350" y="357800"/>
            <a:ext cx="25494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Latest Version of Python</a:t>
            </a:r>
            <a:endParaRPr/>
          </a:p>
        </p:txBody>
      </p:sp>
      <p:sp>
        <p:nvSpPr>
          <p:cNvPr id="359" name="Google Shape;359;p19"/>
          <p:cNvSpPr txBox="1"/>
          <p:nvPr>
            <p:ph idx="4294967295" type="body"/>
          </p:nvPr>
        </p:nvSpPr>
        <p:spPr>
          <a:xfrm>
            <a:off x="3626400" y="364950"/>
            <a:ext cx="4655400" cy="4413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Python 3.0, </a:t>
            </a:r>
            <a:r>
              <a:rPr b="1" lang="en" sz="2000"/>
              <a:t>was released on </a:t>
            </a:r>
            <a:r>
              <a:rPr b="1" lang="en" sz="2000"/>
              <a:t>December 3, 2008,</a:t>
            </a:r>
            <a:r>
              <a:rPr b="1" lang="en" sz="2000"/>
              <a:t> after a long period of testing.</a:t>
            </a:r>
            <a:endParaRPr b="1" sz="2000"/>
          </a:p>
          <a:p>
            <a:pPr indent="-355600" lvl="0" marL="457200" rtl="0" algn="l">
              <a:spcBef>
                <a:spcPts val="0"/>
              </a:spcBef>
              <a:spcAft>
                <a:spcPts val="0"/>
              </a:spcAft>
              <a:buSzPts val="2000"/>
              <a:buChar char="●"/>
            </a:pPr>
            <a:r>
              <a:rPr b="1" lang="en" sz="2000"/>
              <a:t>Many of its major features have also been backported to the backwards-compatible, while by now unsupported, Python 2.6 and 2.7</a:t>
            </a:r>
            <a:endParaRPr b="1" sz="2000"/>
          </a:p>
          <a:p>
            <a:pPr indent="-355600" lvl="0" marL="457200" rtl="0" algn="l">
              <a:spcBef>
                <a:spcPts val="0"/>
              </a:spcBef>
              <a:spcAft>
                <a:spcPts val="0"/>
              </a:spcAft>
              <a:buSzPts val="2000"/>
              <a:buChar char="●"/>
            </a:pPr>
            <a:r>
              <a:rPr b="1" lang="en" sz="2000"/>
              <a:t>Many new versions of Python were released from then, The latest version today available for download  is Python 3.8.5</a:t>
            </a:r>
            <a:endParaRPr b="1" sz="2000"/>
          </a:p>
        </p:txBody>
      </p:sp>
      <p:pic>
        <p:nvPicPr>
          <p:cNvPr id="360" name="Google Shape;360;p19"/>
          <p:cNvPicPr preferRelativeResize="0"/>
          <p:nvPr/>
        </p:nvPicPr>
        <p:blipFill>
          <a:blip r:embed="rId3">
            <a:alphaModFix/>
          </a:blip>
          <a:stretch>
            <a:fillRect/>
          </a:stretch>
        </p:blipFill>
        <p:spPr>
          <a:xfrm>
            <a:off x="332350" y="1881325"/>
            <a:ext cx="2549401" cy="233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 between Python and other languages </a:t>
            </a:r>
            <a:endParaRPr/>
          </a:p>
        </p:txBody>
      </p:sp>
      <p:sp>
        <p:nvSpPr>
          <p:cNvPr id="366" name="Google Shape;366;p20"/>
          <p:cNvSpPr txBox="1"/>
          <p:nvPr>
            <p:ph idx="1" type="body"/>
          </p:nvPr>
        </p:nvSpPr>
        <p:spPr>
          <a:xfrm>
            <a:off x="471900" y="1925775"/>
            <a:ext cx="32757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distinguishing features of python:</a:t>
            </a:r>
            <a:endParaRPr b="1" sz="1800"/>
          </a:p>
          <a:p>
            <a:pPr indent="-342900" lvl="0" marL="457200" rtl="0" algn="l">
              <a:spcBef>
                <a:spcPts val="1600"/>
              </a:spcBef>
              <a:spcAft>
                <a:spcPts val="0"/>
              </a:spcAft>
              <a:buSzPts val="1800"/>
              <a:buChar char="●"/>
            </a:pPr>
            <a:r>
              <a:rPr b="1" lang="en" sz="1800"/>
              <a:t>Dynamically typed</a:t>
            </a:r>
            <a:endParaRPr b="1" sz="1800"/>
          </a:p>
          <a:p>
            <a:pPr indent="-342900" lvl="0" marL="457200" rtl="0" algn="l">
              <a:spcBef>
                <a:spcPts val="0"/>
              </a:spcBef>
              <a:spcAft>
                <a:spcPts val="0"/>
              </a:spcAft>
              <a:buSzPts val="1800"/>
              <a:buChar char="●"/>
            </a:pPr>
            <a:r>
              <a:rPr b="1" lang="en" sz="1800"/>
              <a:t>Interpreted</a:t>
            </a:r>
            <a:endParaRPr b="1" sz="1800"/>
          </a:p>
          <a:p>
            <a:pPr indent="-342900" lvl="0" marL="457200" rtl="0" algn="l">
              <a:spcBef>
                <a:spcPts val="0"/>
              </a:spcBef>
              <a:spcAft>
                <a:spcPts val="0"/>
              </a:spcAft>
              <a:buSzPts val="1800"/>
              <a:buChar char="●"/>
            </a:pPr>
            <a:r>
              <a:rPr b="1" lang="en" sz="1800"/>
              <a:t>White space indentation</a:t>
            </a:r>
            <a:endParaRPr b="1" sz="1800"/>
          </a:p>
          <a:p>
            <a:pPr indent="-342900" lvl="0" marL="457200" rtl="0" algn="l">
              <a:spcBef>
                <a:spcPts val="0"/>
              </a:spcBef>
              <a:spcAft>
                <a:spcPts val="0"/>
              </a:spcAft>
              <a:buSzPts val="1800"/>
              <a:buChar char="●"/>
            </a:pPr>
            <a:r>
              <a:rPr b="1" lang="en" sz="1800"/>
              <a:t>First class functions</a:t>
            </a:r>
            <a:endParaRPr b="1" sz="1800"/>
          </a:p>
          <a:p>
            <a:pPr indent="-342900" lvl="0" marL="457200" rtl="0" algn="l">
              <a:spcBef>
                <a:spcPts val="0"/>
              </a:spcBef>
              <a:spcAft>
                <a:spcPts val="0"/>
              </a:spcAft>
              <a:buSzPts val="1800"/>
              <a:buChar char="●"/>
            </a:pPr>
            <a:r>
              <a:rPr b="1" lang="en" sz="1800"/>
              <a:t>Decorators</a:t>
            </a:r>
            <a:endParaRPr b="1" sz="1800"/>
          </a:p>
          <a:p>
            <a:pPr indent="-342900" lvl="0" marL="457200" rtl="0" algn="l">
              <a:spcBef>
                <a:spcPts val="0"/>
              </a:spcBef>
              <a:spcAft>
                <a:spcPts val="0"/>
              </a:spcAft>
              <a:buSzPts val="1800"/>
              <a:buChar char="●"/>
            </a:pPr>
            <a:r>
              <a:rPr b="1" lang="en" sz="1800"/>
              <a:t>Ease of learning</a:t>
            </a:r>
            <a:endParaRPr b="1" sz="1800"/>
          </a:p>
        </p:txBody>
      </p:sp>
      <p:sp>
        <p:nvSpPr>
          <p:cNvPr id="367" name="Google Shape;367;p20"/>
          <p:cNvSpPr txBox="1"/>
          <p:nvPr/>
        </p:nvSpPr>
        <p:spPr>
          <a:xfrm>
            <a:off x="3505200" y="4350325"/>
            <a:ext cx="5638800" cy="15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It is the best scripting language, and yet not limited to only scripting. You can build huge applications in python quite elegantly.</a:t>
            </a:r>
            <a:endParaRPr b="1"/>
          </a:p>
        </p:txBody>
      </p:sp>
      <p:pic>
        <p:nvPicPr>
          <p:cNvPr id="368" name="Google Shape;368;p20"/>
          <p:cNvPicPr preferRelativeResize="0"/>
          <p:nvPr/>
        </p:nvPicPr>
        <p:blipFill>
          <a:blip r:embed="rId3">
            <a:alphaModFix/>
          </a:blip>
          <a:stretch>
            <a:fillRect/>
          </a:stretch>
        </p:blipFill>
        <p:spPr>
          <a:xfrm>
            <a:off x="4003975" y="1925775"/>
            <a:ext cx="4764750" cy="21040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between Java, C++ and Python</a:t>
            </a:r>
            <a:endParaRPr/>
          </a:p>
        </p:txBody>
      </p:sp>
      <p:pic>
        <p:nvPicPr>
          <p:cNvPr id="374" name="Google Shape;374;p21"/>
          <p:cNvPicPr preferRelativeResize="0"/>
          <p:nvPr/>
        </p:nvPicPr>
        <p:blipFill>
          <a:blip r:embed="rId3">
            <a:alphaModFix/>
          </a:blip>
          <a:stretch>
            <a:fillRect/>
          </a:stretch>
        </p:blipFill>
        <p:spPr>
          <a:xfrm>
            <a:off x="2063850" y="1807200"/>
            <a:ext cx="4591425" cy="317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