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Sat 06.07.19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Sat 06.07.19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0AB52A-72E4-410E-ABDB-082250DF0C42}"/>
              </a:ext>
            </a:extLst>
          </p:cNvPr>
          <p:cNvSpPr>
            <a:spLocks noGrp="1"/>
          </p:cNvSpPr>
          <p:nvPr>
            <p:ph type="subTitle" idx="1"/>
          </p:nvPr>
        </p:nvSpPr>
        <p:spPr>
          <a:xfrm>
            <a:off x="2322884" y="3053920"/>
            <a:ext cx="8303688" cy="3417914"/>
          </a:xfrm>
        </p:spPr>
        <p:txBody>
          <a:bodyPr>
            <a:normAutofit/>
          </a:bodyPr>
          <a:lstStyle/>
          <a:p>
            <a:pPr algn="ctr"/>
            <a:r>
              <a:rPr lang="en-US" altLang="en-US" dirty="0">
                <a:solidFill>
                  <a:srgbClr val="000000"/>
                </a:solidFill>
                <a:latin typeface="Courier New" panose="02070309020205020404" pitchFamily="49" charset="0"/>
                <a:cs typeface="Courier New" panose="02070309020205020404" pitchFamily="49" charset="0"/>
              </a:rPr>
              <a:t>Members: </a:t>
            </a:r>
          </a:p>
          <a:p>
            <a:pPr algn="ctr"/>
            <a:r>
              <a:rPr lang="en-US" altLang="en-US" dirty="0">
                <a:solidFill>
                  <a:srgbClr val="000000"/>
                </a:solidFill>
                <a:latin typeface="Courier New" panose="02070309020205020404" pitchFamily="49" charset="0"/>
                <a:cs typeface="Courier New" panose="02070309020205020404" pitchFamily="49" charset="0"/>
              </a:rPr>
              <a:t>Ankit Yadav </a:t>
            </a:r>
          </a:p>
          <a:p>
            <a:pPr algn="ctr"/>
            <a:r>
              <a:rPr lang="en-US" altLang="en-US" dirty="0">
                <a:solidFill>
                  <a:srgbClr val="000000"/>
                </a:solidFill>
                <a:latin typeface="Courier New" panose="02070309020205020404" pitchFamily="49" charset="0"/>
                <a:cs typeface="Courier New" panose="02070309020205020404" pitchFamily="49" charset="0"/>
              </a:rPr>
              <a:t>Kumar </a:t>
            </a:r>
            <a:r>
              <a:rPr lang="en-US" altLang="en-US" dirty="0" err="1">
                <a:solidFill>
                  <a:srgbClr val="000000"/>
                </a:solidFill>
                <a:latin typeface="Courier New" panose="02070309020205020404" pitchFamily="49" charset="0"/>
                <a:cs typeface="Courier New" panose="02070309020205020404" pitchFamily="49" charset="0"/>
              </a:rPr>
              <a:t>Roushan</a:t>
            </a:r>
            <a:r>
              <a:rPr lang="en-US" altLang="en-US" dirty="0">
                <a:solidFill>
                  <a:srgbClr val="000000"/>
                </a:solidFill>
                <a:latin typeface="Courier New" panose="02070309020205020404" pitchFamily="49" charset="0"/>
                <a:cs typeface="Courier New" panose="02070309020205020404" pitchFamily="49" charset="0"/>
              </a:rPr>
              <a:t> </a:t>
            </a:r>
          </a:p>
          <a:p>
            <a:pPr algn="ctr"/>
            <a:r>
              <a:rPr lang="en-US" altLang="en-US" dirty="0">
                <a:solidFill>
                  <a:srgbClr val="000000"/>
                </a:solidFill>
                <a:latin typeface="Courier New" panose="02070309020205020404" pitchFamily="49" charset="0"/>
                <a:cs typeface="Courier New" panose="02070309020205020404" pitchFamily="49" charset="0"/>
              </a:rPr>
              <a:t>Simran </a:t>
            </a:r>
            <a:r>
              <a:rPr lang="en-US" altLang="en-US" dirty="0" err="1">
                <a:solidFill>
                  <a:srgbClr val="000000"/>
                </a:solidFill>
                <a:latin typeface="Courier New" panose="02070309020205020404" pitchFamily="49" charset="0"/>
                <a:cs typeface="Courier New" panose="02070309020205020404" pitchFamily="49" charset="0"/>
              </a:rPr>
              <a:t>Kashayap</a:t>
            </a:r>
            <a:r>
              <a:rPr lang="en-US" altLang="en-US" dirty="0">
                <a:solidFill>
                  <a:srgbClr val="000000"/>
                </a:solidFill>
                <a:latin typeface="Courier New" panose="02070309020205020404" pitchFamily="49" charset="0"/>
                <a:cs typeface="Courier New" panose="02070309020205020404" pitchFamily="49" charset="0"/>
              </a:rPr>
              <a:t> </a:t>
            </a:r>
          </a:p>
          <a:p>
            <a:pPr algn="ctr"/>
            <a:r>
              <a:rPr lang="en-US" altLang="en-US" dirty="0">
                <a:solidFill>
                  <a:srgbClr val="000000"/>
                </a:solidFill>
                <a:latin typeface="Courier New" panose="02070309020205020404" pitchFamily="49" charset="0"/>
                <a:cs typeface="Courier New" panose="02070309020205020404" pitchFamily="49" charset="0"/>
              </a:rPr>
              <a:t>Nitish</a:t>
            </a:r>
            <a:r>
              <a:rPr lang="en-US" altLang="en-US" sz="1400" dirty="0">
                <a:solidFill>
                  <a:schemeClr val="tx1"/>
                </a:solidFill>
              </a:rPr>
              <a:t> Kumar</a:t>
            </a:r>
            <a:endParaRPr lang="en-US" dirty="0"/>
          </a:p>
        </p:txBody>
      </p:sp>
      <p:sp>
        <p:nvSpPr>
          <p:cNvPr id="4" name="Rectangle 1">
            <a:extLst>
              <a:ext uri="{FF2B5EF4-FFF2-40B4-BE49-F238E27FC236}">
                <a16:creationId xmlns:a16="http://schemas.microsoft.com/office/drawing/2014/main" id="{3BEF7BA7-32AE-49F0-B606-DB9AFAF7CD1D}"/>
              </a:ext>
            </a:extLst>
          </p:cNvPr>
          <p:cNvSpPr>
            <a:spLocks noGrp="1" noChangeArrowheads="1"/>
          </p:cNvSpPr>
          <p:nvPr>
            <p:ph type="ctrTitle"/>
          </p:nvPr>
        </p:nvSpPr>
        <p:spPr bwMode="auto">
          <a:xfrm>
            <a:off x="2121764" y="1517661"/>
            <a:ext cx="9072978" cy="936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Helvetica Neue"/>
              </a:rPr>
              <a:t>Project by Team: Data Solutions</a:t>
            </a:r>
          </a:p>
        </p:txBody>
      </p:sp>
    </p:spTree>
    <p:extLst>
      <p:ext uri="{BB962C8B-B14F-4D97-AF65-F5344CB8AC3E}">
        <p14:creationId xmlns:p14="http://schemas.microsoft.com/office/powerpoint/2010/main" val="388101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EEC0-A03C-45D2-B762-4250AA8E22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058A13-85E4-4484-8B02-5BC8F5B30AFF}"/>
              </a:ext>
            </a:extLst>
          </p:cNvPr>
          <p:cNvPicPr>
            <a:picLocks noGrp="1" noChangeAspect="1"/>
          </p:cNvPicPr>
          <p:nvPr>
            <p:ph idx="1"/>
          </p:nvPr>
        </p:nvPicPr>
        <p:blipFill>
          <a:blip r:embed="rId2"/>
          <a:stretch>
            <a:fillRect/>
          </a:stretch>
        </p:blipFill>
        <p:spPr>
          <a:xfrm>
            <a:off x="45467" y="15874"/>
            <a:ext cx="5733896" cy="6842125"/>
          </a:xfrm>
        </p:spPr>
      </p:pic>
      <p:pic>
        <p:nvPicPr>
          <p:cNvPr id="7" name="Picture 6">
            <a:extLst>
              <a:ext uri="{FF2B5EF4-FFF2-40B4-BE49-F238E27FC236}">
                <a16:creationId xmlns:a16="http://schemas.microsoft.com/office/drawing/2014/main" id="{8352BE38-1992-4D4A-A041-93A4D298ADE1}"/>
              </a:ext>
            </a:extLst>
          </p:cNvPr>
          <p:cNvPicPr>
            <a:picLocks noChangeAspect="1"/>
          </p:cNvPicPr>
          <p:nvPr/>
        </p:nvPicPr>
        <p:blipFill>
          <a:blip r:embed="rId3"/>
          <a:stretch>
            <a:fillRect/>
          </a:stretch>
        </p:blipFill>
        <p:spPr>
          <a:xfrm>
            <a:off x="5727435" y="15874"/>
            <a:ext cx="6419098" cy="6826252"/>
          </a:xfrm>
          <a:prstGeom prst="rect">
            <a:avLst/>
          </a:prstGeom>
        </p:spPr>
      </p:pic>
    </p:spTree>
    <p:extLst>
      <p:ext uri="{BB962C8B-B14F-4D97-AF65-F5344CB8AC3E}">
        <p14:creationId xmlns:p14="http://schemas.microsoft.com/office/powerpoint/2010/main" val="425526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EE78-17BC-4D1A-BE9D-3DE26E2FD0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9369DE-CDA4-4DE1-B74C-6CD199F6F0E3}"/>
              </a:ext>
            </a:extLst>
          </p:cNvPr>
          <p:cNvPicPr>
            <a:picLocks noGrp="1" noChangeAspect="1"/>
          </p:cNvPicPr>
          <p:nvPr>
            <p:ph idx="1"/>
          </p:nvPr>
        </p:nvPicPr>
        <p:blipFill>
          <a:blip r:embed="rId2"/>
          <a:stretch>
            <a:fillRect/>
          </a:stretch>
        </p:blipFill>
        <p:spPr>
          <a:xfrm>
            <a:off x="5699464" y="48313"/>
            <a:ext cx="6492536" cy="6809687"/>
          </a:xfrm>
        </p:spPr>
      </p:pic>
      <p:pic>
        <p:nvPicPr>
          <p:cNvPr id="7" name="Picture 6">
            <a:extLst>
              <a:ext uri="{FF2B5EF4-FFF2-40B4-BE49-F238E27FC236}">
                <a16:creationId xmlns:a16="http://schemas.microsoft.com/office/drawing/2014/main" id="{2A52F5B4-656C-40C2-B75E-D49167BC1D51}"/>
              </a:ext>
            </a:extLst>
          </p:cNvPr>
          <p:cNvPicPr>
            <a:picLocks noChangeAspect="1"/>
          </p:cNvPicPr>
          <p:nvPr/>
        </p:nvPicPr>
        <p:blipFill>
          <a:blip r:embed="rId3"/>
          <a:stretch>
            <a:fillRect/>
          </a:stretch>
        </p:blipFill>
        <p:spPr>
          <a:xfrm>
            <a:off x="0" y="0"/>
            <a:ext cx="5699464" cy="6858000"/>
          </a:xfrm>
          <a:prstGeom prst="rect">
            <a:avLst/>
          </a:prstGeom>
        </p:spPr>
      </p:pic>
    </p:spTree>
    <p:extLst>
      <p:ext uri="{BB962C8B-B14F-4D97-AF65-F5344CB8AC3E}">
        <p14:creationId xmlns:p14="http://schemas.microsoft.com/office/powerpoint/2010/main" val="124726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34D5-B9C5-4194-A04B-210164542D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1B7BC5-9F9C-41A3-84BE-FEB9204AD764}"/>
              </a:ext>
            </a:extLst>
          </p:cNvPr>
          <p:cNvSpPr>
            <a:spLocks noGrp="1"/>
          </p:cNvSpPr>
          <p:nvPr>
            <p:ph idx="1"/>
          </p:nvPr>
        </p:nvSpPr>
        <p:spPr/>
        <p:txBody>
          <a:bodyPr>
            <a:normAutofit/>
          </a:bodyPr>
          <a:lstStyle/>
          <a:p>
            <a:pPr marL="0" indent="0">
              <a:buNone/>
            </a:pPr>
            <a:r>
              <a:rPr lang="en-US" sz="8000" dirty="0"/>
              <a:t>THANK YOU</a:t>
            </a:r>
          </a:p>
        </p:txBody>
      </p:sp>
    </p:spTree>
    <p:extLst>
      <p:ext uri="{BB962C8B-B14F-4D97-AF65-F5344CB8AC3E}">
        <p14:creationId xmlns:p14="http://schemas.microsoft.com/office/powerpoint/2010/main" val="82790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C15B-CDCC-4211-B070-B8F7D2E0B141}"/>
              </a:ext>
            </a:extLst>
          </p:cNvPr>
          <p:cNvSpPr>
            <a:spLocks noGrp="1"/>
          </p:cNvSpPr>
          <p:nvPr>
            <p:ph type="title"/>
          </p:nvPr>
        </p:nvSpPr>
        <p:spPr>
          <a:xfrm>
            <a:off x="4111007" y="1680552"/>
            <a:ext cx="8911687" cy="1280890"/>
          </a:xfrm>
        </p:spPr>
        <p:txBody>
          <a:bodyPr>
            <a:normAutofit fontScale="90000"/>
          </a:bodyPr>
          <a:lstStyle/>
          <a:p>
            <a:r>
              <a:rPr lang="en-US" sz="4500" b="1" dirty="0"/>
              <a:t>Project Name :</a:t>
            </a:r>
            <a:br>
              <a:rPr lang="en-US" dirty="0"/>
            </a:br>
            <a:endParaRPr lang="en-US" dirty="0"/>
          </a:p>
        </p:txBody>
      </p:sp>
      <p:sp>
        <p:nvSpPr>
          <p:cNvPr id="3" name="Content Placeholder 2">
            <a:extLst>
              <a:ext uri="{FF2B5EF4-FFF2-40B4-BE49-F238E27FC236}">
                <a16:creationId xmlns:a16="http://schemas.microsoft.com/office/drawing/2014/main" id="{810C8953-925B-4081-A8ED-6C193E3A44D2}"/>
              </a:ext>
            </a:extLst>
          </p:cNvPr>
          <p:cNvSpPr>
            <a:spLocks noGrp="1"/>
          </p:cNvSpPr>
          <p:nvPr>
            <p:ph idx="1"/>
          </p:nvPr>
        </p:nvSpPr>
        <p:spPr>
          <a:xfrm>
            <a:off x="2997585" y="3225553"/>
            <a:ext cx="8915400" cy="3777622"/>
          </a:xfrm>
        </p:spPr>
        <p:txBody>
          <a:bodyPr>
            <a:normAutofit/>
          </a:bodyPr>
          <a:lstStyle/>
          <a:p>
            <a:pPr marL="0" indent="0">
              <a:buNone/>
            </a:pPr>
            <a:r>
              <a:rPr lang="en-US" sz="3000" dirty="0"/>
              <a:t>Outpatient Payment for a Hospital</a:t>
            </a:r>
          </a:p>
        </p:txBody>
      </p:sp>
    </p:spTree>
    <p:extLst>
      <p:ext uri="{BB962C8B-B14F-4D97-AF65-F5344CB8AC3E}">
        <p14:creationId xmlns:p14="http://schemas.microsoft.com/office/powerpoint/2010/main" val="196217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9B15-0AE1-4AEE-BCE3-8CA8891FA623}"/>
              </a:ext>
            </a:extLst>
          </p:cNvPr>
          <p:cNvSpPr>
            <a:spLocks noGrp="1"/>
          </p:cNvSpPr>
          <p:nvPr>
            <p:ph type="title"/>
          </p:nvPr>
        </p:nvSpPr>
        <p:spPr/>
        <p:txBody>
          <a:bodyPr/>
          <a:lstStyle/>
          <a:p>
            <a:r>
              <a:rPr lang="en-US" dirty="0"/>
              <a:t>What we have Learnt from the Project?</a:t>
            </a:r>
          </a:p>
        </p:txBody>
      </p:sp>
      <p:sp>
        <p:nvSpPr>
          <p:cNvPr id="3" name="Content Placeholder 2">
            <a:extLst>
              <a:ext uri="{FF2B5EF4-FFF2-40B4-BE49-F238E27FC236}">
                <a16:creationId xmlns:a16="http://schemas.microsoft.com/office/drawing/2014/main" id="{08225AA7-5D5F-4B39-8ABA-6E7FBC685981}"/>
              </a:ext>
            </a:extLst>
          </p:cNvPr>
          <p:cNvSpPr>
            <a:spLocks noGrp="1"/>
          </p:cNvSpPr>
          <p:nvPr>
            <p:ph idx="1"/>
          </p:nvPr>
        </p:nvSpPr>
        <p:spPr/>
        <p:txBody>
          <a:bodyPr/>
          <a:lstStyle/>
          <a:p>
            <a:pPr marL="0" indent="0">
              <a:buNone/>
            </a:pPr>
            <a:r>
              <a:rPr lang="en-US" dirty="0"/>
              <a:t>Firstly we have a learned the foremost important thing which is Team Management for the Project .</a:t>
            </a:r>
          </a:p>
          <a:p>
            <a:pPr marL="0" indent="0">
              <a:buNone/>
            </a:pPr>
            <a:r>
              <a:rPr lang="en-US" dirty="0"/>
              <a:t>We have gain the Required basic Knowledge about the Important topic related to the field of Data Science like about Machine Learning and </a:t>
            </a:r>
            <a:r>
              <a:rPr lang="en-US" dirty="0" err="1"/>
              <a:t>Sql</a:t>
            </a:r>
            <a:r>
              <a:rPr lang="en-US" dirty="0"/>
              <a:t> Also.</a:t>
            </a:r>
          </a:p>
          <a:p>
            <a:pPr marL="0" indent="0">
              <a:buNone/>
            </a:pPr>
            <a:r>
              <a:rPr lang="en-US" dirty="0"/>
              <a:t>We have also Learnt the various types of libraries </a:t>
            </a:r>
            <a:r>
              <a:rPr lang="en-US" dirty="0" err="1"/>
              <a:t>i.e</a:t>
            </a:r>
            <a:r>
              <a:rPr lang="en-US" dirty="0"/>
              <a:t> for what they are used for and how we can use in the effective manner.</a:t>
            </a:r>
          </a:p>
          <a:p>
            <a:pPr marL="0" indent="0">
              <a:buNone/>
            </a:pPr>
            <a:r>
              <a:rPr lang="en-US" dirty="0"/>
              <a:t>We have also learnt various basic techniques used during the Data Processing like how to Import the file and how to display those required records .</a:t>
            </a:r>
          </a:p>
          <a:p>
            <a:pPr marL="0" indent="0">
              <a:buNone/>
            </a:pPr>
            <a:r>
              <a:rPr lang="en-US" dirty="0"/>
              <a:t>We have also learnt ,how we can use different types of library for a particular work like we can use various libraries for data visualization.</a:t>
            </a:r>
          </a:p>
        </p:txBody>
      </p:sp>
    </p:spTree>
    <p:extLst>
      <p:ext uri="{BB962C8B-B14F-4D97-AF65-F5344CB8AC3E}">
        <p14:creationId xmlns:p14="http://schemas.microsoft.com/office/powerpoint/2010/main" val="26920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5C3B-B885-4CC8-86B7-F10A81582019}"/>
              </a:ext>
            </a:extLst>
          </p:cNvPr>
          <p:cNvSpPr>
            <a:spLocks noGrp="1"/>
          </p:cNvSpPr>
          <p:nvPr>
            <p:ph type="title"/>
          </p:nvPr>
        </p:nvSpPr>
        <p:spPr>
          <a:xfrm>
            <a:off x="4888450" y="1186085"/>
            <a:ext cx="8911687" cy="1280890"/>
          </a:xfrm>
        </p:spPr>
        <p:txBody>
          <a:bodyPr/>
          <a:lstStyle/>
          <a:p>
            <a:r>
              <a:rPr lang="en-US" dirty="0"/>
              <a:t>Conclusion:</a:t>
            </a:r>
          </a:p>
        </p:txBody>
      </p:sp>
      <p:sp>
        <p:nvSpPr>
          <p:cNvPr id="3" name="Content Placeholder 2">
            <a:extLst>
              <a:ext uri="{FF2B5EF4-FFF2-40B4-BE49-F238E27FC236}">
                <a16:creationId xmlns:a16="http://schemas.microsoft.com/office/drawing/2014/main" id="{6627F019-E7BB-4055-A941-A53E4917073B}"/>
              </a:ext>
            </a:extLst>
          </p:cNvPr>
          <p:cNvSpPr>
            <a:spLocks noGrp="1"/>
          </p:cNvSpPr>
          <p:nvPr>
            <p:ph idx="1"/>
          </p:nvPr>
        </p:nvSpPr>
        <p:spPr>
          <a:xfrm>
            <a:off x="2160586" y="2590800"/>
            <a:ext cx="9345613" cy="4100290"/>
          </a:xfrm>
        </p:spPr>
        <p:txBody>
          <a:bodyPr>
            <a:normAutofit/>
          </a:bodyPr>
          <a:lstStyle/>
          <a:p>
            <a:pPr marL="0" indent="0">
              <a:buNone/>
            </a:pPr>
            <a:r>
              <a:rPr lang="en-US" sz="2200" dirty="0"/>
              <a:t>The observation of the Project was resulted in the prediction of the result of payment using various regression techniques like Linear Regression and Lasso Regression. In this we also tried to show the Co-relation among the data values in the Data Set. We also tried to represent some of the visual graph which are used to display various relation among the Records.</a:t>
            </a:r>
          </a:p>
        </p:txBody>
      </p:sp>
    </p:spTree>
    <p:extLst>
      <p:ext uri="{BB962C8B-B14F-4D97-AF65-F5344CB8AC3E}">
        <p14:creationId xmlns:p14="http://schemas.microsoft.com/office/powerpoint/2010/main" val="356076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AE6B-4A29-4F64-A656-40FED179446E}"/>
              </a:ext>
            </a:extLst>
          </p:cNvPr>
          <p:cNvSpPr>
            <a:spLocks noGrp="1"/>
          </p:cNvSpPr>
          <p:nvPr>
            <p:ph type="title"/>
          </p:nvPr>
        </p:nvSpPr>
        <p:spPr>
          <a:xfrm>
            <a:off x="3069175" y="1252760"/>
            <a:ext cx="8911687" cy="1280890"/>
          </a:xfrm>
        </p:spPr>
        <p:txBody>
          <a:bodyPr/>
          <a:lstStyle/>
          <a:p>
            <a:r>
              <a:rPr lang="en-US" dirty="0"/>
              <a:t>Some of Glimpse of the Project:</a:t>
            </a:r>
          </a:p>
        </p:txBody>
      </p:sp>
      <p:sp>
        <p:nvSpPr>
          <p:cNvPr id="3" name="Content Placeholder 2">
            <a:extLst>
              <a:ext uri="{FF2B5EF4-FFF2-40B4-BE49-F238E27FC236}">
                <a16:creationId xmlns:a16="http://schemas.microsoft.com/office/drawing/2014/main" id="{DAD14B20-E3FC-45E1-8952-744DDAD21AE5}"/>
              </a:ext>
            </a:extLst>
          </p:cNvPr>
          <p:cNvSpPr>
            <a:spLocks noGrp="1"/>
          </p:cNvSpPr>
          <p:nvPr>
            <p:ph idx="1"/>
          </p:nvPr>
        </p:nvSpPr>
        <p:spPr>
          <a:xfrm>
            <a:off x="2274887" y="2362200"/>
            <a:ext cx="8915400" cy="3777622"/>
          </a:xfrm>
        </p:spPr>
        <p:txBody>
          <a:bodyPr/>
          <a:lstStyle/>
          <a:p>
            <a:pPr marL="0" indent="0" algn="ctr">
              <a:buNone/>
            </a:pPr>
            <a:r>
              <a:rPr lang="en-US" dirty="0"/>
              <a:t>With the different Modules:</a:t>
            </a:r>
          </a:p>
          <a:p>
            <a:pPr marL="0" indent="0" algn="ctr">
              <a:buNone/>
            </a:pPr>
            <a:r>
              <a:rPr lang="en-US" dirty="0"/>
              <a:t>Data Manipulation</a:t>
            </a:r>
          </a:p>
          <a:p>
            <a:pPr marL="0" indent="0" algn="ctr">
              <a:buNone/>
            </a:pPr>
            <a:r>
              <a:rPr lang="en-US" dirty="0"/>
              <a:t>Data Cleaning </a:t>
            </a:r>
          </a:p>
          <a:p>
            <a:pPr marL="0" indent="0" algn="ctr">
              <a:buNone/>
            </a:pPr>
            <a:r>
              <a:rPr lang="en-US" dirty="0"/>
              <a:t>Data Visualization</a:t>
            </a:r>
          </a:p>
          <a:p>
            <a:pPr marL="0" indent="0" algn="ctr">
              <a:buNone/>
            </a:pPr>
            <a:r>
              <a:rPr lang="en-US" dirty="0"/>
              <a:t>Regression</a:t>
            </a:r>
          </a:p>
          <a:p>
            <a:pPr marL="0" indent="0" algn="ctr">
              <a:buNone/>
            </a:pPr>
            <a:r>
              <a:rPr lang="en-US" dirty="0"/>
              <a:t>Data Validation</a:t>
            </a:r>
          </a:p>
          <a:p>
            <a:pPr marL="0" indent="0" algn="ctr">
              <a:buNone/>
            </a:pPr>
            <a:r>
              <a:rPr lang="en-US" dirty="0"/>
              <a:t>Data </a:t>
            </a:r>
            <a:r>
              <a:rPr lang="en-US" dirty="0" err="1"/>
              <a:t>Spliting</a:t>
            </a:r>
            <a:r>
              <a:rPr lang="en-US" dirty="0"/>
              <a:t> </a:t>
            </a:r>
            <a:r>
              <a:rPr lang="en-US" dirty="0" err="1"/>
              <a:t>etc</a:t>
            </a:r>
            <a:endParaRPr lang="en-US" dirty="0"/>
          </a:p>
        </p:txBody>
      </p:sp>
    </p:spTree>
    <p:extLst>
      <p:ext uri="{BB962C8B-B14F-4D97-AF65-F5344CB8AC3E}">
        <p14:creationId xmlns:p14="http://schemas.microsoft.com/office/powerpoint/2010/main" val="6513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27A1-1EB7-4F6B-ADB4-B92E814C2C8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D75B4A4-053E-430F-BA56-B48B54DA5DEE}"/>
              </a:ext>
            </a:extLst>
          </p:cNvPr>
          <p:cNvPicPr>
            <a:picLocks noGrp="1" noChangeAspect="1"/>
          </p:cNvPicPr>
          <p:nvPr>
            <p:ph idx="1"/>
          </p:nvPr>
        </p:nvPicPr>
        <p:blipFill>
          <a:blip r:embed="rId2"/>
          <a:stretch>
            <a:fillRect/>
          </a:stretch>
        </p:blipFill>
        <p:spPr>
          <a:xfrm>
            <a:off x="1" y="95250"/>
            <a:ext cx="6581774" cy="6762750"/>
          </a:xfrm>
        </p:spPr>
      </p:pic>
      <p:pic>
        <p:nvPicPr>
          <p:cNvPr id="6" name="Content Placeholder 4">
            <a:extLst>
              <a:ext uri="{FF2B5EF4-FFF2-40B4-BE49-F238E27FC236}">
                <a16:creationId xmlns:a16="http://schemas.microsoft.com/office/drawing/2014/main" id="{BC4851D5-2E0C-4EEB-93E3-3D509CDAC1C5}"/>
              </a:ext>
            </a:extLst>
          </p:cNvPr>
          <p:cNvPicPr>
            <a:picLocks noChangeAspect="1"/>
          </p:cNvPicPr>
          <p:nvPr/>
        </p:nvPicPr>
        <p:blipFill>
          <a:blip r:embed="rId3"/>
          <a:stretch>
            <a:fillRect/>
          </a:stretch>
        </p:blipFill>
        <p:spPr>
          <a:xfrm>
            <a:off x="5895975" y="95250"/>
            <a:ext cx="6296024" cy="6871571"/>
          </a:xfrm>
          <a:prstGeom prst="rect">
            <a:avLst/>
          </a:prstGeom>
        </p:spPr>
      </p:pic>
    </p:spTree>
    <p:extLst>
      <p:ext uri="{BB962C8B-B14F-4D97-AF65-F5344CB8AC3E}">
        <p14:creationId xmlns:p14="http://schemas.microsoft.com/office/powerpoint/2010/main" val="266823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AA69-3069-46A8-A776-86693A26D3A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37032088-32D6-4A4E-9ED6-625BDE3D043F}"/>
              </a:ext>
            </a:extLst>
          </p:cNvPr>
          <p:cNvPicPr>
            <a:picLocks noGrp="1" noChangeAspect="1"/>
          </p:cNvPicPr>
          <p:nvPr>
            <p:ph idx="1"/>
          </p:nvPr>
        </p:nvPicPr>
        <p:blipFill>
          <a:blip r:embed="rId2"/>
          <a:stretch>
            <a:fillRect/>
          </a:stretch>
        </p:blipFill>
        <p:spPr>
          <a:xfrm>
            <a:off x="0" y="0"/>
            <a:ext cx="5823751" cy="6782078"/>
          </a:xfrm>
        </p:spPr>
      </p:pic>
      <p:pic>
        <p:nvPicPr>
          <p:cNvPr id="10" name="Picture 9">
            <a:extLst>
              <a:ext uri="{FF2B5EF4-FFF2-40B4-BE49-F238E27FC236}">
                <a16:creationId xmlns:a16="http://schemas.microsoft.com/office/drawing/2014/main" id="{6E3F17A2-E4DB-426C-A3D9-4F4B68918AC1}"/>
              </a:ext>
            </a:extLst>
          </p:cNvPr>
          <p:cNvPicPr>
            <a:picLocks noChangeAspect="1"/>
          </p:cNvPicPr>
          <p:nvPr/>
        </p:nvPicPr>
        <p:blipFill>
          <a:blip r:embed="rId3"/>
          <a:stretch>
            <a:fillRect/>
          </a:stretch>
        </p:blipFill>
        <p:spPr>
          <a:xfrm>
            <a:off x="5823752" y="0"/>
            <a:ext cx="6368248" cy="6858000"/>
          </a:xfrm>
          <a:prstGeom prst="rect">
            <a:avLst/>
          </a:prstGeom>
        </p:spPr>
      </p:pic>
    </p:spTree>
    <p:extLst>
      <p:ext uri="{BB962C8B-B14F-4D97-AF65-F5344CB8AC3E}">
        <p14:creationId xmlns:p14="http://schemas.microsoft.com/office/powerpoint/2010/main" val="258406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592-CE62-48B6-8E68-D89F30A1522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FF9CF1-A470-461D-89B9-153DD28DAC0C}"/>
              </a:ext>
            </a:extLst>
          </p:cNvPr>
          <p:cNvPicPr>
            <a:picLocks noGrp="1" noChangeAspect="1"/>
          </p:cNvPicPr>
          <p:nvPr>
            <p:ph idx="1"/>
          </p:nvPr>
        </p:nvPicPr>
        <p:blipFill>
          <a:blip r:embed="rId2"/>
          <a:stretch>
            <a:fillRect/>
          </a:stretch>
        </p:blipFill>
        <p:spPr>
          <a:xfrm>
            <a:off x="7512" y="15875"/>
            <a:ext cx="6088488" cy="6842125"/>
          </a:xfrm>
        </p:spPr>
      </p:pic>
      <p:pic>
        <p:nvPicPr>
          <p:cNvPr id="7" name="Picture 6">
            <a:extLst>
              <a:ext uri="{FF2B5EF4-FFF2-40B4-BE49-F238E27FC236}">
                <a16:creationId xmlns:a16="http://schemas.microsoft.com/office/drawing/2014/main" id="{951FC85E-BA6F-478C-A6FD-C6AD3A06B1BD}"/>
              </a:ext>
            </a:extLst>
          </p:cNvPr>
          <p:cNvPicPr>
            <a:picLocks noChangeAspect="1"/>
          </p:cNvPicPr>
          <p:nvPr/>
        </p:nvPicPr>
        <p:blipFill>
          <a:blip r:embed="rId3"/>
          <a:stretch>
            <a:fillRect/>
          </a:stretch>
        </p:blipFill>
        <p:spPr>
          <a:xfrm>
            <a:off x="6010183" y="15875"/>
            <a:ext cx="6072326" cy="6826250"/>
          </a:xfrm>
          <a:prstGeom prst="rect">
            <a:avLst/>
          </a:prstGeom>
        </p:spPr>
      </p:pic>
    </p:spTree>
    <p:extLst>
      <p:ext uri="{BB962C8B-B14F-4D97-AF65-F5344CB8AC3E}">
        <p14:creationId xmlns:p14="http://schemas.microsoft.com/office/powerpoint/2010/main" val="419576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049D-EA97-4573-9E33-64B5E838F94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31CC86-7917-44FE-AA75-4EF5782EE2C4}"/>
              </a:ext>
            </a:extLst>
          </p:cNvPr>
          <p:cNvPicPr>
            <a:picLocks noGrp="1" noChangeAspect="1"/>
          </p:cNvPicPr>
          <p:nvPr>
            <p:ph idx="1"/>
          </p:nvPr>
        </p:nvPicPr>
        <p:blipFill>
          <a:blip r:embed="rId2"/>
          <a:stretch>
            <a:fillRect/>
          </a:stretch>
        </p:blipFill>
        <p:spPr>
          <a:xfrm>
            <a:off x="0" y="15874"/>
            <a:ext cx="5637320" cy="6842125"/>
          </a:xfrm>
        </p:spPr>
      </p:pic>
      <p:pic>
        <p:nvPicPr>
          <p:cNvPr id="7" name="Picture 6">
            <a:extLst>
              <a:ext uri="{FF2B5EF4-FFF2-40B4-BE49-F238E27FC236}">
                <a16:creationId xmlns:a16="http://schemas.microsoft.com/office/drawing/2014/main" id="{E6D022A9-9000-42BB-BA69-AFBF30202993}"/>
              </a:ext>
            </a:extLst>
          </p:cNvPr>
          <p:cNvPicPr>
            <a:picLocks noChangeAspect="1"/>
          </p:cNvPicPr>
          <p:nvPr/>
        </p:nvPicPr>
        <p:blipFill>
          <a:blip r:embed="rId3"/>
          <a:stretch>
            <a:fillRect/>
          </a:stretch>
        </p:blipFill>
        <p:spPr>
          <a:xfrm>
            <a:off x="5535174" y="0"/>
            <a:ext cx="6733766" cy="6764784"/>
          </a:xfrm>
          <a:prstGeom prst="rect">
            <a:avLst/>
          </a:prstGeom>
        </p:spPr>
      </p:pic>
    </p:spTree>
    <p:extLst>
      <p:ext uri="{BB962C8B-B14F-4D97-AF65-F5344CB8AC3E}">
        <p14:creationId xmlns:p14="http://schemas.microsoft.com/office/powerpoint/2010/main" val="7991314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TotalTime>
  <Words>249</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Helvetica Neue</vt:lpstr>
      <vt:lpstr>Wingdings 3</vt:lpstr>
      <vt:lpstr>Wisp</vt:lpstr>
      <vt:lpstr>Project by Team: Data Solutions</vt:lpstr>
      <vt:lpstr>Project Name : </vt:lpstr>
      <vt:lpstr>What we have Learnt from the Project?</vt:lpstr>
      <vt:lpstr>Conclusion:</vt:lpstr>
      <vt:lpstr>Some of Glimpse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by Team: Data Solutions</dc:title>
  <dc:creator>AUXI</dc:creator>
  <cp:lastModifiedBy>AUXI</cp:lastModifiedBy>
  <cp:revision>4</cp:revision>
  <dcterms:created xsi:type="dcterms:W3CDTF">2019-07-05T18:42:27Z</dcterms:created>
  <dcterms:modified xsi:type="dcterms:W3CDTF">2019-07-05T19:46:55Z</dcterms:modified>
</cp:coreProperties>
</file>