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4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5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4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487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96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7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4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4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28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5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1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93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5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72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5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167151-FBB5-4C0D-81B5-30C9360DC93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F748D0-8B64-413C-A39C-566136F3B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7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Similar Cities for Restaurant Chain Expansion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ANKIT CHAUBAL</a:t>
            </a:r>
          </a:p>
          <a:p>
            <a:r>
              <a:rPr lang="en-US" smtClean="0"/>
              <a:t>MAR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Client, a Leading Restaurant Chain in Los Angeles, wants to expand its business globally and is looking for suitable cities</a:t>
            </a:r>
          </a:p>
          <a:p>
            <a:r>
              <a:rPr lang="en-IN" dirty="0"/>
              <a:t>They want to identify cities which are similar to Los Angeles, so that the restaurant can be established without much changes to their core offerings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78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be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company has a list of 25 cities among which they want to shortlist a few for expansion</a:t>
            </a:r>
          </a:p>
          <a:p>
            <a:r>
              <a:rPr lang="en-US" dirty="0" smtClean="0"/>
              <a:t>This is a CSV file consisting of City name and Country Name of 25 cities.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40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Processing- Step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83724"/>
            <a:ext cx="10018713" cy="3124201"/>
          </a:xfrm>
        </p:spPr>
        <p:txBody>
          <a:bodyPr/>
          <a:lstStyle/>
          <a:p>
            <a:r>
              <a:rPr lang="en-US" dirty="0" smtClean="0"/>
              <a:t>We first generate a new field for Address, by combining City and Country name</a:t>
            </a:r>
          </a:p>
          <a:p>
            <a:r>
              <a:rPr lang="en-US" dirty="0" smtClean="0"/>
              <a:t>Using the same, we fetch Co-ordinates of each city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505" y="4458978"/>
            <a:ext cx="4367899" cy="16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776" y="1562099"/>
            <a:ext cx="10018713" cy="3124201"/>
          </a:xfrm>
        </p:spPr>
        <p:txBody>
          <a:bodyPr/>
          <a:lstStyle/>
          <a:p>
            <a:r>
              <a:rPr lang="en-US" dirty="0" smtClean="0"/>
              <a:t>Using Foursquare API, we explore nearby venues in each city and get necessary venue details- Venue Name/Co-ordinates/Category</a:t>
            </a:r>
          </a:p>
          <a:p>
            <a:r>
              <a:rPr lang="en-US" dirty="0" smtClean="0"/>
              <a:t>We identify top 10 most common venues and perform one hot encoding to get data set for K Means Clustering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59" y="4140246"/>
            <a:ext cx="7196990" cy="23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1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29268"/>
            <a:ext cx="10018713" cy="3124201"/>
          </a:xfrm>
        </p:spPr>
        <p:txBody>
          <a:bodyPr/>
          <a:lstStyle/>
          <a:p>
            <a:r>
              <a:rPr lang="en-US" dirty="0" smtClean="0"/>
              <a:t>We analyze the data using </a:t>
            </a:r>
            <a:r>
              <a:rPr lang="en-US" dirty="0" err="1" smtClean="0"/>
              <a:t>kmeans</a:t>
            </a:r>
            <a:r>
              <a:rPr lang="en-US" dirty="0" smtClean="0"/>
              <a:t> clustering and generate the clusters</a:t>
            </a:r>
          </a:p>
          <a:p>
            <a:r>
              <a:rPr lang="en-US" dirty="0" smtClean="0"/>
              <a:t>We visualize the clusters on a map and identify cities similar to Los Angeles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70" y="2763088"/>
            <a:ext cx="7769486" cy="409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1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13 cities which are similar to Los Angeles in terms of Venues</a:t>
            </a:r>
          </a:p>
          <a:p>
            <a:r>
              <a:rPr lang="en-US" dirty="0" smtClean="0"/>
              <a:t>The Restaurant Team can further analyze these 13 cities for expansion opportunities and depending upon factors such as cost/ease of business/locality identification, they can further shortlist the City for opening new Restaurant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795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</TotalTime>
  <Words>248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Identifying Similar Cities for Restaurant Chain Expansion</vt:lpstr>
      <vt:lpstr>Business Statement</vt:lpstr>
      <vt:lpstr>Data to be Used</vt:lpstr>
      <vt:lpstr>Data Processing- Step 1</vt:lpstr>
      <vt:lpstr>Data Processing -2</vt:lpstr>
      <vt:lpstr>Data Analysis</vt:lpstr>
      <vt:lpstr>Results and Recommendations</vt:lpstr>
    </vt:vector>
  </TitlesOfParts>
  <Company>Reliance Industries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Similar Cities for Restaurant Chain Expansion</dc:title>
  <dc:creator>Ankit Chaubal</dc:creator>
  <cp:lastModifiedBy>Ankit Chaubal</cp:lastModifiedBy>
  <cp:revision>5</cp:revision>
  <dcterms:created xsi:type="dcterms:W3CDTF">2020-05-05T10:04:45Z</dcterms:created>
  <dcterms:modified xsi:type="dcterms:W3CDTF">2020-05-05T10:47:14Z</dcterms:modified>
</cp:coreProperties>
</file>