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oboto Bold" charset="1" panose="02000000000000000000"/>
      <p:regular r:id="rId14"/>
    </p:embeddedFont>
    <p:embeddedFont>
      <p:font typeface="League Spartan" charset="1" panose="00000800000000000000"/>
      <p:regular r:id="rId15"/>
    </p:embeddedFont>
    <p:embeddedFont>
      <p:font typeface="Etna Sans Serif" charset="1" panose="02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3774616" cy="1913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4617" cy="1913890"/>
            </a:xfrm>
            <a:custGeom>
              <a:avLst/>
              <a:gdLst/>
              <a:ahLst/>
              <a:cxnLst/>
              <a:rect r="r" b="b" t="t" l="l"/>
              <a:pathLst>
                <a:path h="1913890" w="3774617">
                  <a:moveTo>
                    <a:pt x="0" y="0"/>
                  </a:moveTo>
                  <a:lnTo>
                    <a:pt x="3774617" y="0"/>
                  </a:lnTo>
                  <a:lnTo>
                    <a:pt x="3774617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2C25">
                <a:alpha val="69804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true" flipV="true" rot="0">
            <a:off x="0" y="0"/>
            <a:ext cx="2614584" cy="2614584"/>
          </a:xfrm>
          <a:custGeom>
            <a:avLst/>
            <a:gdLst/>
            <a:ahLst/>
            <a:cxnLst/>
            <a:rect r="r" b="b" t="t" l="l"/>
            <a:pathLst>
              <a:path h="2614584" w="2614584">
                <a:moveTo>
                  <a:pt x="2614584" y="2614584"/>
                </a:moveTo>
                <a:lnTo>
                  <a:pt x="0" y="2614584"/>
                </a:lnTo>
                <a:lnTo>
                  <a:pt x="0" y="0"/>
                </a:lnTo>
                <a:lnTo>
                  <a:pt x="2614584" y="0"/>
                </a:lnTo>
                <a:lnTo>
                  <a:pt x="2614584" y="261458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73416" y="7672416"/>
            <a:ext cx="2614584" cy="2614584"/>
          </a:xfrm>
          <a:custGeom>
            <a:avLst/>
            <a:gdLst/>
            <a:ahLst/>
            <a:cxnLst/>
            <a:rect r="r" b="b" t="t" l="l"/>
            <a:pathLst>
              <a:path h="2614584" w="2614584">
                <a:moveTo>
                  <a:pt x="0" y="0"/>
                </a:moveTo>
                <a:lnTo>
                  <a:pt x="2614584" y="0"/>
                </a:lnTo>
                <a:lnTo>
                  <a:pt x="2614584" y="2614584"/>
                </a:lnTo>
                <a:lnTo>
                  <a:pt x="0" y="2614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56723" y="2825637"/>
            <a:ext cx="989135" cy="98913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7292" y="624827"/>
            <a:ext cx="16230600" cy="1628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28"/>
              </a:lnSpc>
              <a:spcBef>
                <a:spcPct val="0"/>
              </a:spcBef>
            </a:pPr>
            <a:r>
              <a:rPr lang="en-US" sz="9377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WASTE MANAGEMENT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649433" y="2825637"/>
            <a:ext cx="989135" cy="98913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342143" y="2825637"/>
            <a:ext cx="989135" cy="989135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-848613" y="7241691"/>
            <a:ext cx="4033217" cy="4033217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103395" y="-987909"/>
            <a:ext cx="4033217" cy="4033217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876763" y="1817931"/>
            <a:ext cx="1593306" cy="1593306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817931" y="6875763"/>
            <a:ext cx="14420593" cy="1593306"/>
            <a:chOff x="0" y="0"/>
            <a:chExt cx="57472172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7472169" cy="6350000"/>
            </a:xfrm>
            <a:custGeom>
              <a:avLst/>
              <a:gdLst/>
              <a:ahLst/>
              <a:cxnLst/>
              <a:rect r="r" b="b" t="t" l="l"/>
              <a:pathLst>
                <a:path h="6350000" w="57472169">
                  <a:moveTo>
                    <a:pt x="28736085" y="0"/>
                  </a:moveTo>
                  <a:cubicBezTo>
                    <a:pt x="12865584" y="0"/>
                    <a:pt x="0" y="1421496"/>
                    <a:pt x="0" y="3175000"/>
                  </a:cubicBezTo>
                  <a:cubicBezTo>
                    <a:pt x="0" y="4928504"/>
                    <a:pt x="12865584" y="6350000"/>
                    <a:pt x="28736085" y="6350000"/>
                  </a:cubicBezTo>
                  <a:cubicBezTo>
                    <a:pt x="44606589" y="6350000"/>
                    <a:pt x="57472169" y="4928504"/>
                    <a:pt x="57472169" y="3175000"/>
                  </a:cubicBezTo>
                  <a:cubicBezTo>
                    <a:pt x="57472169" y="1421496"/>
                    <a:pt x="44606589" y="0"/>
                    <a:pt x="28736085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285964" y="4295806"/>
            <a:ext cx="5716071" cy="11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  <a:spcBef>
                <a:spcPct val="0"/>
              </a:spcBef>
            </a:pPr>
            <a:r>
              <a:rPr lang="en-US" sz="6477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 BY- ZEFFTECH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79141" y="7108799"/>
            <a:ext cx="12329718" cy="2030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8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A BEAUTIFUL ENVIRONMENT STARTS WITH 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7770" y="2313156"/>
            <a:ext cx="11332291" cy="2849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9" u="sng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PROBLEM STATEMENT TITLE</a:t>
            </a:r>
            <a:r>
              <a:rPr lang="en-US" sz="316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:- DEVELOPING INNOVATION SOLUTION FOREFFICIENT MANAGEMENT OF WASTE AND CONVERSION TO VALUABLES, WASTE TO ENERGY-WASTE RECYCLING</a:t>
            </a:r>
          </a:p>
          <a:p>
            <a:pPr algn="ctr">
              <a:lnSpc>
                <a:spcPts val="4856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-5284470" y="2108597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-5284470" y="2644037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-5284470" y="516255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-5284470" y="6294319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-5284470" y="7224571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497518" y="0"/>
            <a:ext cx="2790482" cy="2790482"/>
          </a:xfrm>
          <a:custGeom>
            <a:avLst/>
            <a:gdLst/>
            <a:ahLst/>
            <a:cxnLst/>
            <a:rect r="r" b="b" t="t" l="l"/>
            <a:pathLst>
              <a:path h="2790482" w="2790482">
                <a:moveTo>
                  <a:pt x="0" y="0"/>
                </a:moveTo>
                <a:lnTo>
                  <a:pt x="2790482" y="0"/>
                </a:lnTo>
                <a:lnTo>
                  <a:pt x="2790482" y="2790482"/>
                </a:lnTo>
                <a:lnTo>
                  <a:pt x="0" y="2790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0" y="7496518"/>
            <a:ext cx="2790482" cy="2790482"/>
          </a:xfrm>
          <a:custGeom>
            <a:avLst/>
            <a:gdLst/>
            <a:ahLst/>
            <a:cxnLst/>
            <a:rect r="r" b="b" t="t" l="l"/>
            <a:pathLst>
              <a:path h="2790482" w="2790482">
                <a:moveTo>
                  <a:pt x="0" y="0"/>
                </a:moveTo>
                <a:lnTo>
                  <a:pt x="2790482" y="0"/>
                </a:lnTo>
                <a:lnTo>
                  <a:pt x="2790482" y="2790482"/>
                </a:lnTo>
                <a:lnTo>
                  <a:pt x="0" y="2790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73416" y="7672416"/>
            <a:ext cx="2614584" cy="2614584"/>
          </a:xfrm>
          <a:custGeom>
            <a:avLst/>
            <a:gdLst/>
            <a:ahLst/>
            <a:cxnLst/>
            <a:rect r="r" b="b" t="t" l="l"/>
            <a:pathLst>
              <a:path h="2614584" w="2614584">
                <a:moveTo>
                  <a:pt x="0" y="0"/>
                </a:moveTo>
                <a:lnTo>
                  <a:pt x="2614584" y="0"/>
                </a:lnTo>
                <a:lnTo>
                  <a:pt x="2614584" y="2614584"/>
                </a:lnTo>
                <a:lnTo>
                  <a:pt x="0" y="26145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-192977" y="-594536"/>
            <a:ext cx="2443355" cy="2443355"/>
          </a:xfrm>
          <a:custGeom>
            <a:avLst/>
            <a:gdLst/>
            <a:ahLst/>
            <a:cxnLst/>
            <a:rect r="r" b="b" t="t" l="l"/>
            <a:pathLst>
              <a:path h="2443355" w="2443355">
                <a:moveTo>
                  <a:pt x="0" y="0"/>
                </a:moveTo>
                <a:lnTo>
                  <a:pt x="2443354" y="0"/>
                </a:lnTo>
                <a:lnTo>
                  <a:pt x="2443354" y="2443354"/>
                </a:lnTo>
                <a:lnTo>
                  <a:pt x="0" y="2443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08692" y="4632615"/>
            <a:ext cx="4616502" cy="3231551"/>
          </a:xfrm>
          <a:custGeom>
            <a:avLst/>
            <a:gdLst/>
            <a:ahLst/>
            <a:cxnLst/>
            <a:rect r="r" b="b" t="t" l="l"/>
            <a:pathLst>
              <a:path h="3231551" w="4616502">
                <a:moveTo>
                  <a:pt x="0" y="0"/>
                </a:moveTo>
                <a:lnTo>
                  <a:pt x="4616502" y="0"/>
                </a:lnTo>
                <a:lnTo>
                  <a:pt x="4616502" y="3231551"/>
                </a:lnTo>
                <a:lnTo>
                  <a:pt x="0" y="32315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7770" y="1772618"/>
            <a:ext cx="7132531" cy="55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8"/>
              </a:lnSpc>
              <a:spcBef>
                <a:spcPct val="0"/>
              </a:spcBef>
            </a:pPr>
            <a:r>
              <a:rPr lang="en-US" sz="3170" u="sng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PROBLEM S</a:t>
            </a:r>
            <a:r>
              <a:rPr lang="en-US" sz="3170" u="sng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TATEMENT ID</a:t>
            </a:r>
            <a:r>
              <a:rPr lang="en-US" sz="317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: SIH1575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3954" y="4796691"/>
            <a:ext cx="7425179" cy="121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</a:pPr>
            <a:r>
              <a:rPr lang="en-US" sz="3442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THEME</a:t>
            </a: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:- CLEAN &amp; GREEN TECHNOIC</a:t>
            </a:r>
          </a:p>
          <a:p>
            <a:pPr algn="ctr">
              <a:lnSpc>
                <a:spcPts val="481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543954" y="5928459"/>
            <a:ext cx="5598789" cy="60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PS CATEGORY</a:t>
            </a: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:-HARDWARE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6345" y="6877761"/>
            <a:ext cx="4866442" cy="121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</a:pPr>
            <a:r>
              <a:rPr lang="en-US" sz="3442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TEAM NAME</a:t>
            </a: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: ZEFFTECH</a:t>
            </a:r>
          </a:p>
          <a:p>
            <a:pPr algn="ctr">
              <a:lnSpc>
                <a:spcPts val="481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43954" y="401756"/>
            <a:ext cx="13974026" cy="156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 u="sng">
                <a:solidFill>
                  <a:srgbClr val="7ED9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 INDIA HACKATHON 2024</a:t>
            </a:r>
          </a:p>
          <a:p>
            <a:pPr algn="ctr">
              <a:lnSpc>
                <a:spcPts val="46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9291" y="3318653"/>
            <a:ext cx="4587771" cy="5446983"/>
          </a:xfrm>
          <a:custGeom>
            <a:avLst/>
            <a:gdLst/>
            <a:ahLst/>
            <a:cxnLst/>
            <a:rect r="r" b="b" t="t" l="l"/>
            <a:pathLst>
              <a:path h="5446983" w="4587771">
                <a:moveTo>
                  <a:pt x="0" y="0"/>
                </a:moveTo>
                <a:lnTo>
                  <a:pt x="4587770" y="0"/>
                </a:lnTo>
                <a:lnTo>
                  <a:pt x="4587770" y="5446983"/>
                </a:lnTo>
                <a:lnTo>
                  <a:pt x="0" y="5446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29" t="0" r="-989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75236" y="3318653"/>
            <a:ext cx="4737527" cy="5446983"/>
          </a:xfrm>
          <a:custGeom>
            <a:avLst/>
            <a:gdLst/>
            <a:ahLst/>
            <a:cxnLst/>
            <a:rect r="r" b="b" t="t" l="l"/>
            <a:pathLst>
              <a:path h="5446983" w="4737527">
                <a:moveTo>
                  <a:pt x="0" y="0"/>
                </a:moveTo>
                <a:lnTo>
                  <a:pt x="4737528" y="0"/>
                </a:lnTo>
                <a:lnTo>
                  <a:pt x="4737528" y="5446983"/>
                </a:lnTo>
                <a:lnTo>
                  <a:pt x="0" y="5446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476" t="0" r="-7487" b="-607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50939" y="3318653"/>
            <a:ext cx="4713879" cy="5446983"/>
          </a:xfrm>
          <a:custGeom>
            <a:avLst/>
            <a:gdLst/>
            <a:ahLst/>
            <a:cxnLst/>
            <a:rect r="r" b="b" t="t" l="l"/>
            <a:pathLst>
              <a:path h="5446983" w="4713879">
                <a:moveTo>
                  <a:pt x="0" y="0"/>
                </a:moveTo>
                <a:lnTo>
                  <a:pt x="4713878" y="0"/>
                </a:lnTo>
                <a:lnTo>
                  <a:pt x="4713878" y="5446983"/>
                </a:lnTo>
                <a:lnTo>
                  <a:pt x="0" y="5446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078" r="-2257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09396" y="914400"/>
            <a:ext cx="11232942" cy="104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2"/>
              </a:lnSpc>
              <a:spcBef>
                <a:spcPct val="0"/>
              </a:spcBef>
            </a:pPr>
            <a:r>
              <a:rPr lang="en-US" sz="6137" u="sng">
                <a:solidFill>
                  <a:srgbClr val="7ED957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PLASTIC WASTE PROBLEM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270" y="2431748"/>
            <a:ext cx="15040909" cy="7204928"/>
          </a:xfrm>
          <a:custGeom>
            <a:avLst/>
            <a:gdLst/>
            <a:ahLst/>
            <a:cxnLst/>
            <a:rect r="r" b="b" t="t" l="l"/>
            <a:pathLst>
              <a:path h="7204928" w="15040909">
                <a:moveTo>
                  <a:pt x="0" y="0"/>
                </a:moveTo>
                <a:lnTo>
                  <a:pt x="15040908" y="0"/>
                </a:lnTo>
                <a:lnTo>
                  <a:pt x="15040908" y="7204928"/>
                </a:lnTo>
                <a:lnTo>
                  <a:pt x="0" y="7204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" t="-12800" r="-11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4701" y="418274"/>
            <a:ext cx="11676263" cy="108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3"/>
              </a:lnSpc>
              <a:spcBef>
                <a:spcPct val="0"/>
              </a:spcBef>
            </a:pPr>
            <a:r>
              <a:rPr lang="en-US" sz="6309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NEW WAY OF USING PLASTIC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328255" y="2330020"/>
            <a:ext cx="0" cy="198510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flipV="true">
            <a:off x="2328255" y="2330020"/>
            <a:ext cx="13186767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551859" y="2328348"/>
            <a:ext cx="0" cy="198678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1210941" y="2328348"/>
            <a:ext cx="0" cy="196549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15497022" y="2355307"/>
            <a:ext cx="18000" cy="195982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>
            <a:off x="2328255" y="5663768"/>
            <a:ext cx="19050" cy="141891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6701350" y="5500974"/>
            <a:ext cx="0" cy="158149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>
            <a:off x="15476922" y="5500974"/>
            <a:ext cx="0" cy="159551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85267" y="5663768"/>
            <a:ext cx="1686867" cy="1686867"/>
          </a:xfrm>
          <a:custGeom>
            <a:avLst/>
            <a:gdLst/>
            <a:ahLst/>
            <a:cxnLst/>
            <a:rect r="r" b="b" t="t" l="l"/>
            <a:pathLst>
              <a:path h="1686867" w="1686867">
                <a:moveTo>
                  <a:pt x="0" y="0"/>
                </a:moveTo>
                <a:lnTo>
                  <a:pt x="1686866" y="0"/>
                </a:lnTo>
                <a:lnTo>
                  <a:pt x="1686866" y="1686866"/>
                </a:lnTo>
                <a:lnTo>
                  <a:pt x="0" y="1686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54130" y="5243092"/>
            <a:ext cx="1805343" cy="2259925"/>
          </a:xfrm>
          <a:custGeom>
            <a:avLst/>
            <a:gdLst/>
            <a:ahLst/>
            <a:cxnLst/>
            <a:rect r="r" b="b" t="t" l="l"/>
            <a:pathLst>
              <a:path h="2259925" w="1805343">
                <a:moveTo>
                  <a:pt x="0" y="0"/>
                </a:moveTo>
                <a:lnTo>
                  <a:pt x="1805343" y="0"/>
                </a:lnTo>
                <a:lnTo>
                  <a:pt x="1805343" y="2259925"/>
                </a:lnTo>
                <a:lnTo>
                  <a:pt x="0" y="2259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53402" y="5741412"/>
            <a:ext cx="3315080" cy="1865399"/>
          </a:xfrm>
          <a:custGeom>
            <a:avLst/>
            <a:gdLst/>
            <a:ahLst/>
            <a:cxnLst/>
            <a:rect r="r" b="b" t="t" l="l"/>
            <a:pathLst>
              <a:path h="1865399" w="3315080">
                <a:moveTo>
                  <a:pt x="0" y="0"/>
                </a:moveTo>
                <a:lnTo>
                  <a:pt x="3315079" y="0"/>
                </a:lnTo>
                <a:lnTo>
                  <a:pt x="3315079" y="1865398"/>
                </a:lnTo>
                <a:lnTo>
                  <a:pt x="0" y="1865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25505" y="5370620"/>
            <a:ext cx="1919691" cy="1919691"/>
          </a:xfrm>
          <a:custGeom>
            <a:avLst/>
            <a:gdLst/>
            <a:ahLst/>
            <a:cxnLst/>
            <a:rect r="r" b="b" t="t" l="l"/>
            <a:pathLst>
              <a:path h="1919691" w="1919691">
                <a:moveTo>
                  <a:pt x="0" y="0"/>
                </a:moveTo>
                <a:lnTo>
                  <a:pt x="1919691" y="0"/>
                </a:lnTo>
                <a:lnTo>
                  <a:pt x="1919691" y="1919691"/>
                </a:lnTo>
                <a:lnTo>
                  <a:pt x="0" y="1919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71295" y="4533651"/>
            <a:ext cx="3974731" cy="6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PLASTIC DUSTBIN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58962" y="4537853"/>
            <a:ext cx="2303959" cy="60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SHRINKING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28255" y="406120"/>
            <a:ext cx="13167717" cy="11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  <a:spcBef>
                <a:spcPct val="0"/>
              </a:spcBef>
            </a:pPr>
            <a:r>
              <a:rPr lang="en-US" sz="6477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PLASTIC/LAYS PACKETS RELATED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1004" y="4538573"/>
            <a:ext cx="2934502" cy="6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8"/>
              </a:lnSpc>
              <a:spcBef>
                <a:spcPct val="0"/>
              </a:spcBef>
            </a:pPr>
            <a:r>
              <a:rPr lang="en-US" sz="3563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LAYS PACKET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48546" y="4538573"/>
            <a:ext cx="3321193" cy="6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8"/>
              </a:lnSpc>
              <a:spcBef>
                <a:spcPct val="0"/>
              </a:spcBef>
            </a:pPr>
            <a:r>
              <a:rPr lang="en-US" sz="3563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PLASIC BOTTLE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1004" y="7530610"/>
            <a:ext cx="2934502" cy="111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  <a:spcBef>
                <a:spcPct val="0"/>
              </a:spcBef>
            </a:pPr>
            <a:r>
              <a:rPr lang="en-US" sz="314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SHRINKED PACKET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71295" y="7521085"/>
            <a:ext cx="4240818" cy="121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DUSTBIN GLOWING TAPE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467965" y="7516680"/>
            <a:ext cx="2058114" cy="60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WISH CAP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7127940" y="7464138"/>
            <a:ext cx="24374" cy="128546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5515022" y="8816642"/>
            <a:ext cx="2877252" cy="76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  <a:spcBef>
                <a:spcPct val="0"/>
              </a:spcBef>
            </a:pPr>
            <a:r>
              <a:rPr lang="en-US" sz="2168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COMPRESSIBLE BOTTLE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8053493"/>
            <a:ext cx="4404546" cy="1091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1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MINIMISE WASTE</a:t>
            </a:r>
          </a:p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14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VOLUME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3182" y="4088063"/>
            <a:ext cx="11972160" cy="2983364"/>
          </a:xfrm>
          <a:custGeom>
            <a:avLst/>
            <a:gdLst/>
            <a:ahLst/>
            <a:cxnLst/>
            <a:rect r="r" b="b" t="t" l="l"/>
            <a:pathLst>
              <a:path h="2983364" w="11972160">
                <a:moveTo>
                  <a:pt x="0" y="0"/>
                </a:moveTo>
                <a:lnTo>
                  <a:pt x="11972159" y="0"/>
                </a:lnTo>
                <a:lnTo>
                  <a:pt x="11972159" y="2983364"/>
                </a:lnTo>
                <a:lnTo>
                  <a:pt x="0" y="2983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4" t="0" r="-974" b="-258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070" y="770576"/>
            <a:ext cx="3903967" cy="9429649"/>
          </a:xfrm>
          <a:custGeom>
            <a:avLst/>
            <a:gdLst/>
            <a:ahLst/>
            <a:cxnLst/>
            <a:rect r="r" b="b" t="t" l="l"/>
            <a:pathLst>
              <a:path h="9429649" w="3903967">
                <a:moveTo>
                  <a:pt x="0" y="0"/>
                </a:moveTo>
                <a:lnTo>
                  <a:pt x="3903967" y="0"/>
                </a:lnTo>
                <a:lnTo>
                  <a:pt x="3903967" y="9429649"/>
                </a:lnTo>
                <a:lnTo>
                  <a:pt x="0" y="9429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5" t="-2271" r="-828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71297" y="5950268"/>
            <a:ext cx="218122" cy="218122"/>
            <a:chOff x="0" y="0"/>
            <a:chExt cx="290830" cy="290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192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635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7095172" y="6005512"/>
            <a:ext cx="218122" cy="218122"/>
            <a:chOff x="0" y="0"/>
            <a:chExt cx="290830" cy="2908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699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621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1920" y="190500"/>
                    <a:pt x="105410" y="193040"/>
                    <a:pt x="90170" y="191770"/>
                  </a:cubicBezTo>
                  <a:cubicBezTo>
                    <a:pt x="74930" y="191770"/>
                    <a:pt x="59690" y="186690"/>
                    <a:pt x="46990" y="179070"/>
                  </a:cubicBezTo>
                  <a:cubicBezTo>
                    <a:pt x="34290" y="17145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2870"/>
                  </a:cubicBezTo>
                  <a:cubicBezTo>
                    <a:pt x="0" y="87630"/>
                    <a:pt x="2540" y="71120"/>
                    <a:pt x="8890" y="5842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4770" y="6350"/>
                    <a:pt x="78740" y="3810"/>
                  </a:cubicBezTo>
                  <a:cubicBezTo>
                    <a:pt x="9271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041832" y="6351270"/>
            <a:ext cx="229553" cy="230505"/>
            <a:chOff x="0" y="0"/>
            <a:chExt cx="306070" cy="3073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6990" y="49530"/>
              <a:ext cx="210820" cy="209550"/>
            </a:xfrm>
            <a:custGeom>
              <a:avLst/>
              <a:gdLst/>
              <a:ahLst/>
              <a:cxnLst/>
              <a:rect r="r" b="b" t="t" l="l"/>
              <a:pathLst>
                <a:path h="209550" w="210820">
                  <a:moveTo>
                    <a:pt x="163830" y="180340"/>
                  </a:moveTo>
                  <a:cubicBezTo>
                    <a:pt x="124460" y="204470"/>
                    <a:pt x="97790" y="209550"/>
                    <a:pt x="78740" y="207010"/>
                  </a:cubicBezTo>
                  <a:cubicBezTo>
                    <a:pt x="59690" y="203200"/>
                    <a:pt x="38100" y="187960"/>
                    <a:pt x="25400" y="176530"/>
                  </a:cubicBezTo>
                  <a:cubicBezTo>
                    <a:pt x="17780" y="168910"/>
                    <a:pt x="12700" y="161290"/>
                    <a:pt x="8890" y="151130"/>
                  </a:cubicBezTo>
                  <a:cubicBezTo>
                    <a:pt x="3810" y="134620"/>
                    <a:pt x="0" y="107950"/>
                    <a:pt x="5080" y="90170"/>
                  </a:cubicBezTo>
                  <a:cubicBezTo>
                    <a:pt x="8890" y="71120"/>
                    <a:pt x="25400" y="49530"/>
                    <a:pt x="36830" y="38100"/>
                  </a:cubicBezTo>
                  <a:cubicBezTo>
                    <a:pt x="45720" y="30480"/>
                    <a:pt x="54610" y="26670"/>
                    <a:pt x="63500" y="24130"/>
                  </a:cubicBezTo>
                  <a:cubicBezTo>
                    <a:pt x="73660" y="20320"/>
                    <a:pt x="82550" y="16510"/>
                    <a:pt x="93980" y="17780"/>
                  </a:cubicBezTo>
                  <a:cubicBezTo>
                    <a:pt x="110490" y="19050"/>
                    <a:pt x="137160" y="24130"/>
                    <a:pt x="152400" y="35560"/>
                  </a:cubicBezTo>
                  <a:cubicBezTo>
                    <a:pt x="167640" y="46990"/>
                    <a:pt x="181610" y="69850"/>
                    <a:pt x="187960" y="85090"/>
                  </a:cubicBezTo>
                  <a:cubicBezTo>
                    <a:pt x="191770" y="95250"/>
                    <a:pt x="193040" y="105410"/>
                    <a:pt x="191770" y="115570"/>
                  </a:cubicBezTo>
                  <a:cubicBezTo>
                    <a:pt x="191770" y="125730"/>
                    <a:pt x="191770" y="134620"/>
                    <a:pt x="186690" y="146050"/>
                  </a:cubicBezTo>
                  <a:cubicBezTo>
                    <a:pt x="179070" y="160020"/>
                    <a:pt x="161290" y="182880"/>
                    <a:pt x="148590" y="193040"/>
                  </a:cubicBezTo>
                  <a:cubicBezTo>
                    <a:pt x="138430" y="200660"/>
                    <a:pt x="130810" y="203200"/>
                    <a:pt x="119380" y="205740"/>
                  </a:cubicBezTo>
                  <a:cubicBezTo>
                    <a:pt x="104140" y="208280"/>
                    <a:pt x="77470" y="208280"/>
                    <a:pt x="59690" y="200660"/>
                  </a:cubicBezTo>
                  <a:cubicBezTo>
                    <a:pt x="41910" y="193040"/>
                    <a:pt x="22860" y="172720"/>
                    <a:pt x="13970" y="160020"/>
                  </a:cubicBezTo>
                  <a:cubicBezTo>
                    <a:pt x="7620" y="149860"/>
                    <a:pt x="5080" y="142240"/>
                    <a:pt x="3810" y="130810"/>
                  </a:cubicBezTo>
                  <a:cubicBezTo>
                    <a:pt x="1270" y="114300"/>
                    <a:pt x="3810" y="87630"/>
                    <a:pt x="11430" y="71120"/>
                  </a:cubicBezTo>
                  <a:cubicBezTo>
                    <a:pt x="19050" y="53340"/>
                    <a:pt x="30480" y="39370"/>
                    <a:pt x="44450" y="27940"/>
                  </a:cubicBezTo>
                  <a:cubicBezTo>
                    <a:pt x="60960" y="15240"/>
                    <a:pt x="86360" y="1270"/>
                    <a:pt x="107950" y="1270"/>
                  </a:cubicBezTo>
                  <a:cubicBezTo>
                    <a:pt x="129540" y="0"/>
                    <a:pt x="157480" y="10160"/>
                    <a:pt x="173990" y="22860"/>
                  </a:cubicBezTo>
                  <a:cubicBezTo>
                    <a:pt x="190500" y="36830"/>
                    <a:pt x="204470" y="62230"/>
                    <a:pt x="208280" y="83820"/>
                  </a:cubicBezTo>
                  <a:cubicBezTo>
                    <a:pt x="210820" y="105410"/>
                    <a:pt x="193040" y="151130"/>
                    <a:pt x="193040" y="15113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519988" y="6157912"/>
            <a:ext cx="218122" cy="218122"/>
            <a:chOff x="0" y="0"/>
            <a:chExt cx="290830" cy="2908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700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7480"/>
                    <a:pt x="15240" y="144780"/>
                  </a:cubicBezTo>
                  <a:cubicBezTo>
                    <a:pt x="7620" y="132080"/>
                    <a:pt x="2540" y="116840"/>
                    <a:pt x="1270" y="101600"/>
                  </a:cubicBezTo>
                  <a:cubicBezTo>
                    <a:pt x="0" y="86360"/>
                    <a:pt x="3810" y="69850"/>
                    <a:pt x="8890" y="57150"/>
                  </a:cubicBezTo>
                  <a:cubicBezTo>
                    <a:pt x="15240" y="43180"/>
                    <a:pt x="25400" y="30480"/>
                    <a:pt x="36830" y="2032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0"/>
                    <a:pt x="124460" y="5080"/>
                  </a:cubicBezTo>
                  <a:cubicBezTo>
                    <a:pt x="138430" y="889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836218" y="5831205"/>
            <a:ext cx="218122" cy="218122"/>
            <a:chOff x="0" y="0"/>
            <a:chExt cx="290830" cy="2908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4699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621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2870"/>
                  </a:cubicBezTo>
                  <a:cubicBezTo>
                    <a:pt x="0" y="87630"/>
                    <a:pt x="2540" y="71120"/>
                    <a:pt x="8890" y="5842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4770" y="6350"/>
                    <a:pt x="78740" y="3810"/>
                  </a:cubicBezTo>
                  <a:cubicBezTo>
                    <a:pt x="9271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312343" y="5775960"/>
            <a:ext cx="218122" cy="218122"/>
            <a:chOff x="0" y="0"/>
            <a:chExt cx="290830" cy="2908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192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6767512" y="5797868"/>
            <a:ext cx="218122" cy="218122"/>
            <a:chOff x="0" y="0"/>
            <a:chExt cx="290830" cy="2908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065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418897" y="5733097"/>
            <a:ext cx="218122" cy="218122"/>
            <a:chOff x="0" y="0"/>
            <a:chExt cx="290830" cy="2908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0800" y="4699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621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0650" y="189230"/>
                    <a:pt x="104140" y="193040"/>
                    <a:pt x="90170" y="191770"/>
                  </a:cubicBezTo>
                  <a:cubicBezTo>
                    <a:pt x="74930" y="190500"/>
                    <a:pt x="58420" y="186690"/>
                    <a:pt x="45720" y="179070"/>
                  </a:cubicBezTo>
                  <a:cubicBezTo>
                    <a:pt x="3302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842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6350"/>
                    <a:pt x="78740" y="3810"/>
                  </a:cubicBezTo>
                  <a:cubicBezTo>
                    <a:pt x="92710" y="0"/>
                    <a:pt x="109220" y="1270"/>
                    <a:pt x="124460" y="635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6855143" y="6081712"/>
            <a:ext cx="218122" cy="218122"/>
            <a:chOff x="0" y="0"/>
            <a:chExt cx="290830" cy="2908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700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589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7480"/>
                    <a:pt x="15240" y="144780"/>
                  </a:cubicBezTo>
                  <a:cubicBezTo>
                    <a:pt x="7620" y="132080"/>
                    <a:pt x="2540" y="116840"/>
                    <a:pt x="1270" y="101600"/>
                  </a:cubicBezTo>
                  <a:cubicBezTo>
                    <a:pt x="0" y="86360"/>
                    <a:pt x="3810" y="69850"/>
                    <a:pt x="8890" y="57150"/>
                  </a:cubicBezTo>
                  <a:cubicBezTo>
                    <a:pt x="15240" y="43180"/>
                    <a:pt x="25400" y="30480"/>
                    <a:pt x="38100" y="2032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0"/>
                    <a:pt x="124460" y="5080"/>
                  </a:cubicBezTo>
                  <a:cubicBezTo>
                    <a:pt x="138430" y="8890"/>
                    <a:pt x="163830" y="27940"/>
                    <a:pt x="163830" y="279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9971722" y="6256020"/>
            <a:ext cx="218122" cy="218122"/>
            <a:chOff x="0" y="0"/>
            <a:chExt cx="290830" cy="2908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9530" y="48260"/>
              <a:ext cx="187960" cy="191770"/>
            </a:xfrm>
            <a:custGeom>
              <a:avLst/>
              <a:gdLst/>
              <a:ahLst/>
              <a:cxnLst/>
              <a:rect r="r" b="b" t="t" l="l"/>
              <a:pathLst>
                <a:path h="191770" w="187960">
                  <a:moveTo>
                    <a:pt x="187960" y="67310"/>
                  </a:moveTo>
                  <a:cubicBezTo>
                    <a:pt x="187960" y="12700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589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7480"/>
                    <a:pt x="15240" y="144780"/>
                  </a:cubicBezTo>
                  <a:cubicBezTo>
                    <a:pt x="7620" y="132080"/>
                    <a:pt x="2540" y="116840"/>
                    <a:pt x="1270" y="101600"/>
                  </a:cubicBezTo>
                  <a:cubicBezTo>
                    <a:pt x="0" y="86360"/>
                    <a:pt x="3810" y="69850"/>
                    <a:pt x="10160" y="57150"/>
                  </a:cubicBezTo>
                  <a:cubicBezTo>
                    <a:pt x="15240" y="43180"/>
                    <a:pt x="26670" y="30480"/>
                    <a:pt x="38100" y="2032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0"/>
                    <a:pt x="124460" y="5080"/>
                  </a:cubicBezTo>
                  <a:cubicBezTo>
                    <a:pt x="138430" y="8890"/>
                    <a:pt x="163830" y="27940"/>
                    <a:pt x="163830" y="279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0723245" y="6070282"/>
            <a:ext cx="218122" cy="218122"/>
            <a:chOff x="0" y="0"/>
            <a:chExt cx="290830" cy="2908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192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9829800" y="5819775"/>
            <a:ext cx="218122" cy="218122"/>
            <a:chOff x="0" y="0"/>
            <a:chExt cx="290830" cy="2908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0429875" y="5645468"/>
            <a:ext cx="218122" cy="218122"/>
            <a:chOff x="0" y="0"/>
            <a:chExt cx="290830" cy="29083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4140" y="19177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2700"/>
                    <a:pt x="6477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10189845" y="5939790"/>
            <a:ext cx="218122" cy="218122"/>
            <a:chOff x="0" y="0"/>
            <a:chExt cx="290830" cy="29083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5890" y="182880"/>
                  </a:cubicBezTo>
                  <a:cubicBezTo>
                    <a:pt x="121920" y="189230"/>
                    <a:pt x="105410" y="19177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7480"/>
                    <a:pt x="15240" y="146050"/>
                  </a:cubicBezTo>
                  <a:cubicBezTo>
                    <a:pt x="7620" y="133350"/>
                    <a:pt x="2540" y="116840"/>
                    <a:pt x="1270" y="10160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9361170" y="5939790"/>
            <a:ext cx="218122" cy="218122"/>
            <a:chOff x="0" y="0"/>
            <a:chExt cx="290830" cy="29083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748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9306878" y="5601653"/>
            <a:ext cx="218122" cy="218122"/>
            <a:chOff x="0" y="0"/>
            <a:chExt cx="290830" cy="29083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9530" y="48260"/>
              <a:ext cx="187960" cy="193040"/>
            </a:xfrm>
            <a:custGeom>
              <a:avLst/>
              <a:gdLst/>
              <a:ahLst/>
              <a:cxnLst/>
              <a:rect r="r" b="b" t="t" l="l"/>
              <a:pathLst>
                <a:path h="193040" w="187960">
                  <a:moveTo>
                    <a:pt x="187960" y="68580"/>
                  </a:moveTo>
                  <a:cubicBezTo>
                    <a:pt x="187960" y="128270"/>
                    <a:pt x="180340" y="143510"/>
                    <a:pt x="171450" y="154940"/>
                  </a:cubicBezTo>
                  <a:cubicBezTo>
                    <a:pt x="162560" y="166370"/>
                    <a:pt x="148590" y="177800"/>
                    <a:pt x="13589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10160" y="57150"/>
                  </a:cubicBezTo>
                  <a:cubicBezTo>
                    <a:pt x="15240" y="44450"/>
                    <a:pt x="26670" y="30480"/>
                    <a:pt x="38100" y="21590"/>
                  </a:cubicBezTo>
                  <a:cubicBezTo>
                    <a:pt x="49530" y="12700"/>
                    <a:pt x="64770" y="5080"/>
                    <a:pt x="8001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9132570" y="5645468"/>
            <a:ext cx="218122" cy="218122"/>
            <a:chOff x="0" y="0"/>
            <a:chExt cx="290830" cy="29083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9530" y="48260"/>
              <a:ext cx="187960" cy="191770"/>
            </a:xfrm>
            <a:custGeom>
              <a:avLst/>
              <a:gdLst/>
              <a:ahLst/>
              <a:cxnLst/>
              <a:rect r="r" b="b" t="t" l="l"/>
              <a:pathLst>
                <a:path h="191770" w="187960">
                  <a:moveTo>
                    <a:pt x="187960" y="67310"/>
                  </a:moveTo>
                  <a:cubicBezTo>
                    <a:pt x="187960" y="12827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5890" y="182880"/>
                  </a:cubicBezTo>
                  <a:cubicBezTo>
                    <a:pt x="121920" y="189230"/>
                    <a:pt x="105410" y="19177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1600"/>
                  </a:cubicBezTo>
                  <a:cubicBezTo>
                    <a:pt x="0" y="87630"/>
                    <a:pt x="3810" y="71120"/>
                    <a:pt x="10160" y="57150"/>
                  </a:cubicBezTo>
                  <a:cubicBezTo>
                    <a:pt x="15240" y="43180"/>
                    <a:pt x="26670" y="30480"/>
                    <a:pt x="3810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9905048" y="5524500"/>
            <a:ext cx="231458" cy="220028"/>
            <a:chOff x="0" y="0"/>
            <a:chExt cx="308610" cy="29337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50800" y="49530"/>
              <a:ext cx="208280" cy="195580"/>
            </a:xfrm>
            <a:custGeom>
              <a:avLst/>
              <a:gdLst/>
              <a:ahLst/>
              <a:cxnLst/>
              <a:rect r="r" b="b" t="t" l="l"/>
              <a:pathLst>
                <a:path h="195580" w="208280">
                  <a:moveTo>
                    <a:pt x="111760" y="1270"/>
                  </a:moveTo>
                  <a:cubicBezTo>
                    <a:pt x="184150" y="31750"/>
                    <a:pt x="198120" y="55880"/>
                    <a:pt x="203200" y="71120"/>
                  </a:cubicBezTo>
                  <a:cubicBezTo>
                    <a:pt x="207010" y="82550"/>
                    <a:pt x="208280" y="90170"/>
                    <a:pt x="207010" y="101600"/>
                  </a:cubicBezTo>
                  <a:cubicBezTo>
                    <a:pt x="204470" y="118110"/>
                    <a:pt x="193040" y="144780"/>
                    <a:pt x="184150" y="158750"/>
                  </a:cubicBezTo>
                  <a:cubicBezTo>
                    <a:pt x="177800" y="167640"/>
                    <a:pt x="171450" y="172720"/>
                    <a:pt x="160020" y="177800"/>
                  </a:cubicBezTo>
                  <a:cubicBezTo>
                    <a:pt x="146050" y="185420"/>
                    <a:pt x="116840" y="191770"/>
                    <a:pt x="101600" y="191770"/>
                  </a:cubicBezTo>
                  <a:cubicBezTo>
                    <a:pt x="88900" y="190500"/>
                    <a:pt x="80010" y="186690"/>
                    <a:pt x="71120" y="182880"/>
                  </a:cubicBezTo>
                  <a:cubicBezTo>
                    <a:pt x="62230" y="179070"/>
                    <a:pt x="53340" y="173990"/>
                    <a:pt x="45720" y="165100"/>
                  </a:cubicBezTo>
                  <a:cubicBezTo>
                    <a:pt x="35560" y="153670"/>
                    <a:pt x="20320" y="130810"/>
                    <a:pt x="17780" y="111760"/>
                  </a:cubicBezTo>
                  <a:cubicBezTo>
                    <a:pt x="13970" y="92710"/>
                    <a:pt x="20320" y="67310"/>
                    <a:pt x="26670" y="52070"/>
                  </a:cubicBezTo>
                  <a:cubicBezTo>
                    <a:pt x="31750" y="40640"/>
                    <a:pt x="36830" y="34290"/>
                    <a:pt x="45720" y="26670"/>
                  </a:cubicBezTo>
                  <a:cubicBezTo>
                    <a:pt x="58420" y="16510"/>
                    <a:pt x="85090" y="5080"/>
                    <a:pt x="101600" y="1270"/>
                  </a:cubicBezTo>
                  <a:cubicBezTo>
                    <a:pt x="113030" y="0"/>
                    <a:pt x="120650" y="0"/>
                    <a:pt x="132080" y="3810"/>
                  </a:cubicBezTo>
                  <a:cubicBezTo>
                    <a:pt x="147320" y="7620"/>
                    <a:pt x="172720" y="22860"/>
                    <a:pt x="184150" y="34290"/>
                  </a:cubicBezTo>
                  <a:cubicBezTo>
                    <a:pt x="191770" y="43180"/>
                    <a:pt x="195580" y="52070"/>
                    <a:pt x="199390" y="60960"/>
                  </a:cubicBezTo>
                  <a:cubicBezTo>
                    <a:pt x="203200" y="71120"/>
                    <a:pt x="207010" y="80010"/>
                    <a:pt x="207010" y="91440"/>
                  </a:cubicBezTo>
                  <a:cubicBezTo>
                    <a:pt x="205740" y="107950"/>
                    <a:pt x="200660" y="134620"/>
                    <a:pt x="190500" y="149860"/>
                  </a:cubicBezTo>
                  <a:cubicBezTo>
                    <a:pt x="179070" y="166370"/>
                    <a:pt x="160020" y="180340"/>
                    <a:pt x="142240" y="186690"/>
                  </a:cubicBezTo>
                  <a:cubicBezTo>
                    <a:pt x="125730" y="193040"/>
                    <a:pt x="106680" y="195580"/>
                    <a:pt x="87630" y="193040"/>
                  </a:cubicBezTo>
                  <a:cubicBezTo>
                    <a:pt x="67310" y="189230"/>
                    <a:pt x="41910" y="177800"/>
                    <a:pt x="26670" y="162560"/>
                  </a:cubicBezTo>
                  <a:cubicBezTo>
                    <a:pt x="12700" y="147320"/>
                    <a:pt x="1270" y="120650"/>
                    <a:pt x="0" y="99060"/>
                  </a:cubicBezTo>
                  <a:cubicBezTo>
                    <a:pt x="0" y="78740"/>
                    <a:pt x="8890" y="50800"/>
                    <a:pt x="22860" y="34290"/>
                  </a:cubicBezTo>
                  <a:cubicBezTo>
                    <a:pt x="36830" y="19050"/>
                    <a:pt x="82550" y="1270"/>
                    <a:pt x="82550" y="127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9645015" y="5503545"/>
            <a:ext cx="218122" cy="218122"/>
            <a:chOff x="0" y="0"/>
            <a:chExt cx="290830" cy="29083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6370"/>
                    <a:pt x="148590" y="177800"/>
                    <a:pt x="13462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635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10821352" y="5427345"/>
            <a:ext cx="218122" cy="218122"/>
            <a:chOff x="0" y="0"/>
            <a:chExt cx="290830" cy="29083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065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10930890" y="5754053"/>
            <a:ext cx="218122" cy="218122"/>
            <a:chOff x="0" y="0"/>
            <a:chExt cx="290830" cy="29083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7640"/>
                    <a:pt x="148590" y="177800"/>
                    <a:pt x="13462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9530" y="12700"/>
                    <a:pt x="64770" y="6350"/>
                    <a:pt x="78740" y="2540"/>
                  </a:cubicBezTo>
                  <a:cubicBezTo>
                    <a:pt x="9398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10527982" y="5493068"/>
            <a:ext cx="218122" cy="218122"/>
            <a:chOff x="0" y="0"/>
            <a:chExt cx="290830" cy="29083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4140" y="191770"/>
                    <a:pt x="90170" y="19050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2080"/>
                    <a:pt x="1270" y="116840"/>
                    <a:pt x="1270" y="101600"/>
                  </a:cubicBezTo>
                  <a:cubicBezTo>
                    <a:pt x="0" y="8763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889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10266045" y="6244590"/>
            <a:ext cx="218122" cy="218122"/>
            <a:chOff x="0" y="0"/>
            <a:chExt cx="290830" cy="29083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6370"/>
                    <a:pt x="148590" y="177800"/>
                    <a:pt x="13589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810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0" id="50"/>
          <p:cNvGrpSpPr/>
          <p:nvPr/>
        </p:nvGrpSpPr>
        <p:grpSpPr>
          <a:xfrm rot="0">
            <a:off x="12227243" y="6070282"/>
            <a:ext cx="218122" cy="218122"/>
            <a:chOff x="0" y="0"/>
            <a:chExt cx="290830" cy="29083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065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2" id="52"/>
          <p:cNvGrpSpPr/>
          <p:nvPr/>
        </p:nvGrpSpPr>
        <p:grpSpPr>
          <a:xfrm rot="0">
            <a:off x="12587288" y="6244590"/>
            <a:ext cx="218122" cy="218122"/>
            <a:chOff x="0" y="0"/>
            <a:chExt cx="290830" cy="29083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6370"/>
                    <a:pt x="148590" y="177800"/>
                    <a:pt x="13589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4" id="54"/>
          <p:cNvGrpSpPr/>
          <p:nvPr/>
        </p:nvGrpSpPr>
        <p:grpSpPr>
          <a:xfrm rot="0">
            <a:off x="12913995" y="6266497"/>
            <a:ext cx="218122" cy="218122"/>
            <a:chOff x="0" y="0"/>
            <a:chExt cx="290830" cy="29083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49530" y="48260"/>
              <a:ext cx="187960" cy="193040"/>
            </a:xfrm>
            <a:custGeom>
              <a:avLst/>
              <a:gdLst/>
              <a:ahLst/>
              <a:cxnLst/>
              <a:rect r="r" b="b" t="t" l="l"/>
              <a:pathLst>
                <a:path h="193040" w="187960">
                  <a:moveTo>
                    <a:pt x="187960" y="68580"/>
                  </a:moveTo>
                  <a:cubicBezTo>
                    <a:pt x="187960" y="128270"/>
                    <a:pt x="180340" y="143510"/>
                    <a:pt x="171450" y="154940"/>
                  </a:cubicBezTo>
                  <a:cubicBezTo>
                    <a:pt x="162560" y="166370"/>
                    <a:pt x="148590" y="177800"/>
                    <a:pt x="13589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1600"/>
                  </a:cubicBezTo>
                  <a:cubicBezTo>
                    <a:pt x="0" y="87630"/>
                    <a:pt x="3810" y="71120"/>
                    <a:pt x="10160" y="57150"/>
                  </a:cubicBezTo>
                  <a:cubicBezTo>
                    <a:pt x="15240" y="44450"/>
                    <a:pt x="26670" y="30480"/>
                    <a:pt x="3810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6" id="56"/>
          <p:cNvGrpSpPr/>
          <p:nvPr/>
        </p:nvGrpSpPr>
        <p:grpSpPr>
          <a:xfrm rot="0">
            <a:off x="13262610" y="6212205"/>
            <a:ext cx="218122" cy="218122"/>
            <a:chOff x="0" y="0"/>
            <a:chExt cx="290830" cy="29083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7320" y="17653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748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3970" y="4318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3190" y="5080"/>
                  </a:cubicBezTo>
                  <a:cubicBezTo>
                    <a:pt x="13716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8" id="58"/>
          <p:cNvGrpSpPr/>
          <p:nvPr/>
        </p:nvGrpSpPr>
        <p:grpSpPr>
          <a:xfrm rot="0">
            <a:off x="13546455" y="5983605"/>
            <a:ext cx="218122" cy="218122"/>
            <a:chOff x="0" y="0"/>
            <a:chExt cx="290830" cy="29083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7000"/>
                    <a:pt x="180340" y="143510"/>
                    <a:pt x="17145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2080"/>
                    <a:pt x="1270" y="116840"/>
                    <a:pt x="1270" y="101600"/>
                  </a:cubicBezTo>
                  <a:cubicBezTo>
                    <a:pt x="0" y="8636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0320"/>
                  </a:cubicBezTo>
                  <a:cubicBezTo>
                    <a:pt x="48260" y="11430"/>
                    <a:pt x="64770" y="5080"/>
                    <a:pt x="78740" y="2540"/>
                  </a:cubicBezTo>
                  <a:cubicBezTo>
                    <a:pt x="92710" y="0"/>
                    <a:pt x="110490" y="0"/>
                    <a:pt x="124460" y="5080"/>
                  </a:cubicBezTo>
                  <a:cubicBezTo>
                    <a:pt x="138430" y="8890"/>
                    <a:pt x="163830" y="27940"/>
                    <a:pt x="163830" y="279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0" id="60"/>
          <p:cNvGrpSpPr/>
          <p:nvPr/>
        </p:nvGrpSpPr>
        <p:grpSpPr>
          <a:xfrm rot="0">
            <a:off x="12815888" y="5950268"/>
            <a:ext cx="218122" cy="218122"/>
            <a:chOff x="0" y="0"/>
            <a:chExt cx="290830" cy="29083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49530" y="48260"/>
              <a:ext cx="187960" cy="193040"/>
            </a:xfrm>
            <a:custGeom>
              <a:avLst/>
              <a:gdLst/>
              <a:ahLst/>
              <a:cxnLst/>
              <a:rect r="r" b="b" t="t" l="l"/>
              <a:pathLst>
                <a:path h="193040" w="187960">
                  <a:moveTo>
                    <a:pt x="187960" y="68580"/>
                  </a:moveTo>
                  <a:cubicBezTo>
                    <a:pt x="187960" y="128270"/>
                    <a:pt x="180340" y="143510"/>
                    <a:pt x="171450" y="154940"/>
                  </a:cubicBezTo>
                  <a:cubicBezTo>
                    <a:pt x="162560" y="167640"/>
                    <a:pt x="148590" y="177800"/>
                    <a:pt x="13589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10160" y="57150"/>
                  </a:cubicBezTo>
                  <a:cubicBezTo>
                    <a:pt x="15240" y="44450"/>
                    <a:pt x="26670" y="30480"/>
                    <a:pt x="3810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2" id="62"/>
          <p:cNvGrpSpPr/>
          <p:nvPr/>
        </p:nvGrpSpPr>
        <p:grpSpPr>
          <a:xfrm rot="0">
            <a:off x="13154025" y="5797868"/>
            <a:ext cx="218122" cy="218122"/>
            <a:chOff x="0" y="0"/>
            <a:chExt cx="290830" cy="29083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6370"/>
                    <a:pt x="148590" y="177800"/>
                    <a:pt x="13462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2540" y="116840"/>
                    <a:pt x="1270" y="10160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4" id="64"/>
          <p:cNvGrpSpPr/>
          <p:nvPr/>
        </p:nvGrpSpPr>
        <p:grpSpPr>
          <a:xfrm rot="0">
            <a:off x="12314872" y="5655945"/>
            <a:ext cx="218122" cy="218122"/>
            <a:chOff x="0" y="0"/>
            <a:chExt cx="290830" cy="29083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6210"/>
                  </a:cubicBezTo>
                  <a:cubicBezTo>
                    <a:pt x="162560" y="167640"/>
                    <a:pt x="148590" y="177800"/>
                    <a:pt x="13462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9530" y="12700"/>
                    <a:pt x="64770" y="6350"/>
                    <a:pt x="78740" y="2540"/>
                  </a:cubicBezTo>
                  <a:cubicBezTo>
                    <a:pt x="9398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6" id="66"/>
          <p:cNvGrpSpPr/>
          <p:nvPr/>
        </p:nvGrpSpPr>
        <p:grpSpPr>
          <a:xfrm rot="0">
            <a:off x="11966257" y="5689282"/>
            <a:ext cx="218122" cy="218122"/>
            <a:chOff x="0" y="0"/>
            <a:chExt cx="290830" cy="29083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2080"/>
                    <a:pt x="1270" y="116840"/>
                    <a:pt x="1270" y="101600"/>
                  </a:cubicBezTo>
                  <a:cubicBezTo>
                    <a:pt x="0" y="8636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889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8" id="68"/>
          <p:cNvGrpSpPr/>
          <p:nvPr/>
        </p:nvGrpSpPr>
        <p:grpSpPr>
          <a:xfrm rot="0">
            <a:off x="12707302" y="5645468"/>
            <a:ext cx="218122" cy="218122"/>
            <a:chOff x="0" y="0"/>
            <a:chExt cx="290830" cy="29083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0" id="70"/>
          <p:cNvGrpSpPr/>
          <p:nvPr/>
        </p:nvGrpSpPr>
        <p:grpSpPr>
          <a:xfrm rot="0">
            <a:off x="13470255" y="5655945"/>
            <a:ext cx="218122" cy="218122"/>
            <a:chOff x="0" y="0"/>
            <a:chExt cx="290830" cy="29083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0180" y="15621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4770" y="6350"/>
                    <a:pt x="78740" y="2540"/>
                  </a:cubicBezTo>
                  <a:cubicBezTo>
                    <a:pt x="92710" y="0"/>
                    <a:pt x="110490" y="1270"/>
                    <a:pt x="124460" y="635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2" id="72"/>
          <p:cNvGrpSpPr/>
          <p:nvPr/>
        </p:nvGrpSpPr>
        <p:grpSpPr>
          <a:xfrm rot="0">
            <a:off x="13709332" y="5721668"/>
            <a:ext cx="218122" cy="218122"/>
            <a:chOff x="0" y="0"/>
            <a:chExt cx="290830" cy="29083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319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4" id="74"/>
          <p:cNvGrpSpPr/>
          <p:nvPr/>
        </p:nvGrpSpPr>
        <p:grpSpPr>
          <a:xfrm rot="0">
            <a:off x="14069377" y="5579745"/>
            <a:ext cx="218122" cy="218122"/>
            <a:chOff x="0" y="0"/>
            <a:chExt cx="290830" cy="29083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2560" y="167640"/>
                    <a:pt x="148590" y="177800"/>
                    <a:pt x="13462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953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6" id="76"/>
          <p:cNvGrpSpPr/>
          <p:nvPr/>
        </p:nvGrpSpPr>
        <p:grpSpPr>
          <a:xfrm rot="0">
            <a:off x="13763625" y="6114097"/>
            <a:ext cx="218122" cy="218122"/>
            <a:chOff x="0" y="0"/>
            <a:chExt cx="290830" cy="29083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6990" y="177800"/>
                  </a:cubicBezTo>
                  <a:cubicBezTo>
                    <a:pt x="34290" y="170180"/>
                    <a:pt x="21590" y="15748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8" id="78"/>
          <p:cNvGrpSpPr/>
          <p:nvPr/>
        </p:nvGrpSpPr>
        <p:grpSpPr>
          <a:xfrm rot="0">
            <a:off x="13186410" y="5514975"/>
            <a:ext cx="218122" cy="218122"/>
            <a:chOff x="0" y="0"/>
            <a:chExt cx="290830" cy="29083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49530" y="48260"/>
              <a:ext cx="187960" cy="191770"/>
            </a:xfrm>
            <a:custGeom>
              <a:avLst/>
              <a:gdLst/>
              <a:ahLst/>
              <a:cxnLst/>
              <a:rect r="r" b="b" t="t" l="l"/>
              <a:pathLst>
                <a:path h="191770" w="187960">
                  <a:moveTo>
                    <a:pt x="187960" y="67310"/>
                  </a:moveTo>
                  <a:cubicBezTo>
                    <a:pt x="187960" y="12700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589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7480"/>
                    <a:pt x="15240" y="144780"/>
                  </a:cubicBezTo>
                  <a:cubicBezTo>
                    <a:pt x="7620" y="132080"/>
                    <a:pt x="2540" y="116840"/>
                    <a:pt x="1270" y="101600"/>
                  </a:cubicBezTo>
                  <a:cubicBezTo>
                    <a:pt x="0" y="86360"/>
                    <a:pt x="3810" y="69850"/>
                    <a:pt x="10160" y="57150"/>
                  </a:cubicBezTo>
                  <a:cubicBezTo>
                    <a:pt x="15240" y="43180"/>
                    <a:pt x="26670" y="30480"/>
                    <a:pt x="38100" y="2032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0"/>
                    <a:pt x="124460" y="5080"/>
                  </a:cubicBezTo>
                  <a:cubicBezTo>
                    <a:pt x="138430" y="8890"/>
                    <a:pt x="163830" y="27940"/>
                    <a:pt x="163830" y="279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0" id="80"/>
          <p:cNvGrpSpPr/>
          <p:nvPr/>
        </p:nvGrpSpPr>
        <p:grpSpPr>
          <a:xfrm rot="0">
            <a:off x="15387638" y="5852160"/>
            <a:ext cx="218122" cy="218122"/>
            <a:chOff x="0" y="0"/>
            <a:chExt cx="290830" cy="29083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49530" y="48260"/>
              <a:ext cx="187960" cy="193040"/>
            </a:xfrm>
            <a:custGeom>
              <a:avLst/>
              <a:gdLst/>
              <a:ahLst/>
              <a:cxnLst/>
              <a:rect r="r" b="b" t="t" l="l"/>
              <a:pathLst>
                <a:path h="193040" w="187960">
                  <a:moveTo>
                    <a:pt x="187960" y="68580"/>
                  </a:moveTo>
                  <a:cubicBezTo>
                    <a:pt x="187960" y="128270"/>
                    <a:pt x="180340" y="143510"/>
                    <a:pt x="171450" y="154940"/>
                  </a:cubicBezTo>
                  <a:cubicBezTo>
                    <a:pt x="162560" y="167640"/>
                    <a:pt x="148590" y="177800"/>
                    <a:pt x="135890" y="184150"/>
                  </a:cubicBezTo>
                  <a:cubicBezTo>
                    <a:pt x="121920" y="189230"/>
                    <a:pt x="105410" y="193040"/>
                    <a:pt x="91440" y="19177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8750"/>
                    <a:pt x="15240" y="146050"/>
                  </a:cubicBezTo>
                  <a:cubicBezTo>
                    <a:pt x="7620" y="133350"/>
                    <a:pt x="2540" y="116840"/>
                    <a:pt x="1270" y="102870"/>
                  </a:cubicBezTo>
                  <a:cubicBezTo>
                    <a:pt x="0" y="87630"/>
                    <a:pt x="3810" y="71120"/>
                    <a:pt x="10160" y="57150"/>
                  </a:cubicBezTo>
                  <a:cubicBezTo>
                    <a:pt x="15240" y="44450"/>
                    <a:pt x="26670" y="30480"/>
                    <a:pt x="38100" y="21590"/>
                  </a:cubicBezTo>
                  <a:cubicBezTo>
                    <a:pt x="49530" y="12700"/>
                    <a:pt x="64770" y="5080"/>
                    <a:pt x="80010" y="2540"/>
                  </a:cubicBezTo>
                  <a:cubicBezTo>
                    <a:pt x="9398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2" id="82"/>
          <p:cNvGrpSpPr/>
          <p:nvPr/>
        </p:nvGrpSpPr>
        <p:grpSpPr>
          <a:xfrm rot="0">
            <a:off x="15671482" y="5613082"/>
            <a:ext cx="218122" cy="218122"/>
            <a:chOff x="0" y="0"/>
            <a:chExt cx="290830" cy="29083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7000"/>
                    <a:pt x="180340" y="143510"/>
                    <a:pt x="17145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2080"/>
                    <a:pt x="1270" y="116840"/>
                    <a:pt x="1270" y="101600"/>
                  </a:cubicBezTo>
                  <a:cubicBezTo>
                    <a:pt x="0" y="8636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0320"/>
                  </a:cubicBezTo>
                  <a:cubicBezTo>
                    <a:pt x="48260" y="11430"/>
                    <a:pt x="64770" y="5080"/>
                    <a:pt x="78740" y="2540"/>
                  </a:cubicBezTo>
                  <a:cubicBezTo>
                    <a:pt x="92710" y="0"/>
                    <a:pt x="110490" y="0"/>
                    <a:pt x="124460" y="5080"/>
                  </a:cubicBezTo>
                  <a:cubicBezTo>
                    <a:pt x="138430" y="8890"/>
                    <a:pt x="163830" y="27940"/>
                    <a:pt x="163830" y="279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4" id="84"/>
          <p:cNvGrpSpPr/>
          <p:nvPr/>
        </p:nvGrpSpPr>
        <p:grpSpPr>
          <a:xfrm rot="0">
            <a:off x="15888652" y="5950268"/>
            <a:ext cx="218122" cy="218122"/>
            <a:chOff x="0" y="0"/>
            <a:chExt cx="290830" cy="29083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192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10490" y="1270"/>
                    <a:pt x="124460" y="635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6" id="86"/>
          <p:cNvGrpSpPr/>
          <p:nvPr/>
        </p:nvGrpSpPr>
        <p:grpSpPr>
          <a:xfrm rot="0">
            <a:off x="15867698" y="6332220"/>
            <a:ext cx="218122" cy="218122"/>
            <a:chOff x="0" y="0"/>
            <a:chExt cx="290830" cy="29083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2080"/>
                    <a:pt x="1270" y="116840"/>
                    <a:pt x="1270" y="101600"/>
                  </a:cubicBezTo>
                  <a:cubicBezTo>
                    <a:pt x="0" y="8763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477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889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8" id="88"/>
          <p:cNvGrpSpPr/>
          <p:nvPr/>
        </p:nvGrpSpPr>
        <p:grpSpPr>
          <a:xfrm rot="0">
            <a:off x="16216312" y="6332220"/>
            <a:ext cx="218122" cy="218122"/>
            <a:chOff x="0" y="0"/>
            <a:chExt cx="290830" cy="29083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7480"/>
                    <a:pt x="13970" y="144780"/>
                  </a:cubicBezTo>
                  <a:cubicBezTo>
                    <a:pt x="6350" y="132080"/>
                    <a:pt x="1270" y="116840"/>
                    <a:pt x="1270" y="101600"/>
                  </a:cubicBezTo>
                  <a:cubicBezTo>
                    <a:pt x="0" y="8763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477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889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0" id="90"/>
          <p:cNvGrpSpPr/>
          <p:nvPr/>
        </p:nvGrpSpPr>
        <p:grpSpPr>
          <a:xfrm rot="0">
            <a:off x="16477298" y="6037897"/>
            <a:ext cx="218122" cy="218122"/>
            <a:chOff x="0" y="0"/>
            <a:chExt cx="290830" cy="29083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731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7480"/>
                    <a:pt x="13970" y="14478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6985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143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319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2" id="92"/>
          <p:cNvGrpSpPr/>
          <p:nvPr/>
        </p:nvGrpSpPr>
        <p:grpSpPr>
          <a:xfrm rot="0">
            <a:off x="16118205" y="5721668"/>
            <a:ext cx="218122" cy="218122"/>
            <a:chOff x="0" y="0"/>
            <a:chExt cx="290830" cy="29083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4953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1920" y="189230"/>
                    <a:pt x="105410" y="19177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4770" y="5080"/>
                    <a:pt x="78740" y="2540"/>
                  </a:cubicBezTo>
                  <a:cubicBezTo>
                    <a:pt x="9398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4" id="94"/>
          <p:cNvGrpSpPr/>
          <p:nvPr/>
        </p:nvGrpSpPr>
        <p:grpSpPr>
          <a:xfrm rot="0">
            <a:off x="16500157" y="5568315"/>
            <a:ext cx="251460" cy="219075"/>
            <a:chOff x="0" y="0"/>
            <a:chExt cx="335280" cy="2921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46990" y="48260"/>
              <a:ext cx="237490" cy="195580"/>
            </a:xfrm>
            <a:custGeom>
              <a:avLst/>
              <a:gdLst/>
              <a:ahLst/>
              <a:cxnLst/>
              <a:rect r="r" b="b" t="t" l="l"/>
              <a:pathLst>
                <a:path h="195580" w="237490">
                  <a:moveTo>
                    <a:pt x="97790" y="2540"/>
                  </a:moveTo>
                  <a:cubicBezTo>
                    <a:pt x="217170" y="33020"/>
                    <a:pt x="227330" y="57150"/>
                    <a:pt x="233680" y="72390"/>
                  </a:cubicBezTo>
                  <a:cubicBezTo>
                    <a:pt x="237490" y="82550"/>
                    <a:pt x="237490" y="91440"/>
                    <a:pt x="236220" y="102870"/>
                  </a:cubicBezTo>
                  <a:cubicBezTo>
                    <a:pt x="233680" y="119380"/>
                    <a:pt x="223520" y="146050"/>
                    <a:pt x="214630" y="158750"/>
                  </a:cubicBezTo>
                  <a:cubicBezTo>
                    <a:pt x="207010" y="168910"/>
                    <a:pt x="200660" y="173990"/>
                    <a:pt x="190500" y="179070"/>
                  </a:cubicBezTo>
                  <a:cubicBezTo>
                    <a:pt x="175260" y="186690"/>
                    <a:pt x="147320" y="193040"/>
                    <a:pt x="130810" y="191770"/>
                  </a:cubicBezTo>
                  <a:cubicBezTo>
                    <a:pt x="119380" y="191770"/>
                    <a:pt x="110490" y="187960"/>
                    <a:pt x="101600" y="184150"/>
                  </a:cubicBezTo>
                  <a:cubicBezTo>
                    <a:pt x="92710" y="179070"/>
                    <a:pt x="83820" y="175260"/>
                    <a:pt x="76200" y="166370"/>
                  </a:cubicBezTo>
                  <a:cubicBezTo>
                    <a:pt x="64770" y="154940"/>
                    <a:pt x="50800" y="132080"/>
                    <a:pt x="46990" y="113030"/>
                  </a:cubicBezTo>
                  <a:cubicBezTo>
                    <a:pt x="44450" y="93980"/>
                    <a:pt x="50800" y="67310"/>
                    <a:pt x="57150" y="53340"/>
                  </a:cubicBezTo>
                  <a:cubicBezTo>
                    <a:pt x="62230" y="41910"/>
                    <a:pt x="67310" y="35560"/>
                    <a:pt x="76200" y="27940"/>
                  </a:cubicBezTo>
                  <a:cubicBezTo>
                    <a:pt x="88900" y="17780"/>
                    <a:pt x="115570" y="6350"/>
                    <a:pt x="130810" y="2540"/>
                  </a:cubicBezTo>
                  <a:cubicBezTo>
                    <a:pt x="142240" y="0"/>
                    <a:pt x="151130" y="1270"/>
                    <a:pt x="161290" y="3810"/>
                  </a:cubicBezTo>
                  <a:cubicBezTo>
                    <a:pt x="177800" y="8890"/>
                    <a:pt x="201930" y="21590"/>
                    <a:pt x="214630" y="35560"/>
                  </a:cubicBezTo>
                  <a:cubicBezTo>
                    <a:pt x="226060" y="50800"/>
                    <a:pt x="234950" y="73660"/>
                    <a:pt x="236220" y="92710"/>
                  </a:cubicBezTo>
                  <a:cubicBezTo>
                    <a:pt x="237490" y="111760"/>
                    <a:pt x="228600" y="137160"/>
                    <a:pt x="219710" y="151130"/>
                  </a:cubicBezTo>
                  <a:cubicBezTo>
                    <a:pt x="214630" y="161290"/>
                    <a:pt x="209550" y="167640"/>
                    <a:pt x="199390" y="172720"/>
                  </a:cubicBezTo>
                  <a:cubicBezTo>
                    <a:pt x="179070" y="184150"/>
                    <a:pt x="127000" y="195580"/>
                    <a:pt x="97790" y="193040"/>
                  </a:cubicBezTo>
                  <a:cubicBezTo>
                    <a:pt x="73660" y="190500"/>
                    <a:pt x="50800" y="182880"/>
                    <a:pt x="34290" y="168910"/>
                  </a:cubicBezTo>
                  <a:cubicBezTo>
                    <a:pt x="19050" y="154940"/>
                    <a:pt x="6350" y="128270"/>
                    <a:pt x="3810" y="109220"/>
                  </a:cubicBezTo>
                  <a:cubicBezTo>
                    <a:pt x="0" y="92710"/>
                    <a:pt x="3810" y="77470"/>
                    <a:pt x="8890" y="63500"/>
                  </a:cubicBezTo>
                  <a:cubicBezTo>
                    <a:pt x="13970" y="49530"/>
                    <a:pt x="21590" y="35560"/>
                    <a:pt x="34290" y="26670"/>
                  </a:cubicBezTo>
                  <a:cubicBezTo>
                    <a:pt x="49530" y="13970"/>
                    <a:pt x="97790" y="2540"/>
                    <a:pt x="97790" y="25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6" id="96"/>
          <p:cNvGrpSpPr/>
          <p:nvPr/>
        </p:nvGrpSpPr>
        <p:grpSpPr>
          <a:xfrm rot="0">
            <a:off x="16861155" y="5960745"/>
            <a:ext cx="238125" cy="261938"/>
            <a:chOff x="0" y="0"/>
            <a:chExt cx="317500" cy="34925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45720" y="49530"/>
              <a:ext cx="223520" cy="251460"/>
            </a:xfrm>
            <a:custGeom>
              <a:avLst/>
              <a:gdLst/>
              <a:ahLst/>
              <a:cxnLst/>
              <a:rect r="r" b="b" t="t" l="l"/>
              <a:pathLst>
                <a:path h="251460" w="223520">
                  <a:moveTo>
                    <a:pt x="182880" y="53340"/>
                  </a:moveTo>
                  <a:cubicBezTo>
                    <a:pt x="223520" y="162560"/>
                    <a:pt x="215900" y="185420"/>
                    <a:pt x="209550" y="200660"/>
                  </a:cubicBezTo>
                  <a:cubicBezTo>
                    <a:pt x="204470" y="210820"/>
                    <a:pt x="198120" y="218440"/>
                    <a:pt x="190500" y="224790"/>
                  </a:cubicBezTo>
                  <a:cubicBezTo>
                    <a:pt x="182880" y="231140"/>
                    <a:pt x="175260" y="237490"/>
                    <a:pt x="163830" y="241300"/>
                  </a:cubicBezTo>
                  <a:cubicBezTo>
                    <a:pt x="148590" y="246380"/>
                    <a:pt x="121920" y="251460"/>
                    <a:pt x="104140" y="246380"/>
                  </a:cubicBezTo>
                  <a:cubicBezTo>
                    <a:pt x="85090" y="242570"/>
                    <a:pt x="64770" y="228600"/>
                    <a:pt x="52070" y="214630"/>
                  </a:cubicBezTo>
                  <a:cubicBezTo>
                    <a:pt x="40640" y="199390"/>
                    <a:pt x="31750" y="176530"/>
                    <a:pt x="30480" y="157480"/>
                  </a:cubicBezTo>
                  <a:cubicBezTo>
                    <a:pt x="30480" y="137160"/>
                    <a:pt x="40640" y="113030"/>
                    <a:pt x="48260" y="99060"/>
                  </a:cubicBezTo>
                  <a:cubicBezTo>
                    <a:pt x="54610" y="88900"/>
                    <a:pt x="60960" y="82550"/>
                    <a:pt x="71120" y="77470"/>
                  </a:cubicBezTo>
                  <a:cubicBezTo>
                    <a:pt x="85090" y="68580"/>
                    <a:pt x="111760" y="59690"/>
                    <a:pt x="128270" y="58420"/>
                  </a:cubicBezTo>
                  <a:cubicBezTo>
                    <a:pt x="139700" y="58420"/>
                    <a:pt x="148590" y="59690"/>
                    <a:pt x="158750" y="64770"/>
                  </a:cubicBezTo>
                  <a:cubicBezTo>
                    <a:pt x="173990" y="71120"/>
                    <a:pt x="196850" y="90170"/>
                    <a:pt x="207010" y="102870"/>
                  </a:cubicBezTo>
                  <a:cubicBezTo>
                    <a:pt x="213360" y="111760"/>
                    <a:pt x="217170" y="119380"/>
                    <a:pt x="218440" y="130810"/>
                  </a:cubicBezTo>
                  <a:cubicBezTo>
                    <a:pt x="220980" y="147320"/>
                    <a:pt x="220980" y="173990"/>
                    <a:pt x="213360" y="191770"/>
                  </a:cubicBezTo>
                  <a:cubicBezTo>
                    <a:pt x="207010" y="209550"/>
                    <a:pt x="190500" y="227330"/>
                    <a:pt x="173990" y="237490"/>
                  </a:cubicBezTo>
                  <a:cubicBezTo>
                    <a:pt x="156210" y="246380"/>
                    <a:pt x="129540" y="248920"/>
                    <a:pt x="114300" y="248920"/>
                  </a:cubicBezTo>
                  <a:cubicBezTo>
                    <a:pt x="101600" y="247650"/>
                    <a:pt x="93980" y="245110"/>
                    <a:pt x="83820" y="240030"/>
                  </a:cubicBezTo>
                  <a:cubicBezTo>
                    <a:pt x="69850" y="231140"/>
                    <a:pt x="53340" y="213360"/>
                    <a:pt x="40640" y="196850"/>
                  </a:cubicBezTo>
                  <a:cubicBezTo>
                    <a:pt x="29210" y="179070"/>
                    <a:pt x="17780" y="158750"/>
                    <a:pt x="11430" y="138430"/>
                  </a:cubicBezTo>
                  <a:cubicBezTo>
                    <a:pt x="6350" y="118110"/>
                    <a:pt x="0" y="91440"/>
                    <a:pt x="5080" y="71120"/>
                  </a:cubicBezTo>
                  <a:cubicBezTo>
                    <a:pt x="10160" y="50800"/>
                    <a:pt x="26670" y="27940"/>
                    <a:pt x="44450" y="16510"/>
                  </a:cubicBezTo>
                  <a:cubicBezTo>
                    <a:pt x="62230" y="5080"/>
                    <a:pt x="91440" y="0"/>
                    <a:pt x="110490" y="1270"/>
                  </a:cubicBezTo>
                  <a:cubicBezTo>
                    <a:pt x="127000" y="2540"/>
                    <a:pt x="140970" y="10160"/>
                    <a:pt x="152400" y="19050"/>
                  </a:cubicBezTo>
                  <a:cubicBezTo>
                    <a:pt x="165100" y="27940"/>
                    <a:pt x="182880" y="53340"/>
                    <a:pt x="182880" y="533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8" id="98"/>
          <p:cNvGrpSpPr/>
          <p:nvPr/>
        </p:nvGrpSpPr>
        <p:grpSpPr>
          <a:xfrm rot="0">
            <a:off x="16825912" y="6396990"/>
            <a:ext cx="218122" cy="218122"/>
            <a:chOff x="0" y="0"/>
            <a:chExt cx="290830" cy="29083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5080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0650" y="189230"/>
                    <a:pt x="104140" y="19304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3500" y="6350"/>
                    <a:pt x="78740" y="2540"/>
                  </a:cubicBezTo>
                  <a:cubicBezTo>
                    <a:pt x="92710" y="0"/>
                    <a:pt x="109220" y="1270"/>
                    <a:pt x="124460" y="635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859250" y="5699760"/>
            <a:ext cx="218122" cy="218122"/>
            <a:chOff x="0" y="0"/>
            <a:chExt cx="290830" cy="29083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49530" y="4826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4940"/>
                  </a:cubicBezTo>
                  <a:cubicBezTo>
                    <a:pt x="161290" y="166370"/>
                    <a:pt x="148590" y="177800"/>
                    <a:pt x="134620" y="18288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4770" y="5080"/>
                    <a:pt x="78740" y="2540"/>
                  </a:cubicBezTo>
                  <a:cubicBezTo>
                    <a:pt x="92710" y="0"/>
                    <a:pt x="110490" y="1270"/>
                    <a:pt x="124460" y="508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2" id="102"/>
          <p:cNvGrpSpPr/>
          <p:nvPr/>
        </p:nvGrpSpPr>
        <p:grpSpPr>
          <a:xfrm rot="0">
            <a:off x="17164050" y="5711190"/>
            <a:ext cx="218122" cy="218122"/>
            <a:chOff x="0" y="0"/>
            <a:chExt cx="290830" cy="29083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49530" y="48260"/>
              <a:ext cx="187960" cy="191770"/>
            </a:xfrm>
            <a:custGeom>
              <a:avLst/>
              <a:gdLst/>
              <a:ahLst/>
              <a:cxnLst/>
              <a:rect r="r" b="b" t="t" l="l"/>
              <a:pathLst>
                <a:path h="191770" w="187960">
                  <a:moveTo>
                    <a:pt x="187960" y="67310"/>
                  </a:moveTo>
                  <a:cubicBezTo>
                    <a:pt x="187960" y="127000"/>
                    <a:pt x="180340" y="143510"/>
                    <a:pt x="171450" y="154940"/>
                  </a:cubicBezTo>
                  <a:cubicBezTo>
                    <a:pt x="162560" y="166370"/>
                    <a:pt x="148590" y="176530"/>
                    <a:pt x="135890" y="182880"/>
                  </a:cubicBezTo>
                  <a:cubicBezTo>
                    <a:pt x="121920" y="189230"/>
                    <a:pt x="105410" y="191770"/>
                    <a:pt x="90170" y="190500"/>
                  </a:cubicBezTo>
                  <a:cubicBezTo>
                    <a:pt x="76200" y="190500"/>
                    <a:pt x="59690" y="185420"/>
                    <a:pt x="46990" y="177800"/>
                  </a:cubicBezTo>
                  <a:cubicBezTo>
                    <a:pt x="34290" y="170180"/>
                    <a:pt x="22860" y="157480"/>
                    <a:pt x="15240" y="144780"/>
                  </a:cubicBezTo>
                  <a:cubicBezTo>
                    <a:pt x="7620" y="132080"/>
                    <a:pt x="2540" y="116840"/>
                    <a:pt x="1270" y="101600"/>
                  </a:cubicBezTo>
                  <a:cubicBezTo>
                    <a:pt x="0" y="86360"/>
                    <a:pt x="3810" y="69850"/>
                    <a:pt x="10160" y="57150"/>
                  </a:cubicBezTo>
                  <a:cubicBezTo>
                    <a:pt x="15240" y="43180"/>
                    <a:pt x="26670" y="30480"/>
                    <a:pt x="38100" y="20320"/>
                  </a:cubicBezTo>
                  <a:cubicBezTo>
                    <a:pt x="49530" y="11430"/>
                    <a:pt x="64770" y="5080"/>
                    <a:pt x="78740" y="2540"/>
                  </a:cubicBezTo>
                  <a:cubicBezTo>
                    <a:pt x="93980" y="0"/>
                    <a:pt x="110490" y="0"/>
                    <a:pt x="124460" y="5080"/>
                  </a:cubicBezTo>
                  <a:cubicBezTo>
                    <a:pt x="138430" y="8890"/>
                    <a:pt x="163830" y="27940"/>
                    <a:pt x="163830" y="2794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4" id="104"/>
          <p:cNvGrpSpPr/>
          <p:nvPr/>
        </p:nvGrpSpPr>
        <p:grpSpPr>
          <a:xfrm rot="0">
            <a:off x="15540038" y="6190297"/>
            <a:ext cx="218122" cy="218122"/>
            <a:chOff x="0" y="0"/>
            <a:chExt cx="290830" cy="29083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50800" y="48260"/>
              <a:ext cx="186690" cy="191770"/>
            </a:xfrm>
            <a:custGeom>
              <a:avLst/>
              <a:gdLst/>
              <a:ahLst/>
              <a:cxnLst/>
              <a:rect r="r" b="b" t="t" l="l"/>
              <a:pathLst>
                <a:path h="191770" w="186690">
                  <a:moveTo>
                    <a:pt x="186690" y="68580"/>
                  </a:moveTo>
                  <a:cubicBezTo>
                    <a:pt x="186690" y="128270"/>
                    <a:pt x="179070" y="143510"/>
                    <a:pt x="170180" y="154940"/>
                  </a:cubicBezTo>
                  <a:cubicBezTo>
                    <a:pt x="161290" y="166370"/>
                    <a:pt x="148590" y="176530"/>
                    <a:pt x="134620" y="182880"/>
                  </a:cubicBezTo>
                  <a:cubicBezTo>
                    <a:pt x="120650" y="189230"/>
                    <a:pt x="104140" y="191770"/>
                    <a:pt x="90170" y="191770"/>
                  </a:cubicBezTo>
                  <a:cubicBezTo>
                    <a:pt x="74930" y="190500"/>
                    <a:pt x="58420" y="185420"/>
                    <a:pt x="45720" y="177800"/>
                  </a:cubicBezTo>
                  <a:cubicBezTo>
                    <a:pt x="3302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0" y="10160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3180"/>
                    <a:pt x="25400" y="30480"/>
                    <a:pt x="36830" y="21590"/>
                  </a:cubicBezTo>
                  <a:cubicBezTo>
                    <a:pt x="48260" y="12700"/>
                    <a:pt x="63500" y="5080"/>
                    <a:pt x="78740" y="2540"/>
                  </a:cubicBezTo>
                  <a:cubicBezTo>
                    <a:pt x="92710" y="0"/>
                    <a:pt x="109220" y="1270"/>
                    <a:pt x="124460" y="5080"/>
                  </a:cubicBezTo>
                  <a:cubicBezTo>
                    <a:pt x="138430" y="10160"/>
                    <a:pt x="162560" y="29210"/>
                    <a:pt x="16256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6" id="106"/>
          <p:cNvGrpSpPr/>
          <p:nvPr/>
        </p:nvGrpSpPr>
        <p:grpSpPr>
          <a:xfrm rot="0">
            <a:off x="15104745" y="5558790"/>
            <a:ext cx="218122" cy="218122"/>
            <a:chOff x="0" y="0"/>
            <a:chExt cx="290830" cy="29083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49530" y="46990"/>
              <a:ext cx="186690" cy="193040"/>
            </a:xfrm>
            <a:custGeom>
              <a:avLst/>
              <a:gdLst/>
              <a:ahLst/>
              <a:cxnLst/>
              <a:rect r="r" b="b" t="t" l="l"/>
              <a:pathLst>
                <a:path h="193040" w="186690">
                  <a:moveTo>
                    <a:pt x="186690" y="68580"/>
                  </a:moveTo>
                  <a:cubicBezTo>
                    <a:pt x="186690" y="128270"/>
                    <a:pt x="180340" y="143510"/>
                    <a:pt x="171450" y="156210"/>
                  </a:cubicBezTo>
                  <a:cubicBezTo>
                    <a:pt x="161290" y="167640"/>
                    <a:pt x="148590" y="177800"/>
                    <a:pt x="134620" y="184150"/>
                  </a:cubicBezTo>
                  <a:cubicBezTo>
                    <a:pt x="121920" y="189230"/>
                    <a:pt x="105410" y="193040"/>
                    <a:pt x="90170" y="191770"/>
                  </a:cubicBezTo>
                  <a:cubicBezTo>
                    <a:pt x="74930" y="190500"/>
                    <a:pt x="59690" y="185420"/>
                    <a:pt x="46990" y="177800"/>
                  </a:cubicBezTo>
                  <a:cubicBezTo>
                    <a:pt x="34290" y="170180"/>
                    <a:pt x="21590" y="158750"/>
                    <a:pt x="13970" y="146050"/>
                  </a:cubicBezTo>
                  <a:cubicBezTo>
                    <a:pt x="6350" y="133350"/>
                    <a:pt x="1270" y="116840"/>
                    <a:pt x="1270" y="102870"/>
                  </a:cubicBezTo>
                  <a:cubicBezTo>
                    <a:pt x="0" y="87630"/>
                    <a:pt x="2540" y="71120"/>
                    <a:pt x="8890" y="57150"/>
                  </a:cubicBezTo>
                  <a:cubicBezTo>
                    <a:pt x="15240" y="44450"/>
                    <a:pt x="25400" y="30480"/>
                    <a:pt x="36830" y="21590"/>
                  </a:cubicBezTo>
                  <a:cubicBezTo>
                    <a:pt x="48260" y="12700"/>
                    <a:pt x="64770" y="6350"/>
                    <a:pt x="78740" y="3810"/>
                  </a:cubicBezTo>
                  <a:cubicBezTo>
                    <a:pt x="93980" y="0"/>
                    <a:pt x="110490" y="1270"/>
                    <a:pt x="124460" y="6350"/>
                  </a:cubicBezTo>
                  <a:cubicBezTo>
                    <a:pt x="138430" y="10160"/>
                    <a:pt x="163830" y="29210"/>
                    <a:pt x="163830" y="29210"/>
                  </a:cubicBezTo>
                </a:path>
              </a:pathLst>
            </a:custGeom>
            <a:solidFill>
              <a:srgbClr val="7ED957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08" id="108"/>
          <p:cNvSpPr txBox="true"/>
          <p:nvPr/>
        </p:nvSpPr>
        <p:spPr>
          <a:xfrm rot="0">
            <a:off x="6964204" y="1512408"/>
            <a:ext cx="9469755" cy="73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sz="4242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SEEDED CAPS</a:t>
            </a:r>
          </a:p>
        </p:txBody>
      </p:sp>
      <p:sp>
        <p:nvSpPr>
          <p:cNvPr name="AutoShape 109" id="109"/>
          <p:cNvSpPr/>
          <p:nvPr/>
        </p:nvSpPr>
        <p:spPr>
          <a:xfrm>
            <a:off x="7204234" y="3177725"/>
            <a:ext cx="913209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0" id="110"/>
          <p:cNvSpPr/>
          <p:nvPr/>
        </p:nvSpPr>
        <p:spPr>
          <a:xfrm>
            <a:off x="7204234" y="3177725"/>
            <a:ext cx="0" cy="9246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1" id="111"/>
          <p:cNvSpPr/>
          <p:nvPr/>
        </p:nvSpPr>
        <p:spPr>
          <a:xfrm flipH="true">
            <a:off x="16344424" y="3177725"/>
            <a:ext cx="0" cy="9579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2" id="112"/>
          <p:cNvSpPr/>
          <p:nvPr/>
        </p:nvSpPr>
        <p:spPr>
          <a:xfrm>
            <a:off x="13034010" y="3177725"/>
            <a:ext cx="19047" cy="9576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3" id="113"/>
          <p:cNvSpPr/>
          <p:nvPr/>
        </p:nvSpPr>
        <p:spPr>
          <a:xfrm>
            <a:off x="10155555" y="3155187"/>
            <a:ext cx="0" cy="94714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4" id="114"/>
          <p:cNvSpPr/>
          <p:nvPr/>
        </p:nvSpPr>
        <p:spPr>
          <a:xfrm flipV="true">
            <a:off x="3739515" y="9698344"/>
            <a:ext cx="141019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5" id="115"/>
          <p:cNvSpPr txBox="true"/>
          <p:nvPr/>
        </p:nvSpPr>
        <p:spPr>
          <a:xfrm rot="0">
            <a:off x="5376743" y="9351535"/>
            <a:ext cx="5260301" cy="60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COMPRESSIBLE BOTTLE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2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70" y="770576"/>
            <a:ext cx="3903967" cy="9429649"/>
          </a:xfrm>
          <a:custGeom>
            <a:avLst/>
            <a:gdLst/>
            <a:ahLst/>
            <a:cxnLst/>
            <a:rect r="r" b="b" t="t" l="l"/>
            <a:pathLst>
              <a:path h="9429649" w="3903967">
                <a:moveTo>
                  <a:pt x="0" y="0"/>
                </a:moveTo>
                <a:lnTo>
                  <a:pt x="3903967" y="0"/>
                </a:lnTo>
                <a:lnTo>
                  <a:pt x="3903967" y="9429649"/>
                </a:lnTo>
                <a:lnTo>
                  <a:pt x="0" y="942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5" t="-2271" r="-82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73275" y="1400241"/>
            <a:ext cx="13572771" cy="185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8"/>
              </a:lnSpc>
              <a:spcBef>
                <a:spcPct val="0"/>
              </a:spcBef>
            </a:pPr>
            <a:r>
              <a:rPr lang="en-US" sz="5320" u="sng">
                <a:solidFill>
                  <a:srgbClr val="7ED9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CAN REDUCE ITS VOLUME UPTO 60%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21750" y="4267907"/>
            <a:ext cx="12275820" cy="121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9"/>
              </a:lnSpc>
              <a:spcBef>
                <a:spcPct val="0"/>
              </a:spcBef>
            </a:pPr>
            <a:r>
              <a:rPr lang="en-US" sz="3442">
                <a:solidFill>
                  <a:srgbClr val="99B951"/>
                </a:solidFill>
                <a:latin typeface="Roboto Bold"/>
                <a:ea typeface="Roboto Bold"/>
                <a:cs typeface="Roboto Bold"/>
                <a:sym typeface="Roboto Bold"/>
              </a:rPr>
              <a:t>WE CAN INCREASE THE AMOUNT OF GARBAGES IN DUSTBIN WITHIN SAME VOLUME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E2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468" y="454978"/>
            <a:ext cx="7735694" cy="135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1"/>
              </a:lnSpc>
              <a:spcBef>
                <a:spcPct val="0"/>
              </a:spcBef>
            </a:pPr>
            <a:r>
              <a:rPr lang="en-US" sz="7865">
                <a:solidFill>
                  <a:srgbClr val="7ED957"/>
                </a:solidFill>
                <a:latin typeface="Roboto Bold"/>
                <a:ea typeface="Roboto Bold"/>
                <a:cs typeface="Roboto Bold"/>
                <a:sym typeface="Roboto Bold"/>
              </a:rPr>
              <a:t>CONCLUSIONS -</a:t>
            </a:r>
          </a:p>
        </p:txBody>
      </p:sp>
      <p:sp>
        <p:nvSpPr>
          <p:cNvPr name="AutoShape 3" id="3"/>
          <p:cNvSpPr/>
          <p:nvPr/>
        </p:nvSpPr>
        <p:spPr>
          <a:xfrm>
            <a:off x="-136" y="3057886"/>
            <a:ext cx="102897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484623" y="2692027"/>
            <a:ext cx="12659249" cy="260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sz="4943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IF WE MAKE ALL KINDS OF WASTE COMPACT THEN WE CAN MANAGE WASTE MUCH BETTER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DAGPUTYT8jc</dc:identifier>
  <dcterms:modified xsi:type="dcterms:W3CDTF">2011-08-01T06:04:30Z</dcterms:modified>
  <cp:revision>1</cp:revision>
  <dc:title>WASTE MANAGEMENT</dc:title>
</cp:coreProperties>
</file>