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t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ti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t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t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t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tif"/><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lphaTech"/>
          <p:cNvSpPr txBox="1"/>
          <p:nvPr/>
        </p:nvSpPr>
        <p:spPr>
          <a:xfrm>
            <a:off x="1730536" y="824131"/>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172" name="a"/>
          <p:cNvSpPr txBox="1"/>
          <p:nvPr/>
        </p:nvSpPr>
        <p:spPr>
          <a:xfrm>
            <a:off x="16031570" y="4891398"/>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173" name="P"/>
          <p:cNvSpPr txBox="1"/>
          <p:nvPr/>
        </p:nvSpPr>
        <p:spPr>
          <a:xfrm>
            <a:off x="7171974" y="5049221"/>
            <a:ext cx="1414203"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174" name="e"/>
          <p:cNvSpPr txBox="1"/>
          <p:nvPr/>
        </p:nvSpPr>
        <p:spPr>
          <a:xfrm>
            <a:off x="19396019" y="4891398"/>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175" name="r"/>
          <p:cNvSpPr txBox="1"/>
          <p:nvPr/>
        </p:nvSpPr>
        <p:spPr>
          <a:xfrm>
            <a:off x="10677310" y="5049221"/>
            <a:ext cx="1326692"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176" name="k"/>
          <p:cNvSpPr txBox="1"/>
          <p:nvPr/>
        </p:nvSpPr>
        <p:spPr>
          <a:xfrm>
            <a:off x="12375896" y="5049221"/>
            <a:ext cx="1341277"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177" name="s"/>
          <p:cNvSpPr txBox="1"/>
          <p:nvPr/>
        </p:nvSpPr>
        <p:spPr>
          <a:xfrm>
            <a:off x="17866621" y="4891398"/>
            <a:ext cx="110153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178" name="a"/>
          <p:cNvSpPr txBox="1"/>
          <p:nvPr/>
        </p:nvSpPr>
        <p:spPr>
          <a:xfrm>
            <a:off x="8828172" y="5049221"/>
            <a:ext cx="1460694"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179" name="e"/>
          <p:cNvSpPr txBox="1"/>
          <p:nvPr/>
        </p:nvSpPr>
        <p:spPr>
          <a:xfrm>
            <a:off x="-2188740" y="706328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180" name="Presents"/>
          <p:cNvSpPr txBox="1"/>
          <p:nvPr/>
        </p:nvSpPr>
        <p:spPr>
          <a:xfrm>
            <a:off x="3936685" y="3652567"/>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181" name="Line"/>
          <p:cNvSpPr/>
          <p:nvPr/>
        </p:nvSpPr>
        <p:spPr>
          <a:xfrm>
            <a:off x="11262" y="9421877"/>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182" name="Line Line" descr="Line Line"/>
          <p:cNvPicPr>
            <a:picLocks noChangeAspect="0"/>
          </p:cNvPicPr>
          <p:nvPr/>
        </p:nvPicPr>
        <p:blipFill>
          <a:blip r:embed="rId2">
            <a:extLst/>
          </a:blip>
          <a:stretch>
            <a:fillRect/>
          </a:stretch>
        </p:blipFill>
        <p:spPr>
          <a:xfrm>
            <a:off x="-198289" y="7109293"/>
            <a:ext cx="24780578" cy="419101"/>
          </a:xfrm>
          <a:prstGeom prst="rect">
            <a:avLst/>
          </a:prstGeom>
        </p:spPr>
      </p:pic>
      <p:pic>
        <p:nvPicPr>
          <p:cNvPr id="184" name="Line Line" descr="Line Line"/>
          <p:cNvPicPr>
            <a:picLocks noChangeAspect="0"/>
          </p:cNvPicPr>
          <p:nvPr/>
        </p:nvPicPr>
        <p:blipFill>
          <a:blip r:embed="rId2">
            <a:extLst/>
          </a:blip>
          <a:stretch>
            <a:fillRect/>
          </a:stretch>
        </p:blipFill>
        <p:spPr>
          <a:xfrm>
            <a:off x="-2277" y="4930060"/>
            <a:ext cx="24780577" cy="419101"/>
          </a:xfrm>
          <a:prstGeom prst="rect">
            <a:avLst/>
          </a:prstGeom>
        </p:spPr>
      </p:pic>
      <p:pic>
        <p:nvPicPr>
          <p:cNvPr id="186" name="Line Line" descr="Line Line"/>
          <p:cNvPicPr>
            <a:picLocks noChangeAspect="0"/>
          </p:cNvPicPr>
          <p:nvPr/>
        </p:nvPicPr>
        <p:blipFill>
          <a:blip r:embed="rId3">
            <a:extLst/>
          </a:blip>
          <a:stretch>
            <a:fillRect/>
          </a:stretch>
        </p:blipFill>
        <p:spPr>
          <a:xfrm rot="16200000">
            <a:off x="6019394" y="6180857"/>
            <a:ext cx="2146600" cy="215901"/>
          </a:xfrm>
          <a:prstGeom prst="rect">
            <a:avLst/>
          </a:prstGeom>
        </p:spPr>
      </p:pic>
      <p:pic>
        <p:nvPicPr>
          <p:cNvPr id="188" name="Line Line" descr="Line Line"/>
          <p:cNvPicPr>
            <a:picLocks noChangeAspect="0"/>
          </p:cNvPicPr>
          <p:nvPr/>
        </p:nvPicPr>
        <p:blipFill>
          <a:blip r:embed="rId4">
            <a:extLst/>
          </a:blip>
          <a:stretch>
            <a:fillRect/>
          </a:stretch>
        </p:blipFill>
        <p:spPr>
          <a:xfrm>
            <a:off x="-394299" y="11312157"/>
            <a:ext cx="25172598" cy="419101"/>
          </a:xfrm>
          <a:prstGeom prst="rect">
            <a:avLst/>
          </a:prstGeom>
        </p:spPr>
      </p:pic>
      <p:pic>
        <p:nvPicPr>
          <p:cNvPr id="190" name="Line Line" descr="Line Line"/>
          <p:cNvPicPr>
            <a:picLocks noChangeAspect="0"/>
          </p:cNvPicPr>
          <p:nvPr/>
        </p:nvPicPr>
        <p:blipFill>
          <a:blip r:embed="rId3">
            <a:extLst/>
          </a:blip>
          <a:stretch>
            <a:fillRect/>
          </a:stretch>
        </p:blipFill>
        <p:spPr>
          <a:xfrm rot="16200000">
            <a:off x="9351842" y="6184061"/>
            <a:ext cx="2146600" cy="215901"/>
          </a:xfrm>
          <a:prstGeom prst="rect">
            <a:avLst/>
          </a:prstGeom>
        </p:spPr>
      </p:pic>
      <p:pic>
        <p:nvPicPr>
          <p:cNvPr id="192" name="Line Line" descr="Line Line"/>
          <p:cNvPicPr>
            <a:picLocks noChangeAspect="0"/>
          </p:cNvPicPr>
          <p:nvPr/>
        </p:nvPicPr>
        <p:blipFill>
          <a:blip r:embed="rId3">
            <a:extLst/>
          </a:blip>
          <a:stretch>
            <a:fillRect/>
          </a:stretch>
        </p:blipFill>
        <p:spPr>
          <a:xfrm rot="16200000">
            <a:off x="7618596" y="6184061"/>
            <a:ext cx="2146600" cy="215901"/>
          </a:xfrm>
          <a:prstGeom prst="rect">
            <a:avLst/>
          </a:prstGeom>
        </p:spPr>
      </p:pic>
      <p:pic>
        <p:nvPicPr>
          <p:cNvPr id="194" name="Line Line" descr="Line Line"/>
          <p:cNvPicPr>
            <a:picLocks noChangeAspect="0"/>
          </p:cNvPicPr>
          <p:nvPr/>
        </p:nvPicPr>
        <p:blipFill>
          <a:blip r:embed="rId3">
            <a:extLst/>
          </a:blip>
          <a:stretch>
            <a:fillRect/>
          </a:stretch>
        </p:blipFill>
        <p:spPr>
          <a:xfrm rot="16200000">
            <a:off x="11118700" y="6023034"/>
            <a:ext cx="2146600" cy="215901"/>
          </a:xfrm>
          <a:prstGeom prst="rect">
            <a:avLst/>
          </a:prstGeom>
        </p:spPr>
      </p:pic>
      <p:pic>
        <p:nvPicPr>
          <p:cNvPr id="196" name="Line Line" descr="Line Line"/>
          <p:cNvPicPr>
            <a:picLocks noChangeAspect="0"/>
          </p:cNvPicPr>
          <p:nvPr/>
        </p:nvPicPr>
        <p:blipFill>
          <a:blip r:embed="rId3">
            <a:extLst/>
          </a:blip>
          <a:stretch>
            <a:fillRect/>
          </a:stretch>
        </p:blipFill>
        <p:spPr>
          <a:xfrm rot="16200000">
            <a:off x="12885558" y="6184061"/>
            <a:ext cx="2146600" cy="215901"/>
          </a:xfrm>
          <a:prstGeom prst="rect">
            <a:avLst/>
          </a:prstGeom>
        </p:spPr>
      </p:pic>
      <p:pic>
        <p:nvPicPr>
          <p:cNvPr id="198" name="Line Line" descr="Line Line"/>
          <p:cNvPicPr>
            <a:picLocks noChangeAspect="0"/>
          </p:cNvPicPr>
          <p:nvPr/>
        </p:nvPicPr>
        <p:blipFill>
          <a:blip r:embed="rId3">
            <a:extLst/>
          </a:blip>
          <a:stretch>
            <a:fillRect/>
          </a:stretch>
        </p:blipFill>
        <p:spPr>
          <a:xfrm rot="16200000">
            <a:off x="14652415" y="6184061"/>
            <a:ext cx="2146600" cy="215901"/>
          </a:xfrm>
          <a:prstGeom prst="rect">
            <a:avLst/>
          </a:prstGeom>
        </p:spPr>
      </p:pic>
      <p:pic>
        <p:nvPicPr>
          <p:cNvPr id="200" name="Line Line" descr="Line Line"/>
          <p:cNvPicPr>
            <a:picLocks noChangeAspect="0"/>
          </p:cNvPicPr>
          <p:nvPr/>
        </p:nvPicPr>
        <p:blipFill>
          <a:blip r:embed="rId3">
            <a:extLst/>
          </a:blip>
          <a:stretch>
            <a:fillRect/>
          </a:stretch>
        </p:blipFill>
        <p:spPr>
          <a:xfrm rot="16200000">
            <a:off x="16541542" y="6180857"/>
            <a:ext cx="2146600" cy="215901"/>
          </a:xfrm>
          <a:prstGeom prst="rect">
            <a:avLst/>
          </a:prstGeom>
        </p:spPr>
      </p:pic>
      <p:pic>
        <p:nvPicPr>
          <p:cNvPr id="202" name="Line Line" descr="Line Line"/>
          <p:cNvPicPr>
            <a:picLocks noChangeAspect="0"/>
          </p:cNvPicPr>
          <p:nvPr/>
        </p:nvPicPr>
        <p:blipFill>
          <a:blip r:embed="rId3">
            <a:extLst/>
          </a:blip>
          <a:stretch>
            <a:fillRect/>
          </a:stretch>
        </p:blipFill>
        <p:spPr>
          <a:xfrm rot="16200000">
            <a:off x="18146631" y="6180857"/>
            <a:ext cx="2146600" cy="215901"/>
          </a:xfrm>
          <a:prstGeom prst="rect">
            <a:avLst/>
          </a:prstGeom>
        </p:spPr>
      </p:pic>
      <p:pic>
        <p:nvPicPr>
          <p:cNvPr id="204" name="Line Line" descr="Line Line"/>
          <p:cNvPicPr>
            <a:picLocks noChangeAspect="0"/>
          </p:cNvPicPr>
          <p:nvPr/>
        </p:nvPicPr>
        <p:blipFill>
          <a:blip r:embed="rId3">
            <a:extLst/>
          </a:blip>
          <a:stretch>
            <a:fillRect/>
          </a:stretch>
        </p:blipFill>
        <p:spPr>
          <a:xfrm rot="16200000">
            <a:off x="19751721" y="6180857"/>
            <a:ext cx="2146600" cy="215901"/>
          </a:xfrm>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648"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649"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650"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651"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652"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653"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654"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655"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656"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657"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658"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660"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662"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664"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666"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668"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670"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672"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674"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676"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678"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pic>
        <p:nvPicPr>
          <p:cNvPr id="680" name="image.png" descr="image.png"/>
          <p:cNvPicPr>
            <a:picLocks noChangeAspect="1"/>
          </p:cNvPicPr>
          <p:nvPr/>
        </p:nvPicPr>
        <p:blipFill>
          <a:blip r:embed="rId4">
            <a:extLst/>
          </a:blip>
          <a:srcRect l="0" t="2530" r="0" b="0"/>
          <a:stretch>
            <a:fillRect/>
          </a:stretch>
        </p:blipFill>
        <p:spPr>
          <a:xfrm>
            <a:off x="27939658" y="7862459"/>
            <a:ext cx="3599839" cy="4540705"/>
          </a:xfrm>
          <a:prstGeom prst="rect">
            <a:avLst/>
          </a:prstGeom>
          <a:ln w="12700">
            <a:miter lim="400000"/>
          </a:ln>
        </p:spPr>
      </p:pic>
      <p:pic>
        <p:nvPicPr>
          <p:cNvPr id="681"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683" name="ParkEase"/>
          <p:cNvSpPr txBox="1"/>
          <p:nvPr/>
        </p:nvSpPr>
        <p:spPr>
          <a:xfrm>
            <a:off x="3789551" y="4786036"/>
            <a:ext cx="18209087" cy="48259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b="1" spc="-277" sz="27700">
                <a:latin typeface="MACCOS Demo"/>
                <a:ea typeface="MACCOS Demo"/>
                <a:cs typeface="MACCOS Demo"/>
                <a:sym typeface="MACCOS Demo"/>
              </a:defRPr>
            </a:lvl1pPr>
          </a:lstStyle>
          <a:p>
            <a:pPr/>
            <a:r>
              <a:t>ParkEase</a:t>
            </a:r>
          </a:p>
        </p:txBody>
      </p:sp>
      <p:sp>
        <p:nvSpPr>
          <p:cNvPr id="684"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685"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686" name="Image" descr="Image"/>
          <p:cNvPicPr>
            <a:picLocks noChangeAspect="1"/>
          </p:cNvPicPr>
          <p:nvPr/>
        </p:nvPicPr>
        <p:blipFill>
          <a:blip r:embed="rId5">
            <a:extLst/>
          </a:blip>
          <a:stretch>
            <a:fillRect/>
          </a:stretch>
        </p:blipFill>
        <p:spPr>
          <a:xfrm>
            <a:off x="24433331" y="-784357"/>
            <a:ext cx="17901189" cy="15562846"/>
          </a:xfrm>
          <a:prstGeom prst="rect">
            <a:avLst/>
          </a:prstGeom>
          <a:ln w="12700">
            <a:miter lim="400000"/>
          </a:ln>
        </p:spPr>
      </p:pic>
      <p:sp>
        <p:nvSpPr>
          <p:cNvPr id="687" name="IR Emitter"/>
          <p:cNvSpPr txBox="1"/>
          <p:nvPr/>
        </p:nvSpPr>
        <p:spPr>
          <a:xfrm>
            <a:off x="28661388" y="-272372"/>
            <a:ext cx="280141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688" name="IR Receiver"/>
          <p:cNvSpPr txBox="1"/>
          <p:nvPr/>
        </p:nvSpPr>
        <p:spPr>
          <a:xfrm>
            <a:off x="32039914" y="-269844"/>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689" name="WiFi module"/>
          <p:cNvSpPr txBox="1"/>
          <p:nvPr/>
        </p:nvSpPr>
        <p:spPr>
          <a:xfrm>
            <a:off x="36846637" y="5579400"/>
            <a:ext cx="3065654"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690" name="Theres a system underneath the parking spots that checks weather there is a car or not and gives the information to a server via a wifi module."/>
          <p:cNvSpPr txBox="1"/>
          <p:nvPr/>
        </p:nvSpPr>
        <p:spPr>
          <a:xfrm>
            <a:off x="-10100482" y="4376050"/>
            <a:ext cx="9557563" cy="464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691" name="pasted-movie.png" descr="pasted-movie.png"/>
          <p:cNvPicPr>
            <a:picLocks noChangeAspect="1"/>
          </p:cNvPicPr>
          <p:nvPr/>
        </p:nvPicPr>
        <p:blipFill>
          <a:blip r:embed="rId6">
            <a:extLst/>
          </a:blip>
          <a:stretch>
            <a:fillRect/>
          </a:stretch>
        </p:blipFill>
        <p:spPr>
          <a:xfrm>
            <a:off x="27084219" y="1690573"/>
            <a:ext cx="4954921" cy="4936969"/>
          </a:xfrm>
          <a:prstGeom prst="rect">
            <a:avLst/>
          </a:prstGeom>
          <a:ln w="12700">
            <a:miter lim="400000"/>
          </a:ln>
        </p:spPr>
      </p:pic>
      <p:pic>
        <p:nvPicPr>
          <p:cNvPr id="692" name="pasted-movie.png" descr="pasted-movie.png"/>
          <p:cNvPicPr>
            <a:picLocks noChangeAspect="1"/>
          </p:cNvPicPr>
          <p:nvPr/>
        </p:nvPicPr>
        <p:blipFill>
          <a:blip r:embed="rId7">
            <a:extLst/>
          </a:blip>
          <a:stretch>
            <a:fillRect/>
          </a:stretch>
        </p:blipFill>
        <p:spPr>
          <a:xfrm>
            <a:off x="26336370" y="-902890"/>
            <a:ext cx="6147961" cy="4646017"/>
          </a:xfrm>
          <a:prstGeom prst="rect">
            <a:avLst/>
          </a:prstGeom>
          <a:ln w="12700">
            <a:miter lim="400000"/>
          </a:ln>
        </p:spPr>
      </p:pic>
      <p:pic>
        <p:nvPicPr>
          <p:cNvPr id="693" name="pasted-movie.png" descr="pasted-movie.png"/>
          <p:cNvPicPr>
            <a:picLocks noChangeAspect="1"/>
          </p:cNvPicPr>
          <p:nvPr/>
        </p:nvPicPr>
        <p:blipFill>
          <a:blip r:embed="rId8">
            <a:extLst/>
          </a:blip>
          <a:stretch>
            <a:fillRect/>
          </a:stretch>
        </p:blipFill>
        <p:spPr>
          <a:xfrm rot="2209475">
            <a:off x="24880792" y="-6486662"/>
            <a:ext cx="3892039" cy="3083402"/>
          </a:xfrm>
          <a:prstGeom prst="rect">
            <a:avLst/>
          </a:prstGeom>
          <a:ln w="12700">
            <a:miter lim="400000"/>
          </a:ln>
        </p:spPr>
      </p:pic>
      <p:pic>
        <p:nvPicPr>
          <p:cNvPr id="694" name="pasted-movie.png" descr="pasted-movie.png"/>
          <p:cNvPicPr>
            <a:picLocks noChangeAspect="1"/>
          </p:cNvPicPr>
          <p:nvPr/>
        </p:nvPicPr>
        <p:blipFill>
          <a:blip r:embed="rId9">
            <a:extLst/>
          </a:blip>
          <a:stretch>
            <a:fillRect/>
          </a:stretch>
        </p:blipFill>
        <p:spPr>
          <a:xfrm>
            <a:off x="22292220" y="-3398406"/>
            <a:ext cx="3505201" cy="2633637"/>
          </a:xfrm>
          <a:prstGeom prst="rect">
            <a:avLst/>
          </a:prstGeom>
          <a:ln w="12700">
            <a:miter lim="400000"/>
          </a:ln>
        </p:spPr>
      </p:pic>
      <p:pic>
        <p:nvPicPr>
          <p:cNvPr id="695" name="pasted-movie.png" descr="pasted-movie.png"/>
          <p:cNvPicPr>
            <a:picLocks noChangeAspect="1"/>
          </p:cNvPicPr>
          <p:nvPr/>
        </p:nvPicPr>
        <p:blipFill>
          <a:blip r:embed="rId10">
            <a:extLst/>
          </a:blip>
          <a:srcRect l="1808" t="3639" r="0" b="3639"/>
          <a:stretch>
            <a:fillRect/>
          </a:stretch>
        </p:blipFill>
        <p:spPr>
          <a:xfrm>
            <a:off x="31927626" y="3711659"/>
            <a:ext cx="2966526" cy="2746575"/>
          </a:xfrm>
          <a:prstGeom prst="rect">
            <a:avLst/>
          </a:prstGeom>
          <a:ln w="12700">
            <a:miter lim="400000"/>
          </a:ln>
        </p:spPr>
      </p:pic>
      <p:sp>
        <p:nvSpPr>
          <p:cNvPr id="696" name="Line"/>
          <p:cNvSpPr/>
          <p:nvPr/>
        </p:nvSpPr>
        <p:spPr>
          <a:xfrm flipV="1">
            <a:off x="27524773" y="7142955"/>
            <a:ext cx="1094083" cy="798148"/>
          </a:xfrm>
          <a:prstGeom prst="line">
            <a:avLst/>
          </a:prstGeom>
          <a:ln w="25400">
            <a:solidFill>
              <a:srgbClr val="FFFFFF"/>
            </a:solidFill>
            <a:miter lim="400000"/>
            <a:tailEnd type="triangle"/>
          </a:ln>
        </p:spPr>
        <p:txBody>
          <a:bodyPr lIns="50800" tIns="50800" rIns="50800" bIns="50800" anchor="ctr"/>
          <a:lstStyle/>
          <a:p>
            <a:pPr/>
          </a:p>
        </p:txBody>
      </p:sp>
      <p:sp>
        <p:nvSpPr>
          <p:cNvPr id="697" name="Line"/>
          <p:cNvSpPr/>
          <p:nvPr/>
        </p:nvSpPr>
        <p:spPr>
          <a:xfrm>
            <a:off x="31354410" y="7184206"/>
            <a:ext cx="1047709" cy="1047708"/>
          </a:xfrm>
          <a:prstGeom prst="line">
            <a:avLst/>
          </a:prstGeom>
          <a:ln w="25400">
            <a:solidFill>
              <a:srgbClr val="FFFFFF"/>
            </a:solidFill>
            <a:miter lim="400000"/>
            <a:tailEnd type="triangle"/>
          </a:ln>
        </p:spPr>
        <p:txBody>
          <a:bodyPr lIns="50800" tIns="50800" rIns="50800" bIns="50800" anchor="ctr"/>
          <a:lstStyle/>
          <a:p>
            <a:pPr/>
          </a:p>
        </p:txBody>
      </p:sp>
      <p:sp>
        <p:nvSpPr>
          <p:cNvPr id="698" name="Line"/>
          <p:cNvSpPr/>
          <p:nvPr/>
        </p:nvSpPr>
        <p:spPr>
          <a:xfrm>
            <a:off x="39441667" y="7522572"/>
            <a:ext cx="1319348" cy="827840"/>
          </a:xfrm>
          <a:prstGeom prst="line">
            <a:avLst/>
          </a:prstGeom>
          <a:ln w="25400">
            <a:solidFill>
              <a:srgbClr val="FFFFFF"/>
            </a:solidFill>
            <a:miter lim="400000"/>
            <a:tailEnd type="triangle"/>
          </a:ln>
        </p:spPr>
        <p:txBody>
          <a:bodyPr lIns="50800" tIns="50800" rIns="50800" bIns="50800" anchor="ctr"/>
          <a:lstStyle/>
          <a:p>
            <a:pPr/>
          </a:p>
        </p:txBody>
      </p:sp>
      <p:sp>
        <p:nvSpPr>
          <p:cNvPr id="699" name="Line"/>
          <p:cNvSpPr/>
          <p:nvPr/>
        </p:nvSpPr>
        <p:spPr>
          <a:xfrm flipV="1">
            <a:off x="35136178" y="7394494"/>
            <a:ext cx="1454417" cy="827160"/>
          </a:xfrm>
          <a:prstGeom prst="line">
            <a:avLst/>
          </a:prstGeom>
          <a:ln w="25400">
            <a:solidFill>
              <a:srgbClr val="FFFFFF"/>
            </a:solidFill>
            <a:miter lim="400000"/>
            <a:tailEnd type="triangle"/>
          </a:ln>
        </p:spPr>
        <p:txBody>
          <a:bodyPr lIns="50800" tIns="50800" rIns="50800" bIns="50800" anchor="ctr"/>
          <a:lstStyle/>
          <a:p>
            <a:pPr/>
          </a:p>
        </p:txBody>
      </p:sp>
      <p:sp>
        <p:nvSpPr>
          <p:cNvPr id="700" name="Sensor"/>
          <p:cNvSpPr txBox="1"/>
          <p:nvPr/>
        </p:nvSpPr>
        <p:spPr>
          <a:xfrm>
            <a:off x="-18687063" y="5817163"/>
            <a:ext cx="2033322"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Sensor</a:t>
            </a:r>
          </a:p>
        </p:txBody>
      </p:sp>
      <p:sp>
        <p:nvSpPr>
          <p:cNvPr id="701" name="Infrared (IR) LED 950nm…"/>
          <p:cNvSpPr txBox="1"/>
          <p:nvPr/>
        </p:nvSpPr>
        <p:spPr>
          <a:xfrm>
            <a:off x="-18713790" y="7112216"/>
            <a:ext cx="7228333" cy="49369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09600" indent="-609600">
              <a:buSzPct val="123000"/>
              <a:buChar char="•"/>
            </a:pPr>
            <a:r>
              <a:t>Infrared (IR) LED 950nm</a:t>
            </a:r>
          </a:p>
          <a:p>
            <a:pPr marL="609600" indent="-609600">
              <a:buSzPct val="123000"/>
              <a:buChar char="•"/>
            </a:pPr>
            <a:r>
              <a:t>R Receiver Diode</a:t>
            </a:r>
          </a:p>
          <a:p>
            <a:pPr marL="609600" indent="-609600">
              <a:buSzPct val="123000"/>
              <a:buChar char="•"/>
            </a:pPr>
            <a:r>
              <a:t>Wifi Module</a:t>
            </a:r>
          </a:p>
          <a:p>
            <a:pPr marL="609600" indent="-609600">
              <a:buSzPct val="123000"/>
              <a:buChar char="•"/>
            </a:pPr>
            <a:r>
              <a:t>Arduino Uno - R3</a:t>
            </a:r>
          </a:p>
          <a:p>
            <a:pPr marL="213359" indent="-213359" defTabSz="12700">
              <a:lnSpc>
                <a:spcPct val="100000"/>
              </a:lnSpc>
              <a:spcBef>
                <a:spcPts val="0"/>
              </a:spcBef>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79">
                <a:solidFill>
                  <a:srgbClr val="3F3F3F"/>
                </a:solidFill>
                <a:latin typeface="Times Roman"/>
                <a:ea typeface="Times Roman"/>
                <a:cs typeface="Times Roman"/>
                <a:sym typeface="Times Roman"/>
              </a:defRPr>
            </a:pPr>
          </a:p>
        </p:txBody>
      </p:sp>
      <p:sp>
        <p:nvSpPr>
          <p:cNvPr id="702" name="Takes input from sensor…"/>
          <p:cNvSpPr txBox="1"/>
          <p:nvPr/>
        </p:nvSpPr>
        <p:spPr>
          <a:xfrm>
            <a:off x="-13434394" y="12530255"/>
            <a:ext cx="11539627"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input from sensor</a:t>
            </a:r>
          </a:p>
          <a:p>
            <a:pPr marL="889000" indent="-889000">
              <a:buSzPct val="100000"/>
              <a:buAutoNum type="arabicPeriod" startAt="1"/>
            </a:pPr>
            <a:r>
              <a:t>Checks if statement I.e from the inputs</a:t>
            </a:r>
          </a:p>
          <a:p>
            <a:pPr marL="889000" indent="-889000">
              <a:buSzPct val="100000"/>
              <a:buAutoNum type="arabicPeriod" startAt="1"/>
            </a:pPr>
            <a:r>
              <a:t>Gives live input to server by php post </a:t>
            </a:r>
          </a:p>
        </p:txBody>
      </p:sp>
      <p:sp>
        <p:nvSpPr>
          <p:cNvPr id="703" name="Server"/>
          <p:cNvSpPr txBox="1"/>
          <p:nvPr/>
        </p:nvSpPr>
        <p:spPr>
          <a:xfrm>
            <a:off x="-11080649" y="3420204"/>
            <a:ext cx="187482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a:t>
            </a:r>
          </a:p>
        </p:txBody>
      </p:sp>
      <p:sp>
        <p:nvSpPr>
          <p:cNvPr id="704" name="Takes data from Arduino…"/>
          <p:cNvSpPr txBox="1"/>
          <p:nvPr/>
        </p:nvSpPr>
        <p:spPr>
          <a:xfrm>
            <a:off x="-11309249" y="6720046"/>
            <a:ext cx="10080855"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data from Arduino </a:t>
            </a:r>
          </a:p>
          <a:p>
            <a:pPr marL="889000" indent="-889000">
              <a:buSzPct val="100000"/>
              <a:buAutoNum type="arabicPeriod" startAt="1"/>
            </a:pPr>
            <a:r>
              <a:t>Transfers the data to the website </a:t>
            </a:r>
          </a:p>
        </p:txBody>
      </p:sp>
      <p:sp>
        <p:nvSpPr>
          <p:cNvPr id="705" name="Website"/>
          <p:cNvSpPr txBox="1"/>
          <p:nvPr/>
        </p:nvSpPr>
        <p:spPr>
          <a:xfrm>
            <a:off x="-16554799" y="4680397"/>
            <a:ext cx="229240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Website</a:t>
            </a:r>
          </a:p>
        </p:txBody>
      </p:sp>
      <p:sp>
        <p:nvSpPr>
          <p:cNvPr id="706" name="Displays maps for user…"/>
          <p:cNvSpPr txBox="1"/>
          <p:nvPr/>
        </p:nvSpPr>
        <p:spPr>
          <a:xfrm>
            <a:off x="-16559779" y="6502838"/>
            <a:ext cx="14094767" cy="3911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889000">
              <a:buSzPct val="100000"/>
              <a:buAutoNum type="arabicPeriod" startAt="1"/>
            </a:pPr>
            <a:r>
              <a:t>Displays maps for user </a:t>
            </a:r>
          </a:p>
          <a:p>
            <a:pPr marL="889000" indent="-889000">
              <a:buSzPct val="100000"/>
              <a:buAutoNum type="arabicPeriod" startAt="1"/>
            </a:pPr>
            <a:r>
              <a:t>Displays vacant parking spaces </a:t>
            </a:r>
          </a:p>
          <a:p>
            <a:pPr marL="889000" indent="-889000">
              <a:buSzPct val="100000"/>
              <a:buAutoNum type="arabicPeriod" startAt="1"/>
            </a:pPr>
            <a:r>
              <a:t>On clicking the vacant spaces gives you the directions to it </a:t>
            </a:r>
          </a:p>
        </p:txBody>
      </p:sp>
      <p:sp>
        <p:nvSpPr>
          <p:cNvPr id="707" name="Your best friend to save time in this urban jungle"/>
          <p:cNvSpPr txBox="1"/>
          <p:nvPr/>
        </p:nvSpPr>
        <p:spPr>
          <a:xfrm>
            <a:off x="9562325" y="9634759"/>
            <a:ext cx="6663539" cy="17482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spcBef>
                <a:spcPts val="0"/>
              </a:spcBef>
              <a:defRPr sz="2400"/>
            </a:lvl1pPr>
          </a:lstStyle>
          <a:p>
            <a:pPr/>
            <a:r>
              <a:t>Your best friend to save time in this urban jungle</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AlphaTech"/>
          <p:cNvSpPr txBox="1"/>
          <p:nvPr/>
        </p:nvSpPr>
        <p:spPr>
          <a:xfrm>
            <a:off x="1730536" y="824131"/>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208" name="a"/>
          <p:cNvSpPr txBox="1"/>
          <p:nvPr/>
        </p:nvSpPr>
        <p:spPr>
          <a:xfrm>
            <a:off x="16031570" y="4891398"/>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09" name="P"/>
          <p:cNvSpPr txBox="1"/>
          <p:nvPr/>
        </p:nvSpPr>
        <p:spPr>
          <a:xfrm>
            <a:off x="7171974" y="5049221"/>
            <a:ext cx="1414203"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210" name="e"/>
          <p:cNvSpPr txBox="1"/>
          <p:nvPr/>
        </p:nvSpPr>
        <p:spPr>
          <a:xfrm>
            <a:off x="19396019" y="4891398"/>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11" name="r"/>
          <p:cNvSpPr txBox="1"/>
          <p:nvPr/>
        </p:nvSpPr>
        <p:spPr>
          <a:xfrm>
            <a:off x="10677310" y="5049221"/>
            <a:ext cx="1326692"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212" name="k"/>
          <p:cNvSpPr txBox="1"/>
          <p:nvPr/>
        </p:nvSpPr>
        <p:spPr>
          <a:xfrm>
            <a:off x="12375896" y="5049221"/>
            <a:ext cx="1341277"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213" name="s"/>
          <p:cNvSpPr txBox="1"/>
          <p:nvPr/>
        </p:nvSpPr>
        <p:spPr>
          <a:xfrm>
            <a:off x="17866621" y="4891398"/>
            <a:ext cx="110153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214" name="a"/>
          <p:cNvSpPr txBox="1"/>
          <p:nvPr/>
        </p:nvSpPr>
        <p:spPr>
          <a:xfrm>
            <a:off x="8828172" y="5049221"/>
            <a:ext cx="1460694"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15" name="e"/>
          <p:cNvSpPr txBox="1"/>
          <p:nvPr/>
        </p:nvSpPr>
        <p:spPr>
          <a:xfrm>
            <a:off x="14097931" y="7109293"/>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16" name="Presents"/>
          <p:cNvSpPr txBox="1"/>
          <p:nvPr/>
        </p:nvSpPr>
        <p:spPr>
          <a:xfrm>
            <a:off x="3936685" y="3652567"/>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217" name="Line"/>
          <p:cNvSpPr/>
          <p:nvPr/>
        </p:nvSpPr>
        <p:spPr>
          <a:xfrm>
            <a:off x="11262" y="9421877"/>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218" name="Line Line" descr="Line Line"/>
          <p:cNvPicPr>
            <a:picLocks noChangeAspect="0"/>
          </p:cNvPicPr>
          <p:nvPr/>
        </p:nvPicPr>
        <p:blipFill>
          <a:blip r:embed="rId2">
            <a:extLst/>
          </a:blip>
          <a:stretch>
            <a:fillRect/>
          </a:stretch>
        </p:blipFill>
        <p:spPr>
          <a:xfrm>
            <a:off x="-198289" y="7109293"/>
            <a:ext cx="24780578" cy="419101"/>
          </a:xfrm>
          <a:prstGeom prst="rect">
            <a:avLst/>
          </a:prstGeom>
        </p:spPr>
      </p:pic>
      <p:pic>
        <p:nvPicPr>
          <p:cNvPr id="220" name="Line Line" descr="Line Line"/>
          <p:cNvPicPr>
            <a:picLocks noChangeAspect="0"/>
          </p:cNvPicPr>
          <p:nvPr/>
        </p:nvPicPr>
        <p:blipFill>
          <a:blip r:embed="rId2">
            <a:extLst/>
          </a:blip>
          <a:stretch>
            <a:fillRect/>
          </a:stretch>
        </p:blipFill>
        <p:spPr>
          <a:xfrm>
            <a:off x="-2277" y="4930060"/>
            <a:ext cx="24780577" cy="419101"/>
          </a:xfrm>
          <a:prstGeom prst="rect">
            <a:avLst/>
          </a:prstGeom>
        </p:spPr>
      </p:pic>
      <p:pic>
        <p:nvPicPr>
          <p:cNvPr id="222" name="Line Line" descr="Line Line"/>
          <p:cNvPicPr>
            <a:picLocks noChangeAspect="0"/>
          </p:cNvPicPr>
          <p:nvPr/>
        </p:nvPicPr>
        <p:blipFill>
          <a:blip r:embed="rId3">
            <a:extLst/>
          </a:blip>
          <a:stretch>
            <a:fillRect/>
          </a:stretch>
        </p:blipFill>
        <p:spPr>
          <a:xfrm>
            <a:off x="-531364" y="11348600"/>
            <a:ext cx="25446728" cy="419101"/>
          </a:xfrm>
          <a:prstGeom prst="rect">
            <a:avLst/>
          </a:prstGeom>
        </p:spPr>
      </p:pic>
      <p:pic>
        <p:nvPicPr>
          <p:cNvPr id="224" name="Line Line" descr="Line Line"/>
          <p:cNvPicPr>
            <a:picLocks noChangeAspect="0"/>
          </p:cNvPicPr>
          <p:nvPr/>
        </p:nvPicPr>
        <p:blipFill>
          <a:blip r:embed="rId4">
            <a:extLst/>
          </a:blip>
          <a:stretch>
            <a:fillRect/>
          </a:stretch>
        </p:blipFill>
        <p:spPr>
          <a:xfrm rot="16200000">
            <a:off x="9351842" y="6184061"/>
            <a:ext cx="2146600" cy="215901"/>
          </a:xfrm>
          <a:prstGeom prst="rect">
            <a:avLst/>
          </a:prstGeom>
        </p:spPr>
      </p:pic>
      <p:pic>
        <p:nvPicPr>
          <p:cNvPr id="226" name="Line Line" descr="Line Line"/>
          <p:cNvPicPr>
            <a:picLocks noChangeAspect="0"/>
          </p:cNvPicPr>
          <p:nvPr/>
        </p:nvPicPr>
        <p:blipFill>
          <a:blip r:embed="rId4">
            <a:extLst/>
          </a:blip>
          <a:stretch>
            <a:fillRect/>
          </a:stretch>
        </p:blipFill>
        <p:spPr>
          <a:xfrm rot="16200000">
            <a:off x="7618596" y="6184061"/>
            <a:ext cx="2146600" cy="215901"/>
          </a:xfrm>
          <a:prstGeom prst="rect">
            <a:avLst/>
          </a:prstGeom>
        </p:spPr>
      </p:pic>
      <p:pic>
        <p:nvPicPr>
          <p:cNvPr id="228" name="Line Line" descr="Line Line"/>
          <p:cNvPicPr>
            <a:picLocks noChangeAspect="0"/>
          </p:cNvPicPr>
          <p:nvPr/>
        </p:nvPicPr>
        <p:blipFill>
          <a:blip r:embed="rId4">
            <a:extLst/>
          </a:blip>
          <a:stretch>
            <a:fillRect/>
          </a:stretch>
        </p:blipFill>
        <p:spPr>
          <a:xfrm rot="16200000">
            <a:off x="6019394" y="6180857"/>
            <a:ext cx="2146600" cy="215901"/>
          </a:xfrm>
          <a:prstGeom prst="rect">
            <a:avLst/>
          </a:prstGeom>
        </p:spPr>
      </p:pic>
      <p:pic>
        <p:nvPicPr>
          <p:cNvPr id="230" name="Line Line" descr="Line Line"/>
          <p:cNvPicPr>
            <a:picLocks noChangeAspect="0"/>
          </p:cNvPicPr>
          <p:nvPr/>
        </p:nvPicPr>
        <p:blipFill>
          <a:blip r:embed="rId4">
            <a:extLst/>
          </a:blip>
          <a:stretch>
            <a:fillRect/>
          </a:stretch>
        </p:blipFill>
        <p:spPr>
          <a:xfrm rot="16200000">
            <a:off x="11118700" y="6023034"/>
            <a:ext cx="2146600" cy="215901"/>
          </a:xfrm>
          <a:prstGeom prst="rect">
            <a:avLst/>
          </a:prstGeom>
        </p:spPr>
      </p:pic>
      <p:pic>
        <p:nvPicPr>
          <p:cNvPr id="232" name="Line Line" descr="Line Line"/>
          <p:cNvPicPr>
            <a:picLocks noChangeAspect="0"/>
          </p:cNvPicPr>
          <p:nvPr/>
        </p:nvPicPr>
        <p:blipFill>
          <a:blip r:embed="rId4">
            <a:extLst/>
          </a:blip>
          <a:stretch>
            <a:fillRect/>
          </a:stretch>
        </p:blipFill>
        <p:spPr>
          <a:xfrm rot="16200000">
            <a:off x="12885558" y="6184061"/>
            <a:ext cx="2146600" cy="215901"/>
          </a:xfrm>
          <a:prstGeom prst="rect">
            <a:avLst/>
          </a:prstGeom>
        </p:spPr>
      </p:pic>
      <p:pic>
        <p:nvPicPr>
          <p:cNvPr id="234" name="Line Line" descr="Line Line"/>
          <p:cNvPicPr>
            <a:picLocks noChangeAspect="0"/>
          </p:cNvPicPr>
          <p:nvPr/>
        </p:nvPicPr>
        <p:blipFill>
          <a:blip r:embed="rId4">
            <a:extLst/>
          </a:blip>
          <a:stretch>
            <a:fillRect/>
          </a:stretch>
        </p:blipFill>
        <p:spPr>
          <a:xfrm rot="16200000">
            <a:off x="14652415" y="6184061"/>
            <a:ext cx="2146600" cy="215901"/>
          </a:xfrm>
          <a:prstGeom prst="rect">
            <a:avLst/>
          </a:prstGeom>
        </p:spPr>
      </p:pic>
      <p:pic>
        <p:nvPicPr>
          <p:cNvPr id="236" name="Line Line" descr="Line Line"/>
          <p:cNvPicPr>
            <a:picLocks noChangeAspect="0"/>
          </p:cNvPicPr>
          <p:nvPr/>
        </p:nvPicPr>
        <p:blipFill>
          <a:blip r:embed="rId4">
            <a:extLst/>
          </a:blip>
          <a:stretch>
            <a:fillRect/>
          </a:stretch>
        </p:blipFill>
        <p:spPr>
          <a:xfrm rot="16200000">
            <a:off x="16541542" y="6180857"/>
            <a:ext cx="2146600" cy="215901"/>
          </a:xfrm>
          <a:prstGeom prst="rect">
            <a:avLst/>
          </a:prstGeom>
        </p:spPr>
      </p:pic>
      <p:pic>
        <p:nvPicPr>
          <p:cNvPr id="238" name="Line Line" descr="Line Line"/>
          <p:cNvPicPr>
            <a:picLocks noChangeAspect="0"/>
          </p:cNvPicPr>
          <p:nvPr/>
        </p:nvPicPr>
        <p:blipFill>
          <a:blip r:embed="rId4">
            <a:extLst/>
          </a:blip>
          <a:stretch>
            <a:fillRect/>
          </a:stretch>
        </p:blipFill>
        <p:spPr>
          <a:xfrm rot="16200000">
            <a:off x="18146631" y="6180857"/>
            <a:ext cx="2146600" cy="215901"/>
          </a:xfrm>
          <a:prstGeom prst="rect">
            <a:avLst/>
          </a:prstGeom>
        </p:spPr>
      </p:pic>
      <p:pic>
        <p:nvPicPr>
          <p:cNvPr id="240" name="Line Line" descr="Line Line"/>
          <p:cNvPicPr>
            <a:picLocks noChangeAspect="0"/>
          </p:cNvPicPr>
          <p:nvPr/>
        </p:nvPicPr>
        <p:blipFill>
          <a:blip r:embed="rId4">
            <a:extLst/>
          </a:blip>
          <a:stretch>
            <a:fillRect/>
          </a:stretch>
        </p:blipFill>
        <p:spPr>
          <a:xfrm rot="16200000">
            <a:off x="19751721" y="6180857"/>
            <a:ext cx="2146600" cy="2159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AlphaTech"/>
          <p:cNvSpPr txBox="1"/>
          <p:nvPr/>
        </p:nvSpPr>
        <p:spPr>
          <a:xfrm>
            <a:off x="1730536" y="824131"/>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244" name="a"/>
          <p:cNvSpPr txBox="1"/>
          <p:nvPr/>
        </p:nvSpPr>
        <p:spPr>
          <a:xfrm>
            <a:off x="16031570" y="4891398"/>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45" name="P"/>
          <p:cNvSpPr txBox="1"/>
          <p:nvPr/>
        </p:nvSpPr>
        <p:spPr>
          <a:xfrm>
            <a:off x="7171974" y="5049221"/>
            <a:ext cx="1414203"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246" name="e"/>
          <p:cNvSpPr txBox="1"/>
          <p:nvPr/>
        </p:nvSpPr>
        <p:spPr>
          <a:xfrm>
            <a:off x="19396019" y="4891398"/>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47" name="r"/>
          <p:cNvSpPr txBox="1"/>
          <p:nvPr/>
        </p:nvSpPr>
        <p:spPr>
          <a:xfrm>
            <a:off x="10677310" y="5049221"/>
            <a:ext cx="1326692"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248" name="k"/>
          <p:cNvSpPr txBox="1"/>
          <p:nvPr/>
        </p:nvSpPr>
        <p:spPr>
          <a:xfrm>
            <a:off x="12375896" y="5049221"/>
            <a:ext cx="1341277"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pic>
        <p:nvPicPr>
          <p:cNvPr id="249" name="Line Line" descr="Line Line"/>
          <p:cNvPicPr>
            <a:picLocks noChangeAspect="0"/>
          </p:cNvPicPr>
          <p:nvPr/>
        </p:nvPicPr>
        <p:blipFill>
          <a:blip r:embed="rId2">
            <a:extLst/>
          </a:blip>
          <a:stretch>
            <a:fillRect/>
          </a:stretch>
        </p:blipFill>
        <p:spPr>
          <a:xfrm rot="16200000">
            <a:off x="7618596" y="6184061"/>
            <a:ext cx="2146600" cy="215901"/>
          </a:xfrm>
          <a:prstGeom prst="rect">
            <a:avLst/>
          </a:prstGeom>
        </p:spPr>
      </p:pic>
      <p:sp>
        <p:nvSpPr>
          <p:cNvPr id="251" name="s"/>
          <p:cNvSpPr txBox="1"/>
          <p:nvPr/>
        </p:nvSpPr>
        <p:spPr>
          <a:xfrm>
            <a:off x="17866621" y="4891398"/>
            <a:ext cx="110153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252" name="a"/>
          <p:cNvSpPr txBox="1"/>
          <p:nvPr/>
        </p:nvSpPr>
        <p:spPr>
          <a:xfrm>
            <a:off x="8828172" y="5049221"/>
            <a:ext cx="1460694" cy="24791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53" name="e"/>
          <p:cNvSpPr txBox="1"/>
          <p:nvPr/>
        </p:nvSpPr>
        <p:spPr>
          <a:xfrm>
            <a:off x="14200542" y="4891398"/>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54" name="Presents"/>
          <p:cNvSpPr txBox="1"/>
          <p:nvPr/>
        </p:nvSpPr>
        <p:spPr>
          <a:xfrm>
            <a:off x="3936685" y="3652567"/>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255" name="Line"/>
          <p:cNvSpPr/>
          <p:nvPr/>
        </p:nvSpPr>
        <p:spPr>
          <a:xfrm>
            <a:off x="11262" y="9421877"/>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256" name="Line Line" descr="Line Line"/>
          <p:cNvPicPr>
            <a:picLocks noChangeAspect="0"/>
          </p:cNvPicPr>
          <p:nvPr/>
        </p:nvPicPr>
        <p:blipFill>
          <a:blip r:embed="rId3">
            <a:extLst/>
          </a:blip>
          <a:stretch>
            <a:fillRect/>
          </a:stretch>
        </p:blipFill>
        <p:spPr>
          <a:xfrm>
            <a:off x="-198289" y="7109293"/>
            <a:ext cx="24780578" cy="419101"/>
          </a:xfrm>
          <a:prstGeom prst="rect">
            <a:avLst/>
          </a:prstGeom>
        </p:spPr>
      </p:pic>
      <p:pic>
        <p:nvPicPr>
          <p:cNvPr id="258" name="Line Line" descr="Line Line"/>
          <p:cNvPicPr>
            <a:picLocks noChangeAspect="0"/>
          </p:cNvPicPr>
          <p:nvPr/>
        </p:nvPicPr>
        <p:blipFill>
          <a:blip r:embed="rId3">
            <a:extLst/>
          </a:blip>
          <a:stretch>
            <a:fillRect/>
          </a:stretch>
        </p:blipFill>
        <p:spPr>
          <a:xfrm>
            <a:off x="-198289" y="4930061"/>
            <a:ext cx="24780578" cy="419101"/>
          </a:xfrm>
          <a:prstGeom prst="rect">
            <a:avLst/>
          </a:prstGeom>
        </p:spPr>
      </p:pic>
      <p:pic>
        <p:nvPicPr>
          <p:cNvPr id="260" name="Line Line" descr="Line Line"/>
          <p:cNvPicPr>
            <a:picLocks noChangeAspect="0"/>
          </p:cNvPicPr>
          <p:nvPr/>
        </p:nvPicPr>
        <p:blipFill>
          <a:blip r:embed="rId3">
            <a:extLst/>
          </a:blip>
          <a:stretch>
            <a:fillRect/>
          </a:stretch>
        </p:blipFill>
        <p:spPr>
          <a:xfrm>
            <a:off x="-2277" y="11312157"/>
            <a:ext cx="24780577" cy="419101"/>
          </a:xfrm>
          <a:prstGeom prst="rect">
            <a:avLst/>
          </a:prstGeom>
        </p:spPr>
      </p:pic>
      <p:pic>
        <p:nvPicPr>
          <p:cNvPr id="262" name="Line Line" descr="Line Line"/>
          <p:cNvPicPr>
            <a:picLocks noChangeAspect="0"/>
          </p:cNvPicPr>
          <p:nvPr/>
        </p:nvPicPr>
        <p:blipFill>
          <a:blip r:embed="rId2">
            <a:extLst/>
          </a:blip>
          <a:stretch>
            <a:fillRect/>
          </a:stretch>
        </p:blipFill>
        <p:spPr>
          <a:xfrm rot="16200000">
            <a:off x="9351842" y="6184061"/>
            <a:ext cx="2146600" cy="215901"/>
          </a:xfrm>
          <a:prstGeom prst="rect">
            <a:avLst/>
          </a:prstGeom>
        </p:spPr>
      </p:pic>
      <p:pic>
        <p:nvPicPr>
          <p:cNvPr id="264" name="Line Line" descr="Line Line"/>
          <p:cNvPicPr>
            <a:picLocks noChangeAspect="0"/>
          </p:cNvPicPr>
          <p:nvPr/>
        </p:nvPicPr>
        <p:blipFill>
          <a:blip r:embed="rId2">
            <a:extLst/>
          </a:blip>
          <a:stretch>
            <a:fillRect/>
          </a:stretch>
        </p:blipFill>
        <p:spPr>
          <a:xfrm rot="16200000">
            <a:off x="6019394" y="6180857"/>
            <a:ext cx="2146600" cy="215901"/>
          </a:xfrm>
          <a:prstGeom prst="rect">
            <a:avLst/>
          </a:prstGeom>
        </p:spPr>
      </p:pic>
      <p:pic>
        <p:nvPicPr>
          <p:cNvPr id="266" name="Line Line" descr="Line Line"/>
          <p:cNvPicPr>
            <a:picLocks noChangeAspect="0"/>
          </p:cNvPicPr>
          <p:nvPr/>
        </p:nvPicPr>
        <p:blipFill>
          <a:blip r:embed="rId2">
            <a:extLst/>
          </a:blip>
          <a:stretch>
            <a:fillRect/>
          </a:stretch>
        </p:blipFill>
        <p:spPr>
          <a:xfrm rot="16200000">
            <a:off x="11118700" y="6023034"/>
            <a:ext cx="2146600" cy="215901"/>
          </a:xfrm>
          <a:prstGeom prst="rect">
            <a:avLst/>
          </a:prstGeom>
        </p:spPr>
      </p:pic>
      <p:pic>
        <p:nvPicPr>
          <p:cNvPr id="268" name="Line Line" descr="Line Line"/>
          <p:cNvPicPr>
            <a:picLocks noChangeAspect="0"/>
          </p:cNvPicPr>
          <p:nvPr/>
        </p:nvPicPr>
        <p:blipFill>
          <a:blip r:embed="rId2">
            <a:extLst/>
          </a:blip>
          <a:stretch>
            <a:fillRect/>
          </a:stretch>
        </p:blipFill>
        <p:spPr>
          <a:xfrm rot="16200000">
            <a:off x="12885558" y="6184061"/>
            <a:ext cx="2146600" cy="215901"/>
          </a:xfrm>
          <a:prstGeom prst="rect">
            <a:avLst/>
          </a:prstGeom>
        </p:spPr>
      </p:pic>
      <p:pic>
        <p:nvPicPr>
          <p:cNvPr id="270" name="Line Line" descr="Line Line"/>
          <p:cNvPicPr>
            <a:picLocks noChangeAspect="0"/>
          </p:cNvPicPr>
          <p:nvPr/>
        </p:nvPicPr>
        <p:blipFill>
          <a:blip r:embed="rId2">
            <a:extLst/>
          </a:blip>
          <a:stretch>
            <a:fillRect/>
          </a:stretch>
        </p:blipFill>
        <p:spPr>
          <a:xfrm rot="16200000">
            <a:off x="14652415" y="6184061"/>
            <a:ext cx="2146600" cy="215901"/>
          </a:xfrm>
          <a:prstGeom prst="rect">
            <a:avLst/>
          </a:prstGeom>
        </p:spPr>
      </p:pic>
      <p:pic>
        <p:nvPicPr>
          <p:cNvPr id="272" name="Line Line" descr="Line Line"/>
          <p:cNvPicPr>
            <a:picLocks noChangeAspect="0"/>
          </p:cNvPicPr>
          <p:nvPr/>
        </p:nvPicPr>
        <p:blipFill>
          <a:blip r:embed="rId2">
            <a:extLst/>
          </a:blip>
          <a:stretch>
            <a:fillRect/>
          </a:stretch>
        </p:blipFill>
        <p:spPr>
          <a:xfrm rot="16200000">
            <a:off x="16541542" y="6180857"/>
            <a:ext cx="2146600" cy="215901"/>
          </a:xfrm>
          <a:prstGeom prst="rect">
            <a:avLst/>
          </a:prstGeom>
        </p:spPr>
      </p:pic>
      <p:pic>
        <p:nvPicPr>
          <p:cNvPr id="274" name="Line Line" descr="Line Line"/>
          <p:cNvPicPr>
            <a:picLocks noChangeAspect="0"/>
          </p:cNvPicPr>
          <p:nvPr/>
        </p:nvPicPr>
        <p:blipFill>
          <a:blip r:embed="rId2">
            <a:extLst/>
          </a:blip>
          <a:stretch>
            <a:fillRect/>
          </a:stretch>
        </p:blipFill>
        <p:spPr>
          <a:xfrm rot="16200000">
            <a:off x="18146631" y="6180857"/>
            <a:ext cx="2146600" cy="215901"/>
          </a:xfrm>
          <a:prstGeom prst="rect">
            <a:avLst/>
          </a:prstGeom>
        </p:spPr>
      </p:pic>
      <p:pic>
        <p:nvPicPr>
          <p:cNvPr id="276" name="Line Line" descr="Line Line"/>
          <p:cNvPicPr>
            <a:picLocks noChangeAspect="0"/>
          </p:cNvPicPr>
          <p:nvPr/>
        </p:nvPicPr>
        <p:blipFill>
          <a:blip r:embed="rId2">
            <a:extLst/>
          </a:blip>
          <a:stretch>
            <a:fillRect/>
          </a:stretch>
        </p:blipFill>
        <p:spPr>
          <a:xfrm rot="16200000">
            <a:off x="19751721" y="6180857"/>
            <a:ext cx="2146600" cy="215901"/>
          </a:xfrm>
          <a:prstGeom prst="rect">
            <a:avLst/>
          </a:prstGeom>
        </p:spPr>
      </p:pic>
      <p:sp>
        <p:nvSpPr>
          <p:cNvPr id="278" name="AlphaTech"/>
          <p:cNvSpPr txBox="1"/>
          <p:nvPr/>
        </p:nvSpPr>
        <p:spPr>
          <a:xfrm>
            <a:off x="2918466" y="-1614269"/>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279" name="a"/>
          <p:cNvSpPr txBox="1"/>
          <p:nvPr/>
        </p:nvSpPr>
        <p:spPr>
          <a:xfrm>
            <a:off x="17932615" y="14529979"/>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80" name="P"/>
          <p:cNvSpPr txBox="1"/>
          <p:nvPr/>
        </p:nvSpPr>
        <p:spPr>
          <a:xfrm>
            <a:off x="9073021" y="14687802"/>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281" name="e"/>
          <p:cNvSpPr txBox="1"/>
          <p:nvPr/>
        </p:nvSpPr>
        <p:spPr>
          <a:xfrm>
            <a:off x="21297064" y="14529979"/>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82" name="r"/>
          <p:cNvSpPr txBox="1"/>
          <p:nvPr/>
        </p:nvSpPr>
        <p:spPr>
          <a:xfrm>
            <a:off x="12578357" y="14687802"/>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283" name="k"/>
          <p:cNvSpPr txBox="1"/>
          <p:nvPr/>
        </p:nvSpPr>
        <p:spPr>
          <a:xfrm>
            <a:off x="14276942" y="14687802"/>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284" name="s"/>
          <p:cNvSpPr txBox="1"/>
          <p:nvPr/>
        </p:nvSpPr>
        <p:spPr>
          <a:xfrm>
            <a:off x="19767666" y="14529979"/>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285" name="a"/>
          <p:cNvSpPr txBox="1"/>
          <p:nvPr/>
        </p:nvSpPr>
        <p:spPr>
          <a:xfrm>
            <a:off x="10729219" y="14687802"/>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286" name="e"/>
          <p:cNvSpPr txBox="1"/>
          <p:nvPr/>
        </p:nvSpPr>
        <p:spPr>
          <a:xfrm>
            <a:off x="16101587" y="14529979"/>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287" name="Presents"/>
          <p:cNvSpPr txBox="1"/>
          <p:nvPr/>
        </p:nvSpPr>
        <p:spPr>
          <a:xfrm>
            <a:off x="-2781326" y="3652567"/>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288" name="Line"/>
          <p:cNvSpPr/>
          <p:nvPr/>
        </p:nvSpPr>
        <p:spPr>
          <a:xfrm>
            <a:off x="1912308" y="19060458"/>
            <a:ext cx="24361478"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289" name="Line Line" descr="Line Line"/>
          <p:cNvPicPr>
            <a:picLocks noChangeAspect="0"/>
          </p:cNvPicPr>
          <p:nvPr/>
        </p:nvPicPr>
        <p:blipFill>
          <a:blip r:embed="rId3">
            <a:extLst/>
          </a:blip>
          <a:stretch>
            <a:fillRect/>
          </a:stretch>
        </p:blipFill>
        <p:spPr>
          <a:xfrm>
            <a:off x="1702758" y="16747875"/>
            <a:ext cx="24780577" cy="419101"/>
          </a:xfrm>
          <a:prstGeom prst="rect">
            <a:avLst/>
          </a:prstGeom>
        </p:spPr>
      </p:pic>
      <p:pic>
        <p:nvPicPr>
          <p:cNvPr id="291" name="Line Line" descr="Line Line"/>
          <p:cNvPicPr>
            <a:picLocks noChangeAspect="0"/>
          </p:cNvPicPr>
          <p:nvPr/>
        </p:nvPicPr>
        <p:blipFill>
          <a:blip r:embed="rId3">
            <a:extLst/>
          </a:blip>
          <a:stretch>
            <a:fillRect/>
          </a:stretch>
        </p:blipFill>
        <p:spPr>
          <a:xfrm>
            <a:off x="1898769" y="14568640"/>
            <a:ext cx="24780578" cy="419101"/>
          </a:xfrm>
          <a:prstGeom prst="rect">
            <a:avLst/>
          </a:prstGeom>
        </p:spPr>
      </p:pic>
      <p:pic>
        <p:nvPicPr>
          <p:cNvPr id="293" name="Line Line" descr="Line Line"/>
          <p:cNvPicPr>
            <a:picLocks noChangeAspect="0"/>
          </p:cNvPicPr>
          <p:nvPr/>
        </p:nvPicPr>
        <p:blipFill>
          <a:blip r:embed="rId3">
            <a:extLst/>
          </a:blip>
          <a:stretch>
            <a:fillRect/>
          </a:stretch>
        </p:blipFill>
        <p:spPr>
          <a:xfrm>
            <a:off x="1898769" y="20950738"/>
            <a:ext cx="24780578" cy="419101"/>
          </a:xfrm>
          <a:prstGeom prst="rect">
            <a:avLst/>
          </a:prstGeom>
        </p:spPr>
      </p:pic>
      <p:pic>
        <p:nvPicPr>
          <p:cNvPr id="295" name="Line Line" descr="Line Line"/>
          <p:cNvPicPr>
            <a:picLocks noChangeAspect="0"/>
          </p:cNvPicPr>
          <p:nvPr/>
        </p:nvPicPr>
        <p:blipFill>
          <a:blip r:embed="rId2">
            <a:extLst/>
          </a:blip>
          <a:stretch>
            <a:fillRect/>
          </a:stretch>
        </p:blipFill>
        <p:spPr>
          <a:xfrm rot="16200000">
            <a:off x="11252889" y="15822641"/>
            <a:ext cx="2146600" cy="215901"/>
          </a:xfrm>
          <a:prstGeom prst="rect">
            <a:avLst/>
          </a:prstGeom>
        </p:spPr>
      </p:pic>
      <p:pic>
        <p:nvPicPr>
          <p:cNvPr id="297" name="Line Line" descr="Line Line"/>
          <p:cNvPicPr>
            <a:picLocks noChangeAspect="0"/>
          </p:cNvPicPr>
          <p:nvPr/>
        </p:nvPicPr>
        <p:blipFill>
          <a:blip r:embed="rId2">
            <a:extLst/>
          </a:blip>
          <a:stretch>
            <a:fillRect/>
          </a:stretch>
        </p:blipFill>
        <p:spPr>
          <a:xfrm rot="16200000">
            <a:off x="9519642" y="15822641"/>
            <a:ext cx="2146600" cy="215901"/>
          </a:xfrm>
          <a:prstGeom prst="rect">
            <a:avLst/>
          </a:prstGeom>
        </p:spPr>
      </p:pic>
      <p:pic>
        <p:nvPicPr>
          <p:cNvPr id="299" name="Line Line" descr="Line Line"/>
          <p:cNvPicPr>
            <a:picLocks noChangeAspect="0"/>
          </p:cNvPicPr>
          <p:nvPr/>
        </p:nvPicPr>
        <p:blipFill>
          <a:blip r:embed="rId2">
            <a:extLst/>
          </a:blip>
          <a:stretch>
            <a:fillRect/>
          </a:stretch>
        </p:blipFill>
        <p:spPr>
          <a:xfrm rot="16200000">
            <a:off x="7920441" y="15819439"/>
            <a:ext cx="2146600" cy="215901"/>
          </a:xfrm>
          <a:prstGeom prst="rect">
            <a:avLst/>
          </a:prstGeom>
        </p:spPr>
      </p:pic>
      <p:pic>
        <p:nvPicPr>
          <p:cNvPr id="301" name="Line Line" descr="Line Line"/>
          <p:cNvPicPr>
            <a:picLocks noChangeAspect="0"/>
          </p:cNvPicPr>
          <p:nvPr/>
        </p:nvPicPr>
        <p:blipFill>
          <a:blip r:embed="rId2">
            <a:extLst/>
          </a:blip>
          <a:stretch>
            <a:fillRect/>
          </a:stretch>
        </p:blipFill>
        <p:spPr>
          <a:xfrm rot="16200000">
            <a:off x="13019746" y="15661616"/>
            <a:ext cx="2146600" cy="215901"/>
          </a:xfrm>
          <a:prstGeom prst="rect">
            <a:avLst/>
          </a:prstGeom>
        </p:spPr>
      </p:pic>
      <p:pic>
        <p:nvPicPr>
          <p:cNvPr id="303" name="Line Line" descr="Line Line"/>
          <p:cNvPicPr>
            <a:picLocks noChangeAspect="0"/>
          </p:cNvPicPr>
          <p:nvPr/>
        </p:nvPicPr>
        <p:blipFill>
          <a:blip r:embed="rId2">
            <a:extLst/>
          </a:blip>
          <a:stretch>
            <a:fillRect/>
          </a:stretch>
        </p:blipFill>
        <p:spPr>
          <a:xfrm rot="16200000">
            <a:off x="14786604" y="15822641"/>
            <a:ext cx="2146600" cy="215901"/>
          </a:xfrm>
          <a:prstGeom prst="rect">
            <a:avLst/>
          </a:prstGeom>
        </p:spPr>
      </p:pic>
      <p:pic>
        <p:nvPicPr>
          <p:cNvPr id="305" name="Line Line" descr="Line Line"/>
          <p:cNvPicPr>
            <a:picLocks noChangeAspect="0"/>
          </p:cNvPicPr>
          <p:nvPr/>
        </p:nvPicPr>
        <p:blipFill>
          <a:blip r:embed="rId2">
            <a:extLst/>
          </a:blip>
          <a:stretch>
            <a:fillRect/>
          </a:stretch>
        </p:blipFill>
        <p:spPr>
          <a:xfrm rot="16200000">
            <a:off x="16553460" y="15822641"/>
            <a:ext cx="2146600" cy="215901"/>
          </a:xfrm>
          <a:prstGeom prst="rect">
            <a:avLst/>
          </a:prstGeom>
        </p:spPr>
      </p:pic>
      <p:pic>
        <p:nvPicPr>
          <p:cNvPr id="307" name="Line Line" descr="Line Line"/>
          <p:cNvPicPr>
            <a:picLocks noChangeAspect="0"/>
          </p:cNvPicPr>
          <p:nvPr/>
        </p:nvPicPr>
        <p:blipFill>
          <a:blip r:embed="rId2">
            <a:extLst/>
          </a:blip>
          <a:stretch>
            <a:fillRect/>
          </a:stretch>
        </p:blipFill>
        <p:spPr>
          <a:xfrm rot="16200000">
            <a:off x="18442587" y="15819439"/>
            <a:ext cx="2146600" cy="215901"/>
          </a:xfrm>
          <a:prstGeom prst="rect">
            <a:avLst/>
          </a:prstGeom>
        </p:spPr>
      </p:pic>
      <p:pic>
        <p:nvPicPr>
          <p:cNvPr id="309" name="pasted-movie.png" descr="pasted-movie.png"/>
          <p:cNvPicPr>
            <a:picLocks noChangeAspect="1"/>
          </p:cNvPicPr>
          <p:nvPr/>
        </p:nvPicPr>
        <p:blipFill>
          <a:blip r:embed="rId4">
            <a:extLst/>
          </a:blip>
          <a:stretch>
            <a:fillRect/>
          </a:stretch>
        </p:blipFill>
        <p:spPr>
          <a:xfrm>
            <a:off x="2611512" y="14088952"/>
            <a:ext cx="25931514" cy="17287674"/>
          </a:xfrm>
          <a:prstGeom prst="rect">
            <a:avLst/>
          </a:prstGeom>
          <a:ln w="12700">
            <a:miter lim="400000"/>
          </a:ln>
        </p:spPr>
      </p:pic>
      <p:pic>
        <p:nvPicPr>
          <p:cNvPr id="310" name="Line Line" descr="Line Line"/>
          <p:cNvPicPr>
            <a:picLocks noChangeAspect="0"/>
          </p:cNvPicPr>
          <p:nvPr/>
        </p:nvPicPr>
        <p:blipFill>
          <a:blip r:embed="rId2">
            <a:extLst/>
          </a:blip>
          <a:stretch>
            <a:fillRect/>
          </a:stretch>
        </p:blipFill>
        <p:spPr>
          <a:xfrm rot="16200000">
            <a:off x="20047677" y="15819439"/>
            <a:ext cx="2146600" cy="215901"/>
          </a:xfrm>
          <a:prstGeom prst="rect">
            <a:avLst/>
          </a:prstGeom>
        </p:spPr>
      </p:pic>
      <p:sp>
        <p:nvSpPr>
          <p:cNvPr id="312" name="Rectangle"/>
          <p:cNvSpPr/>
          <p:nvPr/>
        </p:nvSpPr>
        <p:spPr>
          <a:xfrm>
            <a:off x="2426464" y="15482337"/>
            <a:ext cx="28187920" cy="13789804"/>
          </a:xfrm>
          <a:prstGeom prst="rect">
            <a:avLst/>
          </a:prstGeom>
          <a:gradFill>
            <a:gsLst>
              <a:gs pos="0">
                <a:srgbClr val="000000"/>
              </a:gs>
              <a:gs pos="0">
                <a:srgbClr val="000000">
                  <a:alpha val="50000"/>
                </a:srgbClr>
              </a:gs>
              <a:gs pos="100000">
                <a:srgbClr val="000000">
                  <a:alpha val="0"/>
                </a:srgbClr>
              </a:gs>
            </a:gsLst>
            <a:path>
              <a:fillToRect l="20902" t="51363" r="79097" b="48636"/>
            </a:path>
          </a:gra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313" name="Line Line" descr="Line Line"/>
          <p:cNvPicPr>
            <a:picLocks noChangeAspect="0"/>
          </p:cNvPicPr>
          <p:nvPr/>
        </p:nvPicPr>
        <p:blipFill>
          <a:blip r:embed="rId2">
            <a:extLst/>
          </a:blip>
          <a:stretch>
            <a:fillRect/>
          </a:stretch>
        </p:blipFill>
        <p:spPr>
          <a:xfrm rot="16200000">
            <a:off x="21652766" y="15819439"/>
            <a:ext cx="2146600" cy="215901"/>
          </a:xfrm>
          <a:prstGeom prst="rect">
            <a:avLst/>
          </a:prstGeom>
        </p:spPr>
      </p:pic>
      <p:sp>
        <p:nvSpPr>
          <p:cNvPr id="315" name="ParkEase"/>
          <p:cNvSpPr txBox="1"/>
          <p:nvPr/>
        </p:nvSpPr>
        <p:spPr>
          <a:xfrm>
            <a:off x="-187044" y="-1747303"/>
            <a:ext cx="3065654" cy="11811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316" name="Idea Spark:"/>
          <p:cNvSpPr txBox="1"/>
          <p:nvPr/>
        </p:nvSpPr>
        <p:spPr>
          <a:xfrm>
            <a:off x="-3484761" y="3015941"/>
            <a:ext cx="323057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317"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267403" y="5372979"/>
            <a:ext cx="15784574" cy="6605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320"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321"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322"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323"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324"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325"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326"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327"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328"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329"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330"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332"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334"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336"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338"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340"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342"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344"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346"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348"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350" name="pasted-movie.png" descr="pasted-movie.png"/>
          <p:cNvPicPr>
            <a:picLocks noChangeAspect="1"/>
          </p:cNvPicPr>
          <p:nvPr/>
        </p:nvPicPr>
        <p:blipFill>
          <a:blip r:embed="rId4">
            <a:extLst/>
          </a:blip>
          <a:stretch>
            <a:fillRect/>
          </a:stretch>
        </p:blipFill>
        <p:spPr>
          <a:xfrm>
            <a:off x="-71663" y="-1637321"/>
            <a:ext cx="25931515" cy="17287674"/>
          </a:xfrm>
          <a:prstGeom prst="rect">
            <a:avLst/>
          </a:prstGeom>
          <a:ln w="12700">
            <a:miter lim="400000"/>
          </a:ln>
        </p:spPr>
      </p:pic>
      <p:pic>
        <p:nvPicPr>
          <p:cNvPr id="351"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sp>
        <p:nvSpPr>
          <p:cNvPr id="353" name="Rectangle"/>
          <p:cNvSpPr/>
          <p:nvPr/>
        </p:nvSpPr>
        <p:spPr>
          <a:xfrm>
            <a:off x="-302719" y="-36902"/>
            <a:ext cx="28187921" cy="13789804"/>
          </a:xfrm>
          <a:prstGeom prst="rect">
            <a:avLst/>
          </a:prstGeom>
          <a:gradFill>
            <a:gsLst>
              <a:gs pos="0">
                <a:srgbClr val="000000"/>
              </a:gs>
              <a:gs pos="0">
                <a:srgbClr val="000000">
                  <a:alpha val="50000"/>
                </a:srgbClr>
              </a:gs>
              <a:gs pos="100000">
                <a:srgbClr val="000000">
                  <a:alpha val="0"/>
                </a:srgbClr>
              </a:gs>
            </a:gsLst>
            <a:path>
              <a:fillToRect l="20902" t="51363" r="79097" b="48636"/>
            </a:path>
          </a:gra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354"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356" name="ParkEase"/>
          <p:cNvSpPr txBox="1"/>
          <p:nvPr/>
        </p:nvSpPr>
        <p:spPr>
          <a:xfrm>
            <a:off x="2423887" y="7546"/>
            <a:ext cx="3065654"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357" name="Idea Spark:"/>
          <p:cNvSpPr txBox="1"/>
          <p:nvPr/>
        </p:nvSpPr>
        <p:spPr>
          <a:xfrm>
            <a:off x="2341426" y="2716892"/>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358"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2172315" y="5053566"/>
            <a:ext cx="15784574" cy="6605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361"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362"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363"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364"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365"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366"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367"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368"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369"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370"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371"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373"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375"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377"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379"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381"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383"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385"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387"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389"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391" name="pasted-movie.png" descr="pasted-movie.png"/>
          <p:cNvPicPr>
            <a:picLocks noChangeAspect="1"/>
          </p:cNvPicPr>
          <p:nvPr/>
        </p:nvPicPr>
        <p:blipFill>
          <a:blip r:embed="rId4">
            <a:extLst/>
          </a:blip>
          <a:stretch>
            <a:fillRect/>
          </a:stretch>
        </p:blipFill>
        <p:spPr>
          <a:xfrm>
            <a:off x="-71663" y="-1637321"/>
            <a:ext cx="25931515" cy="17287674"/>
          </a:xfrm>
          <a:prstGeom prst="rect">
            <a:avLst/>
          </a:prstGeom>
          <a:ln w="12700">
            <a:miter lim="400000"/>
          </a:ln>
        </p:spPr>
      </p:pic>
      <p:pic>
        <p:nvPicPr>
          <p:cNvPr id="392"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sp>
        <p:nvSpPr>
          <p:cNvPr id="394" name="Rectangle"/>
          <p:cNvSpPr/>
          <p:nvPr/>
        </p:nvSpPr>
        <p:spPr>
          <a:xfrm>
            <a:off x="-302719" y="-36902"/>
            <a:ext cx="28187921" cy="13789804"/>
          </a:xfrm>
          <a:prstGeom prst="rect">
            <a:avLst/>
          </a:prstGeom>
          <a:gradFill>
            <a:gsLst>
              <a:gs pos="0">
                <a:srgbClr val="000000"/>
              </a:gs>
              <a:gs pos="0">
                <a:srgbClr val="000000">
                  <a:alpha val="50000"/>
                </a:srgbClr>
              </a:gs>
              <a:gs pos="100000">
                <a:srgbClr val="000000">
                  <a:alpha val="0"/>
                </a:srgbClr>
              </a:gs>
            </a:gsLst>
            <a:path>
              <a:fillToRect l="20902" t="51363" r="79097" b="48636"/>
            </a:path>
          </a:gra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395"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397" name="ParkEase"/>
          <p:cNvSpPr txBox="1"/>
          <p:nvPr/>
        </p:nvSpPr>
        <p:spPr>
          <a:xfrm>
            <a:off x="477782" y="237584"/>
            <a:ext cx="3065655"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398"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399"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400" name="Image" descr="Image"/>
          <p:cNvPicPr>
            <a:picLocks noChangeAspect="1"/>
          </p:cNvPicPr>
          <p:nvPr/>
        </p:nvPicPr>
        <p:blipFill>
          <a:blip r:embed="rId5">
            <a:extLst/>
          </a:blip>
          <a:stretch>
            <a:fillRect/>
          </a:stretch>
        </p:blipFill>
        <p:spPr>
          <a:xfrm>
            <a:off x="9092259" y="-88066"/>
            <a:ext cx="17901189" cy="15562846"/>
          </a:xfrm>
          <a:prstGeom prst="rect">
            <a:avLst/>
          </a:prstGeom>
          <a:ln w="12700">
            <a:miter lim="400000"/>
          </a:ln>
        </p:spPr>
      </p:pic>
      <p:sp>
        <p:nvSpPr>
          <p:cNvPr id="401" name="IR Emitter"/>
          <p:cNvSpPr txBox="1"/>
          <p:nvPr/>
        </p:nvSpPr>
        <p:spPr>
          <a:xfrm>
            <a:off x="13398385" y="423920"/>
            <a:ext cx="280141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402" name="IR Receiver"/>
          <p:cNvSpPr txBox="1"/>
          <p:nvPr/>
        </p:nvSpPr>
        <p:spPr>
          <a:xfrm>
            <a:off x="16776910" y="426447"/>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403" name="WiFi module"/>
          <p:cNvSpPr txBox="1"/>
          <p:nvPr/>
        </p:nvSpPr>
        <p:spPr>
          <a:xfrm>
            <a:off x="21583636" y="6275691"/>
            <a:ext cx="3065653"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404" name="Theres a system underneath the parking spots that checks weather there is a car or not and gives the information to a server via a wifi module."/>
          <p:cNvSpPr txBox="1"/>
          <p:nvPr/>
        </p:nvSpPr>
        <p:spPr>
          <a:xfrm>
            <a:off x="1194370" y="4077000"/>
            <a:ext cx="9557564" cy="4646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405" name="image.png" descr="image.png"/>
          <p:cNvPicPr>
            <a:picLocks noChangeAspect="1"/>
          </p:cNvPicPr>
          <p:nvPr/>
        </p:nvPicPr>
        <p:blipFill>
          <a:blip r:embed="rId6">
            <a:extLst/>
          </a:blip>
          <a:srcRect l="0" t="2530" r="0" b="0"/>
          <a:stretch>
            <a:fillRect/>
          </a:stretch>
        </p:blipFill>
        <p:spPr>
          <a:xfrm>
            <a:off x="26578743" y="11321072"/>
            <a:ext cx="3599838" cy="4540705"/>
          </a:xfrm>
          <a:prstGeom prst="rect">
            <a:avLst/>
          </a:prstGeom>
          <a:ln w="12700">
            <a:miter lim="400000"/>
          </a:ln>
        </p:spPr>
      </p:pic>
      <p:pic>
        <p:nvPicPr>
          <p:cNvPr id="406" name="pasted-movie.png" descr="pasted-movie.png"/>
          <p:cNvPicPr>
            <a:picLocks noChangeAspect="1"/>
          </p:cNvPicPr>
          <p:nvPr/>
        </p:nvPicPr>
        <p:blipFill>
          <a:blip r:embed="rId7">
            <a:extLst/>
          </a:blip>
          <a:stretch>
            <a:fillRect/>
          </a:stretch>
        </p:blipFill>
        <p:spPr>
          <a:xfrm>
            <a:off x="-2628281" y="-3718728"/>
            <a:ext cx="3505201" cy="3492501"/>
          </a:xfrm>
          <a:prstGeom prst="rect">
            <a:avLst/>
          </a:prstGeom>
          <a:ln w="12700">
            <a:miter lim="400000"/>
          </a:ln>
        </p:spPr>
      </p:pic>
      <p:pic>
        <p:nvPicPr>
          <p:cNvPr id="407" name="pasted-movie.png" descr="pasted-movie.png"/>
          <p:cNvPicPr>
            <a:picLocks noChangeAspect="1"/>
          </p:cNvPicPr>
          <p:nvPr/>
        </p:nvPicPr>
        <p:blipFill>
          <a:blip r:embed="rId8">
            <a:extLst/>
          </a:blip>
          <a:stretch>
            <a:fillRect/>
          </a:stretch>
        </p:blipFill>
        <p:spPr>
          <a:xfrm>
            <a:off x="1421874" y="15101659"/>
            <a:ext cx="3898901" cy="2946401"/>
          </a:xfrm>
          <a:prstGeom prst="rect">
            <a:avLst/>
          </a:prstGeom>
          <a:ln w="12700">
            <a:miter lim="400000"/>
          </a:ln>
        </p:spPr>
      </p:pic>
      <p:pic>
        <p:nvPicPr>
          <p:cNvPr id="408" name="pasted-movie.png" descr="pasted-movie.png"/>
          <p:cNvPicPr>
            <a:picLocks noChangeAspect="1"/>
          </p:cNvPicPr>
          <p:nvPr/>
        </p:nvPicPr>
        <p:blipFill>
          <a:blip r:embed="rId9">
            <a:extLst/>
          </a:blip>
          <a:stretch>
            <a:fillRect/>
          </a:stretch>
        </p:blipFill>
        <p:spPr>
          <a:xfrm rot="2209475">
            <a:off x="-2436073" y="13497858"/>
            <a:ext cx="2709556" cy="2146600"/>
          </a:xfrm>
          <a:prstGeom prst="rect">
            <a:avLst/>
          </a:prstGeom>
          <a:ln w="12700">
            <a:miter lim="400000"/>
          </a:ln>
        </p:spPr>
      </p:pic>
      <p:pic>
        <p:nvPicPr>
          <p:cNvPr id="409" name="pasted-movie.png" descr="pasted-movie.png"/>
          <p:cNvPicPr>
            <a:picLocks noChangeAspect="1"/>
          </p:cNvPicPr>
          <p:nvPr/>
        </p:nvPicPr>
        <p:blipFill>
          <a:blip r:embed="rId10">
            <a:extLst/>
          </a:blip>
          <a:stretch>
            <a:fillRect/>
          </a:stretch>
        </p:blipFill>
        <p:spPr>
          <a:xfrm>
            <a:off x="-2711997" y="14073020"/>
            <a:ext cx="2349501" cy="1765301"/>
          </a:xfrm>
          <a:prstGeom prst="rect">
            <a:avLst/>
          </a:prstGeom>
          <a:ln w="12700">
            <a:miter lim="400000"/>
          </a:ln>
        </p:spPr>
      </p:pic>
      <p:pic>
        <p:nvPicPr>
          <p:cNvPr id="410" name="pasted-movie.png" descr="pasted-movie.png"/>
          <p:cNvPicPr>
            <a:picLocks noChangeAspect="1"/>
          </p:cNvPicPr>
          <p:nvPr/>
        </p:nvPicPr>
        <p:blipFill>
          <a:blip r:embed="rId11">
            <a:extLst/>
          </a:blip>
          <a:srcRect l="1808" t="3639" r="0" b="3639"/>
          <a:stretch>
            <a:fillRect/>
          </a:stretch>
        </p:blipFill>
        <p:spPr>
          <a:xfrm>
            <a:off x="5140911" y="-4427524"/>
            <a:ext cx="2966526" cy="2746576"/>
          </a:xfrm>
          <a:prstGeom prst="rect">
            <a:avLst/>
          </a:prstGeom>
          <a:ln w="12700">
            <a:miter lim="400000"/>
          </a:ln>
        </p:spPr>
      </p:pic>
      <p:sp>
        <p:nvSpPr>
          <p:cNvPr id="411" name="Line"/>
          <p:cNvSpPr/>
          <p:nvPr/>
        </p:nvSpPr>
        <p:spPr>
          <a:xfrm flipV="1">
            <a:off x="-1418980" y="13558174"/>
            <a:ext cx="1094083" cy="798147"/>
          </a:xfrm>
          <a:prstGeom prst="line">
            <a:avLst/>
          </a:prstGeom>
          <a:ln w="25400">
            <a:solidFill>
              <a:srgbClr val="FFFFFF"/>
            </a:solidFill>
            <a:miter lim="400000"/>
            <a:tailEnd type="triangle"/>
          </a:ln>
        </p:spPr>
        <p:txBody>
          <a:bodyPr lIns="50800" tIns="50800" rIns="50800" bIns="50800" anchor="ctr"/>
          <a:lstStyle/>
          <a:p>
            <a:pPr/>
          </a:p>
        </p:txBody>
      </p:sp>
      <p:sp>
        <p:nvSpPr>
          <p:cNvPr id="412" name="Line"/>
          <p:cNvSpPr/>
          <p:nvPr/>
        </p:nvSpPr>
        <p:spPr>
          <a:xfrm>
            <a:off x="-3136748" y="-4174572"/>
            <a:ext cx="1047708" cy="1047709"/>
          </a:xfrm>
          <a:prstGeom prst="line">
            <a:avLst/>
          </a:prstGeom>
          <a:ln w="25400">
            <a:solidFill>
              <a:srgbClr val="FFFFFF"/>
            </a:solidFill>
            <a:miter lim="400000"/>
            <a:tailEnd type="triangle"/>
          </a:ln>
        </p:spPr>
        <p:txBody>
          <a:bodyPr lIns="50800" tIns="50800" rIns="50800" bIns="50800" anchor="ctr"/>
          <a:lstStyle/>
          <a:p>
            <a:pPr/>
          </a:p>
        </p:txBody>
      </p:sp>
      <p:sp>
        <p:nvSpPr>
          <p:cNvPr id="413" name="Line"/>
          <p:cNvSpPr/>
          <p:nvPr/>
        </p:nvSpPr>
        <p:spPr>
          <a:xfrm>
            <a:off x="9081761" y="-1601072"/>
            <a:ext cx="1319348" cy="827840"/>
          </a:xfrm>
          <a:prstGeom prst="line">
            <a:avLst/>
          </a:prstGeom>
          <a:ln w="25400">
            <a:solidFill>
              <a:srgbClr val="FFFFFF"/>
            </a:solidFill>
            <a:miter lim="400000"/>
            <a:tailEnd type="triangle"/>
          </a:ln>
        </p:spPr>
        <p:txBody>
          <a:bodyPr lIns="50800" tIns="50800" rIns="50800" bIns="50800" anchor="ctr"/>
          <a:lstStyle/>
          <a:p>
            <a:pPr/>
          </a:p>
        </p:txBody>
      </p:sp>
      <p:sp>
        <p:nvSpPr>
          <p:cNvPr id="414" name="Line"/>
          <p:cNvSpPr/>
          <p:nvPr/>
        </p:nvSpPr>
        <p:spPr>
          <a:xfrm flipV="1">
            <a:off x="5010803" y="14361606"/>
            <a:ext cx="1454417" cy="827161"/>
          </a:xfrm>
          <a:prstGeom prst="line">
            <a:avLst/>
          </a:prstGeom>
          <a:ln w="25400">
            <a:solidFill>
              <a:srgbClr val="FFFFFF"/>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417"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418"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419"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420"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421"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422"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423"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424"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425"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426"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427"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429"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431"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433"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435"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437"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439"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441"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443"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445"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447"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pic>
        <p:nvPicPr>
          <p:cNvPr id="449" name="image.png" descr="image.png"/>
          <p:cNvPicPr>
            <a:picLocks noChangeAspect="1"/>
          </p:cNvPicPr>
          <p:nvPr/>
        </p:nvPicPr>
        <p:blipFill>
          <a:blip r:embed="rId4">
            <a:extLst/>
          </a:blip>
          <a:srcRect l="0" t="2530" r="0" b="0"/>
          <a:stretch>
            <a:fillRect/>
          </a:stretch>
        </p:blipFill>
        <p:spPr>
          <a:xfrm>
            <a:off x="18959594" y="6709441"/>
            <a:ext cx="3599838" cy="4540705"/>
          </a:xfrm>
          <a:prstGeom prst="rect">
            <a:avLst/>
          </a:prstGeom>
          <a:ln w="12700">
            <a:miter lim="400000"/>
          </a:ln>
        </p:spPr>
      </p:pic>
      <p:pic>
        <p:nvPicPr>
          <p:cNvPr id="450"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452" name="ParkEase"/>
          <p:cNvSpPr txBox="1"/>
          <p:nvPr/>
        </p:nvSpPr>
        <p:spPr>
          <a:xfrm>
            <a:off x="477782" y="237584"/>
            <a:ext cx="3065655"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453"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454"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455" name="Image" descr="Image"/>
          <p:cNvPicPr>
            <a:picLocks noChangeAspect="1"/>
          </p:cNvPicPr>
          <p:nvPr/>
        </p:nvPicPr>
        <p:blipFill>
          <a:blip r:embed="rId5">
            <a:extLst/>
          </a:blip>
          <a:stretch>
            <a:fillRect/>
          </a:stretch>
        </p:blipFill>
        <p:spPr>
          <a:xfrm>
            <a:off x="24433331" y="-784357"/>
            <a:ext cx="17901189" cy="15562846"/>
          </a:xfrm>
          <a:prstGeom prst="rect">
            <a:avLst/>
          </a:prstGeom>
          <a:ln w="12700">
            <a:miter lim="400000"/>
          </a:ln>
        </p:spPr>
      </p:pic>
      <p:sp>
        <p:nvSpPr>
          <p:cNvPr id="456" name="IR Emitter"/>
          <p:cNvSpPr txBox="1"/>
          <p:nvPr/>
        </p:nvSpPr>
        <p:spPr>
          <a:xfrm>
            <a:off x="28661388" y="-272372"/>
            <a:ext cx="280141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457" name="IR Receiver"/>
          <p:cNvSpPr txBox="1"/>
          <p:nvPr/>
        </p:nvSpPr>
        <p:spPr>
          <a:xfrm>
            <a:off x="32039914" y="-269844"/>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458" name="WiFi module"/>
          <p:cNvSpPr txBox="1"/>
          <p:nvPr/>
        </p:nvSpPr>
        <p:spPr>
          <a:xfrm>
            <a:off x="36846637" y="5579400"/>
            <a:ext cx="3065654"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459" name="Theres a system underneath the parking spots that checks weather there is a car or not and gives the information to a server via a wifi module."/>
          <p:cNvSpPr txBox="1"/>
          <p:nvPr/>
        </p:nvSpPr>
        <p:spPr>
          <a:xfrm>
            <a:off x="-10100482" y="4376050"/>
            <a:ext cx="9557563" cy="464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460" name="pasted-movie.png" descr="pasted-movie.png"/>
          <p:cNvPicPr>
            <a:picLocks noChangeAspect="1"/>
          </p:cNvPicPr>
          <p:nvPr/>
        </p:nvPicPr>
        <p:blipFill>
          <a:blip r:embed="rId6">
            <a:extLst/>
          </a:blip>
          <a:stretch>
            <a:fillRect/>
          </a:stretch>
        </p:blipFill>
        <p:spPr>
          <a:xfrm>
            <a:off x="6421271" y="3352440"/>
            <a:ext cx="3505201" cy="3492501"/>
          </a:xfrm>
          <a:prstGeom prst="rect">
            <a:avLst/>
          </a:prstGeom>
          <a:ln w="12700">
            <a:miter lim="400000"/>
          </a:ln>
        </p:spPr>
      </p:pic>
      <p:pic>
        <p:nvPicPr>
          <p:cNvPr id="461" name="pasted-movie.png" descr="pasted-movie.png"/>
          <p:cNvPicPr>
            <a:picLocks noChangeAspect="1"/>
          </p:cNvPicPr>
          <p:nvPr/>
        </p:nvPicPr>
        <p:blipFill>
          <a:blip r:embed="rId7">
            <a:extLst/>
          </a:blip>
          <a:stretch>
            <a:fillRect/>
          </a:stretch>
        </p:blipFill>
        <p:spPr>
          <a:xfrm>
            <a:off x="9995756" y="6916014"/>
            <a:ext cx="3898901" cy="2946401"/>
          </a:xfrm>
          <a:prstGeom prst="rect">
            <a:avLst/>
          </a:prstGeom>
          <a:ln w="12700">
            <a:miter lim="400000"/>
          </a:ln>
        </p:spPr>
      </p:pic>
      <p:pic>
        <p:nvPicPr>
          <p:cNvPr id="462" name="pasted-movie.png" descr="pasted-movie.png"/>
          <p:cNvPicPr>
            <a:picLocks noChangeAspect="1"/>
          </p:cNvPicPr>
          <p:nvPr/>
        </p:nvPicPr>
        <p:blipFill>
          <a:blip r:embed="rId8">
            <a:extLst/>
          </a:blip>
          <a:stretch>
            <a:fillRect/>
          </a:stretch>
        </p:blipFill>
        <p:spPr>
          <a:xfrm rot="2209475">
            <a:off x="3248719" y="6816847"/>
            <a:ext cx="2709556" cy="2146600"/>
          </a:xfrm>
          <a:prstGeom prst="rect">
            <a:avLst/>
          </a:prstGeom>
          <a:ln w="12700">
            <a:miter lim="400000"/>
          </a:ln>
        </p:spPr>
      </p:pic>
      <p:pic>
        <p:nvPicPr>
          <p:cNvPr id="463" name="pasted-movie.png" descr="pasted-movie.png"/>
          <p:cNvPicPr>
            <a:picLocks noChangeAspect="1"/>
          </p:cNvPicPr>
          <p:nvPr/>
        </p:nvPicPr>
        <p:blipFill>
          <a:blip r:embed="rId9">
            <a:extLst/>
          </a:blip>
          <a:stretch>
            <a:fillRect/>
          </a:stretch>
        </p:blipFill>
        <p:spPr>
          <a:xfrm>
            <a:off x="2091785" y="8097114"/>
            <a:ext cx="2349501" cy="1765301"/>
          </a:xfrm>
          <a:prstGeom prst="rect">
            <a:avLst/>
          </a:prstGeom>
          <a:ln w="12700">
            <a:miter lim="400000"/>
          </a:ln>
        </p:spPr>
      </p:pic>
      <p:pic>
        <p:nvPicPr>
          <p:cNvPr id="464" name="pasted-movie.png" descr="pasted-movie.png"/>
          <p:cNvPicPr>
            <a:picLocks noChangeAspect="1"/>
          </p:cNvPicPr>
          <p:nvPr/>
        </p:nvPicPr>
        <p:blipFill>
          <a:blip r:embed="rId10">
            <a:extLst/>
          </a:blip>
          <a:srcRect l="1808" t="3639" r="0" b="3639"/>
          <a:stretch>
            <a:fillRect/>
          </a:stretch>
        </p:blipFill>
        <p:spPr>
          <a:xfrm>
            <a:off x="14748477" y="3725304"/>
            <a:ext cx="2966525" cy="2746576"/>
          </a:xfrm>
          <a:prstGeom prst="rect">
            <a:avLst/>
          </a:prstGeom>
          <a:ln w="12700">
            <a:miter lim="400000"/>
          </a:ln>
        </p:spPr>
      </p:pic>
      <p:sp>
        <p:nvSpPr>
          <p:cNvPr id="465" name="Line"/>
          <p:cNvSpPr/>
          <p:nvPr/>
        </p:nvSpPr>
        <p:spPr>
          <a:xfrm flipV="1">
            <a:off x="5715600" y="6294854"/>
            <a:ext cx="1094083" cy="798148"/>
          </a:xfrm>
          <a:prstGeom prst="line">
            <a:avLst/>
          </a:prstGeom>
          <a:ln w="25400">
            <a:solidFill>
              <a:srgbClr val="FFFFFF"/>
            </a:solidFill>
            <a:miter lim="400000"/>
            <a:tailEnd type="triangle"/>
          </a:ln>
        </p:spPr>
        <p:txBody>
          <a:bodyPr lIns="50800" tIns="50800" rIns="50800" bIns="50800" anchor="ctr"/>
          <a:lstStyle/>
          <a:p>
            <a:pPr/>
          </a:p>
        </p:txBody>
      </p:sp>
      <p:sp>
        <p:nvSpPr>
          <p:cNvPr id="466" name="Line"/>
          <p:cNvSpPr/>
          <p:nvPr/>
        </p:nvSpPr>
        <p:spPr>
          <a:xfrm>
            <a:off x="9545238" y="6336105"/>
            <a:ext cx="1047708" cy="1047708"/>
          </a:xfrm>
          <a:prstGeom prst="line">
            <a:avLst/>
          </a:prstGeom>
          <a:ln w="25400">
            <a:solidFill>
              <a:srgbClr val="FFFFFF"/>
            </a:solidFill>
            <a:miter lim="400000"/>
            <a:tailEnd type="triangle"/>
          </a:ln>
        </p:spPr>
        <p:txBody>
          <a:bodyPr lIns="50800" tIns="50800" rIns="50800" bIns="50800" anchor="ctr"/>
          <a:lstStyle/>
          <a:p>
            <a:pPr/>
          </a:p>
        </p:txBody>
      </p:sp>
      <p:sp>
        <p:nvSpPr>
          <p:cNvPr id="467" name="Line"/>
          <p:cNvSpPr/>
          <p:nvPr/>
        </p:nvSpPr>
        <p:spPr>
          <a:xfrm>
            <a:off x="17632495" y="6674471"/>
            <a:ext cx="1319347" cy="827840"/>
          </a:xfrm>
          <a:prstGeom prst="line">
            <a:avLst/>
          </a:prstGeom>
          <a:ln w="25400">
            <a:solidFill>
              <a:srgbClr val="FFFFFF"/>
            </a:solidFill>
            <a:miter lim="400000"/>
            <a:tailEnd type="triangle"/>
          </a:ln>
        </p:spPr>
        <p:txBody>
          <a:bodyPr lIns="50800" tIns="50800" rIns="50800" bIns="50800" anchor="ctr"/>
          <a:lstStyle/>
          <a:p>
            <a:pPr/>
          </a:p>
        </p:txBody>
      </p:sp>
      <p:sp>
        <p:nvSpPr>
          <p:cNvPr id="468" name="Line"/>
          <p:cNvSpPr/>
          <p:nvPr/>
        </p:nvSpPr>
        <p:spPr>
          <a:xfrm flipV="1">
            <a:off x="13327005" y="6546393"/>
            <a:ext cx="1454417" cy="827160"/>
          </a:xfrm>
          <a:prstGeom prst="line">
            <a:avLst/>
          </a:prstGeom>
          <a:ln w="25400">
            <a:solidFill>
              <a:srgbClr val="FFFFFF"/>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471"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472"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473"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474"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475"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476"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477"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478"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479"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480"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481"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483"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485"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487"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489"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491"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493"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495"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497"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499"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501"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pic>
        <p:nvPicPr>
          <p:cNvPr id="503" name="image.png" descr="image.png"/>
          <p:cNvPicPr>
            <a:picLocks noChangeAspect="1"/>
          </p:cNvPicPr>
          <p:nvPr/>
        </p:nvPicPr>
        <p:blipFill>
          <a:blip r:embed="rId4">
            <a:extLst/>
          </a:blip>
          <a:srcRect l="0" t="2530" r="0" b="0"/>
          <a:stretch>
            <a:fillRect/>
          </a:stretch>
        </p:blipFill>
        <p:spPr>
          <a:xfrm>
            <a:off x="40768767" y="7557542"/>
            <a:ext cx="3599838" cy="4540705"/>
          </a:xfrm>
          <a:prstGeom prst="rect">
            <a:avLst/>
          </a:prstGeom>
          <a:ln w="12700">
            <a:miter lim="400000"/>
          </a:ln>
        </p:spPr>
      </p:pic>
      <p:pic>
        <p:nvPicPr>
          <p:cNvPr id="504"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506" name="ParkEase"/>
          <p:cNvSpPr txBox="1"/>
          <p:nvPr/>
        </p:nvSpPr>
        <p:spPr>
          <a:xfrm>
            <a:off x="477782" y="237584"/>
            <a:ext cx="3065655"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507"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508"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509" name="Image" descr="Image"/>
          <p:cNvPicPr>
            <a:picLocks noChangeAspect="1"/>
          </p:cNvPicPr>
          <p:nvPr/>
        </p:nvPicPr>
        <p:blipFill>
          <a:blip r:embed="rId5">
            <a:extLst/>
          </a:blip>
          <a:stretch>
            <a:fillRect/>
          </a:stretch>
        </p:blipFill>
        <p:spPr>
          <a:xfrm>
            <a:off x="24433331" y="-784357"/>
            <a:ext cx="17901189" cy="15562846"/>
          </a:xfrm>
          <a:prstGeom prst="rect">
            <a:avLst/>
          </a:prstGeom>
          <a:ln w="12700">
            <a:miter lim="400000"/>
          </a:ln>
        </p:spPr>
      </p:pic>
      <p:sp>
        <p:nvSpPr>
          <p:cNvPr id="510" name="IR Emitter"/>
          <p:cNvSpPr txBox="1"/>
          <p:nvPr/>
        </p:nvSpPr>
        <p:spPr>
          <a:xfrm>
            <a:off x="28661388" y="-272372"/>
            <a:ext cx="280141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511" name="IR Receiver"/>
          <p:cNvSpPr txBox="1"/>
          <p:nvPr/>
        </p:nvSpPr>
        <p:spPr>
          <a:xfrm>
            <a:off x="32039914" y="-269844"/>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512" name="WiFi module"/>
          <p:cNvSpPr txBox="1"/>
          <p:nvPr/>
        </p:nvSpPr>
        <p:spPr>
          <a:xfrm>
            <a:off x="36846637" y="5579400"/>
            <a:ext cx="3065654"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513" name="Theres a system underneath the parking spots that checks weather there is a car or not and gives the information to a server via a wifi module."/>
          <p:cNvSpPr txBox="1"/>
          <p:nvPr/>
        </p:nvSpPr>
        <p:spPr>
          <a:xfrm>
            <a:off x="-10100482" y="4376050"/>
            <a:ext cx="9557563" cy="464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514" name="pasted-movie.png" descr="pasted-movie.png"/>
          <p:cNvPicPr>
            <a:picLocks noChangeAspect="1"/>
          </p:cNvPicPr>
          <p:nvPr/>
        </p:nvPicPr>
        <p:blipFill>
          <a:blip r:embed="rId6">
            <a:extLst/>
          </a:blip>
          <a:stretch>
            <a:fillRect/>
          </a:stretch>
        </p:blipFill>
        <p:spPr>
          <a:xfrm>
            <a:off x="28230444" y="4200541"/>
            <a:ext cx="3505201" cy="3492501"/>
          </a:xfrm>
          <a:prstGeom prst="rect">
            <a:avLst/>
          </a:prstGeom>
          <a:ln w="12700">
            <a:miter lim="400000"/>
          </a:ln>
        </p:spPr>
      </p:pic>
      <p:pic>
        <p:nvPicPr>
          <p:cNvPr id="515" name="pasted-movie.png" descr="pasted-movie.png"/>
          <p:cNvPicPr>
            <a:picLocks noChangeAspect="1"/>
          </p:cNvPicPr>
          <p:nvPr/>
        </p:nvPicPr>
        <p:blipFill>
          <a:blip r:embed="rId7">
            <a:extLst/>
          </a:blip>
          <a:stretch>
            <a:fillRect/>
          </a:stretch>
        </p:blipFill>
        <p:spPr>
          <a:xfrm>
            <a:off x="31804929" y="7764115"/>
            <a:ext cx="3898901" cy="2946401"/>
          </a:xfrm>
          <a:prstGeom prst="rect">
            <a:avLst/>
          </a:prstGeom>
          <a:ln w="12700">
            <a:miter lim="400000"/>
          </a:ln>
        </p:spPr>
      </p:pic>
      <p:pic>
        <p:nvPicPr>
          <p:cNvPr id="516" name="pasted-movie.png" descr="pasted-movie.png"/>
          <p:cNvPicPr>
            <a:picLocks noChangeAspect="1"/>
          </p:cNvPicPr>
          <p:nvPr/>
        </p:nvPicPr>
        <p:blipFill>
          <a:blip r:embed="rId8">
            <a:extLst/>
          </a:blip>
          <a:stretch>
            <a:fillRect/>
          </a:stretch>
        </p:blipFill>
        <p:spPr>
          <a:xfrm rot="2209475">
            <a:off x="18980636" y="3521229"/>
            <a:ext cx="3892039" cy="3083402"/>
          </a:xfrm>
          <a:prstGeom prst="rect">
            <a:avLst/>
          </a:prstGeom>
          <a:ln w="12700">
            <a:miter lim="400000"/>
          </a:ln>
        </p:spPr>
      </p:pic>
      <p:pic>
        <p:nvPicPr>
          <p:cNvPr id="517" name="pasted-movie.png" descr="pasted-movie.png"/>
          <p:cNvPicPr>
            <a:picLocks noChangeAspect="1"/>
          </p:cNvPicPr>
          <p:nvPr/>
        </p:nvPicPr>
        <p:blipFill>
          <a:blip r:embed="rId9">
            <a:extLst/>
          </a:blip>
          <a:stretch>
            <a:fillRect/>
          </a:stretch>
        </p:blipFill>
        <p:spPr>
          <a:xfrm>
            <a:off x="17155614" y="5419100"/>
            <a:ext cx="3505201" cy="2633638"/>
          </a:xfrm>
          <a:prstGeom prst="rect">
            <a:avLst/>
          </a:prstGeom>
          <a:ln w="12700">
            <a:miter lim="400000"/>
          </a:ln>
        </p:spPr>
      </p:pic>
      <p:pic>
        <p:nvPicPr>
          <p:cNvPr id="518" name="pasted-movie.png" descr="pasted-movie.png"/>
          <p:cNvPicPr>
            <a:picLocks noChangeAspect="1"/>
          </p:cNvPicPr>
          <p:nvPr/>
        </p:nvPicPr>
        <p:blipFill>
          <a:blip r:embed="rId10">
            <a:extLst/>
          </a:blip>
          <a:srcRect l="1808" t="3639" r="0" b="3639"/>
          <a:stretch>
            <a:fillRect/>
          </a:stretch>
        </p:blipFill>
        <p:spPr>
          <a:xfrm>
            <a:off x="36557648" y="4573405"/>
            <a:ext cx="2966525" cy="2746576"/>
          </a:xfrm>
          <a:prstGeom prst="rect">
            <a:avLst/>
          </a:prstGeom>
          <a:ln w="12700">
            <a:miter lim="400000"/>
          </a:ln>
        </p:spPr>
      </p:pic>
      <p:sp>
        <p:nvSpPr>
          <p:cNvPr id="519" name="Line"/>
          <p:cNvSpPr/>
          <p:nvPr/>
        </p:nvSpPr>
        <p:spPr>
          <a:xfrm flipV="1">
            <a:off x="27524773" y="7142955"/>
            <a:ext cx="1094083" cy="798148"/>
          </a:xfrm>
          <a:prstGeom prst="line">
            <a:avLst/>
          </a:prstGeom>
          <a:ln w="25400">
            <a:solidFill>
              <a:srgbClr val="FFFFFF"/>
            </a:solidFill>
            <a:miter lim="400000"/>
            <a:tailEnd type="triangle"/>
          </a:ln>
        </p:spPr>
        <p:txBody>
          <a:bodyPr lIns="50800" tIns="50800" rIns="50800" bIns="50800" anchor="ctr"/>
          <a:lstStyle/>
          <a:p>
            <a:pPr/>
          </a:p>
        </p:txBody>
      </p:sp>
      <p:sp>
        <p:nvSpPr>
          <p:cNvPr id="520" name="Line"/>
          <p:cNvSpPr/>
          <p:nvPr/>
        </p:nvSpPr>
        <p:spPr>
          <a:xfrm>
            <a:off x="31354410" y="7184206"/>
            <a:ext cx="1047709" cy="1047708"/>
          </a:xfrm>
          <a:prstGeom prst="line">
            <a:avLst/>
          </a:prstGeom>
          <a:ln w="25400">
            <a:solidFill>
              <a:srgbClr val="FFFFFF"/>
            </a:solidFill>
            <a:miter lim="400000"/>
            <a:tailEnd type="triangle"/>
          </a:ln>
        </p:spPr>
        <p:txBody>
          <a:bodyPr lIns="50800" tIns="50800" rIns="50800" bIns="50800" anchor="ctr"/>
          <a:lstStyle/>
          <a:p>
            <a:pPr/>
          </a:p>
        </p:txBody>
      </p:sp>
      <p:sp>
        <p:nvSpPr>
          <p:cNvPr id="521" name="Line"/>
          <p:cNvSpPr/>
          <p:nvPr/>
        </p:nvSpPr>
        <p:spPr>
          <a:xfrm>
            <a:off x="39441667" y="7522572"/>
            <a:ext cx="1319348" cy="827840"/>
          </a:xfrm>
          <a:prstGeom prst="line">
            <a:avLst/>
          </a:prstGeom>
          <a:ln w="25400">
            <a:solidFill>
              <a:srgbClr val="FFFFFF"/>
            </a:solidFill>
            <a:miter lim="400000"/>
            <a:tailEnd type="triangle"/>
          </a:ln>
        </p:spPr>
        <p:txBody>
          <a:bodyPr lIns="50800" tIns="50800" rIns="50800" bIns="50800" anchor="ctr"/>
          <a:lstStyle/>
          <a:p>
            <a:pPr/>
          </a:p>
        </p:txBody>
      </p:sp>
      <p:sp>
        <p:nvSpPr>
          <p:cNvPr id="522" name="Line"/>
          <p:cNvSpPr/>
          <p:nvPr/>
        </p:nvSpPr>
        <p:spPr>
          <a:xfrm flipV="1">
            <a:off x="35136178" y="7394494"/>
            <a:ext cx="1454417" cy="827160"/>
          </a:xfrm>
          <a:prstGeom prst="line">
            <a:avLst/>
          </a:prstGeom>
          <a:ln w="25400">
            <a:solidFill>
              <a:srgbClr val="FFFFFF"/>
            </a:solidFill>
            <a:miter lim="400000"/>
            <a:tailEnd type="triangle"/>
          </a:ln>
        </p:spPr>
        <p:txBody>
          <a:bodyPr lIns="50800" tIns="50800" rIns="50800" bIns="50800" anchor="ctr"/>
          <a:lstStyle/>
          <a:p>
            <a:pPr/>
          </a:p>
        </p:txBody>
      </p:sp>
      <p:sp>
        <p:nvSpPr>
          <p:cNvPr id="523" name="Sensor"/>
          <p:cNvSpPr txBox="1"/>
          <p:nvPr/>
        </p:nvSpPr>
        <p:spPr>
          <a:xfrm>
            <a:off x="2384381" y="1905309"/>
            <a:ext cx="203332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Sensor</a:t>
            </a:r>
          </a:p>
        </p:txBody>
      </p:sp>
      <p:sp>
        <p:nvSpPr>
          <p:cNvPr id="524" name="Infrared (IR) LED 950nm…"/>
          <p:cNvSpPr txBox="1"/>
          <p:nvPr/>
        </p:nvSpPr>
        <p:spPr>
          <a:xfrm>
            <a:off x="2357654" y="3200362"/>
            <a:ext cx="7228333" cy="49369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09600" indent="-609600">
              <a:buSzPct val="123000"/>
              <a:buChar char="•"/>
            </a:pPr>
            <a:r>
              <a:t>Infrared (IR) LED 950nm</a:t>
            </a:r>
          </a:p>
          <a:p>
            <a:pPr marL="609600" indent="-609600">
              <a:buSzPct val="123000"/>
              <a:buChar char="•"/>
            </a:pPr>
            <a:r>
              <a:t>R Receiver Diode</a:t>
            </a:r>
          </a:p>
          <a:p>
            <a:pPr marL="609600" indent="-609600">
              <a:buSzPct val="123000"/>
              <a:buChar char="•"/>
            </a:pPr>
            <a:r>
              <a:t>Wifi Module</a:t>
            </a:r>
          </a:p>
          <a:p>
            <a:pPr marL="609600" indent="-609600">
              <a:buSzPct val="123000"/>
              <a:buChar char="•"/>
            </a:pPr>
            <a:r>
              <a:t>Arduino Uno - R3</a:t>
            </a:r>
          </a:p>
          <a:p>
            <a:pPr marL="213359" indent="-213359" defTabSz="12700">
              <a:lnSpc>
                <a:spcPct val="100000"/>
              </a:lnSpc>
              <a:spcBef>
                <a:spcPts val="0"/>
              </a:spcBef>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79">
                <a:solidFill>
                  <a:srgbClr val="3F3F3F"/>
                </a:solidFill>
                <a:latin typeface="Times Roman"/>
                <a:ea typeface="Times Roman"/>
                <a:cs typeface="Times Roman"/>
                <a:sym typeface="Times Roman"/>
              </a:defRPr>
            </a:pPr>
          </a:p>
        </p:txBody>
      </p:sp>
      <p:sp>
        <p:nvSpPr>
          <p:cNvPr id="525" name="Takes input from sensor…"/>
          <p:cNvSpPr txBox="1"/>
          <p:nvPr/>
        </p:nvSpPr>
        <p:spPr>
          <a:xfrm>
            <a:off x="7637050" y="8618400"/>
            <a:ext cx="11539627"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input from sensor</a:t>
            </a:r>
          </a:p>
          <a:p>
            <a:pPr marL="889000" indent="-889000">
              <a:buSzPct val="100000"/>
              <a:buAutoNum type="arabicPeriod" startAt="1"/>
            </a:pPr>
            <a:r>
              <a:t>Checks if statement I.e from the inputs</a:t>
            </a:r>
          </a:p>
          <a:p>
            <a:pPr marL="889000" indent="-889000">
              <a:buSzPct val="100000"/>
              <a:buAutoNum type="arabicPeriod" startAt="1"/>
            </a:pPr>
            <a:r>
              <a:t>Gives live input to server by php post </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528"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529"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530"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531"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532"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533"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534"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535"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536"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537"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538"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540"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542"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544"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546"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548"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550"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552"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554"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556"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558"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pic>
        <p:nvPicPr>
          <p:cNvPr id="560" name="image.png" descr="image.png"/>
          <p:cNvPicPr>
            <a:picLocks noChangeAspect="1"/>
          </p:cNvPicPr>
          <p:nvPr/>
        </p:nvPicPr>
        <p:blipFill>
          <a:blip r:embed="rId4">
            <a:extLst/>
          </a:blip>
          <a:srcRect l="0" t="2530" r="0" b="0"/>
          <a:stretch>
            <a:fillRect/>
          </a:stretch>
        </p:blipFill>
        <p:spPr>
          <a:xfrm>
            <a:off x="40768767" y="7557542"/>
            <a:ext cx="3599838" cy="4540705"/>
          </a:xfrm>
          <a:prstGeom prst="rect">
            <a:avLst/>
          </a:prstGeom>
          <a:ln w="12700">
            <a:miter lim="400000"/>
          </a:ln>
        </p:spPr>
      </p:pic>
      <p:pic>
        <p:nvPicPr>
          <p:cNvPr id="561"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563" name="ParkEase"/>
          <p:cNvSpPr txBox="1"/>
          <p:nvPr/>
        </p:nvSpPr>
        <p:spPr>
          <a:xfrm>
            <a:off x="477782" y="237584"/>
            <a:ext cx="3065655"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564"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565"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566" name="Image" descr="Image"/>
          <p:cNvPicPr>
            <a:picLocks noChangeAspect="1"/>
          </p:cNvPicPr>
          <p:nvPr/>
        </p:nvPicPr>
        <p:blipFill>
          <a:blip r:embed="rId5">
            <a:extLst/>
          </a:blip>
          <a:stretch>
            <a:fillRect/>
          </a:stretch>
        </p:blipFill>
        <p:spPr>
          <a:xfrm>
            <a:off x="24433331" y="-784357"/>
            <a:ext cx="17901189" cy="15562846"/>
          </a:xfrm>
          <a:prstGeom prst="rect">
            <a:avLst/>
          </a:prstGeom>
          <a:ln w="12700">
            <a:miter lim="400000"/>
          </a:ln>
        </p:spPr>
      </p:pic>
      <p:sp>
        <p:nvSpPr>
          <p:cNvPr id="567" name="IR Emitter"/>
          <p:cNvSpPr txBox="1"/>
          <p:nvPr/>
        </p:nvSpPr>
        <p:spPr>
          <a:xfrm>
            <a:off x="28661388" y="-272372"/>
            <a:ext cx="280141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568" name="IR Receiver"/>
          <p:cNvSpPr txBox="1"/>
          <p:nvPr/>
        </p:nvSpPr>
        <p:spPr>
          <a:xfrm>
            <a:off x="32039914" y="-269844"/>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569" name="WiFi module"/>
          <p:cNvSpPr txBox="1"/>
          <p:nvPr/>
        </p:nvSpPr>
        <p:spPr>
          <a:xfrm>
            <a:off x="36846637" y="5579400"/>
            <a:ext cx="3065654"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570" name="Theres a system underneath the parking spots that checks weather there is a car or not and gives the information to a server via a wifi module."/>
          <p:cNvSpPr txBox="1"/>
          <p:nvPr/>
        </p:nvSpPr>
        <p:spPr>
          <a:xfrm>
            <a:off x="-10100482" y="4376050"/>
            <a:ext cx="9557563" cy="464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571" name="pasted-movie.png" descr="pasted-movie.png"/>
          <p:cNvPicPr>
            <a:picLocks noChangeAspect="1"/>
          </p:cNvPicPr>
          <p:nvPr/>
        </p:nvPicPr>
        <p:blipFill>
          <a:blip r:embed="rId6">
            <a:extLst/>
          </a:blip>
          <a:stretch>
            <a:fillRect/>
          </a:stretch>
        </p:blipFill>
        <p:spPr>
          <a:xfrm>
            <a:off x="17635421" y="4230573"/>
            <a:ext cx="4954920" cy="4936969"/>
          </a:xfrm>
          <a:prstGeom prst="rect">
            <a:avLst/>
          </a:prstGeom>
          <a:ln w="12700">
            <a:miter lim="400000"/>
          </a:ln>
        </p:spPr>
      </p:pic>
      <p:pic>
        <p:nvPicPr>
          <p:cNvPr id="572" name="pasted-movie.png" descr="pasted-movie.png"/>
          <p:cNvPicPr>
            <a:picLocks noChangeAspect="1"/>
          </p:cNvPicPr>
          <p:nvPr/>
        </p:nvPicPr>
        <p:blipFill>
          <a:blip r:embed="rId7">
            <a:extLst/>
          </a:blip>
          <a:stretch>
            <a:fillRect/>
          </a:stretch>
        </p:blipFill>
        <p:spPr>
          <a:xfrm>
            <a:off x="31804929" y="7764115"/>
            <a:ext cx="3898901" cy="2946401"/>
          </a:xfrm>
          <a:prstGeom prst="rect">
            <a:avLst/>
          </a:prstGeom>
          <a:ln w="12700">
            <a:miter lim="400000"/>
          </a:ln>
        </p:spPr>
      </p:pic>
      <p:pic>
        <p:nvPicPr>
          <p:cNvPr id="573" name="pasted-movie.png" descr="pasted-movie.png"/>
          <p:cNvPicPr>
            <a:picLocks noChangeAspect="1"/>
          </p:cNvPicPr>
          <p:nvPr/>
        </p:nvPicPr>
        <p:blipFill>
          <a:blip r:embed="rId8">
            <a:extLst/>
          </a:blip>
          <a:stretch>
            <a:fillRect/>
          </a:stretch>
        </p:blipFill>
        <p:spPr>
          <a:xfrm rot="2209475">
            <a:off x="24880792" y="-6486662"/>
            <a:ext cx="3892039" cy="3083402"/>
          </a:xfrm>
          <a:prstGeom prst="rect">
            <a:avLst/>
          </a:prstGeom>
          <a:ln w="12700">
            <a:miter lim="400000"/>
          </a:ln>
        </p:spPr>
      </p:pic>
      <p:pic>
        <p:nvPicPr>
          <p:cNvPr id="574" name="pasted-movie.png" descr="pasted-movie.png"/>
          <p:cNvPicPr>
            <a:picLocks noChangeAspect="1"/>
          </p:cNvPicPr>
          <p:nvPr/>
        </p:nvPicPr>
        <p:blipFill>
          <a:blip r:embed="rId9">
            <a:extLst/>
          </a:blip>
          <a:stretch>
            <a:fillRect/>
          </a:stretch>
        </p:blipFill>
        <p:spPr>
          <a:xfrm>
            <a:off x="22292220" y="-3398406"/>
            <a:ext cx="3505201" cy="2633637"/>
          </a:xfrm>
          <a:prstGeom prst="rect">
            <a:avLst/>
          </a:prstGeom>
          <a:ln w="12700">
            <a:miter lim="400000"/>
          </a:ln>
        </p:spPr>
      </p:pic>
      <p:pic>
        <p:nvPicPr>
          <p:cNvPr id="575" name="pasted-movie.png" descr="pasted-movie.png"/>
          <p:cNvPicPr>
            <a:picLocks noChangeAspect="1"/>
          </p:cNvPicPr>
          <p:nvPr/>
        </p:nvPicPr>
        <p:blipFill>
          <a:blip r:embed="rId10">
            <a:extLst/>
          </a:blip>
          <a:srcRect l="1808" t="3639" r="0" b="3639"/>
          <a:stretch>
            <a:fillRect/>
          </a:stretch>
        </p:blipFill>
        <p:spPr>
          <a:xfrm>
            <a:off x="36557648" y="4573405"/>
            <a:ext cx="2966525" cy="2746576"/>
          </a:xfrm>
          <a:prstGeom prst="rect">
            <a:avLst/>
          </a:prstGeom>
          <a:ln w="12700">
            <a:miter lim="400000"/>
          </a:ln>
        </p:spPr>
      </p:pic>
      <p:sp>
        <p:nvSpPr>
          <p:cNvPr id="576" name="Line"/>
          <p:cNvSpPr/>
          <p:nvPr/>
        </p:nvSpPr>
        <p:spPr>
          <a:xfrm flipV="1">
            <a:off x="27524773" y="7142955"/>
            <a:ext cx="1094083" cy="798148"/>
          </a:xfrm>
          <a:prstGeom prst="line">
            <a:avLst/>
          </a:prstGeom>
          <a:ln w="25400">
            <a:solidFill>
              <a:srgbClr val="FFFFFF"/>
            </a:solidFill>
            <a:miter lim="400000"/>
            <a:tailEnd type="triangle"/>
          </a:ln>
        </p:spPr>
        <p:txBody>
          <a:bodyPr lIns="50800" tIns="50800" rIns="50800" bIns="50800" anchor="ctr"/>
          <a:lstStyle/>
          <a:p>
            <a:pPr/>
          </a:p>
        </p:txBody>
      </p:sp>
      <p:sp>
        <p:nvSpPr>
          <p:cNvPr id="577" name="Line"/>
          <p:cNvSpPr/>
          <p:nvPr/>
        </p:nvSpPr>
        <p:spPr>
          <a:xfrm>
            <a:off x="31354410" y="7184206"/>
            <a:ext cx="1047709" cy="1047708"/>
          </a:xfrm>
          <a:prstGeom prst="line">
            <a:avLst/>
          </a:prstGeom>
          <a:ln w="25400">
            <a:solidFill>
              <a:srgbClr val="FFFFFF"/>
            </a:solidFill>
            <a:miter lim="400000"/>
            <a:tailEnd type="triangle"/>
          </a:ln>
        </p:spPr>
        <p:txBody>
          <a:bodyPr lIns="50800" tIns="50800" rIns="50800" bIns="50800" anchor="ctr"/>
          <a:lstStyle/>
          <a:p>
            <a:pPr/>
          </a:p>
        </p:txBody>
      </p:sp>
      <p:sp>
        <p:nvSpPr>
          <p:cNvPr id="578" name="Line"/>
          <p:cNvSpPr/>
          <p:nvPr/>
        </p:nvSpPr>
        <p:spPr>
          <a:xfrm>
            <a:off x="39441667" y="7522572"/>
            <a:ext cx="1319348" cy="827840"/>
          </a:xfrm>
          <a:prstGeom prst="line">
            <a:avLst/>
          </a:prstGeom>
          <a:ln w="25400">
            <a:solidFill>
              <a:srgbClr val="FFFFFF"/>
            </a:solidFill>
            <a:miter lim="400000"/>
            <a:tailEnd type="triangle"/>
          </a:ln>
        </p:spPr>
        <p:txBody>
          <a:bodyPr lIns="50800" tIns="50800" rIns="50800" bIns="50800" anchor="ctr"/>
          <a:lstStyle/>
          <a:p>
            <a:pPr/>
          </a:p>
        </p:txBody>
      </p:sp>
      <p:sp>
        <p:nvSpPr>
          <p:cNvPr id="579" name="Line"/>
          <p:cNvSpPr/>
          <p:nvPr/>
        </p:nvSpPr>
        <p:spPr>
          <a:xfrm flipV="1">
            <a:off x="35136178" y="7394494"/>
            <a:ext cx="1454417" cy="827160"/>
          </a:xfrm>
          <a:prstGeom prst="line">
            <a:avLst/>
          </a:prstGeom>
          <a:ln w="25400">
            <a:solidFill>
              <a:srgbClr val="FFFFFF"/>
            </a:solidFill>
            <a:miter lim="400000"/>
            <a:tailEnd type="triangle"/>
          </a:ln>
        </p:spPr>
        <p:txBody>
          <a:bodyPr lIns="50800" tIns="50800" rIns="50800" bIns="50800" anchor="ctr"/>
          <a:lstStyle/>
          <a:p>
            <a:pPr/>
          </a:p>
        </p:txBody>
      </p:sp>
      <p:sp>
        <p:nvSpPr>
          <p:cNvPr id="580" name="Sensor"/>
          <p:cNvSpPr txBox="1"/>
          <p:nvPr/>
        </p:nvSpPr>
        <p:spPr>
          <a:xfrm>
            <a:off x="-18687063" y="5817163"/>
            <a:ext cx="2033322"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Sensor</a:t>
            </a:r>
          </a:p>
        </p:txBody>
      </p:sp>
      <p:sp>
        <p:nvSpPr>
          <p:cNvPr id="581" name="Infrared (IR) LED 950nm…"/>
          <p:cNvSpPr txBox="1"/>
          <p:nvPr/>
        </p:nvSpPr>
        <p:spPr>
          <a:xfrm>
            <a:off x="-18713790" y="7112216"/>
            <a:ext cx="7228333" cy="49369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09600" indent="-609600">
              <a:buSzPct val="123000"/>
              <a:buChar char="•"/>
            </a:pPr>
            <a:r>
              <a:t>Infrared (IR) LED 950nm</a:t>
            </a:r>
          </a:p>
          <a:p>
            <a:pPr marL="609600" indent="-609600">
              <a:buSzPct val="123000"/>
              <a:buChar char="•"/>
            </a:pPr>
            <a:r>
              <a:t>R Receiver Diode</a:t>
            </a:r>
          </a:p>
          <a:p>
            <a:pPr marL="609600" indent="-609600">
              <a:buSzPct val="123000"/>
              <a:buChar char="•"/>
            </a:pPr>
            <a:r>
              <a:t>Wifi Module</a:t>
            </a:r>
          </a:p>
          <a:p>
            <a:pPr marL="609600" indent="-609600">
              <a:buSzPct val="123000"/>
              <a:buChar char="•"/>
            </a:pPr>
            <a:r>
              <a:t>Arduino Uno - R3</a:t>
            </a:r>
          </a:p>
          <a:p>
            <a:pPr marL="213359" indent="-213359" defTabSz="12700">
              <a:lnSpc>
                <a:spcPct val="100000"/>
              </a:lnSpc>
              <a:spcBef>
                <a:spcPts val="0"/>
              </a:spcBef>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79">
                <a:solidFill>
                  <a:srgbClr val="3F3F3F"/>
                </a:solidFill>
                <a:latin typeface="Times Roman"/>
                <a:ea typeface="Times Roman"/>
                <a:cs typeface="Times Roman"/>
                <a:sym typeface="Times Roman"/>
              </a:defRPr>
            </a:pPr>
          </a:p>
        </p:txBody>
      </p:sp>
      <p:sp>
        <p:nvSpPr>
          <p:cNvPr id="582" name="Takes input from sensor…"/>
          <p:cNvSpPr txBox="1"/>
          <p:nvPr/>
        </p:nvSpPr>
        <p:spPr>
          <a:xfrm>
            <a:off x="-13434394" y="12530255"/>
            <a:ext cx="11539627"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input from sensor</a:t>
            </a:r>
          </a:p>
          <a:p>
            <a:pPr marL="889000" indent="-889000">
              <a:buSzPct val="100000"/>
              <a:buAutoNum type="arabicPeriod" startAt="1"/>
            </a:pPr>
            <a:r>
              <a:t>Checks if statement I.e from the inputs</a:t>
            </a:r>
          </a:p>
          <a:p>
            <a:pPr marL="889000" indent="-889000">
              <a:buSzPct val="100000"/>
              <a:buAutoNum type="arabicPeriod" startAt="1"/>
            </a:pPr>
            <a:r>
              <a:t>Gives live input to server by php post </a:t>
            </a:r>
          </a:p>
        </p:txBody>
      </p:sp>
      <p:sp>
        <p:nvSpPr>
          <p:cNvPr id="583" name="Server"/>
          <p:cNvSpPr txBox="1"/>
          <p:nvPr/>
        </p:nvSpPr>
        <p:spPr>
          <a:xfrm>
            <a:off x="3397351" y="2618384"/>
            <a:ext cx="187482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a:t>
            </a:r>
          </a:p>
        </p:txBody>
      </p:sp>
      <p:sp>
        <p:nvSpPr>
          <p:cNvPr id="584" name="Takes data from Arduino…"/>
          <p:cNvSpPr txBox="1"/>
          <p:nvPr/>
        </p:nvSpPr>
        <p:spPr>
          <a:xfrm>
            <a:off x="3168751" y="5918226"/>
            <a:ext cx="10080855"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data from Arduino </a:t>
            </a:r>
          </a:p>
          <a:p>
            <a:pPr marL="889000" indent="-889000">
              <a:buSzPct val="100000"/>
              <a:buAutoNum type="arabicPeriod" startAt="1"/>
            </a:pPr>
            <a:r>
              <a:t>Transfers the data to the website </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AlphaTech"/>
          <p:cNvSpPr txBox="1"/>
          <p:nvPr/>
        </p:nvSpPr>
        <p:spPr>
          <a:xfrm>
            <a:off x="1523502" y="-1821303"/>
            <a:ext cx="6710796" cy="157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spc="-232" sz="11600">
                <a:latin typeface="DIN Condensed Bold"/>
                <a:ea typeface="DIN Condensed Bold"/>
                <a:cs typeface="DIN Condensed Bold"/>
                <a:sym typeface="DIN Condensed Bold"/>
              </a:defRPr>
            </a:lvl1pPr>
          </a:lstStyle>
          <a:p>
            <a:pPr/>
            <a:r>
              <a:t>AlphaTech</a:t>
            </a:r>
          </a:p>
        </p:txBody>
      </p:sp>
      <p:sp>
        <p:nvSpPr>
          <p:cNvPr id="587" name="a"/>
          <p:cNvSpPr txBox="1"/>
          <p:nvPr/>
        </p:nvSpPr>
        <p:spPr>
          <a:xfrm>
            <a:off x="16537652" y="14322945"/>
            <a:ext cx="146069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588" name="P"/>
          <p:cNvSpPr txBox="1"/>
          <p:nvPr/>
        </p:nvSpPr>
        <p:spPr>
          <a:xfrm>
            <a:off x="7678057" y="14480768"/>
            <a:ext cx="1414203"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P</a:t>
            </a:r>
          </a:p>
        </p:txBody>
      </p:sp>
      <p:sp>
        <p:nvSpPr>
          <p:cNvPr id="589" name="e"/>
          <p:cNvSpPr txBox="1"/>
          <p:nvPr/>
        </p:nvSpPr>
        <p:spPr>
          <a:xfrm>
            <a:off x="19902101" y="14322945"/>
            <a:ext cx="1347658"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590" name="r"/>
          <p:cNvSpPr txBox="1"/>
          <p:nvPr/>
        </p:nvSpPr>
        <p:spPr>
          <a:xfrm>
            <a:off x="11183393" y="14480768"/>
            <a:ext cx="1326692"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r</a:t>
            </a:r>
          </a:p>
        </p:txBody>
      </p:sp>
      <p:sp>
        <p:nvSpPr>
          <p:cNvPr id="591" name="k"/>
          <p:cNvSpPr txBox="1"/>
          <p:nvPr/>
        </p:nvSpPr>
        <p:spPr>
          <a:xfrm>
            <a:off x="12881979" y="14480768"/>
            <a:ext cx="1341277"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k</a:t>
            </a:r>
          </a:p>
        </p:txBody>
      </p:sp>
      <p:sp>
        <p:nvSpPr>
          <p:cNvPr id="592" name="s"/>
          <p:cNvSpPr txBox="1"/>
          <p:nvPr/>
        </p:nvSpPr>
        <p:spPr>
          <a:xfrm>
            <a:off x="18372703" y="14322945"/>
            <a:ext cx="110153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s</a:t>
            </a:r>
          </a:p>
        </p:txBody>
      </p:sp>
      <p:sp>
        <p:nvSpPr>
          <p:cNvPr id="593" name="a"/>
          <p:cNvSpPr txBox="1"/>
          <p:nvPr/>
        </p:nvSpPr>
        <p:spPr>
          <a:xfrm>
            <a:off x="9334255" y="14480768"/>
            <a:ext cx="1460694"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a</a:t>
            </a:r>
          </a:p>
        </p:txBody>
      </p:sp>
      <p:sp>
        <p:nvSpPr>
          <p:cNvPr id="594" name="e"/>
          <p:cNvSpPr txBox="1"/>
          <p:nvPr/>
        </p:nvSpPr>
        <p:spPr>
          <a:xfrm>
            <a:off x="14706624" y="14322945"/>
            <a:ext cx="1347659" cy="2479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700">
                <a:latin typeface="MACCOS Demo"/>
                <a:ea typeface="MACCOS Demo"/>
                <a:cs typeface="MACCOS Demo"/>
                <a:sym typeface="MACCOS Demo"/>
              </a:defRPr>
            </a:lvl1pPr>
          </a:lstStyle>
          <a:p>
            <a:pPr/>
            <a:r>
              <a:t>e</a:t>
            </a:r>
          </a:p>
        </p:txBody>
      </p:sp>
      <p:sp>
        <p:nvSpPr>
          <p:cNvPr id="595" name="Presents"/>
          <p:cNvSpPr txBox="1"/>
          <p:nvPr/>
        </p:nvSpPr>
        <p:spPr>
          <a:xfrm>
            <a:off x="-2757413" y="3974620"/>
            <a:ext cx="229849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pPr/>
            <a:r>
              <a:t>Presents</a:t>
            </a:r>
          </a:p>
        </p:txBody>
      </p:sp>
      <p:sp>
        <p:nvSpPr>
          <p:cNvPr id="596" name="Line"/>
          <p:cNvSpPr/>
          <p:nvPr/>
        </p:nvSpPr>
        <p:spPr>
          <a:xfrm>
            <a:off x="517345" y="18853424"/>
            <a:ext cx="24361477" cy="1"/>
          </a:xfrm>
          <a:prstGeom prst="line">
            <a:avLst/>
          </a:prstGeom>
          <a:ln w="266700">
            <a:solidFill>
              <a:srgbClr val="FFFFFF"/>
            </a:solidFill>
            <a:custDash>
              <a:ds d="200000" sp="200000"/>
            </a:custDash>
            <a:miter lim="400000"/>
          </a:ln>
        </p:spPr>
        <p:txBody>
          <a:bodyPr lIns="50800" tIns="50800" rIns="50800" bIns="50800" anchor="ctr"/>
          <a:lstStyle/>
          <a:p>
            <a:pPr/>
          </a:p>
        </p:txBody>
      </p:sp>
      <p:pic>
        <p:nvPicPr>
          <p:cNvPr id="597" name="Line Line" descr="Line Line"/>
          <p:cNvPicPr>
            <a:picLocks noChangeAspect="0"/>
          </p:cNvPicPr>
          <p:nvPr/>
        </p:nvPicPr>
        <p:blipFill>
          <a:blip r:embed="rId2">
            <a:extLst/>
          </a:blip>
          <a:stretch>
            <a:fillRect/>
          </a:stretch>
        </p:blipFill>
        <p:spPr>
          <a:xfrm>
            <a:off x="307794" y="16540841"/>
            <a:ext cx="24780578" cy="419101"/>
          </a:xfrm>
          <a:prstGeom prst="rect">
            <a:avLst/>
          </a:prstGeom>
        </p:spPr>
      </p:pic>
      <p:pic>
        <p:nvPicPr>
          <p:cNvPr id="599" name="Line Line" descr="Line Line"/>
          <p:cNvPicPr>
            <a:picLocks noChangeAspect="0"/>
          </p:cNvPicPr>
          <p:nvPr/>
        </p:nvPicPr>
        <p:blipFill>
          <a:blip r:embed="rId2">
            <a:extLst/>
          </a:blip>
          <a:stretch>
            <a:fillRect/>
          </a:stretch>
        </p:blipFill>
        <p:spPr>
          <a:xfrm>
            <a:off x="503806" y="14361607"/>
            <a:ext cx="24780577" cy="419101"/>
          </a:xfrm>
          <a:prstGeom prst="rect">
            <a:avLst/>
          </a:prstGeom>
        </p:spPr>
      </p:pic>
      <p:pic>
        <p:nvPicPr>
          <p:cNvPr id="601" name="Line Line" descr="Line Line"/>
          <p:cNvPicPr>
            <a:picLocks noChangeAspect="0"/>
          </p:cNvPicPr>
          <p:nvPr/>
        </p:nvPicPr>
        <p:blipFill>
          <a:blip r:embed="rId2">
            <a:extLst/>
          </a:blip>
          <a:stretch>
            <a:fillRect/>
          </a:stretch>
        </p:blipFill>
        <p:spPr>
          <a:xfrm>
            <a:off x="503806" y="20743704"/>
            <a:ext cx="24780577" cy="419101"/>
          </a:xfrm>
          <a:prstGeom prst="rect">
            <a:avLst/>
          </a:prstGeom>
        </p:spPr>
      </p:pic>
      <p:pic>
        <p:nvPicPr>
          <p:cNvPr id="603" name="Line Line" descr="Line Line"/>
          <p:cNvPicPr>
            <a:picLocks noChangeAspect="0"/>
          </p:cNvPicPr>
          <p:nvPr/>
        </p:nvPicPr>
        <p:blipFill>
          <a:blip r:embed="rId3">
            <a:extLst/>
          </a:blip>
          <a:stretch>
            <a:fillRect/>
          </a:stretch>
        </p:blipFill>
        <p:spPr>
          <a:xfrm rot="16200000">
            <a:off x="9857925" y="15615608"/>
            <a:ext cx="2146600" cy="215901"/>
          </a:xfrm>
          <a:prstGeom prst="rect">
            <a:avLst/>
          </a:prstGeom>
        </p:spPr>
      </p:pic>
      <p:pic>
        <p:nvPicPr>
          <p:cNvPr id="605" name="Line Line" descr="Line Line"/>
          <p:cNvPicPr>
            <a:picLocks noChangeAspect="0"/>
          </p:cNvPicPr>
          <p:nvPr/>
        </p:nvPicPr>
        <p:blipFill>
          <a:blip r:embed="rId3">
            <a:extLst/>
          </a:blip>
          <a:stretch>
            <a:fillRect/>
          </a:stretch>
        </p:blipFill>
        <p:spPr>
          <a:xfrm rot="16200000">
            <a:off x="8124679" y="15615608"/>
            <a:ext cx="2146600" cy="215901"/>
          </a:xfrm>
          <a:prstGeom prst="rect">
            <a:avLst/>
          </a:prstGeom>
        </p:spPr>
      </p:pic>
      <p:pic>
        <p:nvPicPr>
          <p:cNvPr id="607" name="Line Line" descr="Line Line"/>
          <p:cNvPicPr>
            <a:picLocks noChangeAspect="0"/>
          </p:cNvPicPr>
          <p:nvPr/>
        </p:nvPicPr>
        <p:blipFill>
          <a:blip r:embed="rId3">
            <a:extLst/>
          </a:blip>
          <a:stretch>
            <a:fillRect/>
          </a:stretch>
        </p:blipFill>
        <p:spPr>
          <a:xfrm rot="16200000">
            <a:off x="6525477" y="15612405"/>
            <a:ext cx="2146600" cy="215901"/>
          </a:xfrm>
          <a:prstGeom prst="rect">
            <a:avLst/>
          </a:prstGeom>
        </p:spPr>
      </p:pic>
      <p:pic>
        <p:nvPicPr>
          <p:cNvPr id="609" name="Line Line" descr="Line Line"/>
          <p:cNvPicPr>
            <a:picLocks noChangeAspect="0"/>
          </p:cNvPicPr>
          <p:nvPr/>
        </p:nvPicPr>
        <p:blipFill>
          <a:blip r:embed="rId3">
            <a:extLst/>
          </a:blip>
          <a:stretch>
            <a:fillRect/>
          </a:stretch>
        </p:blipFill>
        <p:spPr>
          <a:xfrm rot="16200000">
            <a:off x="11624783" y="15454582"/>
            <a:ext cx="2146600" cy="215901"/>
          </a:xfrm>
          <a:prstGeom prst="rect">
            <a:avLst/>
          </a:prstGeom>
        </p:spPr>
      </p:pic>
      <p:pic>
        <p:nvPicPr>
          <p:cNvPr id="611" name="Line Line" descr="Line Line"/>
          <p:cNvPicPr>
            <a:picLocks noChangeAspect="0"/>
          </p:cNvPicPr>
          <p:nvPr/>
        </p:nvPicPr>
        <p:blipFill>
          <a:blip r:embed="rId3">
            <a:extLst/>
          </a:blip>
          <a:stretch>
            <a:fillRect/>
          </a:stretch>
        </p:blipFill>
        <p:spPr>
          <a:xfrm rot="16200000">
            <a:off x="13391641" y="15615608"/>
            <a:ext cx="2146600" cy="215901"/>
          </a:xfrm>
          <a:prstGeom prst="rect">
            <a:avLst/>
          </a:prstGeom>
        </p:spPr>
      </p:pic>
      <p:pic>
        <p:nvPicPr>
          <p:cNvPr id="613" name="Line Line" descr="Line Line"/>
          <p:cNvPicPr>
            <a:picLocks noChangeAspect="0"/>
          </p:cNvPicPr>
          <p:nvPr/>
        </p:nvPicPr>
        <p:blipFill>
          <a:blip r:embed="rId3">
            <a:extLst/>
          </a:blip>
          <a:stretch>
            <a:fillRect/>
          </a:stretch>
        </p:blipFill>
        <p:spPr>
          <a:xfrm rot="16200000">
            <a:off x="15158497" y="15615608"/>
            <a:ext cx="2146601" cy="215901"/>
          </a:xfrm>
          <a:prstGeom prst="rect">
            <a:avLst/>
          </a:prstGeom>
        </p:spPr>
      </p:pic>
      <p:pic>
        <p:nvPicPr>
          <p:cNvPr id="615" name="Line Line" descr="Line Line"/>
          <p:cNvPicPr>
            <a:picLocks noChangeAspect="0"/>
          </p:cNvPicPr>
          <p:nvPr/>
        </p:nvPicPr>
        <p:blipFill>
          <a:blip r:embed="rId3">
            <a:extLst/>
          </a:blip>
          <a:stretch>
            <a:fillRect/>
          </a:stretch>
        </p:blipFill>
        <p:spPr>
          <a:xfrm rot="16200000">
            <a:off x="17047624" y="15612405"/>
            <a:ext cx="2146600" cy="215901"/>
          </a:xfrm>
          <a:prstGeom prst="rect">
            <a:avLst/>
          </a:prstGeom>
        </p:spPr>
      </p:pic>
      <p:pic>
        <p:nvPicPr>
          <p:cNvPr id="617" name="Line Line" descr="Line Line"/>
          <p:cNvPicPr>
            <a:picLocks noChangeAspect="0"/>
          </p:cNvPicPr>
          <p:nvPr/>
        </p:nvPicPr>
        <p:blipFill>
          <a:blip r:embed="rId3">
            <a:extLst/>
          </a:blip>
          <a:stretch>
            <a:fillRect/>
          </a:stretch>
        </p:blipFill>
        <p:spPr>
          <a:xfrm rot="16200000">
            <a:off x="18652714" y="15612405"/>
            <a:ext cx="2146600" cy="215901"/>
          </a:xfrm>
          <a:prstGeom prst="rect">
            <a:avLst/>
          </a:prstGeom>
        </p:spPr>
      </p:pic>
      <p:pic>
        <p:nvPicPr>
          <p:cNvPr id="619" name="image.png" descr="image.png"/>
          <p:cNvPicPr>
            <a:picLocks noChangeAspect="1"/>
          </p:cNvPicPr>
          <p:nvPr/>
        </p:nvPicPr>
        <p:blipFill>
          <a:blip r:embed="rId4">
            <a:extLst/>
          </a:blip>
          <a:srcRect l="0" t="2530" r="0" b="0"/>
          <a:stretch>
            <a:fillRect/>
          </a:stretch>
        </p:blipFill>
        <p:spPr>
          <a:xfrm>
            <a:off x="16320983" y="8861646"/>
            <a:ext cx="3599838" cy="4540705"/>
          </a:xfrm>
          <a:prstGeom prst="rect">
            <a:avLst/>
          </a:prstGeom>
          <a:ln w="12700">
            <a:miter lim="400000"/>
          </a:ln>
        </p:spPr>
      </p:pic>
      <p:pic>
        <p:nvPicPr>
          <p:cNvPr id="620" name="Line Line" descr="Line Line"/>
          <p:cNvPicPr>
            <a:picLocks noChangeAspect="0"/>
          </p:cNvPicPr>
          <p:nvPr/>
        </p:nvPicPr>
        <p:blipFill>
          <a:blip r:embed="rId3">
            <a:extLst/>
          </a:blip>
          <a:stretch>
            <a:fillRect/>
          </a:stretch>
        </p:blipFill>
        <p:spPr>
          <a:xfrm rot="16200000">
            <a:off x="20257803" y="15612405"/>
            <a:ext cx="2146600" cy="215901"/>
          </a:xfrm>
          <a:prstGeom prst="rect">
            <a:avLst/>
          </a:prstGeom>
        </p:spPr>
      </p:pic>
      <p:sp>
        <p:nvSpPr>
          <p:cNvPr id="622" name="ParkEase"/>
          <p:cNvSpPr txBox="1"/>
          <p:nvPr/>
        </p:nvSpPr>
        <p:spPr>
          <a:xfrm>
            <a:off x="477782" y="237584"/>
            <a:ext cx="3065655" cy="1181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spc="-170" sz="8500">
                <a:latin typeface="DIN Condensed Bold"/>
                <a:ea typeface="DIN Condensed Bold"/>
                <a:cs typeface="DIN Condensed Bold"/>
                <a:sym typeface="DIN Condensed Bold"/>
              </a:defRPr>
            </a:lvl1pPr>
          </a:lstStyle>
          <a:p>
            <a:pPr/>
            <a:r>
              <a:t>ParkEase</a:t>
            </a:r>
          </a:p>
        </p:txBody>
      </p:sp>
      <p:sp>
        <p:nvSpPr>
          <p:cNvPr id="623" name="Idea Spark:"/>
          <p:cNvSpPr txBox="1"/>
          <p:nvPr/>
        </p:nvSpPr>
        <p:spPr>
          <a:xfrm>
            <a:off x="-15001384" y="2946930"/>
            <a:ext cx="32305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Idea Spark:</a:t>
            </a:r>
          </a:p>
        </p:txBody>
      </p:sp>
      <p:sp>
        <p:nvSpPr>
          <p:cNvPr id="624" name="We all have faced a situation where we can’t find a parking spot in a street where we have work so we just go on wasting our time roaming around and finding a spot. That is a waste of time and resources. To counter this almost daily problem we have come "/>
          <p:cNvSpPr txBox="1"/>
          <p:nvPr/>
        </p:nvSpPr>
        <p:spPr>
          <a:xfrm>
            <a:off x="-16109471" y="5283603"/>
            <a:ext cx="15784574" cy="6605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all have faced a situation where we can’t find a parking spot in a street where we have work so we just go on wasting our time roaming around and finding a spot. That is a waste of time and resources. To counter this almost daily problem we have come up with park ease which helps you in finding street parking spots so you can easily sort out your choices and park your vehicle with ease.</a:t>
            </a:r>
          </a:p>
        </p:txBody>
      </p:sp>
      <p:pic>
        <p:nvPicPr>
          <p:cNvPr id="625" name="Image" descr="Image"/>
          <p:cNvPicPr>
            <a:picLocks noChangeAspect="1"/>
          </p:cNvPicPr>
          <p:nvPr/>
        </p:nvPicPr>
        <p:blipFill>
          <a:blip r:embed="rId5">
            <a:extLst/>
          </a:blip>
          <a:stretch>
            <a:fillRect/>
          </a:stretch>
        </p:blipFill>
        <p:spPr>
          <a:xfrm>
            <a:off x="24433331" y="-784357"/>
            <a:ext cx="17901189" cy="15562846"/>
          </a:xfrm>
          <a:prstGeom prst="rect">
            <a:avLst/>
          </a:prstGeom>
          <a:ln w="12700">
            <a:miter lim="400000"/>
          </a:ln>
        </p:spPr>
      </p:pic>
      <p:sp>
        <p:nvSpPr>
          <p:cNvPr id="626" name="IR Emitter"/>
          <p:cNvSpPr txBox="1"/>
          <p:nvPr/>
        </p:nvSpPr>
        <p:spPr>
          <a:xfrm>
            <a:off x="28661388" y="-272372"/>
            <a:ext cx="280141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Emitter</a:t>
            </a:r>
          </a:p>
        </p:txBody>
      </p:sp>
      <p:sp>
        <p:nvSpPr>
          <p:cNvPr id="627" name="IR Receiver"/>
          <p:cNvSpPr txBox="1"/>
          <p:nvPr/>
        </p:nvSpPr>
        <p:spPr>
          <a:xfrm>
            <a:off x="32039914" y="-269844"/>
            <a:ext cx="3229357"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IR Receiver</a:t>
            </a:r>
          </a:p>
          <a:p>
            <a:pPr/>
            <a:r>
              <a:t> </a:t>
            </a:r>
          </a:p>
        </p:txBody>
      </p:sp>
      <p:sp>
        <p:nvSpPr>
          <p:cNvPr id="628" name="WiFi module"/>
          <p:cNvSpPr txBox="1"/>
          <p:nvPr/>
        </p:nvSpPr>
        <p:spPr>
          <a:xfrm>
            <a:off x="36846637" y="5579400"/>
            <a:ext cx="3065654"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WiFi module</a:t>
            </a:r>
          </a:p>
        </p:txBody>
      </p:sp>
      <p:sp>
        <p:nvSpPr>
          <p:cNvPr id="629" name="Theres a system underneath the parking spots that checks weather there is a car or not and gives the information to a server via a wifi module."/>
          <p:cNvSpPr txBox="1"/>
          <p:nvPr/>
        </p:nvSpPr>
        <p:spPr>
          <a:xfrm>
            <a:off x="-10100482" y="4376050"/>
            <a:ext cx="9557563" cy="464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system underneath the parking spots that checks weather there is a car or not and gives the information to a server via a wifi module.</a:t>
            </a:r>
          </a:p>
        </p:txBody>
      </p:sp>
      <p:pic>
        <p:nvPicPr>
          <p:cNvPr id="630" name="pasted-movie.png" descr="pasted-movie.png"/>
          <p:cNvPicPr>
            <a:picLocks noChangeAspect="1"/>
          </p:cNvPicPr>
          <p:nvPr/>
        </p:nvPicPr>
        <p:blipFill>
          <a:blip r:embed="rId6">
            <a:extLst/>
          </a:blip>
          <a:stretch>
            <a:fillRect/>
          </a:stretch>
        </p:blipFill>
        <p:spPr>
          <a:xfrm>
            <a:off x="27084219" y="1690573"/>
            <a:ext cx="4954921" cy="4936969"/>
          </a:xfrm>
          <a:prstGeom prst="rect">
            <a:avLst/>
          </a:prstGeom>
          <a:ln w="12700">
            <a:miter lim="400000"/>
          </a:ln>
        </p:spPr>
      </p:pic>
      <p:pic>
        <p:nvPicPr>
          <p:cNvPr id="631" name="pasted-movie.png" descr="pasted-movie.png"/>
          <p:cNvPicPr>
            <a:picLocks noChangeAspect="1"/>
          </p:cNvPicPr>
          <p:nvPr/>
        </p:nvPicPr>
        <p:blipFill>
          <a:blip r:embed="rId7">
            <a:extLst/>
          </a:blip>
          <a:stretch>
            <a:fillRect/>
          </a:stretch>
        </p:blipFill>
        <p:spPr>
          <a:xfrm>
            <a:off x="14717695" y="96297"/>
            <a:ext cx="6147961" cy="4646016"/>
          </a:xfrm>
          <a:prstGeom prst="rect">
            <a:avLst/>
          </a:prstGeom>
          <a:ln w="12700">
            <a:miter lim="400000"/>
          </a:ln>
        </p:spPr>
      </p:pic>
      <p:pic>
        <p:nvPicPr>
          <p:cNvPr id="632" name="pasted-movie.png" descr="pasted-movie.png"/>
          <p:cNvPicPr>
            <a:picLocks noChangeAspect="1"/>
          </p:cNvPicPr>
          <p:nvPr/>
        </p:nvPicPr>
        <p:blipFill>
          <a:blip r:embed="rId8">
            <a:extLst/>
          </a:blip>
          <a:stretch>
            <a:fillRect/>
          </a:stretch>
        </p:blipFill>
        <p:spPr>
          <a:xfrm rot="2209475">
            <a:off x="24880792" y="-6486662"/>
            <a:ext cx="3892039" cy="3083402"/>
          </a:xfrm>
          <a:prstGeom prst="rect">
            <a:avLst/>
          </a:prstGeom>
          <a:ln w="12700">
            <a:miter lim="400000"/>
          </a:ln>
        </p:spPr>
      </p:pic>
      <p:pic>
        <p:nvPicPr>
          <p:cNvPr id="633" name="pasted-movie.png" descr="pasted-movie.png"/>
          <p:cNvPicPr>
            <a:picLocks noChangeAspect="1"/>
          </p:cNvPicPr>
          <p:nvPr/>
        </p:nvPicPr>
        <p:blipFill>
          <a:blip r:embed="rId9">
            <a:extLst/>
          </a:blip>
          <a:stretch>
            <a:fillRect/>
          </a:stretch>
        </p:blipFill>
        <p:spPr>
          <a:xfrm>
            <a:off x="22292220" y="-3398406"/>
            <a:ext cx="3505201" cy="2633637"/>
          </a:xfrm>
          <a:prstGeom prst="rect">
            <a:avLst/>
          </a:prstGeom>
          <a:ln w="12700">
            <a:miter lim="400000"/>
          </a:ln>
        </p:spPr>
      </p:pic>
      <p:pic>
        <p:nvPicPr>
          <p:cNvPr id="634" name="pasted-movie.png" descr="pasted-movie.png"/>
          <p:cNvPicPr>
            <a:picLocks noChangeAspect="1"/>
          </p:cNvPicPr>
          <p:nvPr/>
        </p:nvPicPr>
        <p:blipFill>
          <a:blip r:embed="rId10">
            <a:extLst/>
          </a:blip>
          <a:srcRect l="1808" t="3639" r="0" b="3639"/>
          <a:stretch>
            <a:fillRect/>
          </a:stretch>
        </p:blipFill>
        <p:spPr>
          <a:xfrm>
            <a:off x="20308951" y="4710845"/>
            <a:ext cx="2966526" cy="2746576"/>
          </a:xfrm>
          <a:prstGeom prst="rect">
            <a:avLst/>
          </a:prstGeom>
          <a:ln w="12700">
            <a:miter lim="400000"/>
          </a:ln>
        </p:spPr>
      </p:pic>
      <p:sp>
        <p:nvSpPr>
          <p:cNvPr id="635" name="Line"/>
          <p:cNvSpPr/>
          <p:nvPr/>
        </p:nvSpPr>
        <p:spPr>
          <a:xfrm flipV="1">
            <a:off x="27524773" y="7142955"/>
            <a:ext cx="1094083" cy="798148"/>
          </a:xfrm>
          <a:prstGeom prst="line">
            <a:avLst/>
          </a:prstGeom>
          <a:ln w="25400">
            <a:solidFill>
              <a:srgbClr val="FFFFFF"/>
            </a:solidFill>
            <a:miter lim="400000"/>
            <a:tailEnd type="triangle"/>
          </a:ln>
        </p:spPr>
        <p:txBody>
          <a:bodyPr lIns="50800" tIns="50800" rIns="50800" bIns="50800" anchor="ctr"/>
          <a:lstStyle/>
          <a:p>
            <a:pPr/>
          </a:p>
        </p:txBody>
      </p:sp>
      <p:sp>
        <p:nvSpPr>
          <p:cNvPr id="636" name="Line"/>
          <p:cNvSpPr/>
          <p:nvPr/>
        </p:nvSpPr>
        <p:spPr>
          <a:xfrm>
            <a:off x="31354410" y="7184206"/>
            <a:ext cx="1047709" cy="1047708"/>
          </a:xfrm>
          <a:prstGeom prst="line">
            <a:avLst/>
          </a:prstGeom>
          <a:ln w="25400">
            <a:solidFill>
              <a:srgbClr val="FFFFFF"/>
            </a:solidFill>
            <a:miter lim="400000"/>
            <a:tailEnd type="triangle"/>
          </a:ln>
        </p:spPr>
        <p:txBody>
          <a:bodyPr lIns="50800" tIns="50800" rIns="50800" bIns="50800" anchor="ctr"/>
          <a:lstStyle/>
          <a:p>
            <a:pPr/>
          </a:p>
        </p:txBody>
      </p:sp>
      <p:sp>
        <p:nvSpPr>
          <p:cNvPr id="637" name="Line"/>
          <p:cNvSpPr/>
          <p:nvPr/>
        </p:nvSpPr>
        <p:spPr>
          <a:xfrm>
            <a:off x="39441667" y="7522572"/>
            <a:ext cx="1319348" cy="827840"/>
          </a:xfrm>
          <a:prstGeom prst="line">
            <a:avLst/>
          </a:prstGeom>
          <a:ln w="25400">
            <a:solidFill>
              <a:srgbClr val="FFFFFF"/>
            </a:solidFill>
            <a:miter lim="400000"/>
            <a:tailEnd type="triangle"/>
          </a:ln>
        </p:spPr>
        <p:txBody>
          <a:bodyPr lIns="50800" tIns="50800" rIns="50800" bIns="50800" anchor="ctr"/>
          <a:lstStyle/>
          <a:p>
            <a:pPr/>
          </a:p>
        </p:txBody>
      </p:sp>
      <p:sp>
        <p:nvSpPr>
          <p:cNvPr id="638" name="Line"/>
          <p:cNvSpPr/>
          <p:nvPr/>
        </p:nvSpPr>
        <p:spPr>
          <a:xfrm flipV="1">
            <a:off x="35136178" y="7394494"/>
            <a:ext cx="1454417" cy="827160"/>
          </a:xfrm>
          <a:prstGeom prst="line">
            <a:avLst/>
          </a:prstGeom>
          <a:ln w="25400">
            <a:solidFill>
              <a:srgbClr val="FFFFFF"/>
            </a:solidFill>
            <a:miter lim="400000"/>
            <a:tailEnd type="triangle"/>
          </a:ln>
        </p:spPr>
        <p:txBody>
          <a:bodyPr lIns="50800" tIns="50800" rIns="50800" bIns="50800" anchor="ctr"/>
          <a:lstStyle/>
          <a:p>
            <a:pPr/>
          </a:p>
        </p:txBody>
      </p:sp>
      <p:sp>
        <p:nvSpPr>
          <p:cNvPr id="639" name="Sensor"/>
          <p:cNvSpPr txBox="1"/>
          <p:nvPr/>
        </p:nvSpPr>
        <p:spPr>
          <a:xfrm>
            <a:off x="-18687063" y="5817163"/>
            <a:ext cx="2033322"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Sensor</a:t>
            </a:r>
          </a:p>
        </p:txBody>
      </p:sp>
      <p:sp>
        <p:nvSpPr>
          <p:cNvPr id="640" name="Infrared (IR) LED 950nm…"/>
          <p:cNvSpPr txBox="1"/>
          <p:nvPr/>
        </p:nvSpPr>
        <p:spPr>
          <a:xfrm>
            <a:off x="-18713790" y="7112216"/>
            <a:ext cx="7228333" cy="49369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09600" indent="-609600">
              <a:buSzPct val="123000"/>
              <a:buChar char="•"/>
            </a:pPr>
            <a:r>
              <a:t>Infrared (IR) LED 950nm</a:t>
            </a:r>
          </a:p>
          <a:p>
            <a:pPr marL="609600" indent="-609600">
              <a:buSzPct val="123000"/>
              <a:buChar char="•"/>
            </a:pPr>
            <a:r>
              <a:t>R Receiver Diode</a:t>
            </a:r>
          </a:p>
          <a:p>
            <a:pPr marL="609600" indent="-609600">
              <a:buSzPct val="123000"/>
              <a:buChar char="•"/>
            </a:pPr>
            <a:r>
              <a:t>Wifi Module</a:t>
            </a:r>
          </a:p>
          <a:p>
            <a:pPr marL="609600" indent="-609600">
              <a:buSzPct val="123000"/>
              <a:buChar char="•"/>
            </a:pPr>
            <a:r>
              <a:t>Arduino Uno - R3</a:t>
            </a:r>
          </a:p>
          <a:p>
            <a:pPr marL="213359" indent="-213359" defTabSz="12700">
              <a:lnSpc>
                <a:spcPct val="100000"/>
              </a:lnSpc>
              <a:spcBef>
                <a:spcPts val="0"/>
              </a:spcBef>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79">
                <a:solidFill>
                  <a:srgbClr val="3F3F3F"/>
                </a:solidFill>
                <a:latin typeface="Times Roman"/>
                <a:ea typeface="Times Roman"/>
                <a:cs typeface="Times Roman"/>
                <a:sym typeface="Times Roman"/>
              </a:defRPr>
            </a:pPr>
          </a:p>
        </p:txBody>
      </p:sp>
      <p:sp>
        <p:nvSpPr>
          <p:cNvPr id="641" name="Takes input from sensor…"/>
          <p:cNvSpPr txBox="1"/>
          <p:nvPr/>
        </p:nvSpPr>
        <p:spPr>
          <a:xfrm>
            <a:off x="-13434394" y="12530255"/>
            <a:ext cx="11539627"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input from sensor</a:t>
            </a:r>
          </a:p>
          <a:p>
            <a:pPr marL="889000" indent="-889000">
              <a:buSzPct val="100000"/>
              <a:buAutoNum type="arabicPeriod" startAt="1"/>
            </a:pPr>
            <a:r>
              <a:t>Checks if statement I.e from the inputs</a:t>
            </a:r>
          </a:p>
          <a:p>
            <a:pPr marL="889000" indent="-889000">
              <a:buSzPct val="100000"/>
              <a:buAutoNum type="arabicPeriod" startAt="1"/>
            </a:pPr>
            <a:r>
              <a:t>Gives live input to server by php post </a:t>
            </a:r>
          </a:p>
        </p:txBody>
      </p:sp>
      <p:sp>
        <p:nvSpPr>
          <p:cNvPr id="642" name="Server"/>
          <p:cNvSpPr txBox="1"/>
          <p:nvPr/>
        </p:nvSpPr>
        <p:spPr>
          <a:xfrm>
            <a:off x="-11080649" y="3420204"/>
            <a:ext cx="187482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a:t>
            </a:r>
          </a:p>
        </p:txBody>
      </p:sp>
      <p:sp>
        <p:nvSpPr>
          <p:cNvPr id="643" name="Takes data from Arduino…"/>
          <p:cNvSpPr txBox="1"/>
          <p:nvPr/>
        </p:nvSpPr>
        <p:spPr>
          <a:xfrm>
            <a:off x="-11309249" y="6720046"/>
            <a:ext cx="10080855"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89000" indent="-889000">
              <a:buSzPct val="100000"/>
              <a:buAutoNum type="arabicPeriod" startAt="1"/>
            </a:pPr>
            <a:r>
              <a:t>Takes data from Arduino </a:t>
            </a:r>
          </a:p>
          <a:p>
            <a:pPr marL="889000" indent="-889000">
              <a:buSzPct val="100000"/>
              <a:buAutoNum type="arabicPeriod" startAt="1"/>
            </a:pPr>
            <a:r>
              <a:t>Transfers the data to the website </a:t>
            </a:r>
          </a:p>
        </p:txBody>
      </p:sp>
      <p:sp>
        <p:nvSpPr>
          <p:cNvPr id="644" name="Website"/>
          <p:cNvSpPr txBox="1"/>
          <p:nvPr/>
        </p:nvSpPr>
        <p:spPr>
          <a:xfrm>
            <a:off x="2410534" y="2168810"/>
            <a:ext cx="229240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Website</a:t>
            </a:r>
          </a:p>
        </p:txBody>
      </p:sp>
      <p:sp>
        <p:nvSpPr>
          <p:cNvPr id="645" name="Displays maps for user…"/>
          <p:cNvSpPr txBox="1"/>
          <p:nvPr/>
        </p:nvSpPr>
        <p:spPr>
          <a:xfrm>
            <a:off x="2405555" y="3991250"/>
            <a:ext cx="14094767" cy="3911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889000">
              <a:buSzPct val="100000"/>
              <a:buAutoNum type="arabicPeriod" startAt="1"/>
            </a:pPr>
            <a:r>
              <a:t>Displays maps for user </a:t>
            </a:r>
          </a:p>
          <a:p>
            <a:pPr marL="889000" indent="-889000">
              <a:buSzPct val="100000"/>
              <a:buAutoNum type="arabicPeriod" startAt="1"/>
            </a:pPr>
            <a:r>
              <a:t>Displays vacant parking spaces </a:t>
            </a:r>
          </a:p>
          <a:p>
            <a:pPr marL="889000" indent="-889000">
              <a:buSzPct val="100000"/>
              <a:buAutoNum type="arabicPeriod" startAt="1"/>
            </a:pPr>
            <a:r>
              <a:t>On clicking the vacant spaces gives you the directions to it </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