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93159A-03D2-4F1F-995E-C61C5E5DB462}" v="10" dt="2025-04-21T18:56:28.9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A7E4DA-E579-4AFD-8D25-A6459F126DFB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41CCD65-9530-4223-BCF1-51E72188A288}">
      <dgm:prSet/>
      <dgm:spPr/>
      <dgm:t>
        <a:bodyPr/>
        <a:lstStyle/>
        <a:p>
          <a:r>
            <a:rPr lang="en-US"/>
            <a:t>1. Filling Missing Data from Null Values</a:t>
          </a:r>
        </a:p>
      </dgm:t>
    </dgm:pt>
    <dgm:pt modelId="{2F2E6057-7A85-4544-A63C-B37856CD6AB4}" type="parTrans" cxnId="{29A15F22-AD19-4C18-B0CA-9601B8349D8A}">
      <dgm:prSet/>
      <dgm:spPr/>
      <dgm:t>
        <a:bodyPr/>
        <a:lstStyle/>
        <a:p>
          <a:endParaRPr lang="en-US"/>
        </a:p>
      </dgm:t>
    </dgm:pt>
    <dgm:pt modelId="{457F492D-5B88-448C-9A96-A1F181D83EAF}" type="sibTrans" cxnId="{29A15F22-AD19-4C18-B0CA-9601B8349D8A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994B00ED-33E5-4D66-B86B-C816EAA25154}">
      <dgm:prSet/>
      <dgm:spPr/>
      <dgm:t>
        <a:bodyPr/>
        <a:lstStyle/>
        <a:p>
          <a:r>
            <a:rPr lang="en-US"/>
            <a:t>2. Fixing Incorrect Data</a:t>
          </a:r>
        </a:p>
      </dgm:t>
    </dgm:pt>
    <dgm:pt modelId="{E31AFAD8-44E6-482B-97FA-76A7B919E10E}" type="parTrans" cxnId="{2F628C68-491D-4E8A-A9DB-ED0F8D0369C6}">
      <dgm:prSet/>
      <dgm:spPr/>
      <dgm:t>
        <a:bodyPr/>
        <a:lstStyle/>
        <a:p>
          <a:endParaRPr lang="en-US"/>
        </a:p>
      </dgm:t>
    </dgm:pt>
    <dgm:pt modelId="{D380FFBD-F7C4-4E62-B440-5CF5B2A65FF5}" type="sibTrans" cxnId="{2F628C68-491D-4E8A-A9DB-ED0F8D0369C6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73174D78-8D35-4AC4-ADDA-D8FB93323702}">
      <dgm:prSet/>
      <dgm:spPr/>
      <dgm:t>
        <a:bodyPr/>
        <a:lstStyle/>
        <a:p>
          <a:r>
            <a:rPr lang="en-US"/>
            <a:t>3. Removing Duplicate Records</a:t>
          </a:r>
        </a:p>
      </dgm:t>
    </dgm:pt>
    <dgm:pt modelId="{251A30B5-91AA-49FB-97BC-00666DD795E3}" type="parTrans" cxnId="{A3A29ED3-2BD7-4FE1-9EF8-92EF1110664D}">
      <dgm:prSet/>
      <dgm:spPr/>
      <dgm:t>
        <a:bodyPr/>
        <a:lstStyle/>
        <a:p>
          <a:endParaRPr lang="en-US"/>
        </a:p>
      </dgm:t>
    </dgm:pt>
    <dgm:pt modelId="{3F35D0A6-BF31-439C-B0E5-5D794D6CE2CF}" type="sibTrans" cxnId="{A3A29ED3-2BD7-4FE1-9EF8-92EF1110664D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E332FB8A-3876-4A73-8313-68272597B12B}">
      <dgm:prSet/>
      <dgm:spPr/>
      <dgm:t>
        <a:bodyPr/>
        <a:lstStyle/>
        <a:p>
          <a:r>
            <a:rPr lang="en-US"/>
            <a:t>4. Handling NULL values in Phone, Email, Salary, etc.</a:t>
          </a:r>
        </a:p>
      </dgm:t>
    </dgm:pt>
    <dgm:pt modelId="{CDA83C4D-10C8-4904-BDE2-42EA026D83D6}" type="parTrans" cxnId="{73FA7E0B-980C-4F86-B421-52EBAFE45BAC}">
      <dgm:prSet/>
      <dgm:spPr/>
      <dgm:t>
        <a:bodyPr/>
        <a:lstStyle/>
        <a:p>
          <a:endParaRPr lang="en-US"/>
        </a:p>
      </dgm:t>
    </dgm:pt>
    <dgm:pt modelId="{D5D27D44-B946-416C-80D6-60FEBDC3A65A}" type="sibTrans" cxnId="{73FA7E0B-980C-4F86-B421-52EBAFE45BAC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45904D28-78A5-4305-A540-229B20288807}" type="pres">
      <dgm:prSet presAssocID="{3BA7E4DA-E579-4AFD-8D25-A6459F126DFB}" presName="Name0" presStyleCnt="0">
        <dgm:presLayoutVars>
          <dgm:animLvl val="lvl"/>
          <dgm:resizeHandles val="exact"/>
        </dgm:presLayoutVars>
      </dgm:prSet>
      <dgm:spPr/>
    </dgm:pt>
    <dgm:pt modelId="{C2D1EAF1-2299-42D2-9D01-629BCF1CA7D7}" type="pres">
      <dgm:prSet presAssocID="{941CCD65-9530-4223-BCF1-51E72188A288}" presName="compositeNode" presStyleCnt="0">
        <dgm:presLayoutVars>
          <dgm:bulletEnabled val="1"/>
        </dgm:presLayoutVars>
      </dgm:prSet>
      <dgm:spPr/>
    </dgm:pt>
    <dgm:pt modelId="{A03BB183-AA36-42FC-88D8-17116CB67315}" type="pres">
      <dgm:prSet presAssocID="{941CCD65-9530-4223-BCF1-51E72188A288}" presName="bgRect" presStyleLbl="bgAccFollowNode1" presStyleIdx="0" presStyleCnt="4"/>
      <dgm:spPr/>
    </dgm:pt>
    <dgm:pt modelId="{39384F73-A90A-4394-BC45-E2388BF61508}" type="pres">
      <dgm:prSet presAssocID="{457F492D-5B88-448C-9A96-A1F181D83EAF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383C13D7-1721-4442-AB5A-64F20DD3669F}" type="pres">
      <dgm:prSet presAssocID="{941CCD65-9530-4223-BCF1-51E72188A288}" presName="bottomLine" presStyleLbl="alignNode1" presStyleIdx="1" presStyleCnt="8">
        <dgm:presLayoutVars/>
      </dgm:prSet>
      <dgm:spPr/>
    </dgm:pt>
    <dgm:pt modelId="{48BA09E3-A900-410E-86E1-17A0006EED6D}" type="pres">
      <dgm:prSet presAssocID="{941CCD65-9530-4223-BCF1-51E72188A288}" presName="nodeText" presStyleLbl="bgAccFollowNode1" presStyleIdx="0" presStyleCnt="4">
        <dgm:presLayoutVars>
          <dgm:bulletEnabled val="1"/>
        </dgm:presLayoutVars>
      </dgm:prSet>
      <dgm:spPr/>
    </dgm:pt>
    <dgm:pt modelId="{005D1898-0ED5-453E-AF68-7B7EE8651B6A}" type="pres">
      <dgm:prSet presAssocID="{457F492D-5B88-448C-9A96-A1F181D83EAF}" presName="sibTrans" presStyleCnt="0"/>
      <dgm:spPr/>
    </dgm:pt>
    <dgm:pt modelId="{FA3531A1-3189-450B-97DD-E7240164C20B}" type="pres">
      <dgm:prSet presAssocID="{994B00ED-33E5-4D66-B86B-C816EAA25154}" presName="compositeNode" presStyleCnt="0">
        <dgm:presLayoutVars>
          <dgm:bulletEnabled val="1"/>
        </dgm:presLayoutVars>
      </dgm:prSet>
      <dgm:spPr/>
    </dgm:pt>
    <dgm:pt modelId="{4EBE2FB6-EC56-4B9E-83B5-6F8390B51C9D}" type="pres">
      <dgm:prSet presAssocID="{994B00ED-33E5-4D66-B86B-C816EAA25154}" presName="bgRect" presStyleLbl="bgAccFollowNode1" presStyleIdx="1" presStyleCnt="4"/>
      <dgm:spPr/>
    </dgm:pt>
    <dgm:pt modelId="{2A07D4AF-A696-4ECF-81AB-69BC75444755}" type="pres">
      <dgm:prSet presAssocID="{D380FFBD-F7C4-4E62-B440-5CF5B2A65FF5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BE30132C-E9E8-4D73-AC0A-446A33B0B929}" type="pres">
      <dgm:prSet presAssocID="{994B00ED-33E5-4D66-B86B-C816EAA25154}" presName="bottomLine" presStyleLbl="alignNode1" presStyleIdx="3" presStyleCnt="8">
        <dgm:presLayoutVars/>
      </dgm:prSet>
      <dgm:spPr/>
    </dgm:pt>
    <dgm:pt modelId="{2630ECC4-3112-42CA-B4E1-5AF0FCACC69D}" type="pres">
      <dgm:prSet presAssocID="{994B00ED-33E5-4D66-B86B-C816EAA25154}" presName="nodeText" presStyleLbl="bgAccFollowNode1" presStyleIdx="1" presStyleCnt="4">
        <dgm:presLayoutVars>
          <dgm:bulletEnabled val="1"/>
        </dgm:presLayoutVars>
      </dgm:prSet>
      <dgm:spPr/>
    </dgm:pt>
    <dgm:pt modelId="{F9CE2567-452C-4DED-AB70-A1BDB9751E54}" type="pres">
      <dgm:prSet presAssocID="{D380FFBD-F7C4-4E62-B440-5CF5B2A65FF5}" presName="sibTrans" presStyleCnt="0"/>
      <dgm:spPr/>
    </dgm:pt>
    <dgm:pt modelId="{42009D97-82EA-4E89-9901-63862C757DC4}" type="pres">
      <dgm:prSet presAssocID="{73174D78-8D35-4AC4-ADDA-D8FB93323702}" presName="compositeNode" presStyleCnt="0">
        <dgm:presLayoutVars>
          <dgm:bulletEnabled val="1"/>
        </dgm:presLayoutVars>
      </dgm:prSet>
      <dgm:spPr/>
    </dgm:pt>
    <dgm:pt modelId="{4D1C8FB9-DD2F-4F7F-BF3C-A38092BED8FD}" type="pres">
      <dgm:prSet presAssocID="{73174D78-8D35-4AC4-ADDA-D8FB93323702}" presName="bgRect" presStyleLbl="bgAccFollowNode1" presStyleIdx="2" presStyleCnt="4"/>
      <dgm:spPr/>
    </dgm:pt>
    <dgm:pt modelId="{5F859C31-01FD-4C9C-8916-D767D4D82779}" type="pres">
      <dgm:prSet presAssocID="{3F35D0A6-BF31-439C-B0E5-5D794D6CE2CF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1BB1F9AE-BDA9-4C06-8A86-97687ABB6424}" type="pres">
      <dgm:prSet presAssocID="{73174D78-8D35-4AC4-ADDA-D8FB93323702}" presName="bottomLine" presStyleLbl="alignNode1" presStyleIdx="5" presStyleCnt="8">
        <dgm:presLayoutVars/>
      </dgm:prSet>
      <dgm:spPr/>
    </dgm:pt>
    <dgm:pt modelId="{9B629B8B-0A0B-4D1D-BC4B-BEC1C546840F}" type="pres">
      <dgm:prSet presAssocID="{73174D78-8D35-4AC4-ADDA-D8FB93323702}" presName="nodeText" presStyleLbl="bgAccFollowNode1" presStyleIdx="2" presStyleCnt="4">
        <dgm:presLayoutVars>
          <dgm:bulletEnabled val="1"/>
        </dgm:presLayoutVars>
      </dgm:prSet>
      <dgm:spPr/>
    </dgm:pt>
    <dgm:pt modelId="{3B45DD67-CB85-424C-8856-9904D066C658}" type="pres">
      <dgm:prSet presAssocID="{3F35D0A6-BF31-439C-B0E5-5D794D6CE2CF}" presName="sibTrans" presStyleCnt="0"/>
      <dgm:spPr/>
    </dgm:pt>
    <dgm:pt modelId="{6B704FFA-005D-45F9-8ED2-8C7570D36CB5}" type="pres">
      <dgm:prSet presAssocID="{E332FB8A-3876-4A73-8313-68272597B12B}" presName="compositeNode" presStyleCnt="0">
        <dgm:presLayoutVars>
          <dgm:bulletEnabled val="1"/>
        </dgm:presLayoutVars>
      </dgm:prSet>
      <dgm:spPr/>
    </dgm:pt>
    <dgm:pt modelId="{4670C277-09AD-4A67-A3E2-C4CB3DFA7B48}" type="pres">
      <dgm:prSet presAssocID="{E332FB8A-3876-4A73-8313-68272597B12B}" presName="bgRect" presStyleLbl="bgAccFollowNode1" presStyleIdx="3" presStyleCnt="4"/>
      <dgm:spPr/>
    </dgm:pt>
    <dgm:pt modelId="{982208FB-9F3D-452D-ADDD-37AECF31E3B0}" type="pres">
      <dgm:prSet presAssocID="{D5D27D44-B946-416C-80D6-60FEBDC3A65A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5E0B5CA7-F32F-4D1A-A7CB-492300ECEC14}" type="pres">
      <dgm:prSet presAssocID="{E332FB8A-3876-4A73-8313-68272597B12B}" presName="bottomLine" presStyleLbl="alignNode1" presStyleIdx="7" presStyleCnt="8">
        <dgm:presLayoutVars/>
      </dgm:prSet>
      <dgm:spPr/>
    </dgm:pt>
    <dgm:pt modelId="{473AFBE8-E274-4F45-B49D-5D2D553F0E73}" type="pres">
      <dgm:prSet presAssocID="{E332FB8A-3876-4A73-8313-68272597B12B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53D50803-685B-4C98-84E2-27AE89F5AAC7}" type="presOf" srcId="{E332FB8A-3876-4A73-8313-68272597B12B}" destId="{4670C277-09AD-4A67-A3E2-C4CB3DFA7B48}" srcOrd="0" destOrd="0" presId="urn:microsoft.com/office/officeart/2016/7/layout/BasicLinearProcessNumbered"/>
    <dgm:cxn modelId="{8EE88B04-3F52-451E-B98D-4D8DF05D09D0}" type="presOf" srcId="{3F35D0A6-BF31-439C-B0E5-5D794D6CE2CF}" destId="{5F859C31-01FD-4C9C-8916-D767D4D82779}" srcOrd="0" destOrd="0" presId="urn:microsoft.com/office/officeart/2016/7/layout/BasicLinearProcessNumbered"/>
    <dgm:cxn modelId="{73FA7E0B-980C-4F86-B421-52EBAFE45BAC}" srcId="{3BA7E4DA-E579-4AFD-8D25-A6459F126DFB}" destId="{E332FB8A-3876-4A73-8313-68272597B12B}" srcOrd="3" destOrd="0" parTransId="{CDA83C4D-10C8-4904-BDE2-42EA026D83D6}" sibTransId="{D5D27D44-B946-416C-80D6-60FEBDC3A65A}"/>
    <dgm:cxn modelId="{29A15F22-AD19-4C18-B0CA-9601B8349D8A}" srcId="{3BA7E4DA-E579-4AFD-8D25-A6459F126DFB}" destId="{941CCD65-9530-4223-BCF1-51E72188A288}" srcOrd="0" destOrd="0" parTransId="{2F2E6057-7A85-4544-A63C-B37856CD6AB4}" sibTransId="{457F492D-5B88-448C-9A96-A1F181D83EAF}"/>
    <dgm:cxn modelId="{AFC8C75C-241F-43AF-B7DC-7BB31D0A0F33}" type="presOf" srcId="{D5D27D44-B946-416C-80D6-60FEBDC3A65A}" destId="{982208FB-9F3D-452D-ADDD-37AECF31E3B0}" srcOrd="0" destOrd="0" presId="urn:microsoft.com/office/officeart/2016/7/layout/BasicLinearProcessNumbered"/>
    <dgm:cxn modelId="{142FA85F-9A8A-4387-B53B-846CD2C74AF9}" type="presOf" srcId="{941CCD65-9530-4223-BCF1-51E72188A288}" destId="{48BA09E3-A900-410E-86E1-17A0006EED6D}" srcOrd="1" destOrd="0" presId="urn:microsoft.com/office/officeart/2016/7/layout/BasicLinearProcessNumbered"/>
    <dgm:cxn modelId="{2F628C68-491D-4E8A-A9DB-ED0F8D0369C6}" srcId="{3BA7E4DA-E579-4AFD-8D25-A6459F126DFB}" destId="{994B00ED-33E5-4D66-B86B-C816EAA25154}" srcOrd="1" destOrd="0" parTransId="{E31AFAD8-44E6-482B-97FA-76A7B919E10E}" sibTransId="{D380FFBD-F7C4-4E62-B440-5CF5B2A65FF5}"/>
    <dgm:cxn modelId="{9B06956E-6E46-4A99-B466-90D5D7F00E6F}" type="presOf" srcId="{3BA7E4DA-E579-4AFD-8D25-A6459F126DFB}" destId="{45904D28-78A5-4305-A540-229B20288807}" srcOrd="0" destOrd="0" presId="urn:microsoft.com/office/officeart/2016/7/layout/BasicLinearProcessNumbered"/>
    <dgm:cxn modelId="{FE54C886-1651-4E16-BDE6-9C02B1BB58A5}" type="presOf" srcId="{D380FFBD-F7C4-4E62-B440-5CF5B2A65FF5}" destId="{2A07D4AF-A696-4ECF-81AB-69BC75444755}" srcOrd="0" destOrd="0" presId="urn:microsoft.com/office/officeart/2016/7/layout/BasicLinearProcessNumbered"/>
    <dgm:cxn modelId="{10BA3797-E640-4C11-8B42-21375A4269F5}" type="presOf" srcId="{994B00ED-33E5-4D66-B86B-C816EAA25154}" destId="{4EBE2FB6-EC56-4B9E-83B5-6F8390B51C9D}" srcOrd="0" destOrd="0" presId="urn:microsoft.com/office/officeart/2016/7/layout/BasicLinearProcessNumbered"/>
    <dgm:cxn modelId="{1A7E70AC-643D-4377-B9C9-4BE2F0A8CF0D}" type="presOf" srcId="{73174D78-8D35-4AC4-ADDA-D8FB93323702}" destId="{4D1C8FB9-DD2F-4F7F-BF3C-A38092BED8FD}" srcOrd="0" destOrd="0" presId="urn:microsoft.com/office/officeart/2016/7/layout/BasicLinearProcessNumbered"/>
    <dgm:cxn modelId="{4FA6F3AD-D336-44B1-ADD8-796682D30D4C}" type="presOf" srcId="{457F492D-5B88-448C-9A96-A1F181D83EAF}" destId="{39384F73-A90A-4394-BC45-E2388BF61508}" srcOrd="0" destOrd="0" presId="urn:microsoft.com/office/officeart/2016/7/layout/BasicLinearProcessNumbered"/>
    <dgm:cxn modelId="{A3A29ED3-2BD7-4FE1-9EF8-92EF1110664D}" srcId="{3BA7E4DA-E579-4AFD-8D25-A6459F126DFB}" destId="{73174D78-8D35-4AC4-ADDA-D8FB93323702}" srcOrd="2" destOrd="0" parTransId="{251A30B5-91AA-49FB-97BC-00666DD795E3}" sibTransId="{3F35D0A6-BF31-439C-B0E5-5D794D6CE2CF}"/>
    <dgm:cxn modelId="{F957DBD7-C35F-4941-B464-6C922D29AB85}" type="presOf" srcId="{73174D78-8D35-4AC4-ADDA-D8FB93323702}" destId="{9B629B8B-0A0B-4D1D-BC4B-BEC1C546840F}" srcOrd="1" destOrd="0" presId="urn:microsoft.com/office/officeart/2016/7/layout/BasicLinearProcessNumbered"/>
    <dgm:cxn modelId="{BB6D5EE5-24E0-4C21-A5EE-939BDF8ECF1F}" type="presOf" srcId="{994B00ED-33E5-4D66-B86B-C816EAA25154}" destId="{2630ECC4-3112-42CA-B4E1-5AF0FCACC69D}" srcOrd="1" destOrd="0" presId="urn:microsoft.com/office/officeart/2016/7/layout/BasicLinearProcessNumbered"/>
    <dgm:cxn modelId="{A9CC11EE-EA4C-4512-A18B-42009599E78F}" type="presOf" srcId="{E332FB8A-3876-4A73-8313-68272597B12B}" destId="{473AFBE8-E274-4F45-B49D-5D2D553F0E73}" srcOrd="1" destOrd="0" presId="urn:microsoft.com/office/officeart/2016/7/layout/BasicLinearProcessNumbered"/>
    <dgm:cxn modelId="{A5388CF5-3970-485B-8150-51B5311AC50A}" type="presOf" srcId="{941CCD65-9530-4223-BCF1-51E72188A288}" destId="{A03BB183-AA36-42FC-88D8-17116CB67315}" srcOrd="0" destOrd="0" presId="urn:microsoft.com/office/officeart/2016/7/layout/BasicLinearProcessNumbered"/>
    <dgm:cxn modelId="{A197D13E-CF24-4B51-B0B8-E4A67F678BFD}" type="presParOf" srcId="{45904D28-78A5-4305-A540-229B20288807}" destId="{C2D1EAF1-2299-42D2-9D01-629BCF1CA7D7}" srcOrd="0" destOrd="0" presId="urn:microsoft.com/office/officeart/2016/7/layout/BasicLinearProcessNumbered"/>
    <dgm:cxn modelId="{365796D0-CE75-4015-8F32-11D231060B64}" type="presParOf" srcId="{C2D1EAF1-2299-42D2-9D01-629BCF1CA7D7}" destId="{A03BB183-AA36-42FC-88D8-17116CB67315}" srcOrd="0" destOrd="0" presId="urn:microsoft.com/office/officeart/2016/7/layout/BasicLinearProcessNumbered"/>
    <dgm:cxn modelId="{B51CA3C1-2582-488C-9151-929F3672AB50}" type="presParOf" srcId="{C2D1EAF1-2299-42D2-9D01-629BCF1CA7D7}" destId="{39384F73-A90A-4394-BC45-E2388BF61508}" srcOrd="1" destOrd="0" presId="urn:microsoft.com/office/officeart/2016/7/layout/BasicLinearProcessNumbered"/>
    <dgm:cxn modelId="{9B11C3C3-4B2B-4451-824D-27D1DB38CCE7}" type="presParOf" srcId="{C2D1EAF1-2299-42D2-9D01-629BCF1CA7D7}" destId="{383C13D7-1721-4442-AB5A-64F20DD3669F}" srcOrd="2" destOrd="0" presId="urn:microsoft.com/office/officeart/2016/7/layout/BasicLinearProcessNumbered"/>
    <dgm:cxn modelId="{DD99D0E6-4B58-48D2-BCD3-0C330A5F3D8A}" type="presParOf" srcId="{C2D1EAF1-2299-42D2-9D01-629BCF1CA7D7}" destId="{48BA09E3-A900-410E-86E1-17A0006EED6D}" srcOrd="3" destOrd="0" presId="urn:microsoft.com/office/officeart/2016/7/layout/BasicLinearProcessNumbered"/>
    <dgm:cxn modelId="{A67FAF27-34ED-43DB-9FD9-C37311CAA972}" type="presParOf" srcId="{45904D28-78A5-4305-A540-229B20288807}" destId="{005D1898-0ED5-453E-AF68-7B7EE8651B6A}" srcOrd="1" destOrd="0" presId="urn:microsoft.com/office/officeart/2016/7/layout/BasicLinearProcessNumbered"/>
    <dgm:cxn modelId="{DDFBA98F-1AEC-4513-8873-31E458BD6F53}" type="presParOf" srcId="{45904D28-78A5-4305-A540-229B20288807}" destId="{FA3531A1-3189-450B-97DD-E7240164C20B}" srcOrd="2" destOrd="0" presId="urn:microsoft.com/office/officeart/2016/7/layout/BasicLinearProcessNumbered"/>
    <dgm:cxn modelId="{74477F4F-EEBE-40D4-AFFA-50C862289441}" type="presParOf" srcId="{FA3531A1-3189-450B-97DD-E7240164C20B}" destId="{4EBE2FB6-EC56-4B9E-83B5-6F8390B51C9D}" srcOrd="0" destOrd="0" presId="urn:microsoft.com/office/officeart/2016/7/layout/BasicLinearProcessNumbered"/>
    <dgm:cxn modelId="{1D479E90-3595-486F-BE96-851AB6DCBA6E}" type="presParOf" srcId="{FA3531A1-3189-450B-97DD-E7240164C20B}" destId="{2A07D4AF-A696-4ECF-81AB-69BC75444755}" srcOrd="1" destOrd="0" presId="urn:microsoft.com/office/officeart/2016/7/layout/BasicLinearProcessNumbered"/>
    <dgm:cxn modelId="{80838207-CF31-4B61-9051-5D3C909CF834}" type="presParOf" srcId="{FA3531A1-3189-450B-97DD-E7240164C20B}" destId="{BE30132C-E9E8-4D73-AC0A-446A33B0B929}" srcOrd="2" destOrd="0" presId="urn:microsoft.com/office/officeart/2016/7/layout/BasicLinearProcessNumbered"/>
    <dgm:cxn modelId="{9D8A9776-5351-4691-B298-CE918EE5665E}" type="presParOf" srcId="{FA3531A1-3189-450B-97DD-E7240164C20B}" destId="{2630ECC4-3112-42CA-B4E1-5AF0FCACC69D}" srcOrd="3" destOrd="0" presId="urn:microsoft.com/office/officeart/2016/7/layout/BasicLinearProcessNumbered"/>
    <dgm:cxn modelId="{BED7B633-1B73-4025-9BEE-902CE84DC2A3}" type="presParOf" srcId="{45904D28-78A5-4305-A540-229B20288807}" destId="{F9CE2567-452C-4DED-AB70-A1BDB9751E54}" srcOrd="3" destOrd="0" presId="urn:microsoft.com/office/officeart/2016/7/layout/BasicLinearProcessNumbered"/>
    <dgm:cxn modelId="{60E1B6E0-BA1F-4D25-AF5B-8540BF9F5594}" type="presParOf" srcId="{45904D28-78A5-4305-A540-229B20288807}" destId="{42009D97-82EA-4E89-9901-63862C757DC4}" srcOrd="4" destOrd="0" presId="urn:microsoft.com/office/officeart/2016/7/layout/BasicLinearProcessNumbered"/>
    <dgm:cxn modelId="{7805ABC2-7D56-4178-AAF2-B0F96DC4E294}" type="presParOf" srcId="{42009D97-82EA-4E89-9901-63862C757DC4}" destId="{4D1C8FB9-DD2F-4F7F-BF3C-A38092BED8FD}" srcOrd="0" destOrd="0" presId="urn:microsoft.com/office/officeart/2016/7/layout/BasicLinearProcessNumbered"/>
    <dgm:cxn modelId="{74D8D960-CD62-417A-B732-CFBC22DB12EE}" type="presParOf" srcId="{42009D97-82EA-4E89-9901-63862C757DC4}" destId="{5F859C31-01FD-4C9C-8916-D767D4D82779}" srcOrd="1" destOrd="0" presId="urn:microsoft.com/office/officeart/2016/7/layout/BasicLinearProcessNumbered"/>
    <dgm:cxn modelId="{E142EDDB-91C7-4CE5-BE2E-BFFBDD6B8174}" type="presParOf" srcId="{42009D97-82EA-4E89-9901-63862C757DC4}" destId="{1BB1F9AE-BDA9-4C06-8A86-97687ABB6424}" srcOrd="2" destOrd="0" presId="urn:microsoft.com/office/officeart/2016/7/layout/BasicLinearProcessNumbered"/>
    <dgm:cxn modelId="{693CD8E7-5258-4281-8779-B605009AD404}" type="presParOf" srcId="{42009D97-82EA-4E89-9901-63862C757DC4}" destId="{9B629B8B-0A0B-4D1D-BC4B-BEC1C546840F}" srcOrd="3" destOrd="0" presId="urn:microsoft.com/office/officeart/2016/7/layout/BasicLinearProcessNumbered"/>
    <dgm:cxn modelId="{DFBD190F-D830-4950-A075-27345D610B58}" type="presParOf" srcId="{45904D28-78A5-4305-A540-229B20288807}" destId="{3B45DD67-CB85-424C-8856-9904D066C658}" srcOrd="5" destOrd="0" presId="urn:microsoft.com/office/officeart/2016/7/layout/BasicLinearProcessNumbered"/>
    <dgm:cxn modelId="{F695BBD3-365B-41E9-B69E-88385025A6CB}" type="presParOf" srcId="{45904D28-78A5-4305-A540-229B20288807}" destId="{6B704FFA-005D-45F9-8ED2-8C7570D36CB5}" srcOrd="6" destOrd="0" presId="urn:microsoft.com/office/officeart/2016/7/layout/BasicLinearProcessNumbered"/>
    <dgm:cxn modelId="{FAD056B8-459D-458B-ACC9-0F806A7FCCC0}" type="presParOf" srcId="{6B704FFA-005D-45F9-8ED2-8C7570D36CB5}" destId="{4670C277-09AD-4A67-A3E2-C4CB3DFA7B48}" srcOrd="0" destOrd="0" presId="urn:microsoft.com/office/officeart/2016/7/layout/BasicLinearProcessNumbered"/>
    <dgm:cxn modelId="{0CB5AB41-5DFA-4C3D-948B-7294C31616AA}" type="presParOf" srcId="{6B704FFA-005D-45F9-8ED2-8C7570D36CB5}" destId="{982208FB-9F3D-452D-ADDD-37AECF31E3B0}" srcOrd="1" destOrd="0" presId="urn:microsoft.com/office/officeart/2016/7/layout/BasicLinearProcessNumbered"/>
    <dgm:cxn modelId="{A3E6B753-7ED3-40F4-9299-8CD51F11DEA9}" type="presParOf" srcId="{6B704FFA-005D-45F9-8ED2-8C7570D36CB5}" destId="{5E0B5CA7-F32F-4D1A-A7CB-492300ECEC14}" srcOrd="2" destOrd="0" presId="urn:microsoft.com/office/officeart/2016/7/layout/BasicLinearProcessNumbered"/>
    <dgm:cxn modelId="{F03E93B4-1F5C-4FB8-BD1E-DF91137D4D50}" type="presParOf" srcId="{6B704FFA-005D-45F9-8ED2-8C7570D36CB5}" destId="{473AFBE8-E274-4F45-B49D-5D2D553F0E73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8E93BF-9D6F-4CF8-ACF3-78470CB10C46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C190546-E7EF-4998-BBDF-4508DAA46068}">
      <dgm:prSet/>
      <dgm:spPr/>
      <dgm:t>
        <a:bodyPr/>
        <a:lstStyle/>
        <a:p>
          <a:r>
            <a:rPr lang="en-US"/>
            <a:t>1. Filled missing data in 'name', 'phone', 'hire_date', and 'status' columns.</a:t>
          </a:r>
        </a:p>
      </dgm:t>
    </dgm:pt>
    <dgm:pt modelId="{0A46A806-8154-45ED-ACF0-5546E2FBF586}" type="parTrans" cxnId="{097A23E6-A5CF-4E26-B2E3-568E0C9EA5D1}">
      <dgm:prSet/>
      <dgm:spPr/>
      <dgm:t>
        <a:bodyPr/>
        <a:lstStyle/>
        <a:p>
          <a:endParaRPr lang="en-US"/>
        </a:p>
      </dgm:t>
    </dgm:pt>
    <dgm:pt modelId="{526CCE8C-0C97-48A7-8EE0-5F57CB89970C}" type="sibTrans" cxnId="{097A23E6-A5CF-4E26-B2E3-568E0C9EA5D1}">
      <dgm:prSet/>
      <dgm:spPr/>
      <dgm:t>
        <a:bodyPr/>
        <a:lstStyle/>
        <a:p>
          <a:endParaRPr lang="en-US"/>
        </a:p>
      </dgm:t>
    </dgm:pt>
    <dgm:pt modelId="{C8AABFDB-AB79-4DA5-93F7-3E72BE099D46}">
      <dgm:prSet/>
      <dgm:spPr/>
      <dgm:t>
        <a:bodyPr/>
        <a:lstStyle/>
        <a:p>
          <a:r>
            <a:rPr lang="en-US"/>
            <a:t>2. Fixed invalid data entries (phone, salary, email).</a:t>
          </a:r>
        </a:p>
      </dgm:t>
    </dgm:pt>
    <dgm:pt modelId="{D6740E49-B6B0-425D-A3BA-EF5D1A28B7B5}" type="parTrans" cxnId="{2FA1855A-DF4B-414B-BC3C-7FE0DE614496}">
      <dgm:prSet/>
      <dgm:spPr/>
      <dgm:t>
        <a:bodyPr/>
        <a:lstStyle/>
        <a:p>
          <a:endParaRPr lang="en-US"/>
        </a:p>
      </dgm:t>
    </dgm:pt>
    <dgm:pt modelId="{775692AF-F6BB-464B-BA56-E8F9637357D6}" type="sibTrans" cxnId="{2FA1855A-DF4B-414B-BC3C-7FE0DE614496}">
      <dgm:prSet/>
      <dgm:spPr/>
      <dgm:t>
        <a:bodyPr/>
        <a:lstStyle/>
        <a:p>
          <a:endParaRPr lang="en-US"/>
        </a:p>
      </dgm:t>
    </dgm:pt>
    <dgm:pt modelId="{8DD40A84-1498-4EE1-A960-63E50704F491}">
      <dgm:prSet/>
      <dgm:spPr/>
      <dgm:t>
        <a:bodyPr/>
        <a:lstStyle/>
        <a:p>
          <a:r>
            <a:rPr lang="en-US"/>
            <a:t>3. Removed duplicate records based on emp_id.</a:t>
          </a:r>
        </a:p>
      </dgm:t>
    </dgm:pt>
    <dgm:pt modelId="{36C29B48-54B7-42FB-9B16-977FB85A43DF}" type="parTrans" cxnId="{9193302E-0BE0-45BE-B494-14CC99E0A8D6}">
      <dgm:prSet/>
      <dgm:spPr/>
      <dgm:t>
        <a:bodyPr/>
        <a:lstStyle/>
        <a:p>
          <a:endParaRPr lang="en-US"/>
        </a:p>
      </dgm:t>
    </dgm:pt>
    <dgm:pt modelId="{9588BD59-C92C-4F5F-9A4A-600DA26E7973}" type="sibTrans" cxnId="{9193302E-0BE0-45BE-B494-14CC99E0A8D6}">
      <dgm:prSet/>
      <dgm:spPr/>
      <dgm:t>
        <a:bodyPr/>
        <a:lstStyle/>
        <a:p>
          <a:endParaRPr lang="en-US"/>
        </a:p>
      </dgm:t>
    </dgm:pt>
    <dgm:pt modelId="{3655C90D-7E42-479E-9B1C-409B659F0578}" type="pres">
      <dgm:prSet presAssocID="{488E93BF-9D6F-4CF8-ACF3-78470CB10C46}" presName="outerComposite" presStyleCnt="0">
        <dgm:presLayoutVars>
          <dgm:chMax val="5"/>
          <dgm:dir/>
          <dgm:resizeHandles val="exact"/>
        </dgm:presLayoutVars>
      </dgm:prSet>
      <dgm:spPr/>
    </dgm:pt>
    <dgm:pt modelId="{08E39F89-5DA0-4162-B9B8-86B357A089BF}" type="pres">
      <dgm:prSet presAssocID="{488E93BF-9D6F-4CF8-ACF3-78470CB10C46}" presName="dummyMaxCanvas" presStyleCnt="0">
        <dgm:presLayoutVars/>
      </dgm:prSet>
      <dgm:spPr/>
    </dgm:pt>
    <dgm:pt modelId="{C342640B-A45A-4342-9F4B-2C1114C81C77}" type="pres">
      <dgm:prSet presAssocID="{488E93BF-9D6F-4CF8-ACF3-78470CB10C46}" presName="ThreeNodes_1" presStyleLbl="node1" presStyleIdx="0" presStyleCnt="3">
        <dgm:presLayoutVars>
          <dgm:bulletEnabled val="1"/>
        </dgm:presLayoutVars>
      </dgm:prSet>
      <dgm:spPr/>
    </dgm:pt>
    <dgm:pt modelId="{BFA9729F-79A3-4006-85CE-255CC4AE160F}" type="pres">
      <dgm:prSet presAssocID="{488E93BF-9D6F-4CF8-ACF3-78470CB10C46}" presName="ThreeNodes_2" presStyleLbl="node1" presStyleIdx="1" presStyleCnt="3">
        <dgm:presLayoutVars>
          <dgm:bulletEnabled val="1"/>
        </dgm:presLayoutVars>
      </dgm:prSet>
      <dgm:spPr/>
    </dgm:pt>
    <dgm:pt modelId="{8E076546-2AC8-4636-8B79-90141CDDB098}" type="pres">
      <dgm:prSet presAssocID="{488E93BF-9D6F-4CF8-ACF3-78470CB10C46}" presName="ThreeNodes_3" presStyleLbl="node1" presStyleIdx="2" presStyleCnt="3">
        <dgm:presLayoutVars>
          <dgm:bulletEnabled val="1"/>
        </dgm:presLayoutVars>
      </dgm:prSet>
      <dgm:spPr/>
    </dgm:pt>
    <dgm:pt modelId="{1E28B96E-F605-4EED-92E3-811180AF5A8C}" type="pres">
      <dgm:prSet presAssocID="{488E93BF-9D6F-4CF8-ACF3-78470CB10C46}" presName="ThreeConn_1-2" presStyleLbl="fgAccFollowNode1" presStyleIdx="0" presStyleCnt="2">
        <dgm:presLayoutVars>
          <dgm:bulletEnabled val="1"/>
        </dgm:presLayoutVars>
      </dgm:prSet>
      <dgm:spPr/>
    </dgm:pt>
    <dgm:pt modelId="{D97F021C-C3C1-4AE7-B235-6CD22A6978AF}" type="pres">
      <dgm:prSet presAssocID="{488E93BF-9D6F-4CF8-ACF3-78470CB10C46}" presName="ThreeConn_2-3" presStyleLbl="fgAccFollowNode1" presStyleIdx="1" presStyleCnt="2">
        <dgm:presLayoutVars>
          <dgm:bulletEnabled val="1"/>
        </dgm:presLayoutVars>
      </dgm:prSet>
      <dgm:spPr/>
    </dgm:pt>
    <dgm:pt modelId="{E08C9DDB-2F96-4F37-B383-18F5A294F412}" type="pres">
      <dgm:prSet presAssocID="{488E93BF-9D6F-4CF8-ACF3-78470CB10C46}" presName="ThreeNodes_1_text" presStyleLbl="node1" presStyleIdx="2" presStyleCnt="3">
        <dgm:presLayoutVars>
          <dgm:bulletEnabled val="1"/>
        </dgm:presLayoutVars>
      </dgm:prSet>
      <dgm:spPr/>
    </dgm:pt>
    <dgm:pt modelId="{DEFC436E-FCF8-4EC2-BB07-88A85809EF8E}" type="pres">
      <dgm:prSet presAssocID="{488E93BF-9D6F-4CF8-ACF3-78470CB10C46}" presName="ThreeNodes_2_text" presStyleLbl="node1" presStyleIdx="2" presStyleCnt="3">
        <dgm:presLayoutVars>
          <dgm:bulletEnabled val="1"/>
        </dgm:presLayoutVars>
      </dgm:prSet>
      <dgm:spPr/>
    </dgm:pt>
    <dgm:pt modelId="{D423F952-D235-4079-9274-CA52FD34D18A}" type="pres">
      <dgm:prSet presAssocID="{488E93BF-9D6F-4CF8-ACF3-78470CB10C4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16775005-CACF-44C2-8F24-45663BCF22B9}" type="presOf" srcId="{775692AF-F6BB-464B-BA56-E8F9637357D6}" destId="{D97F021C-C3C1-4AE7-B235-6CD22A6978AF}" srcOrd="0" destOrd="0" presId="urn:microsoft.com/office/officeart/2005/8/layout/vProcess5"/>
    <dgm:cxn modelId="{9193302E-0BE0-45BE-B494-14CC99E0A8D6}" srcId="{488E93BF-9D6F-4CF8-ACF3-78470CB10C46}" destId="{8DD40A84-1498-4EE1-A960-63E50704F491}" srcOrd="2" destOrd="0" parTransId="{36C29B48-54B7-42FB-9B16-977FB85A43DF}" sibTransId="{9588BD59-C92C-4F5F-9A4A-600DA26E7973}"/>
    <dgm:cxn modelId="{F65B143A-16AD-4F02-AB9B-A5484792F517}" type="presOf" srcId="{CC190546-E7EF-4998-BBDF-4508DAA46068}" destId="{C342640B-A45A-4342-9F4B-2C1114C81C77}" srcOrd="0" destOrd="0" presId="urn:microsoft.com/office/officeart/2005/8/layout/vProcess5"/>
    <dgm:cxn modelId="{7ED10D75-F0EC-4EBD-B601-8C411856FB53}" type="presOf" srcId="{526CCE8C-0C97-48A7-8EE0-5F57CB89970C}" destId="{1E28B96E-F605-4EED-92E3-811180AF5A8C}" srcOrd="0" destOrd="0" presId="urn:microsoft.com/office/officeart/2005/8/layout/vProcess5"/>
    <dgm:cxn modelId="{2FA1855A-DF4B-414B-BC3C-7FE0DE614496}" srcId="{488E93BF-9D6F-4CF8-ACF3-78470CB10C46}" destId="{C8AABFDB-AB79-4DA5-93F7-3E72BE099D46}" srcOrd="1" destOrd="0" parTransId="{D6740E49-B6B0-425D-A3BA-EF5D1A28B7B5}" sibTransId="{775692AF-F6BB-464B-BA56-E8F9637357D6}"/>
    <dgm:cxn modelId="{62724E92-64FA-400C-8ADB-7BB1B32B084A}" type="presOf" srcId="{CC190546-E7EF-4998-BBDF-4508DAA46068}" destId="{E08C9DDB-2F96-4F37-B383-18F5A294F412}" srcOrd="1" destOrd="0" presId="urn:microsoft.com/office/officeart/2005/8/layout/vProcess5"/>
    <dgm:cxn modelId="{D6922A99-BFC7-4DA4-88E5-28A7161E0C95}" type="presOf" srcId="{488E93BF-9D6F-4CF8-ACF3-78470CB10C46}" destId="{3655C90D-7E42-479E-9B1C-409B659F0578}" srcOrd="0" destOrd="0" presId="urn:microsoft.com/office/officeart/2005/8/layout/vProcess5"/>
    <dgm:cxn modelId="{082AE99D-EFF7-4F55-B02F-D27271A5E396}" type="presOf" srcId="{C8AABFDB-AB79-4DA5-93F7-3E72BE099D46}" destId="{DEFC436E-FCF8-4EC2-BB07-88A85809EF8E}" srcOrd="1" destOrd="0" presId="urn:microsoft.com/office/officeart/2005/8/layout/vProcess5"/>
    <dgm:cxn modelId="{FC7A4AA3-63FC-4AE5-BFD2-E901D6FA8D70}" type="presOf" srcId="{C8AABFDB-AB79-4DA5-93F7-3E72BE099D46}" destId="{BFA9729F-79A3-4006-85CE-255CC4AE160F}" srcOrd="0" destOrd="0" presId="urn:microsoft.com/office/officeart/2005/8/layout/vProcess5"/>
    <dgm:cxn modelId="{3EF2B5B3-FC39-4A7B-809D-0419A224304F}" type="presOf" srcId="{8DD40A84-1498-4EE1-A960-63E50704F491}" destId="{8E076546-2AC8-4636-8B79-90141CDDB098}" srcOrd="0" destOrd="0" presId="urn:microsoft.com/office/officeart/2005/8/layout/vProcess5"/>
    <dgm:cxn modelId="{097A23E6-A5CF-4E26-B2E3-568E0C9EA5D1}" srcId="{488E93BF-9D6F-4CF8-ACF3-78470CB10C46}" destId="{CC190546-E7EF-4998-BBDF-4508DAA46068}" srcOrd="0" destOrd="0" parTransId="{0A46A806-8154-45ED-ACF0-5546E2FBF586}" sibTransId="{526CCE8C-0C97-48A7-8EE0-5F57CB89970C}"/>
    <dgm:cxn modelId="{86414DF6-F6EB-493B-BA70-5D7E220E62B9}" type="presOf" srcId="{8DD40A84-1498-4EE1-A960-63E50704F491}" destId="{D423F952-D235-4079-9274-CA52FD34D18A}" srcOrd="1" destOrd="0" presId="urn:microsoft.com/office/officeart/2005/8/layout/vProcess5"/>
    <dgm:cxn modelId="{78244E69-DAF5-4B3E-B88F-94E3B65AB5B2}" type="presParOf" srcId="{3655C90D-7E42-479E-9B1C-409B659F0578}" destId="{08E39F89-5DA0-4162-B9B8-86B357A089BF}" srcOrd="0" destOrd="0" presId="urn:microsoft.com/office/officeart/2005/8/layout/vProcess5"/>
    <dgm:cxn modelId="{E3789B85-66D9-4E71-B58D-DC0FA835E794}" type="presParOf" srcId="{3655C90D-7E42-479E-9B1C-409B659F0578}" destId="{C342640B-A45A-4342-9F4B-2C1114C81C77}" srcOrd="1" destOrd="0" presId="urn:microsoft.com/office/officeart/2005/8/layout/vProcess5"/>
    <dgm:cxn modelId="{91B73565-C3CC-4AE5-A8DC-ACC0D18073F1}" type="presParOf" srcId="{3655C90D-7E42-479E-9B1C-409B659F0578}" destId="{BFA9729F-79A3-4006-85CE-255CC4AE160F}" srcOrd="2" destOrd="0" presId="urn:microsoft.com/office/officeart/2005/8/layout/vProcess5"/>
    <dgm:cxn modelId="{46D462FC-8E52-45DA-8F24-5D49ED155ACC}" type="presParOf" srcId="{3655C90D-7E42-479E-9B1C-409B659F0578}" destId="{8E076546-2AC8-4636-8B79-90141CDDB098}" srcOrd="3" destOrd="0" presId="urn:microsoft.com/office/officeart/2005/8/layout/vProcess5"/>
    <dgm:cxn modelId="{34CEE091-CBAE-4F59-B200-3911F26D526D}" type="presParOf" srcId="{3655C90D-7E42-479E-9B1C-409B659F0578}" destId="{1E28B96E-F605-4EED-92E3-811180AF5A8C}" srcOrd="4" destOrd="0" presId="urn:microsoft.com/office/officeart/2005/8/layout/vProcess5"/>
    <dgm:cxn modelId="{4518F825-0CFA-424E-92F2-2D1787D31D68}" type="presParOf" srcId="{3655C90D-7E42-479E-9B1C-409B659F0578}" destId="{D97F021C-C3C1-4AE7-B235-6CD22A6978AF}" srcOrd="5" destOrd="0" presId="urn:microsoft.com/office/officeart/2005/8/layout/vProcess5"/>
    <dgm:cxn modelId="{B04D6338-4676-4A2A-A09C-A0224B50C851}" type="presParOf" srcId="{3655C90D-7E42-479E-9B1C-409B659F0578}" destId="{E08C9DDB-2F96-4F37-B383-18F5A294F412}" srcOrd="6" destOrd="0" presId="urn:microsoft.com/office/officeart/2005/8/layout/vProcess5"/>
    <dgm:cxn modelId="{0B5E605F-DDFB-4E87-83EF-26E588416F7B}" type="presParOf" srcId="{3655C90D-7E42-479E-9B1C-409B659F0578}" destId="{DEFC436E-FCF8-4EC2-BB07-88A85809EF8E}" srcOrd="7" destOrd="0" presId="urn:microsoft.com/office/officeart/2005/8/layout/vProcess5"/>
    <dgm:cxn modelId="{7FFA48BC-64D2-4D88-9CC1-C4ACA10CBEF7}" type="presParOf" srcId="{3655C90D-7E42-479E-9B1C-409B659F0578}" destId="{D423F952-D235-4079-9274-CA52FD34D18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F5A583-FD60-4EF5-9A2C-7641A09146A3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F933BE4-2216-4AF0-B8B6-1736C6B3B317}">
      <dgm:prSet/>
      <dgm:spPr/>
      <dgm:t>
        <a:bodyPr/>
        <a:lstStyle/>
        <a:p>
          <a:r>
            <a:rPr lang="en-US"/>
            <a:t>1. The table is clean and free of missing, incorrect, or duplicate data.</a:t>
          </a:r>
        </a:p>
      </dgm:t>
    </dgm:pt>
    <dgm:pt modelId="{B82B1206-7176-4C9F-A171-2BA92A46E5FB}" type="parTrans" cxnId="{324AFCD2-4FC9-4261-A7F0-F488DD8D8E9A}">
      <dgm:prSet/>
      <dgm:spPr/>
      <dgm:t>
        <a:bodyPr/>
        <a:lstStyle/>
        <a:p>
          <a:endParaRPr lang="en-US"/>
        </a:p>
      </dgm:t>
    </dgm:pt>
    <dgm:pt modelId="{5329E4B1-3AF1-4AE8-8A78-54034EFD07EE}" type="sibTrans" cxnId="{324AFCD2-4FC9-4261-A7F0-F488DD8D8E9A}">
      <dgm:prSet/>
      <dgm:spPr/>
      <dgm:t>
        <a:bodyPr/>
        <a:lstStyle/>
        <a:p>
          <a:endParaRPr lang="en-US"/>
        </a:p>
      </dgm:t>
    </dgm:pt>
    <dgm:pt modelId="{7384FB6D-C762-4C7D-A412-F5281D0C5F03}">
      <dgm:prSet/>
      <dgm:spPr/>
      <dgm:t>
        <a:bodyPr/>
        <a:lstStyle/>
        <a:p>
          <a:r>
            <a:rPr lang="en-US"/>
            <a:t>2. Ready for further processing or analysis.</a:t>
          </a:r>
        </a:p>
      </dgm:t>
    </dgm:pt>
    <dgm:pt modelId="{101D8B7A-5544-4BEC-9B7B-5058FB02DDC6}" type="parTrans" cxnId="{C9980593-ED6E-4DC0-A39F-3F9CEE0A03EF}">
      <dgm:prSet/>
      <dgm:spPr/>
      <dgm:t>
        <a:bodyPr/>
        <a:lstStyle/>
        <a:p>
          <a:endParaRPr lang="en-US"/>
        </a:p>
      </dgm:t>
    </dgm:pt>
    <dgm:pt modelId="{09401C88-D0C8-4E2E-BB4D-EE01225FE47D}" type="sibTrans" cxnId="{C9980593-ED6E-4DC0-A39F-3F9CEE0A03EF}">
      <dgm:prSet/>
      <dgm:spPr/>
      <dgm:t>
        <a:bodyPr/>
        <a:lstStyle/>
        <a:p>
          <a:endParaRPr lang="en-US"/>
        </a:p>
      </dgm:t>
    </dgm:pt>
    <dgm:pt modelId="{277627A4-7B8E-4BC0-B090-7C30F1C496B6}" type="pres">
      <dgm:prSet presAssocID="{AAF5A583-FD60-4EF5-9A2C-7641A09146A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E9E4F2B-A62E-4C1E-9B0E-7F6DB8AD5EEB}" type="pres">
      <dgm:prSet presAssocID="{4F933BE4-2216-4AF0-B8B6-1736C6B3B317}" presName="hierRoot1" presStyleCnt="0"/>
      <dgm:spPr/>
    </dgm:pt>
    <dgm:pt modelId="{6387027A-537A-4B58-9537-F995EFEE4116}" type="pres">
      <dgm:prSet presAssocID="{4F933BE4-2216-4AF0-B8B6-1736C6B3B317}" presName="composite" presStyleCnt="0"/>
      <dgm:spPr/>
    </dgm:pt>
    <dgm:pt modelId="{59CA63BF-07D5-41FE-BA2A-5BE5280DB412}" type="pres">
      <dgm:prSet presAssocID="{4F933BE4-2216-4AF0-B8B6-1736C6B3B317}" presName="background" presStyleLbl="node0" presStyleIdx="0" presStyleCnt="2"/>
      <dgm:spPr/>
    </dgm:pt>
    <dgm:pt modelId="{F01AE9A3-85D3-4714-96C5-DECDE360D4F4}" type="pres">
      <dgm:prSet presAssocID="{4F933BE4-2216-4AF0-B8B6-1736C6B3B317}" presName="text" presStyleLbl="fgAcc0" presStyleIdx="0" presStyleCnt="2">
        <dgm:presLayoutVars>
          <dgm:chPref val="3"/>
        </dgm:presLayoutVars>
      </dgm:prSet>
      <dgm:spPr/>
    </dgm:pt>
    <dgm:pt modelId="{76D2C563-7B2B-4D7A-AD90-C2622A37740C}" type="pres">
      <dgm:prSet presAssocID="{4F933BE4-2216-4AF0-B8B6-1736C6B3B317}" presName="hierChild2" presStyleCnt="0"/>
      <dgm:spPr/>
    </dgm:pt>
    <dgm:pt modelId="{1667C72E-4890-4462-99BC-C0D7761A4E4E}" type="pres">
      <dgm:prSet presAssocID="{7384FB6D-C762-4C7D-A412-F5281D0C5F03}" presName="hierRoot1" presStyleCnt="0"/>
      <dgm:spPr/>
    </dgm:pt>
    <dgm:pt modelId="{583D46A5-16A8-4F93-AB4D-813DC2AB6CDD}" type="pres">
      <dgm:prSet presAssocID="{7384FB6D-C762-4C7D-A412-F5281D0C5F03}" presName="composite" presStyleCnt="0"/>
      <dgm:spPr/>
    </dgm:pt>
    <dgm:pt modelId="{F078F72B-4E88-4327-B683-20D2AA976DBC}" type="pres">
      <dgm:prSet presAssocID="{7384FB6D-C762-4C7D-A412-F5281D0C5F03}" presName="background" presStyleLbl="node0" presStyleIdx="1" presStyleCnt="2"/>
      <dgm:spPr/>
    </dgm:pt>
    <dgm:pt modelId="{6520C76D-197A-4089-A5A6-EC429A001F28}" type="pres">
      <dgm:prSet presAssocID="{7384FB6D-C762-4C7D-A412-F5281D0C5F03}" presName="text" presStyleLbl="fgAcc0" presStyleIdx="1" presStyleCnt="2">
        <dgm:presLayoutVars>
          <dgm:chPref val="3"/>
        </dgm:presLayoutVars>
      </dgm:prSet>
      <dgm:spPr/>
    </dgm:pt>
    <dgm:pt modelId="{FD9628D2-4C15-4CB6-9E08-33B48BB584D0}" type="pres">
      <dgm:prSet presAssocID="{7384FB6D-C762-4C7D-A412-F5281D0C5F03}" presName="hierChild2" presStyleCnt="0"/>
      <dgm:spPr/>
    </dgm:pt>
  </dgm:ptLst>
  <dgm:cxnLst>
    <dgm:cxn modelId="{24186205-8F47-413A-826F-ABC1A33B4BF3}" type="presOf" srcId="{4F933BE4-2216-4AF0-B8B6-1736C6B3B317}" destId="{F01AE9A3-85D3-4714-96C5-DECDE360D4F4}" srcOrd="0" destOrd="0" presId="urn:microsoft.com/office/officeart/2005/8/layout/hierarchy1"/>
    <dgm:cxn modelId="{AC366725-2C1D-4EC7-B268-0003370CCF37}" type="presOf" srcId="{7384FB6D-C762-4C7D-A412-F5281D0C5F03}" destId="{6520C76D-197A-4089-A5A6-EC429A001F28}" srcOrd="0" destOrd="0" presId="urn:microsoft.com/office/officeart/2005/8/layout/hierarchy1"/>
    <dgm:cxn modelId="{C9980593-ED6E-4DC0-A39F-3F9CEE0A03EF}" srcId="{AAF5A583-FD60-4EF5-9A2C-7641A09146A3}" destId="{7384FB6D-C762-4C7D-A412-F5281D0C5F03}" srcOrd="1" destOrd="0" parTransId="{101D8B7A-5544-4BEC-9B7B-5058FB02DDC6}" sibTransId="{09401C88-D0C8-4E2E-BB4D-EE01225FE47D}"/>
    <dgm:cxn modelId="{324AFCD2-4FC9-4261-A7F0-F488DD8D8E9A}" srcId="{AAF5A583-FD60-4EF5-9A2C-7641A09146A3}" destId="{4F933BE4-2216-4AF0-B8B6-1736C6B3B317}" srcOrd="0" destOrd="0" parTransId="{B82B1206-7176-4C9F-A171-2BA92A46E5FB}" sibTransId="{5329E4B1-3AF1-4AE8-8A78-54034EFD07EE}"/>
    <dgm:cxn modelId="{D8C830F5-2EB6-4987-ADB4-D541447CCFB4}" type="presOf" srcId="{AAF5A583-FD60-4EF5-9A2C-7641A09146A3}" destId="{277627A4-7B8E-4BC0-B090-7C30F1C496B6}" srcOrd="0" destOrd="0" presId="urn:microsoft.com/office/officeart/2005/8/layout/hierarchy1"/>
    <dgm:cxn modelId="{83135158-5514-4210-988F-6A53A6EBB701}" type="presParOf" srcId="{277627A4-7B8E-4BC0-B090-7C30F1C496B6}" destId="{BE9E4F2B-A62E-4C1E-9B0E-7F6DB8AD5EEB}" srcOrd="0" destOrd="0" presId="urn:microsoft.com/office/officeart/2005/8/layout/hierarchy1"/>
    <dgm:cxn modelId="{83670E7F-682B-4262-9F2C-732617D964C8}" type="presParOf" srcId="{BE9E4F2B-A62E-4C1E-9B0E-7F6DB8AD5EEB}" destId="{6387027A-537A-4B58-9537-F995EFEE4116}" srcOrd="0" destOrd="0" presId="urn:microsoft.com/office/officeart/2005/8/layout/hierarchy1"/>
    <dgm:cxn modelId="{C0C6EFDE-D50F-4517-B31F-4381D090E17A}" type="presParOf" srcId="{6387027A-537A-4B58-9537-F995EFEE4116}" destId="{59CA63BF-07D5-41FE-BA2A-5BE5280DB412}" srcOrd="0" destOrd="0" presId="urn:microsoft.com/office/officeart/2005/8/layout/hierarchy1"/>
    <dgm:cxn modelId="{0FD64012-5F86-4126-934A-ADD9623D841D}" type="presParOf" srcId="{6387027A-537A-4B58-9537-F995EFEE4116}" destId="{F01AE9A3-85D3-4714-96C5-DECDE360D4F4}" srcOrd="1" destOrd="0" presId="urn:microsoft.com/office/officeart/2005/8/layout/hierarchy1"/>
    <dgm:cxn modelId="{64BA70AA-52B5-4413-AF0E-9B21F8C20D99}" type="presParOf" srcId="{BE9E4F2B-A62E-4C1E-9B0E-7F6DB8AD5EEB}" destId="{76D2C563-7B2B-4D7A-AD90-C2622A37740C}" srcOrd="1" destOrd="0" presId="urn:microsoft.com/office/officeart/2005/8/layout/hierarchy1"/>
    <dgm:cxn modelId="{2E9D6AC3-B390-4787-9E72-AD6A5F2852FA}" type="presParOf" srcId="{277627A4-7B8E-4BC0-B090-7C30F1C496B6}" destId="{1667C72E-4890-4462-99BC-C0D7761A4E4E}" srcOrd="1" destOrd="0" presId="urn:microsoft.com/office/officeart/2005/8/layout/hierarchy1"/>
    <dgm:cxn modelId="{48FDC782-2995-4A7D-9F13-A8E15D49A1C2}" type="presParOf" srcId="{1667C72E-4890-4462-99BC-C0D7761A4E4E}" destId="{583D46A5-16A8-4F93-AB4D-813DC2AB6CDD}" srcOrd="0" destOrd="0" presId="urn:microsoft.com/office/officeart/2005/8/layout/hierarchy1"/>
    <dgm:cxn modelId="{00155074-D3B8-41C6-8170-752E174561DF}" type="presParOf" srcId="{583D46A5-16A8-4F93-AB4D-813DC2AB6CDD}" destId="{F078F72B-4E88-4327-B683-20D2AA976DBC}" srcOrd="0" destOrd="0" presId="urn:microsoft.com/office/officeart/2005/8/layout/hierarchy1"/>
    <dgm:cxn modelId="{D8B6AB22-E247-4C87-B225-6C16298A8DFE}" type="presParOf" srcId="{583D46A5-16A8-4F93-AB4D-813DC2AB6CDD}" destId="{6520C76D-197A-4089-A5A6-EC429A001F28}" srcOrd="1" destOrd="0" presId="urn:microsoft.com/office/officeart/2005/8/layout/hierarchy1"/>
    <dgm:cxn modelId="{D5A7DC0E-F651-4BF1-8B69-FD9865CE0C45}" type="presParOf" srcId="{1667C72E-4890-4462-99BC-C0D7761A4E4E}" destId="{FD9628D2-4C15-4CB6-9E08-33B48BB584D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6E461DC-A2CE-4A71-9431-CAA9B58FFB8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72FDE57-1F80-4B8F-A95F-3566FB304664}">
      <dgm:prSet/>
      <dgm:spPr/>
      <dgm:t>
        <a:bodyPr/>
        <a:lstStyle/>
        <a:p>
          <a:r>
            <a:rPr lang="en-US"/>
            <a:t>1. Continue to monitor for missing or incorrect data.</a:t>
          </a:r>
        </a:p>
      </dgm:t>
    </dgm:pt>
    <dgm:pt modelId="{527A8527-2B6B-4EC0-8E57-16CED9A8DE16}" type="parTrans" cxnId="{6449DE26-401E-482D-A9AE-B3AC45A22557}">
      <dgm:prSet/>
      <dgm:spPr/>
      <dgm:t>
        <a:bodyPr/>
        <a:lstStyle/>
        <a:p>
          <a:endParaRPr lang="en-US"/>
        </a:p>
      </dgm:t>
    </dgm:pt>
    <dgm:pt modelId="{3A31B59A-20C8-4427-8AD1-D26CEA9F2C13}" type="sibTrans" cxnId="{6449DE26-401E-482D-A9AE-B3AC45A22557}">
      <dgm:prSet/>
      <dgm:spPr/>
      <dgm:t>
        <a:bodyPr/>
        <a:lstStyle/>
        <a:p>
          <a:endParaRPr lang="en-US"/>
        </a:p>
      </dgm:t>
    </dgm:pt>
    <dgm:pt modelId="{9555E5B0-645E-4921-814A-7DE9B4847A0F}">
      <dgm:prSet/>
      <dgm:spPr/>
      <dgm:t>
        <a:bodyPr/>
        <a:lstStyle/>
        <a:p>
          <a:r>
            <a:rPr lang="en-US"/>
            <a:t>2. Set up automated scripts for regular data validation and cleaning.</a:t>
          </a:r>
        </a:p>
      </dgm:t>
    </dgm:pt>
    <dgm:pt modelId="{B73F59AF-FC44-4648-950E-C0DB2C5AC211}" type="parTrans" cxnId="{F861177E-F289-473A-8E3C-FDE7DD9F1257}">
      <dgm:prSet/>
      <dgm:spPr/>
      <dgm:t>
        <a:bodyPr/>
        <a:lstStyle/>
        <a:p>
          <a:endParaRPr lang="en-US"/>
        </a:p>
      </dgm:t>
    </dgm:pt>
    <dgm:pt modelId="{EFCAE8A0-16F1-447F-AE00-930699549850}" type="sibTrans" cxnId="{F861177E-F289-473A-8E3C-FDE7DD9F1257}">
      <dgm:prSet/>
      <dgm:spPr/>
      <dgm:t>
        <a:bodyPr/>
        <a:lstStyle/>
        <a:p>
          <a:endParaRPr lang="en-US"/>
        </a:p>
      </dgm:t>
    </dgm:pt>
    <dgm:pt modelId="{3813450E-5D84-491D-9EA2-8AF07BCFEDE1}" type="pres">
      <dgm:prSet presAssocID="{16E461DC-A2CE-4A71-9431-CAA9B58FFB8C}" presName="linear" presStyleCnt="0">
        <dgm:presLayoutVars>
          <dgm:animLvl val="lvl"/>
          <dgm:resizeHandles val="exact"/>
        </dgm:presLayoutVars>
      </dgm:prSet>
      <dgm:spPr/>
    </dgm:pt>
    <dgm:pt modelId="{397CA598-EB13-42A9-A097-FB9446730878}" type="pres">
      <dgm:prSet presAssocID="{672FDE57-1F80-4B8F-A95F-3566FB30466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8EBA748-19D8-4F2E-81EE-0F5E9CA857F5}" type="pres">
      <dgm:prSet presAssocID="{3A31B59A-20C8-4427-8AD1-D26CEA9F2C13}" presName="spacer" presStyleCnt="0"/>
      <dgm:spPr/>
    </dgm:pt>
    <dgm:pt modelId="{1B25EEBE-08CA-4CA0-8BC9-35A75A8B2EF2}" type="pres">
      <dgm:prSet presAssocID="{9555E5B0-645E-4921-814A-7DE9B4847A0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2E78206-ED52-41EF-B715-A440D5F0D549}" type="presOf" srcId="{9555E5B0-645E-4921-814A-7DE9B4847A0F}" destId="{1B25EEBE-08CA-4CA0-8BC9-35A75A8B2EF2}" srcOrd="0" destOrd="0" presId="urn:microsoft.com/office/officeart/2005/8/layout/vList2"/>
    <dgm:cxn modelId="{6449DE26-401E-482D-A9AE-B3AC45A22557}" srcId="{16E461DC-A2CE-4A71-9431-CAA9B58FFB8C}" destId="{672FDE57-1F80-4B8F-A95F-3566FB304664}" srcOrd="0" destOrd="0" parTransId="{527A8527-2B6B-4EC0-8E57-16CED9A8DE16}" sibTransId="{3A31B59A-20C8-4427-8AD1-D26CEA9F2C13}"/>
    <dgm:cxn modelId="{F861177E-F289-473A-8E3C-FDE7DD9F1257}" srcId="{16E461DC-A2CE-4A71-9431-CAA9B58FFB8C}" destId="{9555E5B0-645E-4921-814A-7DE9B4847A0F}" srcOrd="1" destOrd="0" parTransId="{B73F59AF-FC44-4648-950E-C0DB2C5AC211}" sibTransId="{EFCAE8A0-16F1-447F-AE00-930699549850}"/>
    <dgm:cxn modelId="{2E37EDAB-E35A-43AF-ACDC-361C3AFC497E}" type="presOf" srcId="{16E461DC-A2CE-4A71-9431-CAA9B58FFB8C}" destId="{3813450E-5D84-491D-9EA2-8AF07BCFEDE1}" srcOrd="0" destOrd="0" presId="urn:microsoft.com/office/officeart/2005/8/layout/vList2"/>
    <dgm:cxn modelId="{DF6C00B5-B6AD-4A8A-AC9C-209271B25805}" type="presOf" srcId="{672FDE57-1F80-4B8F-A95F-3566FB304664}" destId="{397CA598-EB13-42A9-A097-FB9446730878}" srcOrd="0" destOrd="0" presId="urn:microsoft.com/office/officeart/2005/8/layout/vList2"/>
    <dgm:cxn modelId="{9145A704-88B9-466B-AF86-5D66A6B10611}" type="presParOf" srcId="{3813450E-5D84-491D-9EA2-8AF07BCFEDE1}" destId="{397CA598-EB13-42A9-A097-FB9446730878}" srcOrd="0" destOrd="0" presId="urn:microsoft.com/office/officeart/2005/8/layout/vList2"/>
    <dgm:cxn modelId="{9C1096B9-B6A3-40A7-AA2E-A92147E38CC1}" type="presParOf" srcId="{3813450E-5D84-491D-9EA2-8AF07BCFEDE1}" destId="{B8EBA748-19D8-4F2E-81EE-0F5E9CA857F5}" srcOrd="1" destOrd="0" presId="urn:microsoft.com/office/officeart/2005/8/layout/vList2"/>
    <dgm:cxn modelId="{1957072B-E5D1-4719-977F-33351D4DA63F}" type="presParOf" srcId="{3813450E-5D84-491D-9EA2-8AF07BCFEDE1}" destId="{1B25EEBE-08CA-4CA0-8BC9-35A75A8B2EF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2706BE4-9349-4ECD-AB4E-B884FD325723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06F4ACE-5B9A-443D-B1DD-889E7CB533A5}">
      <dgm:prSet/>
      <dgm:spPr/>
      <dgm:t>
        <a:bodyPr/>
        <a:lstStyle/>
        <a:p>
          <a:r>
            <a:rPr lang="en-US"/>
            <a:t>1. Filling Missing Data from Null Values</a:t>
          </a:r>
        </a:p>
      </dgm:t>
    </dgm:pt>
    <dgm:pt modelId="{AC6EA0FF-0930-4E0C-B509-4303798B8DFB}" type="parTrans" cxnId="{314FBBAC-410C-43B6-B9A2-94DE69968E50}">
      <dgm:prSet/>
      <dgm:spPr/>
      <dgm:t>
        <a:bodyPr/>
        <a:lstStyle/>
        <a:p>
          <a:endParaRPr lang="en-US"/>
        </a:p>
      </dgm:t>
    </dgm:pt>
    <dgm:pt modelId="{A6CE615B-B75B-4114-B53B-D5EC6618D72A}" type="sibTrans" cxnId="{314FBBAC-410C-43B6-B9A2-94DE69968E50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0247AA06-D4ED-43DA-B26F-3A9FEB3180D7}">
      <dgm:prSet/>
      <dgm:spPr/>
      <dgm:t>
        <a:bodyPr/>
        <a:lstStyle/>
        <a:p>
          <a:r>
            <a:rPr lang="en-US"/>
            <a:t>2. Fixing Incorrect Data</a:t>
          </a:r>
        </a:p>
      </dgm:t>
    </dgm:pt>
    <dgm:pt modelId="{69166024-67F5-48FC-A75E-CA2B8A6BFD93}" type="parTrans" cxnId="{EA72A619-7937-4155-80FC-4BE57FD9BDD3}">
      <dgm:prSet/>
      <dgm:spPr/>
      <dgm:t>
        <a:bodyPr/>
        <a:lstStyle/>
        <a:p>
          <a:endParaRPr lang="en-US"/>
        </a:p>
      </dgm:t>
    </dgm:pt>
    <dgm:pt modelId="{61E22BA4-A51F-4D2B-83C7-ED5EC0204B3B}" type="sibTrans" cxnId="{EA72A619-7937-4155-80FC-4BE57FD9BDD3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8E08CEC4-C6A6-42E8-893A-2D73E3A11F7E}">
      <dgm:prSet/>
      <dgm:spPr/>
      <dgm:t>
        <a:bodyPr/>
        <a:lstStyle/>
        <a:p>
          <a:r>
            <a:rPr lang="en-US"/>
            <a:t>3. Removing Duplicate Records</a:t>
          </a:r>
        </a:p>
      </dgm:t>
    </dgm:pt>
    <dgm:pt modelId="{97E89189-F4BA-4091-BFD4-EC0E668C2A43}" type="parTrans" cxnId="{82394693-D875-4CF3-B73F-80C28DA0E4A4}">
      <dgm:prSet/>
      <dgm:spPr/>
      <dgm:t>
        <a:bodyPr/>
        <a:lstStyle/>
        <a:p>
          <a:endParaRPr lang="en-US"/>
        </a:p>
      </dgm:t>
    </dgm:pt>
    <dgm:pt modelId="{F5D3D4AA-9C6D-4A90-97DD-CFFCB8C8DFEE}" type="sibTrans" cxnId="{82394693-D875-4CF3-B73F-80C28DA0E4A4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3B9A9406-9065-456E-9347-1648E07EC561}">
      <dgm:prSet/>
      <dgm:spPr/>
      <dgm:t>
        <a:bodyPr/>
        <a:lstStyle/>
        <a:p>
          <a:r>
            <a:rPr lang="en-US"/>
            <a:t>4. Handling NULL values in Phone, Email, Salary, etc.</a:t>
          </a:r>
        </a:p>
      </dgm:t>
    </dgm:pt>
    <dgm:pt modelId="{FFBE53A6-67A9-4775-88CE-6299EF75D879}" type="parTrans" cxnId="{F486AAE4-667A-4F7E-982A-0EAA4FB37D3A}">
      <dgm:prSet/>
      <dgm:spPr/>
      <dgm:t>
        <a:bodyPr/>
        <a:lstStyle/>
        <a:p>
          <a:endParaRPr lang="en-US"/>
        </a:p>
      </dgm:t>
    </dgm:pt>
    <dgm:pt modelId="{D325DC83-3D9E-428C-A079-5E2F949CD7A8}" type="sibTrans" cxnId="{F486AAE4-667A-4F7E-982A-0EAA4FB37D3A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9647494A-119A-4E3E-9AB9-0BED0C037DC6}" type="pres">
      <dgm:prSet presAssocID="{42706BE4-9349-4ECD-AB4E-B884FD325723}" presName="Name0" presStyleCnt="0">
        <dgm:presLayoutVars>
          <dgm:animLvl val="lvl"/>
          <dgm:resizeHandles val="exact"/>
        </dgm:presLayoutVars>
      </dgm:prSet>
      <dgm:spPr/>
    </dgm:pt>
    <dgm:pt modelId="{A472F97E-DA8A-481E-8FD5-F0BEA7E86A31}" type="pres">
      <dgm:prSet presAssocID="{A06F4ACE-5B9A-443D-B1DD-889E7CB533A5}" presName="compositeNode" presStyleCnt="0">
        <dgm:presLayoutVars>
          <dgm:bulletEnabled val="1"/>
        </dgm:presLayoutVars>
      </dgm:prSet>
      <dgm:spPr/>
    </dgm:pt>
    <dgm:pt modelId="{1782A1A5-2126-4F54-BE1E-3121B1FF21A1}" type="pres">
      <dgm:prSet presAssocID="{A06F4ACE-5B9A-443D-B1DD-889E7CB533A5}" presName="bgRect" presStyleLbl="bgAccFollowNode1" presStyleIdx="0" presStyleCnt="4"/>
      <dgm:spPr/>
    </dgm:pt>
    <dgm:pt modelId="{C8D10169-0BBF-40CA-94EE-B58E84E845E2}" type="pres">
      <dgm:prSet presAssocID="{A6CE615B-B75B-4114-B53B-D5EC6618D72A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E799D0E5-9D3E-4780-9FEB-A2864E14CC65}" type="pres">
      <dgm:prSet presAssocID="{A06F4ACE-5B9A-443D-B1DD-889E7CB533A5}" presName="bottomLine" presStyleLbl="alignNode1" presStyleIdx="1" presStyleCnt="8">
        <dgm:presLayoutVars/>
      </dgm:prSet>
      <dgm:spPr/>
    </dgm:pt>
    <dgm:pt modelId="{3D2B8FA7-85D1-40DD-B5DC-644244E733AF}" type="pres">
      <dgm:prSet presAssocID="{A06F4ACE-5B9A-443D-B1DD-889E7CB533A5}" presName="nodeText" presStyleLbl="bgAccFollowNode1" presStyleIdx="0" presStyleCnt="4">
        <dgm:presLayoutVars>
          <dgm:bulletEnabled val="1"/>
        </dgm:presLayoutVars>
      </dgm:prSet>
      <dgm:spPr/>
    </dgm:pt>
    <dgm:pt modelId="{A4393F4F-65FD-4438-A1CF-B7C9452D7EF6}" type="pres">
      <dgm:prSet presAssocID="{A6CE615B-B75B-4114-B53B-D5EC6618D72A}" presName="sibTrans" presStyleCnt="0"/>
      <dgm:spPr/>
    </dgm:pt>
    <dgm:pt modelId="{C19BB26B-48B3-4BE7-B691-34BFA9023C53}" type="pres">
      <dgm:prSet presAssocID="{0247AA06-D4ED-43DA-B26F-3A9FEB3180D7}" presName="compositeNode" presStyleCnt="0">
        <dgm:presLayoutVars>
          <dgm:bulletEnabled val="1"/>
        </dgm:presLayoutVars>
      </dgm:prSet>
      <dgm:spPr/>
    </dgm:pt>
    <dgm:pt modelId="{ECE45A1B-E1BF-4039-8AC9-C2D0B0A3793C}" type="pres">
      <dgm:prSet presAssocID="{0247AA06-D4ED-43DA-B26F-3A9FEB3180D7}" presName="bgRect" presStyleLbl="bgAccFollowNode1" presStyleIdx="1" presStyleCnt="4"/>
      <dgm:spPr/>
    </dgm:pt>
    <dgm:pt modelId="{C3C1BEFE-5ABE-45BF-AB6B-CDF733AD57EE}" type="pres">
      <dgm:prSet presAssocID="{61E22BA4-A51F-4D2B-83C7-ED5EC0204B3B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606D8D48-75E5-4B68-A370-18DBA33EB685}" type="pres">
      <dgm:prSet presAssocID="{0247AA06-D4ED-43DA-B26F-3A9FEB3180D7}" presName="bottomLine" presStyleLbl="alignNode1" presStyleIdx="3" presStyleCnt="8">
        <dgm:presLayoutVars/>
      </dgm:prSet>
      <dgm:spPr/>
    </dgm:pt>
    <dgm:pt modelId="{9145117F-8C6E-471E-ADAF-6840FD4E5651}" type="pres">
      <dgm:prSet presAssocID="{0247AA06-D4ED-43DA-B26F-3A9FEB3180D7}" presName="nodeText" presStyleLbl="bgAccFollowNode1" presStyleIdx="1" presStyleCnt="4">
        <dgm:presLayoutVars>
          <dgm:bulletEnabled val="1"/>
        </dgm:presLayoutVars>
      </dgm:prSet>
      <dgm:spPr/>
    </dgm:pt>
    <dgm:pt modelId="{A7B1BE0C-1846-44BA-B729-8F73D677B08E}" type="pres">
      <dgm:prSet presAssocID="{61E22BA4-A51F-4D2B-83C7-ED5EC0204B3B}" presName="sibTrans" presStyleCnt="0"/>
      <dgm:spPr/>
    </dgm:pt>
    <dgm:pt modelId="{8AE39671-0026-4EC9-8FE2-8AD768F4B4DD}" type="pres">
      <dgm:prSet presAssocID="{8E08CEC4-C6A6-42E8-893A-2D73E3A11F7E}" presName="compositeNode" presStyleCnt="0">
        <dgm:presLayoutVars>
          <dgm:bulletEnabled val="1"/>
        </dgm:presLayoutVars>
      </dgm:prSet>
      <dgm:spPr/>
    </dgm:pt>
    <dgm:pt modelId="{5C90ECAE-78C9-417A-A28E-A5F15D267FBC}" type="pres">
      <dgm:prSet presAssocID="{8E08CEC4-C6A6-42E8-893A-2D73E3A11F7E}" presName="bgRect" presStyleLbl="bgAccFollowNode1" presStyleIdx="2" presStyleCnt="4"/>
      <dgm:spPr/>
    </dgm:pt>
    <dgm:pt modelId="{1717D13D-9ECA-4FEC-971E-BA792C63BE95}" type="pres">
      <dgm:prSet presAssocID="{F5D3D4AA-9C6D-4A90-97DD-CFFCB8C8DFEE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5C04F695-40D5-4391-B9EC-535222594060}" type="pres">
      <dgm:prSet presAssocID="{8E08CEC4-C6A6-42E8-893A-2D73E3A11F7E}" presName="bottomLine" presStyleLbl="alignNode1" presStyleIdx="5" presStyleCnt="8">
        <dgm:presLayoutVars/>
      </dgm:prSet>
      <dgm:spPr/>
    </dgm:pt>
    <dgm:pt modelId="{3B3ABC2F-3AF3-4133-9FCF-89FCCDD51E86}" type="pres">
      <dgm:prSet presAssocID="{8E08CEC4-C6A6-42E8-893A-2D73E3A11F7E}" presName="nodeText" presStyleLbl="bgAccFollowNode1" presStyleIdx="2" presStyleCnt="4">
        <dgm:presLayoutVars>
          <dgm:bulletEnabled val="1"/>
        </dgm:presLayoutVars>
      </dgm:prSet>
      <dgm:spPr/>
    </dgm:pt>
    <dgm:pt modelId="{E460E69F-BE2A-403C-B1B6-D9FD65AEAB51}" type="pres">
      <dgm:prSet presAssocID="{F5D3D4AA-9C6D-4A90-97DD-CFFCB8C8DFEE}" presName="sibTrans" presStyleCnt="0"/>
      <dgm:spPr/>
    </dgm:pt>
    <dgm:pt modelId="{A94C505D-D3BA-49AC-9B7C-3D6A2C8FCC9D}" type="pres">
      <dgm:prSet presAssocID="{3B9A9406-9065-456E-9347-1648E07EC561}" presName="compositeNode" presStyleCnt="0">
        <dgm:presLayoutVars>
          <dgm:bulletEnabled val="1"/>
        </dgm:presLayoutVars>
      </dgm:prSet>
      <dgm:spPr/>
    </dgm:pt>
    <dgm:pt modelId="{B79D6CB6-55C7-419C-9055-99AC2C87D354}" type="pres">
      <dgm:prSet presAssocID="{3B9A9406-9065-456E-9347-1648E07EC561}" presName="bgRect" presStyleLbl="bgAccFollowNode1" presStyleIdx="3" presStyleCnt="4"/>
      <dgm:spPr/>
    </dgm:pt>
    <dgm:pt modelId="{2CEB1FCC-54ED-4A5A-9F14-55330208D0A6}" type="pres">
      <dgm:prSet presAssocID="{D325DC83-3D9E-428C-A079-5E2F949CD7A8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95073365-E7A6-48F6-9AE8-4B14DC9701B0}" type="pres">
      <dgm:prSet presAssocID="{3B9A9406-9065-456E-9347-1648E07EC561}" presName="bottomLine" presStyleLbl="alignNode1" presStyleIdx="7" presStyleCnt="8">
        <dgm:presLayoutVars/>
      </dgm:prSet>
      <dgm:spPr/>
    </dgm:pt>
    <dgm:pt modelId="{CA885C8D-B688-4343-B5D8-CB4B0B047E9B}" type="pres">
      <dgm:prSet presAssocID="{3B9A9406-9065-456E-9347-1648E07EC561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EA72A619-7937-4155-80FC-4BE57FD9BDD3}" srcId="{42706BE4-9349-4ECD-AB4E-B884FD325723}" destId="{0247AA06-D4ED-43DA-B26F-3A9FEB3180D7}" srcOrd="1" destOrd="0" parTransId="{69166024-67F5-48FC-A75E-CA2B8A6BFD93}" sibTransId="{61E22BA4-A51F-4D2B-83C7-ED5EC0204B3B}"/>
    <dgm:cxn modelId="{7318E21F-4DB6-4956-8774-7AC623B6FF41}" type="presOf" srcId="{3B9A9406-9065-456E-9347-1648E07EC561}" destId="{B79D6CB6-55C7-419C-9055-99AC2C87D354}" srcOrd="0" destOrd="0" presId="urn:microsoft.com/office/officeart/2016/7/layout/BasicLinearProcessNumbered"/>
    <dgm:cxn modelId="{DBFE2421-5834-4DE2-9506-71DA84E7C572}" type="presOf" srcId="{3B9A9406-9065-456E-9347-1648E07EC561}" destId="{CA885C8D-B688-4343-B5D8-CB4B0B047E9B}" srcOrd="1" destOrd="0" presId="urn:microsoft.com/office/officeart/2016/7/layout/BasicLinearProcessNumbered"/>
    <dgm:cxn modelId="{37A74B30-7830-460B-A1A8-A338A3FF9577}" type="presOf" srcId="{A06F4ACE-5B9A-443D-B1DD-889E7CB533A5}" destId="{3D2B8FA7-85D1-40DD-B5DC-644244E733AF}" srcOrd="1" destOrd="0" presId="urn:microsoft.com/office/officeart/2016/7/layout/BasicLinearProcessNumbered"/>
    <dgm:cxn modelId="{C3288961-3D17-45C0-AF8E-6954CCB18820}" type="presOf" srcId="{A06F4ACE-5B9A-443D-B1DD-889E7CB533A5}" destId="{1782A1A5-2126-4F54-BE1E-3121B1FF21A1}" srcOrd="0" destOrd="0" presId="urn:microsoft.com/office/officeart/2016/7/layout/BasicLinearProcessNumbered"/>
    <dgm:cxn modelId="{6248D261-83BE-484A-8230-22236602DE2E}" type="presOf" srcId="{F5D3D4AA-9C6D-4A90-97DD-CFFCB8C8DFEE}" destId="{1717D13D-9ECA-4FEC-971E-BA792C63BE95}" srcOrd="0" destOrd="0" presId="urn:microsoft.com/office/officeart/2016/7/layout/BasicLinearProcessNumbered"/>
    <dgm:cxn modelId="{445E1E45-7A62-4A83-89BC-58C4B4E9AF85}" type="presOf" srcId="{61E22BA4-A51F-4D2B-83C7-ED5EC0204B3B}" destId="{C3C1BEFE-5ABE-45BF-AB6B-CDF733AD57EE}" srcOrd="0" destOrd="0" presId="urn:microsoft.com/office/officeart/2016/7/layout/BasicLinearProcessNumbered"/>
    <dgm:cxn modelId="{4E9CF879-C0C1-431D-BC34-87F8EA585655}" type="presOf" srcId="{8E08CEC4-C6A6-42E8-893A-2D73E3A11F7E}" destId="{5C90ECAE-78C9-417A-A28E-A5F15D267FBC}" srcOrd="0" destOrd="0" presId="urn:microsoft.com/office/officeart/2016/7/layout/BasicLinearProcessNumbered"/>
    <dgm:cxn modelId="{13D00D81-6184-430F-AFF8-DADB238303B5}" type="presOf" srcId="{D325DC83-3D9E-428C-A079-5E2F949CD7A8}" destId="{2CEB1FCC-54ED-4A5A-9F14-55330208D0A6}" srcOrd="0" destOrd="0" presId="urn:microsoft.com/office/officeart/2016/7/layout/BasicLinearProcessNumbered"/>
    <dgm:cxn modelId="{82394693-D875-4CF3-B73F-80C28DA0E4A4}" srcId="{42706BE4-9349-4ECD-AB4E-B884FD325723}" destId="{8E08CEC4-C6A6-42E8-893A-2D73E3A11F7E}" srcOrd="2" destOrd="0" parTransId="{97E89189-F4BA-4091-BFD4-EC0E668C2A43}" sibTransId="{F5D3D4AA-9C6D-4A90-97DD-CFFCB8C8DFEE}"/>
    <dgm:cxn modelId="{5F96A397-C648-4605-9892-FD7C51365DB5}" type="presOf" srcId="{8E08CEC4-C6A6-42E8-893A-2D73E3A11F7E}" destId="{3B3ABC2F-3AF3-4133-9FCF-89FCCDD51E86}" srcOrd="1" destOrd="0" presId="urn:microsoft.com/office/officeart/2016/7/layout/BasicLinearProcessNumbered"/>
    <dgm:cxn modelId="{3ECD8FA5-F2BD-4764-B35D-E66FC64349DE}" type="presOf" srcId="{0247AA06-D4ED-43DA-B26F-3A9FEB3180D7}" destId="{ECE45A1B-E1BF-4039-8AC9-C2D0B0A3793C}" srcOrd="0" destOrd="0" presId="urn:microsoft.com/office/officeart/2016/7/layout/BasicLinearProcessNumbered"/>
    <dgm:cxn modelId="{ABA2F0A5-F298-4D40-867C-574DB1ABC01E}" type="presOf" srcId="{A6CE615B-B75B-4114-B53B-D5EC6618D72A}" destId="{C8D10169-0BBF-40CA-94EE-B58E84E845E2}" srcOrd="0" destOrd="0" presId="urn:microsoft.com/office/officeart/2016/7/layout/BasicLinearProcessNumbered"/>
    <dgm:cxn modelId="{314FBBAC-410C-43B6-B9A2-94DE69968E50}" srcId="{42706BE4-9349-4ECD-AB4E-B884FD325723}" destId="{A06F4ACE-5B9A-443D-B1DD-889E7CB533A5}" srcOrd="0" destOrd="0" parTransId="{AC6EA0FF-0930-4E0C-B509-4303798B8DFB}" sibTransId="{A6CE615B-B75B-4114-B53B-D5EC6618D72A}"/>
    <dgm:cxn modelId="{4A25F3C5-8AD8-487F-98D9-276F14F5B512}" type="presOf" srcId="{0247AA06-D4ED-43DA-B26F-3A9FEB3180D7}" destId="{9145117F-8C6E-471E-ADAF-6840FD4E5651}" srcOrd="1" destOrd="0" presId="urn:microsoft.com/office/officeart/2016/7/layout/BasicLinearProcessNumbered"/>
    <dgm:cxn modelId="{F486AAE4-667A-4F7E-982A-0EAA4FB37D3A}" srcId="{42706BE4-9349-4ECD-AB4E-B884FD325723}" destId="{3B9A9406-9065-456E-9347-1648E07EC561}" srcOrd="3" destOrd="0" parTransId="{FFBE53A6-67A9-4775-88CE-6299EF75D879}" sibTransId="{D325DC83-3D9E-428C-A079-5E2F949CD7A8}"/>
    <dgm:cxn modelId="{8F123FEE-39D2-40CA-85E1-63BBA2E0650C}" type="presOf" srcId="{42706BE4-9349-4ECD-AB4E-B884FD325723}" destId="{9647494A-119A-4E3E-9AB9-0BED0C037DC6}" srcOrd="0" destOrd="0" presId="urn:microsoft.com/office/officeart/2016/7/layout/BasicLinearProcessNumbered"/>
    <dgm:cxn modelId="{1671240B-2BBE-43D9-A6E1-469A65C19138}" type="presParOf" srcId="{9647494A-119A-4E3E-9AB9-0BED0C037DC6}" destId="{A472F97E-DA8A-481E-8FD5-F0BEA7E86A31}" srcOrd="0" destOrd="0" presId="urn:microsoft.com/office/officeart/2016/7/layout/BasicLinearProcessNumbered"/>
    <dgm:cxn modelId="{9B648495-ADE9-4988-8C2F-24FBA220A4B1}" type="presParOf" srcId="{A472F97E-DA8A-481E-8FD5-F0BEA7E86A31}" destId="{1782A1A5-2126-4F54-BE1E-3121B1FF21A1}" srcOrd="0" destOrd="0" presId="urn:microsoft.com/office/officeart/2016/7/layout/BasicLinearProcessNumbered"/>
    <dgm:cxn modelId="{3E9557AE-7F97-4118-9185-D8B430DC023D}" type="presParOf" srcId="{A472F97E-DA8A-481E-8FD5-F0BEA7E86A31}" destId="{C8D10169-0BBF-40CA-94EE-B58E84E845E2}" srcOrd="1" destOrd="0" presId="urn:microsoft.com/office/officeart/2016/7/layout/BasicLinearProcessNumbered"/>
    <dgm:cxn modelId="{F8E7C3DF-427A-42D1-AF08-D0246F8D1EB2}" type="presParOf" srcId="{A472F97E-DA8A-481E-8FD5-F0BEA7E86A31}" destId="{E799D0E5-9D3E-4780-9FEB-A2864E14CC65}" srcOrd="2" destOrd="0" presId="urn:microsoft.com/office/officeart/2016/7/layout/BasicLinearProcessNumbered"/>
    <dgm:cxn modelId="{3EA9B943-72B3-4F75-93B6-B9D50989CC2F}" type="presParOf" srcId="{A472F97E-DA8A-481E-8FD5-F0BEA7E86A31}" destId="{3D2B8FA7-85D1-40DD-B5DC-644244E733AF}" srcOrd="3" destOrd="0" presId="urn:microsoft.com/office/officeart/2016/7/layout/BasicLinearProcessNumbered"/>
    <dgm:cxn modelId="{805002B7-1D10-4C51-ABBD-CB4953BA4693}" type="presParOf" srcId="{9647494A-119A-4E3E-9AB9-0BED0C037DC6}" destId="{A4393F4F-65FD-4438-A1CF-B7C9452D7EF6}" srcOrd="1" destOrd="0" presId="urn:microsoft.com/office/officeart/2016/7/layout/BasicLinearProcessNumbered"/>
    <dgm:cxn modelId="{A2F819BB-1939-4587-97C7-4315AB115223}" type="presParOf" srcId="{9647494A-119A-4E3E-9AB9-0BED0C037DC6}" destId="{C19BB26B-48B3-4BE7-B691-34BFA9023C53}" srcOrd="2" destOrd="0" presId="urn:microsoft.com/office/officeart/2016/7/layout/BasicLinearProcessNumbered"/>
    <dgm:cxn modelId="{E31EF327-9BE3-4C01-9CF4-1B5A029A7C43}" type="presParOf" srcId="{C19BB26B-48B3-4BE7-B691-34BFA9023C53}" destId="{ECE45A1B-E1BF-4039-8AC9-C2D0B0A3793C}" srcOrd="0" destOrd="0" presId="urn:microsoft.com/office/officeart/2016/7/layout/BasicLinearProcessNumbered"/>
    <dgm:cxn modelId="{6F391C0D-FF49-4D7D-8519-E7B7B326A24A}" type="presParOf" srcId="{C19BB26B-48B3-4BE7-B691-34BFA9023C53}" destId="{C3C1BEFE-5ABE-45BF-AB6B-CDF733AD57EE}" srcOrd="1" destOrd="0" presId="urn:microsoft.com/office/officeart/2016/7/layout/BasicLinearProcessNumbered"/>
    <dgm:cxn modelId="{72CE9DBE-CB95-4270-A0F8-5622373C37FC}" type="presParOf" srcId="{C19BB26B-48B3-4BE7-B691-34BFA9023C53}" destId="{606D8D48-75E5-4B68-A370-18DBA33EB685}" srcOrd="2" destOrd="0" presId="urn:microsoft.com/office/officeart/2016/7/layout/BasicLinearProcessNumbered"/>
    <dgm:cxn modelId="{067A05BB-2449-49D6-83CA-C65BAECD3A88}" type="presParOf" srcId="{C19BB26B-48B3-4BE7-B691-34BFA9023C53}" destId="{9145117F-8C6E-471E-ADAF-6840FD4E5651}" srcOrd="3" destOrd="0" presId="urn:microsoft.com/office/officeart/2016/7/layout/BasicLinearProcessNumbered"/>
    <dgm:cxn modelId="{16A24391-F5C8-4C2F-849B-9204D90E1EDD}" type="presParOf" srcId="{9647494A-119A-4E3E-9AB9-0BED0C037DC6}" destId="{A7B1BE0C-1846-44BA-B729-8F73D677B08E}" srcOrd="3" destOrd="0" presId="urn:microsoft.com/office/officeart/2016/7/layout/BasicLinearProcessNumbered"/>
    <dgm:cxn modelId="{D71C9C6D-4960-4AE4-A7AE-1CA6A7CA6BD3}" type="presParOf" srcId="{9647494A-119A-4E3E-9AB9-0BED0C037DC6}" destId="{8AE39671-0026-4EC9-8FE2-8AD768F4B4DD}" srcOrd="4" destOrd="0" presId="urn:microsoft.com/office/officeart/2016/7/layout/BasicLinearProcessNumbered"/>
    <dgm:cxn modelId="{9ACA2A8C-9750-4207-A49A-AA417FC89690}" type="presParOf" srcId="{8AE39671-0026-4EC9-8FE2-8AD768F4B4DD}" destId="{5C90ECAE-78C9-417A-A28E-A5F15D267FBC}" srcOrd="0" destOrd="0" presId="urn:microsoft.com/office/officeart/2016/7/layout/BasicLinearProcessNumbered"/>
    <dgm:cxn modelId="{43D3EAF8-0C3A-4302-A8AC-799BA8BEC72F}" type="presParOf" srcId="{8AE39671-0026-4EC9-8FE2-8AD768F4B4DD}" destId="{1717D13D-9ECA-4FEC-971E-BA792C63BE95}" srcOrd="1" destOrd="0" presId="urn:microsoft.com/office/officeart/2016/7/layout/BasicLinearProcessNumbered"/>
    <dgm:cxn modelId="{133BACB4-6DDD-4705-A0C9-B01AFA3BD95A}" type="presParOf" srcId="{8AE39671-0026-4EC9-8FE2-8AD768F4B4DD}" destId="{5C04F695-40D5-4391-B9EC-535222594060}" srcOrd="2" destOrd="0" presId="urn:microsoft.com/office/officeart/2016/7/layout/BasicLinearProcessNumbered"/>
    <dgm:cxn modelId="{1EF138B4-FEE7-4E6F-A5B2-745B7FB62EEE}" type="presParOf" srcId="{8AE39671-0026-4EC9-8FE2-8AD768F4B4DD}" destId="{3B3ABC2F-3AF3-4133-9FCF-89FCCDD51E86}" srcOrd="3" destOrd="0" presId="urn:microsoft.com/office/officeart/2016/7/layout/BasicLinearProcessNumbered"/>
    <dgm:cxn modelId="{E01672A6-7D2F-4318-AD50-9B6FF5DB5E0A}" type="presParOf" srcId="{9647494A-119A-4E3E-9AB9-0BED0C037DC6}" destId="{E460E69F-BE2A-403C-B1B6-D9FD65AEAB51}" srcOrd="5" destOrd="0" presId="urn:microsoft.com/office/officeart/2016/7/layout/BasicLinearProcessNumbered"/>
    <dgm:cxn modelId="{E010E996-E513-420C-9FB2-2ECEB8252474}" type="presParOf" srcId="{9647494A-119A-4E3E-9AB9-0BED0C037DC6}" destId="{A94C505D-D3BA-49AC-9B7C-3D6A2C8FCC9D}" srcOrd="6" destOrd="0" presId="urn:microsoft.com/office/officeart/2016/7/layout/BasicLinearProcessNumbered"/>
    <dgm:cxn modelId="{0F107AD7-39B0-4A0C-88DB-78FB24F928FF}" type="presParOf" srcId="{A94C505D-D3BA-49AC-9B7C-3D6A2C8FCC9D}" destId="{B79D6CB6-55C7-419C-9055-99AC2C87D354}" srcOrd="0" destOrd="0" presId="urn:microsoft.com/office/officeart/2016/7/layout/BasicLinearProcessNumbered"/>
    <dgm:cxn modelId="{1D16B4BC-4945-481C-97E8-B533D4ACD67F}" type="presParOf" srcId="{A94C505D-D3BA-49AC-9B7C-3D6A2C8FCC9D}" destId="{2CEB1FCC-54ED-4A5A-9F14-55330208D0A6}" srcOrd="1" destOrd="0" presId="urn:microsoft.com/office/officeart/2016/7/layout/BasicLinearProcessNumbered"/>
    <dgm:cxn modelId="{F5C34494-386D-4F84-BC1C-8810AF6CB25C}" type="presParOf" srcId="{A94C505D-D3BA-49AC-9B7C-3D6A2C8FCC9D}" destId="{95073365-E7A6-48F6-9AE8-4B14DC9701B0}" srcOrd="2" destOrd="0" presId="urn:microsoft.com/office/officeart/2016/7/layout/BasicLinearProcessNumbered"/>
    <dgm:cxn modelId="{8B62E44E-662D-452F-843F-0995C11BD095}" type="presParOf" srcId="{A94C505D-D3BA-49AC-9B7C-3D6A2C8FCC9D}" destId="{CA885C8D-B688-4343-B5D8-CB4B0B047E9B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7AD50E9-2799-4C1C-9B90-8D5DB29CADCF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AB5E236-C770-4246-A6E1-AC62730B6ECC}">
      <dgm:prSet/>
      <dgm:spPr/>
      <dgm:t>
        <a:bodyPr/>
        <a:lstStyle/>
        <a:p>
          <a:r>
            <a:rPr lang="en-US"/>
            <a:t>1. Missing Data Replaced with NULL</a:t>
          </a:r>
        </a:p>
      </dgm:t>
    </dgm:pt>
    <dgm:pt modelId="{0A64AB30-E8F1-4A8E-891D-3579F5BA64A2}" type="parTrans" cxnId="{E5152EB9-3F18-4783-8192-F414AE090B79}">
      <dgm:prSet/>
      <dgm:spPr/>
      <dgm:t>
        <a:bodyPr/>
        <a:lstStyle/>
        <a:p>
          <a:endParaRPr lang="en-US"/>
        </a:p>
      </dgm:t>
    </dgm:pt>
    <dgm:pt modelId="{247A7F7D-B96D-488F-8F4F-364FA189A369}" type="sibTrans" cxnId="{E5152EB9-3F18-4783-8192-F414AE090B79}">
      <dgm:prSet/>
      <dgm:spPr/>
      <dgm:t>
        <a:bodyPr/>
        <a:lstStyle/>
        <a:p>
          <a:endParaRPr lang="en-US"/>
        </a:p>
      </dgm:t>
    </dgm:pt>
    <dgm:pt modelId="{661FFABB-3300-4F60-858F-493AF5135C99}">
      <dgm:prSet/>
      <dgm:spPr/>
      <dgm:t>
        <a:bodyPr/>
        <a:lstStyle/>
        <a:p>
          <a:r>
            <a:rPr lang="en-US"/>
            <a:t>2. Incorrect Data Entries Corrected (Phone, Salary, Email)</a:t>
          </a:r>
        </a:p>
      </dgm:t>
    </dgm:pt>
    <dgm:pt modelId="{535F9953-EE0D-4EBF-8318-28B49D625E36}" type="parTrans" cxnId="{1189F608-8C77-4EC1-8D07-DC1A4E3BE535}">
      <dgm:prSet/>
      <dgm:spPr/>
      <dgm:t>
        <a:bodyPr/>
        <a:lstStyle/>
        <a:p>
          <a:endParaRPr lang="en-US"/>
        </a:p>
      </dgm:t>
    </dgm:pt>
    <dgm:pt modelId="{921B8126-7BDA-49B5-9DAA-400AE33A5C3D}" type="sibTrans" cxnId="{1189F608-8C77-4EC1-8D07-DC1A4E3BE535}">
      <dgm:prSet/>
      <dgm:spPr/>
      <dgm:t>
        <a:bodyPr/>
        <a:lstStyle/>
        <a:p>
          <a:endParaRPr lang="en-US"/>
        </a:p>
      </dgm:t>
    </dgm:pt>
    <dgm:pt modelId="{5E0EB569-B4B4-44D0-9F93-A21E6DA06BE8}">
      <dgm:prSet/>
      <dgm:spPr/>
      <dgm:t>
        <a:bodyPr/>
        <a:lstStyle/>
        <a:p>
          <a:r>
            <a:rPr lang="en-US"/>
            <a:t>3. Duplicate Records Removed</a:t>
          </a:r>
        </a:p>
      </dgm:t>
    </dgm:pt>
    <dgm:pt modelId="{07A40970-9969-4E09-A51E-CA750E4B7904}" type="parTrans" cxnId="{5111256E-07F1-4BCA-A599-7B809C53F118}">
      <dgm:prSet/>
      <dgm:spPr/>
      <dgm:t>
        <a:bodyPr/>
        <a:lstStyle/>
        <a:p>
          <a:endParaRPr lang="en-US"/>
        </a:p>
      </dgm:t>
    </dgm:pt>
    <dgm:pt modelId="{20F903D4-4234-49D4-8AF1-27AE43E2EA7B}" type="sibTrans" cxnId="{5111256E-07F1-4BCA-A599-7B809C53F118}">
      <dgm:prSet/>
      <dgm:spPr/>
      <dgm:t>
        <a:bodyPr/>
        <a:lstStyle/>
        <a:p>
          <a:endParaRPr lang="en-US"/>
        </a:p>
      </dgm:t>
    </dgm:pt>
    <dgm:pt modelId="{0DEB7A72-0422-4ADC-ADD9-537B03E74D7B}" type="pres">
      <dgm:prSet presAssocID="{27AD50E9-2799-4C1C-9B90-8D5DB29CADCF}" presName="outerComposite" presStyleCnt="0">
        <dgm:presLayoutVars>
          <dgm:chMax val="5"/>
          <dgm:dir/>
          <dgm:resizeHandles val="exact"/>
        </dgm:presLayoutVars>
      </dgm:prSet>
      <dgm:spPr/>
    </dgm:pt>
    <dgm:pt modelId="{23ED2219-BD6F-41CE-BFCF-B034A7878025}" type="pres">
      <dgm:prSet presAssocID="{27AD50E9-2799-4C1C-9B90-8D5DB29CADCF}" presName="dummyMaxCanvas" presStyleCnt="0">
        <dgm:presLayoutVars/>
      </dgm:prSet>
      <dgm:spPr/>
    </dgm:pt>
    <dgm:pt modelId="{BA17DFB1-8598-40E9-9448-02FE8E842BBF}" type="pres">
      <dgm:prSet presAssocID="{27AD50E9-2799-4C1C-9B90-8D5DB29CADCF}" presName="ThreeNodes_1" presStyleLbl="node1" presStyleIdx="0" presStyleCnt="3">
        <dgm:presLayoutVars>
          <dgm:bulletEnabled val="1"/>
        </dgm:presLayoutVars>
      </dgm:prSet>
      <dgm:spPr/>
    </dgm:pt>
    <dgm:pt modelId="{0C4AB61C-3039-4D61-BFBE-EE9AFDE3E6D0}" type="pres">
      <dgm:prSet presAssocID="{27AD50E9-2799-4C1C-9B90-8D5DB29CADCF}" presName="ThreeNodes_2" presStyleLbl="node1" presStyleIdx="1" presStyleCnt="3">
        <dgm:presLayoutVars>
          <dgm:bulletEnabled val="1"/>
        </dgm:presLayoutVars>
      </dgm:prSet>
      <dgm:spPr/>
    </dgm:pt>
    <dgm:pt modelId="{84B46D5E-2836-4B44-A11C-20E15C4E4C69}" type="pres">
      <dgm:prSet presAssocID="{27AD50E9-2799-4C1C-9B90-8D5DB29CADCF}" presName="ThreeNodes_3" presStyleLbl="node1" presStyleIdx="2" presStyleCnt="3">
        <dgm:presLayoutVars>
          <dgm:bulletEnabled val="1"/>
        </dgm:presLayoutVars>
      </dgm:prSet>
      <dgm:spPr/>
    </dgm:pt>
    <dgm:pt modelId="{A6D54802-26FC-4669-B628-9412B46EEF51}" type="pres">
      <dgm:prSet presAssocID="{27AD50E9-2799-4C1C-9B90-8D5DB29CADCF}" presName="ThreeConn_1-2" presStyleLbl="fgAccFollowNode1" presStyleIdx="0" presStyleCnt="2">
        <dgm:presLayoutVars>
          <dgm:bulletEnabled val="1"/>
        </dgm:presLayoutVars>
      </dgm:prSet>
      <dgm:spPr/>
    </dgm:pt>
    <dgm:pt modelId="{C2F3306D-E045-415E-AD22-E5F782C03D7E}" type="pres">
      <dgm:prSet presAssocID="{27AD50E9-2799-4C1C-9B90-8D5DB29CADCF}" presName="ThreeConn_2-3" presStyleLbl="fgAccFollowNode1" presStyleIdx="1" presStyleCnt="2">
        <dgm:presLayoutVars>
          <dgm:bulletEnabled val="1"/>
        </dgm:presLayoutVars>
      </dgm:prSet>
      <dgm:spPr/>
    </dgm:pt>
    <dgm:pt modelId="{D9894430-8A80-44A5-8149-831DEA0E172F}" type="pres">
      <dgm:prSet presAssocID="{27AD50E9-2799-4C1C-9B90-8D5DB29CADCF}" presName="ThreeNodes_1_text" presStyleLbl="node1" presStyleIdx="2" presStyleCnt="3">
        <dgm:presLayoutVars>
          <dgm:bulletEnabled val="1"/>
        </dgm:presLayoutVars>
      </dgm:prSet>
      <dgm:spPr/>
    </dgm:pt>
    <dgm:pt modelId="{0B41A4F5-BC8B-4FF7-AB87-96540BE8BCD5}" type="pres">
      <dgm:prSet presAssocID="{27AD50E9-2799-4C1C-9B90-8D5DB29CADCF}" presName="ThreeNodes_2_text" presStyleLbl="node1" presStyleIdx="2" presStyleCnt="3">
        <dgm:presLayoutVars>
          <dgm:bulletEnabled val="1"/>
        </dgm:presLayoutVars>
      </dgm:prSet>
      <dgm:spPr/>
    </dgm:pt>
    <dgm:pt modelId="{D6446D5F-9A57-4C93-B836-A21A88A0452E}" type="pres">
      <dgm:prSet presAssocID="{27AD50E9-2799-4C1C-9B90-8D5DB29CADCF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1189F608-8C77-4EC1-8D07-DC1A4E3BE535}" srcId="{27AD50E9-2799-4C1C-9B90-8D5DB29CADCF}" destId="{661FFABB-3300-4F60-858F-493AF5135C99}" srcOrd="1" destOrd="0" parTransId="{535F9953-EE0D-4EBF-8318-28B49D625E36}" sibTransId="{921B8126-7BDA-49B5-9DAA-400AE33A5C3D}"/>
    <dgm:cxn modelId="{1F242C0B-1C5A-4D80-98AC-1D3F16223C03}" type="presOf" srcId="{661FFABB-3300-4F60-858F-493AF5135C99}" destId="{0B41A4F5-BC8B-4FF7-AB87-96540BE8BCD5}" srcOrd="1" destOrd="0" presId="urn:microsoft.com/office/officeart/2005/8/layout/vProcess5"/>
    <dgm:cxn modelId="{86A3C935-256E-4453-83AB-48E58F4F0147}" type="presOf" srcId="{5E0EB569-B4B4-44D0-9F93-A21E6DA06BE8}" destId="{84B46D5E-2836-4B44-A11C-20E15C4E4C69}" srcOrd="0" destOrd="0" presId="urn:microsoft.com/office/officeart/2005/8/layout/vProcess5"/>
    <dgm:cxn modelId="{B7C9804B-749C-4B2F-A95C-16DEFFF3E0FE}" type="presOf" srcId="{661FFABB-3300-4F60-858F-493AF5135C99}" destId="{0C4AB61C-3039-4D61-BFBE-EE9AFDE3E6D0}" srcOrd="0" destOrd="0" presId="urn:microsoft.com/office/officeart/2005/8/layout/vProcess5"/>
    <dgm:cxn modelId="{5111256E-07F1-4BCA-A599-7B809C53F118}" srcId="{27AD50E9-2799-4C1C-9B90-8D5DB29CADCF}" destId="{5E0EB569-B4B4-44D0-9F93-A21E6DA06BE8}" srcOrd="2" destOrd="0" parTransId="{07A40970-9969-4E09-A51E-CA750E4B7904}" sibTransId="{20F903D4-4234-49D4-8AF1-27AE43E2EA7B}"/>
    <dgm:cxn modelId="{7903DA86-11C1-429D-8ADB-4F46FAC64442}" type="presOf" srcId="{5E0EB569-B4B4-44D0-9F93-A21E6DA06BE8}" destId="{D6446D5F-9A57-4C93-B836-A21A88A0452E}" srcOrd="1" destOrd="0" presId="urn:microsoft.com/office/officeart/2005/8/layout/vProcess5"/>
    <dgm:cxn modelId="{BB3AC98C-AF87-496D-8BC3-89672F1CFEB7}" type="presOf" srcId="{7AB5E236-C770-4246-A6E1-AC62730B6ECC}" destId="{BA17DFB1-8598-40E9-9448-02FE8E842BBF}" srcOrd="0" destOrd="0" presId="urn:microsoft.com/office/officeart/2005/8/layout/vProcess5"/>
    <dgm:cxn modelId="{6ACC458F-DC5C-4550-B8EC-8D72BFE7F0B2}" type="presOf" srcId="{247A7F7D-B96D-488F-8F4F-364FA189A369}" destId="{A6D54802-26FC-4669-B628-9412B46EEF51}" srcOrd="0" destOrd="0" presId="urn:microsoft.com/office/officeart/2005/8/layout/vProcess5"/>
    <dgm:cxn modelId="{71E53194-96D7-4147-9889-586CE496B49C}" type="presOf" srcId="{7AB5E236-C770-4246-A6E1-AC62730B6ECC}" destId="{D9894430-8A80-44A5-8149-831DEA0E172F}" srcOrd="1" destOrd="0" presId="urn:microsoft.com/office/officeart/2005/8/layout/vProcess5"/>
    <dgm:cxn modelId="{E5152EB9-3F18-4783-8192-F414AE090B79}" srcId="{27AD50E9-2799-4C1C-9B90-8D5DB29CADCF}" destId="{7AB5E236-C770-4246-A6E1-AC62730B6ECC}" srcOrd="0" destOrd="0" parTransId="{0A64AB30-E8F1-4A8E-891D-3579F5BA64A2}" sibTransId="{247A7F7D-B96D-488F-8F4F-364FA189A369}"/>
    <dgm:cxn modelId="{8BF1BBE0-45DF-4F3D-9C68-1B197860EE5D}" type="presOf" srcId="{27AD50E9-2799-4C1C-9B90-8D5DB29CADCF}" destId="{0DEB7A72-0422-4ADC-ADD9-537B03E74D7B}" srcOrd="0" destOrd="0" presId="urn:microsoft.com/office/officeart/2005/8/layout/vProcess5"/>
    <dgm:cxn modelId="{FB5635FC-1C95-48D2-9AE7-4F2D79C2E090}" type="presOf" srcId="{921B8126-7BDA-49B5-9DAA-400AE33A5C3D}" destId="{C2F3306D-E045-415E-AD22-E5F782C03D7E}" srcOrd="0" destOrd="0" presId="urn:microsoft.com/office/officeart/2005/8/layout/vProcess5"/>
    <dgm:cxn modelId="{916BC2AC-C581-48D1-9365-D5DA2B72DB01}" type="presParOf" srcId="{0DEB7A72-0422-4ADC-ADD9-537B03E74D7B}" destId="{23ED2219-BD6F-41CE-BFCF-B034A7878025}" srcOrd="0" destOrd="0" presId="urn:microsoft.com/office/officeart/2005/8/layout/vProcess5"/>
    <dgm:cxn modelId="{D3190A2C-02D4-471B-A11A-0149A8F550F4}" type="presParOf" srcId="{0DEB7A72-0422-4ADC-ADD9-537B03E74D7B}" destId="{BA17DFB1-8598-40E9-9448-02FE8E842BBF}" srcOrd="1" destOrd="0" presId="urn:microsoft.com/office/officeart/2005/8/layout/vProcess5"/>
    <dgm:cxn modelId="{F36755D7-0520-4B42-92E6-97556F4950F9}" type="presParOf" srcId="{0DEB7A72-0422-4ADC-ADD9-537B03E74D7B}" destId="{0C4AB61C-3039-4D61-BFBE-EE9AFDE3E6D0}" srcOrd="2" destOrd="0" presId="urn:microsoft.com/office/officeart/2005/8/layout/vProcess5"/>
    <dgm:cxn modelId="{F9F3A1A9-B075-4675-88DE-24E545F46442}" type="presParOf" srcId="{0DEB7A72-0422-4ADC-ADD9-537B03E74D7B}" destId="{84B46D5E-2836-4B44-A11C-20E15C4E4C69}" srcOrd="3" destOrd="0" presId="urn:microsoft.com/office/officeart/2005/8/layout/vProcess5"/>
    <dgm:cxn modelId="{CCF5F2B5-4CD6-41B3-814F-5175AD01266D}" type="presParOf" srcId="{0DEB7A72-0422-4ADC-ADD9-537B03E74D7B}" destId="{A6D54802-26FC-4669-B628-9412B46EEF51}" srcOrd="4" destOrd="0" presId="urn:microsoft.com/office/officeart/2005/8/layout/vProcess5"/>
    <dgm:cxn modelId="{87058C37-F510-4C4A-9313-4DAF78F3BAAB}" type="presParOf" srcId="{0DEB7A72-0422-4ADC-ADD9-537B03E74D7B}" destId="{C2F3306D-E045-415E-AD22-E5F782C03D7E}" srcOrd="5" destOrd="0" presId="urn:microsoft.com/office/officeart/2005/8/layout/vProcess5"/>
    <dgm:cxn modelId="{7FC0ABD5-B6A5-4EC3-A2B6-9B95E4D4BD36}" type="presParOf" srcId="{0DEB7A72-0422-4ADC-ADD9-537B03E74D7B}" destId="{D9894430-8A80-44A5-8149-831DEA0E172F}" srcOrd="6" destOrd="0" presId="urn:microsoft.com/office/officeart/2005/8/layout/vProcess5"/>
    <dgm:cxn modelId="{CAF2398F-FDDB-4E82-92BF-F8BF661F2AE0}" type="presParOf" srcId="{0DEB7A72-0422-4ADC-ADD9-537B03E74D7B}" destId="{0B41A4F5-BC8B-4FF7-AB87-96540BE8BCD5}" srcOrd="7" destOrd="0" presId="urn:microsoft.com/office/officeart/2005/8/layout/vProcess5"/>
    <dgm:cxn modelId="{F31A1DF4-6A3B-44D3-BB0B-ADC938F3C1E6}" type="presParOf" srcId="{0DEB7A72-0422-4ADC-ADD9-537B03E74D7B}" destId="{D6446D5F-9A57-4C93-B836-A21A88A0452E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FC971E0-8836-4A6E-BC87-97671B5F0310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9238EF3-2669-4DA8-B16D-B9011CBAFD9E}">
      <dgm:prSet/>
      <dgm:spPr/>
      <dgm:t>
        <a:bodyPr/>
        <a:lstStyle/>
        <a:p>
          <a:r>
            <a:rPr lang="en-US"/>
            <a:t>1. Filled missing data in 'name', 'phone', 'hire_date', and 'status' columns.</a:t>
          </a:r>
        </a:p>
      </dgm:t>
    </dgm:pt>
    <dgm:pt modelId="{D4A2EDD1-2037-474D-ADE3-46690A942469}" type="parTrans" cxnId="{8E76BB7B-D7F6-4436-89E5-D86510960F0C}">
      <dgm:prSet/>
      <dgm:spPr/>
      <dgm:t>
        <a:bodyPr/>
        <a:lstStyle/>
        <a:p>
          <a:endParaRPr lang="en-US"/>
        </a:p>
      </dgm:t>
    </dgm:pt>
    <dgm:pt modelId="{4E886FB3-5221-42B6-BDA3-D697EFFFC27F}" type="sibTrans" cxnId="{8E76BB7B-D7F6-4436-89E5-D86510960F0C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4E255CC9-00EA-46AA-B648-3474BD9D1C70}">
      <dgm:prSet/>
      <dgm:spPr/>
      <dgm:t>
        <a:bodyPr/>
        <a:lstStyle/>
        <a:p>
          <a:r>
            <a:rPr lang="en-US"/>
            <a:t>2. Fixed invalid data entries (phone, salary, email).</a:t>
          </a:r>
        </a:p>
      </dgm:t>
    </dgm:pt>
    <dgm:pt modelId="{48C5F7F1-9D77-4DDF-B15C-7C519DEA84D8}" type="parTrans" cxnId="{D9D920FD-C4D7-41E5-BCFB-626CA739537C}">
      <dgm:prSet/>
      <dgm:spPr/>
      <dgm:t>
        <a:bodyPr/>
        <a:lstStyle/>
        <a:p>
          <a:endParaRPr lang="en-US"/>
        </a:p>
      </dgm:t>
    </dgm:pt>
    <dgm:pt modelId="{37531311-994A-44AF-85F3-5D0205F7E693}" type="sibTrans" cxnId="{D9D920FD-C4D7-41E5-BCFB-626CA739537C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BC73611F-660E-49B2-B74A-C58EE71ABEA7}">
      <dgm:prSet/>
      <dgm:spPr/>
      <dgm:t>
        <a:bodyPr/>
        <a:lstStyle/>
        <a:p>
          <a:r>
            <a:rPr lang="en-US"/>
            <a:t>3. Removed duplicate records based on emp_id.</a:t>
          </a:r>
        </a:p>
      </dgm:t>
    </dgm:pt>
    <dgm:pt modelId="{1E495B82-ED18-4A3D-9411-2CA0227E35CC}" type="parTrans" cxnId="{89FC0202-49BA-4A61-B3FB-8E26AA16013F}">
      <dgm:prSet/>
      <dgm:spPr/>
      <dgm:t>
        <a:bodyPr/>
        <a:lstStyle/>
        <a:p>
          <a:endParaRPr lang="en-US"/>
        </a:p>
      </dgm:t>
    </dgm:pt>
    <dgm:pt modelId="{518D96CD-6969-4E23-B8A8-E21569EAC3B3}" type="sibTrans" cxnId="{89FC0202-49BA-4A61-B3FB-8E26AA16013F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57BEC19B-767E-4F35-8A4F-27A42710F221}" type="pres">
      <dgm:prSet presAssocID="{3FC971E0-8836-4A6E-BC87-97671B5F0310}" presName="Name0" presStyleCnt="0">
        <dgm:presLayoutVars>
          <dgm:animLvl val="lvl"/>
          <dgm:resizeHandles val="exact"/>
        </dgm:presLayoutVars>
      </dgm:prSet>
      <dgm:spPr/>
    </dgm:pt>
    <dgm:pt modelId="{B6F596AD-25C2-4129-87C1-66B4E4589E51}" type="pres">
      <dgm:prSet presAssocID="{B9238EF3-2669-4DA8-B16D-B9011CBAFD9E}" presName="compositeNode" presStyleCnt="0">
        <dgm:presLayoutVars>
          <dgm:bulletEnabled val="1"/>
        </dgm:presLayoutVars>
      </dgm:prSet>
      <dgm:spPr/>
    </dgm:pt>
    <dgm:pt modelId="{B1070978-4B13-435D-8DA9-AAF7FA7BBDEC}" type="pres">
      <dgm:prSet presAssocID="{B9238EF3-2669-4DA8-B16D-B9011CBAFD9E}" presName="bgRect" presStyleLbl="alignNode1" presStyleIdx="0" presStyleCnt="3"/>
      <dgm:spPr/>
    </dgm:pt>
    <dgm:pt modelId="{7AFEDBBC-D939-4D4D-B8FE-79A523729F64}" type="pres">
      <dgm:prSet presAssocID="{4E886FB3-5221-42B6-BDA3-D697EFFFC27F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F9EF4271-43F8-493C-B1CB-08B63C99B9DF}" type="pres">
      <dgm:prSet presAssocID="{B9238EF3-2669-4DA8-B16D-B9011CBAFD9E}" presName="nodeRect" presStyleLbl="alignNode1" presStyleIdx="0" presStyleCnt="3">
        <dgm:presLayoutVars>
          <dgm:bulletEnabled val="1"/>
        </dgm:presLayoutVars>
      </dgm:prSet>
      <dgm:spPr/>
    </dgm:pt>
    <dgm:pt modelId="{F0B1059F-76F6-46DF-BD6C-B82DA6470495}" type="pres">
      <dgm:prSet presAssocID="{4E886FB3-5221-42B6-BDA3-D697EFFFC27F}" presName="sibTrans" presStyleCnt="0"/>
      <dgm:spPr/>
    </dgm:pt>
    <dgm:pt modelId="{0F760165-262B-4135-B1A6-FEA8DBBDF3B5}" type="pres">
      <dgm:prSet presAssocID="{4E255CC9-00EA-46AA-B648-3474BD9D1C70}" presName="compositeNode" presStyleCnt="0">
        <dgm:presLayoutVars>
          <dgm:bulletEnabled val="1"/>
        </dgm:presLayoutVars>
      </dgm:prSet>
      <dgm:spPr/>
    </dgm:pt>
    <dgm:pt modelId="{703E9CEB-6EBB-47A3-8186-13866B6BA512}" type="pres">
      <dgm:prSet presAssocID="{4E255CC9-00EA-46AA-B648-3474BD9D1C70}" presName="bgRect" presStyleLbl="alignNode1" presStyleIdx="1" presStyleCnt="3"/>
      <dgm:spPr/>
    </dgm:pt>
    <dgm:pt modelId="{E1EFD3B2-AFAC-4E02-BC42-CEF3111DA8F3}" type="pres">
      <dgm:prSet presAssocID="{37531311-994A-44AF-85F3-5D0205F7E693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D22FD208-CB1F-436C-9115-30DCEF9D1E9C}" type="pres">
      <dgm:prSet presAssocID="{4E255CC9-00EA-46AA-B648-3474BD9D1C70}" presName="nodeRect" presStyleLbl="alignNode1" presStyleIdx="1" presStyleCnt="3">
        <dgm:presLayoutVars>
          <dgm:bulletEnabled val="1"/>
        </dgm:presLayoutVars>
      </dgm:prSet>
      <dgm:spPr/>
    </dgm:pt>
    <dgm:pt modelId="{A07A2230-404D-43D3-B607-0E6B7E79EF27}" type="pres">
      <dgm:prSet presAssocID="{37531311-994A-44AF-85F3-5D0205F7E693}" presName="sibTrans" presStyleCnt="0"/>
      <dgm:spPr/>
    </dgm:pt>
    <dgm:pt modelId="{502774EA-9DCC-4441-B9B0-67BCE4EB0A07}" type="pres">
      <dgm:prSet presAssocID="{BC73611F-660E-49B2-B74A-C58EE71ABEA7}" presName="compositeNode" presStyleCnt="0">
        <dgm:presLayoutVars>
          <dgm:bulletEnabled val="1"/>
        </dgm:presLayoutVars>
      </dgm:prSet>
      <dgm:spPr/>
    </dgm:pt>
    <dgm:pt modelId="{FE24EEAF-329D-46D1-BCBC-2BB5E31835D7}" type="pres">
      <dgm:prSet presAssocID="{BC73611F-660E-49B2-B74A-C58EE71ABEA7}" presName="bgRect" presStyleLbl="alignNode1" presStyleIdx="2" presStyleCnt="3"/>
      <dgm:spPr/>
    </dgm:pt>
    <dgm:pt modelId="{8A252F79-7C30-4B36-8420-4E8101602631}" type="pres">
      <dgm:prSet presAssocID="{518D96CD-6969-4E23-B8A8-E21569EAC3B3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FDF4963C-1FBD-4283-8647-A2159E2D0C0A}" type="pres">
      <dgm:prSet presAssocID="{BC73611F-660E-49B2-B74A-C58EE71ABEA7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89FC0202-49BA-4A61-B3FB-8E26AA16013F}" srcId="{3FC971E0-8836-4A6E-BC87-97671B5F0310}" destId="{BC73611F-660E-49B2-B74A-C58EE71ABEA7}" srcOrd="2" destOrd="0" parTransId="{1E495B82-ED18-4A3D-9411-2CA0227E35CC}" sibTransId="{518D96CD-6969-4E23-B8A8-E21569EAC3B3}"/>
    <dgm:cxn modelId="{0D2D2911-FB59-4BBF-9A50-AE498907DC0B}" type="presOf" srcId="{4E255CC9-00EA-46AA-B648-3474BD9D1C70}" destId="{D22FD208-CB1F-436C-9115-30DCEF9D1E9C}" srcOrd="1" destOrd="0" presId="urn:microsoft.com/office/officeart/2016/7/layout/LinearBlockProcessNumbered"/>
    <dgm:cxn modelId="{6D114165-CFC6-40C9-BE70-5BED85F1A961}" type="presOf" srcId="{518D96CD-6969-4E23-B8A8-E21569EAC3B3}" destId="{8A252F79-7C30-4B36-8420-4E8101602631}" srcOrd="0" destOrd="0" presId="urn:microsoft.com/office/officeart/2016/7/layout/LinearBlockProcessNumbered"/>
    <dgm:cxn modelId="{5F95A575-5ADC-4A2F-8EA3-98DDA94853B5}" type="presOf" srcId="{3FC971E0-8836-4A6E-BC87-97671B5F0310}" destId="{57BEC19B-767E-4F35-8A4F-27A42710F221}" srcOrd="0" destOrd="0" presId="urn:microsoft.com/office/officeart/2016/7/layout/LinearBlockProcessNumbered"/>
    <dgm:cxn modelId="{C9ED5A78-1FDE-4355-BFEB-B9CF7BCBEE04}" type="presOf" srcId="{37531311-994A-44AF-85F3-5D0205F7E693}" destId="{E1EFD3B2-AFAC-4E02-BC42-CEF3111DA8F3}" srcOrd="0" destOrd="0" presId="urn:microsoft.com/office/officeart/2016/7/layout/LinearBlockProcessNumbered"/>
    <dgm:cxn modelId="{8E76BB7B-D7F6-4436-89E5-D86510960F0C}" srcId="{3FC971E0-8836-4A6E-BC87-97671B5F0310}" destId="{B9238EF3-2669-4DA8-B16D-B9011CBAFD9E}" srcOrd="0" destOrd="0" parTransId="{D4A2EDD1-2037-474D-ADE3-46690A942469}" sibTransId="{4E886FB3-5221-42B6-BDA3-D697EFFFC27F}"/>
    <dgm:cxn modelId="{DF42B27D-0926-4713-BEB6-E823DE6027FE}" type="presOf" srcId="{B9238EF3-2669-4DA8-B16D-B9011CBAFD9E}" destId="{B1070978-4B13-435D-8DA9-AAF7FA7BBDEC}" srcOrd="0" destOrd="0" presId="urn:microsoft.com/office/officeart/2016/7/layout/LinearBlockProcessNumbered"/>
    <dgm:cxn modelId="{3C15FC80-5C8E-405B-8DC2-747DC757EE94}" type="presOf" srcId="{4E886FB3-5221-42B6-BDA3-D697EFFFC27F}" destId="{7AFEDBBC-D939-4D4D-B8FE-79A523729F64}" srcOrd="0" destOrd="0" presId="urn:microsoft.com/office/officeart/2016/7/layout/LinearBlockProcessNumbered"/>
    <dgm:cxn modelId="{457F19C4-3E12-414D-8135-FFAE5B14758B}" type="presOf" srcId="{BC73611F-660E-49B2-B74A-C58EE71ABEA7}" destId="{FE24EEAF-329D-46D1-BCBC-2BB5E31835D7}" srcOrd="0" destOrd="0" presId="urn:microsoft.com/office/officeart/2016/7/layout/LinearBlockProcessNumbered"/>
    <dgm:cxn modelId="{486740C8-5508-4E32-82C3-C42D2359D2ED}" type="presOf" srcId="{BC73611F-660E-49B2-B74A-C58EE71ABEA7}" destId="{FDF4963C-1FBD-4283-8647-A2159E2D0C0A}" srcOrd="1" destOrd="0" presId="urn:microsoft.com/office/officeart/2016/7/layout/LinearBlockProcessNumbered"/>
    <dgm:cxn modelId="{7EFB4DDB-7A7B-4458-9283-7E8EA9B3D979}" type="presOf" srcId="{B9238EF3-2669-4DA8-B16D-B9011CBAFD9E}" destId="{F9EF4271-43F8-493C-B1CB-08B63C99B9DF}" srcOrd="1" destOrd="0" presId="urn:microsoft.com/office/officeart/2016/7/layout/LinearBlockProcessNumbered"/>
    <dgm:cxn modelId="{20CECFE1-66C3-4377-8F13-4FFFC0581FFF}" type="presOf" srcId="{4E255CC9-00EA-46AA-B648-3474BD9D1C70}" destId="{703E9CEB-6EBB-47A3-8186-13866B6BA512}" srcOrd="0" destOrd="0" presId="urn:microsoft.com/office/officeart/2016/7/layout/LinearBlockProcessNumbered"/>
    <dgm:cxn modelId="{D9D920FD-C4D7-41E5-BCFB-626CA739537C}" srcId="{3FC971E0-8836-4A6E-BC87-97671B5F0310}" destId="{4E255CC9-00EA-46AA-B648-3474BD9D1C70}" srcOrd="1" destOrd="0" parTransId="{48C5F7F1-9D77-4DDF-B15C-7C519DEA84D8}" sibTransId="{37531311-994A-44AF-85F3-5D0205F7E693}"/>
    <dgm:cxn modelId="{2D550D83-FF1B-4479-AFCA-0C9C07C71B45}" type="presParOf" srcId="{57BEC19B-767E-4F35-8A4F-27A42710F221}" destId="{B6F596AD-25C2-4129-87C1-66B4E4589E51}" srcOrd="0" destOrd="0" presId="urn:microsoft.com/office/officeart/2016/7/layout/LinearBlockProcessNumbered"/>
    <dgm:cxn modelId="{8B2D4D7A-23FA-4DD0-BCF3-8B42C3F0B10D}" type="presParOf" srcId="{B6F596AD-25C2-4129-87C1-66B4E4589E51}" destId="{B1070978-4B13-435D-8DA9-AAF7FA7BBDEC}" srcOrd="0" destOrd="0" presId="urn:microsoft.com/office/officeart/2016/7/layout/LinearBlockProcessNumbered"/>
    <dgm:cxn modelId="{03B3751E-57B7-4DD6-BED5-E863BA9530BC}" type="presParOf" srcId="{B6F596AD-25C2-4129-87C1-66B4E4589E51}" destId="{7AFEDBBC-D939-4D4D-B8FE-79A523729F64}" srcOrd="1" destOrd="0" presId="urn:microsoft.com/office/officeart/2016/7/layout/LinearBlockProcessNumbered"/>
    <dgm:cxn modelId="{3D5B6228-BD1A-4952-9331-FBF4D5122B56}" type="presParOf" srcId="{B6F596AD-25C2-4129-87C1-66B4E4589E51}" destId="{F9EF4271-43F8-493C-B1CB-08B63C99B9DF}" srcOrd="2" destOrd="0" presId="urn:microsoft.com/office/officeart/2016/7/layout/LinearBlockProcessNumbered"/>
    <dgm:cxn modelId="{71716F66-7B02-41C5-A9CC-E65DC84AF100}" type="presParOf" srcId="{57BEC19B-767E-4F35-8A4F-27A42710F221}" destId="{F0B1059F-76F6-46DF-BD6C-B82DA6470495}" srcOrd="1" destOrd="0" presId="urn:microsoft.com/office/officeart/2016/7/layout/LinearBlockProcessNumbered"/>
    <dgm:cxn modelId="{985328E7-494B-4600-99BA-670928566F7F}" type="presParOf" srcId="{57BEC19B-767E-4F35-8A4F-27A42710F221}" destId="{0F760165-262B-4135-B1A6-FEA8DBBDF3B5}" srcOrd="2" destOrd="0" presId="urn:microsoft.com/office/officeart/2016/7/layout/LinearBlockProcessNumbered"/>
    <dgm:cxn modelId="{737352D1-6013-4082-A528-51ABFD0641EB}" type="presParOf" srcId="{0F760165-262B-4135-B1A6-FEA8DBBDF3B5}" destId="{703E9CEB-6EBB-47A3-8186-13866B6BA512}" srcOrd="0" destOrd="0" presId="urn:microsoft.com/office/officeart/2016/7/layout/LinearBlockProcessNumbered"/>
    <dgm:cxn modelId="{4867AD35-083B-4114-B4DD-9CB04AC53B38}" type="presParOf" srcId="{0F760165-262B-4135-B1A6-FEA8DBBDF3B5}" destId="{E1EFD3B2-AFAC-4E02-BC42-CEF3111DA8F3}" srcOrd="1" destOrd="0" presId="urn:microsoft.com/office/officeart/2016/7/layout/LinearBlockProcessNumbered"/>
    <dgm:cxn modelId="{0D989445-0B05-4102-9A4A-3931183DD2CE}" type="presParOf" srcId="{0F760165-262B-4135-B1A6-FEA8DBBDF3B5}" destId="{D22FD208-CB1F-436C-9115-30DCEF9D1E9C}" srcOrd="2" destOrd="0" presId="urn:microsoft.com/office/officeart/2016/7/layout/LinearBlockProcessNumbered"/>
    <dgm:cxn modelId="{11912CD4-3EE3-47BE-8407-61F510778187}" type="presParOf" srcId="{57BEC19B-767E-4F35-8A4F-27A42710F221}" destId="{A07A2230-404D-43D3-B607-0E6B7E79EF27}" srcOrd="3" destOrd="0" presId="urn:microsoft.com/office/officeart/2016/7/layout/LinearBlockProcessNumbered"/>
    <dgm:cxn modelId="{AE3A771D-C908-4525-B158-CAFB50B74326}" type="presParOf" srcId="{57BEC19B-767E-4F35-8A4F-27A42710F221}" destId="{502774EA-9DCC-4441-B9B0-67BCE4EB0A07}" srcOrd="4" destOrd="0" presId="urn:microsoft.com/office/officeart/2016/7/layout/LinearBlockProcessNumbered"/>
    <dgm:cxn modelId="{994DDF5F-DA78-46F0-8C01-598ECE92CCDC}" type="presParOf" srcId="{502774EA-9DCC-4441-B9B0-67BCE4EB0A07}" destId="{FE24EEAF-329D-46D1-BCBC-2BB5E31835D7}" srcOrd="0" destOrd="0" presId="urn:microsoft.com/office/officeart/2016/7/layout/LinearBlockProcessNumbered"/>
    <dgm:cxn modelId="{D1709E75-4629-4FF5-A3AF-3A97C7686A7A}" type="presParOf" srcId="{502774EA-9DCC-4441-B9B0-67BCE4EB0A07}" destId="{8A252F79-7C30-4B36-8420-4E8101602631}" srcOrd="1" destOrd="0" presId="urn:microsoft.com/office/officeart/2016/7/layout/LinearBlockProcessNumbered"/>
    <dgm:cxn modelId="{4F22C50A-84B9-4F50-B9AC-331F616304E9}" type="presParOf" srcId="{502774EA-9DCC-4441-B9B0-67BCE4EB0A07}" destId="{FDF4963C-1FBD-4283-8647-A2159E2D0C0A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B131E00-F90C-4A44-9629-042CB67C50A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5247B1B-C6CB-448B-B898-10464EBA20A3}">
      <dgm:prSet/>
      <dgm:spPr/>
      <dgm:t>
        <a:bodyPr/>
        <a:lstStyle/>
        <a:p>
          <a:r>
            <a:rPr lang="en-US"/>
            <a:t>1. The table is clean and free of missing, incorrect, or duplicate data.</a:t>
          </a:r>
        </a:p>
      </dgm:t>
    </dgm:pt>
    <dgm:pt modelId="{7D5B01C9-F091-4656-9A5B-C65542E0D6FB}" type="parTrans" cxnId="{C2E2B615-9DD4-476F-BEC9-D7573EE19B56}">
      <dgm:prSet/>
      <dgm:spPr/>
      <dgm:t>
        <a:bodyPr/>
        <a:lstStyle/>
        <a:p>
          <a:endParaRPr lang="en-US"/>
        </a:p>
      </dgm:t>
    </dgm:pt>
    <dgm:pt modelId="{B998EABC-6D44-4069-BD65-EB26796B4FB9}" type="sibTrans" cxnId="{C2E2B615-9DD4-476F-BEC9-D7573EE19B56}">
      <dgm:prSet/>
      <dgm:spPr/>
      <dgm:t>
        <a:bodyPr/>
        <a:lstStyle/>
        <a:p>
          <a:endParaRPr lang="en-US"/>
        </a:p>
      </dgm:t>
    </dgm:pt>
    <dgm:pt modelId="{AB466328-E175-4C3E-85D1-23413EFDBCEF}">
      <dgm:prSet/>
      <dgm:spPr/>
      <dgm:t>
        <a:bodyPr/>
        <a:lstStyle/>
        <a:p>
          <a:r>
            <a:rPr lang="en-US"/>
            <a:t>2. Ready for further processing or analysis.</a:t>
          </a:r>
        </a:p>
      </dgm:t>
    </dgm:pt>
    <dgm:pt modelId="{7025A2B5-3019-4E37-8411-514549BF41B9}" type="parTrans" cxnId="{5935EE5E-2586-4AE8-89ED-3189564D8F24}">
      <dgm:prSet/>
      <dgm:spPr/>
      <dgm:t>
        <a:bodyPr/>
        <a:lstStyle/>
        <a:p>
          <a:endParaRPr lang="en-US"/>
        </a:p>
      </dgm:t>
    </dgm:pt>
    <dgm:pt modelId="{FC6F133A-6497-46AE-A095-9BC560EFEB17}" type="sibTrans" cxnId="{5935EE5E-2586-4AE8-89ED-3189564D8F24}">
      <dgm:prSet/>
      <dgm:spPr/>
      <dgm:t>
        <a:bodyPr/>
        <a:lstStyle/>
        <a:p>
          <a:endParaRPr lang="en-US"/>
        </a:p>
      </dgm:t>
    </dgm:pt>
    <dgm:pt modelId="{A5F4BBF4-D1EC-4004-B0DC-DD610FFD64B5}" type="pres">
      <dgm:prSet presAssocID="{FB131E00-F90C-4A44-9629-042CB67C50A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748AF35-59DD-401E-BB02-026BA0302140}" type="pres">
      <dgm:prSet presAssocID="{C5247B1B-C6CB-448B-B898-10464EBA20A3}" presName="hierRoot1" presStyleCnt="0"/>
      <dgm:spPr/>
    </dgm:pt>
    <dgm:pt modelId="{9BE48DEC-6054-4739-841D-3CAFFEDD00E2}" type="pres">
      <dgm:prSet presAssocID="{C5247B1B-C6CB-448B-B898-10464EBA20A3}" presName="composite" presStyleCnt="0"/>
      <dgm:spPr/>
    </dgm:pt>
    <dgm:pt modelId="{6CFF04E4-DD75-4C7E-8F38-B64FCF05AEAE}" type="pres">
      <dgm:prSet presAssocID="{C5247B1B-C6CB-448B-B898-10464EBA20A3}" presName="background" presStyleLbl="node0" presStyleIdx="0" presStyleCnt="2"/>
      <dgm:spPr/>
    </dgm:pt>
    <dgm:pt modelId="{E0CF24F3-07B1-4268-8B96-18149D304484}" type="pres">
      <dgm:prSet presAssocID="{C5247B1B-C6CB-448B-B898-10464EBA20A3}" presName="text" presStyleLbl="fgAcc0" presStyleIdx="0" presStyleCnt="2">
        <dgm:presLayoutVars>
          <dgm:chPref val="3"/>
        </dgm:presLayoutVars>
      </dgm:prSet>
      <dgm:spPr/>
    </dgm:pt>
    <dgm:pt modelId="{B288E00E-2ACE-49C8-B61B-5F85E8A115C9}" type="pres">
      <dgm:prSet presAssocID="{C5247B1B-C6CB-448B-B898-10464EBA20A3}" presName="hierChild2" presStyleCnt="0"/>
      <dgm:spPr/>
    </dgm:pt>
    <dgm:pt modelId="{62FEC782-6825-4038-ACF2-41C5EAC7158E}" type="pres">
      <dgm:prSet presAssocID="{AB466328-E175-4C3E-85D1-23413EFDBCEF}" presName="hierRoot1" presStyleCnt="0"/>
      <dgm:spPr/>
    </dgm:pt>
    <dgm:pt modelId="{4C8C378D-6350-4376-B219-451F3BFC0846}" type="pres">
      <dgm:prSet presAssocID="{AB466328-E175-4C3E-85D1-23413EFDBCEF}" presName="composite" presStyleCnt="0"/>
      <dgm:spPr/>
    </dgm:pt>
    <dgm:pt modelId="{4ECA1606-9F0D-484B-BE92-7A122165522B}" type="pres">
      <dgm:prSet presAssocID="{AB466328-E175-4C3E-85D1-23413EFDBCEF}" presName="background" presStyleLbl="node0" presStyleIdx="1" presStyleCnt="2"/>
      <dgm:spPr/>
    </dgm:pt>
    <dgm:pt modelId="{7E32868D-00B8-4015-A5BE-C0AF25D3B0BE}" type="pres">
      <dgm:prSet presAssocID="{AB466328-E175-4C3E-85D1-23413EFDBCEF}" presName="text" presStyleLbl="fgAcc0" presStyleIdx="1" presStyleCnt="2">
        <dgm:presLayoutVars>
          <dgm:chPref val="3"/>
        </dgm:presLayoutVars>
      </dgm:prSet>
      <dgm:spPr/>
    </dgm:pt>
    <dgm:pt modelId="{916D9F58-521D-4DCB-A6BD-FF8BAE98FC41}" type="pres">
      <dgm:prSet presAssocID="{AB466328-E175-4C3E-85D1-23413EFDBCEF}" presName="hierChild2" presStyleCnt="0"/>
      <dgm:spPr/>
    </dgm:pt>
  </dgm:ptLst>
  <dgm:cxnLst>
    <dgm:cxn modelId="{4A422107-A004-462D-BB66-3F204D6BB3CE}" type="presOf" srcId="{AB466328-E175-4C3E-85D1-23413EFDBCEF}" destId="{7E32868D-00B8-4015-A5BE-C0AF25D3B0BE}" srcOrd="0" destOrd="0" presId="urn:microsoft.com/office/officeart/2005/8/layout/hierarchy1"/>
    <dgm:cxn modelId="{C2E2B615-9DD4-476F-BEC9-D7573EE19B56}" srcId="{FB131E00-F90C-4A44-9629-042CB67C50A5}" destId="{C5247B1B-C6CB-448B-B898-10464EBA20A3}" srcOrd="0" destOrd="0" parTransId="{7D5B01C9-F091-4656-9A5B-C65542E0D6FB}" sibTransId="{B998EABC-6D44-4069-BD65-EB26796B4FB9}"/>
    <dgm:cxn modelId="{5935EE5E-2586-4AE8-89ED-3189564D8F24}" srcId="{FB131E00-F90C-4A44-9629-042CB67C50A5}" destId="{AB466328-E175-4C3E-85D1-23413EFDBCEF}" srcOrd="1" destOrd="0" parTransId="{7025A2B5-3019-4E37-8411-514549BF41B9}" sibTransId="{FC6F133A-6497-46AE-A095-9BC560EFEB17}"/>
    <dgm:cxn modelId="{9C208591-4FAE-40C4-B7DF-A0EE8255E531}" type="presOf" srcId="{FB131E00-F90C-4A44-9629-042CB67C50A5}" destId="{A5F4BBF4-D1EC-4004-B0DC-DD610FFD64B5}" srcOrd="0" destOrd="0" presId="urn:microsoft.com/office/officeart/2005/8/layout/hierarchy1"/>
    <dgm:cxn modelId="{61AA1FF7-8ADB-40A3-B7D5-FB0CBA8F29BE}" type="presOf" srcId="{C5247B1B-C6CB-448B-B898-10464EBA20A3}" destId="{E0CF24F3-07B1-4268-8B96-18149D304484}" srcOrd="0" destOrd="0" presId="urn:microsoft.com/office/officeart/2005/8/layout/hierarchy1"/>
    <dgm:cxn modelId="{CC00810F-8588-472A-81E8-7E5476EE5CB5}" type="presParOf" srcId="{A5F4BBF4-D1EC-4004-B0DC-DD610FFD64B5}" destId="{3748AF35-59DD-401E-BB02-026BA0302140}" srcOrd="0" destOrd="0" presId="urn:microsoft.com/office/officeart/2005/8/layout/hierarchy1"/>
    <dgm:cxn modelId="{048D6D46-89C4-4A62-AF24-8F7EC917412D}" type="presParOf" srcId="{3748AF35-59DD-401E-BB02-026BA0302140}" destId="{9BE48DEC-6054-4739-841D-3CAFFEDD00E2}" srcOrd="0" destOrd="0" presId="urn:microsoft.com/office/officeart/2005/8/layout/hierarchy1"/>
    <dgm:cxn modelId="{1754D15B-6C1C-4F4A-BE55-BCF5C05133B7}" type="presParOf" srcId="{9BE48DEC-6054-4739-841D-3CAFFEDD00E2}" destId="{6CFF04E4-DD75-4C7E-8F38-B64FCF05AEAE}" srcOrd="0" destOrd="0" presId="urn:microsoft.com/office/officeart/2005/8/layout/hierarchy1"/>
    <dgm:cxn modelId="{DBE1D5F3-2155-45F5-9ABB-086846981F4C}" type="presParOf" srcId="{9BE48DEC-6054-4739-841D-3CAFFEDD00E2}" destId="{E0CF24F3-07B1-4268-8B96-18149D304484}" srcOrd="1" destOrd="0" presId="urn:microsoft.com/office/officeart/2005/8/layout/hierarchy1"/>
    <dgm:cxn modelId="{FF2BE448-7EAC-4165-B173-E3ED596A082F}" type="presParOf" srcId="{3748AF35-59DD-401E-BB02-026BA0302140}" destId="{B288E00E-2ACE-49C8-B61B-5F85E8A115C9}" srcOrd="1" destOrd="0" presId="urn:microsoft.com/office/officeart/2005/8/layout/hierarchy1"/>
    <dgm:cxn modelId="{67F9D8A8-7940-4680-A218-848DA61DE8F4}" type="presParOf" srcId="{A5F4BBF4-D1EC-4004-B0DC-DD610FFD64B5}" destId="{62FEC782-6825-4038-ACF2-41C5EAC7158E}" srcOrd="1" destOrd="0" presId="urn:microsoft.com/office/officeart/2005/8/layout/hierarchy1"/>
    <dgm:cxn modelId="{4AE5428E-8D4B-4710-9E0A-314D11246906}" type="presParOf" srcId="{62FEC782-6825-4038-ACF2-41C5EAC7158E}" destId="{4C8C378D-6350-4376-B219-451F3BFC0846}" srcOrd="0" destOrd="0" presId="urn:microsoft.com/office/officeart/2005/8/layout/hierarchy1"/>
    <dgm:cxn modelId="{EDE0A1B1-92F9-4A32-B6AC-0BC25EC12A38}" type="presParOf" srcId="{4C8C378D-6350-4376-B219-451F3BFC0846}" destId="{4ECA1606-9F0D-484B-BE92-7A122165522B}" srcOrd="0" destOrd="0" presId="urn:microsoft.com/office/officeart/2005/8/layout/hierarchy1"/>
    <dgm:cxn modelId="{28131127-7780-4584-A636-3AC83D197F9F}" type="presParOf" srcId="{4C8C378D-6350-4376-B219-451F3BFC0846}" destId="{7E32868D-00B8-4015-A5BE-C0AF25D3B0BE}" srcOrd="1" destOrd="0" presId="urn:microsoft.com/office/officeart/2005/8/layout/hierarchy1"/>
    <dgm:cxn modelId="{A03D8E4C-4CD1-4802-A6A2-C9EE2B6983F8}" type="presParOf" srcId="{62FEC782-6825-4038-ACF2-41C5EAC7158E}" destId="{916D9F58-521D-4DCB-A6BD-FF8BAE98FC4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11C3F8A-B53C-4238-A374-8A970335518B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53610B4-DBC6-4655-A8AF-401FE3083A7A}">
      <dgm:prSet/>
      <dgm:spPr/>
      <dgm:t>
        <a:bodyPr/>
        <a:lstStyle/>
        <a:p>
          <a:r>
            <a:rPr lang="en-US"/>
            <a:t>1. Continue to monitor for missing or incorrect data.</a:t>
          </a:r>
        </a:p>
      </dgm:t>
    </dgm:pt>
    <dgm:pt modelId="{9300164F-7599-47D7-B453-8453C2A3C30B}" type="parTrans" cxnId="{572B19A7-AF63-4138-9F9D-D65BEA45C650}">
      <dgm:prSet/>
      <dgm:spPr/>
      <dgm:t>
        <a:bodyPr/>
        <a:lstStyle/>
        <a:p>
          <a:endParaRPr lang="en-US"/>
        </a:p>
      </dgm:t>
    </dgm:pt>
    <dgm:pt modelId="{7870321D-0EA4-4697-B63D-8A32251129A5}" type="sibTrans" cxnId="{572B19A7-AF63-4138-9F9D-D65BEA45C650}">
      <dgm:prSet/>
      <dgm:spPr/>
      <dgm:t>
        <a:bodyPr/>
        <a:lstStyle/>
        <a:p>
          <a:endParaRPr lang="en-US"/>
        </a:p>
      </dgm:t>
    </dgm:pt>
    <dgm:pt modelId="{D6213A75-7D92-44E8-9A19-CF5C355FEF67}">
      <dgm:prSet/>
      <dgm:spPr/>
      <dgm:t>
        <a:bodyPr/>
        <a:lstStyle/>
        <a:p>
          <a:r>
            <a:rPr lang="en-US"/>
            <a:t>2. Set up automated scripts for regular data validation and cleaning.</a:t>
          </a:r>
        </a:p>
      </dgm:t>
    </dgm:pt>
    <dgm:pt modelId="{2901247B-7BD9-4629-8277-6DE66501E80B}" type="parTrans" cxnId="{ACACC6D7-F3AC-4E33-A461-460964E33ABB}">
      <dgm:prSet/>
      <dgm:spPr/>
      <dgm:t>
        <a:bodyPr/>
        <a:lstStyle/>
        <a:p>
          <a:endParaRPr lang="en-US"/>
        </a:p>
      </dgm:t>
    </dgm:pt>
    <dgm:pt modelId="{07F290E7-FAE0-4613-9B0D-101A2F868FCC}" type="sibTrans" cxnId="{ACACC6D7-F3AC-4E33-A461-460964E33ABB}">
      <dgm:prSet/>
      <dgm:spPr/>
      <dgm:t>
        <a:bodyPr/>
        <a:lstStyle/>
        <a:p>
          <a:endParaRPr lang="en-US"/>
        </a:p>
      </dgm:t>
    </dgm:pt>
    <dgm:pt modelId="{AB4310D0-3548-4F7C-81F8-3EDFA694929B}" type="pres">
      <dgm:prSet presAssocID="{111C3F8A-B53C-4238-A374-8A970335518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D32729C-DD23-4FBF-B75F-9739E802E5F6}" type="pres">
      <dgm:prSet presAssocID="{C53610B4-DBC6-4655-A8AF-401FE3083A7A}" presName="root" presStyleCnt="0"/>
      <dgm:spPr/>
    </dgm:pt>
    <dgm:pt modelId="{CFC6F0ED-EF37-4419-AE52-8266BC922FBB}" type="pres">
      <dgm:prSet presAssocID="{C53610B4-DBC6-4655-A8AF-401FE3083A7A}" presName="rootComposite" presStyleCnt="0"/>
      <dgm:spPr/>
    </dgm:pt>
    <dgm:pt modelId="{2532B754-F0EB-49C0-9E07-C51716D6DEEB}" type="pres">
      <dgm:prSet presAssocID="{C53610B4-DBC6-4655-A8AF-401FE3083A7A}" presName="rootText" presStyleLbl="node1" presStyleIdx="0" presStyleCnt="2"/>
      <dgm:spPr/>
    </dgm:pt>
    <dgm:pt modelId="{2639CB6E-11F5-4BE9-AA0A-E27D95E290A2}" type="pres">
      <dgm:prSet presAssocID="{C53610B4-DBC6-4655-A8AF-401FE3083A7A}" presName="rootConnector" presStyleLbl="node1" presStyleIdx="0" presStyleCnt="2"/>
      <dgm:spPr/>
    </dgm:pt>
    <dgm:pt modelId="{A9D20665-1546-41D8-A80F-8B8D118CD355}" type="pres">
      <dgm:prSet presAssocID="{C53610B4-DBC6-4655-A8AF-401FE3083A7A}" presName="childShape" presStyleCnt="0"/>
      <dgm:spPr/>
    </dgm:pt>
    <dgm:pt modelId="{7810CD7E-ABCC-40E6-AE32-07F8002EFF79}" type="pres">
      <dgm:prSet presAssocID="{D6213A75-7D92-44E8-9A19-CF5C355FEF67}" presName="root" presStyleCnt="0"/>
      <dgm:spPr/>
    </dgm:pt>
    <dgm:pt modelId="{C9875EA7-219D-46A1-A21A-1A387ADE708A}" type="pres">
      <dgm:prSet presAssocID="{D6213A75-7D92-44E8-9A19-CF5C355FEF67}" presName="rootComposite" presStyleCnt="0"/>
      <dgm:spPr/>
    </dgm:pt>
    <dgm:pt modelId="{14A2937E-E544-42F1-AEAD-B96A62707781}" type="pres">
      <dgm:prSet presAssocID="{D6213A75-7D92-44E8-9A19-CF5C355FEF67}" presName="rootText" presStyleLbl="node1" presStyleIdx="1" presStyleCnt="2"/>
      <dgm:spPr/>
    </dgm:pt>
    <dgm:pt modelId="{A9EF5E5A-AA05-4398-8C25-737CC99CFD68}" type="pres">
      <dgm:prSet presAssocID="{D6213A75-7D92-44E8-9A19-CF5C355FEF67}" presName="rootConnector" presStyleLbl="node1" presStyleIdx="1" presStyleCnt="2"/>
      <dgm:spPr/>
    </dgm:pt>
    <dgm:pt modelId="{8C70082B-4CD5-4F73-AFED-1B09EFCAE203}" type="pres">
      <dgm:prSet presAssocID="{D6213A75-7D92-44E8-9A19-CF5C355FEF67}" presName="childShape" presStyleCnt="0"/>
      <dgm:spPr/>
    </dgm:pt>
  </dgm:ptLst>
  <dgm:cxnLst>
    <dgm:cxn modelId="{30619F19-7CD3-4EAA-999F-2086628F80E8}" type="presOf" srcId="{D6213A75-7D92-44E8-9A19-CF5C355FEF67}" destId="{14A2937E-E544-42F1-AEAD-B96A62707781}" srcOrd="0" destOrd="0" presId="urn:microsoft.com/office/officeart/2005/8/layout/hierarchy3"/>
    <dgm:cxn modelId="{D498611B-F631-419B-9076-69329905651C}" type="presOf" srcId="{D6213A75-7D92-44E8-9A19-CF5C355FEF67}" destId="{A9EF5E5A-AA05-4398-8C25-737CC99CFD68}" srcOrd="1" destOrd="0" presId="urn:microsoft.com/office/officeart/2005/8/layout/hierarchy3"/>
    <dgm:cxn modelId="{02FA6A3C-90FD-4652-9210-A8CB242633DC}" type="presOf" srcId="{C53610B4-DBC6-4655-A8AF-401FE3083A7A}" destId="{2532B754-F0EB-49C0-9E07-C51716D6DEEB}" srcOrd="0" destOrd="0" presId="urn:microsoft.com/office/officeart/2005/8/layout/hierarchy3"/>
    <dgm:cxn modelId="{2F48DC41-0B6C-4FF6-BB17-4E54BD50EF73}" type="presOf" srcId="{C53610B4-DBC6-4655-A8AF-401FE3083A7A}" destId="{2639CB6E-11F5-4BE9-AA0A-E27D95E290A2}" srcOrd="1" destOrd="0" presId="urn:microsoft.com/office/officeart/2005/8/layout/hierarchy3"/>
    <dgm:cxn modelId="{572B19A7-AF63-4138-9F9D-D65BEA45C650}" srcId="{111C3F8A-B53C-4238-A374-8A970335518B}" destId="{C53610B4-DBC6-4655-A8AF-401FE3083A7A}" srcOrd="0" destOrd="0" parTransId="{9300164F-7599-47D7-B453-8453C2A3C30B}" sibTransId="{7870321D-0EA4-4697-B63D-8A32251129A5}"/>
    <dgm:cxn modelId="{ACACC6D7-F3AC-4E33-A461-460964E33ABB}" srcId="{111C3F8A-B53C-4238-A374-8A970335518B}" destId="{D6213A75-7D92-44E8-9A19-CF5C355FEF67}" srcOrd="1" destOrd="0" parTransId="{2901247B-7BD9-4629-8277-6DE66501E80B}" sibTransId="{07F290E7-FAE0-4613-9B0D-101A2F868FCC}"/>
    <dgm:cxn modelId="{39F9B2EA-8820-4BED-A303-F6E4563C6ACD}" type="presOf" srcId="{111C3F8A-B53C-4238-A374-8A970335518B}" destId="{AB4310D0-3548-4F7C-81F8-3EDFA694929B}" srcOrd="0" destOrd="0" presId="urn:microsoft.com/office/officeart/2005/8/layout/hierarchy3"/>
    <dgm:cxn modelId="{E26008AD-099A-487F-88D8-6783C14A9227}" type="presParOf" srcId="{AB4310D0-3548-4F7C-81F8-3EDFA694929B}" destId="{6D32729C-DD23-4FBF-B75F-9739E802E5F6}" srcOrd="0" destOrd="0" presId="urn:microsoft.com/office/officeart/2005/8/layout/hierarchy3"/>
    <dgm:cxn modelId="{86A3A629-B86F-449D-AD8C-39227954E625}" type="presParOf" srcId="{6D32729C-DD23-4FBF-B75F-9739E802E5F6}" destId="{CFC6F0ED-EF37-4419-AE52-8266BC922FBB}" srcOrd="0" destOrd="0" presId="urn:microsoft.com/office/officeart/2005/8/layout/hierarchy3"/>
    <dgm:cxn modelId="{212D24B7-84BB-4E65-9F3F-2E323C598211}" type="presParOf" srcId="{CFC6F0ED-EF37-4419-AE52-8266BC922FBB}" destId="{2532B754-F0EB-49C0-9E07-C51716D6DEEB}" srcOrd="0" destOrd="0" presId="urn:microsoft.com/office/officeart/2005/8/layout/hierarchy3"/>
    <dgm:cxn modelId="{3418C0DA-F34E-4D7D-B1B1-C31904FAF73B}" type="presParOf" srcId="{CFC6F0ED-EF37-4419-AE52-8266BC922FBB}" destId="{2639CB6E-11F5-4BE9-AA0A-E27D95E290A2}" srcOrd="1" destOrd="0" presId="urn:microsoft.com/office/officeart/2005/8/layout/hierarchy3"/>
    <dgm:cxn modelId="{FEEF8C36-DE72-4D29-9A2F-D21B10C2FBAA}" type="presParOf" srcId="{6D32729C-DD23-4FBF-B75F-9739E802E5F6}" destId="{A9D20665-1546-41D8-A80F-8B8D118CD355}" srcOrd="1" destOrd="0" presId="urn:microsoft.com/office/officeart/2005/8/layout/hierarchy3"/>
    <dgm:cxn modelId="{FF5B0BE4-FB94-48A2-B46A-B1844979785C}" type="presParOf" srcId="{AB4310D0-3548-4F7C-81F8-3EDFA694929B}" destId="{7810CD7E-ABCC-40E6-AE32-07F8002EFF79}" srcOrd="1" destOrd="0" presId="urn:microsoft.com/office/officeart/2005/8/layout/hierarchy3"/>
    <dgm:cxn modelId="{AF24BB71-D0FC-4F4B-A4EF-B4FEC11745A0}" type="presParOf" srcId="{7810CD7E-ABCC-40E6-AE32-07F8002EFF79}" destId="{C9875EA7-219D-46A1-A21A-1A387ADE708A}" srcOrd="0" destOrd="0" presId="urn:microsoft.com/office/officeart/2005/8/layout/hierarchy3"/>
    <dgm:cxn modelId="{AF4C333C-F135-47DC-B6D5-2CDED70765BD}" type="presParOf" srcId="{C9875EA7-219D-46A1-A21A-1A387ADE708A}" destId="{14A2937E-E544-42F1-AEAD-B96A62707781}" srcOrd="0" destOrd="0" presId="urn:microsoft.com/office/officeart/2005/8/layout/hierarchy3"/>
    <dgm:cxn modelId="{652B4AA4-61FC-4ADD-9A0F-3F81E370B7CC}" type="presParOf" srcId="{C9875EA7-219D-46A1-A21A-1A387ADE708A}" destId="{A9EF5E5A-AA05-4398-8C25-737CC99CFD68}" srcOrd="1" destOrd="0" presId="urn:microsoft.com/office/officeart/2005/8/layout/hierarchy3"/>
    <dgm:cxn modelId="{0DD90702-59AC-4BAF-B191-A59CEEB61227}" type="presParOf" srcId="{7810CD7E-ABCC-40E6-AE32-07F8002EFF79}" destId="{8C70082B-4CD5-4F73-AFED-1B09EFCAE203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3BB183-AA36-42FC-88D8-17116CB67315}">
      <dsp:nvSpPr>
        <dsp:cNvPr id="0" name=""/>
        <dsp:cNvSpPr/>
      </dsp:nvSpPr>
      <dsp:spPr>
        <a:xfrm>
          <a:off x="2812" y="0"/>
          <a:ext cx="2231528" cy="287488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979" tIns="330200" rIns="17397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1. Filling Missing Data from Null Values</a:t>
          </a:r>
        </a:p>
      </dsp:txBody>
      <dsp:txXfrm>
        <a:off x="2812" y="1092455"/>
        <a:ext cx="2231528" cy="1724929"/>
      </dsp:txXfrm>
    </dsp:sp>
    <dsp:sp modelId="{39384F73-A90A-4394-BC45-E2388BF61508}">
      <dsp:nvSpPr>
        <dsp:cNvPr id="0" name=""/>
        <dsp:cNvSpPr/>
      </dsp:nvSpPr>
      <dsp:spPr>
        <a:xfrm>
          <a:off x="687344" y="287488"/>
          <a:ext cx="862464" cy="86246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241" tIns="12700" rIns="67241" bIns="127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1</a:t>
          </a:r>
        </a:p>
      </dsp:txBody>
      <dsp:txXfrm>
        <a:off x="813649" y="413793"/>
        <a:ext cx="609854" cy="609854"/>
      </dsp:txXfrm>
    </dsp:sp>
    <dsp:sp modelId="{383C13D7-1721-4442-AB5A-64F20DD3669F}">
      <dsp:nvSpPr>
        <dsp:cNvPr id="0" name=""/>
        <dsp:cNvSpPr/>
      </dsp:nvSpPr>
      <dsp:spPr>
        <a:xfrm>
          <a:off x="2812" y="2874811"/>
          <a:ext cx="2231528" cy="72"/>
        </a:xfrm>
        <a:prstGeom prst="rect">
          <a:avLst/>
        </a:prstGeom>
        <a:solidFill>
          <a:schemeClr val="accent2">
            <a:hueOff val="480451"/>
            <a:satOff val="-510"/>
            <a:lumOff val="392"/>
            <a:alphaOff val="0"/>
          </a:schemeClr>
        </a:solidFill>
        <a:ln w="15875" cap="flat" cmpd="sng" algn="ctr">
          <a:solidFill>
            <a:schemeClr val="accent2">
              <a:hueOff val="480451"/>
              <a:satOff val="-510"/>
              <a:lumOff val="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BE2FB6-EC56-4B9E-83B5-6F8390B51C9D}">
      <dsp:nvSpPr>
        <dsp:cNvPr id="0" name=""/>
        <dsp:cNvSpPr/>
      </dsp:nvSpPr>
      <dsp:spPr>
        <a:xfrm>
          <a:off x="2457493" y="0"/>
          <a:ext cx="2231528" cy="2874882"/>
        </a:xfrm>
        <a:prstGeom prst="rect">
          <a:avLst/>
        </a:prstGeom>
        <a:solidFill>
          <a:schemeClr val="accent2">
            <a:tint val="40000"/>
            <a:alpha val="90000"/>
            <a:hueOff val="1394490"/>
            <a:satOff val="476"/>
            <a:lumOff val="146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394490"/>
              <a:satOff val="476"/>
              <a:lumOff val="1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979" tIns="330200" rIns="17397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2. Fixing Incorrect Data</a:t>
          </a:r>
        </a:p>
      </dsp:txBody>
      <dsp:txXfrm>
        <a:off x="2457493" y="1092455"/>
        <a:ext cx="2231528" cy="1724929"/>
      </dsp:txXfrm>
    </dsp:sp>
    <dsp:sp modelId="{2A07D4AF-A696-4ECF-81AB-69BC75444755}">
      <dsp:nvSpPr>
        <dsp:cNvPr id="0" name=""/>
        <dsp:cNvSpPr/>
      </dsp:nvSpPr>
      <dsp:spPr>
        <a:xfrm>
          <a:off x="3142025" y="287488"/>
          <a:ext cx="862464" cy="862464"/>
        </a:xfrm>
        <a:prstGeom prst="ellipse">
          <a:avLst/>
        </a:prstGeom>
        <a:solidFill>
          <a:schemeClr val="accent2">
            <a:hueOff val="960901"/>
            <a:satOff val="-1021"/>
            <a:lumOff val="784"/>
            <a:alphaOff val="0"/>
          </a:schemeClr>
        </a:solidFill>
        <a:ln w="15875" cap="flat" cmpd="sng" algn="ctr">
          <a:solidFill>
            <a:schemeClr val="accent2">
              <a:hueOff val="960901"/>
              <a:satOff val="-1021"/>
              <a:lumOff val="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241" tIns="12700" rIns="67241" bIns="127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2</a:t>
          </a:r>
        </a:p>
      </dsp:txBody>
      <dsp:txXfrm>
        <a:off x="3268330" y="413793"/>
        <a:ext cx="609854" cy="609854"/>
      </dsp:txXfrm>
    </dsp:sp>
    <dsp:sp modelId="{BE30132C-E9E8-4D73-AC0A-446A33B0B929}">
      <dsp:nvSpPr>
        <dsp:cNvPr id="0" name=""/>
        <dsp:cNvSpPr/>
      </dsp:nvSpPr>
      <dsp:spPr>
        <a:xfrm>
          <a:off x="2457493" y="2874811"/>
          <a:ext cx="2231528" cy="72"/>
        </a:xfrm>
        <a:prstGeom prst="rect">
          <a:avLst/>
        </a:prstGeom>
        <a:solidFill>
          <a:schemeClr val="accent2">
            <a:hueOff val="1441352"/>
            <a:satOff val="-1531"/>
            <a:lumOff val="1176"/>
            <a:alphaOff val="0"/>
          </a:schemeClr>
        </a:solidFill>
        <a:ln w="15875" cap="flat" cmpd="sng" algn="ctr">
          <a:solidFill>
            <a:schemeClr val="accent2">
              <a:hueOff val="1441352"/>
              <a:satOff val="-1531"/>
              <a:lumOff val="11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1C8FB9-DD2F-4F7F-BF3C-A38092BED8FD}">
      <dsp:nvSpPr>
        <dsp:cNvPr id="0" name=""/>
        <dsp:cNvSpPr/>
      </dsp:nvSpPr>
      <dsp:spPr>
        <a:xfrm>
          <a:off x="4912174" y="0"/>
          <a:ext cx="2231528" cy="2874882"/>
        </a:xfrm>
        <a:prstGeom prst="rect">
          <a:avLst/>
        </a:prstGeom>
        <a:solidFill>
          <a:schemeClr val="accent2">
            <a:tint val="40000"/>
            <a:alpha val="90000"/>
            <a:hueOff val="2788980"/>
            <a:satOff val="952"/>
            <a:lumOff val="293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788980"/>
              <a:satOff val="952"/>
              <a:lumOff val="29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979" tIns="330200" rIns="17397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3. Removing Duplicate Records</a:t>
          </a:r>
        </a:p>
      </dsp:txBody>
      <dsp:txXfrm>
        <a:off x="4912174" y="1092455"/>
        <a:ext cx="2231528" cy="1724929"/>
      </dsp:txXfrm>
    </dsp:sp>
    <dsp:sp modelId="{5F859C31-01FD-4C9C-8916-D767D4D82779}">
      <dsp:nvSpPr>
        <dsp:cNvPr id="0" name=""/>
        <dsp:cNvSpPr/>
      </dsp:nvSpPr>
      <dsp:spPr>
        <a:xfrm>
          <a:off x="5596706" y="287488"/>
          <a:ext cx="862464" cy="862464"/>
        </a:xfrm>
        <a:prstGeom prst="ellipse">
          <a:avLst/>
        </a:prstGeom>
        <a:solidFill>
          <a:schemeClr val="accent2">
            <a:hueOff val="1921803"/>
            <a:satOff val="-2041"/>
            <a:lumOff val="1569"/>
            <a:alphaOff val="0"/>
          </a:schemeClr>
        </a:solidFill>
        <a:ln w="15875" cap="flat" cmpd="sng" algn="ctr">
          <a:solidFill>
            <a:schemeClr val="accent2">
              <a:hueOff val="1921803"/>
              <a:satOff val="-2041"/>
              <a:lumOff val="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241" tIns="12700" rIns="67241" bIns="127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3</a:t>
          </a:r>
        </a:p>
      </dsp:txBody>
      <dsp:txXfrm>
        <a:off x="5723011" y="413793"/>
        <a:ext cx="609854" cy="609854"/>
      </dsp:txXfrm>
    </dsp:sp>
    <dsp:sp modelId="{1BB1F9AE-BDA9-4C06-8A86-97687ABB6424}">
      <dsp:nvSpPr>
        <dsp:cNvPr id="0" name=""/>
        <dsp:cNvSpPr/>
      </dsp:nvSpPr>
      <dsp:spPr>
        <a:xfrm>
          <a:off x="4912174" y="2874811"/>
          <a:ext cx="2231528" cy="72"/>
        </a:xfrm>
        <a:prstGeom prst="rect">
          <a:avLst/>
        </a:prstGeom>
        <a:solidFill>
          <a:schemeClr val="accent2">
            <a:hueOff val="2402254"/>
            <a:satOff val="-2551"/>
            <a:lumOff val="1961"/>
            <a:alphaOff val="0"/>
          </a:schemeClr>
        </a:solidFill>
        <a:ln w="15875" cap="flat" cmpd="sng" algn="ctr">
          <a:solidFill>
            <a:schemeClr val="accent2">
              <a:hueOff val="2402254"/>
              <a:satOff val="-2551"/>
              <a:lumOff val="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70C277-09AD-4A67-A3E2-C4CB3DFA7B48}">
      <dsp:nvSpPr>
        <dsp:cNvPr id="0" name=""/>
        <dsp:cNvSpPr/>
      </dsp:nvSpPr>
      <dsp:spPr>
        <a:xfrm>
          <a:off x="7366855" y="0"/>
          <a:ext cx="2231528" cy="2874882"/>
        </a:xfrm>
        <a:prstGeom prst="rect">
          <a:avLst/>
        </a:prstGeom>
        <a:solidFill>
          <a:schemeClr val="accent2">
            <a:tint val="40000"/>
            <a:alpha val="90000"/>
            <a:hueOff val="4183470"/>
            <a:satOff val="1428"/>
            <a:lumOff val="439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4183470"/>
              <a:satOff val="1428"/>
              <a:lumOff val="4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979" tIns="330200" rIns="17397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4. Handling NULL values in Phone, Email, Salary, etc.</a:t>
          </a:r>
        </a:p>
      </dsp:txBody>
      <dsp:txXfrm>
        <a:off x="7366855" y="1092455"/>
        <a:ext cx="2231528" cy="1724929"/>
      </dsp:txXfrm>
    </dsp:sp>
    <dsp:sp modelId="{982208FB-9F3D-452D-ADDD-37AECF31E3B0}">
      <dsp:nvSpPr>
        <dsp:cNvPr id="0" name=""/>
        <dsp:cNvSpPr/>
      </dsp:nvSpPr>
      <dsp:spPr>
        <a:xfrm>
          <a:off x="8051387" y="287488"/>
          <a:ext cx="862464" cy="862464"/>
        </a:xfrm>
        <a:prstGeom prst="ellipse">
          <a:avLst/>
        </a:prstGeom>
        <a:solidFill>
          <a:schemeClr val="accent2">
            <a:hueOff val="2882704"/>
            <a:satOff val="-3062"/>
            <a:lumOff val="2353"/>
            <a:alphaOff val="0"/>
          </a:schemeClr>
        </a:solidFill>
        <a:ln w="15875" cap="flat" cmpd="sng" algn="ctr">
          <a:solidFill>
            <a:schemeClr val="accent2">
              <a:hueOff val="2882704"/>
              <a:satOff val="-3062"/>
              <a:lumOff val="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241" tIns="12700" rIns="67241" bIns="127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4</a:t>
          </a:r>
        </a:p>
      </dsp:txBody>
      <dsp:txXfrm>
        <a:off x="8177692" y="413793"/>
        <a:ext cx="609854" cy="609854"/>
      </dsp:txXfrm>
    </dsp:sp>
    <dsp:sp modelId="{5E0B5CA7-F32F-4D1A-A7CB-492300ECEC14}">
      <dsp:nvSpPr>
        <dsp:cNvPr id="0" name=""/>
        <dsp:cNvSpPr/>
      </dsp:nvSpPr>
      <dsp:spPr>
        <a:xfrm>
          <a:off x="7366855" y="2874811"/>
          <a:ext cx="2231528" cy="72"/>
        </a:xfrm>
        <a:prstGeom prst="rect">
          <a:avLst/>
        </a:prstGeom>
        <a:solidFill>
          <a:schemeClr val="accent2">
            <a:hueOff val="3363155"/>
            <a:satOff val="-3572"/>
            <a:lumOff val="2745"/>
            <a:alphaOff val="0"/>
          </a:schemeClr>
        </a:solidFill>
        <a:ln w="15875" cap="flat" cmpd="sng" algn="ctr">
          <a:solidFill>
            <a:schemeClr val="accent2">
              <a:hueOff val="3363155"/>
              <a:satOff val="-3572"/>
              <a:lumOff val="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2640B-A45A-4342-9F4B-2C1114C81C77}">
      <dsp:nvSpPr>
        <dsp:cNvPr id="0" name=""/>
        <dsp:cNvSpPr/>
      </dsp:nvSpPr>
      <dsp:spPr>
        <a:xfrm>
          <a:off x="0" y="0"/>
          <a:ext cx="5027077" cy="157459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1. Filled missing data in 'name', 'phone', 'hire_date', and 'status' columns.</a:t>
          </a:r>
        </a:p>
      </dsp:txBody>
      <dsp:txXfrm>
        <a:off x="46118" y="46118"/>
        <a:ext cx="3327965" cy="1482361"/>
      </dsp:txXfrm>
    </dsp:sp>
    <dsp:sp modelId="{BFA9729F-79A3-4006-85CE-255CC4AE160F}">
      <dsp:nvSpPr>
        <dsp:cNvPr id="0" name=""/>
        <dsp:cNvSpPr/>
      </dsp:nvSpPr>
      <dsp:spPr>
        <a:xfrm>
          <a:off x="443565" y="1837029"/>
          <a:ext cx="5027077" cy="157459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2. Fixed invalid data entries (phone, salary, email).</a:t>
          </a:r>
        </a:p>
      </dsp:txBody>
      <dsp:txXfrm>
        <a:off x="489683" y="1883147"/>
        <a:ext cx="3467787" cy="1482361"/>
      </dsp:txXfrm>
    </dsp:sp>
    <dsp:sp modelId="{8E076546-2AC8-4636-8B79-90141CDDB098}">
      <dsp:nvSpPr>
        <dsp:cNvPr id="0" name=""/>
        <dsp:cNvSpPr/>
      </dsp:nvSpPr>
      <dsp:spPr>
        <a:xfrm>
          <a:off x="887131" y="3674059"/>
          <a:ext cx="5027077" cy="157459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3. Removed duplicate records based on emp_id.</a:t>
          </a:r>
        </a:p>
      </dsp:txBody>
      <dsp:txXfrm>
        <a:off x="933249" y="3720177"/>
        <a:ext cx="3467787" cy="1482361"/>
      </dsp:txXfrm>
    </dsp:sp>
    <dsp:sp modelId="{1E28B96E-F605-4EED-92E3-811180AF5A8C}">
      <dsp:nvSpPr>
        <dsp:cNvPr id="0" name=""/>
        <dsp:cNvSpPr/>
      </dsp:nvSpPr>
      <dsp:spPr>
        <a:xfrm>
          <a:off x="4003589" y="1194069"/>
          <a:ext cx="1023488" cy="102348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233874" y="1194069"/>
        <a:ext cx="562918" cy="770175"/>
      </dsp:txXfrm>
    </dsp:sp>
    <dsp:sp modelId="{D97F021C-C3C1-4AE7-B235-6CD22A6978AF}">
      <dsp:nvSpPr>
        <dsp:cNvPr id="0" name=""/>
        <dsp:cNvSpPr/>
      </dsp:nvSpPr>
      <dsp:spPr>
        <a:xfrm>
          <a:off x="4447155" y="3020602"/>
          <a:ext cx="1023488" cy="102348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677440" y="3020602"/>
        <a:ext cx="562918" cy="7701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CA63BF-07D5-41FE-BA2A-5BE5280DB412}">
      <dsp:nvSpPr>
        <dsp:cNvPr id="0" name=""/>
        <dsp:cNvSpPr/>
      </dsp:nvSpPr>
      <dsp:spPr>
        <a:xfrm>
          <a:off x="271908" y="121"/>
          <a:ext cx="3881733" cy="24649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1AE9A3-85D3-4714-96C5-DECDE360D4F4}">
      <dsp:nvSpPr>
        <dsp:cNvPr id="0" name=""/>
        <dsp:cNvSpPr/>
      </dsp:nvSpPr>
      <dsp:spPr>
        <a:xfrm>
          <a:off x="703212" y="409860"/>
          <a:ext cx="3881733" cy="24649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1. The table is clean and free of missing, incorrect, or duplicate data.</a:t>
          </a:r>
        </a:p>
      </dsp:txBody>
      <dsp:txXfrm>
        <a:off x="775406" y="482054"/>
        <a:ext cx="3737345" cy="2320513"/>
      </dsp:txXfrm>
    </dsp:sp>
    <dsp:sp modelId="{F078F72B-4E88-4327-B683-20D2AA976DBC}">
      <dsp:nvSpPr>
        <dsp:cNvPr id="0" name=""/>
        <dsp:cNvSpPr/>
      </dsp:nvSpPr>
      <dsp:spPr>
        <a:xfrm>
          <a:off x="5016250" y="121"/>
          <a:ext cx="3881733" cy="24649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20C76D-197A-4089-A5A6-EC429A001F28}">
      <dsp:nvSpPr>
        <dsp:cNvPr id="0" name=""/>
        <dsp:cNvSpPr/>
      </dsp:nvSpPr>
      <dsp:spPr>
        <a:xfrm>
          <a:off x="5447554" y="409860"/>
          <a:ext cx="3881733" cy="24649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2. Ready for further processing or analysis.</a:t>
          </a:r>
        </a:p>
      </dsp:txBody>
      <dsp:txXfrm>
        <a:off x="5519748" y="482054"/>
        <a:ext cx="3737345" cy="23205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7CA598-EB13-42A9-A097-FB9446730878}">
      <dsp:nvSpPr>
        <dsp:cNvPr id="0" name=""/>
        <dsp:cNvSpPr/>
      </dsp:nvSpPr>
      <dsp:spPr>
        <a:xfrm>
          <a:off x="0" y="26508"/>
          <a:ext cx="9601196" cy="1572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1. Continue to monitor for missing or incorrect data.</a:t>
          </a:r>
        </a:p>
      </dsp:txBody>
      <dsp:txXfrm>
        <a:off x="76762" y="103270"/>
        <a:ext cx="9447672" cy="1418956"/>
      </dsp:txXfrm>
    </dsp:sp>
    <dsp:sp modelId="{1B25EEBE-08CA-4CA0-8BC9-35A75A8B2EF2}">
      <dsp:nvSpPr>
        <dsp:cNvPr id="0" name=""/>
        <dsp:cNvSpPr/>
      </dsp:nvSpPr>
      <dsp:spPr>
        <a:xfrm>
          <a:off x="0" y="1719948"/>
          <a:ext cx="9601196" cy="1572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2. Set up automated scripts for regular data validation and cleaning.</a:t>
          </a:r>
        </a:p>
      </dsp:txBody>
      <dsp:txXfrm>
        <a:off x="76762" y="1796710"/>
        <a:ext cx="9447672" cy="14189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82A1A5-2126-4F54-BE1E-3121B1FF21A1}">
      <dsp:nvSpPr>
        <dsp:cNvPr id="0" name=""/>
        <dsp:cNvSpPr/>
      </dsp:nvSpPr>
      <dsp:spPr>
        <a:xfrm>
          <a:off x="2812" y="0"/>
          <a:ext cx="2231528" cy="287488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979" tIns="330200" rIns="17397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1. Filling Missing Data from Null Values</a:t>
          </a:r>
        </a:p>
      </dsp:txBody>
      <dsp:txXfrm>
        <a:off x="2812" y="1092455"/>
        <a:ext cx="2231528" cy="1724929"/>
      </dsp:txXfrm>
    </dsp:sp>
    <dsp:sp modelId="{C8D10169-0BBF-40CA-94EE-B58E84E845E2}">
      <dsp:nvSpPr>
        <dsp:cNvPr id="0" name=""/>
        <dsp:cNvSpPr/>
      </dsp:nvSpPr>
      <dsp:spPr>
        <a:xfrm>
          <a:off x="687344" y="287488"/>
          <a:ext cx="862464" cy="86246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241" tIns="12700" rIns="67241" bIns="127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1</a:t>
          </a:r>
        </a:p>
      </dsp:txBody>
      <dsp:txXfrm>
        <a:off x="813649" y="413793"/>
        <a:ext cx="609854" cy="609854"/>
      </dsp:txXfrm>
    </dsp:sp>
    <dsp:sp modelId="{E799D0E5-9D3E-4780-9FEB-A2864E14CC65}">
      <dsp:nvSpPr>
        <dsp:cNvPr id="0" name=""/>
        <dsp:cNvSpPr/>
      </dsp:nvSpPr>
      <dsp:spPr>
        <a:xfrm>
          <a:off x="2812" y="2874811"/>
          <a:ext cx="2231528" cy="72"/>
        </a:xfrm>
        <a:prstGeom prst="rect">
          <a:avLst/>
        </a:prstGeom>
        <a:solidFill>
          <a:schemeClr val="accent2">
            <a:hueOff val="480451"/>
            <a:satOff val="-510"/>
            <a:lumOff val="392"/>
            <a:alphaOff val="0"/>
          </a:schemeClr>
        </a:solidFill>
        <a:ln w="15875" cap="flat" cmpd="sng" algn="ctr">
          <a:solidFill>
            <a:schemeClr val="accent2">
              <a:hueOff val="480451"/>
              <a:satOff val="-510"/>
              <a:lumOff val="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E45A1B-E1BF-4039-8AC9-C2D0B0A3793C}">
      <dsp:nvSpPr>
        <dsp:cNvPr id="0" name=""/>
        <dsp:cNvSpPr/>
      </dsp:nvSpPr>
      <dsp:spPr>
        <a:xfrm>
          <a:off x="2457493" y="0"/>
          <a:ext cx="2231528" cy="2874882"/>
        </a:xfrm>
        <a:prstGeom prst="rect">
          <a:avLst/>
        </a:prstGeom>
        <a:solidFill>
          <a:schemeClr val="accent2">
            <a:tint val="40000"/>
            <a:alpha val="90000"/>
            <a:hueOff val="1394490"/>
            <a:satOff val="476"/>
            <a:lumOff val="146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394490"/>
              <a:satOff val="476"/>
              <a:lumOff val="1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979" tIns="330200" rIns="17397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2. Fixing Incorrect Data</a:t>
          </a:r>
        </a:p>
      </dsp:txBody>
      <dsp:txXfrm>
        <a:off x="2457493" y="1092455"/>
        <a:ext cx="2231528" cy="1724929"/>
      </dsp:txXfrm>
    </dsp:sp>
    <dsp:sp modelId="{C3C1BEFE-5ABE-45BF-AB6B-CDF733AD57EE}">
      <dsp:nvSpPr>
        <dsp:cNvPr id="0" name=""/>
        <dsp:cNvSpPr/>
      </dsp:nvSpPr>
      <dsp:spPr>
        <a:xfrm>
          <a:off x="3142025" y="287488"/>
          <a:ext cx="862464" cy="862464"/>
        </a:xfrm>
        <a:prstGeom prst="ellipse">
          <a:avLst/>
        </a:prstGeom>
        <a:solidFill>
          <a:schemeClr val="accent2">
            <a:hueOff val="960901"/>
            <a:satOff val="-1021"/>
            <a:lumOff val="784"/>
            <a:alphaOff val="0"/>
          </a:schemeClr>
        </a:solidFill>
        <a:ln w="15875" cap="flat" cmpd="sng" algn="ctr">
          <a:solidFill>
            <a:schemeClr val="accent2">
              <a:hueOff val="960901"/>
              <a:satOff val="-1021"/>
              <a:lumOff val="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241" tIns="12700" rIns="67241" bIns="127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2</a:t>
          </a:r>
        </a:p>
      </dsp:txBody>
      <dsp:txXfrm>
        <a:off x="3268330" y="413793"/>
        <a:ext cx="609854" cy="609854"/>
      </dsp:txXfrm>
    </dsp:sp>
    <dsp:sp modelId="{606D8D48-75E5-4B68-A370-18DBA33EB685}">
      <dsp:nvSpPr>
        <dsp:cNvPr id="0" name=""/>
        <dsp:cNvSpPr/>
      </dsp:nvSpPr>
      <dsp:spPr>
        <a:xfrm>
          <a:off x="2457493" y="2874811"/>
          <a:ext cx="2231528" cy="72"/>
        </a:xfrm>
        <a:prstGeom prst="rect">
          <a:avLst/>
        </a:prstGeom>
        <a:solidFill>
          <a:schemeClr val="accent2">
            <a:hueOff val="1441352"/>
            <a:satOff val="-1531"/>
            <a:lumOff val="1176"/>
            <a:alphaOff val="0"/>
          </a:schemeClr>
        </a:solidFill>
        <a:ln w="15875" cap="flat" cmpd="sng" algn="ctr">
          <a:solidFill>
            <a:schemeClr val="accent2">
              <a:hueOff val="1441352"/>
              <a:satOff val="-1531"/>
              <a:lumOff val="11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90ECAE-78C9-417A-A28E-A5F15D267FBC}">
      <dsp:nvSpPr>
        <dsp:cNvPr id="0" name=""/>
        <dsp:cNvSpPr/>
      </dsp:nvSpPr>
      <dsp:spPr>
        <a:xfrm>
          <a:off x="4912174" y="0"/>
          <a:ext cx="2231528" cy="2874882"/>
        </a:xfrm>
        <a:prstGeom prst="rect">
          <a:avLst/>
        </a:prstGeom>
        <a:solidFill>
          <a:schemeClr val="accent2">
            <a:tint val="40000"/>
            <a:alpha val="90000"/>
            <a:hueOff val="2788980"/>
            <a:satOff val="952"/>
            <a:lumOff val="293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788980"/>
              <a:satOff val="952"/>
              <a:lumOff val="29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979" tIns="330200" rIns="17397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3. Removing Duplicate Records</a:t>
          </a:r>
        </a:p>
      </dsp:txBody>
      <dsp:txXfrm>
        <a:off x="4912174" y="1092455"/>
        <a:ext cx="2231528" cy="1724929"/>
      </dsp:txXfrm>
    </dsp:sp>
    <dsp:sp modelId="{1717D13D-9ECA-4FEC-971E-BA792C63BE95}">
      <dsp:nvSpPr>
        <dsp:cNvPr id="0" name=""/>
        <dsp:cNvSpPr/>
      </dsp:nvSpPr>
      <dsp:spPr>
        <a:xfrm>
          <a:off x="5596706" y="287488"/>
          <a:ext cx="862464" cy="862464"/>
        </a:xfrm>
        <a:prstGeom prst="ellipse">
          <a:avLst/>
        </a:prstGeom>
        <a:solidFill>
          <a:schemeClr val="accent2">
            <a:hueOff val="1921803"/>
            <a:satOff val="-2041"/>
            <a:lumOff val="1569"/>
            <a:alphaOff val="0"/>
          </a:schemeClr>
        </a:solidFill>
        <a:ln w="15875" cap="flat" cmpd="sng" algn="ctr">
          <a:solidFill>
            <a:schemeClr val="accent2">
              <a:hueOff val="1921803"/>
              <a:satOff val="-2041"/>
              <a:lumOff val="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241" tIns="12700" rIns="67241" bIns="127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3</a:t>
          </a:r>
        </a:p>
      </dsp:txBody>
      <dsp:txXfrm>
        <a:off x="5723011" y="413793"/>
        <a:ext cx="609854" cy="609854"/>
      </dsp:txXfrm>
    </dsp:sp>
    <dsp:sp modelId="{5C04F695-40D5-4391-B9EC-535222594060}">
      <dsp:nvSpPr>
        <dsp:cNvPr id="0" name=""/>
        <dsp:cNvSpPr/>
      </dsp:nvSpPr>
      <dsp:spPr>
        <a:xfrm>
          <a:off x="4912174" y="2874811"/>
          <a:ext cx="2231528" cy="72"/>
        </a:xfrm>
        <a:prstGeom prst="rect">
          <a:avLst/>
        </a:prstGeom>
        <a:solidFill>
          <a:schemeClr val="accent2">
            <a:hueOff val="2402254"/>
            <a:satOff val="-2551"/>
            <a:lumOff val="1961"/>
            <a:alphaOff val="0"/>
          </a:schemeClr>
        </a:solidFill>
        <a:ln w="15875" cap="flat" cmpd="sng" algn="ctr">
          <a:solidFill>
            <a:schemeClr val="accent2">
              <a:hueOff val="2402254"/>
              <a:satOff val="-2551"/>
              <a:lumOff val="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9D6CB6-55C7-419C-9055-99AC2C87D354}">
      <dsp:nvSpPr>
        <dsp:cNvPr id="0" name=""/>
        <dsp:cNvSpPr/>
      </dsp:nvSpPr>
      <dsp:spPr>
        <a:xfrm>
          <a:off x="7366855" y="0"/>
          <a:ext cx="2231528" cy="2874882"/>
        </a:xfrm>
        <a:prstGeom prst="rect">
          <a:avLst/>
        </a:prstGeom>
        <a:solidFill>
          <a:schemeClr val="accent2">
            <a:tint val="40000"/>
            <a:alpha val="90000"/>
            <a:hueOff val="4183470"/>
            <a:satOff val="1428"/>
            <a:lumOff val="439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4183470"/>
              <a:satOff val="1428"/>
              <a:lumOff val="4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979" tIns="330200" rIns="17397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4. Handling NULL values in Phone, Email, Salary, etc.</a:t>
          </a:r>
        </a:p>
      </dsp:txBody>
      <dsp:txXfrm>
        <a:off x="7366855" y="1092455"/>
        <a:ext cx="2231528" cy="1724929"/>
      </dsp:txXfrm>
    </dsp:sp>
    <dsp:sp modelId="{2CEB1FCC-54ED-4A5A-9F14-55330208D0A6}">
      <dsp:nvSpPr>
        <dsp:cNvPr id="0" name=""/>
        <dsp:cNvSpPr/>
      </dsp:nvSpPr>
      <dsp:spPr>
        <a:xfrm>
          <a:off x="8051387" y="287488"/>
          <a:ext cx="862464" cy="862464"/>
        </a:xfrm>
        <a:prstGeom prst="ellipse">
          <a:avLst/>
        </a:prstGeom>
        <a:solidFill>
          <a:schemeClr val="accent2">
            <a:hueOff val="2882704"/>
            <a:satOff val="-3062"/>
            <a:lumOff val="2353"/>
            <a:alphaOff val="0"/>
          </a:schemeClr>
        </a:solidFill>
        <a:ln w="15875" cap="flat" cmpd="sng" algn="ctr">
          <a:solidFill>
            <a:schemeClr val="accent2">
              <a:hueOff val="2882704"/>
              <a:satOff val="-3062"/>
              <a:lumOff val="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241" tIns="12700" rIns="67241" bIns="127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4</a:t>
          </a:r>
        </a:p>
      </dsp:txBody>
      <dsp:txXfrm>
        <a:off x="8177692" y="413793"/>
        <a:ext cx="609854" cy="609854"/>
      </dsp:txXfrm>
    </dsp:sp>
    <dsp:sp modelId="{95073365-E7A6-48F6-9AE8-4B14DC9701B0}">
      <dsp:nvSpPr>
        <dsp:cNvPr id="0" name=""/>
        <dsp:cNvSpPr/>
      </dsp:nvSpPr>
      <dsp:spPr>
        <a:xfrm>
          <a:off x="7366855" y="2874811"/>
          <a:ext cx="2231528" cy="72"/>
        </a:xfrm>
        <a:prstGeom prst="rect">
          <a:avLst/>
        </a:prstGeom>
        <a:solidFill>
          <a:schemeClr val="accent2">
            <a:hueOff val="3363155"/>
            <a:satOff val="-3572"/>
            <a:lumOff val="2745"/>
            <a:alphaOff val="0"/>
          </a:schemeClr>
        </a:solidFill>
        <a:ln w="15875" cap="flat" cmpd="sng" algn="ctr">
          <a:solidFill>
            <a:schemeClr val="accent2">
              <a:hueOff val="3363155"/>
              <a:satOff val="-3572"/>
              <a:lumOff val="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17DFB1-8598-40E9-9448-02FE8E842BBF}">
      <dsp:nvSpPr>
        <dsp:cNvPr id="0" name=""/>
        <dsp:cNvSpPr/>
      </dsp:nvSpPr>
      <dsp:spPr>
        <a:xfrm>
          <a:off x="0" y="0"/>
          <a:ext cx="5027077" cy="157459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1. Missing Data Replaced with NULL</a:t>
          </a:r>
        </a:p>
      </dsp:txBody>
      <dsp:txXfrm>
        <a:off x="46118" y="46118"/>
        <a:ext cx="3327965" cy="1482361"/>
      </dsp:txXfrm>
    </dsp:sp>
    <dsp:sp modelId="{0C4AB61C-3039-4D61-BFBE-EE9AFDE3E6D0}">
      <dsp:nvSpPr>
        <dsp:cNvPr id="0" name=""/>
        <dsp:cNvSpPr/>
      </dsp:nvSpPr>
      <dsp:spPr>
        <a:xfrm>
          <a:off x="443565" y="1837029"/>
          <a:ext cx="5027077" cy="157459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2. Incorrect Data Entries Corrected (Phone, Salary, Email)</a:t>
          </a:r>
        </a:p>
      </dsp:txBody>
      <dsp:txXfrm>
        <a:off x="489683" y="1883147"/>
        <a:ext cx="3467787" cy="1482361"/>
      </dsp:txXfrm>
    </dsp:sp>
    <dsp:sp modelId="{84B46D5E-2836-4B44-A11C-20E15C4E4C69}">
      <dsp:nvSpPr>
        <dsp:cNvPr id="0" name=""/>
        <dsp:cNvSpPr/>
      </dsp:nvSpPr>
      <dsp:spPr>
        <a:xfrm>
          <a:off x="887131" y="3674059"/>
          <a:ext cx="5027077" cy="157459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3. Duplicate Records Removed</a:t>
          </a:r>
        </a:p>
      </dsp:txBody>
      <dsp:txXfrm>
        <a:off x="933249" y="3720177"/>
        <a:ext cx="3467787" cy="1482361"/>
      </dsp:txXfrm>
    </dsp:sp>
    <dsp:sp modelId="{A6D54802-26FC-4669-B628-9412B46EEF51}">
      <dsp:nvSpPr>
        <dsp:cNvPr id="0" name=""/>
        <dsp:cNvSpPr/>
      </dsp:nvSpPr>
      <dsp:spPr>
        <a:xfrm>
          <a:off x="4003589" y="1194069"/>
          <a:ext cx="1023488" cy="102348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233874" y="1194069"/>
        <a:ext cx="562918" cy="770175"/>
      </dsp:txXfrm>
    </dsp:sp>
    <dsp:sp modelId="{C2F3306D-E045-415E-AD22-E5F782C03D7E}">
      <dsp:nvSpPr>
        <dsp:cNvPr id="0" name=""/>
        <dsp:cNvSpPr/>
      </dsp:nvSpPr>
      <dsp:spPr>
        <a:xfrm>
          <a:off x="4447155" y="3020602"/>
          <a:ext cx="1023488" cy="102348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677440" y="3020602"/>
        <a:ext cx="562918" cy="77017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070978-4B13-435D-8DA9-AAF7FA7BBDEC}">
      <dsp:nvSpPr>
        <dsp:cNvPr id="0" name=""/>
        <dsp:cNvSpPr/>
      </dsp:nvSpPr>
      <dsp:spPr>
        <a:xfrm>
          <a:off x="750" y="0"/>
          <a:ext cx="3037878" cy="287488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075" tIns="0" rIns="300075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1. Filled missing data in 'name', 'phone', 'hire_date', and 'status' columns.</a:t>
          </a:r>
        </a:p>
      </dsp:txBody>
      <dsp:txXfrm>
        <a:off x="750" y="1149953"/>
        <a:ext cx="3037878" cy="1724929"/>
      </dsp:txXfrm>
    </dsp:sp>
    <dsp:sp modelId="{7AFEDBBC-D939-4D4D-B8FE-79A523729F64}">
      <dsp:nvSpPr>
        <dsp:cNvPr id="0" name=""/>
        <dsp:cNvSpPr/>
      </dsp:nvSpPr>
      <dsp:spPr>
        <a:xfrm>
          <a:off x="750" y="0"/>
          <a:ext cx="3037878" cy="1149953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075" tIns="165100" rIns="300075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01</a:t>
          </a:r>
        </a:p>
      </dsp:txBody>
      <dsp:txXfrm>
        <a:off x="750" y="0"/>
        <a:ext cx="3037878" cy="1149953"/>
      </dsp:txXfrm>
    </dsp:sp>
    <dsp:sp modelId="{703E9CEB-6EBB-47A3-8186-13866B6BA512}">
      <dsp:nvSpPr>
        <dsp:cNvPr id="0" name=""/>
        <dsp:cNvSpPr/>
      </dsp:nvSpPr>
      <dsp:spPr>
        <a:xfrm>
          <a:off x="3281659" y="0"/>
          <a:ext cx="3037878" cy="287488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075" tIns="0" rIns="300075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2. Fixed invalid data entries (phone, salary, email).</a:t>
          </a:r>
        </a:p>
      </dsp:txBody>
      <dsp:txXfrm>
        <a:off x="3281659" y="1149953"/>
        <a:ext cx="3037878" cy="1724929"/>
      </dsp:txXfrm>
    </dsp:sp>
    <dsp:sp modelId="{E1EFD3B2-AFAC-4E02-BC42-CEF3111DA8F3}">
      <dsp:nvSpPr>
        <dsp:cNvPr id="0" name=""/>
        <dsp:cNvSpPr/>
      </dsp:nvSpPr>
      <dsp:spPr>
        <a:xfrm>
          <a:off x="3281659" y="0"/>
          <a:ext cx="3037878" cy="1149953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075" tIns="165100" rIns="300075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02</a:t>
          </a:r>
        </a:p>
      </dsp:txBody>
      <dsp:txXfrm>
        <a:off x="3281659" y="0"/>
        <a:ext cx="3037878" cy="1149953"/>
      </dsp:txXfrm>
    </dsp:sp>
    <dsp:sp modelId="{FE24EEAF-329D-46D1-BCBC-2BB5E31835D7}">
      <dsp:nvSpPr>
        <dsp:cNvPr id="0" name=""/>
        <dsp:cNvSpPr/>
      </dsp:nvSpPr>
      <dsp:spPr>
        <a:xfrm>
          <a:off x="6562568" y="0"/>
          <a:ext cx="3037878" cy="287488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075" tIns="0" rIns="300075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3. Removed duplicate records based on emp_id.</a:t>
          </a:r>
        </a:p>
      </dsp:txBody>
      <dsp:txXfrm>
        <a:off x="6562568" y="1149953"/>
        <a:ext cx="3037878" cy="1724929"/>
      </dsp:txXfrm>
    </dsp:sp>
    <dsp:sp modelId="{8A252F79-7C30-4B36-8420-4E8101602631}">
      <dsp:nvSpPr>
        <dsp:cNvPr id="0" name=""/>
        <dsp:cNvSpPr/>
      </dsp:nvSpPr>
      <dsp:spPr>
        <a:xfrm>
          <a:off x="6562568" y="0"/>
          <a:ext cx="3037878" cy="1149953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075" tIns="165100" rIns="300075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03</a:t>
          </a:r>
        </a:p>
      </dsp:txBody>
      <dsp:txXfrm>
        <a:off x="6562568" y="0"/>
        <a:ext cx="3037878" cy="114995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FF04E4-DD75-4C7E-8F38-B64FCF05AEAE}">
      <dsp:nvSpPr>
        <dsp:cNvPr id="0" name=""/>
        <dsp:cNvSpPr/>
      </dsp:nvSpPr>
      <dsp:spPr>
        <a:xfrm>
          <a:off x="1172" y="136221"/>
          <a:ext cx="4113793" cy="26122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CF24F3-07B1-4268-8B96-18149D304484}">
      <dsp:nvSpPr>
        <dsp:cNvPr id="0" name=""/>
        <dsp:cNvSpPr/>
      </dsp:nvSpPr>
      <dsp:spPr>
        <a:xfrm>
          <a:off x="458260" y="570455"/>
          <a:ext cx="4113793" cy="26122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1. The table is clean and free of missing, incorrect, or duplicate data.</a:t>
          </a:r>
        </a:p>
      </dsp:txBody>
      <dsp:txXfrm>
        <a:off x="534770" y="646965"/>
        <a:ext cx="3960773" cy="2459238"/>
      </dsp:txXfrm>
    </dsp:sp>
    <dsp:sp modelId="{4ECA1606-9F0D-484B-BE92-7A122165522B}">
      <dsp:nvSpPr>
        <dsp:cNvPr id="0" name=""/>
        <dsp:cNvSpPr/>
      </dsp:nvSpPr>
      <dsp:spPr>
        <a:xfrm>
          <a:off x="5029142" y="136221"/>
          <a:ext cx="4113793" cy="26122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32868D-00B8-4015-A5BE-C0AF25D3B0BE}">
      <dsp:nvSpPr>
        <dsp:cNvPr id="0" name=""/>
        <dsp:cNvSpPr/>
      </dsp:nvSpPr>
      <dsp:spPr>
        <a:xfrm>
          <a:off x="5486230" y="570455"/>
          <a:ext cx="4113793" cy="26122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2. Ready for further processing or analysis.</a:t>
          </a:r>
        </a:p>
      </dsp:txBody>
      <dsp:txXfrm>
        <a:off x="5562740" y="646965"/>
        <a:ext cx="3960773" cy="245923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32B754-F0EB-49C0-9E07-C51716D6DEEB}">
      <dsp:nvSpPr>
        <dsp:cNvPr id="0" name=""/>
        <dsp:cNvSpPr/>
      </dsp:nvSpPr>
      <dsp:spPr>
        <a:xfrm>
          <a:off x="1172" y="426298"/>
          <a:ext cx="4266156" cy="213307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485" tIns="46990" rIns="70485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1. Continue to monitor for missing or incorrect data.</a:t>
          </a:r>
        </a:p>
      </dsp:txBody>
      <dsp:txXfrm>
        <a:off x="63648" y="488774"/>
        <a:ext cx="4141204" cy="2008126"/>
      </dsp:txXfrm>
    </dsp:sp>
    <dsp:sp modelId="{14A2937E-E544-42F1-AEAD-B96A62707781}">
      <dsp:nvSpPr>
        <dsp:cNvPr id="0" name=""/>
        <dsp:cNvSpPr/>
      </dsp:nvSpPr>
      <dsp:spPr>
        <a:xfrm>
          <a:off x="5333868" y="426298"/>
          <a:ext cx="4266156" cy="2133078"/>
        </a:xfrm>
        <a:prstGeom prst="roundRect">
          <a:avLst>
            <a:gd name="adj" fmla="val 10000"/>
          </a:avLst>
        </a:prstGeom>
        <a:solidFill>
          <a:schemeClr val="accent5">
            <a:hueOff val="993165"/>
            <a:satOff val="576"/>
            <a:lumOff val="568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485" tIns="46990" rIns="70485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2. Set up automated scripts for regular data validation and cleaning.</a:t>
          </a:r>
        </a:p>
      </dsp:txBody>
      <dsp:txXfrm>
        <a:off x="5396344" y="488774"/>
        <a:ext cx="4141204" cy="20081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260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100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233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509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22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988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116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0546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4130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D92E4-68D1-C46F-5F1A-8BEBCF33D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0D416-B130-1975-128F-DC6780F6C0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D148F-6372-39D6-30CC-848C96629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4F1E-198D-4EFD-8993-C83D7CF0B063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6F779-3B5F-4B95-8064-BAC2F5443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E5058-38A5-9DE3-E99B-C8B370966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F256E-767A-4BC0-93B9-13F84CB97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15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018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424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060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036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017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47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366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491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955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7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7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diagramLayout" Target="../diagrams/layout7.xml"/><Relationship Id="rId5" Type="http://schemas.openxmlformats.org/officeDocument/2006/relationships/diagramData" Target="../diagrams/data7.xml"/><Relationship Id="rId4" Type="http://schemas.openxmlformats.org/officeDocument/2006/relationships/image" Target="../media/image4.png"/><Relationship Id="rId9" Type="http://schemas.microsoft.com/office/2007/relationships/diagramDrawing" Target="../diagrams/drawing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9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9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diagramLayout" Target="../diagrams/layout9.xml"/><Relationship Id="rId5" Type="http://schemas.openxmlformats.org/officeDocument/2006/relationships/diagramData" Target="../diagrams/data9.xml"/><Relationship Id="rId4" Type="http://schemas.openxmlformats.org/officeDocument/2006/relationships/image" Target="../media/image4.png"/><Relationship Id="rId9" Type="http://schemas.microsoft.com/office/2007/relationships/diagramDrawing" Target="../diagrams/drawing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7.png"/><Relationship Id="rId9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4.png"/><Relationship Id="rId9" Type="http://schemas.microsoft.com/office/2007/relationships/diagramDrawing" Target="../diagrams/drawin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5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4.png"/><Relationship Id="rId9" Type="http://schemas.microsoft.com/office/2007/relationships/diagramDrawing" Target="../diagrams/drawing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6.xml"/><Relationship Id="rId4" Type="http://schemas.openxmlformats.org/officeDocument/2006/relationships/image" Target="../media/image7.png"/><Relationship Id="rId9" Type="http://schemas.microsoft.com/office/2007/relationships/diagramDrawing" Target="../diagrams/drawin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756E-B93B-CCC6-6219-3B678807C0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1: Data Cleaning - Practice Table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829603-3B0D-A039-493B-ACDC34F87A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Cleaning using MySQL Queries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5594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93797FD-7F0A-483E-966E-7FE88F8D8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4299858-315B-4242-A342-32FD05E4D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783D501-1479-4FE1-A62C-B9C862498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53C2CCF-3504-410A-A978-9BCC7D29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4AA77E-0BD7-413F-9123-2CDF296BA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DB3BAEE-5BE4-4B17-A2DA-B334759C4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9F0177D-C4FE-1118-53D1-588890D9B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Data Cleaning Analysis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6A48878B-2398-AF51-BBC4-9CCE7B258B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4006027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741768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3941D-B9C5-A793-BAD3-48F430972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Conclusion</a:t>
            </a:r>
          </a:p>
        </p:txBody>
      </p:sp>
      <p:graphicFrame>
        <p:nvGraphicFramePr>
          <p:cNvPr id="7" name="Text Placeholder 2">
            <a:extLst>
              <a:ext uri="{FF2B5EF4-FFF2-40B4-BE49-F238E27FC236}">
                <a16:creationId xmlns:a16="http://schemas.microsoft.com/office/drawing/2014/main" id="{410190F6-2D12-D078-BCDA-38FB98B52C3E}"/>
              </a:ext>
            </a:extLst>
          </p:cNvPr>
          <p:cNvGraphicFramePr/>
          <p:nvPr/>
        </p:nvGraphicFramePr>
        <p:xfrm>
          <a:off x="1295401" y="2556932"/>
          <a:ext cx="9601196" cy="3318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0152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93797FD-7F0A-483E-966E-7FE88F8D8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4299858-315B-4242-A342-32FD05E4D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783D501-1479-4FE1-A62C-B9C862498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53C2CCF-3504-410A-A978-9BCC7D29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4AA77E-0BD7-413F-9123-2CDF296BA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DB3BAEE-5BE4-4B17-A2DA-B334759C4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7DEDD00-5E71-418B-9C3C-9B71B0182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08AA894-60A7-4A09-919E-54EF7C3EC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4680684-9D82-4E2B-9E9A-778390DA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28899EB-8201-46DC-A208-67136E6BA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8681DBB-DB5A-40DF-8333-C7E1C945B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B6AB2E4-3AD5-7133-2816-D843D338A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Recommendations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F70E8CB2-8041-856B-946A-56027B49F6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0037479"/>
              </p:ext>
            </p:extLst>
          </p:nvPr>
        </p:nvGraphicFramePr>
        <p:xfrm>
          <a:off x="1295401" y="2675822"/>
          <a:ext cx="9601197" cy="2985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418041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93797FD-7F0A-483E-966E-7FE88F8D8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4299858-315B-4242-A342-32FD05E4D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783D501-1479-4FE1-A62C-B9C862498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53C2CCF-3504-410A-A978-9BCC7D29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4AA77E-0BD7-413F-9123-2CDF296BA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DB3BAEE-5BE4-4B17-A2DA-B334759C4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3EDA878-E729-70E8-4F78-F512F3FF2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Queries for Data Cleaning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4C5CC54C-33EA-13FF-1266-56B123BF07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6469719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537372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14F7DB2-2747-44B1-8CCD-EA4CF6EAB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B274392-2BAA-4EFD-A7A4-941ABF7B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E9F97B-B428-4C46-8004-BC4A40DEF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6C42F04-DEA1-45C3-9F84-8B1652F9C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A860151-6D39-4EDD-99B8-908690A0D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02D87C-1E23-4B24-AFE6-A85743C72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876DB4-F254-CDF0-2D22-C5E1A6321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Cleaning Report for 'Practice' Table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ADE60-867B-7B91-8211-3B44196D7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0934" y="469900"/>
            <a:ext cx="5953630" cy="54059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1. Missing Data Replaced with NULL</a:t>
            </a:r>
          </a:p>
          <a:p>
            <a:r>
              <a:rPr lang="en-US"/>
              <a:t>2. Incorrect Data Entries Corrected (Phone, Salary, Email)</a:t>
            </a:r>
          </a:p>
          <a:p>
            <a:r>
              <a:rPr lang="en-US"/>
              <a:t>3. Duplicate Records Removed</a:t>
            </a:r>
          </a:p>
        </p:txBody>
      </p:sp>
    </p:spTree>
    <p:extLst>
      <p:ext uri="{BB962C8B-B14F-4D97-AF65-F5344CB8AC3E}">
        <p14:creationId xmlns:p14="http://schemas.microsoft.com/office/powerpoint/2010/main" val="3868417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93797FD-7F0A-483E-966E-7FE88F8D8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4299858-315B-4242-A342-32FD05E4D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783D501-1479-4FE1-A62C-B9C862498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53C2CCF-3504-410A-A978-9BCC7D29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4AA77E-0BD7-413F-9123-2CDF296BA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DB3BAEE-5BE4-4B17-A2DA-B334759C4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9CCC60-29F0-103F-BF4F-E73522AC6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Data Cleaning Analysis</a:t>
            </a: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BF85CDFE-7286-7E08-37D4-72C74A8CCF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7618796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00343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93797FD-7F0A-483E-966E-7FE88F8D8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4299858-315B-4242-A342-32FD05E4D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783D501-1479-4FE1-A62C-B9C862498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53C2CCF-3504-410A-A978-9BCC7D29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4AA77E-0BD7-413F-9123-2CDF296BA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DB3BAEE-5BE4-4B17-A2DA-B334759C4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4A8AF21-84A2-0650-CB8D-AAA06A45F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Conclusion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CF376119-0D64-41A2-DA4D-97BD82E657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5402815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193249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25252-0D67-EB0F-924D-20B6B2123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Recommendations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0A4E2ADE-2536-FAE1-023A-CAF572542DFE}"/>
              </a:ext>
            </a:extLst>
          </p:cNvPr>
          <p:cNvGraphicFramePr/>
          <p:nvPr/>
        </p:nvGraphicFramePr>
        <p:xfrm>
          <a:off x="1295401" y="2556932"/>
          <a:ext cx="9601196" cy="3318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8496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E25D8-A574-C34C-3501-664163D054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Project 2: Data Cleaning - Practice Table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EE32F8-03FC-FBE0-C7C0-96F8C91FA6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Data Cleaning using MySQL Queries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993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93797FD-7F0A-483E-966E-7FE88F8D8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4299858-315B-4242-A342-32FD05E4D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783D501-1479-4FE1-A62C-B9C862498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53C2CCF-3504-410A-A978-9BCC7D29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4AA77E-0BD7-413F-9123-2CDF296BA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DB3BAEE-5BE4-4B17-A2DA-B334759C4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33709B7-F449-9E32-D126-89C12CDBE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Queries for Data Cleaning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002C41EF-232F-2203-8774-EDE16832C7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3396202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863987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93797FD-7F0A-483E-966E-7FE88F8D8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4299858-315B-4242-A342-32FD05E4D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783D501-1479-4FE1-A62C-B9C862498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53C2CCF-3504-410A-A978-9BCC7D29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4AA77E-0BD7-413F-9123-2CDF296BA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DB3BAEE-5BE4-4B17-A2DA-B334759C4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DA67C-4FE8-D182-6A67-34510D915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Data Cleaning Report for 'Practice' Table</a:t>
            </a: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0BD4BE88-07EE-E9A3-B1E5-47693A9636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6279183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0843685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Organic</vt:lpstr>
      <vt:lpstr>Project 1: Data Cleaning - Practice Table</vt:lpstr>
      <vt:lpstr>Queries for Data Cleaning</vt:lpstr>
      <vt:lpstr>Data Cleaning Report for 'Practice' Table</vt:lpstr>
      <vt:lpstr>Data Cleaning Analysis</vt:lpstr>
      <vt:lpstr>Conclusion</vt:lpstr>
      <vt:lpstr>Recommendations</vt:lpstr>
      <vt:lpstr>Project 2: Data Cleaning - Practice Table</vt:lpstr>
      <vt:lpstr>Queries for Data Cleaning</vt:lpstr>
      <vt:lpstr>Data Cleaning Report for 'Practice' Table</vt:lpstr>
      <vt:lpstr>Data Cleaning Analysis</vt:lpstr>
      <vt:lpstr>Conclusion</vt:lpstr>
      <vt:lpstr>Recommendations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ankit raz</dc:creator>
  <cp:lastModifiedBy>ankit raz</cp:lastModifiedBy>
  <cp:revision>21</cp:revision>
  <dcterms:created xsi:type="dcterms:W3CDTF">2025-04-21T18:38:28Z</dcterms:created>
  <dcterms:modified xsi:type="dcterms:W3CDTF">2025-04-21T18:58:42Z</dcterms:modified>
</cp:coreProperties>
</file>