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Welcome to Recipe Finder!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Discover the joy of cooking with Recipe Finder, the ultimate destination for finding delicious recipes for every occasion. Whether you're a seasoned chef or a beginner in the kitchen, we've got you covered!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578197"/>
            <a:ext cx="2034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</a:t>
            </a:r>
            <a:r>
              <a:rPr lang="en-US" sz="2187" b="1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 </a:t>
            </a: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Ankit </a:t>
            </a:r>
            <a:r>
              <a:rPr lang="en-US" sz="2187" b="1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Mishra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</a:rPr>
              <a:t>      2110991966</a:t>
            </a:r>
            <a:endParaRPr lang="en-US" sz="2187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122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It Works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3739872"/>
            <a:ext cx="27742" cy="177748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4149507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1101626" y="3955137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962043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Browse or Search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our collection of recipes by browsing different categories or search for specific dishes, ingredients, or dietary preferences.</a:t>
            </a:r>
            <a:endParaRPr lang="en-US" sz="1750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 of Using Recipe Finder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321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1018342" y="2673787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084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Save Time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Say goodbye to endless recipe browsing. Our smart search and filtered results help you find the perfect recipe in no 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384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80242" y="442602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460677"/>
            <a:ext cx="3596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Discover New Favorites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Expand your culinary repertoire by exploring thousands of recipes from around the world. Try new flavors and surprise your taste buds!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61366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5" name="Text 12"/>
          <p:cNvSpPr/>
          <p:nvPr/>
        </p:nvSpPr>
        <p:spPr>
          <a:xfrm>
            <a:off x="976432" y="6178272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212919"/>
            <a:ext cx="3512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Cook With Confidence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detailed step-by-step instructions and helpful tips ensure that even novice cooks can create impressive dishes with ease.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54455"/>
            <a:ext cx="7848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Features of Recipe Finder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493169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715339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Recipe Ratings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Trust the wisdom of the crowd. See ratings and reviews from fellow users to determine the top-rated recipes.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15339"/>
            <a:ext cx="349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Nutritional Information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Stay mindful of your dietary needs. Get access to detailed nutritional information for each recipe.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994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Adapt Serving Sizes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58677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Whether you're cooking for a crowd or just yourself, easily adjust the serving size for each recipe to suit your needs.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Dietary Filters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Customize your search by applying dietary filters such as vegetarian, gluten-free, vegan, and more to find recipes that fit your lifestyle.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4518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Tips and Tricks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1018342" y="232660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3406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Try Recipe Collections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our curated collections of recipes for themed occasions, popular trends, and seasonal ingredients to find inspiration.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80242" y="407884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Save Your Substitutions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Forgot to buy an ingredient or need to accommodate dietary restrictions? Save your ingredient substitutions for future reference.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5" name="Text 12"/>
          <p:cNvSpPr/>
          <p:nvPr/>
        </p:nvSpPr>
        <p:spPr>
          <a:xfrm>
            <a:off x="976432" y="5831086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Share Your Creations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Show off your culinary masterpieces! Share photos of your cooked dishes and connect with fellow cooking enthusiasts in our community.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3166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Discover a World of Delicious Recipes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764750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9514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Italian Cuisine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0809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Indulge in comforting pasta dishes, flavorful pizzas, and delectable desserts that capture the essence of Italy.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764750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9514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Asian Delights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520809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Experience the bold and vibrant flavors of Asian cuisine with sizzling stir-fries, aromatic curries, and mouthwatering street food.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764750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951571"/>
            <a:ext cx="2941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Decadent Desserts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520928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Satisfy your sweet tooth with heavenly cakes, rich chocolate treats, delightful pastries, and more irresistible dessert recipes.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Start your culinary adventure today with Recipe Finder! Whether you're looking to impress your dinner guests or simply enjoy a cozy meal at home, our website is your recipe partner for every occasion. Sign up now and unleash your inner chef!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Arimo</vt:lpstr>
      <vt:lpstr>Calibri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Mishra</cp:lastModifiedBy>
  <cp:revision>2</cp:revision>
  <dcterms:created xsi:type="dcterms:W3CDTF">2023-11-30T09:34:10Z</dcterms:created>
  <dcterms:modified xsi:type="dcterms:W3CDTF">2023-11-30T09:37:24Z</dcterms:modified>
</cp:coreProperties>
</file>