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04D"/>
    <a:srgbClr val="4C5C65"/>
    <a:srgbClr val="4F5E69"/>
    <a:srgbClr val="D55E1F"/>
    <a:srgbClr val="313131"/>
    <a:srgbClr val="0B1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34" autoAdjust="0"/>
    <p:restoredTop sz="95112" autoAdjust="0"/>
  </p:normalViewPr>
  <p:slideViewPr>
    <p:cSldViewPr snapToGrid="0" snapToObjects="1">
      <p:cViewPr>
        <p:scale>
          <a:sx n="165" d="100"/>
          <a:sy n="165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9761-6EA8-2245-8EDD-D1D3E6A8A599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92D7-E040-DB44-BD3B-1E9D296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742737"/>
            <a:ext cx="4087283" cy="39436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318" y="4747373"/>
            <a:ext cx="27875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EB II, room 3300</a:t>
            </a:r>
            <a:br>
              <a:rPr lang="en-US" sz="1200" dirty="0" smtClean="0"/>
            </a:b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Tuesdays, 12:30 – 1:30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Dr. Tim Menzies, CS,</a:t>
            </a:r>
            <a:br>
              <a:rPr lang="en-US" sz="1200" dirty="0" smtClean="0"/>
            </a:br>
            <a:r>
              <a:rPr lang="en-US" sz="1200" dirty="0" smtClean="0"/>
              <a:t>tjmenzie@</a:t>
            </a:r>
            <a:r>
              <a:rPr lang="en-US" sz="1200" dirty="0" smtClean="0"/>
              <a:t>ncsu.edu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http://tinyurl.com/bigstate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53146" y="4905944"/>
            <a:ext cx="4729272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lnSpc>
                <a:spcPct val="80000"/>
              </a:lnSpc>
              <a:buFont typeface="Arial"/>
              <a:buChar char="•"/>
            </a:pPr>
            <a:r>
              <a:rPr lang="en-US" sz="1500" i="1" dirty="0" smtClean="0"/>
              <a:t>Undergrads: </a:t>
            </a:r>
            <a:r>
              <a:rPr lang="en-US" sz="1500" dirty="0" smtClean="0"/>
              <a:t>Learn tips&amp;tricks </a:t>
            </a:r>
            <a:r>
              <a:rPr lang="en-US" sz="1500" dirty="0"/>
              <a:t>for </a:t>
            </a:r>
            <a:r>
              <a:rPr lang="en-US" sz="1500" dirty="0" smtClean="0"/>
              <a:t>real world data mining</a:t>
            </a:r>
            <a:br>
              <a:rPr lang="en-US" sz="1500" dirty="0" smtClean="0"/>
            </a:br>
            <a:r>
              <a:rPr lang="en-US" sz="1500" dirty="0" smtClean="0"/>
              <a:t> </a:t>
            </a:r>
            <a:endParaRPr lang="en-US" sz="1500" dirty="0"/>
          </a:p>
          <a:p>
            <a:pPr marL="115888" indent="-115888">
              <a:lnSpc>
                <a:spcPct val="80000"/>
              </a:lnSpc>
              <a:buFont typeface="Arial"/>
              <a:buChar char="•"/>
            </a:pPr>
            <a:r>
              <a:rPr lang="en-US" sz="1500" i="1" dirty="0" smtClean="0"/>
              <a:t>Grads</a:t>
            </a:r>
            <a:r>
              <a:rPr lang="en-US" sz="1500" i="1" dirty="0" smtClean="0"/>
              <a:t>:</a:t>
            </a:r>
            <a:r>
              <a:rPr lang="en-US" sz="1500" dirty="0" smtClean="0"/>
              <a:t> Kick </a:t>
            </a:r>
            <a:r>
              <a:rPr lang="en-US" sz="1500" dirty="0" smtClean="0"/>
              <a:t>start </a:t>
            </a:r>
            <a:r>
              <a:rPr lang="en-US" sz="1500" dirty="0"/>
              <a:t>your research </a:t>
            </a:r>
            <a:r>
              <a:rPr lang="en-US" sz="1500" dirty="0" smtClean="0"/>
              <a:t>work. </a:t>
            </a: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/>
          </a:p>
          <a:p>
            <a:pPr marL="115888" indent="-115888">
              <a:lnSpc>
                <a:spcPct val="80000"/>
              </a:lnSpc>
              <a:buFont typeface="Arial"/>
              <a:buChar char="•"/>
            </a:pPr>
            <a:r>
              <a:rPr lang="en-US" sz="1500" i="1" dirty="0"/>
              <a:t>Weekly meetings:</a:t>
            </a:r>
          </a:p>
          <a:p>
            <a:pPr marL="457200" lvl="3" indent="-279400">
              <a:lnSpc>
                <a:spcPct val="80000"/>
              </a:lnSpc>
              <a:buFont typeface="Arial"/>
              <a:buChar char="•"/>
              <a:tabLst>
                <a:tab pos="282575" algn="l"/>
              </a:tabLst>
            </a:pPr>
            <a:r>
              <a:rPr lang="en-US" sz="1500" dirty="0" smtClean="0"/>
              <a:t>Learn data mining </a:t>
            </a:r>
            <a:r>
              <a:rPr lang="en-US" sz="1500" dirty="0" smtClean="0"/>
              <a:t>in hands</a:t>
            </a:r>
            <a:r>
              <a:rPr lang="en-US" sz="1500" dirty="0"/>
              <a:t>-on </a:t>
            </a:r>
            <a:r>
              <a:rPr lang="en-US" sz="1500" dirty="0" smtClean="0"/>
              <a:t>workshops</a:t>
            </a:r>
            <a:r>
              <a:rPr lang="en-US" sz="1500" dirty="0" smtClean="0"/>
              <a:t>.</a:t>
            </a:r>
          </a:p>
          <a:p>
            <a:pPr marL="457200" lvl="3" indent="-279400">
              <a:lnSpc>
                <a:spcPct val="80000"/>
              </a:lnSpc>
              <a:buFont typeface="Arial"/>
              <a:buChar char="•"/>
              <a:tabLst>
                <a:tab pos="282575" algn="l"/>
              </a:tabLst>
            </a:pPr>
            <a:r>
              <a:rPr lang="en-US" sz="1500" dirty="0" smtClean="0"/>
              <a:t>Invited </a:t>
            </a:r>
            <a:r>
              <a:rPr lang="en-US" sz="1500" dirty="0"/>
              <a:t>speakers.</a:t>
            </a:r>
          </a:p>
          <a:p>
            <a:pPr marL="457200" lvl="3" indent="-279400">
              <a:lnSpc>
                <a:spcPct val="80000"/>
              </a:lnSpc>
              <a:buFont typeface="Arial"/>
              <a:buChar char="•"/>
              <a:tabLst>
                <a:tab pos="282575" algn="l"/>
              </a:tabLst>
            </a:pPr>
            <a:r>
              <a:rPr lang="en-US" sz="1500" dirty="0"/>
              <a:t>Meet  potential employers from industry.</a:t>
            </a:r>
          </a:p>
          <a:p>
            <a:pPr marL="457200" lvl="3" indent="-279400">
              <a:lnSpc>
                <a:spcPct val="80000"/>
              </a:lnSpc>
              <a:buFont typeface="Arial"/>
              <a:buChar char="•"/>
              <a:tabLst>
                <a:tab pos="282575" algn="l"/>
              </a:tabLst>
            </a:pPr>
            <a:r>
              <a:rPr lang="en-US" sz="1500" dirty="0" smtClean="0"/>
              <a:t>Debate ethics </a:t>
            </a:r>
            <a:r>
              <a:rPr lang="en-US" sz="1500" dirty="0"/>
              <a:t>for responsible data science.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2" y="107757"/>
            <a:ext cx="2666587" cy="80024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10872" y="98765"/>
            <a:ext cx="6246922" cy="800219"/>
          </a:xfrm>
          <a:prstGeom prst="rect">
            <a:avLst/>
          </a:prstGeom>
          <a:solidFill>
            <a:srgbClr val="D55E1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solidFill>
                  <a:srgbClr val="FFFFFF"/>
                </a:solidFill>
              </a:rPr>
              <a:t>Want to build your Data Scientist resume?</a:t>
            </a:r>
          </a:p>
          <a:p>
            <a:pPr algn="ctr"/>
            <a:r>
              <a:rPr lang="en-US" sz="2300" b="1" dirty="0" smtClean="0">
                <a:solidFill>
                  <a:srgbClr val="FFFFFF"/>
                </a:solidFill>
              </a:rPr>
              <a:t>Come to B.I.G. (Business Intelligence group).</a:t>
            </a:r>
            <a:endParaRPr lang="en-US" sz="2300" b="1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0596" y="4508120"/>
            <a:ext cx="1631804" cy="292388"/>
          </a:xfrm>
          <a:prstGeom prst="rect">
            <a:avLst/>
          </a:prstGeom>
          <a:solidFill>
            <a:srgbClr val="09304D"/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Where: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3296" y="5009771"/>
            <a:ext cx="1631804" cy="292388"/>
          </a:xfrm>
          <a:prstGeom prst="rect">
            <a:avLst/>
          </a:prstGeom>
          <a:solidFill>
            <a:srgbClr val="09304D"/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When: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7902" y="5555992"/>
            <a:ext cx="1631804" cy="292388"/>
          </a:xfrm>
          <a:prstGeom prst="rect">
            <a:avLst/>
          </a:prstGeom>
          <a:solidFill>
            <a:srgbClr val="09304D"/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Contact: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0872" y="4507216"/>
            <a:ext cx="4574325" cy="293291"/>
          </a:xfrm>
          <a:prstGeom prst="rect">
            <a:avLst/>
          </a:prstGeom>
          <a:solidFill>
            <a:srgbClr val="09304D"/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What: The Business Intelligence Group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5026" y="6279874"/>
            <a:ext cx="1631804" cy="292388"/>
          </a:xfrm>
          <a:prstGeom prst="rect">
            <a:avLst/>
          </a:prstGeom>
          <a:solidFill>
            <a:srgbClr val="09304D"/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Web page:</a:t>
            </a:r>
            <a:endParaRPr 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9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49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65</cp:revision>
  <dcterms:created xsi:type="dcterms:W3CDTF">2014-08-12T17:13:47Z</dcterms:created>
  <dcterms:modified xsi:type="dcterms:W3CDTF">2014-08-19T22:26:06Z</dcterms:modified>
</cp:coreProperties>
</file>