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714" r:id="rId2"/>
  </p:sldMasterIdLst>
  <p:sldIdLst>
    <p:sldId id="256" r:id="rId3"/>
    <p:sldId id="257" r:id="rId4"/>
    <p:sldId id="258" r:id="rId5"/>
    <p:sldId id="259" r:id="rId6"/>
    <p:sldId id="260" r:id="rId7"/>
    <p:sldId id="261" r:id="rId8"/>
    <p:sldId id="262" r:id="rId9"/>
    <p:sldId id="263" r:id="rId10"/>
    <p:sldId id="264" r:id="rId11"/>
    <p:sldId id="265"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heeraj Jain" initials="DJ" lastIdx="1" clrIdx="0">
    <p:extLst>
      <p:ext uri="{19B8F6BF-5375-455C-9EA6-DF929625EA0E}">
        <p15:presenceInfo xmlns:p15="http://schemas.microsoft.com/office/powerpoint/2012/main" userId="ffe8330cd7e0db3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9" d="100"/>
          <a:sy n="69" d="100"/>
        </p:scale>
        <p:origin x="69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commentAuthors" Target="commentAuthor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D1B2F768-B7E8-41DD-8E24-A064095029AF}" type="datetimeFigureOut">
              <a:rPr lang="en-US" smtClean="0"/>
              <a:t>5/19/2020</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F8F4AD74-D4F6-41BB-B7CA-CC182A301937}" type="slidenum">
              <a:rPr lang="en-US" smtClean="0"/>
              <a:t>‹#›</a:t>
            </a:fld>
            <a:endParaRPr lang="en-US"/>
          </a:p>
        </p:txBody>
      </p:sp>
    </p:spTree>
    <p:extLst>
      <p:ext uri="{BB962C8B-B14F-4D97-AF65-F5344CB8AC3E}">
        <p14:creationId xmlns:p14="http://schemas.microsoft.com/office/powerpoint/2010/main" val="33132608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1B2F768-B7E8-41DD-8E24-A064095029AF}" type="datetimeFigureOut">
              <a:rPr lang="en-US" smtClean="0"/>
              <a:t>5/19/2020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F4AD74-D4F6-41BB-B7CA-CC182A301937}" type="slidenum">
              <a:rPr lang="en-US" smtClean="0"/>
              <a:t>‹#›</a:t>
            </a:fld>
            <a:endParaRPr lang="en-US"/>
          </a:p>
        </p:txBody>
      </p:sp>
    </p:spTree>
    <p:extLst>
      <p:ext uri="{BB962C8B-B14F-4D97-AF65-F5344CB8AC3E}">
        <p14:creationId xmlns:p14="http://schemas.microsoft.com/office/powerpoint/2010/main" val="4244575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1B2F768-B7E8-41DD-8E24-A064095029AF}" type="datetimeFigureOut">
              <a:rPr lang="en-US" smtClean="0"/>
              <a:t>5/19/2020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F4AD74-D4F6-41BB-B7CA-CC182A301937}" type="slidenum">
              <a:rPr lang="en-US" smtClean="0"/>
              <a:t>‹#›</a:t>
            </a:fld>
            <a:endParaRPr lang="en-US"/>
          </a:p>
        </p:txBody>
      </p:sp>
    </p:spTree>
    <p:extLst>
      <p:ext uri="{BB962C8B-B14F-4D97-AF65-F5344CB8AC3E}">
        <p14:creationId xmlns:p14="http://schemas.microsoft.com/office/powerpoint/2010/main" val="22208631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1B2F768-B7E8-41DD-8E24-A064095029AF}" type="datetimeFigureOut">
              <a:rPr lang="en-US" smtClean="0"/>
              <a:t>5/19/2020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F4AD74-D4F6-41BB-B7CA-CC182A301937}"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195997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1B2F768-B7E8-41DD-8E24-A064095029AF}" type="datetimeFigureOut">
              <a:rPr lang="en-US" smtClean="0"/>
              <a:t>5/19/2020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F4AD74-D4F6-41BB-B7CA-CC182A301937}" type="slidenum">
              <a:rPr lang="en-US" smtClean="0"/>
              <a:t>‹#›</a:t>
            </a:fld>
            <a:endParaRPr lang="en-US"/>
          </a:p>
        </p:txBody>
      </p:sp>
    </p:spTree>
    <p:extLst>
      <p:ext uri="{BB962C8B-B14F-4D97-AF65-F5344CB8AC3E}">
        <p14:creationId xmlns:p14="http://schemas.microsoft.com/office/powerpoint/2010/main" val="28173510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1B2F768-B7E8-41DD-8E24-A064095029AF}" type="datetimeFigureOut">
              <a:rPr lang="en-US" smtClean="0"/>
              <a:t>5/19/2020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8F4AD74-D4F6-41BB-B7CA-CC182A301937}" type="slidenum">
              <a:rPr lang="en-US" smtClean="0"/>
              <a:t>‹#›</a:t>
            </a:fld>
            <a:endParaRPr lang="en-US"/>
          </a:p>
        </p:txBody>
      </p:sp>
    </p:spTree>
    <p:extLst>
      <p:ext uri="{BB962C8B-B14F-4D97-AF65-F5344CB8AC3E}">
        <p14:creationId xmlns:p14="http://schemas.microsoft.com/office/powerpoint/2010/main" val="41576584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1B2F768-B7E8-41DD-8E24-A064095029AF}" type="datetimeFigureOut">
              <a:rPr lang="en-US" smtClean="0"/>
              <a:t>5/19/2020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8F4AD74-D4F6-41BB-B7CA-CC182A301937}" type="slidenum">
              <a:rPr lang="en-US" smtClean="0"/>
              <a:t>‹#›</a:t>
            </a:fld>
            <a:endParaRPr lang="en-US"/>
          </a:p>
        </p:txBody>
      </p:sp>
    </p:spTree>
    <p:extLst>
      <p:ext uri="{BB962C8B-B14F-4D97-AF65-F5344CB8AC3E}">
        <p14:creationId xmlns:p14="http://schemas.microsoft.com/office/powerpoint/2010/main" val="18431968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B2F768-B7E8-41DD-8E24-A064095029AF}" type="datetimeFigureOut">
              <a:rPr lang="en-US" smtClean="0"/>
              <a:t>5/19/2020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F4AD74-D4F6-41BB-B7CA-CC182A301937}" type="slidenum">
              <a:rPr lang="en-US" smtClean="0"/>
              <a:t>‹#›</a:t>
            </a:fld>
            <a:endParaRPr lang="en-US"/>
          </a:p>
        </p:txBody>
      </p:sp>
    </p:spTree>
    <p:extLst>
      <p:ext uri="{BB962C8B-B14F-4D97-AF65-F5344CB8AC3E}">
        <p14:creationId xmlns:p14="http://schemas.microsoft.com/office/powerpoint/2010/main" val="425115921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B2F768-B7E8-41DD-8E24-A064095029AF}" type="datetimeFigureOut">
              <a:rPr lang="en-US" smtClean="0"/>
              <a:t>5/19/2020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F4AD74-D4F6-41BB-B7CA-CC182A301937}" type="slidenum">
              <a:rPr lang="en-US" smtClean="0"/>
              <a:t>‹#›</a:t>
            </a:fld>
            <a:endParaRPr lang="en-US"/>
          </a:p>
        </p:txBody>
      </p:sp>
    </p:spTree>
    <p:extLst>
      <p:ext uri="{BB962C8B-B14F-4D97-AF65-F5344CB8AC3E}">
        <p14:creationId xmlns:p14="http://schemas.microsoft.com/office/powerpoint/2010/main" val="1132378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1B2F768-B7E8-41DD-8E24-A064095029AF}" type="datetimeFigureOut">
              <a:rPr lang="en-US" smtClean="0"/>
              <a:t>5/19/2020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F4AD74-D4F6-41BB-B7CA-CC182A301937}" type="slidenum">
              <a:rPr lang="en-US" smtClean="0"/>
              <a:t>‹#›</a:t>
            </a:fld>
            <a:endParaRPr lang="en-US"/>
          </a:p>
        </p:txBody>
      </p:sp>
    </p:spTree>
    <p:extLst>
      <p:ext uri="{BB962C8B-B14F-4D97-AF65-F5344CB8AC3E}">
        <p14:creationId xmlns:p14="http://schemas.microsoft.com/office/powerpoint/2010/main" val="147575788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D1B2F768-B7E8-41DD-8E24-A064095029AF}" type="datetimeFigureOut">
              <a:rPr lang="en-US" smtClean="0"/>
              <a:t>5/19/2020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F4AD74-D4F6-41BB-B7CA-CC182A301937}" type="slidenum">
              <a:rPr lang="en-US" smtClean="0"/>
              <a:t>‹#›</a:t>
            </a:fld>
            <a:endParaRPr lang="en-US"/>
          </a:p>
        </p:txBody>
      </p:sp>
    </p:spTree>
    <p:extLst>
      <p:ext uri="{BB962C8B-B14F-4D97-AF65-F5344CB8AC3E}">
        <p14:creationId xmlns:p14="http://schemas.microsoft.com/office/powerpoint/2010/main" val="22645375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B2F768-B7E8-41DD-8E24-A064095029AF}" type="datetimeFigureOut">
              <a:rPr lang="en-US" smtClean="0"/>
              <a:t>5/19/2020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F4AD74-D4F6-41BB-B7CA-CC182A301937}" type="slidenum">
              <a:rPr lang="en-US" smtClean="0"/>
              <a:t>‹#›</a:t>
            </a:fld>
            <a:endParaRPr lang="en-US"/>
          </a:p>
        </p:txBody>
      </p:sp>
    </p:spTree>
    <p:extLst>
      <p:ext uri="{BB962C8B-B14F-4D97-AF65-F5344CB8AC3E}">
        <p14:creationId xmlns:p14="http://schemas.microsoft.com/office/powerpoint/2010/main" val="75784603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1B2F768-B7E8-41DD-8E24-A064095029AF}" type="datetimeFigureOut">
              <a:rPr lang="en-US" smtClean="0"/>
              <a:t>5/19/2020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F4AD74-D4F6-41BB-B7CA-CC182A301937}" type="slidenum">
              <a:rPr lang="en-US" smtClean="0"/>
              <a:t>‹#›</a:t>
            </a:fld>
            <a:endParaRPr lang="en-US"/>
          </a:p>
        </p:txBody>
      </p:sp>
    </p:spTree>
    <p:extLst>
      <p:ext uri="{BB962C8B-B14F-4D97-AF65-F5344CB8AC3E}">
        <p14:creationId xmlns:p14="http://schemas.microsoft.com/office/powerpoint/2010/main" val="354712870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1B2F768-B7E8-41DD-8E24-A064095029AF}" type="datetimeFigureOut">
              <a:rPr lang="en-US" smtClean="0"/>
              <a:t>5/19/2020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F4AD74-D4F6-41BB-B7CA-CC182A301937}" type="slidenum">
              <a:rPr lang="en-US" smtClean="0"/>
              <a:t>‹#›</a:t>
            </a:fld>
            <a:endParaRPr lang="en-US"/>
          </a:p>
        </p:txBody>
      </p:sp>
    </p:spTree>
    <p:extLst>
      <p:ext uri="{BB962C8B-B14F-4D97-AF65-F5344CB8AC3E}">
        <p14:creationId xmlns:p14="http://schemas.microsoft.com/office/powerpoint/2010/main" val="281492444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1B2F768-B7E8-41DD-8E24-A064095029AF}" type="datetimeFigureOut">
              <a:rPr lang="en-US" smtClean="0"/>
              <a:t>5/19/2020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8F4AD74-D4F6-41BB-B7CA-CC182A301937}" type="slidenum">
              <a:rPr lang="en-US" smtClean="0"/>
              <a:t>‹#›</a:t>
            </a:fld>
            <a:endParaRPr lang="en-US"/>
          </a:p>
        </p:txBody>
      </p:sp>
    </p:spTree>
    <p:extLst>
      <p:ext uri="{BB962C8B-B14F-4D97-AF65-F5344CB8AC3E}">
        <p14:creationId xmlns:p14="http://schemas.microsoft.com/office/powerpoint/2010/main" val="246581029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D1B2F768-B7E8-41DD-8E24-A064095029AF}" type="datetimeFigureOut">
              <a:rPr lang="en-US" smtClean="0"/>
              <a:t>5/19/2020</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F8F4AD74-D4F6-41BB-B7CA-CC182A301937}" type="slidenum">
              <a:rPr lang="en-US" smtClean="0"/>
              <a:t>‹#›</a:t>
            </a:fld>
            <a:endParaRPr lang="en-US"/>
          </a:p>
        </p:txBody>
      </p:sp>
    </p:spTree>
    <p:extLst>
      <p:ext uri="{BB962C8B-B14F-4D97-AF65-F5344CB8AC3E}">
        <p14:creationId xmlns:p14="http://schemas.microsoft.com/office/powerpoint/2010/main" val="166081905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D1B2F768-B7E8-41DD-8E24-A064095029AF}" type="datetimeFigureOut">
              <a:rPr lang="en-US" smtClean="0"/>
              <a:t>5/19/2020</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F8F4AD74-D4F6-41BB-B7CA-CC182A301937}" type="slidenum">
              <a:rPr lang="en-US" smtClean="0"/>
              <a:t>‹#›</a:t>
            </a:fld>
            <a:endParaRPr lang="en-US"/>
          </a:p>
        </p:txBody>
      </p:sp>
    </p:spTree>
    <p:extLst>
      <p:ext uri="{BB962C8B-B14F-4D97-AF65-F5344CB8AC3E}">
        <p14:creationId xmlns:p14="http://schemas.microsoft.com/office/powerpoint/2010/main" val="316102297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D1B2F768-B7E8-41DD-8E24-A064095029AF}" type="datetimeFigureOut">
              <a:rPr lang="en-US" smtClean="0"/>
              <a:t>5/19/2020</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F8F4AD74-D4F6-41BB-B7CA-CC182A301937}" type="slidenum">
              <a:rPr lang="en-US" smtClean="0"/>
              <a:t>‹#›</a:t>
            </a:fld>
            <a:endParaRPr lang="en-US"/>
          </a:p>
        </p:txBody>
      </p:sp>
    </p:spTree>
    <p:extLst>
      <p:ext uri="{BB962C8B-B14F-4D97-AF65-F5344CB8AC3E}">
        <p14:creationId xmlns:p14="http://schemas.microsoft.com/office/powerpoint/2010/main" val="225503424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1B2F768-B7E8-41DD-8E24-A064095029AF}" type="datetimeFigureOut">
              <a:rPr lang="en-US" smtClean="0"/>
              <a:t>5/19/2020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F4AD74-D4F6-41BB-B7CA-CC182A301937}" type="slidenum">
              <a:rPr lang="en-US" smtClean="0"/>
              <a:t>‹#›</a:t>
            </a:fld>
            <a:endParaRPr lang="en-US"/>
          </a:p>
        </p:txBody>
      </p:sp>
    </p:spTree>
    <p:extLst>
      <p:ext uri="{BB962C8B-B14F-4D97-AF65-F5344CB8AC3E}">
        <p14:creationId xmlns:p14="http://schemas.microsoft.com/office/powerpoint/2010/main" val="1648083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1B2F768-B7E8-41DD-8E24-A064095029AF}" type="datetimeFigureOut">
              <a:rPr lang="en-US" smtClean="0"/>
              <a:t>5/19/2020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F4AD74-D4F6-41BB-B7CA-CC182A301937}" type="slidenum">
              <a:rPr lang="en-US" smtClean="0"/>
              <a:t>‹#›</a:t>
            </a:fld>
            <a:endParaRPr lang="en-US"/>
          </a:p>
        </p:txBody>
      </p:sp>
    </p:spTree>
    <p:extLst>
      <p:ext uri="{BB962C8B-B14F-4D97-AF65-F5344CB8AC3E}">
        <p14:creationId xmlns:p14="http://schemas.microsoft.com/office/powerpoint/2010/main" val="413167540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D1B2F768-B7E8-41DD-8E24-A064095029AF}" type="datetimeFigureOut">
              <a:rPr lang="en-US" smtClean="0"/>
              <a:t>5/19/2020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F4AD74-D4F6-41BB-B7CA-CC182A301937}" type="slidenum">
              <a:rPr lang="en-US" smtClean="0"/>
              <a:t>‹#›</a:t>
            </a:fld>
            <a:endParaRPr lang="en-US"/>
          </a:p>
        </p:txBody>
      </p:sp>
    </p:spTree>
    <p:extLst>
      <p:ext uri="{BB962C8B-B14F-4D97-AF65-F5344CB8AC3E}">
        <p14:creationId xmlns:p14="http://schemas.microsoft.com/office/powerpoint/2010/main" val="65634383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D1B2F768-B7E8-41DD-8E24-A064095029AF}" type="datetimeFigureOut">
              <a:rPr lang="en-US" smtClean="0"/>
              <a:t>5/19/2020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F4AD74-D4F6-41BB-B7CA-CC182A301937}"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1685215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1B2F768-B7E8-41DD-8E24-A064095029AF}" type="datetimeFigureOut">
              <a:rPr lang="en-US" smtClean="0"/>
              <a:t>5/19/2020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F4AD74-D4F6-41BB-B7CA-CC182A301937}" type="slidenum">
              <a:rPr lang="en-US" smtClean="0"/>
              <a:t>‹#›</a:t>
            </a:fld>
            <a:endParaRPr lang="en-US"/>
          </a:p>
        </p:txBody>
      </p:sp>
    </p:spTree>
    <p:extLst>
      <p:ext uri="{BB962C8B-B14F-4D97-AF65-F5344CB8AC3E}">
        <p14:creationId xmlns:p14="http://schemas.microsoft.com/office/powerpoint/2010/main" val="268906000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1B2F768-B7E8-41DD-8E24-A064095029AF}" type="datetimeFigureOut">
              <a:rPr lang="en-US" smtClean="0"/>
              <a:t>5/19/2020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F4AD74-D4F6-41BB-B7CA-CC182A301937}" type="slidenum">
              <a:rPr lang="en-US" smtClean="0"/>
              <a:t>‹#›</a:t>
            </a:fld>
            <a:endParaRPr lang="en-US"/>
          </a:p>
        </p:txBody>
      </p:sp>
    </p:spTree>
    <p:extLst>
      <p:ext uri="{BB962C8B-B14F-4D97-AF65-F5344CB8AC3E}">
        <p14:creationId xmlns:p14="http://schemas.microsoft.com/office/powerpoint/2010/main" val="73783104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1B2F768-B7E8-41DD-8E24-A064095029AF}" type="datetimeFigureOut">
              <a:rPr lang="en-US" smtClean="0"/>
              <a:t>5/19/2020</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F4AD74-D4F6-41BB-B7CA-CC182A301937}" type="slidenum">
              <a:rPr lang="en-US" smtClean="0"/>
              <a:t>‹#›</a:t>
            </a:fld>
            <a:endParaRPr lang="en-US"/>
          </a:p>
        </p:txBody>
      </p:sp>
    </p:spTree>
    <p:extLst>
      <p:ext uri="{BB962C8B-B14F-4D97-AF65-F5344CB8AC3E}">
        <p14:creationId xmlns:p14="http://schemas.microsoft.com/office/powerpoint/2010/main" val="249277397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1B2F768-B7E8-41DD-8E24-A064095029AF}" type="datetimeFigureOut">
              <a:rPr lang="en-US" smtClean="0"/>
              <a:t>5/19/2020</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F4AD74-D4F6-41BB-B7CA-CC182A301937}" type="slidenum">
              <a:rPr lang="en-US" smtClean="0"/>
              <a:t>‹#›</a:t>
            </a:fld>
            <a:endParaRPr lang="en-US"/>
          </a:p>
        </p:txBody>
      </p:sp>
    </p:spTree>
    <p:extLst>
      <p:ext uri="{BB962C8B-B14F-4D97-AF65-F5344CB8AC3E}">
        <p14:creationId xmlns:p14="http://schemas.microsoft.com/office/powerpoint/2010/main" val="157908913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B2F768-B7E8-41DD-8E24-A064095029AF}" type="datetimeFigureOut">
              <a:rPr lang="en-US" smtClean="0"/>
              <a:t>5/19/2020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F4AD74-D4F6-41BB-B7CA-CC182A301937}" type="slidenum">
              <a:rPr lang="en-US" smtClean="0"/>
              <a:t>‹#›</a:t>
            </a:fld>
            <a:endParaRPr lang="en-US"/>
          </a:p>
        </p:txBody>
      </p:sp>
    </p:spTree>
    <p:extLst>
      <p:ext uri="{BB962C8B-B14F-4D97-AF65-F5344CB8AC3E}">
        <p14:creationId xmlns:p14="http://schemas.microsoft.com/office/powerpoint/2010/main" val="235177717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B2F768-B7E8-41DD-8E24-A064095029AF}" type="datetimeFigureOut">
              <a:rPr lang="en-US" smtClean="0"/>
              <a:t>5/19/2020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F4AD74-D4F6-41BB-B7CA-CC182A301937}" type="slidenum">
              <a:rPr lang="en-US" smtClean="0"/>
              <a:t>‹#›</a:t>
            </a:fld>
            <a:endParaRPr lang="en-US"/>
          </a:p>
        </p:txBody>
      </p:sp>
    </p:spTree>
    <p:extLst>
      <p:ext uri="{BB962C8B-B14F-4D97-AF65-F5344CB8AC3E}">
        <p14:creationId xmlns:p14="http://schemas.microsoft.com/office/powerpoint/2010/main" val="32386431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1B2F768-B7E8-41DD-8E24-A064095029AF}" type="datetimeFigureOut">
              <a:rPr lang="en-US" smtClean="0"/>
              <a:t>5/19/2020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F4AD74-D4F6-41BB-B7CA-CC182A301937}" type="slidenum">
              <a:rPr lang="en-US" smtClean="0"/>
              <a:t>‹#›</a:t>
            </a:fld>
            <a:endParaRPr lang="en-US"/>
          </a:p>
        </p:txBody>
      </p:sp>
    </p:spTree>
    <p:extLst>
      <p:ext uri="{BB962C8B-B14F-4D97-AF65-F5344CB8AC3E}">
        <p14:creationId xmlns:p14="http://schemas.microsoft.com/office/powerpoint/2010/main" val="42844081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1B2F768-B7E8-41DD-8E24-A064095029AF}" type="datetimeFigureOut">
              <a:rPr lang="en-US" smtClean="0"/>
              <a:t>5/19/2020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8F4AD74-D4F6-41BB-B7CA-CC182A301937}" type="slidenum">
              <a:rPr lang="en-US" smtClean="0"/>
              <a:t>‹#›</a:t>
            </a:fld>
            <a:endParaRPr lang="en-US"/>
          </a:p>
        </p:txBody>
      </p:sp>
    </p:spTree>
    <p:extLst>
      <p:ext uri="{BB962C8B-B14F-4D97-AF65-F5344CB8AC3E}">
        <p14:creationId xmlns:p14="http://schemas.microsoft.com/office/powerpoint/2010/main" val="15504938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1B2F768-B7E8-41DD-8E24-A064095029AF}" type="datetimeFigureOut">
              <a:rPr lang="en-US" smtClean="0"/>
              <a:t>5/19/2020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8F4AD74-D4F6-41BB-B7CA-CC182A301937}" type="slidenum">
              <a:rPr lang="en-US" smtClean="0"/>
              <a:t>‹#›</a:t>
            </a:fld>
            <a:endParaRPr lang="en-US"/>
          </a:p>
        </p:txBody>
      </p:sp>
    </p:spTree>
    <p:extLst>
      <p:ext uri="{BB962C8B-B14F-4D97-AF65-F5344CB8AC3E}">
        <p14:creationId xmlns:p14="http://schemas.microsoft.com/office/powerpoint/2010/main" val="22107112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1B2F768-B7E8-41DD-8E24-A064095029AF}" type="datetimeFigureOut">
              <a:rPr lang="en-US" smtClean="0"/>
              <a:t>5/19/2020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8F4AD74-D4F6-41BB-B7CA-CC182A301937}" type="slidenum">
              <a:rPr lang="en-US" smtClean="0"/>
              <a:t>‹#›</a:t>
            </a:fld>
            <a:endParaRPr lang="en-US"/>
          </a:p>
        </p:txBody>
      </p:sp>
    </p:spTree>
    <p:extLst>
      <p:ext uri="{BB962C8B-B14F-4D97-AF65-F5344CB8AC3E}">
        <p14:creationId xmlns:p14="http://schemas.microsoft.com/office/powerpoint/2010/main" val="9322939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1B2F768-B7E8-41DD-8E24-A064095029AF}" type="datetimeFigureOut">
              <a:rPr lang="en-US" smtClean="0"/>
              <a:t>5/19/2020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F4AD74-D4F6-41BB-B7CA-CC182A301937}" type="slidenum">
              <a:rPr lang="en-US" smtClean="0"/>
              <a:t>‹#›</a:t>
            </a:fld>
            <a:endParaRPr lang="en-US"/>
          </a:p>
        </p:txBody>
      </p:sp>
    </p:spTree>
    <p:extLst>
      <p:ext uri="{BB962C8B-B14F-4D97-AF65-F5344CB8AC3E}">
        <p14:creationId xmlns:p14="http://schemas.microsoft.com/office/powerpoint/2010/main" val="40110543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1B2F768-B7E8-41DD-8E24-A064095029AF}" type="datetimeFigureOut">
              <a:rPr lang="en-US" smtClean="0"/>
              <a:t>5/19/2020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F4AD74-D4F6-41BB-B7CA-CC182A301937}" type="slidenum">
              <a:rPr lang="en-US" smtClean="0"/>
              <a:t>‹#›</a:t>
            </a:fld>
            <a:endParaRPr lang="en-US"/>
          </a:p>
        </p:txBody>
      </p:sp>
    </p:spTree>
    <p:extLst>
      <p:ext uri="{BB962C8B-B14F-4D97-AF65-F5344CB8AC3E}">
        <p14:creationId xmlns:p14="http://schemas.microsoft.com/office/powerpoint/2010/main" val="42090854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18" Type="http://schemas.openxmlformats.org/officeDocument/2006/relationships/theme" Target="../theme/theme2.xml"/><Relationship Id="rId3" Type="http://schemas.openxmlformats.org/officeDocument/2006/relationships/slideLayout" Target="../slideLayouts/slideLayout20.xml"/><Relationship Id="rId21" Type="http://schemas.openxmlformats.org/officeDocument/2006/relationships/image" Target="../media/image6.png"/><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slideLayout" Target="../slideLayouts/slideLayout34.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20" Type="http://schemas.openxmlformats.org/officeDocument/2006/relationships/image" Target="../media/image5.png"/><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19" Type="http://schemas.openxmlformats.org/officeDocument/2006/relationships/image" Target="../media/image4.png"/><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 Id="rId22" Type="http://schemas.openxmlformats.org/officeDocument/2006/relationships/image" Target="../media/image7.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1B2F768-B7E8-41DD-8E24-A064095029AF}" type="datetimeFigureOut">
              <a:rPr lang="en-US" smtClean="0"/>
              <a:t>5/19/2020</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F8F4AD74-D4F6-41BB-B7CA-CC182A301937}" type="slidenum">
              <a:rPr lang="en-US" smtClean="0"/>
              <a:t>‹#›</a:t>
            </a:fld>
            <a:endParaRPr lang="en-US"/>
          </a:p>
        </p:txBody>
      </p:sp>
    </p:spTree>
    <p:extLst>
      <p:ext uri="{BB962C8B-B14F-4D97-AF65-F5344CB8AC3E}">
        <p14:creationId xmlns:p14="http://schemas.microsoft.com/office/powerpoint/2010/main" val="428172702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D1B2F768-B7E8-41DD-8E24-A064095029AF}" type="datetimeFigureOut">
              <a:rPr lang="en-US" smtClean="0"/>
              <a:t>5/19/2020</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F8F4AD74-D4F6-41BB-B7CA-CC182A301937}" type="slidenum">
              <a:rPr lang="en-US" smtClean="0"/>
              <a:t>‹#›</a:t>
            </a:fld>
            <a:endParaRPr lang="en-US"/>
          </a:p>
        </p:txBody>
      </p:sp>
    </p:spTree>
    <p:extLst>
      <p:ext uri="{BB962C8B-B14F-4D97-AF65-F5344CB8AC3E}">
        <p14:creationId xmlns:p14="http://schemas.microsoft.com/office/powerpoint/2010/main" val="3404537676"/>
      </p:ext>
    </p:extLst>
  </p:cSld>
  <p:clrMap bg1="dk1" tx1="lt1" bg2="dk2" tx2="lt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A070EAD-1DCD-4F3D-BA84-799B891A0E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6A63B0E-46E7-49AA-A75C-E5B9F2213D58}"/>
              </a:ext>
            </a:extLst>
          </p:cNvPr>
          <p:cNvSpPr>
            <a:spLocks noGrp="1"/>
          </p:cNvSpPr>
          <p:nvPr>
            <p:ph type="ctrTitle"/>
          </p:nvPr>
        </p:nvSpPr>
        <p:spPr>
          <a:xfrm>
            <a:off x="3108960" y="1122363"/>
            <a:ext cx="7559039" cy="3027360"/>
          </a:xfrm>
        </p:spPr>
        <p:txBody>
          <a:bodyPr>
            <a:normAutofit/>
          </a:bodyPr>
          <a:lstStyle/>
          <a:p>
            <a:r>
              <a:rPr lang="en-US" sz="5400" dirty="0"/>
              <a:t>Similar Neighborhoods</a:t>
            </a:r>
          </a:p>
        </p:txBody>
      </p:sp>
      <p:sp>
        <p:nvSpPr>
          <p:cNvPr id="3" name="Subtitle 2">
            <a:extLst>
              <a:ext uri="{FF2B5EF4-FFF2-40B4-BE49-F238E27FC236}">
                <a16:creationId xmlns:a16="http://schemas.microsoft.com/office/drawing/2014/main" id="{F3D620AB-D6B8-40CB-A766-B79CEB6527F5}"/>
              </a:ext>
            </a:extLst>
          </p:cNvPr>
          <p:cNvSpPr>
            <a:spLocks noGrp="1"/>
          </p:cNvSpPr>
          <p:nvPr>
            <p:ph type="subTitle" idx="1"/>
          </p:nvPr>
        </p:nvSpPr>
        <p:spPr>
          <a:xfrm>
            <a:off x="3128010" y="4149724"/>
            <a:ext cx="7539989" cy="1108075"/>
          </a:xfrm>
        </p:spPr>
        <p:txBody>
          <a:bodyPr>
            <a:normAutofit/>
          </a:bodyPr>
          <a:lstStyle/>
          <a:p>
            <a:r>
              <a:rPr lang="en-US" sz="2400" dirty="0">
                <a:solidFill>
                  <a:schemeClr val="tx1"/>
                </a:solidFill>
              </a:rPr>
              <a:t>Applied Data Science Capstone</a:t>
            </a:r>
          </a:p>
          <a:p>
            <a:pPr algn="r"/>
            <a:r>
              <a:rPr lang="en-US" sz="2400" dirty="0">
                <a:solidFill>
                  <a:schemeClr val="tx1"/>
                </a:solidFill>
              </a:rPr>
              <a:t>-D.Dheeraj</a:t>
            </a:r>
          </a:p>
        </p:txBody>
      </p:sp>
      <p:grpSp>
        <p:nvGrpSpPr>
          <p:cNvPr id="10" name="Group 9">
            <a:extLst>
              <a:ext uri="{FF2B5EF4-FFF2-40B4-BE49-F238E27FC236}">
                <a16:creationId xmlns:a16="http://schemas.microsoft.com/office/drawing/2014/main" id="{DE471E13-6104-4637-8A8F-B545529B1D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alpha val="60000"/>
                </a:schemeClr>
              </a:gs>
              <a:gs pos="100000">
                <a:schemeClr val="bg2">
                  <a:lumMod val="60000"/>
                  <a:lumOff val="40000"/>
                  <a:alpha val="80000"/>
                </a:schemeClr>
              </a:gs>
            </a:gsLst>
            <a:lin ang="5400000" scaled="0"/>
            <a:tileRect/>
          </a:gradFill>
        </p:grpSpPr>
        <p:sp>
          <p:nvSpPr>
            <p:cNvPr id="11" name="Rectangle 5">
              <a:extLst>
                <a:ext uri="{FF2B5EF4-FFF2-40B4-BE49-F238E27FC236}">
                  <a16:creationId xmlns:a16="http://schemas.microsoft.com/office/drawing/2014/main" id="{802F412D-6781-427D-AB79-09FD610CCE5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2" name="Freeform 6">
              <a:extLst>
                <a:ext uri="{FF2B5EF4-FFF2-40B4-BE49-F238E27FC236}">
                  <a16:creationId xmlns:a16="http://schemas.microsoft.com/office/drawing/2014/main" id="{8471B962-D824-43CE-B5DD-704B305B285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 name="Freeform 7">
              <a:extLst>
                <a:ext uri="{FF2B5EF4-FFF2-40B4-BE49-F238E27FC236}">
                  <a16:creationId xmlns:a16="http://schemas.microsoft.com/office/drawing/2014/main" id="{ED60EBD3-FA75-460B-AFBD-3F234A0CAA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 name="Rectangle 8">
              <a:extLst>
                <a:ext uri="{FF2B5EF4-FFF2-40B4-BE49-F238E27FC236}">
                  <a16:creationId xmlns:a16="http://schemas.microsoft.com/office/drawing/2014/main" id="{D0791244-FBF2-49D9-BDBC-E2E58C86B4D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5" name="Freeform 9">
              <a:extLst>
                <a:ext uri="{FF2B5EF4-FFF2-40B4-BE49-F238E27FC236}">
                  <a16:creationId xmlns:a16="http://schemas.microsoft.com/office/drawing/2014/main" id="{FEE4C4B1-195C-40F5-A78F-2EB7ED6E6FA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 name="Freeform 10">
              <a:extLst>
                <a:ext uri="{FF2B5EF4-FFF2-40B4-BE49-F238E27FC236}">
                  <a16:creationId xmlns:a16="http://schemas.microsoft.com/office/drawing/2014/main" id="{22766AF8-3850-41E4-80D0-321D9A13D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11">
              <a:extLst>
                <a:ext uri="{FF2B5EF4-FFF2-40B4-BE49-F238E27FC236}">
                  <a16:creationId xmlns:a16="http://schemas.microsoft.com/office/drawing/2014/main" id="{8834F8EE-AB04-42FE-AE7B-3E9C6ACA0E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12">
              <a:extLst>
                <a:ext uri="{FF2B5EF4-FFF2-40B4-BE49-F238E27FC236}">
                  <a16:creationId xmlns:a16="http://schemas.microsoft.com/office/drawing/2014/main" id="{C86BB534-4617-4275-908E-357CF2246C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13">
              <a:extLst>
                <a:ext uri="{FF2B5EF4-FFF2-40B4-BE49-F238E27FC236}">
                  <a16:creationId xmlns:a16="http://schemas.microsoft.com/office/drawing/2014/main" id="{B6DEB58B-8D28-4BE9-9CA9-F4B3A083BC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14">
              <a:extLst>
                <a:ext uri="{FF2B5EF4-FFF2-40B4-BE49-F238E27FC236}">
                  <a16:creationId xmlns:a16="http://schemas.microsoft.com/office/drawing/2014/main" id="{25A772BC-4720-4EC2-AD61-A7B74E9151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15">
              <a:extLst>
                <a:ext uri="{FF2B5EF4-FFF2-40B4-BE49-F238E27FC236}">
                  <a16:creationId xmlns:a16="http://schemas.microsoft.com/office/drawing/2014/main" id="{60D6B27E-FAC5-4267-80A9-DE4D2E02B80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16">
              <a:extLst>
                <a:ext uri="{FF2B5EF4-FFF2-40B4-BE49-F238E27FC236}">
                  <a16:creationId xmlns:a16="http://schemas.microsoft.com/office/drawing/2014/main" id="{1F39FA83-D8C8-4CE3-9C62-10375FD041E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17">
              <a:extLst>
                <a:ext uri="{FF2B5EF4-FFF2-40B4-BE49-F238E27FC236}">
                  <a16:creationId xmlns:a16="http://schemas.microsoft.com/office/drawing/2014/main" id="{E09B4CF3-A51F-4787-81FE-F5C79BA426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18">
              <a:extLst>
                <a:ext uri="{FF2B5EF4-FFF2-40B4-BE49-F238E27FC236}">
                  <a16:creationId xmlns:a16="http://schemas.microsoft.com/office/drawing/2014/main" id="{6695CB35-74E4-43C0-89F5-9FDA59B3AC0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19">
              <a:extLst>
                <a:ext uri="{FF2B5EF4-FFF2-40B4-BE49-F238E27FC236}">
                  <a16:creationId xmlns:a16="http://schemas.microsoft.com/office/drawing/2014/main" id="{945450CE-FB13-4C46-825F-5BB1917033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20">
              <a:extLst>
                <a:ext uri="{FF2B5EF4-FFF2-40B4-BE49-F238E27FC236}">
                  <a16:creationId xmlns:a16="http://schemas.microsoft.com/office/drawing/2014/main" id="{E80AA0B2-7FE7-4B75-AC25-E0F6C0FE458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21">
              <a:extLst>
                <a:ext uri="{FF2B5EF4-FFF2-40B4-BE49-F238E27FC236}">
                  <a16:creationId xmlns:a16="http://schemas.microsoft.com/office/drawing/2014/main" id="{2E81F7C1-AD8F-41A0-91A8-E05F66CB0ED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22">
              <a:extLst>
                <a:ext uri="{FF2B5EF4-FFF2-40B4-BE49-F238E27FC236}">
                  <a16:creationId xmlns:a16="http://schemas.microsoft.com/office/drawing/2014/main" id="{F4E8A538-9FFA-4C76-BCE2-D54F56A115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23">
              <a:extLst>
                <a:ext uri="{FF2B5EF4-FFF2-40B4-BE49-F238E27FC236}">
                  <a16:creationId xmlns:a16="http://schemas.microsoft.com/office/drawing/2014/main" id="{3C412824-3CBA-4E74-B2FD-936EA704869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24">
              <a:extLst>
                <a:ext uri="{FF2B5EF4-FFF2-40B4-BE49-F238E27FC236}">
                  <a16:creationId xmlns:a16="http://schemas.microsoft.com/office/drawing/2014/main" id="{E28DC1F0-74FF-4D97-BD4D-FD42DE4AC6D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25">
              <a:extLst>
                <a:ext uri="{FF2B5EF4-FFF2-40B4-BE49-F238E27FC236}">
                  <a16:creationId xmlns:a16="http://schemas.microsoft.com/office/drawing/2014/main" id="{77CEC4FA-6FD3-4ABF-BF98-94E7947A55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26">
              <a:extLst>
                <a:ext uri="{FF2B5EF4-FFF2-40B4-BE49-F238E27FC236}">
                  <a16:creationId xmlns:a16="http://schemas.microsoft.com/office/drawing/2014/main" id="{D4E61DA7-BFA9-48AF-BD6F-EBB15C2359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7">
              <a:extLst>
                <a:ext uri="{FF2B5EF4-FFF2-40B4-BE49-F238E27FC236}">
                  <a16:creationId xmlns:a16="http://schemas.microsoft.com/office/drawing/2014/main" id="{57164D6A-1DD9-43AE-878F-A413DC26FB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8">
              <a:extLst>
                <a:ext uri="{FF2B5EF4-FFF2-40B4-BE49-F238E27FC236}">
                  <a16:creationId xmlns:a16="http://schemas.microsoft.com/office/drawing/2014/main" id="{4949EBA6-53D9-4F2D-91DB-EA7AE260F63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9">
              <a:extLst>
                <a:ext uri="{FF2B5EF4-FFF2-40B4-BE49-F238E27FC236}">
                  <a16:creationId xmlns:a16="http://schemas.microsoft.com/office/drawing/2014/main" id="{0AFEA5FA-F759-441C-A0BC-7EDC79A672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30">
              <a:extLst>
                <a:ext uri="{FF2B5EF4-FFF2-40B4-BE49-F238E27FC236}">
                  <a16:creationId xmlns:a16="http://schemas.microsoft.com/office/drawing/2014/main" id="{5B913AE0-5DC8-4244-8C26-ED97F834E33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31">
              <a:extLst>
                <a:ext uri="{FF2B5EF4-FFF2-40B4-BE49-F238E27FC236}">
                  <a16:creationId xmlns:a16="http://schemas.microsoft.com/office/drawing/2014/main" id="{A87DB58A-25D2-46F1-85E3-06F964D016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32">
              <a:extLst>
                <a:ext uri="{FF2B5EF4-FFF2-40B4-BE49-F238E27FC236}">
                  <a16:creationId xmlns:a16="http://schemas.microsoft.com/office/drawing/2014/main" id="{E7AE8209-F3E7-4ACA-98D0-90B282A147F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Rectangle 33">
              <a:extLst>
                <a:ext uri="{FF2B5EF4-FFF2-40B4-BE49-F238E27FC236}">
                  <a16:creationId xmlns:a16="http://schemas.microsoft.com/office/drawing/2014/main" id="{1CED7927-A7C7-444A-A8F3-6348852AEFB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40" name="Freeform 34">
              <a:extLst>
                <a:ext uri="{FF2B5EF4-FFF2-40B4-BE49-F238E27FC236}">
                  <a16:creationId xmlns:a16="http://schemas.microsoft.com/office/drawing/2014/main" id="{08BEDF90-F9A6-4DE4-94B6-43E4160394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Freeform 35">
              <a:extLst>
                <a:ext uri="{FF2B5EF4-FFF2-40B4-BE49-F238E27FC236}">
                  <a16:creationId xmlns:a16="http://schemas.microsoft.com/office/drawing/2014/main" id="{36540D5F-1C77-438A-BF12-56455C4720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2" name="Freeform 36">
              <a:extLst>
                <a:ext uri="{FF2B5EF4-FFF2-40B4-BE49-F238E27FC236}">
                  <a16:creationId xmlns:a16="http://schemas.microsoft.com/office/drawing/2014/main" id="{52FC779A-BC55-40AC-8FFD-E014F8C051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37">
              <a:extLst>
                <a:ext uri="{FF2B5EF4-FFF2-40B4-BE49-F238E27FC236}">
                  <a16:creationId xmlns:a16="http://schemas.microsoft.com/office/drawing/2014/main" id="{63E42DE5-DC0E-4043-8A35-20C53074A2B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38">
              <a:extLst>
                <a:ext uri="{FF2B5EF4-FFF2-40B4-BE49-F238E27FC236}">
                  <a16:creationId xmlns:a16="http://schemas.microsoft.com/office/drawing/2014/main" id="{41581FA6-993A-4899-ADF1-0A83A6234E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39">
              <a:extLst>
                <a:ext uri="{FF2B5EF4-FFF2-40B4-BE49-F238E27FC236}">
                  <a16:creationId xmlns:a16="http://schemas.microsoft.com/office/drawing/2014/main" id="{33C4FDB9-01D2-4CB0-BFED-216CAC7EB8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40">
              <a:extLst>
                <a:ext uri="{FF2B5EF4-FFF2-40B4-BE49-F238E27FC236}">
                  <a16:creationId xmlns:a16="http://schemas.microsoft.com/office/drawing/2014/main" id="{34E715AB-2B68-41C4-A61F-02C413F242E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41">
              <a:extLst>
                <a:ext uri="{FF2B5EF4-FFF2-40B4-BE49-F238E27FC236}">
                  <a16:creationId xmlns:a16="http://schemas.microsoft.com/office/drawing/2014/main" id="{D3861C35-D060-408D-9871-4DA2D0547B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42">
              <a:extLst>
                <a:ext uri="{FF2B5EF4-FFF2-40B4-BE49-F238E27FC236}">
                  <a16:creationId xmlns:a16="http://schemas.microsoft.com/office/drawing/2014/main" id="{B4F4F38F-33FE-48A0-986D-FB771F18BE7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Freeform 43">
              <a:extLst>
                <a:ext uri="{FF2B5EF4-FFF2-40B4-BE49-F238E27FC236}">
                  <a16:creationId xmlns:a16="http://schemas.microsoft.com/office/drawing/2014/main" id="{50FCFC8E-2DC3-4F27-9E02-196830E78D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0" name="Freeform 44">
              <a:extLst>
                <a:ext uri="{FF2B5EF4-FFF2-40B4-BE49-F238E27FC236}">
                  <a16:creationId xmlns:a16="http://schemas.microsoft.com/office/drawing/2014/main" id="{3A6EE414-1500-4144-B453-BA950E5107E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1" name="Rectangle 45">
              <a:extLst>
                <a:ext uri="{FF2B5EF4-FFF2-40B4-BE49-F238E27FC236}">
                  <a16:creationId xmlns:a16="http://schemas.microsoft.com/office/drawing/2014/main" id="{0C1A9D8A-5515-4C84-AE17-A6D51243834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52" name="Freeform 46">
              <a:extLst>
                <a:ext uri="{FF2B5EF4-FFF2-40B4-BE49-F238E27FC236}">
                  <a16:creationId xmlns:a16="http://schemas.microsoft.com/office/drawing/2014/main" id="{E8E7C8C7-FE85-4C8F-960C-3748511E08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3" name="Freeform 47">
              <a:extLst>
                <a:ext uri="{FF2B5EF4-FFF2-40B4-BE49-F238E27FC236}">
                  <a16:creationId xmlns:a16="http://schemas.microsoft.com/office/drawing/2014/main" id="{33DF2ED7-F601-4A9F-AA50-822ED85D560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4" name="Freeform 48">
              <a:extLst>
                <a:ext uri="{FF2B5EF4-FFF2-40B4-BE49-F238E27FC236}">
                  <a16:creationId xmlns:a16="http://schemas.microsoft.com/office/drawing/2014/main" id="{FEDB3A05-6FDD-4E87-B800-8F99752444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5" name="Freeform 49">
              <a:extLst>
                <a:ext uri="{FF2B5EF4-FFF2-40B4-BE49-F238E27FC236}">
                  <a16:creationId xmlns:a16="http://schemas.microsoft.com/office/drawing/2014/main" id="{AD6225C0-E391-49D5-9A7B-57C5ED60E1A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6" name="Freeform 50">
              <a:extLst>
                <a:ext uri="{FF2B5EF4-FFF2-40B4-BE49-F238E27FC236}">
                  <a16:creationId xmlns:a16="http://schemas.microsoft.com/office/drawing/2014/main" id="{B814B458-45E5-451C-9CBD-027E3776A4E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7" name="Freeform 51">
              <a:extLst>
                <a:ext uri="{FF2B5EF4-FFF2-40B4-BE49-F238E27FC236}">
                  <a16:creationId xmlns:a16="http://schemas.microsoft.com/office/drawing/2014/main" id="{59167140-9A0D-4FE7-8E37-2CD6130116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8" name="Freeform 52">
              <a:extLst>
                <a:ext uri="{FF2B5EF4-FFF2-40B4-BE49-F238E27FC236}">
                  <a16:creationId xmlns:a16="http://schemas.microsoft.com/office/drawing/2014/main" id="{2D38B213-991B-495D-8886-04CAD44C79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9" name="Freeform 53">
              <a:extLst>
                <a:ext uri="{FF2B5EF4-FFF2-40B4-BE49-F238E27FC236}">
                  <a16:creationId xmlns:a16="http://schemas.microsoft.com/office/drawing/2014/main" id="{67C1C3DA-3972-4D98-9D9E-390461B288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0" name="Freeform 54">
              <a:extLst>
                <a:ext uri="{FF2B5EF4-FFF2-40B4-BE49-F238E27FC236}">
                  <a16:creationId xmlns:a16="http://schemas.microsoft.com/office/drawing/2014/main" id="{972F8941-61DB-48E1-B9C1-E732470563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1" name="Freeform 55">
              <a:extLst>
                <a:ext uri="{FF2B5EF4-FFF2-40B4-BE49-F238E27FC236}">
                  <a16:creationId xmlns:a16="http://schemas.microsoft.com/office/drawing/2014/main" id="{857B495F-5C9B-435F-8D39-45CC57471F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2" name="Freeform 56">
              <a:extLst>
                <a:ext uri="{FF2B5EF4-FFF2-40B4-BE49-F238E27FC236}">
                  <a16:creationId xmlns:a16="http://schemas.microsoft.com/office/drawing/2014/main" id="{B607428B-B7C9-4017-84F8-19C9B2134A9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3" name="Freeform 57">
              <a:extLst>
                <a:ext uri="{FF2B5EF4-FFF2-40B4-BE49-F238E27FC236}">
                  <a16:creationId xmlns:a16="http://schemas.microsoft.com/office/drawing/2014/main" id="{A20C5139-2108-4F5E-B892-64F1D8605E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4" name="Freeform 58">
              <a:extLst>
                <a:ext uri="{FF2B5EF4-FFF2-40B4-BE49-F238E27FC236}">
                  <a16:creationId xmlns:a16="http://schemas.microsoft.com/office/drawing/2014/main" id="{C2A51623-F2F3-4584-93F5-598E56A5F4D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Tree>
    <p:extLst>
      <p:ext uri="{BB962C8B-B14F-4D97-AF65-F5344CB8AC3E}">
        <p14:creationId xmlns:p14="http://schemas.microsoft.com/office/powerpoint/2010/main" val="14963032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9A8B7EB-869B-4746-8AE6-C6B05DDDBFE1}"/>
              </a:ext>
            </a:extLst>
          </p:cNvPr>
          <p:cNvSpPr txBox="1"/>
          <p:nvPr/>
        </p:nvSpPr>
        <p:spPr>
          <a:xfrm>
            <a:off x="4080164" y="2844225"/>
            <a:ext cx="4031672" cy="584775"/>
          </a:xfrm>
          <a:prstGeom prst="rect">
            <a:avLst/>
          </a:prstGeom>
          <a:noFill/>
        </p:spPr>
        <p:txBody>
          <a:bodyPr wrap="square" rtlCol="0">
            <a:spAutoFit/>
          </a:bodyPr>
          <a:lstStyle/>
          <a:p>
            <a:pPr algn="ctr"/>
            <a:r>
              <a:rPr lang="en-US" sz="3200" b="1" dirty="0">
                <a:solidFill>
                  <a:schemeClr val="bg1"/>
                </a:solidFill>
              </a:rPr>
              <a:t>Thank You</a:t>
            </a:r>
          </a:p>
        </p:txBody>
      </p:sp>
    </p:spTree>
    <p:extLst>
      <p:ext uri="{BB962C8B-B14F-4D97-AF65-F5344CB8AC3E}">
        <p14:creationId xmlns:p14="http://schemas.microsoft.com/office/powerpoint/2010/main" val="14630928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E16B59E4-51EE-401F-8142-9CF258AF52CF}"/>
              </a:ext>
            </a:extLst>
          </p:cNvPr>
          <p:cNvSpPr txBox="1"/>
          <p:nvPr/>
        </p:nvSpPr>
        <p:spPr>
          <a:xfrm>
            <a:off x="1" y="0"/>
            <a:ext cx="12192000" cy="523220"/>
          </a:xfrm>
          <a:prstGeom prst="rect">
            <a:avLst/>
          </a:prstGeom>
          <a:solidFill>
            <a:schemeClr val="bg2">
              <a:lumMod val="75000"/>
            </a:schemeClr>
          </a:solidFill>
        </p:spPr>
        <p:txBody>
          <a:bodyPr wrap="square" rtlCol="0">
            <a:spAutoFit/>
          </a:bodyPr>
          <a:lstStyle/>
          <a:p>
            <a:pPr algn="ctr"/>
            <a:r>
              <a:rPr lang="en-US" sz="2800" dirty="0"/>
              <a:t>PROBLEM IN HAND</a:t>
            </a:r>
          </a:p>
        </p:txBody>
      </p:sp>
      <p:sp>
        <p:nvSpPr>
          <p:cNvPr id="10" name="TextBox 9">
            <a:extLst>
              <a:ext uri="{FF2B5EF4-FFF2-40B4-BE49-F238E27FC236}">
                <a16:creationId xmlns:a16="http://schemas.microsoft.com/office/drawing/2014/main" id="{53814A69-98D8-48C6-810F-D2D95552CC08}"/>
              </a:ext>
            </a:extLst>
          </p:cNvPr>
          <p:cNvSpPr txBox="1"/>
          <p:nvPr/>
        </p:nvSpPr>
        <p:spPr>
          <a:xfrm>
            <a:off x="1108364" y="1443841"/>
            <a:ext cx="9975272" cy="3970318"/>
          </a:xfrm>
          <a:prstGeom prst="rect">
            <a:avLst/>
          </a:prstGeom>
          <a:noFill/>
        </p:spPr>
        <p:txBody>
          <a:bodyPr wrap="square" rtlCol="0">
            <a:spAutoFit/>
          </a:bodyPr>
          <a:lstStyle/>
          <a:p>
            <a:pPr marL="285750" indent="-285750">
              <a:buFont typeface="Arial" panose="020B0604020202020204" pitchFamily="34" charset="0"/>
              <a:buChar char="•"/>
            </a:pPr>
            <a:r>
              <a:rPr lang="en-US" sz="2800" dirty="0">
                <a:solidFill>
                  <a:schemeClr val="bg1"/>
                </a:solidFill>
              </a:rPr>
              <a:t>Suppose a person living in a city has to move to another city due to some reason, but since he has been living in this city for many years he finds it difficult to move out to a new city.</a:t>
            </a:r>
          </a:p>
          <a:p>
            <a:pPr marL="285750" indent="-285750">
              <a:buFont typeface="Arial" panose="020B0604020202020204" pitchFamily="34" charset="0"/>
              <a:buChar char="•"/>
            </a:pPr>
            <a:r>
              <a:rPr lang="en-US" sz="2800" dirty="0">
                <a:solidFill>
                  <a:schemeClr val="bg1"/>
                </a:solidFill>
              </a:rPr>
              <a:t>But he would like to find an area which is similar to his current residential area, so that he can still feel at home in a new city.</a:t>
            </a:r>
          </a:p>
          <a:p>
            <a:pPr marL="285750" indent="-285750">
              <a:buFont typeface="Arial" panose="020B0604020202020204" pitchFamily="34" charset="0"/>
              <a:buChar char="•"/>
            </a:pPr>
            <a:r>
              <a:rPr lang="en-US" sz="2800" dirty="0">
                <a:solidFill>
                  <a:schemeClr val="bg1"/>
                </a:solidFill>
              </a:rPr>
              <a:t>In order to find another similar neighborhood, we need to cluster similar neighborhoods using K-Means Algorithm </a:t>
            </a:r>
          </a:p>
          <a:p>
            <a:pPr marL="285750" indent="-285750">
              <a:buFont typeface="Arial" panose="020B0604020202020204" pitchFamily="34" charset="0"/>
              <a:buChar char="•"/>
            </a:pPr>
            <a:r>
              <a:rPr lang="en-US" sz="2800" dirty="0">
                <a:solidFill>
                  <a:schemeClr val="bg1"/>
                </a:solidFill>
              </a:rPr>
              <a:t>In order to input the data for K-Means Algorithm, the data needs to be pre-processed.</a:t>
            </a:r>
          </a:p>
        </p:txBody>
      </p:sp>
    </p:spTree>
    <p:extLst>
      <p:ext uri="{BB962C8B-B14F-4D97-AF65-F5344CB8AC3E}">
        <p14:creationId xmlns:p14="http://schemas.microsoft.com/office/powerpoint/2010/main" val="20276707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6368DD7-29C1-4075-A5F9-BE80114EEA75}"/>
              </a:ext>
            </a:extLst>
          </p:cNvPr>
          <p:cNvSpPr txBox="1"/>
          <p:nvPr/>
        </p:nvSpPr>
        <p:spPr>
          <a:xfrm>
            <a:off x="0" y="0"/>
            <a:ext cx="12192000" cy="523220"/>
          </a:xfrm>
          <a:prstGeom prst="rect">
            <a:avLst/>
          </a:prstGeom>
          <a:solidFill>
            <a:schemeClr val="bg2">
              <a:lumMod val="75000"/>
            </a:schemeClr>
          </a:solidFill>
        </p:spPr>
        <p:txBody>
          <a:bodyPr wrap="square" rtlCol="0">
            <a:spAutoFit/>
          </a:bodyPr>
          <a:lstStyle/>
          <a:p>
            <a:pPr algn="ctr"/>
            <a:r>
              <a:rPr lang="en-US" sz="2800" dirty="0"/>
              <a:t>WORKFLOW</a:t>
            </a:r>
          </a:p>
        </p:txBody>
      </p:sp>
      <p:sp>
        <p:nvSpPr>
          <p:cNvPr id="3" name="TextBox 2">
            <a:extLst>
              <a:ext uri="{FF2B5EF4-FFF2-40B4-BE49-F238E27FC236}">
                <a16:creationId xmlns:a16="http://schemas.microsoft.com/office/drawing/2014/main" id="{D433ED57-CB22-41BF-A66D-47588B59DB92}"/>
              </a:ext>
            </a:extLst>
          </p:cNvPr>
          <p:cNvSpPr txBox="1"/>
          <p:nvPr/>
        </p:nvSpPr>
        <p:spPr>
          <a:xfrm>
            <a:off x="1122218" y="1610794"/>
            <a:ext cx="9947563" cy="3636412"/>
          </a:xfrm>
          <a:prstGeom prst="rect">
            <a:avLst/>
          </a:prstGeom>
          <a:solidFill>
            <a:schemeClr val="tx1"/>
          </a:solidFill>
        </p:spPr>
        <p:txBody>
          <a:bodyPr wrap="square" rtlCol="0">
            <a:spAutoFit/>
          </a:bodyPr>
          <a:lstStyle/>
          <a:p>
            <a:pPr marL="285750" indent="-285750">
              <a:buFont typeface="Arial" panose="020B0604020202020204" pitchFamily="34" charset="0"/>
              <a:buChar char="•"/>
            </a:pPr>
            <a:r>
              <a:rPr lang="en-US" sz="2800" dirty="0">
                <a:solidFill>
                  <a:schemeClr val="bg1"/>
                </a:solidFill>
              </a:rPr>
              <a:t>Importing Data</a:t>
            </a:r>
          </a:p>
          <a:p>
            <a:pPr marL="285750" indent="-285750">
              <a:buFont typeface="Arial" panose="020B0604020202020204" pitchFamily="34" charset="0"/>
              <a:buChar char="•"/>
            </a:pPr>
            <a:r>
              <a:rPr lang="en-US" sz="2800" dirty="0">
                <a:solidFill>
                  <a:schemeClr val="bg1"/>
                </a:solidFill>
              </a:rPr>
              <a:t>Cleaning Data</a:t>
            </a:r>
          </a:p>
          <a:p>
            <a:pPr marL="285750" indent="-285750">
              <a:buFont typeface="Arial" panose="020B0604020202020204" pitchFamily="34" charset="0"/>
              <a:buChar char="•"/>
            </a:pPr>
            <a:r>
              <a:rPr lang="en-US" sz="2800" dirty="0">
                <a:solidFill>
                  <a:schemeClr val="bg1"/>
                </a:solidFill>
              </a:rPr>
              <a:t>Processing Data</a:t>
            </a:r>
          </a:p>
          <a:p>
            <a:pPr marL="285750" indent="-285750">
              <a:buFont typeface="Arial" panose="020B0604020202020204" pitchFamily="34" charset="0"/>
              <a:buChar char="•"/>
            </a:pPr>
            <a:r>
              <a:rPr lang="en-US" sz="2800" dirty="0">
                <a:solidFill>
                  <a:schemeClr val="bg1"/>
                </a:solidFill>
              </a:rPr>
              <a:t>Importing extra features using Foursquare API (Feature Selection)</a:t>
            </a:r>
          </a:p>
          <a:p>
            <a:pPr marL="285750" indent="-285750">
              <a:buFont typeface="Arial" panose="020B0604020202020204" pitchFamily="34" charset="0"/>
              <a:buChar char="•"/>
            </a:pPr>
            <a:r>
              <a:rPr lang="en-US" sz="2800" dirty="0">
                <a:solidFill>
                  <a:schemeClr val="bg1"/>
                </a:solidFill>
              </a:rPr>
              <a:t>Feed processed data to K-Means Algorithm</a:t>
            </a:r>
          </a:p>
          <a:p>
            <a:pPr marL="285750" indent="-285750">
              <a:buFont typeface="Arial" panose="020B0604020202020204" pitchFamily="34" charset="0"/>
              <a:buChar char="•"/>
            </a:pPr>
            <a:r>
              <a:rPr lang="en-US" sz="2800" dirty="0">
                <a:solidFill>
                  <a:schemeClr val="bg1"/>
                </a:solidFill>
              </a:rPr>
              <a:t>Append Cluster label to the final data frame with all other required features</a:t>
            </a:r>
          </a:p>
          <a:p>
            <a:pPr marL="285750" indent="-285750">
              <a:buFont typeface="Arial" panose="020B0604020202020204" pitchFamily="34" charset="0"/>
              <a:buChar char="•"/>
            </a:pPr>
            <a:r>
              <a:rPr lang="en-US" sz="2800" dirty="0">
                <a:solidFill>
                  <a:schemeClr val="bg1"/>
                </a:solidFill>
              </a:rPr>
              <a:t>Visualize the neighborhood before and after clustered</a:t>
            </a:r>
          </a:p>
        </p:txBody>
      </p:sp>
    </p:spTree>
    <p:extLst>
      <p:ext uri="{BB962C8B-B14F-4D97-AF65-F5344CB8AC3E}">
        <p14:creationId xmlns:p14="http://schemas.microsoft.com/office/powerpoint/2010/main" val="14487812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E2757ED-2276-46A3-B2D4-7BBA9B48331C}"/>
              </a:ext>
            </a:extLst>
          </p:cNvPr>
          <p:cNvSpPr txBox="1"/>
          <p:nvPr/>
        </p:nvSpPr>
        <p:spPr>
          <a:xfrm>
            <a:off x="0" y="0"/>
            <a:ext cx="12191999" cy="526473"/>
          </a:xfrm>
          <a:prstGeom prst="rect">
            <a:avLst/>
          </a:prstGeom>
          <a:solidFill>
            <a:schemeClr val="bg2">
              <a:lumMod val="75000"/>
            </a:schemeClr>
          </a:solidFill>
        </p:spPr>
        <p:txBody>
          <a:bodyPr wrap="square" rtlCol="0">
            <a:spAutoFit/>
          </a:bodyPr>
          <a:lstStyle/>
          <a:p>
            <a:pPr algn="ctr"/>
            <a:r>
              <a:rPr lang="en-US" sz="2800" dirty="0"/>
              <a:t>Importing and Cleaning Data</a:t>
            </a:r>
          </a:p>
        </p:txBody>
      </p:sp>
      <p:sp>
        <p:nvSpPr>
          <p:cNvPr id="3" name="TextBox 2">
            <a:extLst>
              <a:ext uri="{FF2B5EF4-FFF2-40B4-BE49-F238E27FC236}">
                <a16:creationId xmlns:a16="http://schemas.microsoft.com/office/drawing/2014/main" id="{BF7401AF-AB7F-4AD4-AD39-3FAFF7B36654}"/>
              </a:ext>
            </a:extLst>
          </p:cNvPr>
          <p:cNvSpPr txBox="1"/>
          <p:nvPr/>
        </p:nvSpPr>
        <p:spPr>
          <a:xfrm>
            <a:off x="831271" y="1496291"/>
            <a:ext cx="10695709" cy="1384995"/>
          </a:xfrm>
          <a:prstGeom prst="rect">
            <a:avLst/>
          </a:prstGeom>
          <a:noFill/>
        </p:spPr>
        <p:txBody>
          <a:bodyPr wrap="square" rtlCol="0">
            <a:spAutoFit/>
          </a:bodyPr>
          <a:lstStyle/>
          <a:p>
            <a:r>
              <a:rPr lang="en-US" sz="2800" dirty="0">
                <a:solidFill>
                  <a:schemeClr val="bg1"/>
                </a:solidFill>
              </a:rPr>
              <a:t>The given data is imported from json file and also extracted from Wikipedia using Web Scrapping tool, and later the data is further cleaned and unnecessary rows and characters were excluded.</a:t>
            </a:r>
          </a:p>
        </p:txBody>
      </p:sp>
      <p:pic>
        <p:nvPicPr>
          <p:cNvPr id="5" name="Picture 4">
            <a:extLst>
              <a:ext uri="{FF2B5EF4-FFF2-40B4-BE49-F238E27FC236}">
                <a16:creationId xmlns:a16="http://schemas.microsoft.com/office/drawing/2014/main" id="{54AA94CB-E602-4C9F-A6F7-C3410D3040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06938" y="3118768"/>
            <a:ext cx="5744377" cy="3391373"/>
          </a:xfrm>
          <a:prstGeom prst="rect">
            <a:avLst/>
          </a:prstGeom>
        </p:spPr>
      </p:pic>
    </p:spTree>
    <p:extLst>
      <p:ext uri="{BB962C8B-B14F-4D97-AF65-F5344CB8AC3E}">
        <p14:creationId xmlns:p14="http://schemas.microsoft.com/office/powerpoint/2010/main" val="36659913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7440644-222C-49D5-A994-04D49C9C234C}"/>
              </a:ext>
            </a:extLst>
          </p:cNvPr>
          <p:cNvSpPr txBox="1"/>
          <p:nvPr/>
        </p:nvSpPr>
        <p:spPr>
          <a:xfrm>
            <a:off x="0" y="0"/>
            <a:ext cx="12192000" cy="523220"/>
          </a:xfrm>
          <a:prstGeom prst="rect">
            <a:avLst/>
          </a:prstGeom>
          <a:solidFill>
            <a:schemeClr val="bg2">
              <a:lumMod val="75000"/>
            </a:schemeClr>
          </a:solidFill>
        </p:spPr>
        <p:txBody>
          <a:bodyPr wrap="square" rtlCol="0">
            <a:spAutoFit/>
          </a:bodyPr>
          <a:lstStyle/>
          <a:p>
            <a:pPr algn="ctr"/>
            <a:r>
              <a:rPr lang="en-US" sz="2800" dirty="0"/>
              <a:t>Processing and Feature Selection</a:t>
            </a:r>
          </a:p>
        </p:txBody>
      </p:sp>
      <p:sp>
        <p:nvSpPr>
          <p:cNvPr id="3" name="TextBox 2">
            <a:extLst>
              <a:ext uri="{FF2B5EF4-FFF2-40B4-BE49-F238E27FC236}">
                <a16:creationId xmlns:a16="http://schemas.microsoft.com/office/drawing/2014/main" id="{15F2EFE9-6AE9-438C-B228-D6A97B15001D}"/>
              </a:ext>
            </a:extLst>
          </p:cNvPr>
          <p:cNvSpPr txBox="1"/>
          <p:nvPr/>
        </p:nvSpPr>
        <p:spPr>
          <a:xfrm>
            <a:off x="1551709" y="1413163"/>
            <a:ext cx="9088582" cy="1815882"/>
          </a:xfrm>
          <a:prstGeom prst="rect">
            <a:avLst/>
          </a:prstGeom>
          <a:noFill/>
        </p:spPr>
        <p:txBody>
          <a:bodyPr wrap="square" rtlCol="0">
            <a:spAutoFit/>
          </a:bodyPr>
          <a:lstStyle/>
          <a:p>
            <a:r>
              <a:rPr lang="en-US" sz="2800" dirty="0">
                <a:solidFill>
                  <a:schemeClr val="bg1"/>
                </a:solidFill>
              </a:rPr>
              <a:t>The given data is analyzed and further processed, and also feature selection step is implemented by calling Foursquare API to get nearby venues for clustering purpose and then mean is calculated for each neighborhood’s nearby venue.</a:t>
            </a:r>
          </a:p>
        </p:txBody>
      </p:sp>
      <p:pic>
        <p:nvPicPr>
          <p:cNvPr id="5" name="Picture 4">
            <a:extLst>
              <a:ext uri="{FF2B5EF4-FFF2-40B4-BE49-F238E27FC236}">
                <a16:creationId xmlns:a16="http://schemas.microsoft.com/office/drawing/2014/main" id="{CE1130CC-153E-4E56-837D-D0F4F892CD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78726" y="3309916"/>
            <a:ext cx="5597237" cy="3461381"/>
          </a:xfrm>
          <a:prstGeom prst="rect">
            <a:avLst/>
          </a:prstGeom>
        </p:spPr>
      </p:pic>
    </p:spTree>
    <p:extLst>
      <p:ext uri="{BB962C8B-B14F-4D97-AF65-F5344CB8AC3E}">
        <p14:creationId xmlns:p14="http://schemas.microsoft.com/office/powerpoint/2010/main" val="6919491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A370E74-ABA8-4018-A3EA-0DE1CC6488A7}"/>
              </a:ext>
            </a:extLst>
          </p:cNvPr>
          <p:cNvSpPr txBox="1"/>
          <p:nvPr/>
        </p:nvSpPr>
        <p:spPr>
          <a:xfrm>
            <a:off x="0" y="0"/>
            <a:ext cx="12192000" cy="523220"/>
          </a:xfrm>
          <a:prstGeom prst="rect">
            <a:avLst/>
          </a:prstGeom>
          <a:solidFill>
            <a:schemeClr val="bg2">
              <a:lumMod val="75000"/>
            </a:schemeClr>
          </a:solidFill>
        </p:spPr>
        <p:txBody>
          <a:bodyPr wrap="square" rtlCol="0">
            <a:spAutoFit/>
          </a:bodyPr>
          <a:lstStyle/>
          <a:p>
            <a:pPr algn="ctr"/>
            <a:r>
              <a:rPr lang="en-US" sz="2800" dirty="0"/>
              <a:t>K-Means Algorithm</a:t>
            </a:r>
          </a:p>
        </p:txBody>
      </p:sp>
      <p:sp>
        <p:nvSpPr>
          <p:cNvPr id="7" name="TextBox 6">
            <a:extLst>
              <a:ext uri="{FF2B5EF4-FFF2-40B4-BE49-F238E27FC236}">
                <a16:creationId xmlns:a16="http://schemas.microsoft.com/office/drawing/2014/main" id="{556D5485-2BF7-4CE0-AAE1-4FD1EE1D82D4}"/>
              </a:ext>
            </a:extLst>
          </p:cNvPr>
          <p:cNvSpPr txBox="1"/>
          <p:nvPr/>
        </p:nvSpPr>
        <p:spPr>
          <a:xfrm>
            <a:off x="1108363" y="2044005"/>
            <a:ext cx="9975273" cy="2677656"/>
          </a:xfrm>
          <a:prstGeom prst="rect">
            <a:avLst/>
          </a:prstGeom>
          <a:noFill/>
        </p:spPr>
        <p:txBody>
          <a:bodyPr wrap="square" rtlCol="0">
            <a:spAutoFit/>
          </a:bodyPr>
          <a:lstStyle/>
          <a:p>
            <a:r>
              <a:rPr lang="en-US" sz="2800" dirty="0">
                <a:solidFill>
                  <a:schemeClr val="bg1"/>
                </a:solidFill>
              </a:rPr>
              <a:t>The final processed data is later used as an input for K-Means algorithm with 8 clusters and the required clusters are returned as an array. But before using the data frame for the algorithm, we drop the Neighborhood column as we do not require the column for clustering and also we cannot have non-numerical data while finding the cluster.</a:t>
            </a:r>
          </a:p>
        </p:txBody>
      </p:sp>
    </p:spTree>
    <p:extLst>
      <p:ext uri="{BB962C8B-B14F-4D97-AF65-F5344CB8AC3E}">
        <p14:creationId xmlns:p14="http://schemas.microsoft.com/office/powerpoint/2010/main" val="29550308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46D0924-CF54-444C-86B9-25109CFCA180}"/>
              </a:ext>
            </a:extLst>
          </p:cNvPr>
          <p:cNvSpPr txBox="1"/>
          <p:nvPr/>
        </p:nvSpPr>
        <p:spPr>
          <a:xfrm>
            <a:off x="0" y="0"/>
            <a:ext cx="12192000" cy="523220"/>
          </a:xfrm>
          <a:prstGeom prst="rect">
            <a:avLst/>
          </a:prstGeom>
          <a:solidFill>
            <a:schemeClr val="bg2">
              <a:lumMod val="75000"/>
            </a:schemeClr>
          </a:solidFill>
        </p:spPr>
        <p:txBody>
          <a:bodyPr wrap="square" rtlCol="0">
            <a:spAutoFit/>
          </a:bodyPr>
          <a:lstStyle/>
          <a:p>
            <a:pPr algn="ctr"/>
            <a:r>
              <a:rPr lang="en-US" sz="2800" dirty="0"/>
              <a:t>Final Data Frame </a:t>
            </a:r>
          </a:p>
        </p:txBody>
      </p:sp>
      <p:sp>
        <p:nvSpPr>
          <p:cNvPr id="3" name="TextBox 2">
            <a:extLst>
              <a:ext uri="{FF2B5EF4-FFF2-40B4-BE49-F238E27FC236}">
                <a16:creationId xmlns:a16="http://schemas.microsoft.com/office/drawing/2014/main" id="{5FB628AF-7416-4E2F-A831-DB2C4B7F19F1}"/>
              </a:ext>
            </a:extLst>
          </p:cNvPr>
          <p:cNvSpPr txBox="1"/>
          <p:nvPr/>
        </p:nvSpPr>
        <p:spPr>
          <a:xfrm>
            <a:off x="817418" y="1288474"/>
            <a:ext cx="10557163" cy="523220"/>
          </a:xfrm>
          <a:prstGeom prst="rect">
            <a:avLst/>
          </a:prstGeom>
          <a:noFill/>
        </p:spPr>
        <p:txBody>
          <a:bodyPr wrap="square" rtlCol="0">
            <a:spAutoFit/>
          </a:bodyPr>
          <a:lstStyle/>
          <a:p>
            <a:endParaRPr lang="en-US" sz="2800" dirty="0">
              <a:solidFill>
                <a:schemeClr val="bg1"/>
              </a:solidFill>
            </a:endParaRPr>
          </a:p>
        </p:txBody>
      </p:sp>
      <p:sp>
        <p:nvSpPr>
          <p:cNvPr id="4" name="TextBox 3">
            <a:extLst>
              <a:ext uri="{FF2B5EF4-FFF2-40B4-BE49-F238E27FC236}">
                <a16:creationId xmlns:a16="http://schemas.microsoft.com/office/drawing/2014/main" id="{16B8BFA2-62DD-45CA-BB64-8631D487251A}"/>
              </a:ext>
            </a:extLst>
          </p:cNvPr>
          <p:cNvSpPr txBox="1"/>
          <p:nvPr/>
        </p:nvSpPr>
        <p:spPr>
          <a:xfrm>
            <a:off x="817417" y="1365418"/>
            <a:ext cx="10557163" cy="954107"/>
          </a:xfrm>
          <a:prstGeom prst="rect">
            <a:avLst/>
          </a:prstGeom>
          <a:noFill/>
        </p:spPr>
        <p:txBody>
          <a:bodyPr wrap="square" rtlCol="0">
            <a:spAutoFit/>
          </a:bodyPr>
          <a:lstStyle/>
          <a:p>
            <a:r>
              <a:rPr lang="en-US" sz="2800" dirty="0">
                <a:solidFill>
                  <a:schemeClr val="bg1"/>
                </a:solidFill>
              </a:rPr>
              <a:t>The obtained cluster labels are later added to the previously obtained data frame with commonly visited places. </a:t>
            </a:r>
          </a:p>
        </p:txBody>
      </p:sp>
      <p:pic>
        <p:nvPicPr>
          <p:cNvPr id="6" name="Picture 5">
            <a:extLst>
              <a:ext uri="{FF2B5EF4-FFF2-40B4-BE49-F238E27FC236}">
                <a16:creationId xmlns:a16="http://schemas.microsoft.com/office/drawing/2014/main" id="{A20663D7-EC5F-4561-BA7E-BAC9EF2EC8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98827" y="2396469"/>
            <a:ext cx="5794341" cy="4243044"/>
          </a:xfrm>
          <a:prstGeom prst="rect">
            <a:avLst/>
          </a:prstGeom>
        </p:spPr>
      </p:pic>
    </p:spTree>
    <p:extLst>
      <p:ext uri="{BB962C8B-B14F-4D97-AF65-F5344CB8AC3E}">
        <p14:creationId xmlns:p14="http://schemas.microsoft.com/office/powerpoint/2010/main" val="36631713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527D083-2591-4060-9C08-DC2D33F355EE}"/>
              </a:ext>
            </a:extLst>
          </p:cNvPr>
          <p:cNvSpPr txBox="1"/>
          <p:nvPr/>
        </p:nvSpPr>
        <p:spPr>
          <a:xfrm flipH="1">
            <a:off x="0" y="0"/>
            <a:ext cx="12192000" cy="523220"/>
          </a:xfrm>
          <a:prstGeom prst="rect">
            <a:avLst/>
          </a:prstGeom>
          <a:solidFill>
            <a:schemeClr val="bg2">
              <a:lumMod val="75000"/>
            </a:schemeClr>
          </a:solidFill>
        </p:spPr>
        <p:txBody>
          <a:bodyPr wrap="square" rtlCol="0">
            <a:spAutoFit/>
          </a:bodyPr>
          <a:lstStyle/>
          <a:p>
            <a:pPr algn="ctr"/>
            <a:r>
              <a:rPr lang="en-US" sz="2800" dirty="0"/>
              <a:t>Visualizing the Data</a:t>
            </a:r>
          </a:p>
        </p:txBody>
      </p:sp>
      <p:pic>
        <p:nvPicPr>
          <p:cNvPr id="6" name="Picture 5">
            <a:extLst>
              <a:ext uri="{FF2B5EF4-FFF2-40B4-BE49-F238E27FC236}">
                <a16:creationId xmlns:a16="http://schemas.microsoft.com/office/drawing/2014/main" id="{96FD7765-1048-43C9-940E-69FF06AF42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4146" y="1880754"/>
            <a:ext cx="5317054" cy="3096492"/>
          </a:xfrm>
          <a:prstGeom prst="rect">
            <a:avLst/>
          </a:prstGeom>
        </p:spPr>
      </p:pic>
      <p:pic>
        <p:nvPicPr>
          <p:cNvPr id="8" name="Picture 7">
            <a:extLst>
              <a:ext uri="{FF2B5EF4-FFF2-40B4-BE49-F238E27FC236}">
                <a16:creationId xmlns:a16="http://schemas.microsoft.com/office/drawing/2014/main" id="{24BF308D-E7CB-40D7-86E4-635F3DAFA8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00801" y="1880753"/>
            <a:ext cx="5317054" cy="3096492"/>
          </a:xfrm>
          <a:prstGeom prst="rect">
            <a:avLst/>
          </a:prstGeom>
        </p:spPr>
      </p:pic>
      <p:sp>
        <p:nvSpPr>
          <p:cNvPr id="9" name="TextBox 8">
            <a:extLst>
              <a:ext uri="{FF2B5EF4-FFF2-40B4-BE49-F238E27FC236}">
                <a16:creationId xmlns:a16="http://schemas.microsoft.com/office/drawing/2014/main" id="{F6A0EC68-2AB5-45CB-88B4-57F7729B8CA3}"/>
              </a:ext>
            </a:extLst>
          </p:cNvPr>
          <p:cNvSpPr txBox="1"/>
          <p:nvPr/>
        </p:nvSpPr>
        <p:spPr>
          <a:xfrm>
            <a:off x="1488778" y="5435676"/>
            <a:ext cx="3592587" cy="461665"/>
          </a:xfrm>
          <a:prstGeom prst="rect">
            <a:avLst/>
          </a:prstGeom>
          <a:noFill/>
        </p:spPr>
        <p:txBody>
          <a:bodyPr wrap="none" rtlCol="0">
            <a:spAutoFit/>
          </a:bodyPr>
          <a:lstStyle/>
          <a:p>
            <a:r>
              <a:rPr lang="en-US" sz="2400" i="1" dirty="0">
                <a:solidFill>
                  <a:schemeClr val="bg1"/>
                </a:solidFill>
              </a:rPr>
              <a:t>Manhattan Before Clustering</a:t>
            </a:r>
          </a:p>
        </p:txBody>
      </p:sp>
      <p:sp>
        <p:nvSpPr>
          <p:cNvPr id="10" name="TextBox 9">
            <a:extLst>
              <a:ext uri="{FF2B5EF4-FFF2-40B4-BE49-F238E27FC236}">
                <a16:creationId xmlns:a16="http://schemas.microsoft.com/office/drawing/2014/main" id="{3B68A595-CFA0-4B18-BB96-3C300B557BAC}"/>
              </a:ext>
            </a:extLst>
          </p:cNvPr>
          <p:cNvSpPr txBox="1"/>
          <p:nvPr/>
        </p:nvSpPr>
        <p:spPr>
          <a:xfrm>
            <a:off x="7507123" y="5435675"/>
            <a:ext cx="3426333" cy="461665"/>
          </a:xfrm>
          <a:prstGeom prst="rect">
            <a:avLst/>
          </a:prstGeom>
          <a:noFill/>
        </p:spPr>
        <p:txBody>
          <a:bodyPr wrap="square" rtlCol="0">
            <a:spAutoFit/>
          </a:bodyPr>
          <a:lstStyle/>
          <a:p>
            <a:r>
              <a:rPr lang="en-US" sz="2400" i="1" dirty="0">
                <a:solidFill>
                  <a:schemeClr val="bg1"/>
                </a:solidFill>
              </a:rPr>
              <a:t>Manhattan After Clustering</a:t>
            </a:r>
          </a:p>
        </p:txBody>
      </p:sp>
    </p:spTree>
    <p:extLst>
      <p:ext uri="{BB962C8B-B14F-4D97-AF65-F5344CB8AC3E}">
        <p14:creationId xmlns:p14="http://schemas.microsoft.com/office/powerpoint/2010/main" val="3792665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5B1231A-8C61-4B5E-B75A-A3EE92245BCF}"/>
              </a:ext>
            </a:extLst>
          </p:cNvPr>
          <p:cNvSpPr txBox="1"/>
          <p:nvPr/>
        </p:nvSpPr>
        <p:spPr>
          <a:xfrm flipH="1">
            <a:off x="0" y="0"/>
            <a:ext cx="12192000" cy="523220"/>
          </a:xfrm>
          <a:prstGeom prst="rect">
            <a:avLst/>
          </a:prstGeom>
          <a:solidFill>
            <a:schemeClr val="bg2">
              <a:lumMod val="75000"/>
            </a:schemeClr>
          </a:solidFill>
        </p:spPr>
        <p:txBody>
          <a:bodyPr wrap="square" rtlCol="0">
            <a:spAutoFit/>
          </a:bodyPr>
          <a:lstStyle/>
          <a:p>
            <a:pPr algn="ctr"/>
            <a:r>
              <a:rPr lang="en-US" sz="2800" dirty="0"/>
              <a:t>Visualizing the Data</a:t>
            </a:r>
          </a:p>
        </p:txBody>
      </p:sp>
      <p:pic>
        <p:nvPicPr>
          <p:cNvPr id="4" name="Picture 3">
            <a:extLst>
              <a:ext uri="{FF2B5EF4-FFF2-40B4-BE49-F238E27FC236}">
                <a16:creationId xmlns:a16="http://schemas.microsoft.com/office/drawing/2014/main" id="{EC051820-AC28-45A9-8B19-D72205B7AC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5028" y="1874837"/>
            <a:ext cx="5206900" cy="3108326"/>
          </a:xfrm>
          <a:prstGeom prst="rect">
            <a:avLst/>
          </a:prstGeom>
        </p:spPr>
      </p:pic>
      <p:pic>
        <p:nvPicPr>
          <p:cNvPr id="6" name="Picture 5">
            <a:extLst>
              <a:ext uri="{FF2B5EF4-FFF2-40B4-BE49-F238E27FC236}">
                <a16:creationId xmlns:a16="http://schemas.microsoft.com/office/drawing/2014/main" id="{E695BD6F-0204-4566-B5DA-FE2DE2EE931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70073" y="1874837"/>
            <a:ext cx="5206900" cy="3108326"/>
          </a:xfrm>
          <a:prstGeom prst="rect">
            <a:avLst/>
          </a:prstGeom>
        </p:spPr>
      </p:pic>
      <p:sp>
        <p:nvSpPr>
          <p:cNvPr id="7" name="TextBox 6">
            <a:extLst>
              <a:ext uri="{FF2B5EF4-FFF2-40B4-BE49-F238E27FC236}">
                <a16:creationId xmlns:a16="http://schemas.microsoft.com/office/drawing/2014/main" id="{74B1451D-91A3-4F53-B3A5-25C97D052815}"/>
              </a:ext>
            </a:extLst>
          </p:cNvPr>
          <p:cNvSpPr txBox="1"/>
          <p:nvPr/>
        </p:nvSpPr>
        <p:spPr>
          <a:xfrm>
            <a:off x="1513840" y="5292436"/>
            <a:ext cx="3209276" cy="461665"/>
          </a:xfrm>
          <a:prstGeom prst="rect">
            <a:avLst/>
          </a:prstGeom>
          <a:noFill/>
        </p:spPr>
        <p:txBody>
          <a:bodyPr wrap="none" rtlCol="0">
            <a:spAutoFit/>
          </a:bodyPr>
          <a:lstStyle/>
          <a:p>
            <a:r>
              <a:rPr lang="en-US" sz="2400" i="1" dirty="0">
                <a:solidFill>
                  <a:schemeClr val="bg1"/>
                </a:solidFill>
              </a:rPr>
              <a:t>Toronto Before Clustering</a:t>
            </a:r>
          </a:p>
        </p:txBody>
      </p:sp>
      <p:sp>
        <p:nvSpPr>
          <p:cNvPr id="8" name="TextBox 7">
            <a:extLst>
              <a:ext uri="{FF2B5EF4-FFF2-40B4-BE49-F238E27FC236}">
                <a16:creationId xmlns:a16="http://schemas.microsoft.com/office/drawing/2014/main" id="{4E788351-B32B-476A-98BD-F6817A265CA5}"/>
              </a:ext>
            </a:extLst>
          </p:cNvPr>
          <p:cNvSpPr txBox="1"/>
          <p:nvPr/>
        </p:nvSpPr>
        <p:spPr>
          <a:xfrm>
            <a:off x="7661564" y="5292745"/>
            <a:ext cx="3016596" cy="461665"/>
          </a:xfrm>
          <a:prstGeom prst="rect">
            <a:avLst/>
          </a:prstGeom>
          <a:noFill/>
        </p:spPr>
        <p:txBody>
          <a:bodyPr wrap="square" rtlCol="0">
            <a:spAutoFit/>
          </a:bodyPr>
          <a:lstStyle/>
          <a:p>
            <a:r>
              <a:rPr lang="en-US" sz="2400" i="1" dirty="0">
                <a:solidFill>
                  <a:schemeClr val="bg1"/>
                </a:solidFill>
              </a:rPr>
              <a:t>Toronto After Clustering</a:t>
            </a:r>
          </a:p>
        </p:txBody>
      </p:sp>
    </p:spTree>
    <p:extLst>
      <p:ext uri="{BB962C8B-B14F-4D97-AF65-F5344CB8AC3E}">
        <p14:creationId xmlns:p14="http://schemas.microsoft.com/office/powerpoint/2010/main" val="160177300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3.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
  <TotalTime>117</TotalTime>
  <Words>346</Words>
  <Application>Microsoft Office PowerPoint</Application>
  <PresentationFormat>Widescreen</PresentationFormat>
  <Paragraphs>31</Paragraphs>
  <Slides>10</Slides>
  <Notes>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10</vt:i4>
      </vt:variant>
    </vt:vector>
  </HeadingPairs>
  <TitlesOfParts>
    <vt:vector size="16" baseType="lpstr">
      <vt:lpstr>Arial</vt:lpstr>
      <vt:lpstr>Century Gothic</vt:lpstr>
      <vt:lpstr>Tw Cen MT</vt:lpstr>
      <vt:lpstr>Wingdings 3</vt:lpstr>
      <vt:lpstr>Circuit</vt:lpstr>
      <vt:lpstr>Ion</vt:lpstr>
      <vt:lpstr>Similar Neighborhoods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Similar Neighborhoods</dc:title>
  <dc:creator>Dheeraj Jain</dc:creator>
  <cp:lastModifiedBy>Dheeraj Jain</cp:lastModifiedBy>
  <cp:revision>10</cp:revision>
  <dcterms:created xsi:type="dcterms:W3CDTF">2020-05-19T15:31:38Z</dcterms:created>
  <dcterms:modified xsi:type="dcterms:W3CDTF">2020-05-19T17:28:49Z</dcterms:modified>
</cp:coreProperties>
</file>