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D6A25-19DA-465D-BB05-751015F727BB}" v="1" dt="2023-07-23T10:10:44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Gupta" userId="879d9005df5bd7d1" providerId="LiveId" clId="{9D2D6A25-19DA-465D-BB05-751015F727BB}"/>
    <pc:docChg chg="custSel modSld">
      <pc:chgData name="Ankit Gupta" userId="879d9005df5bd7d1" providerId="LiveId" clId="{9D2D6A25-19DA-465D-BB05-751015F727BB}" dt="2023-07-23T10:14:26.448" v="60" actId="20577"/>
      <pc:docMkLst>
        <pc:docMk/>
      </pc:docMkLst>
      <pc:sldChg chg="modSp mod">
        <pc:chgData name="Ankit Gupta" userId="879d9005df5bd7d1" providerId="LiveId" clId="{9D2D6A25-19DA-465D-BB05-751015F727BB}" dt="2023-07-23T10:11:20.230" v="26" actId="20577"/>
        <pc:sldMkLst>
          <pc:docMk/>
          <pc:sldMk cId="2558571679" sldId="259"/>
        </pc:sldMkLst>
        <pc:spChg chg="mod">
          <ac:chgData name="Ankit Gupta" userId="879d9005df5bd7d1" providerId="LiveId" clId="{9D2D6A25-19DA-465D-BB05-751015F727BB}" dt="2023-07-23T10:11:20.230" v="26" actId="20577"/>
          <ac:spMkLst>
            <pc:docMk/>
            <pc:sldMk cId="2558571679" sldId="259"/>
            <ac:spMk id="3" creationId="{E729E7AE-A851-BA32-B91C-AE95AE5EE989}"/>
          </ac:spMkLst>
        </pc:spChg>
      </pc:sldChg>
      <pc:sldChg chg="addSp modSp mod">
        <pc:chgData name="Ankit Gupta" userId="879d9005df5bd7d1" providerId="LiveId" clId="{9D2D6A25-19DA-465D-BB05-751015F727BB}" dt="2023-07-23T10:10:50.274" v="4" actId="1076"/>
        <pc:sldMkLst>
          <pc:docMk/>
          <pc:sldMk cId="3445180623" sldId="263"/>
        </pc:sldMkLst>
        <pc:spChg chg="mod">
          <ac:chgData name="Ankit Gupta" userId="879d9005df5bd7d1" providerId="LiveId" clId="{9D2D6A25-19DA-465D-BB05-751015F727BB}" dt="2023-07-23T10:10:28.023" v="0" actId="20577"/>
          <ac:spMkLst>
            <pc:docMk/>
            <pc:sldMk cId="3445180623" sldId="263"/>
            <ac:spMk id="3" creationId="{5BD02190-F2C0-8183-1231-B9FE7E9F0BF0}"/>
          </ac:spMkLst>
        </pc:spChg>
        <pc:picChg chg="add mod">
          <ac:chgData name="Ankit Gupta" userId="879d9005df5bd7d1" providerId="LiveId" clId="{9D2D6A25-19DA-465D-BB05-751015F727BB}" dt="2023-07-23T10:10:50.274" v="4" actId="1076"/>
          <ac:picMkLst>
            <pc:docMk/>
            <pc:sldMk cId="3445180623" sldId="263"/>
            <ac:picMk id="5" creationId="{0AEA28E0-C5F1-5B9D-9053-0227E97C8F52}"/>
          </ac:picMkLst>
        </pc:picChg>
      </pc:sldChg>
      <pc:sldChg chg="delSp modSp mod">
        <pc:chgData name="Ankit Gupta" userId="879d9005df5bd7d1" providerId="LiveId" clId="{9D2D6A25-19DA-465D-BB05-751015F727BB}" dt="2023-07-23T10:14:26.448" v="60" actId="20577"/>
        <pc:sldMkLst>
          <pc:docMk/>
          <pc:sldMk cId="2468820998" sldId="265"/>
        </pc:sldMkLst>
        <pc:spChg chg="mod">
          <ac:chgData name="Ankit Gupta" userId="879d9005df5bd7d1" providerId="LiveId" clId="{9D2D6A25-19DA-465D-BB05-751015F727BB}" dt="2023-07-23T10:14:26.448" v="60" actId="20577"/>
          <ac:spMkLst>
            <pc:docMk/>
            <pc:sldMk cId="2468820998" sldId="265"/>
            <ac:spMk id="2" creationId="{0EA2E8ED-6227-C422-134A-5D093693B8DE}"/>
          </ac:spMkLst>
        </pc:spChg>
        <pc:spChg chg="del mod">
          <ac:chgData name="Ankit Gupta" userId="879d9005df5bd7d1" providerId="LiveId" clId="{9D2D6A25-19DA-465D-BB05-751015F727BB}" dt="2023-07-23T10:13:51.105" v="28" actId="21"/>
          <ac:spMkLst>
            <pc:docMk/>
            <pc:sldMk cId="2468820998" sldId="265"/>
            <ac:spMk id="3" creationId="{C7C0A854-39BD-B8FC-155F-82984C6A8F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713F-210E-88DD-D37C-735189BB5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D40B6-1C2E-60AD-A53D-94F444D83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D0047-D59F-6550-9522-4579CFC1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DD60-E03B-4916-98F6-295B1CCCB88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CDD24-5170-56D1-AB5F-21CFB6E2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C224F-6C88-AB9B-61BD-D5DCC5C0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140A-3597-4BE5-A38C-9DA7E9E91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3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5A0B-9009-5CBD-6F4E-6017E8F1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6667F-BEA7-FDE8-814D-D93357867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7C120-094C-B92E-855A-27BA415D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DD60-E03B-4916-98F6-295B1CCCB88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A8849-9F03-2523-3A71-E6172BB8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8F031-6058-834B-5FC5-16F42A10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140A-3597-4BE5-A38C-9DA7E9E91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35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E681F-7CCD-AE6F-57A2-06105C118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545DE-1CC0-EFEE-A779-53CFD03C7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F4F86-8962-2C02-285F-F8A379EA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DD60-E03B-4916-98F6-295B1CCCB88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774BE-AAF6-42F9-F463-10430FB1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9A49E-792D-B58F-6AF9-47EE158B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140A-3597-4BE5-A38C-9DA7E9E91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94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D870-D600-03C7-7055-2D7B0AB4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03EC8-D0AC-67BC-45EB-992C3667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E7D1E-C4F5-5ABF-C765-55EF80B5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DD60-E03B-4916-98F6-295B1CCCB88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BCE1E-58FA-49E4-BB4E-4DE32C06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03E7B-1DE9-F900-298E-103B9E9C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140A-3597-4BE5-A38C-9DA7E9E91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45C8-167A-7A36-8EFD-E31D407C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96FEB-53D8-8566-9A69-B7E2BECA8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F6D45-B6D5-9D71-79B9-744BC4D5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DD60-E03B-4916-98F6-295B1CCCB88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EBE59-0FD1-E2C5-45BF-C19D61C9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654BC-59BC-84E0-5274-AE9E8B55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140A-3597-4BE5-A38C-9DA7E9E91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59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40A4-B7B7-450A-A530-17657F56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8D82B-CA97-257C-046A-04E5A633E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93607-123F-EDF4-91E9-A2D982CDB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AF787-5796-4B1D-1F68-372C5FED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DD60-E03B-4916-98F6-295B1CCCB88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055E6-96E9-2C1C-3695-D1492A6D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30F9B-FBD6-D591-82E5-7F345898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140A-3597-4BE5-A38C-9DA7E9E91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84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34BE-7668-8FFD-48F9-23537FB1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884D7-2D70-779A-A8F3-6120555E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21085-D7B1-BBD1-3D85-D6ADFC7D7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C5C08-A542-39C8-DAF2-167C3BED7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918CC-77BF-582E-8EFE-ACD258D7F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AA43F-A169-E4D9-2064-B8A8CCCA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DD60-E03B-4916-98F6-295B1CCCB88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BFEA4-C680-45DC-B150-4580625E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4AC3F-C0A3-FF8B-830C-1BB1E5F3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140A-3597-4BE5-A38C-9DA7E9E91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70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A3BE-BD15-469B-8635-1B5B3282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4A0D9-F134-296D-86B5-330DE3DA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DD60-E03B-4916-98F6-295B1CCCB88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34004-90F9-4003-EEC3-71CE8398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D1AC6-11AA-1FD0-F053-3B53C690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140A-3597-4BE5-A38C-9DA7E9E91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01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0C67B-E93D-0E6E-4255-51ECB242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DD60-E03B-4916-98F6-295B1CCCB88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FC609-4599-E8E6-0FCB-9ACC5040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470AD-8FA6-985F-2860-672CFDA4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140A-3597-4BE5-A38C-9DA7E9E91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08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8C96-FC05-E6F3-11F1-C0A76EA6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DF65-06A0-5166-1BE5-0342AFD75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915CA-720C-E29C-19F1-3291BA84B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96DCC-8F62-364C-1B61-3C631300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DD60-E03B-4916-98F6-295B1CCCB88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2B596-BB44-224D-6C28-92A96928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E808-9E9D-C620-3EF3-815302C3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140A-3597-4BE5-A38C-9DA7E9E91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9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3E6B-E66B-222B-F704-128799A1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8FACF-FDA2-9A7B-9BD6-5DCB09535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46027-B232-997E-3E99-CD8AC9359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984D1-A3C4-022F-45B0-8BBC4F71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DD60-E03B-4916-98F6-295B1CCCB88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D2058-9053-F6D9-E70D-4EBB6590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E87B0-7969-6977-21A8-119E4B46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140A-3597-4BE5-A38C-9DA7E9E91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7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9D5C5-4C9C-F0B6-E4BA-96E4170D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ED786-482A-C990-D5E6-E054D28F0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6F76-D914-372C-D607-08DCA73FB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0DD60-E03B-4916-98F6-295B1CCCB88F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394E7-7014-52A1-D453-77EEBF0C8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4DB28-B6A9-57D3-58F3-30CB52763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F140A-3597-4BE5-A38C-9DA7E9E91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95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E8ED-6227-C422-134A-5D093693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5879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chemeClr val="accent2">
                    <a:lumMod val="75000"/>
                  </a:schemeClr>
                </a:solidFill>
              </a:rPr>
              <a:t>Classification project </a:t>
            </a:r>
            <a:br>
              <a:rPr lang="en-IN" sz="6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6000" b="1" dirty="0">
                <a:solidFill>
                  <a:schemeClr val="accent2">
                    <a:lumMod val="75000"/>
                  </a:schemeClr>
                </a:solidFill>
              </a:rPr>
              <a:t>                on </a:t>
            </a:r>
            <a:br>
              <a:rPr lang="en-IN" sz="6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6000" b="1" dirty="0">
                <a:solidFill>
                  <a:schemeClr val="accent2">
                    <a:lumMod val="75000"/>
                  </a:schemeClr>
                </a:solidFill>
              </a:rPr>
              <a:t>cardiovascular Risk prediction.</a:t>
            </a:r>
            <a:br>
              <a:rPr lang="en-IN" sz="6000" b="1" dirty="0"/>
            </a:br>
            <a:br>
              <a:rPr lang="en-IN" sz="6000" b="1" dirty="0"/>
            </a:br>
            <a:r>
              <a:rPr lang="en-IN" sz="3600" dirty="0"/>
              <a:t>- </a:t>
            </a:r>
            <a:r>
              <a:rPr lang="en-IN" sz="3200" b="1" dirty="0"/>
              <a:t>Under the guidance of alma better</a:t>
            </a:r>
            <a:br>
              <a:rPr lang="en-IN" sz="3200" b="1" dirty="0"/>
            </a:br>
            <a:r>
              <a:rPr lang="en-IN" sz="2400" b="1" dirty="0"/>
              <a:t>made by - Ankit Gupta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46882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D98E-4FA4-2C9D-FD99-D8EFD84B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E497-279E-28B2-E25B-0AF786E2D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prediction exhibition of each technique and apply the proposed system for the area it required . The accuracy achieved for naïve bayes is 85.25 % and Random forest showed 90.16 % and adaptive boost displayed 90.16 %.</a:t>
            </a:r>
          </a:p>
          <a:p>
            <a:endParaRPr lang="en-IN" dirty="0"/>
          </a:p>
          <a:p>
            <a:r>
              <a:rPr lang="en-IN" dirty="0"/>
              <a:t>We desired to apply AI to exhibit a connection between cardiovascular illness and air quality.</a:t>
            </a:r>
          </a:p>
        </p:txBody>
      </p:sp>
    </p:spTree>
    <p:extLst>
      <p:ext uri="{BB962C8B-B14F-4D97-AF65-F5344CB8AC3E}">
        <p14:creationId xmlns:p14="http://schemas.microsoft.com/office/powerpoint/2010/main" val="227913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56C3-2123-FEC6-EF54-E2985687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964" y="2296562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chemeClr val="accent2">
                    <a:lumMod val="75000"/>
                  </a:schemeClr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04869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3B96-B21F-3C29-E83D-7B28B403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dirty="0">
                <a:solidFill>
                  <a:schemeClr val="accent2">
                    <a:lumMod val="75000"/>
                  </a:schemeClr>
                </a:solidFill>
              </a:rPr>
              <a:t>Index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E7A0-6EA6-64D5-483E-6054B4AB8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  <a:p>
            <a:r>
              <a:rPr lang="en-IN" b="1" dirty="0"/>
              <a:t>Literature survey</a:t>
            </a:r>
          </a:p>
          <a:p>
            <a:r>
              <a:rPr lang="en-IN" b="1" dirty="0"/>
              <a:t>Problem formulation</a:t>
            </a:r>
          </a:p>
          <a:p>
            <a:r>
              <a:rPr lang="en-IN" b="1" dirty="0"/>
              <a:t>Methodology and algorithms </a:t>
            </a:r>
          </a:p>
          <a:p>
            <a:r>
              <a:rPr lang="en-IN" b="1" dirty="0"/>
              <a:t>Experimental results</a:t>
            </a:r>
          </a:p>
          <a:p>
            <a:r>
              <a:rPr lang="en-IN" b="1" dirty="0"/>
              <a:t>Conclusion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39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34D9-7660-FC5F-0E2F-2F70756C4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b="1" dirty="0">
                <a:solidFill>
                  <a:schemeClr val="accent2">
                    <a:lumMod val="75000"/>
                  </a:schemeClr>
                </a:solidFill>
              </a:rPr>
              <a:t>Problem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E997E-678B-7929-050C-6D56D060C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Given the clinical parameters about the patients , we have to predict whether they have heart disease or not.</a:t>
            </a:r>
          </a:p>
        </p:txBody>
      </p:sp>
    </p:spTree>
    <p:extLst>
      <p:ext uri="{BB962C8B-B14F-4D97-AF65-F5344CB8AC3E}">
        <p14:creationId xmlns:p14="http://schemas.microsoft.com/office/powerpoint/2010/main" val="232100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F9CB-06CA-35BA-6BC6-FA6E2ACA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2">
                    <a:lumMod val="75000"/>
                  </a:schemeClr>
                </a:solidFill>
              </a:rPr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A3F0-41D9-5372-792A-201733CAC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This presentation investigates the state of the art of various clinical decision support systems for heart disease prediction , proposed by various researchers using machine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427605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659C-5DCD-BE86-314A-BDBE93ED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2">
                    <a:lumMod val="75000"/>
                  </a:schemeClr>
                </a:solidFill>
              </a:rPr>
              <a:t>Approach </a:t>
            </a:r>
            <a:r>
              <a:rPr lang="en-IN" sz="5400" b="1" dirty="0" err="1">
                <a:solidFill>
                  <a:schemeClr val="accent2">
                    <a:lumMod val="75000"/>
                  </a:schemeClr>
                </a:solidFill>
              </a:rPr>
              <a:t>Methodolgy</a:t>
            </a:r>
            <a:endParaRPr lang="en-IN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E7AE-A851-BA32-B91C-AE95AE5E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8584" y="2749356"/>
            <a:ext cx="10515600" cy="4351338"/>
          </a:xfrm>
        </p:spPr>
        <p:txBody>
          <a:bodyPr/>
          <a:lstStyle/>
          <a:p>
            <a:r>
              <a:rPr lang="en-IN" dirty="0"/>
              <a:t>Machine learning algorithms:</a:t>
            </a:r>
          </a:p>
          <a:p>
            <a:r>
              <a:rPr lang="en-IN" dirty="0"/>
              <a:t>Binary classification</a:t>
            </a:r>
          </a:p>
          <a:p>
            <a:r>
              <a:rPr lang="en-IN" dirty="0"/>
              <a:t>Naïve bayes(NB)</a:t>
            </a:r>
          </a:p>
          <a:p>
            <a:r>
              <a:rPr lang="en-IN" dirty="0"/>
              <a:t>Random Forest(RF)</a:t>
            </a:r>
          </a:p>
          <a:p>
            <a:r>
              <a:rPr lang="en-IN" dirty="0"/>
              <a:t>Adaptive boosting(</a:t>
            </a:r>
            <a:r>
              <a:rPr lang="en-IN" dirty="0" err="1"/>
              <a:t>Adaboost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57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1A16-A38A-DFF4-5442-BBC34AD6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2">
                    <a:lumMod val="75000"/>
                  </a:schemeClr>
                </a:solidFill>
              </a:rPr>
              <a:t>RANDOM FOREST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965B-3508-3C16-124D-77F0967D0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missing values will be handled by the random forest classifier , which will maintain the detection rate of a large portion of the data.</a:t>
            </a:r>
          </a:p>
          <a:p>
            <a:endParaRPr lang="en-IN" dirty="0"/>
          </a:p>
          <a:p>
            <a:r>
              <a:rPr lang="en-IN" dirty="0"/>
              <a:t>The random forest is made in two stages :</a:t>
            </a:r>
          </a:p>
          <a:p>
            <a:r>
              <a:rPr lang="en-IN" dirty="0"/>
              <a:t>The first is to join N choices to make the arbitrary timberland and second is to make any expectation for each tree created in principal stage.</a:t>
            </a:r>
          </a:p>
        </p:txBody>
      </p:sp>
    </p:spTree>
    <p:extLst>
      <p:ext uri="{BB962C8B-B14F-4D97-AF65-F5344CB8AC3E}">
        <p14:creationId xmlns:p14="http://schemas.microsoft.com/office/powerpoint/2010/main" val="71186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384E-49C3-8832-EA19-5AFF1F83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BAYES THEOREM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A80B-29AE-0930-FBD7-1BCF08BC4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states that when determining a conditional probability , the final output is determined  by each conditional probability.</a:t>
            </a:r>
          </a:p>
          <a:p>
            <a:endParaRPr lang="en-IN" dirty="0"/>
          </a:p>
          <a:p>
            <a:r>
              <a:rPr lang="en-IN" dirty="0"/>
              <a:t>Naïve bayes classifier have exceptionally good performance on the grounds that they require a bunch of boundaries that is relative to the quantity of characteristics in a learning issues.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91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FF59-1186-7535-CBCD-2A29E71E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2">
                    <a:lumMod val="75000"/>
                  </a:schemeClr>
                </a:solidFill>
              </a:rPr>
              <a:t>Adapting boosting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1B857-C8C4-7C02-4C23-BB09B28C6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technique in machine learning used as an ensemble method</a:t>
            </a:r>
          </a:p>
          <a:p>
            <a:r>
              <a:rPr lang="en-IN" dirty="0"/>
              <a:t>The most common algorithm used with adaptive boosting is decision tree with one level that means with decision tree with only one split.</a:t>
            </a:r>
          </a:p>
          <a:p>
            <a:r>
              <a:rPr lang="en-IN" dirty="0"/>
              <a:t>The weights are reassigned to each instance , with higher weights assigned to incorrect classified instances.</a:t>
            </a:r>
          </a:p>
        </p:txBody>
      </p:sp>
    </p:spTree>
    <p:extLst>
      <p:ext uri="{BB962C8B-B14F-4D97-AF65-F5344CB8AC3E}">
        <p14:creationId xmlns:p14="http://schemas.microsoft.com/office/powerpoint/2010/main" val="324012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D374-AA52-F47D-1B64-CD29FAA2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2">
                    <a:lumMod val="75000"/>
                  </a:schemeClr>
                </a:solidFill>
              </a:rPr>
              <a:t>Initial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2190-F2C0-8183-1231-B9FE7E9F0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By far we have checked the correlation between features and correlation of the target variable.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A28E0-C5F1-5B9D-9053-0227E97C8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75" y="2956970"/>
            <a:ext cx="6919660" cy="321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8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361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Classification project                  on  cardiovascular Risk prediction.  - Under the guidance of alma better made by - Ankit Gupta</vt:lpstr>
      <vt:lpstr>Index </vt:lpstr>
      <vt:lpstr>Problem statement </vt:lpstr>
      <vt:lpstr>Literature Survey</vt:lpstr>
      <vt:lpstr>Approach Methodolgy</vt:lpstr>
      <vt:lpstr>RANDOM FOREST ALGORITHM </vt:lpstr>
      <vt:lpstr>BAYES THEOREM </vt:lpstr>
      <vt:lpstr>Adapting boosting algorithms </vt:lpstr>
      <vt:lpstr>Initial results 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project                  on  cardiovascular Risk prediction.  - Under the guidance of alma better</dc:title>
  <dc:creator>Ankit Gupta</dc:creator>
  <cp:lastModifiedBy>Ankit Gupta</cp:lastModifiedBy>
  <cp:revision>1</cp:revision>
  <dcterms:created xsi:type="dcterms:W3CDTF">2023-07-22T14:21:28Z</dcterms:created>
  <dcterms:modified xsi:type="dcterms:W3CDTF">2023-07-23T10:14:31Z</dcterms:modified>
</cp:coreProperties>
</file>