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xml" ContentType="application/vnd.openxmlformats-officedocument.themeOverride+xml"/>
  <Override PartName="/ppt/notesSlides/notesSlide15.xml" ContentType="application/vnd.openxmlformats-officedocument.presentationml.notesSlide+xml"/>
  <Override PartName="/ppt/theme/themeOverride2.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31"/>
  </p:notesMasterIdLst>
  <p:sldIdLst>
    <p:sldId id="256" r:id="rId2"/>
    <p:sldId id="257" r:id="rId3"/>
    <p:sldId id="258" r:id="rId4"/>
    <p:sldId id="259" r:id="rId5"/>
    <p:sldId id="260" r:id="rId6"/>
    <p:sldId id="261" r:id="rId7"/>
    <p:sldId id="262" r:id="rId8"/>
    <p:sldId id="265" r:id="rId9"/>
    <p:sldId id="301" r:id="rId10"/>
    <p:sldId id="266" r:id="rId11"/>
    <p:sldId id="302" r:id="rId12"/>
    <p:sldId id="267" r:id="rId13"/>
    <p:sldId id="288" r:id="rId14"/>
    <p:sldId id="289" r:id="rId15"/>
    <p:sldId id="290" r:id="rId16"/>
    <p:sldId id="300" r:id="rId17"/>
    <p:sldId id="292" r:id="rId18"/>
    <p:sldId id="291" r:id="rId19"/>
    <p:sldId id="293" r:id="rId20"/>
    <p:sldId id="294" r:id="rId21"/>
    <p:sldId id="303" r:id="rId22"/>
    <p:sldId id="304" r:id="rId23"/>
    <p:sldId id="305" r:id="rId24"/>
    <p:sldId id="286" r:id="rId25"/>
    <p:sldId id="278" r:id="rId26"/>
    <p:sldId id="299" r:id="rId27"/>
    <p:sldId id="279" r:id="rId28"/>
    <p:sldId id="280" r:id="rId29"/>
    <p:sldId id="281" r:id="rId30"/>
  </p:sldIdLst>
  <p:sldSz cx="12188825" cy="6858000"/>
  <p:notesSz cx="6858000" cy="9144000"/>
  <p:embeddedFontLst>
    <p:embeddedFont>
      <p:font typeface="Calibri" panose="020F0502020204030204" pitchFamily="34" charset="0"/>
      <p:regular r:id="rId32"/>
      <p:bold r:id="rId33"/>
      <p:italic r:id="rId34"/>
      <p:boldItalic r:id="rId35"/>
    </p:embeddedFont>
    <p:embeddedFont>
      <p:font typeface="Constantia" panose="02030602050306030303" pitchFamily="18" charset="0"/>
      <p:regular r:id="rId36"/>
      <p:bold r:id="rId37"/>
      <p:italic r:id="rId38"/>
      <p:boldItalic r:id="rId39"/>
    </p:embeddedFont>
    <p:embeddedFont>
      <p:font typeface="Tw Cen MT" panose="020B0602020104020603" pitchFamily="34" charset="0"/>
      <p:regular r:id="rId40"/>
      <p:bold r:id="rId41"/>
      <p:italic r:id="rId42"/>
      <p:boldItalic r:id="rId4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hdHGtQzLmORDUIV5qb1TQEZB6Y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3" autoAdjust="0"/>
    <p:restoredTop sz="94660"/>
  </p:normalViewPr>
  <p:slideViewPr>
    <p:cSldViewPr snapToGrid="0">
      <p:cViewPr>
        <p:scale>
          <a:sx n="100" d="100"/>
          <a:sy n="100" d="100"/>
        </p:scale>
        <p:origin x="58" y="58"/>
      </p:cViewPr>
      <p:guideLst>
        <p:guide orient="horz" pos="2160"/>
        <p:guide orient="horz" pos="384"/>
        <p:guide orient="horz" pos="3792"/>
        <p:guide pos="959"/>
        <p:guide pos="6719"/>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5717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9960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609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7437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6523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8781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3071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2429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5073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9991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85651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08885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2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2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50316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2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2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2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7797547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2" name="Title 1"/>
          <p:cNvSpPr>
            <a:spLocks noGrp="1"/>
          </p:cNvSpPr>
          <p:nvPr>
            <p:ph type="ctrTitle"/>
          </p:nvPr>
        </p:nvSpPr>
        <p:spPr>
          <a:xfrm>
            <a:off x="1750556" y="1300786"/>
            <a:ext cx="8687713" cy="2509213"/>
          </a:xfrm>
        </p:spPr>
        <p:txBody>
          <a:bodyPr anchor="b">
            <a:normAutofit/>
          </a:bodyPr>
          <a:lstStyle>
            <a:lvl1pPr algn="ctr">
              <a:defRPr sz="4799"/>
            </a:lvl1pPr>
          </a:lstStyle>
          <a:p>
            <a:r>
              <a:rPr lang="en-US"/>
              <a:t>Click to edit Master title style</a:t>
            </a:r>
            <a:endParaRPr lang="en-US" dirty="0"/>
          </a:p>
        </p:txBody>
      </p:sp>
      <p:sp>
        <p:nvSpPr>
          <p:cNvPr id="3" name="Subtitle 2"/>
          <p:cNvSpPr>
            <a:spLocks noGrp="1"/>
          </p:cNvSpPr>
          <p:nvPr>
            <p:ph type="subTitle" idx="1"/>
          </p:nvPr>
        </p:nvSpPr>
        <p:spPr>
          <a:xfrm>
            <a:off x="1750556" y="3886201"/>
            <a:ext cx="8687713" cy="1371599"/>
          </a:xfrm>
        </p:spPr>
        <p:txBody>
          <a:bodyPr>
            <a:normAutofit/>
          </a:bodyPr>
          <a:lstStyle>
            <a:lvl1pPr marL="0" indent="0" algn="ctr">
              <a:buNone/>
              <a:defRPr sz="2199">
                <a:solidFill>
                  <a:schemeClr val="bg1">
                    <a:lumMod val="50000"/>
                  </a:schemeClr>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95770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2" name="Title 1"/>
          <p:cNvSpPr>
            <a:spLocks noGrp="1"/>
          </p:cNvSpPr>
          <p:nvPr>
            <p:ph type="title"/>
          </p:nvPr>
        </p:nvSpPr>
        <p:spPr>
          <a:xfrm>
            <a:off x="913556" y="4289374"/>
            <a:ext cx="10361733" cy="811610"/>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435" y="698261"/>
            <a:ext cx="9819974"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913536" y="5108728"/>
            <a:ext cx="10361753" cy="682472"/>
          </a:xfrm>
        </p:spPr>
        <p:txBody>
          <a:bodyPr/>
          <a:lstStyle>
            <a:lvl1pPr marL="0" indent="0" algn="ctr">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536114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2" name="Title 1"/>
          <p:cNvSpPr>
            <a:spLocks noGrp="1"/>
          </p:cNvSpPr>
          <p:nvPr>
            <p:ph type="title"/>
          </p:nvPr>
        </p:nvSpPr>
        <p:spPr>
          <a:xfrm>
            <a:off x="913536" y="609600"/>
            <a:ext cx="10361753" cy="3427245"/>
          </a:xfrm>
        </p:spPr>
        <p:txBody>
          <a:bodyPr anchor="ctr"/>
          <a:lstStyle>
            <a:lvl1pPr algn="ctr">
              <a:defRPr sz="3199"/>
            </a:lvl1pPr>
          </a:lstStyle>
          <a:p>
            <a:r>
              <a:rPr lang="en-US"/>
              <a:t>Click to edit Master title style</a:t>
            </a:r>
            <a:endParaRPr lang="en-US" dirty="0"/>
          </a:p>
        </p:txBody>
      </p:sp>
      <p:sp>
        <p:nvSpPr>
          <p:cNvPr id="4" name="Text Placeholder 3"/>
          <p:cNvSpPr>
            <a:spLocks noGrp="1"/>
          </p:cNvSpPr>
          <p:nvPr>
            <p:ph type="body" sz="half" idx="2"/>
          </p:nvPr>
        </p:nvSpPr>
        <p:spPr>
          <a:xfrm>
            <a:off x="913537" y="4204821"/>
            <a:ext cx="10361753" cy="1586380"/>
          </a:xfrm>
        </p:spPr>
        <p:txBody>
          <a:bodyPr anchor="ctr"/>
          <a:lstStyle>
            <a:lvl1pPr marL="0" indent="0" algn="ctr">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989760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2" name="Title 1"/>
          <p:cNvSpPr>
            <a:spLocks noGrp="1"/>
          </p:cNvSpPr>
          <p:nvPr>
            <p:ph type="title"/>
          </p:nvPr>
        </p:nvSpPr>
        <p:spPr>
          <a:xfrm>
            <a:off x="1445836" y="609600"/>
            <a:ext cx="9300329" cy="2992904"/>
          </a:xfrm>
        </p:spPr>
        <p:txBody>
          <a:bodyPr anchor="ctr"/>
          <a:lstStyle>
            <a:lvl1pPr>
              <a:defRPr sz="3199"/>
            </a:lvl1pPr>
          </a:lstStyle>
          <a:p>
            <a:r>
              <a:rPr lang="en-US"/>
              <a:t>Click to edit Master title style</a:t>
            </a:r>
            <a:endParaRPr lang="en-US" dirty="0"/>
          </a:p>
        </p:txBody>
      </p:sp>
      <p:sp>
        <p:nvSpPr>
          <p:cNvPr id="12" name="Text Placeholder 3"/>
          <p:cNvSpPr>
            <a:spLocks noGrp="1"/>
          </p:cNvSpPr>
          <p:nvPr>
            <p:ph type="body" sz="half" idx="13"/>
          </p:nvPr>
        </p:nvSpPr>
        <p:spPr>
          <a:xfrm>
            <a:off x="1720196" y="3610032"/>
            <a:ext cx="8750020" cy="594788"/>
          </a:xfrm>
        </p:spPr>
        <p:txBody>
          <a:bodyPr anchor="t">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536" y="4372797"/>
            <a:ext cx="10361753" cy="1421053"/>
          </a:xfrm>
        </p:spPr>
        <p:txBody>
          <a:bodyPr anchor="ctr">
            <a:normAutofit/>
          </a:bodyPr>
          <a:lstStyle>
            <a:lvl1pPr marL="0" indent="0" algn="ctr">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3" name="TextBox 12"/>
          <p:cNvSpPr txBox="1"/>
          <p:nvPr/>
        </p:nvSpPr>
        <p:spPr>
          <a:xfrm>
            <a:off x="1001227" y="754166"/>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tx1"/>
                </a:solidFill>
                <a:effectLst/>
              </a:rPr>
              <a:t>“</a:t>
            </a:r>
          </a:p>
        </p:txBody>
      </p:sp>
      <p:sp>
        <p:nvSpPr>
          <p:cNvPr id="14" name="TextBox 13"/>
          <p:cNvSpPr txBox="1"/>
          <p:nvPr/>
        </p:nvSpPr>
        <p:spPr>
          <a:xfrm>
            <a:off x="10554809" y="2993578"/>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val="146805157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2" name="Title 1"/>
          <p:cNvSpPr>
            <a:spLocks noGrp="1"/>
          </p:cNvSpPr>
          <p:nvPr>
            <p:ph type="title"/>
          </p:nvPr>
        </p:nvSpPr>
        <p:spPr>
          <a:xfrm>
            <a:off x="913537" y="2138722"/>
            <a:ext cx="10361753" cy="2511835"/>
          </a:xfrm>
        </p:spPr>
        <p:txBody>
          <a:bodyPr anchor="b"/>
          <a:lstStyle>
            <a:lvl1pPr algn="ctr">
              <a:defRPr sz="3199"/>
            </a:lvl1pPr>
          </a:lstStyle>
          <a:p>
            <a:r>
              <a:rPr lang="en-US"/>
              <a:t>Click to edit Master title style</a:t>
            </a:r>
            <a:endParaRPr lang="en-US" dirty="0"/>
          </a:p>
        </p:txBody>
      </p:sp>
      <p:sp>
        <p:nvSpPr>
          <p:cNvPr id="4" name="Text Placeholder 3"/>
          <p:cNvSpPr>
            <a:spLocks noGrp="1"/>
          </p:cNvSpPr>
          <p:nvPr>
            <p:ph type="body" sz="half" idx="2"/>
          </p:nvPr>
        </p:nvSpPr>
        <p:spPr>
          <a:xfrm>
            <a:off x="913537" y="4662335"/>
            <a:ext cx="10361753" cy="1140644"/>
          </a:xfrm>
        </p:spPr>
        <p:txBody>
          <a:bodyPr anchor="t"/>
          <a:lstStyle>
            <a:lvl1pPr marL="0" indent="0" algn="ctr">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741812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15" name="Title 1"/>
          <p:cNvSpPr>
            <a:spLocks noGrp="1"/>
          </p:cNvSpPr>
          <p:nvPr>
            <p:ph type="title"/>
          </p:nvPr>
        </p:nvSpPr>
        <p:spPr>
          <a:xfrm>
            <a:off x="913536" y="609600"/>
            <a:ext cx="10361753"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536" y="2367093"/>
            <a:ext cx="3298117" cy="576262"/>
          </a:xfrm>
        </p:spPr>
        <p:txBody>
          <a:bodyPr anchor="b">
            <a:noAutofit/>
          </a:bodyPr>
          <a:lstStyle>
            <a:lvl1pPr marL="0" indent="0" algn="ctr">
              <a:lnSpc>
                <a:spcPct val="85000"/>
              </a:lnSpc>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536" y="2943356"/>
            <a:ext cx="3298117" cy="2847845"/>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1230" y="2367093"/>
            <a:ext cx="3290664" cy="576262"/>
          </a:xfrm>
        </p:spPr>
        <p:txBody>
          <a:bodyPr anchor="b">
            <a:noAutofit/>
          </a:bodyPr>
          <a:lstStyle>
            <a:lvl1pPr marL="0" indent="0" algn="ctr">
              <a:lnSpc>
                <a:spcPct val="85000"/>
              </a:lnSpc>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0192" y="2943356"/>
            <a:ext cx="3302491" cy="2847845"/>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1222" y="2367093"/>
            <a:ext cx="3304067" cy="576262"/>
          </a:xfrm>
        </p:spPr>
        <p:txBody>
          <a:bodyPr anchor="b">
            <a:noAutofit/>
          </a:bodyPr>
          <a:lstStyle>
            <a:lvl1pPr marL="0" indent="0" algn="ctr">
              <a:lnSpc>
                <a:spcPct val="85000"/>
              </a:lnSpc>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1222" y="2943356"/>
            <a:ext cx="3304067" cy="2847845"/>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195549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30" name="Title 1"/>
          <p:cNvSpPr>
            <a:spLocks noGrp="1"/>
          </p:cNvSpPr>
          <p:nvPr>
            <p:ph type="title"/>
          </p:nvPr>
        </p:nvSpPr>
        <p:spPr>
          <a:xfrm>
            <a:off x="913536" y="610772"/>
            <a:ext cx="10361753"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536" y="4204820"/>
            <a:ext cx="3295551" cy="576262"/>
          </a:xfrm>
        </p:spPr>
        <p:txBody>
          <a:bodyPr anchor="b">
            <a:noAutofit/>
          </a:bodyPr>
          <a:lstStyle>
            <a:lvl1pPr marL="0" indent="0" algn="ctr">
              <a:lnSpc>
                <a:spcPct val="85000"/>
              </a:lnSpc>
              <a:buNone/>
              <a:defRPr sz="21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536" y="2367093"/>
            <a:ext cx="3295551"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536" y="4781082"/>
            <a:ext cx="3295551" cy="1010118"/>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1602" y="4204820"/>
            <a:ext cx="3300968" cy="576262"/>
          </a:xfrm>
        </p:spPr>
        <p:txBody>
          <a:bodyPr anchor="b">
            <a:noAutofit/>
          </a:bodyPr>
          <a:lstStyle>
            <a:lvl1pPr marL="0" indent="0" algn="ctr">
              <a:lnSpc>
                <a:spcPct val="85000"/>
              </a:lnSpc>
              <a:buNone/>
              <a:defRPr sz="21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0191" y="2367093"/>
            <a:ext cx="330249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0191" y="4781081"/>
            <a:ext cx="3302492" cy="1010119"/>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1222" y="4204820"/>
            <a:ext cx="3299821" cy="576262"/>
          </a:xfrm>
        </p:spPr>
        <p:txBody>
          <a:bodyPr anchor="b">
            <a:noAutofit/>
          </a:bodyPr>
          <a:lstStyle>
            <a:lvl1pPr marL="0" indent="0" algn="ctr">
              <a:lnSpc>
                <a:spcPct val="85000"/>
              </a:lnSpc>
              <a:buNone/>
              <a:defRPr sz="21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1222" y="2367093"/>
            <a:ext cx="3304067"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1097" y="4781079"/>
            <a:ext cx="3304192" cy="1010121"/>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4613459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537" y="2367094"/>
            <a:ext cx="10361753"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7749133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2" name="Vertical Title 1"/>
          <p:cNvSpPr>
            <a:spLocks noGrp="1"/>
          </p:cNvSpPr>
          <p:nvPr>
            <p:ph type="title" orient="vert"/>
          </p:nvPr>
        </p:nvSpPr>
        <p:spPr>
          <a:xfrm>
            <a:off x="8722628" y="609602"/>
            <a:ext cx="2552661"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537" y="609602"/>
            <a:ext cx="7656730"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115360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38"/>
        <p:cNvGrpSpPr/>
        <p:nvPr/>
      </p:nvGrpSpPr>
      <p:grpSpPr>
        <a:xfrm>
          <a:off x="0" y="0"/>
          <a:ext cx="0" cy="0"/>
          <a:chOff x="0" y="0"/>
          <a:chExt cx="0" cy="0"/>
        </a:xfrm>
      </p:grpSpPr>
      <p:sp>
        <p:nvSpPr>
          <p:cNvPr id="39" name="Google Shape;39;p30"/>
          <p:cNvSpPr txBox="1">
            <a:spLocks noGrp="1"/>
          </p:cNvSpPr>
          <p:nvPr>
            <p:ph type="title"/>
          </p:nvPr>
        </p:nvSpPr>
        <p:spPr>
          <a:xfrm>
            <a:off x="1522876" y="609600"/>
            <a:ext cx="9143538" cy="1066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45D7E"/>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0"/>
          <p:cNvSpPr txBox="1">
            <a:spLocks noGrp="1"/>
          </p:cNvSpPr>
          <p:nvPr>
            <p:ph type="body" idx="1"/>
          </p:nvPr>
        </p:nvSpPr>
        <p:spPr>
          <a:xfrm>
            <a:off x="1522876" y="1905000"/>
            <a:ext cx="9143538" cy="3697465"/>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800"/>
              </a:spcBef>
              <a:spcAft>
                <a:spcPts val="0"/>
              </a:spcAft>
              <a:buSzPts val="1440"/>
              <a:buChar char="▪"/>
              <a:defRPr/>
            </a:lvl1pPr>
            <a:lvl2pPr marL="914400" lvl="1" indent="-342900" algn="l">
              <a:lnSpc>
                <a:spcPct val="90000"/>
              </a:lnSpc>
              <a:spcBef>
                <a:spcPts val="1000"/>
              </a:spcBef>
              <a:spcAft>
                <a:spcPts val="0"/>
              </a:spcAft>
              <a:buSzPts val="1800"/>
              <a:buChar char="–"/>
              <a:defRPr/>
            </a:lvl2pPr>
            <a:lvl3pPr marL="1371600" lvl="2" indent="-320039" algn="l">
              <a:lnSpc>
                <a:spcPct val="90000"/>
              </a:lnSpc>
              <a:spcBef>
                <a:spcPts val="800"/>
              </a:spcBef>
              <a:spcAft>
                <a:spcPts val="0"/>
              </a:spcAft>
              <a:buSzPts val="1440"/>
              <a:buChar char="▪"/>
              <a:defRPr/>
            </a:lvl3pPr>
            <a:lvl4pPr marL="1828800" lvl="3" indent="-342900" algn="l">
              <a:lnSpc>
                <a:spcPct val="90000"/>
              </a:lnSpc>
              <a:spcBef>
                <a:spcPts val="800"/>
              </a:spcBef>
              <a:spcAft>
                <a:spcPts val="0"/>
              </a:spcAft>
              <a:buSzPts val="1800"/>
              <a:buChar char="–"/>
              <a:defRPr/>
            </a:lvl4pPr>
            <a:lvl5pPr marL="2286000" lvl="4" indent="-320039" algn="l">
              <a:lnSpc>
                <a:spcPct val="90000"/>
              </a:lnSpc>
              <a:spcBef>
                <a:spcPts val="800"/>
              </a:spcBef>
              <a:spcAft>
                <a:spcPts val="0"/>
              </a:spcAft>
              <a:buSzPts val="1440"/>
              <a:buChar char="▪"/>
              <a:defRPr/>
            </a:lvl5pPr>
            <a:lvl6pPr marL="2743200" lvl="5" indent="-342900" algn="l">
              <a:lnSpc>
                <a:spcPct val="90000"/>
              </a:lnSpc>
              <a:spcBef>
                <a:spcPts val="800"/>
              </a:spcBef>
              <a:spcAft>
                <a:spcPts val="0"/>
              </a:spcAft>
              <a:buSzPts val="1800"/>
              <a:buChar char="–"/>
              <a:defRPr/>
            </a:lvl6pPr>
            <a:lvl7pPr marL="3200400" lvl="6" indent="-320039" algn="l">
              <a:lnSpc>
                <a:spcPct val="90000"/>
              </a:lnSpc>
              <a:spcBef>
                <a:spcPts val="800"/>
              </a:spcBef>
              <a:spcAft>
                <a:spcPts val="0"/>
              </a:spcAft>
              <a:buSzPts val="1440"/>
              <a:buChar char="▪"/>
              <a:defRPr/>
            </a:lvl7pPr>
            <a:lvl8pPr marL="3657600" lvl="7" indent="-342900" algn="l">
              <a:lnSpc>
                <a:spcPct val="90000"/>
              </a:lnSpc>
              <a:spcBef>
                <a:spcPts val="800"/>
              </a:spcBef>
              <a:spcAft>
                <a:spcPts val="0"/>
              </a:spcAft>
              <a:buSzPts val="1800"/>
              <a:buChar char="–"/>
              <a:defRPr/>
            </a:lvl8pPr>
            <a:lvl9pPr marL="4114800" lvl="8" indent="-320040" algn="l">
              <a:lnSpc>
                <a:spcPct val="90000"/>
              </a:lnSpc>
              <a:spcBef>
                <a:spcPts val="800"/>
              </a:spcBef>
              <a:spcAft>
                <a:spcPts val="0"/>
              </a:spcAft>
              <a:buSzPts val="1440"/>
              <a:buChar char="▪"/>
              <a:defRPr/>
            </a:lvl9pPr>
          </a:lstStyle>
          <a:p>
            <a:endParaRPr/>
          </a:p>
        </p:txBody>
      </p:sp>
      <p:sp>
        <p:nvSpPr>
          <p:cNvPr id="41" name="Google Shape;41;p30"/>
          <p:cNvSpPr txBox="1">
            <a:spLocks noGrp="1"/>
          </p:cNvSpPr>
          <p:nvPr>
            <p:ph type="ftr" idx="11"/>
          </p:nvPr>
        </p:nvSpPr>
        <p:spPr>
          <a:xfrm>
            <a:off x="1507498" y="6516865"/>
            <a:ext cx="6062145"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0"/>
          <p:cNvSpPr txBox="1">
            <a:spLocks noGrp="1"/>
          </p:cNvSpPr>
          <p:nvPr>
            <p:ph type="dt" idx="10"/>
          </p:nvPr>
        </p:nvSpPr>
        <p:spPr>
          <a:xfrm>
            <a:off x="7994363" y="6516865"/>
            <a:ext cx="1327622" cy="2286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0"/>
          <p:cNvSpPr txBox="1">
            <a:spLocks noGrp="1"/>
          </p:cNvSpPr>
          <p:nvPr>
            <p:ph type="sldNum" idx="12"/>
          </p:nvPr>
        </p:nvSpPr>
        <p:spPr>
          <a:xfrm>
            <a:off x="9730094" y="6516865"/>
            <a:ext cx="936319"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98476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1_Picture with Caption">
    <p:spTree>
      <p:nvGrpSpPr>
        <p:cNvPr id="1" name="Shape 50"/>
        <p:cNvGrpSpPr/>
        <p:nvPr/>
      </p:nvGrpSpPr>
      <p:grpSpPr>
        <a:xfrm>
          <a:off x="0" y="0"/>
          <a:ext cx="0" cy="0"/>
          <a:chOff x="0" y="0"/>
          <a:chExt cx="0" cy="0"/>
        </a:xfrm>
      </p:grpSpPr>
      <p:sp>
        <p:nvSpPr>
          <p:cNvPr id="52" name="Google Shape;52;p32"/>
          <p:cNvSpPr txBox="1">
            <a:spLocks noGrp="1"/>
          </p:cNvSpPr>
          <p:nvPr>
            <p:ph type="title"/>
          </p:nvPr>
        </p:nvSpPr>
        <p:spPr>
          <a:xfrm>
            <a:off x="7923214" y="1371600"/>
            <a:ext cx="3124200" cy="2057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45D7E"/>
              </a:buClr>
              <a:buSzPts val="3200"/>
              <a:buFont typeface="Calibri"/>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32" descr="An empty placeholder to add an image. Click on the placeholder and select the image that you wish to add"/>
          <p:cNvSpPr>
            <a:spLocks noGrp="1"/>
          </p:cNvSpPr>
          <p:nvPr>
            <p:ph type="pic" idx="2"/>
          </p:nvPr>
        </p:nvSpPr>
        <p:spPr>
          <a:xfrm>
            <a:off x="1400490" y="1202055"/>
            <a:ext cx="5760720" cy="4206240"/>
          </a:xfrm>
          <a:prstGeom prst="rect">
            <a:avLst/>
          </a:prstGeom>
          <a:solidFill>
            <a:srgbClr val="F2F2F2"/>
          </a:solidFill>
          <a:ln>
            <a:noFill/>
          </a:ln>
        </p:spPr>
      </p:sp>
      <p:sp>
        <p:nvSpPr>
          <p:cNvPr id="54" name="Google Shape;54;p32"/>
          <p:cNvSpPr txBox="1">
            <a:spLocks noGrp="1"/>
          </p:cNvSpPr>
          <p:nvPr>
            <p:ph type="body" idx="1"/>
          </p:nvPr>
        </p:nvSpPr>
        <p:spPr>
          <a:xfrm>
            <a:off x="7923214" y="3536829"/>
            <a:ext cx="3124200" cy="179717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00"/>
              </a:spcBef>
              <a:spcAft>
                <a:spcPts val="0"/>
              </a:spcAft>
              <a:buSzPts val="1280"/>
              <a:buNone/>
              <a:defRPr sz="1600"/>
            </a:lvl1pPr>
            <a:lvl2pPr marL="914400" lvl="1" indent="-228600" algn="l">
              <a:lnSpc>
                <a:spcPct val="90000"/>
              </a:lnSpc>
              <a:spcBef>
                <a:spcPts val="1000"/>
              </a:spcBef>
              <a:spcAft>
                <a:spcPts val="0"/>
              </a:spcAft>
              <a:buSzPts val="1200"/>
              <a:buNone/>
              <a:defRPr sz="1200"/>
            </a:lvl2pPr>
            <a:lvl3pPr marL="1371600" lvl="2" indent="-228600" algn="l">
              <a:lnSpc>
                <a:spcPct val="90000"/>
              </a:lnSpc>
              <a:spcBef>
                <a:spcPts val="800"/>
              </a:spcBef>
              <a:spcAft>
                <a:spcPts val="0"/>
              </a:spcAft>
              <a:buSzPts val="800"/>
              <a:buNone/>
              <a:defRPr sz="1000"/>
            </a:lvl3pPr>
            <a:lvl4pPr marL="1828800" lvl="3" indent="-228600" algn="l">
              <a:lnSpc>
                <a:spcPct val="90000"/>
              </a:lnSpc>
              <a:spcBef>
                <a:spcPts val="800"/>
              </a:spcBef>
              <a:spcAft>
                <a:spcPts val="0"/>
              </a:spcAft>
              <a:buSzPts val="900"/>
              <a:buNone/>
              <a:defRPr sz="900"/>
            </a:lvl4pPr>
            <a:lvl5pPr marL="2286000" lvl="4" indent="-228600" algn="l">
              <a:lnSpc>
                <a:spcPct val="90000"/>
              </a:lnSpc>
              <a:spcBef>
                <a:spcPts val="800"/>
              </a:spcBef>
              <a:spcAft>
                <a:spcPts val="0"/>
              </a:spcAft>
              <a:buSzPts val="720"/>
              <a:buNone/>
              <a:defRPr sz="900"/>
            </a:lvl5pPr>
            <a:lvl6pPr marL="2743200" lvl="5" indent="-228600" algn="l">
              <a:lnSpc>
                <a:spcPct val="90000"/>
              </a:lnSpc>
              <a:spcBef>
                <a:spcPts val="800"/>
              </a:spcBef>
              <a:spcAft>
                <a:spcPts val="0"/>
              </a:spcAft>
              <a:buSzPts val="900"/>
              <a:buNone/>
              <a:defRPr sz="900"/>
            </a:lvl6pPr>
            <a:lvl7pPr marL="3200400" lvl="6" indent="-228600" algn="l">
              <a:lnSpc>
                <a:spcPct val="90000"/>
              </a:lnSpc>
              <a:spcBef>
                <a:spcPts val="800"/>
              </a:spcBef>
              <a:spcAft>
                <a:spcPts val="0"/>
              </a:spcAft>
              <a:buSzPts val="720"/>
              <a:buNone/>
              <a:defRPr sz="900"/>
            </a:lvl7pPr>
            <a:lvl8pPr marL="3657600" lvl="7" indent="-228600" algn="l">
              <a:lnSpc>
                <a:spcPct val="90000"/>
              </a:lnSpc>
              <a:spcBef>
                <a:spcPts val="800"/>
              </a:spcBef>
              <a:spcAft>
                <a:spcPts val="0"/>
              </a:spcAft>
              <a:buSzPts val="900"/>
              <a:buNone/>
              <a:defRPr sz="900"/>
            </a:lvl8pPr>
            <a:lvl9pPr marL="4114800" lvl="8" indent="-228600" algn="l">
              <a:lnSpc>
                <a:spcPct val="90000"/>
              </a:lnSpc>
              <a:spcBef>
                <a:spcPts val="800"/>
              </a:spcBef>
              <a:spcAft>
                <a:spcPts val="0"/>
              </a:spcAft>
              <a:buSzPts val="720"/>
              <a:buNone/>
              <a:defRPr sz="900"/>
            </a:lvl9pPr>
          </a:lstStyle>
          <a:p>
            <a:endParaRPr/>
          </a:p>
        </p:txBody>
      </p:sp>
      <p:sp>
        <p:nvSpPr>
          <p:cNvPr id="55" name="Google Shape;55;p32"/>
          <p:cNvSpPr txBox="1">
            <a:spLocks noGrp="1"/>
          </p:cNvSpPr>
          <p:nvPr>
            <p:ph type="ftr" idx="11"/>
          </p:nvPr>
        </p:nvSpPr>
        <p:spPr>
          <a:xfrm>
            <a:off x="1507498" y="6516865"/>
            <a:ext cx="6062145"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2"/>
          <p:cNvSpPr txBox="1">
            <a:spLocks noGrp="1"/>
          </p:cNvSpPr>
          <p:nvPr>
            <p:ph type="dt" idx="10"/>
          </p:nvPr>
        </p:nvSpPr>
        <p:spPr>
          <a:xfrm>
            <a:off x="7994363" y="6516865"/>
            <a:ext cx="1327622" cy="2286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9730094" y="6516865"/>
            <a:ext cx="936319"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6612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536" y="2367093"/>
            <a:ext cx="10361127"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6008356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1_Two Conten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1522876" y="609600"/>
            <a:ext cx="9143538" cy="1066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45D7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1522413" y="1904999"/>
            <a:ext cx="4435564" cy="4088921"/>
          </a:xfrm>
          <a:prstGeom prst="rect">
            <a:avLst/>
          </a:prstGeom>
          <a:noFill/>
          <a:ln>
            <a:noFill/>
          </a:ln>
        </p:spPr>
        <p:txBody>
          <a:bodyPr spcFirstLastPara="1" wrap="square" lIns="91425" tIns="45700" rIns="91425" bIns="45700" anchor="t" anchorCtr="0">
            <a:normAutofit/>
          </a:bodyPr>
          <a:lstStyle>
            <a:lvl1pPr marL="457200" lvl="0" indent="-350520" algn="l">
              <a:lnSpc>
                <a:spcPct val="90000"/>
              </a:lnSpc>
              <a:spcBef>
                <a:spcPts val="1800"/>
              </a:spcBef>
              <a:spcAft>
                <a:spcPts val="0"/>
              </a:spcAft>
              <a:buSzPts val="1920"/>
              <a:buChar char="▪"/>
              <a:defRPr sz="2400"/>
            </a:lvl1pPr>
            <a:lvl2pPr marL="914400" lvl="1" indent="-355600" algn="l">
              <a:lnSpc>
                <a:spcPct val="90000"/>
              </a:lnSpc>
              <a:spcBef>
                <a:spcPts val="1000"/>
              </a:spcBef>
              <a:spcAft>
                <a:spcPts val="0"/>
              </a:spcAft>
              <a:buSzPts val="2000"/>
              <a:buChar char="–"/>
              <a:defRPr sz="2000"/>
            </a:lvl2pPr>
            <a:lvl3pPr marL="1371600" lvl="2" indent="-320039" algn="l">
              <a:lnSpc>
                <a:spcPct val="90000"/>
              </a:lnSpc>
              <a:spcBef>
                <a:spcPts val="800"/>
              </a:spcBef>
              <a:spcAft>
                <a:spcPts val="0"/>
              </a:spcAft>
              <a:buSzPts val="1440"/>
              <a:buChar char="▪"/>
              <a:defRPr sz="1800"/>
            </a:lvl3pPr>
            <a:lvl4pPr marL="1828800" lvl="3" indent="-330200" algn="l">
              <a:lnSpc>
                <a:spcPct val="90000"/>
              </a:lnSpc>
              <a:spcBef>
                <a:spcPts val="800"/>
              </a:spcBef>
              <a:spcAft>
                <a:spcPts val="0"/>
              </a:spcAft>
              <a:buSzPts val="1600"/>
              <a:buChar char="–"/>
              <a:defRPr sz="1600"/>
            </a:lvl4pPr>
            <a:lvl5pPr marL="2286000" lvl="4" indent="-309879" algn="l">
              <a:lnSpc>
                <a:spcPct val="90000"/>
              </a:lnSpc>
              <a:spcBef>
                <a:spcPts val="800"/>
              </a:spcBef>
              <a:spcAft>
                <a:spcPts val="0"/>
              </a:spcAft>
              <a:buSzPts val="1280"/>
              <a:buChar char="▪"/>
              <a:defRPr sz="1600"/>
            </a:lvl5pPr>
            <a:lvl6pPr marL="2743200" lvl="5" indent="-330200" algn="l">
              <a:lnSpc>
                <a:spcPct val="90000"/>
              </a:lnSpc>
              <a:spcBef>
                <a:spcPts val="800"/>
              </a:spcBef>
              <a:spcAft>
                <a:spcPts val="0"/>
              </a:spcAft>
              <a:buSzPts val="1600"/>
              <a:buChar char="–"/>
              <a:defRPr sz="1600"/>
            </a:lvl6pPr>
            <a:lvl7pPr marL="3200400" lvl="6" indent="-309879" algn="l">
              <a:lnSpc>
                <a:spcPct val="90000"/>
              </a:lnSpc>
              <a:spcBef>
                <a:spcPts val="800"/>
              </a:spcBef>
              <a:spcAft>
                <a:spcPts val="0"/>
              </a:spcAft>
              <a:buSzPts val="1280"/>
              <a:buChar char="▪"/>
              <a:defRPr sz="1600"/>
            </a:lvl7pPr>
            <a:lvl8pPr marL="3657600" lvl="7" indent="-330200" algn="l">
              <a:lnSpc>
                <a:spcPct val="90000"/>
              </a:lnSpc>
              <a:spcBef>
                <a:spcPts val="800"/>
              </a:spcBef>
              <a:spcAft>
                <a:spcPts val="0"/>
              </a:spcAft>
              <a:buSzPts val="1600"/>
              <a:buChar char="–"/>
              <a:defRPr sz="1600"/>
            </a:lvl8pPr>
            <a:lvl9pPr marL="4114800" lvl="8" indent="-309879" algn="l">
              <a:lnSpc>
                <a:spcPct val="90000"/>
              </a:lnSpc>
              <a:spcBef>
                <a:spcPts val="800"/>
              </a:spcBef>
              <a:spcAft>
                <a:spcPts val="0"/>
              </a:spcAft>
              <a:buSzPts val="1280"/>
              <a:buChar char="▪"/>
              <a:defRPr sz="1600"/>
            </a:lvl9pPr>
          </a:lstStyle>
          <a:p>
            <a:endParaRPr/>
          </a:p>
        </p:txBody>
      </p:sp>
      <p:sp>
        <p:nvSpPr>
          <p:cNvPr id="61" name="Google Shape;61;p33"/>
          <p:cNvSpPr txBox="1">
            <a:spLocks noGrp="1"/>
          </p:cNvSpPr>
          <p:nvPr>
            <p:ph type="body" idx="2"/>
          </p:nvPr>
        </p:nvSpPr>
        <p:spPr>
          <a:xfrm>
            <a:off x="6230849" y="1904999"/>
            <a:ext cx="4435564" cy="4088921"/>
          </a:xfrm>
          <a:prstGeom prst="rect">
            <a:avLst/>
          </a:prstGeom>
          <a:noFill/>
          <a:ln>
            <a:noFill/>
          </a:ln>
        </p:spPr>
        <p:txBody>
          <a:bodyPr spcFirstLastPara="1" wrap="square" lIns="91425" tIns="45700" rIns="91425" bIns="45700" anchor="t" anchorCtr="0">
            <a:normAutofit/>
          </a:bodyPr>
          <a:lstStyle>
            <a:lvl1pPr marL="457200" lvl="0" indent="-350520" algn="l">
              <a:lnSpc>
                <a:spcPct val="90000"/>
              </a:lnSpc>
              <a:spcBef>
                <a:spcPts val="1800"/>
              </a:spcBef>
              <a:spcAft>
                <a:spcPts val="0"/>
              </a:spcAft>
              <a:buSzPts val="1920"/>
              <a:buChar char="▪"/>
              <a:defRPr sz="2400"/>
            </a:lvl1pPr>
            <a:lvl2pPr marL="914400" lvl="1" indent="-355600" algn="l">
              <a:lnSpc>
                <a:spcPct val="90000"/>
              </a:lnSpc>
              <a:spcBef>
                <a:spcPts val="1000"/>
              </a:spcBef>
              <a:spcAft>
                <a:spcPts val="0"/>
              </a:spcAft>
              <a:buSzPts val="2000"/>
              <a:buChar char="–"/>
              <a:defRPr sz="2000"/>
            </a:lvl2pPr>
            <a:lvl3pPr marL="1371600" lvl="2" indent="-320039" algn="l">
              <a:lnSpc>
                <a:spcPct val="90000"/>
              </a:lnSpc>
              <a:spcBef>
                <a:spcPts val="800"/>
              </a:spcBef>
              <a:spcAft>
                <a:spcPts val="0"/>
              </a:spcAft>
              <a:buSzPts val="1440"/>
              <a:buChar char="▪"/>
              <a:defRPr sz="1800"/>
            </a:lvl3pPr>
            <a:lvl4pPr marL="1828800" lvl="3" indent="-330200" algn="l">
              <a:lnSpc>
                <a:spcPct val="90000"/>
              </a:lnSpc>
              <a:spcBef>
                <a:spcPts val="800"/>
              </a:spcBef>
              <a:spcAft>
                <a:spcPts val="0"/>
              </a:spcAft>
              <a:buSzPts val="1600"/>
              <a:buChar char="–"/>
              <a:defRPr sz="1600"/>
            </a:lvl4pPr>
            <a:lvl5pPr marL="2286000" lvl="4" indent="-309879" algn="l">
              <a:lnSpc>
                <a:spcPct val="90000"/>
              </a:lnSpc>
              <a:spcBef>
                <a:spcPts val="800"/>
              </a:spcBef>
              <a:spcAft>
                <a:spcPts val="0"/>
              </a:spcAft>
              <a:buSzPts val="1280"/>
              <a:buChar char="▪"/>
              <a:defRPr sz="1600"/>
            </a:lvl5pPr>
            <a:lvl6pPr marL="2743200" lvl="5" indent="-330200" algn="l">
              <a:lnSpc>
                <a:spcPct val="90000"/>
              </a:lnSpc>
              <a:spcBef>
                <a:spcPts val="800"/>
              </a:spcBef>
              <a:spcAft>
                <a:spcPts val="0"/>
              </a:spcAft>
              <a:buSzPts val="1600"/>
              <a:buChar char="–"/>
              <a:defRPr sz="1600"/>
            </a:lvl6pPr>
            <a:lvl7pPr marL="3200400" lvl="6" indent="-309879" algn="l">
              <a:lnSpc>
                <a:spcPct val="90000"/>
              </a:lnSpc>
              <a:spcBef>
                <a:spcPts val="800"/>
              </a:spcBef>
              <a:spcAft>
                <a:spcPts val="0"/>
              </a:spcAft>
              <a:buSzPts val="1280"/>
              <a:buChar char="▪"/>
              <a:defRPr sz="1600"/>
            </a:lvl7pPr>
            <a:lvl8pPr marL="3657600" lvl="7" indent="-330200" algn="l">
              <a:lnSpc>
                <a:spcPct val="90000"/>
              </a:lnSpc>
              <a:spcBef>
                <a:spcPts val="800"/>
              </a:spcBef>
              <a:spcAft>
                <a:spcPts val="0"/>
              </a:spcAft>
              <a:buSzPts val="1600"/>
              <a:buChar char="–"/>
              <a:defRPr sz="1600"/>
            </a:lvl8pPr>
            <a:lvl9pPr marL="4114800" lvl="8" indent="-309879" algn="l">
              <a:lnSpc>
                <a:spcPct val="90000"/>
              </a:lnSpc>
              <a:spcBef>
                <a:spcPts val="800"/>
              </a:spcBef>
              <a:spcAft>
                <a:spcPts val="0"/>
              </a:spcAft>
              <a:buSzPts val="1280"/>
              <a:buChar char="▪"/>
              <a:defRPr sz="1600"/>
            </a:lvl9pPr>
          </a:lstStyle>
          <a:p>
            <a:endParaRPr/>
          </a:p>
        </p:txBody>
      </p:sp>
      <p:sp>
        <p:nvSpPr>
          <p:cNvPr id="62" name="Google Shape;62;p33"/>
          <p:cNvSpPr txBox="1">
            <a:spLocks noGrp="1"/>
          </p:cNvSpPr>
          <p:nvPr>
            <p:ph type="ftr" idx="11"/>
          </p:nvPr>
        </p:nvSpPr>
        <p:spPr>
          <a:xfrm>
            <a:off x="1507498" y="6516865"/>
            <a:ext cx="6062145"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dt" idx="10"/>
          </p:nvPr>
        </p:nvSpPr>
        <p:spPr>
          <a:xfrm>
            <a:off x="7994363" y="6516865"/>
            <a:ext cx="1327622" cy="2286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9730094" y="6516865"/>
            <a:ext cx="936319"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4298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2" name="Title 1"/>
          <p:cNvSpPr>
            <a:spLocks noGrp="1"/>
          </p:cNvSpPr>
          <p:nvPr>
            <p:ph type="title"/>
          </p:nvPr>
        </p:nvSpPr>
        <p:spPr>
          <a:xfrm>
            <a:off x="913536" y="828564"/>
            <a:ext cx="10349056" cy="2736819"/>
          </a:xfrm>
        </p:spPr>
        <p:txBody>
          <a:bodyPr anchor="b">
            <a:normAutofit/>
          </a:bodyPr>
          <a:lstStyle>
            <a:lvl1pPr>
              <a:defRPr sz="3999"/>
            </a:lvl1pPr>
          </a:lstStyle>
          <a:p>
            <a:r>
              <a:rPr lang="en-US"/>
              <a:t>Click to edit Master title style</a:t>
            </a:r>
            <a:endParaRPr lang="en-US" dirty="0"/>
          </a:p>
        </p:txBody>
      </p:sp>
      <p:sp>
        <p:nvSpPr>
          <p:cNvPr id="3" name="Text Placeholder 2"/>
          <p:cNvSpPr>
            <a:spLocks noGrp="1"/>
          </p:cNvSpPr>
          <p:nvPr>
            <p:ph type="body" idx="1"/>
          </p:nvPr>
        </p:nvSpPr>
        <p:spPr>
          <a:xfrm>
            <a:off x="913536" y="3657458"/>
            <a:ext cx="10349056" cy="1368183"/>
          </a:xfrm>
        </p:spPr>
        <p:txBody>
          <a:bodyPr>
            <a:normAutofit/>
          </a:bodyPr>
          <a:lstStyle>
            <a:lvl1pPr marL="0" indent="0" algn="ctr">
              <a:buNone/>
              <a:defRPr sz="1999">
                <a:solidFill>
                  <a:schemeClr val="bg1">
                    <a:lumMod val="50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30870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14" name="Title 1"/>
          <p:cNvSpPr>
            <a:spLocks noGrp="1"/>
          </p:cNvSpPr>
          <p:nvPr>
            <p:ph type="title"/>
          </p:nvPr>
        </p:nvSpPr>
        <p:spPr>
          <a:xfrm>
            <a:off x="913537" y="618518"/>
            <a:ext cx="10361752"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536" y="2367093"/>
            <a:ext cx="510469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0593" y="2367093"/>
            <a:ext cx="51040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6210754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14" name="Title 1"/>
          <p:cNvSpPr>
            <a:spLocks noGrp="1"/>
          </p:cNvSpPr>
          <p:nvPr>
            <p:ph type="title"/>
          </p:nvPr>
        </p:nvSpPr>
        <p:spPr>
          <a:xfrm>
            <a:off x="913537" y="618518"/>
            <a:ext cx="10361752"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029" y="2371018"/>
            <a:ext cx="4872205" cy="679994"/>
          </a:xfrm>
        </p:spPr>
        <p:txBody>
          <a:bodyPr anchor="b">
            <a:noAutofit/>
          </a:bodyPr>
          <a:lstStyle>
            <a:lvl1pPr marL="0" indent="0">
              <a:lnSpc>
                <a:spcPct val="85000"/>
              </a:lnSpc>
              <a:buNone/>
              <a:defRPr sz="25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537" y="3051013"/>
            <a:ext cx="510469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4757" y="2371018"/>
            <a:ext cx="4880533" cy="679994"/>
          </a:xfrm>
        </p:spPr>
        <p:txBody>
          <a:bodyPr anchor="b">
            <a:noAutofit/>
          </a:bodyPr>
          <a:lstStyle>
            <a:lvl1pPr marL="0" indent="0">
              <a:lnSpc>
                <a:spcPct val="85000"/>
              </a:lnSpc>
              <a:buNone/>
              <a:defRPr sz="25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0593" y="3051013"/>
            <a:ext cx="510407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125670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2478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94519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2" name="Title 1"/>
          <p:cNvSpPr>
            <a:spLocks noGrp="1"/>
          </p:cNvSpPr>
          <p:nvPr>
            <p:ph type="title"/>
          </p:nvPr>
        </p:nvSpPr>
        <p:spPr>
          <a:xfrm>
            <a:off x="913537" y="609600"/>
            <a:ext cx="3934663" cy="2023252"/>
          </a:xfrm>
        </p:spPr>
        <p:txBody>
          <a:bodyPr anchor="b"/>
          <a:lstStyle>
            <a:lvl1pPr algn="ctr">
              <a:defRPr sz="3199"/>
            </a:lvl1pPr>
          </a:lstStyle>
          <a:p>
            <a:r>
              <a:rPr lang="en-US"/>
              <a:t>Click to edit Master title style</a:t>
            </a:r>
            <a:endParaRPr lang="en-US" dirty="0"/>
          </a:p>
        </p:txBody>
      </p:sp>
      <p:sp>
        <p:nvSpPr>
          <p:cNvPr id="10" name="Content Placeholder 2"/>
          <p:cNvSpPr>
            <a:spLocks noGrp="1"/>
          </p:cNvSpPr>
          <p:nvPr>
            <p:ph sz="quarter" idx="13"/>
          </p:nvPr>
        </p:nvSpPr>
        <p:spPr>
          <a:xfrm>
            <a:off x="5076740" y="609601"/>
            <a:ext cx="6198548"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537" y="2632852"/>
            <a:ext cx="3934664" cy="3158348"/>
          </a:xfrm>
        </p:spPr>
        <p:txBody>
          <a:bodyPr/>
          <a:lstStyle>
            <a:lvl1pPr marL="0" indent="0" algn="ctr">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103986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2" name="Title 1"/>
          <p:cNvSpPr>
            <a:spLocks noGrp="1"/>
          </p:cNvSpPr>
          <p:nvPr>
            <p:ph type="title"/>
          </p:nvPr>
        </p:nvSpPr>
        <p:spPr>
          <a:xfrm>
            <a:off x="913537" y="609600"/>
            <a:ext cx="5933423" cy="2023254"/>
          </a:xfrm>
        </p:spPr>
        <p:txBody>
          <a:bodyPr anchor="b"/>
          <a:lstStyle>
            <a:lvl1pPr algn="ct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2870" y="609601"/>
            <a:ext cx="3254510"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913557" y="2632853"/>
            <a:ext cx="5933403" cy="3158347"/>
          </a:xfrm>
        </p:spPr>
        <p:txBody>
          <a:bodyPr/>
          <a:lstStyle>
            <a:lvl1pPr marL="0" indent="0" algn="ctr">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589620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2">
            <a:alphaModFix/>
            <a:extLst>
              <a:ext uri="{28A0092B-C50C-407E-A947-70E740481C1C}">
                <a14:useLocalDpi xmlns:a14="http://schemas.microsoft.com/office/drawing/2010/main" val="0"/>
              </a:ext>
            </a:extLst>
          </a:blip>
          <a:srcRect/>
          <a:stretch>
            <a:fillRect/>
          </a:stretch>
        </p:blipFill>
        <p:spPr bwMode="auto">
          <a:xfrm>
            <a:off x="0" y="-1"/>
            <a:ext cx="1218882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537" y="618518"/>
            <a:ext cx="10361752"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537" y="2367094"/>
            <a:ext cx="10361753"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6737" y="5883276"/>
            <a:ext cx="2742486" cy="365125"/>
          </a:xfrm>
          <a:prstGeom prst="rect">
            <a:avLst/>
          </a:prstGeom>
        </p:spPr>
        <p:txBody>
          <a:bodyPr vert="horz" lIns="91440" tIns="45720" rIns="91440" bIns="45720" rtlCol="0" anchor="ctr"/>
          <a:lstStyle>
            <a:lvl1pPr algn="r">
              <a:defRPr sz="1000">
                <a:solidFill>
                  <a:schemeClr val="tx1"/>
                </a:solidFill>
              </a:defRPr>
            </a:lvl1pPr>
          </a:lstStyle>
          <a:p>
            <a:endParaRPr lang="en-IN"/>
          </a:p>
        </p:txBody>
      </p:sp>
      <p:sp>
        <p:nvSpPr>
          <p:cNvPr id="5" name="Footer Placeholder 4"/>
          <p:cNvSpPr>
            <a:spLocks noGrp="1"/>
          </p:cNvSpPr>
          <p:nvPr>
            <p:ph type="ftr" sz="quarter" idx="3"/>
          </p:nvPr>
        </p:nvSpPr>
        <p:spPr>
          <a:xfrm>
            <a:off x="913537" y="5883276"/>
            <a:ext cx="6671149"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1273" y="5883276"/>
            <a:ext cx="764016" cy="365125"/>
          </a:xfrm>
          <a:prstGeom prst="rect">
            <a:avLst/>
          </a:prstGeom>
        </p:spPr>
        <p:txBody>
          <a:bodyPr vert="horz" lIns="91440" tIns="45720" rIns="91440" bIns="45720" rtlCol="0" anchor="ctr"/>
          <a:lstStyle>
            <a:lvl1pPr algn="r">
              <a:defRPr sz="1000">
                <a:solidFill>
                  <a:schemeClr val="tx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867463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lvl1pPr algn="ctr" defTabSz="914126" rtl="0" eaLnBrk="1" latinLnBrk="0" hangingPunct="1">
        <a:lnSpc>
          <a:spcPct val="90000"/>
        </a:lnSpc>
        <a:spcBef>
          <a:spcPct val="0"/>
        </a:spcBef>
        <a:buNone/>
        <a:defRPr sz="3599" kern="1200" cap="all" baseline="0">
          <a:solidFill>
            <a:schemeClr val="tx1"/>
          </a:solidFill>
          <a:effectLst/>
          <a:latin typeface="+mj-lt"/>
          <a:ea typeface="+mj-ea"/>
          <a:cs typeface="+mj-cs"/>
        </a:defRPr>
      </a:lvl1pPr>
    </p:titleStyle>
    <p:bodyStyle>
      <a:lvl1pPr marL="228531" indent="-228531" algn="l" defTabSz="914126" rtl="0" eaLnBrk="1" latinLnBrk="0" hangingPunct="1">
        <a:lnSpc>
          <a:spcPct val="120000"/>
        </a:lnSpc>
        <a:spcBef>
          <a:spcPts val="1000"/>
        </a:spcBef>
        <a:buClr>
          <a:schemeClr val="tx1"/>
        </a:buClr>
        <a:buFont typeface="Arial" panose="020B0604020202020204" pitchFamily="34" charset="0"/>
        <a:buChar char="•"/>
        <a:defRPr sz="1999" kern="1200" cap="all" baseline="0">
          <a:solidFill>
            <a:schemeClr val="tx1"/>
          </a:solidFill>
          <a:effectLst/>
          <a:latin typeface="+mn-lt"/>
          <a:ea typeface="+mn-ea"/>
          <a:cs typeface="+mn-cs"/>
        </a:defRPr>
      </a:lvl1pPr>
      <a:lvl2pPr marL="685594" indent="-228531" algn="l" defTabSz="914126" rtl="0" eaLnBrk="1" latinLnBrk="0" hangingPunct="1">
        <a:lnSpc>
          <a:spcPct val="120000"/>
        </a:lnSpc>
        <a:spcBef>
          <a:spcPts val="500"/>
        </a:spcBef>
        <a:buClr>
          <a:schemeClr val="tx1"/>
        </a:buClr>
        <a:buFont typeface="Arial" panose="020B0604020202020204" pitchFamily="34" charset="0"/>
        <a:buChar char="•"/>
        <a:defRPr sz="1799" kern="1200" cap="all" baseline="0">
          <a:solidFill>
            <a:schemeClr val="tx1"/>
          </a:solidFill>
          <a:effectLst/>
          <a:latin typeface="+mn-lt"/>
          <a:ea typeface="+mn-ea"/>
          <a:cs typeface="+mn-cs"/>
        </a:defRPr>
      </a:lvl2pPr>
      <a:lvl3pPr marL="1142657" indent="-228531" algn="l" defTabSz="914126"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599720" indent="-228531" algn="l" defTabSz="914126"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6783" indent="-228531" algn="l" defTabSz="914126"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3846" indent="-228531" algn="l" defTabSz="914126"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9.xml"/><Relationship Id="rId1" Type="http://schemas.openxmlformats.org/officeDocument/2006/relationships/themeOverride" Target="../theme/themeOverride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9.xml"/><Relationship Id="rId1" Type="http://schemas.openxmlformats.org/officeDocument/2006/relationships/themeOverride" Target="../theme/themeOverride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9.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0.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9" name="Google Shape;119;p1"/>
          <p:cNvSpPr txBox="1">
            <a:spLocks noGrp="1"/>
          </p:cNvSpPr>
          <p:nvPr>
            <p:ph type="subTitle" idx="1"/>
          </p:nvPr>
        </p:nvSpPr>
        <p:spPr>
          <a:xfrm>
            <a:off x="1319227" y="4114800"/>
            <a:ext cx="9820500" cy="838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920"/>
              <a:buNone/>
            </a:pPr>
            <a:r>
              <a:rPr lang="en-US" b="1" dirty="0"/>
              <a:t>Submitted By | Ankit Dadarwala | Data Science Intern at Flip Robo Technologies</a:t>
            </a:r>
            <a:endParaRPr b="1" dirty="0"/>
          </a:p>
        </p:txBody>
      </p:sp>
      <p:sp>
        <p:nvSpPr>
          <p:cNvPr id="2" name="Rectangle 1">
            <a:extLst>
              <a:ext uri="{FF2B5EF4-FFF2-40B4-BE49-F238E27FC236}">
                <a16:creationId xmlns:a16="http://schemas.microsoft.com/office/drawing/2014/main" id="{8920721B-B05B-41B1-9C1D-BAE7F5B0EA44}"/>
              </a:ext>
            </a:extLst>
          </p:cNvPr>
          <p:cNvSpPr/>
          <p:nvPr/>
        </p:nvSpPr>
        <p:spPr>
          <a:xfrm>
            <a:off x="1212021" y="1674674"/>
            <a:ext cx="9537259" cy="1754326"/>
          </a:xfrm>
          <a:prstGeom prst="rect">
            <a:avLst/>
          </a:prstGeom>
          <a:noFill/>
        </p:spPr>
        <p:txBody>
          <a:bodyPr wrap="squar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FLIGHT PRICE PREDICTION</a:t>
            </a:r>
          </a:p>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Project Presentation</a:t>
            </a:r>
            <a:endParaRPr lang="en-I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2"/>
          <p:cNvSpPr txBox="1">
            <a:spLocks noGrp="1"/>
          </p:cNvSpPr>
          <p:nvPr>
            <p:ph type="title"/>
          </p:nvPr>
        </p:nvSpPr>
        <p:spPr>
          <a:xfrm>
            <a:off x="8299756" y="829558"/>
            <a:ext cx="2326969" cy="530258"/>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345D7E"/>
              </a:buClr>
              <a:buSzPts val="3200"/>
              <a:buFont typeface="Calibri"/>
              <a:buNone/>
            </a:pPr>
            <a:r>
              <a:rPr lang="en-US" dirty="0"/>
              <a:t>Describe</a:t>
            </a:r>
            <a:endParaRPr dirty="0"/>
          </a:p>
        </p:txBody>
      </p:sp>
      <p:sp>
        <p:nvSpPr>
          <p:cNvPr id="198" name="Google Shape;198;p12"/>
          <p:cNvSpPr txBox="1">
            <a:spLocks noGrp="1"/>
          </p:cNvSpPr>
          <p:nvPr>
            <p:ph type="body" idx="1"/>
          </p:nvPr>
        </p:nvSpPr>
        <p:spPr>
          <a:xfrm>
            <a:off x="7650605" y="1463780"/>
            <a:ext cx="3124200" cy="179717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280"/>
              <a:buNone/>
            </a:pPr>
            <a:r>
              <a:rPr lang="en-US" dirty="0"/>
              <a:t>Here we see a statistical  representation of the all the numeric data columns.</a:t>
            </a:r>
          </a:p>
          <a:p>
            <a:pPr marL="0" lvl="0" indent="0" algn="l" rtl="0">
              <a:lnSpc>
                <a:spcPct val="90000"/>
              </a:lnSpc>
              <a:spcBef>
                <a:spcPts val="0"/>
              </a:spcBef>
              <a:spcAft>
                <a:spcPts val="0"/>
              </a:spcAft>
              <a:buSzPts val="1280"/>
              <a:buNone/>
            </a:pPr>
            <a:r>
              <a:rPr lang="en-US" dirty="0"/>
              <a:t>In that have skewness so treat them with log method</a:t>
            </a:r>
            <a:endParaRPr dirty="0"/>
          </a:p>
        </p:txBody>
      </p:sp>
      <p:pic>
        <p:nvPicPr>
          <p:cNvPr id="6" name="Picture 5">
            <a:extLst>
              <a:ext uri="{FF2B5EF4-FFF2-40B4-BE49-F238E27FC236}">
                <a16:creationId xmlns:a16="http://schemas.microsoft.com/office/drawing/2014/main" id="{9300FE75-6F63-4CC2-8F4F-C3CAC7F4B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847" y="395571"/>
            <a:ext cx="4520278" cy="3033429"/>
          </a:xfrm>
          <a:prstGeom prst="rect">
            <a:avLst/>
          </a:prstGeom>
        </p:spPr>
      </p:pic>
      <p:pic>
        <p:nvPicPr>
          <p:cNvPr id="8" name="Picture 7">
            <a:extLst>
              <a:ext uri="{FF2B5EF4-FFF2-40B4-BE49-F238E27FC236}">
                <a16:creationId xmlns:a16="http://schemas.microsoft.com/office/drawing/2014/main" id="{0F1B0AA8-B578-4F12-B2E0-9964EAF347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flipV="1">
            <a:off x="3667009" y="3597049"/>
            <a:ext cx="4996223" cy="31307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2"/>
          <p:cNvSpPr txBox="1">
            <a:spLocks noGrp="1"/>
          </p:cNvSpPr>
          <p:nvPr>
            <p:ph type="title"/>
          </p:nvPr>
        </p:nvSpPr>
        <p:spPr>
          <a:xfrm>
            <a:off x="8551563" y="697584"/>
            <a:ext cx="3124200" cy="511404"/>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345D7E"/>
              </a:buClr>
              <a:buSzPts val="3200"/>
              <a:buFont typeface="Calibri"/>
              <a:buNone/>
            </a:pPr>
            <a:r>
              <a:rPr lang="en-US" dirty="0"/>
              <a:t>Describe</a:t>
            </a:r>
            <a:endParaRPr dirty="0"/>
          </a:p>
        </p:txBody>
      </p:sp>
      <p:sp>
        <p:nvSpPr>
          <p:cNvPr id="198" name="Google Shape;198;p12"/>
          <p:cNvSpPr txBox="1">
            <a:spLocks noGrp="1"/>
          </p:cNvSpPr>
          <p:nvPr>
            <p:ph type="body" idx="1"/>
          </p:nvPr>
        </p:nvSpPr>
        <p:spPr>
          <a:xfrm>
            <a:off x="8550265" y="1294416"/>
            <a:ext cx="3124200" cy="179717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280"/>
              <a:buNone/>
            </a:pPr>
            <a:r>
              <a:rPr lang="en-US" dirty="0"/>
              <a:t>Here we see a statistical  representation of the all the numeric data columns.</a:t>
            </a:r>
          </a:p>
          <a:p>
            <a:pPr marL="0" lvl="0" indent="0" algn="l" rtl="0">
              <a:lnSpc>
                <a:spcPct val="90000"/>
              </a:lnSpc>
              <a:spcBef>
                <a:spcPts val="0"/>
              </a:spcBef>
              <a:spcAft>
                <a:spcPts val="0"/>
              </a:spcAft>
              <a:buSzPts val="1280"/>
              <a:buNone/>
            </a:pPr>
            <a:r>
              <a:rPr lang="en-US" dirty="0"/>
              <a:t>In that have some outliers so treat them with Z-Score methods</a:t>
            </a:r>
          </a:p>
        </p:txBody>
      </p:sp>
      <p:pic>
        <p:nvPicPr>
          <p:cNvPr id="6" name="Picture 5">
            <a:extLst>
              <a:ext uri="{FF2B5EF4-FFF2-40B4-BE49-F238E27FC236}">
                <a16:creationId xmlns:a16="http://schemas.microsoft.com/office/drawing/2014/main" id="{3F4C24E9-0628-4485-AF88-AFF9E877CF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675" y="364775"/>
            <a:ext cx="4265299" cy="2726811"/>
          </a:xfrm>
          <a:prstGeom prst="rect">
            <a:avLst/>
          </a:prstGeom>
        </p:spPr>
      </p:pic>
      <p:pic>
        <p:nvPicPr>
          <p:cNvPr id="8" name="Picture 7">
            <a:extLst>
              <a:ext uri="{FF2B5EF4-FFF2-40B4-BE49-F238E27FC236}">
                <a16:creationId xmlns:a16="http://schemas.microsoft.com/office/drawing/2014/main" id="{27B62633-E5E0-4AC2-AA22-45D975255F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6546" y="3178603"/>
            <a:ext cx="4771908" cy="3228950"/>
          </a:xfrm>
          <a:prstGeom prst="rect">
            <a:avLst/>
          </a:prstGeom>
        </p:spPr>
      </p:pic>
    </p:spTree>
    <p:extLst>
      <p:ext uri="{BB962C8B-B14F-4D97-AF65-F5344CB8AC3E}">
        <p14:creationId xmlns:p14="http://schemas.microsoft.com/office/powerpoint/2010/main" val="6402033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3"/>
          <p:cNvSpPr txBox="1">
            <a:spLocks noGrp="1"/>
          </p:cNvSpPr>
          <p:nvPr>
            <p:ph type="title"/>
          </p:nvPr>
        </p:nvSpPr>
        <p:spPr>
          <a:xfrm>
            <a:off x="8851900" y="1950448"/>
            <a:ext cx="2290445" cy="116586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dirty="0"/>
              <a:t>Bivariate Analysis</a:t>
            </a:r>
            <a:endParaRPr dirty="0"/>
          </a:p>
        </p:txBody>
      </p:sp>
      <p:sp>
        <p:nvSpPr>
          <p:cNvPr id="204" name="Google Shape;204;p13"/>
          <p:cNvSpPr txBox="1">
            <a:spLocks noGrp="1"/>
          </p:cNvSpPr>
          <p:nvPr>
            <p:ph type="body" idx="1"/>
          </p:nvPr>
        </p:nvSpPr>
        <p:spPr>
          <a:xfrm>
            <a:off x="8553237" y="3710940"/>
            <a:ext cx="3124200" cy="179717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280"/>
              <a:buNone/>
            </a:pPr>
            <a:r>
              <a:rPr lang="en-US" dirty="0"/>
              <a:t>With the help of count Plot we are able to see the success and failure label data for the columns basically the feature data.</a:t>
            </a:r>
          </a:p>
        </p:txBody>
      </p:sp>
      <p:sp>
        <p:nvSpPr>
          <p:cNvPr id="12" name="TextBox 11">
            <a:extLst>
              <a:ext uri="{FF2B5EF4-FFF2-40B4-BE49-F238E27FC236}">
                <a16:creationId xmlns:a16="http://schemas.microsoft.com/office/drawing/2014/main" id="{0F060B77-D43A-4382-AC22-64451931829B}"/>
              </a:ext>
            </a:extLst>
          </p:cNvPr>
          <p:cNvSpPr txBox="1"/>
          <p:nvPr/>
        </p:nvSpPr>
        <p:spPr>
          <a:xfrm>
            <a:off x="2618190" y="82159"/>
            <a:ext cx="7218680" cy="553998"/>
          </a:xfrm>
          <a:prstGeom prst="rect">
            <a:avLst/>
          </a:prstGeom>
          <a:noFill/>
        </p:spPr>
        <p:txBody>
          <a:bodyPr wrap="square">
            <a:spAutoFit/>
          </a:bodyPr>
          <a:lstStyle/>
          <a:p>
            <a:pPr algn="ctr"/>
            <a:r>
              <a:rPr lang="en-US" sz="3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Total Airlines</a:t>
            </a:r>
            <a:endParaRPr lang="en-IN" sz="3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pic>
        <p:nvPicPr>
          <p:cNvPr id="6" name="Picture 5">
            <a:extLst>
              <a:ext uri="{FF2B5EF4-FFF2-40B4-BE49-F238E27FC236}">
                <a16:creationId xmlns:a16="http://schemas.microsoft.com/office/drawing/2014/main" id="{14AC81C2-4473-4BF8-91EC-72CF7EFDBE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649" y="1162550"/>
            <a:ext cx="7101660" cy="54580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12" name="TextBox 11">
            <a:extLst>
              <a:ext uri="{FF2B5EF4-FFF2-40B4-BE49-F238E27FC236}">
                <a16:creationId xmlns:a16="http://schemas.microsoft.com/office/drawing/2014/main" id="{0F060B77-D43A-4382-AC22-64451931829B}"/>
              </a:ext>
            </a:extLst>
          </p:cNvPr>
          <p:cNvSpPr txBox="1"/>
          <p:nvPr/>
        </p:nvSpPr>
        <p:spPr>
          <a:xfrm>
            <a:off x="2485072" y="165747"/>
            <a:ext cx="7218680" cy="553998"/>
          </a:xfrm>
          <a:prstGeom prst="rect">
            <a:avLst/>
          </a:prstGeom>
          <a:noFill/>
        </p:spPr>
        <p:txBody>
          <a:bodyPr wrap="square">
            <a:spAutoFit/>
          </a:bodyPr>
          <a:lstStyle/>
          <a:p>
            <a:pPr algn="ctr"/>
            <a:r>
              <a:rPr lang="en-US" sz="3000" b="1" dirty="0">
                <a:ln w="22225">
                  <a:solidFill>
                    <a:schemeClr val="accent2"/>
                  </a:solidFill>
                  <a:prstDash val="solid"/>
                </a:ln>
                <a:solidFill>
                  <a:schemeClr val="accent6">
                    <a:lumMod val="75000"/>
                  </a:schemeClr>
                </a:solidFill>
              </a:rPr>
              <a:t>Airlines Vs. Price</a:t>
            </a:r>
            <a:endParaRPr lang="en-IN" sz="3000" b="1" dirty="0">
              <a:ln w="22225">
                <a:solidFill>
                  <a:schemeClr val="accent2"/>
                </a:solidFill>
                <a:prstDash val="solid"/>
              </a:ln>
              <a:solidFill>
                <a:schemeClr val="accent6">
                  <a:lumMod val="75000"/>
                </a:schemeClr>
              </a:solidFill>
            </a:endParaRPr>
          </a:p>
        </p:txBody>
      </p:sp>
      <p:pic>
        <p:nvPicPr>
          <p:cNvPr id="4" name="Picture 3">
            <a:extLst>
              <a:ext uri="{FF2B5EF4-FFF2-40B4-BE49-F238E27FC236}">
                <a16:creationId xmlns:a16="http://schemas.microsoft.com/office/drawing/2014/main" id="{E7F3D4DE-79DA-40D4-94E8-DC0F530A2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3326" y="1151050"/>
            <a:ext cx="6923471" cy="5259175"/>
          </a:xfrm>
          <a:prstGeom prst="rect">
            <a:avLst/>
          </a:prstGeom>
        </p:spPr>
      </p:pic>
    </p:spTree>
    <p:extLst>
      <p:ext uri="{BB962C8B-B14F-4D97-AF65-F5344CB8AC3E}">
        <p14:creationId xmlns:p14="http://schemas.microsoft.com/office/powerpoint/2010/main" val="89920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12" name="TextBox 11">
            <a:extLst>
              <a:ext uri="{FF2B5EF4-FFF2-40B4-BE49-F238E27FC236}">
                <a16:creationId xmlns:a16="http://schemas.microsoft.com/office/drawing/2014/main" id="{0F060B77-D43A-4382-AC22-64451931829B}"/>
              </a:ext>
            </a:extLst>
          </p:cNvPr>
          <p:cNvSpPr txBox="1"/>
          <p:nvPr/>
        </p:nvSpPr>
        <p:spPr>
          <a:xfrm>
            <a:off x="2485072" y="165747"/>
            <a:ext cx="7218680" cy="553998"/>
          </a:xfrm>
          <a:prstGeom prst="rect">
            <a:avLst/>
          </a:prstGeom>
          <a:noFill/>
        </p:spPr>
        <p:txBody>
          <a:bodyPr wrap="square">
            <a:spAutoFit/>
          </a:bodyPr>
          <a:lstStyle/>
          <a:p>
            <a:pPr algn="ctr"/>
            <a:r>
              <a:rPr lang="en-US" sz="3000" b="1" dirty="0">
                <a:ln w="22225">
                  <a:solidFill>
                    <a:schemeClr val="accent2"/>
                  </a:solidFill>
                  <a:prstDash val="solid"/>
                </a:ln>
                <a:solidFill>
                  <a:schemeClr val="accent6">
                    <a:lumMod val="75000"/>
                  </a:schemeClr>
                </a:solidFill>
              </a:rPr>
              <a:t>Price accordance with No. of Stops</a:t>
            </a:r>
            <a:endParaRPr lang="en-IN" sz="3000" b="1" dirty="0">
              <a:ln w="22225">
                <a:solidFill>
                  <a:schemeClr val="accent2"/>
                </a:solidFill>
                <a:prstDash val="solid"/>
              </a:ln>
              <a:solidFill>
                <a:schemeClr val="accent6">
                  <a:lumMod val="75000"/>
                </a:schemeClr>
              </a:solidFill>
            </a:endParaRPr>
          </a:p>
        </p:txBody>
      </p:sp>
      <p:pic>
        <p:nvPicPr>
          <p:cNvPr id="5" name="Picture 4">
            <a:extLst>
              <a:ext uri="{FF2B5EF4-FFF2-40B4-BE49-F238E27FC236}">
                <a16:creationId xmlns:a16="http://schemas.microsoft.com/office/drawing/2014/main" id="{00E9784A-CB8D-4D70-8EAF-C8B1AFB67A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994" y="1272163"/>
            <a:ext cx="7218679" cy="5115501"/>
          </a:xfrm>
          <a:prstGeom prst="rect">
            <a:avLst/>
          </a:prstGeom>
        </p:spPr>
      </p:pic>
    </p:spTree>
    <p:extLst>
      <p:ext uri="{BB962C8B-B14F-4D97-AF65-F5344CB8AC3E}">
        <p14:creationId xmlns:p14="http://schemas.microsoft.com/office/powerpoint/2010/main" val="1797224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Shape 202"/>
        <p:cNvGrpSpPr/>
        <p:nvPr/>
      </p:nvGrpSpPr>
      <p:grpSpPr>
        <a:xfrm>
          <a:off x="0" y="0"/>
          <a:ext cx="0" cy="0"/>
          <a:chOff x="0" y="0"/>
          <a:chExt cx="0" cy="0"/>
        </a:xfrm>
      </p:grpSpPr>
      <p:sp>
        <p:nvSpPr>
          <p:cNvPr id="12" name="TextBox 11">
            <a:extLst>
              <a:ext uri="{FF2B5EF4-FFF2-40B4-BE49-F238E27FC236}">
                <a16:creationId xmlns:a16="http://schemas.microsoft.com/office/drawing/2014/main" id="{0F060B77-D43A-4382-AC22-64451931829B}"/>
              </a:ext>
            </a:extLst>
          </p:cNvPr>
          <p:cNvSpPr txBox="1"/>
          <p:nvPr/>
        </p:nvSpPr>
        <p:spPr>
          <a:xfrm>
            <a:off x="1093509" y="165747"/>
            <a:ext cx="9558780" cy="553998"/>
          </a:xfrm>
          <a:prstGeom prst="rect">
            <a:avLst/>
          </a:prstGeom>
          <a:noFill/>
        </p:spPr>
        <p:txBody>
          <a:bodyPr wrap="square">
            <a:spAutoFit/>
          </a:bodyPr>
          <a:lstStyle/>
          <a:p>
            <a:pPr algn="ctr"/>
            <a:r>
              <a:rPr lang="en-US" sz="3000" b="1" dirty="0">
                <a:ln w="22225">
                  <a:solidFill>
                    <a:schemeClr val="accent2"/>
                  </a:solidFill>
                  <a:prstDash val="solid"/>
                </a:ln>
                <a:solidFill>
                  <a:schemeClr val="accent6">
                    <a:lumMod val="75000"/>
                  </a:schemeClr>
                </a:solidFill>
              </a:rPr>
              <a:t>Frequently Np. Of Stops in Airlines</a:t>
            </a:r>
            <a:endParaRPr lang="en-IN" sz="3000" b="1" dirty="0">
              <a:ln w="22225">
                <a:solidFill>
                  <a:schemeClr val="accent2"/>
                </a:solidFill>
                <a:prstDash val="solid"/>
              </a:ln>
              <a:solidFill>
                <a:schemeClr val="accent6">
                  <a:lumMod val="75000"/>
                </a:schemeClr>
              </a:solidFill>
            </a:endParaRPr>
          </a:p>
        </p:txBody>
      </p:sp>
      <p:pic>
        <p:nvPicPr>
          <p:cNvPr id="4" name="Picture 3">
            <a:extLst>
              <a:ext uri="{FF2B5EF4-FFF2-40B4-BE49-F238E27FC236}">
                <a16:creationId xmlns:a16="http://schemas.microsoft.com/office/drawing/2014/main" id="{3CC74D54-8B5E-40E1-B983-83CCEAC5B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5914" y="1513711"/>
            <a:ext cx="7434583" cy="5344289"/>
          </a:xfrm>
          <a:prstGeom prst="rect">
            <a:avLst/>
          </a:prstGeom>
        </p:spPr>
      </p:pic>
    </p:spTree>
    <p:extLst>
      <p:ext uri="{BB962C8B-B14F-4D97-AF65-F5344CB8AC3E}">
        <p14:creationId xmlns:p14="http://schemas.microsoft.com/office/powerpoint/2010/main" val="5678563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Shape 202"/>
        <p:cNvGrpSpPr/>
        <p:nvPr/>
      </p:nvGrpSpPr>
      <p:grpSpPr>
        <a:xfrm>
          <a:off x="0" y="0"/>
          <a:ext cx="0" cy="0"/>
          <a:chOff x="0" y="0"/>
          <a:chExt cx="0" cy="0"/>
        </a:xfrm>
      </p:grpSpPr>
      <p:sp>
        <p:nvSpPr>
          <p:cNvPr id="12" name="TextBox 11">
            <a:extLst>
              <a:ext uri="{FF2B5EF4-FFF2-40B4-BE49-F238E27FC236}">
                <a16:creationId xmlns:a16="http://schemas.microsoft.com/office/drawing/2014/main" id="{0F060B77-D43A-4382-AC22-64451931829B}"/>
              </a:ext>
            </a:extLst>
          </p:cNvPr>
          <p:cNvSpPr txBox="1"/>
          <p:nvPr/>
        </p:nvSpPr>
        <p:spPr>
          <a:xfrm>
            <a:off x="1065229" y="165747"/>
            <a:ext cx="9568206" cy="553998"/>
          </a:xfrm>
          <a:prstGeom prst="rect">
            <a:avLst/>
          </a:prstGeom>
          <a:noFill/>
        </p:spPr>
        <p:txBody>
          <a:bodyPr wrap="square">
            <a:spAutoFit/>
          </a:bodyPr>
          <a:lstStyle/>
          <a:p>
            <a:pPr algn="ctr"/>
            <a:r>
              <a:rPr lang="en-US" sz="3000" b="1" dirty="0">
                <a:ln w="22225">
                  <a:solidFill>
                    <a:schemeClr val="accent2"/>
                  </a:solidFill>
                  <a:prstDash val="solid"/>
                </a:ln>
                <a:solidFill>
                  <a:schemeClr val="accent6">
                    <a:lumMod val="75000"/>
                  </a:schemeClr>
                </a:solidFill>
              </a:rPr>
              <a:t>Frequency of Destination cities</a:t>
            </a:r>
            <a:endParaRPr lang="en-IN" sz="3000" b="1" dirty="0">
              <a:ln w="22225">
                <a:solidFill>
                  <a:schemeClr val="accent2"/>
                </a:solidFill>
                <a:prstDash val="solid"/>
              </a:ln>
              <a:solidFill>
                <a:schemeClr val="accent6">
                  <a:lumMod val="75000"/>
                </a:schemeClr>
              </a:solidFill>
            </a:endParaRPr>
          </a:p>
        </p:txBody>
      </p:sp>
      <p:pic>
        <p:nvPicPr>
          <p:cNvPr id="5" name="Picture 4">
            <a:extLst>
              <a:ext uri="{FF2B5EF4-FFF2-40B4-BE49-F238E27FC236}">
                <a16:creationId xmlns:a16="http://schemas.microsoft.com/office/drawing/2014/main" id="{5593E049-900B-4BE0-858F-2CF048A45E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4511" y="1570390"/>
            <a:ext cx="6469868" cy="5220925"/>
          </a:xfrm>
          <a:prstGeom prst="rect">
            <a:avLst/>
          </a:prstGeom>
        </p:spPr>
      </p:pic>
    </p:spTree>
    <p:extLst>
      <p:ext uri="{BB962C8B-B14F-4D97-AF65-F5344CB8AC3E}">
        <p14:creationId xmlns:p14="http://schemas.microsoft.com/office/powerpoint/2010/main" val="16938753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8" name="Picture 7">
            <a:extLst>
              <a:ext uri="{FF2B5EF4-FFF2-40B4-BE49-F238E27FC236}">
                <a16:creationId xmlns:a16="http://schemas.microsoft.com/office/drawing/2014/main" id="{2BFDEE26-A975-4AF6-8B51-A1313794A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350" y="1097970"/>
            <a:ext cx="6853932" cy="5531614"/>
          </a:xfrm>
          <a:prstGeom prst="rect">
            <a:avLst/>
          </a:prstGeom>
        </p:spPr>
      </p:pic>
      <p:sp>
        <p:nvSpPr>
          <p:cNvPr id="9" name="TextBox 8">
            <a:extLst>
              <a:ext uri="{FF2B5EF4-FFF2-40B4-BE49-F238E27FC236}">
                <a16:creationId xmlns:a16="http://schemas.microsoft.com/office/drawing/2014/main" id="{F2E0BF60-5364-4EDF-A927-758A554DCF56}"/>
              </a:ext>
            </a:extLst>
          </p:cNvPr>
          <p:cNvSpPr txBox="1"/>
          <p:nvPr/>
        </p:nvSpPr>
        <p:spPr>
          <a:xfrm>
            <a:off x="273377" y="228416"/>
            <a:ext cx="11161335" cy="584775"/>
          </a:xfrm>
          <a:prstGeom prst="rect">
            <a:avLst/>
          </a:prstGeom>
          <a:noFill/>
        </p:spPr>
        <p:txBody>
          <a:bodyPr wrap="square">
            <a:spAutoFit/>
          </a:bodyPr>
          <a:lstStyle/>
          <a:p>
            <a:pPr algn="ctr"/>
            <a:r>
              <a:rPr lang="en-US" sz="3200" b="1" dirty="0">
                <a:ln w="22225">
                  <a:solidFill>
                    <a:schemeClr val="accent2"/>
                  </a:solidFill>
                  <a:prstDash val="solid"/>
                </a:ln>
                <a:solidFill>
                  <a:schemeClr val="accent6">
                    <a:lumMod val="75000"/>
                  </a:schemeClr>
                </a:solidFill>
              </a:rPr>
              <a:t>Frequency of Destination cities</a:t>
            </a:r>
            <a:endParaRPr lang="en-IN" sz="3200" b="1" dirty="0">
              <a:ln w="22225">
                <a:solidFill>
                  <a:schemeClr val="accent2"/>
                </a:solidFill>
                <a:prstDash val="solid"/>
              </a:ln>
              <a:solidFill>
                <a:schemeClr val="accent6">
                  <a:lumMod val="75000"/>
                </a:schemeClr>
              </a:solidFill>
            </a:endParaRPr>
          </a:p>
        </p:txBody>
      </p:sp>
    </p:spTree>
    <p:extLst>
      <p:ext uri="{BB962C8B-B14F-4D97-AF65-F5344CB8AC3E}">
        <p14:creationId xmlns:p14="http://schemas.microsoft.com/office/powerpoint/2010/main" val="2609745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12" name="TextBox 11">
            <a:extLst>
              <a:ext uri="{FF2B5EF4-FFF2-40B4-BE49-F238E27FC236}">
                <a16:creationId xmlns:a16="http://schemas.microsoft.com/office/drawing/2014/main" id="{0F060B77-D43A-4382-AC22-64451931829B}"/>
              </a:ext>
            </a:extLst>
          </p:cNvPr>
          <p:cNvSpPr txBox="1"/>
          <p:nvPr/>
        </p:nvSpPr>
        <p:spPr>
          <a:xfrm>
            <a:off x="876693" y="165747"/>
            <a:ext cx="8827059" cy="553998"/>
          </a:xfrm>
          <a:prstGeom prst="rect">
            <a:avLst/>
          </a:prstGeom>
          <a:noFill/>
        </p:spPr>
        <p:txBody>
          <a:bodyPr wrap="square">
            <a:spAutoFit/>
          </a:bodyPr>
          <a:lstStyle/>
          <a:p>
            <a:pPr algn="ctr"/>
            <a:r>
              <a:rPr lang="en-US" sz="3000" b="1" dirty="0">
                <a:ln w="22225">
                  <a:solidFill>
                    <a:schemeClr val="accent2"/>
                  </a:solidFill>
                  <a:prstDash val="solid"/>
                </a:ln>
                <a:solidFill>
                  <a:schemeClr val="accent6">
                    <a:lumMod val="75000"/>
                  </a:schemeClr>
                </a:solidFill>
              </a:rPr>
              <a:t>PRICE Accordance with Destination and Source</a:t>
            </a:r>
            <a:endParaRPr lang="en-IN" sz="3000" b="1" dirty="0">
              <a:ln w="22225">
                <a:solidFill>
                  <a:schemeClr val="accent2"/>
                </a:solidFill>
                <a:prstDash val="solid"/>
              </a:ln>
              <a:solidFill>
                <a:schemeClr val="accent6">
                  <a:lumMod val="75000"/>
                </a:schemeClr>
              </a:solidFill>
            </a:endParaRPr>
          </a:p>
        </p:txBody>
      </p:sp>
      <p:pic>
        <p:nvPicPr>
          <p:cNvPr id="7" name="Picture 6">
            <a:extLst>
              <a:ext uri="{FF2B5EF4-FFF2-40B4-BE49-F238E27FC236}">
                <a16:creationId xmlns:a16="http://schemas.microsoft.com/office/drawing/2014/main" id="{DC624623-5C2B-4CB6-B228-20F60BF75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5529"/>
            <a:ext cx="5974372" cy="4750877"/>
          </a:xfrm>
          <a:prstGeom prst="rect">
            <a:avLst/>
          </a:prstGeom>
        </p:spPr>
      </p:pic>
      <p:pic>
        <p:nvPicPr>
          <p:cNvPr id="8" name="Picture 7">
            <a:extLst>
              <a:ext uri="{FF2B5EF4-FFF2-40B4-BE49-F238E27FC236}">
                <a16:creationId xmlns:a16="http://schemas.microsoft.com/office/drawing/2014/main" id="{E03DE13F-82B0-4F30-BA1A-A52D1C7509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7163" y="1121594"/>
            <a:ext cx="5804622" cy="4614812"/>
          </a:xfrm>
          <a:prstGeom prst="rect">
            <a:avLst/>
          </a:prstGeom>
        </p:spPr>
      </p:pic>
    </p:spTree>
    <p:extLst>
      <p:ext uri="{BB962C8B-B14F-4D97-AF65-F5344CB8AC3E}">
        <p14:creationId xmlns:p14="http://schemas.microsoft.com/office/powerpoint/2010/main" val="300328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12" name="TextBox 11">
            <a:extLst>
              <a:ext uri="{FF2B5EF4-FFF2-40B4-BE49-F238E27FC236}">
                <a16:creationId xmlns:a16="http://schemas.microsoft.com/office/drawing/2014/main" id="{0F060B77-D43A-4382-AC22-64451931829B}"/>
              </a:ext>
            </a:extLst>
          </p:cNvPr>
          <p:cNvSpPr txBox="1"/>
          <p:nvPr/>
        </p:nvSpPr>
        <p:spPr>
          <a:xfrm>
            <a:off x="2485072" y="165747"/>
            <a:ext cx="7218680" cy="553998"/>
          </a:xfrm>
          <a:prstGeom prst="rect">
            <a:avLst/>
          </a:prstGeom>
          <a:noFill/>
        </p:spPr>
        <p:txBody>
          <a:bodyPr wrap="square">
            <a:spAutoFit/>
          </a:bodyPr>
          <a:lstStyle/>
          <a:p>
            <a:pPr algn="ctr"/>
            <a:r>
              <a:rPr lang="en-US" sz="3000" b="1" dirty="0">
                <a:ln w="22225">
                  <a:solidFill>
                    <a:schemeClr val="accent2"/>
                  </a:solidFill>
                  <a:prstDash val="solid"/>
                </a:ln>
                <a:solidFill>
                  <a:schemeClr val="accent6">
                    <a:lumMod val="75000"/>
                  </a:schemeClr>
                </a:solidFill>
              </a:rPr>
              <a:t>Airlines from source cities</a:t>
            </a:r>
            <a:endParaRPr lang="en-IN" sz="3000" b="1" dirty="0">
              <a:ln w="22225">
                <a:solidFill>
                  <a:schemeClr val="accent2"/>
                </a:solidFill>
                <a:prstDash val="solid"/>
              </a:ln>
              <a:solidFill>
                <a:schemeClr val="accent6">
                  <a:lumMod val="75000"/>
                </a:schemeClr>
              </a:solidFill>
            </a:endParaRPr>
          </a:p>
        </p:txBody>
      </p:sp>
      <p:pic>
        <p:nvPicPr>
          <p:cNvPr id="5" name="Picture 4">
            <a:extLst>
              <a:ext uri="{FF2B5EF4-FFF2-40B4-BE49-F238E27FC236}">
                <a16:creationId xmlns:a16="http://schemas.microsoft.com/office/drawing/2014/main" id="{13947BE5-C8AF-491C-9F18-0DE6EF5000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894" y="1322744"/>
            <a:ext cx="9239188" cy="4623877"/>
          </a:xfrm>
          <a:prstGeom prst="rect">
            <a:avLst/>
          </a:prstGeom>
        </p:spPr>
      </p:pic>
    </p:spTree>
    <p:extLst>
      <p:ext uri="{BB962C8B-B14F-4D97-AF65-F5344CB8AC3E}">
        <p14:creationId xmlns:p14="http://schemas.microsoft.com/office/powerpoint/2010/main" val="1402052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
          <p:cNvSpPr txBox="1">
            <a:spLocks noGrp="1"/>
          </p:cNvSpPr>
          <p:nvPr>
            <p:ph type="title"/>
          </p:nvPr>
        </p:nvSpPr>
        <p:spPr>
          <a:xfrm>
            <a:off x="1522643" y="60970"/>
            <a:ext cx="9143538" cy="60331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345D7E"/>
              </a:buClr>
              <a:buSzPts val="3200"/>
              <a:buFont typeface="Calibri"/>
              <a:buNone/>
            </a:pPr>
            <a:r>
              <a:rPr lang="en-US"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n-lt"/>
                <a:ea typeface="+mn-ea"/>
                <a:cs typeface="+mn-cs"/>
              </a:rPr>
              <a:t>Introduction</a:t>
            </a:r>
            <a:endParaRPr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n-lt"/>
              <a:ea typeface="+mn-ea"/>
              <a:cs typeface="+mn-cs"/>
            </a:endParaRPr>
          </a:p>
        </p:txBody>
      </p:sp>
      <p:sp>
        <p:nvSpPr>
          <p:cNvPr id="126" name="Google Shape;126;p2"/>
          <p:cNvSpPr txBox="1"/>
          <p:nvPr/>
        </p:nvSpPr>
        <p:spPr>
          <a:xfrm>
            <a:off x="142171" y="1115442"/>
            <a:ext cx="6362324" cy="4124166"/>
          </a:xfrm>
          <a:prstGeom prst="rect">
            <a:avLst/>
          </a:prstGeom>
          <a:noFill/>
          <a:ln w="9525" cap="flat" cmpd="sng">
            <a:solidFill>
              <a:srgbClr val="E9F0F5"/>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solidFill>
                  <a:srgbClr val="000000"/>
                </a:solidFill>
                <a:latin typeface="Calibri"/>
                <a:ea typeface="Calibri"/>
                <a:cs typeface="Calibri"/>
                <a:sym typeface="Calibri"/>
              </a:rPr>
              <a:t>Problem Statement:</a:t>
            </a:r>
            <a:endParaRPr dirty="0"/>
          </a:p>
          <a:p>
            <a:pPr algn="just"/>
            <a:r>
              <a:rPr lang="en-US" sz="1800" b="1" i="0" u="none" strike="noStrike" cap="none" dirty="0">
                <a:solidFill>
                  <a:srgbClr val="000000"/>
                </a:solidFill>
                <a:latin typeface="Calibri"/>
                <a:ea typeface="Calibri"/>
                <a:cs typeface="Calibri"/>
                <a:sym typeface="Calibri"/>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airline industry is considered as one of the most sophisticated industry in using complex pricing strategies. Nowadays, ticket prices can vary dynamically and significantly for the same flight, even for nearby seats. The ticket price of a specific flight can change up to 7 times a day. Customers are seeking to get the lowest price for their ticket, while airline companies are trying to keep their overall revenue as high as possible and maximize their profit. However, mismatches between available seats and passenger demand usually leads to either the customer paying more or the airlines company losing revenue. Airlines companies are generally equipped with advanced tools and capabilities that enable them to control the pricing process. However, customers are also becoming more strategic with the development of various online tools to compare prices across various airline companies. In addition, competition between airlines makes the task of determining optimal pricing is hard for everyone</a:t>
            </a:r>
          </a:p>
          <a:p>
            <a:pPr marL="0" marR="0" lvl="0" indent="0" algn="l" rtl="0">
              <a:spcBef>
                <a:spcPts val="0"/>
              </a:spcBef>
              <a:spcAft>
                <a:spcPts val="0"/>
              </a:spcAft>
              <a:buNone/>
            </a:pPr>
            <a:endParaRPr sz="1800" b="1" i="0" u="none" strike="noStrike" cap="none" dirty="0">
              <a:solidFill>
                <a:srgbClr val="000000"/>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407F64DC-E4EF-438B-8A0A-12E97B098F32}"/>
              </a:ext>
            </a:extLst>
          </p:cNvPr>
          <p:cNvPicPr>
            <a:picLocks noChangeAspect="1"/>
          </p:cNvPicPr>
          <p:nvPr/>
        </p:nvPicPr>
        <p:blipFill>
          <a:blip r:embed="rId3"/>
          <a:stretch>
            <a:fillRect/>
          </a:stretch>
        </p:blipFill>
        <p:spPr>
          <a:xfrm>
            <a:off x="7067100" y="1459992"/>
            <a:ext cx="4933595" cy="40358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12" name="TextBox 11">
            <a:extLst>
              <a:ext uri="{FF2B5EF4-FFF2-40B4-BE49-F238E27FC236}">
                <a16:creationId xmlns:a16="http://schemas.microsoft.com/office/drawing/2014/main" id="{0F060B77-D43A-4382-AC22-64451931829B}"/>
              </a:ext>
            </a:extLst>
          </p:cNvPr>
          <p:cNvSpPr txBox="1"/>
          <p:nvPr/>
        </p:nvSpPr>
        <p:spPr>
          <a:xfrm>
            <a:off x="2485072" y="165747"/>
            <a:ext cx="7218680" cy="553998"/>
          </a:xfrm>
          <a:prstGeom prst="rect">
            <a:avLst/>
          </a:prstGeom>
          <a:noFill/>
        </p:spPr>
        <p:txBody>
          <a:bodyPr wrap="square">
            <a:spAutoFit/>
          </a:bodyPr>
          <a:lstStyle/>
          <a:p>
            <a:pPr algn="ctr"/>
            <a:r>
              <a:rPr lang="en-US" sz="3000" b="1" dirty="0">
                <a:ln w="22225">
                  <a:solidFill>
                    <a:schemeClr val="accent2"/>
                  </a:solidFill>
                  <a:prstDash val="solid"/>
                </a:ln>
                <a:solidFill>
                  <a:schemeClr val="accent6">
                    <a:lumMod val="75000"/>
                  </a:schemeClr>
                </a:solidFill>
              </a:rPr>
              <a:t>PRICE Variance with No. of stops</a:t>
            </a:r>
            <a:endParaRPr lang="en-IN" sz="3000" b="1" dirty="0">
              <a:ln w="22225">
                <a:solidFill>
                  <a:schemeClr val="accent2"/>
                </a:solidFill>
                <a:prstDash val="solid"/>
              </a:ln>
              <a:solidFill>
                <a:schemeClr val="accent6">
                  <a:lumMod val="75000"/>
                </a:schemeClr>
              </a:solidFill>
            </a:endParaRPr>
          </a:p>
        </p:txBody>
      </p:sp>
      <p:pic>
        <p:nvPicPr>
          <p:cNvPr id="4" name="Picture 3">
            <a:extLst>
              <a:ext uri="{FF2B5EF4-FFF2-40B4-BE49-F238E27FC236}">
                <a16:creationId xmlns:a16="http://schemas.microsoft.com/office/drawing/2014/main" id="{E10BC82B-9A59-448F-B4BA-3AA0EFE8E1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612" y="1295905"/>
            <a:ext cx="7112973" cy="5396348"/>
          </a:xfrm>
          <a:prstGeom prst="rect">
            <a:avLst/>
          </a:prstGeom>
        </p:spPr>
      </p:pic>
    </p:spTree>
    <p:extLst>
      <p:ext uri="{BB962C8B-B14F-4D97-AF65-F5344CB8AC3E}">
        <p14:creationId xmlns:p14="http://schemas.microsoft.com/office/powerpoint/2010/main" val="1428207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12" name="TextBox 11">
            <a:extLst>
              <a:ext uri="{FF2B5EF4-FFF2-40B4-BE49-F238E27FC236}">
                <a16:creationId xmlns:a16="http://schemas.microsoft.com/office/drawing/2014/main" id="{0F060B77-D43A-4382-AC22-64451931829B}"/>
              </a:ext>
            </a:extLst>
          </p:cNvPr>
          <p:cNvSpPr txBox="1"/>
          <p:nvPr/>
        </p:nvSpPr>
        <p:spPr>
          <a:xfrm>
            <a:off x="2485072" y="165747"/>
            <a:ext cx="7218680" cy="553998"/>
          </a:xfrm>
          <a:prstGeom prst="rect">
            <a:avLst/>
          </a:prstGeom>
          <a:noFill/>
        </p:spPr>
        <p:txBody>
          <a:bodyPr wrap="square">
            <a:spAutoFit/>
          </a:bodyPr>
          <a:lstStyle/>
          <a:p>
            <a:pPr algn="ctr"/>
            <a:r>
              <a:rPr lang="en-US" sz="3000" b="1" dirty="0">
                <a:ln w="22225">
                  <a:solidFill>
                    <a:schemeClr val="accent2"/>
                  </a:solidFill>
                  <a:prstDash val="solid"/>
                </a:ln>
                <a:solidFill>
                  <a:schemeClr val="accent6">
                    <a:lumMod val="75000"/>
                  </a:schemeClr>
                </a:solidFill>
              </a:rPr>
              <a:t>Which Airlines take More hours</a:t>
            </a:r>
            <a:endParaRPr lang="en-IN" sz="3000" b="1" dirty="0">
              <a:ln w="22225">
                <a:solidFill>
                  <a:schemeClr val="accent2"/>
                </a:solidFill>
                <a:prstDash val="solid"/>
              </a:ln>
              <a:solidFill>
                <a:schemeClr val="accent6">
                  <a:lumMod val="75000"/>
                </a:schemeClr>
              </a:solidFill>
            </a:endParaRPr>
          </a:p>
        </p:txBody>
      </p:sp>
      <p:pic>
        <p:nvPicPr>
          <p:cNvPr id="5" name="Picture 4">
            <a:extLst>
              <a:ext uri="{FF2B5EF4-FFF2-40B4-BE49-F238E27FC236}">
                <a16:creationId xmlns:a16="http://schemas.microsoft.com/office/drawing/2014/main" id="{7345273C-09E5-4420-B495-C59C935A3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5589" y="1406747"/>
            <a:ext cx="9139310" cy="4825831"/>
          </a:xfrm>
          <a:prstGeom prst="rect">
            <a:avLst/>
          </a:prstGeom>
        </p:spPr>
      </p:pic>
    </p:spTree>
    <p:extLst>
      <p:ext uri="{BB962C8B-B14F-4D97-AF65-F5344CB8AC3E}">
        <p14:creationId xmlns:p14="http://schemas.microsoft.com/office/powerpoint/2010/main" val="25766222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12" name="TextBox 11">
            <a:extLst>
              <a:ext uri="{FF2B5EF4-FFF2-40B4-BE49-F238E27FC236}">
                <a16:creationId xmlns:a16="http://schemas.microsoft.com/office/drawing/2014/main" id="{0F060B77-D43A-4382-AC22-64451931829B}"/>
              </a:ext>
            </a:extLst>
          </p:cNvPr>
          <p:cNvSpPr txBox="1"/>
          <p:nvPr/>
        </p:nvSpPr>
        <p:spPr>
          <a:xfrm>
            <a:off x="2485072" y="165747"/>
            <a:ext cx="7218680" cy="1015663"/>
          </a:xfrm>
          <a:prstGeom prst="rect">
            <a:avLst/>
          </a:prstGeom>
          <a:noFill/>
        </p:spPr>
        <p:txBody>
          <a:bodyPr wrap="square">
            <a:spAutoFit/>
          </a:bodyPr>
          <a:lstStyle/>
          <a:p>
            <a:pPr algn="ctr"/>
            <a:r>
              <a:rPr lang="en-US" sz="3000" b="1" dirty="0">
                <a:ln w="22225">
                  <a:solidFill>
                    <a:schemeClr val="accent2"/>
                  </a:solidFill>
                  <a:prstDash val="solid"/>
                </a:ln>
                <a:solidFill>
                  <a:schemeClr val="accent6">
                    <a:lumMod val="75000"/>
                  </a:schemeClr>
                </a:solidFill>
              </a:rPr>
              <a:t>Different airlines from destination cities</a:t>
            </a:r>
          </a:p>
          <a:p>
            <a:pPr algn="ctr"/>
            <a:endParaRPr lang="en-IN" sz="3000" b="1" dirty="0">
              <a:ln w="22225">
                <a:solidFill>
                  <a:schemeClr val="accent2"/>
                </a:solidFill>
                <a:prstDash val="solid"/>
              </a:ln>
              <a:solidFill>
                <a:schemeClr val="accent6">
                  <a:lumMod val="75000"/>
                </a:schemeClr>
              </a:solidFill>
            </a:endParaRPr>
          </a:p>
        </p:txBody>
      </p:sp>
      <p:pic>
        <p:nvPicPr>
          <p:cNvPr id="4" name="Picture 3">
            <a:extLst>
              <a:ext uri="{FF2B5EF4-FFF2-40B4-BE49-F238E27FC236}">
                <a16:creationId xmlns:a16="http://schemas.microsoft.com/office/drawing/2014/main" id="{EB842657-CDE1-476A-B467-9C39EB6C84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02" y="1538775"/>
            <a:ext cx="10543910" cy="5324523"/>
          </a:xfrm>
          <a:prstGeom prst="rect">
            <a:avLst/>
          </a:prstGeom>
        </p:spPr>
      </p:pic>
    </p:spTree>
    <p:extLst>
      <p:ext uri="{BB962C8B-B14F-4D97-AF65-F5344CB8AC3E}">
        <p14:creationId xmlns:p14="http://schemas.microsoft.com/office/powerpoint/2010/main" val="34697651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12" name="TextBox 11">
            <a:extLst>
              <a:ext uri="{FF2B5EF4-FFF2-40B4-BE49-F238E27FC236}">
                <a16:creationId xmlns:a16="http://schemas.microsoft.com/office/drawing/2014/main" id="{0F060B77-D43A-4382-AC22-64451931829B}"/>
              </a:ext>
            </a:extLst>
          </p:cNvPr>
          <p:cNvSpPr txBox="1"/>
          <p:nvPr/>
        </p:nvSpPr>
        <p:spPr>
          <a:xfrm>
            <a:off x="2485072" y="0"/>
            <a:ext cx="7218680" cy="1015663"/>
          </a:xfrm>
          <a:prstGeom prst="rect">
            <a:avLst/>
          </a:prstGeom>
          <a:noFill/>
        </p:spPr>
        <p:txBody>
          <a:bodyPr wrap="square">
            <a:spAutoFit/>
          </a:bodyPr>
          <a:lstStyle/>
          <a:p>
            <a:pPr algn="ctr"/>
            <a:r>
              <a:rPr lang="en-US" sz="3000" b="1" dirty="0">
                <a:ln w="22225">
                  <a:solidFill>
                    <a:schemeClr val="accent2"/>
                  </a:solidFill>
                  <a:prstDash val="solid"/>
                </a:ln>
                <a:solidFill>
                  <a:schemeClr val="accent6">
                    <a:lumMod val="75000"/>
                  </a:schemeClr>
                </a:solidFill>
              </a:rPr>
              <a:t>Different airlines from destination cities</a:t>
            </a:r>
          </a:p>
          <a:p>
            <a:pPr algn="ctr"/>
            <a:endParaRPr lang="en-IN" sz="3000" b="1" dirty="0">
              <a:ln w="22225">
                <a:solidFill>
                  <a:schemeClr val="accent2"/>
                </a:solidFill>
                <a:prstDash val="solid"/>
              </a:ln>
              <a:solidFill>
                <a:schemeClr val="accent6">
                  <a:lumMod val="75000"/>
                </a:schemeClr>
              </a:solidFill>
            </a:endParaRPr>
          </a:p>
        </p:txBody>
      </p:sp>
      <p:graphicFrame>
        <p:nvGraphicFramePr>
          <p:cNvPr id="10" name="Table 9">
            <a:extLst>
              <a:ext uri="{FF2B5EF4-FFF2-40B4-BE49-F238E27FC236}">
                <a16:creationId xmlns:a16="http://schemas.microsoft.com/office/drawing/2014/main" id="{1903A07A-7939-4899-96AA-CCD86ED92CED}"/>
              </a:ext>
            </a:extLst>
          </p:cNvPr>
          <p:cNvGraphicFramePr>
            <a:graphicFrameLocks noGrp="1"/>
          </p:cNvGraphicFramePr>
          <p:nvPr>
            <p:extLst>
              <p:ext uri="{D42A27DB-BD31-4B8C-83A1-F6EECF244321}">
                <p14:modId xmlns:p14="http://schemas.microsoft.com/office/powerpoint/2010/main" val="2844496752"/>
              </p:ext>
            </p:extLst>
          </p:nvPr>
        </p:nvGraphicFramePr>
        <p:xfrm>
          <a:off x="2007690" y="502188"/>
          <a:ext cx="7387771" cy="6028414"/>
        </p:xfrm>
        <a:graphic>
          <a:graphicData uri="http://schemas.openxmlformats.org/drawingml/2006/table">
            <a:tbl>
              <a:tblPr>
                <a:tableStyleId>{5C22544A-7EE6-4342-B048-85BDC9FD1C3A}</a:tableStyleId>
              </a:tblPr>
              <a:tblGrid>
                <a:gridCol w="697410">
                  <a:extLst>
                    <a:ext uri="{9D8B030D-6E8A-4147-A177-3AD203B41FA5}">
                      <a16:colId xmlns:a16="http://schemas.microsoft.com/office/drawing/2014/main" val="1911502961"/>
                    </a:ext>
                  </a:extLst>
                </a:gridCol>
                <a:gridCol w="676068">
                  <a:extLst>
                    <a:ext uri="{9D8B030D-6E8A-4147-A177-3AD203B41FA5}">
                      <a16:colId xmlns:a16="http://schemas.microsoft.com/office/drawing/2014/main" val="2017865842"/>
                    </a:ext>
                  </a:extLst>
                </a:gridCol>
                <a:gridCol w="939372">
                  <a:extLst>
                    <a:ext uri="{9D8B030D-6E8A-4147-A177-3AD203B41FA5}">
                      <a16:colId xmlns:a16="http://schemas.microsoft.com/office/drawing/2014/main" val="3336769477"/>
                    </a:ext>
                  </a:extLst>
                </a:gridCol>
                <a:gridCol w="1360211">
                  <a:extLst>
                    <a:ext uri="{9D8B030D-6E8A-4147-A177-3AD203B41FA5}">
                      <a16:colId xmlns:a16="http://schemas.microsoft.com/office/drawing/2014/main" val="1909740325"/>
                    </a:ext>
                  </a:extLst>
                </a:gridCol>
                <a:gridCol w="3714710">
                  <a:extLst>
                    <a:ext uri="{9D8B030D-6E8A-4147-A177-3AD203B41FA5}">
                      <a16:colId xmlns:a16="http://schemas.microsoft.com/office/drawing/2014/main" val="4141970466"/>
                    </a:ext>
                  </a:extLst>
                </a:gridCol>
              </a:tblGrid>
              <a:tr h="297912">
                <a:tc>
                  <a:txBody>
                    <a:bodyPr/>
                    <a:lstStyle/>
                    <a:p>
                      <a:pPr algn="ctr" fontAlgn="ctr"/>
                      <a:r>
                        <a:rPr lang="en-US" sz="800" b="1" u="none" strike="noStrike" dirty="0">
                          <a:solidFill>
                            <a:srgbClr val="000000"/>
                          </a:solidFill>
                          <a:effectLst/>
                        </a:rPr>
                        <a:t>Airlines Name</a:t>
                      </a:r>
                      <a:endParaRPr lang="en-IN" sz="800" b="1"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US" sz="800" b="1" u="none" strike="noStrike" dirty="0">
                          <a:solidFill>
                            <a:srgbClr val="000000"/>
                          </a:solidFill>
                          <a:effectLst/>
                        </a:rPr>
                        <a:t>Source Cities</a:t>
                      </a:r>
                      <a:endParaRPr lang="en-IN" sz="800" b="1"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b="1" u="none" strike="noStrike" dirty="0">
                          <a:effectLst/>
                        </a:rPr>
                        <a:t>Destination Cities</a:t>
                      </a:r>
                      <a:endParaRPr lang="en-IN" sz="800" b="1"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US" sz="800" b="1" u="none" strike="noStrike" dirty="0">
                          <a:solidFill>
                            <a:srgbClr val="000000"/>
                          </a:solidFill>
                          <a:effectLst/>
                        </a:rPr>
                        <a:t>M</a:t>
                      </a:r>
                      <a:r>
                        <a:rPr lang="en-IN" sz="800" b="1" u="none" strike="noStrike" dirty="0">
                          <a:solidFill>
                            <a:srgbClr val="000000"/>
                          </a:solidFill>
                          <a:effectLst/>
                        </a:rPr>
                        <a:t>in Price</a:t>
                      </a:r>
                      <a:endParaRPr lang="en-IN" sz="800" b="1"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b="1" u="none" strike="noStrike" dirty="0">
                          <a:effectLst/>
                        </a:rPr>
                        <a:t>Max Price</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2967719715"/>
                  </a:ext>
                </a:extLst>
              </a:tr>
              <a:tr h="105459">
                <a:tc>
                  <a:txBody>
                    <a:bodyPr/>
                    <a:lstStyle/>
                    <a:p>
                      <a:pPr algn="just" fontAlgn="ctr"/>
                      <a:r>
                        <a:rPr lang="en-IN" sz="800" u="none" strike="noStrike" dirty="0">
                          <a:effectLst/>
                        </a:rPr>
                        <a:t>Vistara</a:t>
                      </a:r>
                      <a:endParaRPr lang="en-IN" sz="800" b="0"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dirty="0">
                          <a:effectLst/>
                        </a:rPr>
                        <a:t>Kolkata</a:t>
                      </a:r>
                      <a:endParaRPr lang="en-IN" sz="800" b="0"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dirty="0">
                          <a:effectLst/>
                        </a:rPr>
                        <a:t>Ahmedabad</a:t>
                      </a:r>
                      <a:endParaRPr lang="en-IN" sz="800" b="0"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11363</a:t>
                      </a:r>
                      <a:endParaRPr lang="en-IN" sz="800" b="1"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32477</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1623344408"/>
                  </a:ext>
                </a:extLst>
              </a:tr>
              <a:tr h="105459">
                <a:tc rowSpan="8">
                  <a:txBody>
                    <a:bodyPr/>
                    <a:lstStyle/>
                    <a:p>
                      <a:pPr algn="just" fontAlgn="ctr"/>
                      <a:r>
                        <a:rPr lang="en-IN" sz="800" u="none" strike="noStrike" dirty="0">
                          <a:effectLst/>
                        </a:rPr>
                        <a:t>Air India</a:t>
                      </a:r>
                      <a:endParaRPr lang="en-IN" sz="800" b="0"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dirty="0">
                          <a:effectLst/>
                        </a:rPr>
                        <a:t>New Delhi</a:t>
                      </a:r>
                      <a:endParaRPr lang="en-IN" sz="800" b="0"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dirty="0" err="1">
                          <a:effectLst/>
                        </a:rPr>
                        <a:t>Bagdogra</a:t>
                      </a:r>
                      <a:endParaRPr lang="en-IN" sz="800" b="0"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13890</a:t>
                      </a:r>
                      <a:endParaRPr lang="en-IN" sz="800" b="1"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23338</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4164034818"/>
                  </a:ext>
                </a:extLst>
              </a:tr>
              <a:tr h="105459">
                <a:tc vMerge="1">
                  <a:txBody>
                    <a:bodyPr/>
                    <a:lstStyle/>
                    <a:p>
                      <a:endParaRPr lang="en-IN"/>
                    </a:p>
                  </a:txBody>
                  <a:tcPr/>
                </a:tc>
                <a:tc>
                  <a:txBody>
                    <a:bodyPr/>
                    <a:lstStyle/>
                    <a:p>
                      <a:pPr algn="just" fontAlgn="ctr"/>
                      <a:r>
                        <a:rPr lang="en-IN" sz="800" u="none" strike="noStrike" dirty="0">
                          <a:effectLst/>
                        </a:rPr>
                        <a:t>Jammu</a:t>
                      </a:r>
                      <a:endParaRPr lang="en-IN" sz="800" b="0"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Mumbai</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9215</a:t>
                      </a:r>
                      <a:endParaRPr lang="en-IN" sz="800" b="1"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20229</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217353412"/>
                  </a:ext>
                </a:extLst>
              </a:tr>
              <a:tr h="105459">
                <a:tc vMerge="1">
                  <a:txBody>
                    <a:bodyPr/>
                    <a:lstStyle/>
                    <a:p>
                      <a:endParaRPr lang="en-IN"/>
                    </a:p>
                  </a:txBody>
                  <a:tcPr/>
                </a:tc>
                <a:tc>
                  <a:txBody>
                    <a:bodyPr/>
                    <a:lstStyle/>
                    <a:p>
                      <a:pPr algn="just" fontAlgn="ctr"/>
                      <a:r>
                        <a:rPr lang="en-IN" sz="800" u="none" strike="noStrike" dirty="0">
                          <a:effectLst/>
                        </a:rPr>
                        <a:t>Pune</a:t>
                      </a:r>
                      <a:endParaRPr lang="en-IN" sz="800" b="0"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Kochi</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11610</a:t>
                      </a:r>
                      <a:endParaRPr lang="en-IN" sz="800" b="1"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17403</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2680619713"/>
                  </a:ext>
                </a:extLst>
              </a:tr>
              <a:tr h="105459">
                <a:tc vMerge="1">
                  <a:txBody>
                    <a:bodyPr/>
                    <a:lstStyle/>
                    <a:p>
                      <a:endParaRPr lang="en-IN"/>
                    </a:p>
                  </a:txBody>
                  <a:tcPr/>
                </a:tc>
                <a:tc>
                  <a:txBody>
                    <a:bodyPr/>
                    <a:lstStyle/>
                    <a:p>
                      <a:pPr algn="just" fontAlgn="ctr"/>
                      <a:r>
                        <a:rPr lang="en-IN" sz="800" u="none" strike="noStrike" dirty="0">
                          <a:effectLst/>
                        </a:rPr>
                        <a:t>Surat</a:t>
                      </a:r>
                      <a:endParaRPr lang="en-IN" sz="800" b="0"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Mumbai</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10674</a:t>
                      </a:r>
                      <a:endParaRPr lang="en-IN" sz="800" b="1"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16851</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3181869444"/>
                  </a:ext>
                </a:extLst>
              </a:tr>
              <a:tr h="105459">
                <a:tc vMerge="1">
                  <a:txBody>
                    <a:bodyPr/>
                    <a:lstStyle/>
                    <a:p>
                      <a:endParaRPr lang="en-IN"/>
                    </a:p>
                  </a:txBody>
                  <a:tcPr/>
                </a:tc>
                <a:tc>
                  <a:txBody>
                    <a:bodyPr/>
                    <a:lstStyle/>
                    <a:p>
                      <a:pPr algn="just" fontAlgn="ctr"/>
                      <a:r>
                        <a:rPr lang="en-IN" sz="800" u="none" strike="noStrike" dirty="0">
                          <a:effectLst/>
                        </a:rPr>
                        <a:t>Goa</a:t>
                      </a:r>
                      <a:endParaRPr lang="en-IN" sz="800" b="0"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Surat</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11683</a:t>
                      </a:r>
                      <a:endParaRPr lang="en-IN" sz="800" b="1"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16237</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3082696989"/>
                  </a:ext>
                </a:extLst>
              </a:tr>
              <a:tr h="105459">
                <a:tc vMerge="1">
                  <a:txBody>
                    <a:bodyPr/>
                    <a:lstStyle/>
                    <a:p>
                      <a:endParaRPr lang="en-IN"/>
                    </a:p>
                  </a:txBody>
                  <a:tcPr/>
                </a:tc>
                <a:tc>
                  <a:txBody>
                    <a:bodyPr/>
                    <a:lstStyle/>
                    <a:p>
                      <a:pPr algn="just" fontAlgn="ctr"/>
                      <a:r>
                        <a:rPr lang="en-IN" sz="800" u="none" strike="noStrike" dirty="0">
                          <a:effectLst/>
                        </a:rPr>
                        <a:t>Mumbai</a:t>
                      </a:r>
                      <a:endParaRPr lang="en-IN" sz="800" b="0"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dirty="0">
                          <a:effectLst/>
                        </a:rPr>
                        <a:t>Surat</a:t>
                      </a:r>
                      <a:endParaRPr lang="en-IN" sz="800" b="0"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10668</a:t>
                      </a:r>
                      <a:endParaRPr lang="en-IN" sz="800" b="1"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16233</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3178314621"/>
                  </a:ext>
                </a:extLst>
              </a:tr>
              <a:tr h="105459">
                <a:tc vMerge="1">
                  <a:txBody>
                    <a:bodyPr/>
                    <a:lstStyle/>
                    <a:p>
                      <a:endParaRPr lang="en-IN"/>
                    </a:p>
                  </a:txBody>
                  <a:tcPr/>
                </a:tc>
                <a:tc>
                  <a:txBody>
                    <a:bodyPr/>
                    <a:lstStyle/>
                    <a:p>
                      <a:pPr algn="just" fontAlgn="ctr"/>
                      <a:r>
                        <a:rPr lang="en-IN" sz="800" u="none" strike="noStrike" dirty="0">
                          <a:effectLst/>
                        </a:rPr>
                        <a:t>Bangalore</a:t>
                      </a:r>
                      <a:endParaRPr lang="en-IN" sz="800" b="0"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Vadodara</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9277</a:t>
                      </a:r>
                      <a:endParaRPr lang="en-IN" sz="800" b="1"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16099</a:t>
                      </a:r>
                      <a:endParaRPr lang="en-IN" sz="800" b="1" i="0" u="none" strike="noStrike">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2802765805"/>
                  </a:ext>
                </a:extLst>
              </a:tr>
              <a:tr h="105459">
                <a:tc vMerge="1">
                  <a:txBody>
                    <a:bodyPr/>
                    <a:lstStyle/>
                    <a:p>
                      <a:endParaRPr lang="en-IN"/>
                    </a:p>
                  </a:txBody>
                  <a:tcPr/>
                </a:tc>
                <a:tc>
                  <a:txBody>
                    <a:bodyPr/>
                    <a:lstStyle/>
                    <a:p>
                      <a:pPr algn="just" fontAlgn="ctr"/>
                      <a:r>
                        <a:rPr lang="en-IN" sz="800" u="none" strike="noStrike" dirty="0">
                          <a:effectLst/>
                        </a:rPr>
                        <a:t>Kolkata</a:t>
                      </a:r>
                      <a:endParaRPr lang="en-IN" sz="800" b="0"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Ahmedabad</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13695</a:t>
                      </a:r>
                      <a:endParaRPr lang="en-IN" sz="800" b="1"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15939</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105721985"/>
                  </a:ext>
                </a:extLst>
              </a:tr>
              <a:tr h="105459">
                <a:tc>
                  <a:txBody>
                    <a:bodyPr/>
                    <a:lstStyle/>
                    <a:p>
                      <a:pPr algn="just" fontAlgn="ctr"/>
                      <a:r>
                        <a:rPr lang="en-IN" sz="800" u="none" strike="noStrike">
                          <a:effectLst/>
                        </a:rPr>
                        <a:t>Vistara</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dirty="0">
                          <a:effectLst/>
                        </a:rPr>
                        <a:t>New Delhi</a:t>
                      </a:r>
                      <a:endParaRPr lang="en-IN" sz="800" b="0"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Hyderabad</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5955</a:t>
                      </a:r>
                      <a:endParaRPr lang="en-IN" sz="800" b="1"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15498</a:t>
                      </a:r>
                      <a:endParaRPr lang="en-IN" sz="800" b="1" i="0" u="none" strike="noStrike">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1444620974"/>
                  </a:ext>
                </a:extLst>
              </a:tr>
              <a:tr h="105459">
                <a:tc>
                  <a:txBody>
                    <a:bodyPr/>
                    <a:lstStyle/>
                    <a:p>
                      <a:pPr algn="just" fontAlgn="ctr"/>
                      <a:r>
                        <a:rPr lang="en-IN" sz="800" u="none" strike="noStrike">
                          <a:effectLst/>
                        </a:rPr>
                        <a:t>Air India</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dirty="0">
                          <a:effectLst/>
                        </a:rPr>
                        <a:t>Udaipur</a:t>
                      </a:r>
                      <a:endParaRPr lang="en-IN" sz="800" b="0"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dirty="0">
                          <a:effectLst/>
                        </a:rPr>
                        <a:t>Pune</a:t>
                      </a:r>
                      <a:endParaRPr lang="en-IN" sz="800" b="0"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9834</a:t>
                      </a:r>
                      <a:endParaRPr lang="en-IN" sz="800" b="1"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15399</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924577142"/>
                  </a:ext>
                </a:extLst>
              </a:tr>
              <a:tr h="105459">
                <a:tc rowSpan="2">
                  <a:txBody>
                    <a:bodyPr/>
                    <a:lstStyle/>
                    <a:p>
                      <a:pPr algn="just" fontAlgn="ctr"/>
                      <a:r>
                        <a:rPr lang="en-IN" sz="800" u="none" strike="noStrike">
                          <a:effectLst/>
                        </a:rPr>
                        <a:t>IndiGo</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Goa</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Surat</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5316</a:t>
                      </a:r>
                      <a:endParaRPr lang="en-IN" sz="800" b="1"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13293</a:t>
                      </a:r>
                      <a:endParaRPr lang="en-IN" sz="800" b="1" i="0" u="none" strike="noStrike">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3948984960"/>
                  </a:ext>
                </a:extLst>
              </a:tr>
              <a:tr h="105459">
                <a:tc vMerge="1">
                  <a:txBody>
                    <a:bodyPr/>
                    <a:lstStyle/>
                    <a:p>
                      <a:endParaRPr lang="en-IN"/>
                    </a:p>
                  </a:txBody>
                  <a:tcPr/>
                </a:tc>
                <a:tc>
                  <a:txBody>
                    <a:bodyPr/>
                    <a:lstStyle/>
                    <a:p>
                      <a:pPr algn="just" fontAlgn="ctr"/>
                      <a:r>
                        <a:rPr lang="en-IN" sz="800" u="none" strike="noStrike">
                          <a:effectLst/>
                        </a:rPr>
                        <a:t>Kolkata</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dirty="0">
                          <a:effectLst/>
                        </a:rPr>
                        <a:t>Ahmedabad</a:t>
                      </a:r>
                      <a:endParaRPr lang="en-IN" sz="800" b="0"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7959</a:t>
                      </a:r>
                      <a:endParaRPr lang="en-IN" sz="800" b="1"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13125</a:t>
                      </a:r>
                      <a:endParaRPr lang="en-IN" sz="800" b="1" i="0" u="none" strike="noStrike">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304828974"/>
                  </a:ext>
                </a:extLst>
              </a:tr>
              <a:tr h="105459">
                <a:tc rowSpan="2">
                  <a:txBody>
                    <a:bodyPr/>
                    <a:lstStyle/>
                    <a:p>
                      <a:pPr algn="just" fontAlgn="ctr"/>
                      <a:r>
                        <a:rPr lang="en-IN" sz="800" u="none" strike="noStrike">
                          <a:effectLst/>
                        </a:rPr>
                        <a:t>Air India</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dirty="0">
                          <a:effectLst/>
                        </a:rPr>
                        <a:t>Mumbai</a:t>
                      </a:r>
                      <a:endParaRPr lang="en-IN" sz="800" b="0"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Goa</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4263</a:t>
                      </a:r>
                      <a:endParaRPr lang="en-IN" sz="800" b="1"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13086</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2569309733"/>
                  </a:ext>
                </a:extLst>
              </a:tr>
              <a:tr h="105459">
                <a:tc vMerge="1">
                  <a:txBody>
                    <a:bodyPr/>
                    <a:lstStyle/>
                    <a:p>
                      <a:endParaRPr lang="en-IN"/>
                    </a:p>
                  </a:txBody>
                  <a:tcPr/>
                </a:tc>
                <a:tc>
                  <a:txBody>
                    <a:bodyPr/>
                    <a:lstStyle/>
                    <a:p>
                      <a:pPr algn="just" fontAlgn="ctr"/>
                      <a:r>
                        <a:rPr lang="en-IN" sz="800" u="none" strike="noStrike">
                          <a:effectLst/>
                        </a:rPr>
                        <a:t>New Delhi</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Kolkata</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10081</a:t>
                      </a:r>
                      <a:endParaRPr lang="en-IN" sz="800" b="1"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12150</a:t>
                      </a:r>
                      <a:endParaRPr lang="en-IN" sz="800" b="1" i="0" u="none" strike="noStrike">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3993992205"/>
                  </a:ext>
                </a:extLst>
              </a:tr>
              <a:tr h="105459">
                <a:tc>
                  <a:txBody>
                    <a:bodyPr/>
                    <a:lstStyle/>
                    <a:p>
                      <a:pPr algn="just" fontAlgn="ctr"/>
                      <a:r>
                        <a:rPr lang="en-IN" sz="800" u="none" strike="noStrike">
                          <a:effectLst/>
                        </a:rPr>
                        <a:t>Vistara</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Mumbai</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New Delhi</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6048</a:t>
                      </a:r>
                      <a:endParaRPr lang="en-IN" sz="800" b="1"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12138</a:t>
                      </a:r>
                      <a:endParaRPr lang="en-IN" sz="800" b="1" i="0" u="none" strike="noStrike">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1101746556"/>
                  </a:ext>
                </a:extLst>
              </a:tr>
              <a:tr h="105459">
                <a:tc rowSpan="3">
                  <a:txBody>
                    <a:bodyPr/>
                    <a:lstStyle/>
                    <a:p>
                      <a:pPr algn="just" fontAlgn="ctr"/>
                      <a:r>
                        <a:rPr lang="en-IN" sz="800" u="none" strike="noStrike">
                          <a:effectLst/>
                        </a:rPr>
                        <a:t>Air India</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dirty="0">
                          <a:effectLst/>
                        </a:rPr>
                        <a:t>Mumbai</a:t>
                      </a:r>
                      <a:endParaRPr lang="en-IN" sz="800" b="0"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New Delhi</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5943</a:t>
                      </a:r>
                      <a:endParaRPr lang="en-IN" sz="800" b="1"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12138</a:t>
                      </a:r>
                      <a:endParaRPr lang="en-IN" sz="800" b="1" i="0" u="none" strike="noStrike">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897961614"/>
                  </a:ext>
                </a:extLst>
              </a:tr>
              <a:tr h="105459">
                <a:tc vMerge="1">
                  <a:txBody>
                    <a:bodyPr/>
                    <a:lstStyle/>
                    <a:p>
                      <a:endParaRPr lang="en-IN"/>
                    </a:p>
                  </a:txBody>
                  <a:tcPr/>
                </a:tc>
                <a:tc rowSpan="2">
                  <a:txBody>
                    <a:bodyPr/>
                    <a:lstStyle/>
                    <a:p>
                      <a:pPr algn="just" fontAlgn="ctr"/>
                      <a:r>
                        <a:rPr lang="en-IN" sz="800" u="none" strike="noStrike">
                          <a:effectLst/>
                        </a:rPr>
                        <a:t>New Delhi</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Hyderabad</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5955</a:t>
                      </a:r>
                      <a:endParaRPr lang="en-IN" sz="800" b="1"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12071</a:t>
                      </a:r>
                      <a:endParaRPr lang="en-IN" sz="800" b="1" i="0" u="none" strike="noStrike">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1297411181"/>
                  </a:ext>
                </a:extLst>
              </a:tr>
              <a:tr h="105459">
                <a:tc vMerge="1">
                  <a:txBody>
                    <a:bodyPr/>
                    <a:lstStyle/>
                    <a:p>
                      <a:endParaRPr lang="en-IN"/>
                    </a:p>
                  </a:txBody>
                  <a:tcPr/>
                </a:tc>
                <a:tc vMerge="1">
                  <a:txBody>
                    <a:bodyPr/>
                    <a:lstStyle/>
                    <a:p>
                      <a:endParaRPr lang="en-IN"/>
                    </a:p>
                  </a:txBody>
                  <a:tcPr/>
                </a:tc>
                <a:tc>
                  <a:txBody>
                    <a:bodyPr/>
                    <a:lstStyle/>
                    <a:p>
                      <a:pPr algn="just" fontAlgn="ctr"/>
                      <a:r>
                        <a:rPr lang="en-IN" sz="800" u="none" strike="noStrike" dirty="0">
                          <a:effectLst/>
                        </a:rPr>
                        <a:t>Bangalore</a:t>
                      </a:r>
                      <a:endParaRPr lang="en-IN" sz="800" b="0"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7425</a:t>
                      </a:r>
                      <a:endParaRPr lang="en-IN" sz="800" b="1"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10680</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1069291731"/>
                  </a:ext>
                </a:extLst>
              </a:tr>
              <a:tr h="105459">
                <a:tc rowSpan="2">
                  <a:txBody>
                    <a:bodyPr/>
                    <a:lstStyle/>
                    <a:p>
                      <a:pPr algn="just" fontAlgn="ctr"/>
                      <a:r>
                        <a:rPr lang="en-IN" sz="800" u="none" strike="noStrike">
                          <a:effectLst/>
                        </a:rPr>
                        <a:t>Vistara</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New Delhi</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Bangalore</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7425</a:t>
                      </a:r>
                      <a:endParaRPr lang="en-IN" sz="800" b="1"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10680</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186982102"/>
                  </a:ext>
                </a:extLst>
              </a:tr>
              <a:tr h="105459">
                <a:tc vMerge="1">
                  <a:txBody>
                    <a:bodyPr/>
                    <a:lstStyle/>
                    <a:p>
                      <a:endParaRPr lang="en-IN"/>
                    </a:p>
                  </a:txBody>
                  <a:tcPr/>
                </a:tc>
                <a:tc>
                  <a:txBody>
                    <a:bodyPr/>
                    <a:lstStyle/>
                    <a:p>
                      <a:pPr algn="just" fontAlgn="ctr"/>
                      <a:r>
                        <a:rPr lang="en-IN" sz="800" u="none" strike="noStrike">
                          <a:effectLst/>
                        </a:rPr>
                        <a:t>Ahmedabad</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Mumbai</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10627</a:t>
                      </a:r>
                      <a:endParaRPr lang="en-IN" sz="800" b="1"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10627</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4158429661"/>
                  </a:ext>
                </a:extLst>
              </a:tr>
              <a:tr h="105459">
                <a:tc>
                  <a:txBody>
                    <a:bodyPr/>
                    <a:lstStyle/>
                    <a:p>
                      <a:pPr algn="just" fontAlgn="ctr"/>
                      <a:r>
                        <a:rPr lang="en-IN" sz="800" u="none" strike="noStrike">
                          <a:effectLst/>
                        </a:rPr>
                        <a:t>Air India</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Ahmedabad</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dirty="0">
                          <a:effectLst/>
                        </a:rPr>
                        <a:t>Mumbai</a:t>
                      </a:r>
                      <a:endParaRPr lang="en-IN" sz="800" b="0"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4222</a:t>
                      </a:r>
                      <a:endParaRPr lang="en-IN" sz="800" b="1"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10627</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3256980904"/>
                  </a:ext>
                </a:extLst>
              </a:tr>
              <a:tr h="105459">
                <a:tc rowSpan="2">
                  <a:txBody>
                    <a:bodyPr/>
                    <a:lstStyle/>
                    <a:p>
                      <a:pPr algn="just" fontAlgn="ctr"/>
                      <a:r>
                        <a:rPr lang="en-IN" sz="800" u="none" strike="noStrike">
                          <a:effectLst/>
                        </a:rPr>
                        <a:t>Go First</a:t>
                      </a:r>
                      <a:endParaRPr lang="en-IN" sz="800" b="0" i="0" u="none" strike="noStrike">
                        <a:solidFill>
                          <a:srgbClr val="000000"/>
                        </a:solidFill>
                        <a:effectLst/>
                        <a:latin typeface="Times New Roman" panose="02020603050405020304" pitchFamily="18" charset="0"/>
                      </a:endParaRPr>
                    </a:p>
                  </a:txBody>
                  <a:tcPr marL="1202" marR="1202" marT="1202" marB="0" anchor="ctr"/>
                </a:tc>
                <a:tc rowSpan="2">
                  <a:txBody>
                    <a:bodyPr/>
                    <a:lstStyle/>
                    <a:p>
                      <a:pPr algn="just" fontAlgn="ctr"/>
                      <a:r>
                        <a:rPr lang="en-IN" sz="800" u="none" strike="noStrike">
                          <a:effectLst/>
                        </a:rPr>
                        <a:t>New Delhi</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Bangalore</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7424</a:t>
                      </a:r>
                      <a:endParaRPr lang="en-IN" sz="800" b="1"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10575</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2007130407"/>
                  </a:ext>
                </a:extLst>
              </a:tr>
              <a:tr h="105459">
                <a:tc vMerge="1">
                  <a:txBody>
                    <a:bodyPr/>
                    <a:lstStyle/>
                    <a:p>
                      <a:endParaRPr lang="en-IN"/>
                    </a:p>
                  </a:txBody>
                  <a:tcPr/>
                </a:tc>
                <a:tc vMerge="1">
                  <a:txBody>
                    <a:bodyPr/>
                    <a:lstStyle/>
                    <a:p>
                      <a:endParaRPr lang="en-IN"/>
                    </a:p>
                  </a:txBody>
                  <a:tcPr/>
                </a:tc>
                <a:tc>
                  <a:txBody>
                    <a:bodyPr/>
                    <a:lstStyle/>
                    <a:p>
                      <a:pPr algn="just" fontAlgn="ctr"/>
                      <a:r>
                        <a:rPr lang="en-IN" sz="800" u="none" strike="noStrike" dirty="0">
                          <a:effectLst/>
                        </a:rPr>
                        <a:t>Kolkata</a:t>
                      </a:r>
                      <a:endParaRPr lang="en-IN" sz="800" b="0"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5954</a:t>
                      </a:r>
                      <a:endParaRPr lang="en-IN" sz="800" b="1"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10550</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2575994338"/>
                  </a:ext>
                </a:extLst>
              </a:tr>
              <a:tr h="105459">
                <a:tc rowSpan="3">
                  <a:txBody>
                    <a:bodyPr/>
                    <a:lstStyle/>
                    <a:p>
                      <a:pPr algn="just" fontAlgn="ctr"/>
                      <a:r>
                        <a:rPr lang="en-IN" sz="800" u="none" strike="noStrike">
                          <a:effectLst/>
                        </a:rPr>
                        <a:t>IndiGo</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Jammu</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dirty="0">
                          <a:effectLst/>
                        </a:rPr>
                        <a:t>Mumbai</a:t>
                      </a:r>
                      <a:endParaRPr lang="en-IN" sz="800" b="0"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10412</a:t>
                      </a:r>
                      <a:endParaRPr lang="en-IN" sz="800" b="1"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10412</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401582691"/>
                  </a:ext>
                </a:extLst>
              </a:tr>
              <a:tr h="105459">
                <a:tc vMerge="1">
                  <a:txBody>
                    <a:bodyPr/>
                    <a:lstStyle/>
                    <a:p>
                      <a:endParaRPr lang="en-IN"/>
                    </a:p>
                  </a:txBody>
                  <a:tcPr/>
                </a:tc>
                <a:tc rowSpan="2">
                  <a:txBody>
                    <a:bodyPr/>
                    <a:lstStyle/>
                    <a:p>
                      <a:pPr algn="just" fontAlgn="ctr"/>
                      <a:r>
                        <a:rPr lang="en-IN" sz="800" u="none" strike="noStrike">
                          <a:effectLst/>
                        </a:rPr>
                        <a:t>New Delhi</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dirty="0">
                          <a:effectLst/>
                        </a:rPr>
                        <a:t>Bangalore</a:t>
                      </a:r>
                      <a:endParaRPr lang="en-IN" sz="800" b="0"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7425</a:t>
                      </a:r>
                      <a:endParaRPr lang="en-IN" sz="800" b="1"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10365</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260111073"/>
                  </a:ext>
                </a:extLst>
              </a:tr>
              <a:tr h="105459">
                <a:tc vMerge="1">
                  <a:txBody>
                    <a:bodyPr/>
                    <a:lstStyle/>
                    <a:p>
                      <a:endParaRPr lang="en-IN"/>
                    </a:p>
                  </a:txBody>
                  <a:tcPr/>
                </a:tc>
                <a:tc vMerge="1">
                  <a:txBody>
                    <a:bodyPr/>
                    <a:lstStyle/>
                    <a:p>
                      <a:endParaRPr lang="en-IN"/>
                    </a:p>
                  </a:txBody>
                  <a:tcPr/>
                </a:tc>
                <a:tc>
                  <a:txBody>
                    <a:bodyPr/>
                    <a:lstStyle/>
                    <a:p>
                      <a:pPr algn="just" fontAlgn="ctr"/>
                      <a:r>
                        <a:rPr lang="en-IN" sz="800" u="none" strike="noStrike" dirty="0">
                          <a:effectLst/>
                        </a:rPr>
                        <a:t>Hyderabad</a:t>
                      </a:r>
                      <a:endParaRPr lang="en-IN" sz="800" b="0"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5955</a:t>
                      </a:r>
                      <a:endParaRPr lang="en-IN" sz="800" b="1"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9315</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1422853544"/>
                  </a:ext>
                </a:extLst>
              </a:tr>
              <a:tr h="105459">
                <a:tc rowSpan="2">
                  <a:txBody>
                    <a:bodyPr/>
                    <a:lstStyle/>
                    <a:p>
                      <a:pPr algn="just" fontAlgn="ctr"/>
                      <a:r>
                        <a:rPr lang="en-IN" sz="800" u="none" strike="noStrike">
                          <a:effectLst/>
                        </a:rPr>
                        <a:t>Vistara</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New Delhi</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Kolkata</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5955</a:t>
                      </a:r>
                      <a:endParaRPr lang="en-IN" sz="800" b="1"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9000</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1635188317"/>
                  </a:ext>
                </a:extLst>
              </a:tr>
              <a:tr h="105459">
                <a:tc vMerge="1">
                  <a:txBody>
                    <a:bodyPr/>
                    <a:lstStyle/>
                    <a:p>
                      <a:endParaRPr lang="en-IN"/>
                    </a:p>
                  </a:txBody>
                  <a:tcPr/>
                </a:tc>
                <a:tc>
                  <a:txBody>
                    <a:bodyPr/>
                    <a:lstStyle/>
                    <a:p>
                      <a:pPr algn="just" fontAlgn="ctr"/>
                      <a:r>
                        <a:rPr lang="en-IN" sz="800" u="none" strike="noStrike">
                          <a:effectLst/>
                        </a:rPr>
                        <a:t>Udaipur</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dirty="0">
                          <a:effectLst/>
                        </a:rPr>
                        <a:t>Pune</a:t>
                      </a:r>
                      <a:endParaRPr lang="en-IN" sz="800" b="0"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8457</a:t>
                      </a:r>
                      <a:endParaRPr lang="en-IN" sz="800" b="1"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8993</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3715604090"/>
                  </a:ext>
                </a:extLst>
              </a:tr>
              <a:tr h="105459">
                <a:tc>
                  <a:txBody>
                    <a:bodyPr/>
                    <a:lstStyle/>
                    <a:p>
                      <a:pPr algn="just" fontAlgn="ctr"/>
                      <a:r>
                        <a:rPr lang="en-IN" sz="800" u="none" strike="noStrike">
                          <a:effectLst/>
                        </a:rPr>
                        <a:t>Air Asia</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Pune</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Kochi</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8399</a:t>
                      </a:r>
                      <a:endParaRPr lang="en-IN" sz="800" b="1"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8399</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1741851138"/>
                  </a:ext>
                </a:extLst>
              </a:tr>
              <a:tr h="105459">
                <a:tc>
                  <a:txBody>
                    <a:bodyPr/>
                    <a:lstStyle/>
                    <a:p>
                      <a:pPr algn="just" fontAlgn="ctr"/>
                      <a:r>
                        <a:rPr lang="en-IN" sz="800" u="none" strike="noStrike">
                          <a:effectLst/>
                        </a:rPr>
                        <a:t>Go First</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Kolkata</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Ahmedabad</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7958</a:t>
                      </a:r>
                      <a:endParaRPr lang="en-IN" sz="800" b="1"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7959</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3078521502"/>
                  </a:ext>
                </a:extLst>
              </a:tr>
              <a:tr h="105459">
                <a:tc>
                  <a:txBody>
                    <a:bodyPr/>
                    <a:lstStyle/>
                    <a:p>
                      <a:pPr algn="just" fontAlgn="ctr"/>
                      <a:r>
                        <a:rPr lang="en-IN" sz="800" u="none" strike="noStrike">
                          <a:effectLst/>
                        </a:rPr>
                        <a:t>SpiceJet</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New Delhi</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Bangalore</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7425</a:t>
                      </a:r>
                      <a:endParaRPr lang="en-IN" sz="800" b="1"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7425</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2201133951"/>
                  </a:ext>
                </a:extLst>
              </a:tr>
              <a:tr h="105459">
                <a:tc rowSpan="2">
                  <a:txBody>
                    <a:bodyPr/>
                    <a:lstStyle/>
                    <a:p>
                      <a:pPr algn="just" fontAlgn="ctr"/>
                      <a:r>
                        <a:rPr lang="en-IN" sz="800" u="none" strike="noStrike">
                          <a:effectLst/>
                        </a:rPr>
                        <a:t>IndiGo</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New Delhi</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Kolkata</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5955</a:t>
                      </a:r>
                      <a:endParaRPr lang="en-IN" sz="800" b="1"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7420</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1323271155"/>
                  </a:ext>
                </a:extLst>
              </a:tr>
              <a:tr h="105459">
                <a:tc vMerge="1">
                  <a:txBody>
                    <a:bodyPr/>
                    <a:lstStyle/>
                    <a:p>
                      <a:endParaRPr lang="en-IN"/>
                    </a:p>
                  </a:txBody>
                  <a:tcPr/>
                </a:tc>
                <a:tc>
                  <a:txBody>
                    <a:bodyPr/>
                    <a:lstStyle/>
                    <a:p>
                      <a:pPr algn="just" fontAlgn="ctr"/>
                      <a:r>
                        <a:rPr lang="en-IN" sz="800" u="none" strike="noStrike">
                          <a:effectLst/>
                        </a:rPr>
                        <a:t>Mumbai</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New Delhi</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5942</a:t>
                      </a:r>
                      <a:endParaRPr lang="en-IN" sz="800" b="1"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6363</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2501700628"/>
                  </a:ext>
                </a:extLst>
              </a:tr>
              <a:tr h="99079">
                <a:tc>
                  <a:txBody>
                    <a:bodyPr/>
                    <a:lstStyle/>
                    <a:p>
                      <a:pPr algn="just" fontAlgn="ctr"/>
                      <a:r>
                        <a:rPr lang="en-IN" sz="800" u="none" strike="noStrike">
                          <a:effectLst/>
                        </a:rPr>
                        <a:t>SpiceJet</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New Delhi</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Kolkata</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6270</a:t>
                      </a:r>
                      <a:endParaRPr lang="en-IN" sz="800" b="1"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6270</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398179100"/>
                  </a:ext>
                </a:extLst>
              </a:tr>
              <a:tr h="99079">
                <a:tc>
                  <a:txBody>
                    <a:bodyPr/>
                    <a:lstStyle/>
                    <a:p>
                      <a:pPr algn="just" fontAlgn="ctr"/>
                      <a:r>
                        <a:rPr lang="en-IN" sz="800" u="none" strike="noStrike">
                          <a:effectLst/>
                        </a:rPr>
                        <a:t>IndiGo</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Bangalore</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Vadodara</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6018</a:t>
                      </a:r>
                      <a:endParaRPr lang="en-IN" sz="800" b="1"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6018</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2038186811"/>
                  </a:ext>
                </a:extLst>
              </a:tr>
              <a:tr h="99079">
                <a:tc>
                  <a:txBody>
                    <a:bodyPr/>
                    <a:lstStyle/>
                    <a:p>
                      <a:pPr algn="just" fontAlgn="ctr"/>
                      <a:r>
                        <a:rPr lang="en-IN" sz="800" u="none" strike="noStrike">
                          <a:effectLst/>
                        </a:rPr>
                        <a:t>SpiceJet</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Mumbai</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dirty="0">
                          <a:effectLst/>
                        </a:rPr>
                        <a:t>New Delhi</a:t>
                      </a:r>
                      <a:endParaRPr lang="en-IN" sz="800" b="0" i="0" u="none" strike="noStrike" dirty="0">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5943</a:t>
                      </a:r>
                      <a:endParaRPr lang="en-IN" sz="800" b="1"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5943</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789909075"/>
                  </a:ext>
                </a:extLst>
              </a:tr>
              <a:tr h="99079">
                <a:tc>
                  <a:txBody>
                    <a:bodyPr/>
                    <a:lstStyle/>
                    <a:p>
                      <a:pPr algn="just" fontAlgn="ctr"/>
                      <a:r>
                        <a:rPr lang="en-IN" sz="800" u="none" strike="noStrike">
                          <a:effectLst/>
                        </a:rPr>
                        <a:t>Go First</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Mumbai</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New Delhi</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5942</a:t>
                      </a:r>
                      <a:endParaRPr lang="en-IN" sz="800" b="1"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5942</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3069111735"/>
                  </a:ext>
                </a:extLst>
              </a:tr>
              <a:tr h="99079">
                <a:tc rowSpan="3">
                  <a:txBody>
                    <a:bodyPr/>
                    <a:lstStyle/>
                    <a:p>
                      <a:pPr algn="just" fontAlgn="ctr"/>
                      <a:r>
                        <a:rPr lang="en-IN" sz="800" u="none" strike="noStrike">
                          <a:effectLst/>
                        </a:rPr>
                        <a:t>IndiGo</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Udaipur</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Pune</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5668</a:t>
                      </a:r>
                      <a:endParaRPr lang="en-IN" sz="800" b="1"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5668</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2579753321"/>
                  </a:ext>
                </a:extLst>
              </a:tr>
              <a:tr h="99079">
                <a:tc vMerge="1">
                  <a:txBody>
                    <a:bodyPr/>
                    <a:lstStyle/>
                    <a:p>
                      <a:endParaRPr lang="en-IN"/>
                    </a:p>
                  </a:txBody>
                  <a:tcPr/>
                </a:tc>
                <a:tc>
                  <a:txBody>
                    <a:bodyPr/>
                    <a:lstStyle/>
                    <a:p>
                      <a:pPr algn="just" fontAlgn="ctr"/>
                      <a:r>
                        <a:rPr lang="en-IN" sz="800" u="none" strike="noStrike">
                          <a:effectLst/>
                        </a:rPr>
                        <a:t>Pune</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Kochi</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5433</a:t>
                      </a:r>
                      <a:endParaRPr lang="en-IN" sz="800" b="1"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5433</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1247635559"/>
                  </a:ext>
                </a:extLst>
              </a:tr>
              <a:tr h="99079">
                <a:tc vMerge="1">
                  <a:txBody>
                    <a:bodyPr/>
                    <a:lstStyle/>
                    <a:p>
                      <a:endParaRPr lang="en-IN"/>
                    </a:p>
                  </a:txBody>
                  <a:tcPr/>
                </a:tc>
                <a:tc>
                  <a:txBody>
                    <a:bodyPr/>
                    <a:lstStyle/>
                    <a:p>
                      <a:pPr algn="just" fontAlgn="ctr"/>
                      <a:r>
                        <a:rPr lang="en-IN" sz="800" u="none" strike="noStrike">
                          <a:effectLst/>
                        </a:rPr>
                        <a:t>Ahmedabad</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Mumbai</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4431</a:t>
                      </a:r>
                      <a:endParaRPr lang="en-IN" sz="800" b="1"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4536</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1800461885"/>
                  </a:ext>
                </a:extLst>
              </a:tr>
              <a:tr h="99079">
                <a:tc>
                  <a:txBody>
                    <a:bodyPr/>
                    <a:lstStyle/>
                    <a:p>
                      <a:pPr algn="just" fontAlgn="ctr"/>
                      <a:r>
                        <a:rPr lang="en-IN" sz="800" u="none" strike="noStrike">
                          <a:effectLst/>
                        </a:rPr>
                        <a:t>SpiceJet</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Goa</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Surat</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4475</a:t>
                      </a:r>
                      <a:endParaRPr lang="en-IN" sz="800" b="1"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4475</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1744942"/>
                  </a:ext>
                </a:extLst>
              </a:tr>
              <a:tr h="99079">
                <a:tc>
                  <a:txBody>
                    <a:bodyPr/>
                    <a:lstStyle/>
                    <a:p>
                      <a:pPr algn="just" fontAlgn="ctr"/>
                      <a:r>
                        <a:rPr lang="en-IN" sz="800" u="none" strike="noStrike">
                          <a:effectLst/>
                        </a:rPr>
                        <a:t>IndiGo</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Mumbai</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Goa</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4263</a:t>
                      </a:r>
                      <a:endParaRPr lang="en-IN" sz="800" b="1"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4263</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1626345882"/>
                  </a:ext>
                </a:extLst>
              </a:tr>
              <a:tr h="99079">
                <a:tc rowSpan="2">
                  <a:txBody>
                    <a:bodyPr/>
                    <a:lstStyle/>
                    <a:p>
                      <a:pPr algn="just" fontAlgn="ctr"/>
                      <a:r>
                        <a:rPr lang="en-IN" sz="800" u="none" strike="noStrike">
                          <a:effectLst/>
                        </a:rPr>
                        <a:t>Go First</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Mumbai</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Goa</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4262</a:t>
                      </a:r>
                      <a:endParaRPr lang="en-IN" sz="800" b="1"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4262</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866740190"/>
                  </a:ext>
                </a:extLst>
              </a:tr>
              <a:tr h="99079">
                <a:tc vMerge="1">
                  <a:txBody>
                    <a:bodyPr/>
                    <a:lstStyle/>
                    <a:p>
                      <a:endParaRPr lang="en-IN"/>
                    </a:p>
                  </a:txBody>
                  <a:tcPr/>
                </a:tc>
                <a:tc>
                  <a:txBody>
                    <a:bodyPr/>
                    <a:lstStyle/>
                    <a:p>
                      <a:pPr algn="just" fontAlgn="ctr"/>
                      <a:r>
                        <a:rPr lang="en-IN" sz="800" u="none" strike="noStrike">
                          <a:effectLst/>
                        </a:rPr>
                        <a:t>Ahmedabad</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Mumbai</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a:effectLst/>
                        </a:rPr>
                        <a:t>4220</a:t>
                      </a:r>
                      <a:endParaRPr lang="en-IN" sz="800" b="1" i="0" u="none" strike="noStrike">
                        <a:solidFill>
                          <a:srgbClr val="000000"/>
                        </a:solidFill>
                        <a:effectLst/>
                        <a:latin typeface="Times New Roman" panose="02020603050405020304" pitchFamily="18" charset="0"/>
                      </a:endParaRPr>
                    </a:p>
                  </a:txBody>
                  <a:tcPr marL="1202" marR="1202" marT="1202" marB="0" anchor="ctr"/>
                </a:tc>
                <a:tc>
                  <a:txBody>
                    <a:bodyPr/>
                    <a:lstStyle/>
                    <a:p>
                      <a:pPr algn="ctr" fontAlgn="ctr"/>
                      <a:r>
                        <a:rPr lang="en-IN" sz="800" u="none" strike="noStrike" dirty="0">
                          <a:effectLst/>
                        </a:rPr>
                        <a:t>4220</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2813960630"/>
                  </a:ext>
                </a:extLst>
              </a:tr>
              <a:tr h="190012">
                <a:tc>
                  <a:txBody>
                    <a:bodyPr/>
                    <a:lstStyle/>
                    <a:p>
                      <a:pPr algn="just" fontAlgn="ctr"/>
                      <a:r>
                        <a:rPr lang="en-IN" sz="800" u="none" strike="noStrike">
                          <a:effectLst/>
                        </a:rPr>
                        <a:t>SpiceJet</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Mumbai</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Surat</a:t>
                      </a:r>
                      <a:endParaRPr lang="en-IN" sz="800" b="0"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a:effectLst/>
                        </a:rPr>
                        <a:t>3664</a:t>
                      </a:r>
                      <a:endParaRPr lang="en-IN" sz="800" b="1" i="0" u="none" strike="noStrike">
                        <a:solidFill>
                          <a:srgbClr val="000000"/>
                        </a:solidFill>
                        <a:effectLst/>
                        <a:latin typeface="Times New Roman" panose="02020603050405020304" pitchFamily="18" charset="0"/>
                      </a:endParaRPr>
                    </a:p>
                  </a:txBody>
                  <a:tcPr marL="1202" marR="1202" marT="1202" marB="0" anchor="ctr"/>
                </a:tc>
                <a:tc>
                  <a:txBody>
                    <a:bodyPr/>
                    <a:lstStyle/>
                    <a:p>
                      <a:pPr algn="just" fontAlgn="ctr"/>
                      <a:r>
                        <a:rPr lang="en-IN" sz="800" u="none" strike="noStrike" dirty="0">
                          <a:effectLst/>
                        </a:rPr>
                        <a:t>3664</a:t>
                      </a:r>
                      <a:endParaRPr lang="en-IN" sz="800" b="1" i="0" u="none" strike="noStrike" dirty="0">
                        <a:solidFill>
                          <a:srgbClr val="000000"/>
                        </a:solidFill>
                        <a:effectLst/>
                        <a:latin typeface="Times New Roman" panose="02020603050405020304" pitchFamily="18" charset="0"/>
                      </a:endParaRPr>
                    </a:p>
                  </a:txBody>
                  <a:tcPr marL="1202" marR="1202" marT="1202" marB="0" anchor="ctr"/>
                </a:tc>
                <a:extLst>
                  <a:ext uri="{0D108BD9-81ED-4DB2-BD59-A6C34878D82A}">
                    <a16:rowId xmlns:a16="http://schemas.microsoft.com/office/drawing/2014/main" val="3499064614"/>
                  </a:ext>
                </a:extLst>
              </a:tr>
            </a:tbl>
          </a:graphicData>
        </a:graphic>
      </p:graphicFrame>
    </p:spTree>
    <p:extLst>
      <p:ext uri="{BB962C8B-B14F-4D97-AF65-F5344CB8AC3E}">
        <p14:creationId xmlns:p14="http://schemas.microsoft.com/office/powerpoint/2010/main" val="6531551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DE2727-6D65-4567-9CE1-4624E4EC86DA}"/>
              </a:ext>
            </a:extLst>
          </p:cNvPr>
          <p:cNvSpPr txBox="1"/>
          <p:nvPr/>
        </p:nvSpPr>
        <p:spPr>
          <a:xfrm>
            <a:off x="8517995" y="1321684"/>
            <a:ext cx="3064933" cy="369332"/>
          </a:xfrm>
          <a:prstGeom prst="rect">
            <a:avLst/>
          </a:prstGeom>
          <a:noFill/>
        </p:spPr>
        <p:txBody>
          <a:bodyPr wrap="square" rtlCol="0">
            <a:spAutoFit/>
          </a:bodyPr>
          <a:lstStyle/>
          <a:p>
            <a:r>
              <a:rPr lang="en-US" b="1" dirty="0"/>
              <a:t>CORRELATION HEAT MAP </a:t>
            </a:r>
            <a:endParaRPr lang="en-IN" b="1" dirty="0"/>
          </a:p>
        </p:txBody>
      </p:sp>
      <p:sp>
        <p:nvSpPr>
          <p:cNvPr id="6" name="TextBox 5">
            <a:extLst>
              <a:ext uri="{FF2B5EF4-FFF2-40B4-BE49-F238E27FC236}">
                <a16:creationId xmlns:a16="http://schemas.microsoft.com/office/drawing/2014/main" id="{CAE5FE8C-8A19-4A4C-8D2B-75AEE83CED96}"/>
              </a:ext>
            </a:extLst>
          </p:cNvPr>
          <p:cNvSpPr txBox="1"/>
          <p:nvPr/>
        </p:nvSpPr>
        <p:spPr>
          <a:xfrm>
            <a:off x="8517996" y="2304662"/>
            <a:ext cx="306493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 from the correlation map we say that no. of stops, duration hours are most correlated with target price</a:t>
            </a:r>
          </a:p>
          <a:p>
            <a:pPr marL="285750" indent="-285750">
              <a:buFont typeface="Arial" panose="020B0604020202020204" pitchFamily="34" charset="0"/>
              <a:buChar char="•"/>
            </a:pPr>
            <a:r>
              <a:rPr lang="en-US" dirty="0"/>
              <a:t>other are less correlation with it</a:t>
            </a:r>
            <a:endParaRPr lang="en-IN" dirty="0"/>
          </a:p>
        </p:txBody>
      </p:sp>
      <p:sp>
        <p:nvSpPr>
          <p:cNvPr id="8" name="TextBox 7">
            <a:extLst>
              <a:ext uri="{FF2B5EF4-FFF2-40B4-BE49-F238E27FC236}">
                <a16:creationId xmlns:a16="http://schemas.microsoft.com/office/drawing/2014/main" id="{9D5F277C-55DD-4DD7-850B-24683F0D82A5}"/>
              </a:ext>
            </a:extLst>
          </p:cNvPr>
          <p:cNvSpPr txBox="1"/>
          <p:nvPr/>
        </p:nvSpPr>
        <p:spPr>
          <a:xfrm>
            <a:off x="1651952" y="199536"/>
            <a:ext cx="7218680" cy="553998"/>
          </a:xfrm>
          <a:prstGeom prst="rect">
            <a:avLst/>
          </a:prstGeom>
          <a:noFill/>
        </p:spPr>
        <p:txBody>
          <a:bodyPr wrap="square">
            <a:spAutoFit/>
          </a:bodyPr>
          <a:lstStyle/>
          <a:p>
            <a:pPr algn="ctr"/>
            <a:r>
              <a:rPr lang="en-US" sz="3000" b="1" dirty="0">
                <a:ln w="22225">
                  <a:solidFill>
                    <a:schemeClr val="accent2"/>
                  </a:solidFill>
                  <a:prstDash val="solid"/>
                </a:ln>
                <a:solidFill>
                  <a:schemeClr val="accent6">
                    <a:lumMod val="75000"/>
                  </a:schemeClr>
                </a:solidFill>
              </a:rPr>
              <a:t>CORRELATION HEAT MAP GRAPH</a:t>
            </a:r>
            <a:endParaRPr lang="en-IN" sz="3000" b="1" dirty="0">
              <a:ln w="22225">
                <a:solidFill>
                  <a:schemeClr val="accent2"/>
                </a:solidFill>
                <a:prstDash val="solid"/>
              </a:ln>
              <a:solidFill>
                <a:schemeClr val="accent6">
                  <a:lumMod val="75000"/>
                </a:schemeClr>
              </a:solidFill>
            </a:endParaRPr>
          </a:p>
        </p:txBody>
      </p:sp>
      <p:pic>
        <p:nvPicPr>
          <p:cNvPr id="9" name="Picture 8">
            <a:extLst>
              <a:ext uri="{FF2B5EF4-FFF2-40B4-BE49-F238E27FC236}">
                <a16:creationId xmlns:a16="http://schemas.microsoft.com/office/drawing/2014/main" id="{E453AC3E-0F29-4011-8D16-ACACC111A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01" y="1116935"/>
            <a:ext cx="6773189" cy="5687348"/>
          </a:xfrm>
          <a:prstGeom prst="rect">
            <a:avLst/>
          </a:prstGeom>
        </p:spPr>
      </p:pic>
    </p:spTree>
    <p:extLst>
      <p:ext uri="{BB962C8B-B14F-4D97-AF65-F5344CB8AC3E}">
        <p14:creationId xmlns:p14="http://schemas.microsoft.com/office/powerpoint/2010/main" val="410775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4"/>
          <p:cNvSpPr txBox="1">
            <a:spLocks noGrp="1"/>
          </p:cNvSpPr>
          <p:nvPr>
            <p:ph type="title"/>
          </p:nvPr>
        </p:nvSpPr>
        <p:spPr>
          <a:xfrm>
            <a:off x="2609996" y="223520"/>
            <a:ext cx="9143538" cy="579120"/>
          </a:xfrm>
          <a:prstGeom prst="rect">
            <a:avLst/>
          </a:prstGeom>
          <a:noFill/>
          <a:ln>
            <a:noFill/>
          </a:ln>
        </p:spPr>
        <p:txBody>
          <a:bodyPr spcFirstLastPara="1" wrap="square" lIns="91425" tIns="45700" rIns="91425" bIns="45700" anchor="b" anchorCtr="0">
            <a:normAutofit/>
          </a:bodyPr>
          <a:lstStyle/>
          <a:p>
            <a:pPr lvl="0" indent="0">
              <a:lnSpc>
                <a:spcPct val="90000"/>
              </a:lnSpc>
              <a:spcBef>
                <a:spcPts val="0"/>
              </a:spcBef>
              <a:spcAft>
                <a:spcPts val="0"/>
              </a:spcAft>
              <a:buClr>
                <a:srgbClr val="345D7E"/>
              </a:buClr>
              <a:buSzPts val="3200"/>
              <a:buFont typeface="Calibri"/>
              <a:buNone/>
            </a:pPr>
            <a:r>
              <a:rPr lang="en-US" sz="3000" b="1" dirty="0">
                <a:ln w="22225">
                  <a:solidFill>
                    <a:schemeClr val="accent2"/>
                  </a:solidFill>
                  <a:prstDash val="solid"/>
                </a:ln>
                <a:solidFill>
                  <a:schemeClr val="accent6">
                    <a:lumMod val="75000"/>
                  </a:schemeClr>
                </a:solidFill>
                <a:latin typeface="+mn-lt"/>
                <a:ea typeface="+mn-ea"/>
                <a:cs typeface="+mn-cs"/>
              </a:rPr>
              <a:t>Hyper parameter tuning result</a:t>
            </a:r>
            <a:endParaRPr sz="3000" b="1" dirty="0">
              <a:ln w="22225">
                <a:solidFill>
                  <a:schemeClr val="accent2"/>
                </a:solidFill>
                <a:prstDash val="solid"/>
              </a:ln>
              <a:solidFill>
                <a:schemeClr val="accent6">
                  <a:lumMod val="75000"/>
                </a:schemeClr>
              </a:solidFill>
              <a:latin typeface="+mn-lt"/>
              <a:ea typeface="+mn-ea"/>
              <a:cs typeface="+mn-cs"/>
            </a:endParaRPr>
          </a:p>
        </p:txBody>
      </p:sp>
      <p:pic>
        <p:nvPicPr>
          <p:cNvPr id="7" name="Picture 6">
            <a:extLst>
              <a:ext uri="{FF2B5EF4-FFF2-40B4-BE49-F238E27FC236}">
                <a16:creationId xmlns:a16="http://schemas.microsoft.com/office/drawing/2014/main" id="{08991045-B16C-4E7D-95A7-1008083FF500}"/>
              </a:ext>
            </a:extLst>
          </p:cNvPr>
          <p:cNvPicPr>
            <a:picLocks noChangeAspect="1"/>
          </p:cNvPicPr>
          <p:nvPr/>
        </p:nvPicPr>
        <p:blipFill rotWithShape="1">
          <a:blip r:embed="rId3">
            <a:extLst>
              <a:ext uri="{28A0092B-C50C-407E-A947-70E740481C1C}">
                <a14:useLocalDpi xmlns:a14="http://schemas.microsoft.com/office/drawing/2010/main" val="0"/>
              </a:ext>
            </a:extLst>
          </a:blip>
          <a:srcRect l="18480" t="30254" r="29935" b="13019"/>
          <a:stretch/>
        </p:blipFill>
        <p:spPr bwMode="auto">
          <a:xfrm>
            <a:off x="206692" y="802640"/>
            <a:ext cx="5354222" cy="3312160"/>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04BB7FAE-2752-43B8-BA23-9378BB9514AB}"/>
              </a:ext>
            </a:extLst>
          </p:cNvPr>
          <p:cNvPicPr>
            <a:picLocks noChangeAspect="1"/>
          </p:cNvPicPr>
          <p:nvPr/>
        </p:nvPicPr>
        <p:blipFill rotWithShape="1">
          <a:blip r:embed="rId4">
            <a:extLst>
              <a:ext uri="{28A0092B-C50C-407E-A947-70E740481C1C}">
                <a14:useLocalDpi xmlns:a14="http://schemas.microsoft.com/office/drawing/2010/main" val="0"/>
              </a:ext>
            </a:extLst>
          </a:blip>
          <a:srcRect l="16438" t="37256" r="39105" b="24993"/>
          <a:stretch/>
        </p:blipFill>
        <p:spPr bwMode="auto">
          <a:xfrm>
            <a:off x="5766653" y="1076960"/>
            <a:ext cx="6359991" cy="3037840"/>
          </a:xfrm>
          <a:prstGeom prst="rect">
            <a:avLst/>
          </a:prstGeom>
          <a:ln>
            <a:noFill/>
          </a:ln>
          <a:extLst>
            <a:ext uri="{53640926-AAD7-44D8-BBD7-CCE9431645EC}">
              <a14:shadowObscured xmlns:a14="http://schemas.microsoft.com/office/drawing/2010/main"/>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4"/>
          <p:cNvSpPr txBox="1">
            <a:spLocks noGrp="1"/>
          </p:cNvSpPr>
          <p:nvPr>
            <p:ph type="title"/>
          </p:nvPr>
        </p:nvSpPr>
        <p:spPr>
          <a:xfrm>
            <a:off x="1431436" y="267063"/>
            <a:ext cx="9143538" cy="579120"/>
          </a:xfrm>
          <a:prstGeom prst="rect">
            <a:avLst/>
          </a:prstGeom>
          <a:noFill/>
          <a:ln>
            <a:noFill/>
          </a:ln>
        </p:spPr>
        <p:txBody>
          <a:bodyPr spcFirstLastPara="1" wrap="square" lIns="91425" tIns="45700" rIns="91425" bIns="45700" anchor="b" anchorCtr="0">
            <a:normAutofit/>
          </a:bodyPr>
          <a:lstStyle/>
          <a:p>
            <a:pPr lvl="0" indent="0" algn="ctr">
              <a:lnSpc>
                <a:spcPct val="90000"/>
              </a:lnSpc>
              <a:spcBef>
                <a:spcPts val="0"/>
              </a:spcBef>
              <a:spcAft>
                <a:spcPts val="0"/>
              </a:spcAft>
              <a:buClr>
                <a:srgbClr val="345D7E"/>
              </a:buClr>
              <a:buSzPts val="3200"/>
              <a:buFont typeface="Calibri"/>
              <a:buNone/>
            </a:pPr>
            <a:r>
              <a:rPr lang="en-US" sz="3000" b="1" dirty="0">
                <a:ln w="22225">
                  <a:solidFill>
                    <a:schemeClr val="accent2"/>
                  </a:solidFill>
                  <a:prstDash val="solid"/>
                </a:ln>
                <a:solidFill>
                  <a:schemeClr val="accent6">
                    <a:lumMod val="75000"/>
                  </a:schemeClr>
                </a:solidFill>
                <a:latin typeface="+mn-lt"/>
                <a:ea typeface="+mn-ea"/>
                <a:cs typeface="+mn-cs"/>
              </a:rPr>
              <a:t>Regression and plot of prediction</a:t>
            </a:r>
            <a:endParaRPr sz="3000" b="1" dirty="0">
              <a:ln w="22225">
                <a:solidFill>
                  <a:schemeClr val="accent2"/>
                </a:solidFill>
                <a:prstDash val="solid"/>
              </a:ln>
              <a:solidFill>
                <a:schemeClr val="accent6">
                  <a:lumMod val="75000"/>
                </a:schemeClr>
              </a:solidFill>
              <a:latin typeface="+mn-lt"/>
              <a:ea typeface="+mn-ea"/>
              <a:cs typeface="+mn-cs"/>
            </a:endParaRPr>
          </a:p>
        </p:txBody>
      </p:sp>
      <p:pic>
        <p:nvPicPr>
          <p:cNvPr id="5" name="Picture 4">
            <a:extLst>
              <a:ext uri="{FF2B5EF4-FFF2-40B4-BE49-F238E27FC236}">
                <a16:creationId xmlns:a16="http://schemas.microsoft.com/office/drawing/2014/main" id="{2592C632-74E9-4704-8A30-5950D54D0935}"/>
              </a:ext>
            </a:extLst>
          </p:cNvPr>
          <p:cNvPicPr>
            <a:picLocks noChangeAspect="1"/>
          </p:cNvPicPr>
          <p:nvPr/>
        </p:nvPicPr>
        <p:blipFill rotWithShape="1">
          <a:blip r:embed="rId3">
            <a:extLst>
              <a:ext uri="{28A0092B-C50C-407E-A947-70E740481C1C}">
                <a14:useLocalDpi xmlns:a14="http://schemas.microsoft.com/office/drawing/2010/main" val="0"/>
              </a:ext>
            </a:extLst>
          </a:blip>
          <a:srcRect l="18214" t="23400" r="36716" b="15620"/>
          <a:stretch/>
        </p:blipFill>
        <p:spPr bwMode="auto">
          <a:xfrm>
            <a:off x="2794952" y="1210627"/>
            <a:ext cx="5777548" cy="439662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0808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5"/>
          <p:cNvSpPr txBox="1">
            <a:spLocks noGrp="1"/>
          </p:cNvSpPr>
          <p:nvPr>
            <p:ph type="title"/>
          </p:nvPr>
        </p:nvSpPr>
        <p:spPr>
          <a:xfrm>
            <a:off x="540157" y="149861"/>
            <a:ext cx="10361752" cy="482600"/>
          </a:xfrm>
          <a:prstGeom prst="rect">
            <a:avLst/>
          </a:prstGeom>
          <a:noFill/>
          <a:ln>
            <a:noFill/>
          </a:ln>
        </p:spPr>
        <p:txBody>
          <a:bodyPr spcFirstLastPara="1" wrap="square" lIns="91425" tIns="45700" rIns="91425" bIns="45700" anchor="b" anchorCtr="0">
            <a:normAutofit fontScale="90000"/>
          </a:bodyPr>
          <a:lstStyle/>
          <a:p>
            <a:pPr marL="0" lvl="0" indent="0" rtl="0">
              <a:lnSpc>
                <a:spcPct val="90000"/>
              </a:lnSpc>
              <a:spcBef>
                <a:spcPts val="0"/>
              </a:spcBef>
              <a:spcAft>
                <a:spcPts val="0"/>
              </a:spcAft>
              <a:buClr>
                <a:srgbClr val="345D7E"/>
              </a:buClr>
              <a:buSzPts val="3200"/>
              <a:buFont typeface="Calibri"/>
              <a:buNone/>
            </a:pPr>
            <a:r>
              <a:rPr lang="en-US" sz="3500" b="1" dirty="0">
                <a:ln w="22225">
                  <a:solidFill>
                    <a:schemeClr val="accent2"/>
                  </a:solidFill>
                  <a:prstDash val="solid"/>
                </a:ln>
                <a:solidFill>
                  <a:schemeClr val="accent6">
                    <a:lumMod val="75000"/>
                  </a:schemeClr>
                </a:solidFill>
                <a:latin typeface="+mn-lt"/>
                <a:ea typeface="+mn-ea"/>
                <a:cs typeface="+mn-cs"/>
              </a:rPr>
              <a:t>Conclusion</a:t>
            </a:r>
            <a:endParaRPr sz="3500" b="1" dirty="0">
              <a:ln w="22225">
                <a:solidFill>
                  <a:schemeClr val="accent2"/>
                </a:solidFill>
                <a:prstDash val="solid"/>
              </a:ln>
              <a:solidFill>
                <a:schemeClr val="accent6">
                  <a:lumMod val="75000"/>
                </a:schemeClr>
              </a:solidFill>
              <a:latin typeface="+mn-lt"/>
              <a:ea typeface="+mn-ea"/>
              <a:cs typeface="+mn-cs"/>
            </a:endParaRPr>
          </a:p>
        </p:txBody>
      </p:sp>
      <p:sp>
        <p:nvSpPr>
          <p:cNvPr id="293" name="Google Shape;293;p25"/>
          <p:cNvSpPr txBox="1"/>
          <p:nvPr/>
        </p:nvSpPr>
        <p:spPr>
          <a:xfrm>
            <a:off x="1070756" y="632461"/>
            <a:ext cx="9236564" cy="4401101"/>
          </a:xfrm>
          <a:prstGeom prst="rect">
            <a:avLst/>
          </a:prstGeom>
          <a:noFill/>
          <a:ln w="9525" cap="flat" cmpd="sng">
            <a:solidFill>
              <a:srgbClr val="E9F0F5"/>
            </a:solidFill>
            <a:prstDash val="solid"/>
            <a:round/>
            <a:headEnd type="none" w="sm" len="sm"/>
            <a:tailEnd type="none" w="sm" len="sm"/>
          </a:ln>
        </p:spPr>
        <p:txBody>
          <a:bodyPr spcFirstLastPara="1" wrap="square" lIns="91425" tIns="45700" rIns="91425" bIns="45700" anchor="t" anchorCtr="0">
            <a:spAutoFit/>
          </a:bodyPr>
          <a:lstStyle/>
          <a:p>
            <a:pPr>
              <a:lnSpc>
                <a:spcPct val="107000"/>
              </a:lnSpc>
              <a:spcAft>
                <a:spcPts val="800"/>
              </a:spcAft>
            </a:pPr>
            <a:r>
              <a:rPr lang="en-IN" sz="15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Key Findings and Conclusions of the Study</a:t>
            </a:r>
            <a:endParaRPr lang="en-IN" sz="15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Scraping the flight price data from websites and from different cities are challenging.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Firstly, the datasets were not having duplicates value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But there was no null values in dataset.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 proper plotting for proper type of features will help us to get better insight on the data. I found maximum categorical columns in the dataset so I have chosen bar, count, pie plot to see the relation between target and features.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 notice a skewness in the data so we have chosen proper methods to deal with skewness. If we skewness we may end up with a bad model which has less accuracy.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Then scaling dataset has a good impact like it will help the model not to get biased. Since we have removed outliers and skewness.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have to use multiple models while building model using dataset as to get the best model out of it.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 we have to use multiple metrics like R2 score, MSE, RMSE and cross va</a:t>
            </a:r>
            <a:r>
              <a:rPr lang="en-IN"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lue</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score which will help us to decide the best model.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I found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RandomForest</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Regressor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as the best model with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99.63.</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R2 score..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At last I have predicted Flight price using saved model. It was good!! that I was able to get the predictions near to actual values.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6"/>
          <p:cNvSpPr txBox="1">
            <a:spLocks noGrp="1"/>
          </p:cNvSpPr>
          <p:nvPr>
            <p:ph type="title"/>
          </p:nvPr>
        </p:nvSpPr>
        <p:spPr>
          <a:xfrm>
            <a:off x="984657" y="557559"/>
            <a:ext cx="10361752" cy="1027402"/>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345D7E"/>
              </a:buClr>
              <a:buSzPts val="3200"/>
              <a:buFont typeface="Calibri"/>
              <a:buNone/>
            </a:pPr>
            <a:r>
              <a:rPr lang="en-US" sz="3500" b="1" dirty="0">
                <a:ln w="22225">
                  <a:solidFill>
                    <a:schemeClr val="accent2"/>
                  </a:solidFill>
                  <a:prstDash val="solid"/>
                </a:ln>
                <a:solidFill>
                  <a:schemeClr val="accent6">
                    <a:lumMod val="75000"/>
                  </a:schemeClr>
                </a:solidFill>
                <a:latin typeface="+mn-lt"/>
                <a:ea typeface="+mn-ea"/>
                <a:cs typeface="+mn-cs"/>
              </a:rPr>
              <a:t>Limitations of this work and Scope for Future Work</a:t>
            </a:r>
            <a:endParaRPr sz="3500" b="1" dirty="0">
              <a:ln w="22225">
                <a:solidFill>
                  <a:schemeClr val="accent2"/>
                </a:solidFill>
                <a:prstDash val="solid"/>
              </a:ln>
              <a:solidFill>
                <a:schemeClr val="accent6">
                  <a:lumMod val="75000"/>
                </a:schemeClr>
              </a:solidFill>
              <a:latin typeface="+mn-lt"/>
              <a:ea typeface="+mn-ea"/>
              <a:cs typeface="+mn-cs"/>
            </a:endParaRPr>
          </a:p>
        </p:txBody>
      </p:sp>
      <p:sp>
        <p:nvSpPr>
          <p:cNvPr id="299" name="Google Shape;299;p26"/>
          <p:cNvSpPr txBox="1"/>
          <p:nvPr/>
        </p:nvSpPr>
        <p:spPr>
          <a:xfrm>
            <a:off x="984657" y="1788160"/>
            <a:ext cx="9906000" cy="1676701"/>
          </a:xfrm>
          <a:prstGeom prst="rect">
            <a:avLst/>
          </a:prstGeom>
          <a:noFill/>
          <a:ln w="9525" cap="flat" cmpd="sng">
            <a:solidFill>
              <a:srgbClr val="E9F0F5"/>
            </a:solidFill>
            <a:prstDash val="solid"/>
            <a:round/>
            <a:headEnd type="none" w="sm" len="sm"/>
            <a:tailEnd type="none" w="sm" len="sm"/>
          </a:ln>
        </p:spPr>
        <p:txBody>
          <a:bodyPr spcFirstLastPara="1" wrap="square" lIns="91425" tIns="45700" rIns="91425" bIns="45700" anchor="t" anchorCtr="0">
            <a:spAutoFit/>
          </a:bodyPr>
          <a:lstStyle/>
          <a:p>
            <a:pPr marL="342900" lvl="0" indent="-342900">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First draw back is the length of the dataset it is small because of scraping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Data scrap from the different websites so it can be change at any time so also we have update model with new data at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Some algorithms are facing over-fitting problem which may be because of less number of features in our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27"/>
          <p:cNvPicPr preferRelativeResize="0"/>
          <p:nvPr/>
        </p:nvPicPr>
        <p:blipFill rotWithShape="1">
          <a:blip r:embed="rId3">
            <a:alphaModFix/>
          </a:blip>
          <a:srcRect/>
          <a:stretch/>
        </p:blipFill>
        <p:spPr>
          <a:xfrm>
            <a:off x="93662" y="762000"/>
            <a:ext cx="12001500" cy="4800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
          <p:cNvSpPr txBox="1">
            <a:spLocks noGrp="1"/>
          </p:cNvSpPr>
          <p:nvPr>
            <p:ph type="title"/>
          </p:nvPr>
        </p:nvSpPr>
        <p:spPr>
          <a:xfrm>
            <a:off x="1428608" y="175967"/>
            <a:ext cx="9143538" cy="521616"/>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345D7E"/>
              </a:buClr>
              <a:buSzPts val="3200"/>
              <a:buFont typeface="Calibri"/>
              <a:buNone/>
            </a:pPr>
            <a:r>
              <a:rPr lang="en-US"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n-lt"/>
                <a:ea typeface="+mn-ea"/>
                <a:cs typeface="+mn-cs"/>
              </a:rPr>
              <a:t>Introduction</a:t>
            </a:r>
            <a:endParaRPr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n-lt"/>
              <a:ea typeface="+mn-ea"/>
              <a:cs typeface="+mn-cs"/>
            </a:endParaRPr>
          </a:p>
        </p:txBody>
      </p:sp>
      <p:sp>
        <p:nvSpPr>
          <p:cNvPr id="132" name="Google Shape;132;p3"/>
          <p:cNvSpPr txBox="1">
            <a:spLocks noGrp="1"/>
          </p:cNvSpPr>
          <p:nvPr>
            <p:ph type="body" idx="1"/>
          </p:nvPr>
        </p:nvSpPr>
        <p:spPr>
          <a:xfrm>
            <a:off x="0" y="1253764"/>
            <a:ext cx="6353666" cy="5494255"/>
          </a:xfrm>
          <a:prstGeom prst="rect">
            <a:avLst/>
          </a:prstGeom>
          <a:noFill/>
          <a:ln>
            <a:noFill/>
          </a:ln>
        </p:spPr>
        <p:txBody>
          <a:bodyPr spcFirstLastPara="1" wrap="square" lIns="91425" tIns="45700" rIns="91425" bIns="45700" anchor="t" anchorCtr="0">
            <a:noAutofit/>
          </a:bodyPr>
          <a:lstStyle/>
          <a:p>
            <a:pPr indent="0">
              <a:lnSpc>
                <a:spcPct val="107000"/>
              </a:lnSpc>
              <a:spcAft>
                <a:spcPts val="80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 </a:t>
            </a:r>
          </a:p>
          <a:p>
            <a:pPr marL="800100" lvl="1">
              <a:lnSpc>
                <a:spcPct val="107000"/>
              </a:lnSpc>
              <a:spcAft>
                <a:spcPts val="400"/>
              </a:spcAft>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Time of purchase patterns (making sure last-minute purchases are expensive) </a:t>
            </a:r>
          </a:p>
          <a:p>
            <a:pPr marL="800100" lvl="1">
              <a:lnSpc>
                <a:spcPct val="107000"/>
              </a:lnSpc>
              <a:spcAft>
                <a:spcPts val="800"/>
              </a:spcAft>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Keeping the flight as full as they want it (raising prices on a flight which is filling up in order to reduce sales and hold back inventory for those expensive last-minute expensive purchases) </a:t>
            </a:r>
          </a:p>
          <a:p>
            <a:pPr>
              <a:lnSpc>
                <a:spcPct val="107000"/>
              </a:lnSpc>
              <a:spcAft>
                <a:spcPts val="12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lvl="0" indent="0" algn="l" rtl="0">
              <a:lnSpc>
                <a:spcPct val="90000"/>
              </a:lnSpc>
              <a:spcBef>
                <a:spcPts val="0"/>
              </a:spcBef>
              <a:spcAft>
                <a:spcPts val="0"/>
              </a:spcAft>
              <a:buSzPts val="1360"/>
              <a:buNone/>
            </a:pPr>
            <a:endParaRPr lang="en-US" sz="1800" cap="none" dirty="0">
              <a:solidFill>
                <a:srgbClr val="000000"/>
              </a:solidFill>
              <a:latin typeface="Calibri"/>
              <a:cs typeface="Calibri"/>
              <a:sym typeface="Calibri"/>
            </a:endParaRPr>
          </a:p>
        </p:txBody>
      </p:sp>
      <p:pic>
        <p:nvPicPr>
          <p:cNvPr id="6" name="Picture 5">
            <a:extLst>
              <a:ext uri="{FF2B5EF4-FFF2-40B4-BE49-F238E27FC236}">
                <a16:creationId xmlns:a16="http://schemas.microsoft.com/office/drawing/2014/main" id="{449AAF05-91F8-40B0-BCF5-59A2DFC6D7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22303" y="2261591"/>
            <a:ext cx="5502467" cy="318710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4"/>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a:t>Exercise</a:t>
            </a:r>
            <a:endParaRPr/>
          </a:p>
        </p:txBody>
      </p:sp>
      <p:sp>
        <p:nvSpPr>
          <p:cNvPr id="139" name="Google Shape;139;p4"/>
          <p:cNvSpPr txBox="1">
            <a:spLocks noGrp="1"/>
          </p:cNvSpPr>
          <p:nvPr>
            <p:ph type="body" idx="1"/>
          </p:nvPr>
        </p:nvSpPr>
        <p:spPr>
          <a:xfrm>
            <a:off x="1370243" y="1989258"/>
            <a:ext cx="4724169" cy="3697465"/>
          </a:xfrm>
          <a:prstGeom prst="rect">
            <a:avLst/>
          </a:prstGeom>
          <a:noFill/>
          <a:ln>
            <a:noFill/>
          </a:ln>
        </p:spPr>
        <p:txBody>
          <a:bodyPr spcFirstLastPara="1" wrap="square" lIns="91425" tIns="45700" rIns="91425" bIns="45700" anchor="t" anchorCtr="0">
            <a:normAutofit/>
          </a:bodyPr>
          <a:lstStyle/>
          <a:p>
            <a:pPr marL="274320" lvl="0" indent="-274320" algn="l" rtl="0">
              <a:lnSpc>
                <a:spcPct val="90000"/>
              </a:lnSpc>
              <a:spcBef>
                <a:spcPts val="0"/>
              </a:spcBef>
              <a:spcAft>
                <a:spcPts val="0"/>
              </a:spcAft>
              <a:buSzPts val="1920"/>
              <a:buChar char="●"/>
            </a:pPr>
            <a:r>
              <a:rPr lang="en-US" b="0" i="0" dirty="0">
                <a:solidFill>
                  <a:srgbClr val="000000"/>
                </a:solidFill>
                <a:latin typeface="Calibri"/>
                <a:ea typeface="Calibri"/>
                <a:cs typeface="Calibri"/>
                <a:sym typeface="Calibri"/>
              </a:rPr>
              <a:t>Build a model which can be used to predict in terms of a probability for each </a:t>
            </a:r>
            <a:r>
              <a:rPr lang="en-US" dirty="0">
                <a:solidFill>
                  <a:srgbClr val="000000"/>
                </a:solidFill>
                <a:latin typeface="Calibri"/>
                <a:ea typeface="Calibri"/>
                <a:cs typeface="Calibri"/>
                <a:sym typeface="Calibri"/>
              </a:rPr>
              <a:t>car price </a:t>
            </a:r>
            <a:r>
              <a:rPr lang="en-US" b="0" i="0" dirty="0">
                <a:solidFill>
                  <a:srgbClr val="000000"/>
                </a:solidFill>
                <a:latin typeface="Calibri"/>
                <a:ea typeface="Calibri"/>
                <a:cs typeface="Calibri"/>
                <a:sym typeface="Calibri"/>
              </a:rPr>
              <a:t>transaction,.</a:t>
            </a:r>
            <a:endParaRPr lang="en-US" dirty="0"/>
          </a:p>
          <a:p>
            <a:pPr marL="274320" lvl="0" indent="-274320" algn="l" rtl="0">
              <a:lnSpc>
                <a:spcPct val="90000"/>
              </a:lnSpc>
              <a:spcBef>
                <a:spcPts val="1800"/>
              </a:spcBef>
              <a:spcAft>
                <a:spcPts val="0"/>
              </a:spcAft>
              <a:buSzPts val="1920"/>
              <a:buChar char="●"/>
            </a:pPr>
            <a:r>
              <a:rPr lang="en-US" b="0" i="0" dirty="0">
                <a:solidFill>
                  <a:srgbClr val="000000"/>
                </a:solidFill>
                <a:latin typeface="Calibri"/>
                <a:ea typeface="Calibri"/>
                <a:cs typeface="Calibri"/>
                <a:sym typeface="Calibri"/>
              </a:rPr>
              <a:t>In this case, target column has continues values so we used regression based models.</a:t>
            </a:r>
            <a:endParaRPr lang="en-US" dirty="0">
              <a:latin typeface="Calibri"/>
              <a:ea typeface="Calibri"/>
              <a:cs typeface="Calibri"/>
              <a:sym typeface="Calibri"/>
            </a:endParaRPr>
          </a:p>
        </p:txBody>
      </p:sp>
      <p:pic>
        <p:nvPicPr>
          <p:cNvPr id="140" name="Google Shape;140;p4"/>
          <p:cNvPicPr preferRelativeResize="0"/>
          <p:nvPr/>
        </p:nvPicPr>
        <p:blipFill rotWithShape="1">
          <a:blip r:embed="rId3">
            <a:alphaModFix/>
          </a:blip>
          <a:srcRect/>
          <a:stretch/>
        </p:blipFill>
        <p:spPr>
          <a:xfrm>
            <a:off x="7618412" y="990600"/>
            <a:ext cx="3953699" cy="469612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5"/>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a:t>Points to remember</a:t>
            </a:r>
            <a:endParaRPr/>
          </a:p>
        </p:txBody>
      </p:sp>
      <p:sp>
        <p:nvSpPr>
          <p:cNvPr id="146" name="Google Shape;146;p5"/>
          <p:cNvSpPr txBox="1">
            <a:spLocks noGrp="1"/>
          </p:cNvSpPr>
          <p:nvPr>
            <p:ph type="body" idx="1"/>
          </p:nvPr>
        </p:nvSpPr>
        <p:spPr>
          <a:xfrm>
            <a:off x="1522643" y="2057400"/>
            <a:ext cx="9143538" cy="3697465"/>
          </a:xfrm>
          <a:prstGeom prst="rect">
            <a:avLst/>
          </a:prstGeom>
          <a:noFill/>
          <a:ln>
            <a:noFill/>
          </a:ln>
        </p:spPr>
        <p:txBody>
          <a:bodyPr spcFirstLastPara="1" wrap="square" lIns="91425" tIns="45700" rIns="91425" bIns="45700" anchor="t" anchorCtr="0">
            <a:normAutofit/>
          </a:bodyPr>
          <a:lstStyle/>
          <a:p>
            <a:pPr marL="274320" lvl="0" indent="-274320" algn="l" rtl="0">
              <a:lnSpc>
                <a:spcPct val="90000"/>
              </a:lnSpc>
              <a:spcBef>
                <a:spcPts val="0"/>
              </a:spcBef>
              <a:spcAft>
                <a:spcPts val="0"/>
              </a:spcAft>
              <a:buSzPct val="80000"/>
              <a:buChar char="●"/>
            </a:pPr>
            <a:r>
              <a:rPr lang="en-US" dirty="0"/>
              <a:t>There are no duplicates values in the dataset.</a:t>
            </a:r>
          </a:p>
          <a:p>
            <a:pPr marL="274320" lvl="0" indent="-274320" algn="l" rtl="0">
              <a:lnSpc>
                <a:spcPct val="90000"/>
              </a:lnSpc>
              <a:spcBef>
                <a:spcPts val="0"/>
              </a:spcBef>
              <a:spcAft>
                <a:spcPts val="0"/>
              </a:spcAft>
              <a:buSzPct val="80000"/>
              <a:buChar char="●"/>
            </a:pPr>
            <a:endParaRPr lang="en-US" dirty="0"/>
          </a:p>
          <a:p>
            <a:pPr marL="274320" lvl="0" indent="-274320" algn="l" rtl="0">
              <a:lnSpc>
                <a:spcPct val="90000"/>
              </a:lnSpc>
              <a:spcBef>
                <a:spcPts val="0"/>
              </a:spcBef>
              <a:spcAft>
                <a:spcPts val="0"/>
              </a:spcAft>
              <a:buSzPct val="80000"/>
              <a:buChar char="●"/>
            </a:pPr>
            <a:r>
              <a:rPr lang="en-US" dirty="0"/>
              <a:t>There are NO null values in transmission column.</a:t>
            </a:r>
          </a:p>
          <a:p>
            <a:pPr marL="274320" lvl="0" indent="-274320" algn="l" rtl="0">
              <a:lnSpc>
                <a:spcPct val="90000"/>
              </a:lnSpc>
              <a:spcBef>
                <a:spcPts val="0"/>
              </a:spcBef>
              <a:spcAft>
                <a:spcPts val="0"/>
              </a:spcAft>
              <a:buSzPct val="80000"/>
              <a:buChar char="●"/>
            </a:pPr>
            <a:endParaRPr lang="en-US" dirty="0"/>
          </a:p>
          <a:p>
            <a:pPr marL="274320" lvl="0" indent="-274320" algn="l" rtl="0">
              <a:lnSpc>
                <a:spcPct val="90000"/>
              </a:lnSpc>
              <a:spcBef>
                <a:spcPts val="0"/>
              </a:spcBef>
              <a:spcAft>
                <a:spcPts val="0"/>
              </a:spcAft>
              <a:buSzPct val="80000"/>
              <a:buChar char="●"/>
            </a:pPr>
            <a:r>
              <a:rPr lang="en-US" dirty="0"/>
              <a:t>Data take by selenium web scraping tool from Yatra.com</a:t>
            </a:r>
          </a:p>
          <a:p>
            <a:pPr marL="274320" lvl="0" indent="-274320" algn="l" rtl="0">
              <a:lnSpc>
                <a:spcPct val="90000"/>
              </a:lnSpc>
              <a:spcBef>
                <a:spcPts val="0"/>
              </a:spcBef>
              <a:spcAft>
                <a:spcPts val="0"/>
              </a:spcAft>
              <a:buSzPct val="80000"/>
              <a:buChar char="●"/>
            </a:pPr>
            <a:endParaRPr lang="en-US" dirty="0"/>
          </a:p>
          <a:p>
            <a:pPr marL="274320" lvl="0" indent="-274320" algn="l" rtl="0">
              <a:lnSpc>
                <a:spcPct val="90000"/>
              </a:lnSpc>
              <a:spcBef>
                <a:spcPts val="0"/>
              </a:spcBef>
              <a:spcAft>
                <a:spcPts val="0"/>
              </a:spcAft>
              <a:buSzPct val="80000"/>
              <a:buChar char="●"/>
            </a:pPr>
            <a:r>
              <a:rPr lang="en-US" dirty="0"/>
              <a:t>Size of the dataset is 1765 rows and 9 columns with target</a:t>
            </a:r>
          </a:p>
          <a:p>
            <a:pPr marL="274320" lvl="0" indent="-274320" algn="l" rtl="0">
              <a:lnSpc>
                <a:spcPct val="90000"/>
              </a:lnSpc>
              <a:spcBef>
                <a:spcPts val="0"/>
              </a:spcBef>
              <a:spcAft>
                <a:spcPts val="0"/>
              </a:spcAft>
              <a:buSzPct val="80000"/>
              <a:buChar char="●"/>
            </a:pPr>
            <a:endParaRPr lang="en-US" dirty="0"/>
          </a:p>
          <a:p>
            <a:pPr marL="274320" lvl="0" indent="-274320" algn="l" rtl="0">
              <a:lnSpc>
                <a:spcPct val="90000"/>
              </a:lnSpc>
              <a:spcBef>
                <a:spcPts val="0"/>
              </a:spcBef>
              <a:spcAft>
                <a:spcPts val="0"/>
              </a:spcAft>
              <a:buSzPct val="80000"/>
              <a:buChar char="●"/>
            </a:pPr>
            <a:r>
              <a:rPr lang="en-US" dirty="0"/>
              <a:t>We have scrap like airlines names, departure time, arrival time, source city, destination city, no. of stops, duration hours and price as target.</a:t>
            </a:r>
            <a:r>
              <a:rPr lang="en-US" sz="1800" b="0" i="0" u="none" strike="noStrike" baseline="0" dirty="0">
                <a:solidFill>
                  <a:srgbClr val="000000"/>
                </a:solidFill>
                <a:latin typeface="Arial" panose="020B0604020202020204" pitchFamily="34" charset="0"/>
              </a:rPr>
              <a:t> </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6"/>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dirty="0"/>
              <a:t>Project Goals</a:t>
            </a:r>
            <a:endParaRPr dirty="0"/>
          </a:p>
        </p:txBody>
      </p:sp>
      <p:sp>
        <p:nvSpPr>
          <p:cNvPr id="153" name="Google Shape;153;p6"/>
          <p:cNvSpPr txBox="1">
            <a:spLocks noGrp="1"/>
          </p:cNvSpPr>
          <p:nvPr>
            <p:ph type="body" idx="1"/>
          </p:nvPr>
        </p:nvSpPr>
        <p:spPr>
          <a:xfrm>
            <a:off x="1522876" y="1905000"/>
            <a:ext cx="8914936" cy="4191000"/>
          </a:xfrm>
          <a:prstGeom prst="rect">
            <a:avLst/>
          </a:prstGeom>
          <a:noFill/>
          <a:ln>
            <a:noFill/>
          </a:ln>
        </p:spPr>
        <p:txBody>
          <a:bodyPr spcFirstLastPara="1" wrap="square" lIns="91425" tIns="45700" rIns="91425" bIns="45700" anchor="t" anchorCtr="0">
            <a:normAutofit/>
          </a:bodyPr>
          <a:lstStyle/>
          <a:p>
            <a:pPr marL="274320" lvl="0" indent="-274320" algn="l" rtl="0">
              <a:lnSpc>
                <a:spcPct val="90000"/>
              </a:lnSpc>
              <a:spcBef>
                <a:spcPts val="0"/>
              </a:spcBef>
              <a:spcAft>
                <a:spcPts val="0"/>
              </a:spcAft>
              <a:buSzPts val="1920"/>
              <a:buChar char="●"/>
            </a:pPr>
            <a:r>
              <a:rPr lang="en-US" dirty="0"/>
              <a:t> Analytical Problem Framing</a:t>
            </a:r>
            <a:endParaRPr dirty="0"/>
          </a:p>
          <a:p>
            <a:pPr marL="548640" lvl="1" indent="-228600" algn="l" rtl="0">
              <a:lnSpc>
                <a:spcPct val="90000"/>
              </a:lnSpc>
              <a:spcBef>
                <a:spcPts val="1000"/>
              </a:spcBef>
              <a:spcAft>
                <a:spcPts val="0"/>
              </a:spcAft>
              <a:buSzPts val="2000"/>
              <a:buChar char="○"/>
            </a:pPr>
            <a:r>
              <a:rPr lang="en-US" dirty="0"/>
              <a:t>Exploratory Data Analysis (EDA)</a:t>
            </a:r>
            <a:endParaRPr dirty="0"/>
          </a:p>
          <a:p>
            <a:pPr marL="548640" lvl="1" indent="-228600" algn="l" rtl="0">
              <a:lnSpc>
                <a:spcPct val="90000"/>
              </a:lnSpc>
              <a:spcBef>
                <a:spcPts val="1000"/>
              </a:spcBef>
              <a:spcAft>
                <a:spcPts val="0"/>
              </a:spcAft>
              <a:buSzPts val="2000"/>
              <a:buChar char="○"/>
            </a:pPr>
            <a:r>
              <a:rPr lang="en-US" dirty="0"/>
              <a:t>Visualizations</a:t>
            </a:r>
            <a:endParaRPr dirty="0"/>
          </a:p>
          <a:p>
            <a:pPr marL="274320" lvl="0" indent="-274320" algn="l" rtl="0">
              <a:lnSpc>
                <a:spcPct val="90000"/>
              </a:lnSpc>
              <a:spcBef>
                <a:spcPts val="1800"/>
              </a:spcBef>
              <a:spcAft>
                <a:spcPts val="0"/>
              </a:spcAft>
              <a:buSzPts val="1920"/>
              <a:buChar char="●"/>
            </a:pPr>
            <a:r>
              <a:rPr lang="en-US" dirty="0"/>
              <a:t> Data Pre-Processing on train and test datasets</a:t>
            </a:r>
            <a:endParaRPr dirty="0"/>
          </a:p>
          <a:p>
            <a:pPr marL="274320" lvl="0" indent="-274320" algn="l" rtl="0">
              <a:lnSpc>
                <a:spcPct val="90000"/>
              </a:lnSpc>
              <a:spcBef>
                <a:spcPts val="1800"/>
              </a:spcBef>
              <a:spcAft>
                <a:spcPts val="0"/>
              </a:spcAft>
              <a:buSzPts val="1920"/>
              <a:buChar char="●"/>
            </a:pPr>
            <a:r>
              <a:rPr lang="en-US" dirty="0"/>
              <a:t> Model/s Development and Evaluation</a:t>
            </a:r>
            <a:endParaRPr dirty="0"/>
          </a:p>
          <a:p>
            <a:pPr marL="274320" lvl="0" indent="-274320" algn="l" rtl="0">
              <a:lnSpc>
                <a:spcPct val="90000"/>
              </a:lnSpc>
              <a:spcBef>
                <a:spcPts val="1800"/>
              </a:spcBef>
              <a:spcAft>
                <a:spcPts val="0"/>
              </a:spcAft>
              <a:buSzPts val="1920"/>
              <a:buChar char="●"/>
            </a:pPr>
            <a:r>
              <a:rPr lang="en-US" dirty="0"/>
              <a:t> Performing hyper parameter tuning, saving the best model and predicting the target</a:t>
            </a:r>
            <a:endParaRPr dirty="0"/>
          </a:p>
          <a:p>
            <a:pPr marL="274320" lvl="0" indent="-274320" algn="l" rtl="0">
              <a:lnSpc>
                <a:spcPct val="90000"/>
              </a:lnSpc>
              <a:spcBef>
                <a:spcPts val="1800"/>
              </a:spcBef>
              <a:spcAft>
                <a:spcPts val="0"/>
              </a:spcAft>
              <a:buSzPts val="1920"/>
              <a:buChar char="●"/>
            </a:pPr>
            <a:r>
              <a:rPr lang="en-US" dirty="0"/>
              <a:t> Conclusion and future work discussion</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905490" y="447870"/>
            <a:ext cx="9143700" cy="5115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345D7E"/>
              </a:buClr>
              <a:buSzPct val="100000"/>
              <a:buFont typeface="Calibri"/>
              <a:buNone/>
            </a:pPr>
            <a:r>
              <a:rPr lang="en-US" dirty="0"/>
              <a:t>column Description</a:t>
            </a:r>
            <a:endParaRPr dirty="0"/>
          </a:p>
        </p:txBody>
      </p:sp>
      <p:sp>
        <p:nvSpPr>
          <p:cNvPr id="160" name="Google Shape;160;p8"/>
          <p:cNvSpPr txBox="1">
            <a:spLocks noGrp="1"/>
          </p:cNvSpPr>
          <p:nvPr>
            <p:ph type="body" idx="1"/>
          </p:nvPr>
        </p:nvSpPr>
        <p:spPr>
          <a:xfrm>
            <a:off x="753090" y="959370"/>
            <a:ext cx="11046300" cy="4583591"/>
          </a:xfrm>
          <a:prstGeom prst="rect">
            <a:avLst/>
          </a:prstGeom>
          <a:noFill/>
          <a:ln>
            <a:noFill/>
          </a:ln>
        </p:spPr>
        <p:txBody>
          <a:bodyPr spcFirstLastPara="1" wrap="square" lIns="91425" tIns="45700" rIns="91425" bIns="45700" anchor="t" anchorCtr="0">
            <a:noAutofit/>
          </a:bodyPr>
          <a:lstStyle/>
          <a:p>
            <a:pPr marL="342900" lvl="0" indent="-342900" algn="just" fontAlgn="base" latinLnBrk="1">
              <a:lnSpc>
                <a:spcPct val="107000"/>
              </a:lnSpc>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name =&gt; airlines 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latinLnBrk="1">
              <a:lnSpc>
                <a:spcPct val="107000"/>
              </a:lnSpc>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deprt</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=&gt;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depature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latinLnBrk="1">
              <a:lnSpc>
                <a:spcPct val="107000"/>
              </a:lnSpc>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arrvt</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=&gt; arrival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latinLnBrk="1">
              <a:lnSpc>
                <a:spcPct val="107000"/>
              </a:lnSpc>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sorct</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=&gt; source city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latinLnBrk="1">
              <a:lnSpc>
                <a:spcPct val="107000"/>
              </a:lnSpc>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dest</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=&gt; destination city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latinLnBrk="1">
              <a:lnSpc>
                <a:spcPct val="107000"/>
              </a:lnSpc>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stops =&gt;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No.of</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stops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latinLnBrk="1">
              <a:lnSpc>
                <a:spcPct val="107000"/>
              </a:lnSpc>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duration =&gt; total duration traveling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latinLnBrk="1">
              <a:lnSpc>
                <a:spcPct val="107000"/>
              </a:lnSpc>
              <a:spcAft>
                <a:spcPts val="80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price =&gt; traveling charges of airlines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74320" lvl="0" indent="-300355" algn="l" rtl="0">
              <a:lnSpc>
                <a:spcPct val="115000"/>
              </a:lnSpc>
              <a:spcBef>
                <a:spcPts val="0"/>
              </a:spcBef>
              <a:spcAft>
                <a:spcPts val="0"/>
              </a:spcAft>
              <a:buSzPts val="1850"/>
              <a:buFont typeface="Arial"/>
              <a:buChar char="●"/>
            </a:pPr>
            <a:endParaRPr sz="185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1"/>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45D7E"/>
              </a:buClr>
              <a:buSzPts val="3200"/>
              <a:buFont typeface="Calibri"/>
              <a:buNone/>
            </a:pPr>
            <a:r>
              <a:rPr lang="en-US" dirty="0"/>
              <a:t>Exploratory Data Analysis</a:t>
            </a:r>
            <a:endParaRPr dirty="0"/>
          </a:p>
        </p:txBody>
      </p:sp>
      <p:grpSp>
        <p:nvGrpSpPr>
          <p:cNvPr id="181" name="Google Shape;181;p11"/>
          <p:cNvGrpSpPr/>
          <p:nvPr/>
        </p:nvGrpSpPr>
        <p:grpSpPr>
          <a:xfrm>
            <a:off x="7237412" y="2015615"/>
            <a:ext cx="3867678" cy="3056467"/>
            <a:chOff x="228599" y="0"/>
            <a:chExt cx="4114800" cy="4114800"/>
          </a:xfrm>
        </p:grpSpPr>
        <p:sp>
          <p:nvSpPr>
            <p:cNvPr id="182" name="Google Shape;182;p11"/>
            <p:cNvSpPr/>
            <p:nvPr/>
          </p:nvSpPr>
          <p:spPr>
            <a:xfrm>
              <a:off x="228599" y="0"/>
              <a:ext cx="4114800" cy="4114800"/>
            </a:xfrm>
            <a:prstGeom prst="quadArrow">
              <a:avLst>
                <a:gd name="adj1" fmla="val 2000"/>
                <a:gd name="adj2" fmla="val 4000"/>
                <a:gd name="adj3" fmla="val 5000"/>
              </a:avLst>
            </a:prstGeom>
            <a:solidFill>
              <a:srgbClr val="F1D6CD"/>
            </a:soli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496061" y="267462"/>
              <a:ext cx="1645920" cy="1645920"/>
            </a:xfrm>
            <a:prstGeom prst="roundRect">
              <a:avLst>
                <a:gd name="adj" fmla="val 16667"/>
              </a:avLst>
            </a:prstGeom>
            <a:solidFill>
              <a:srgbClr val="DC7F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txBox="1"/>
            <p:nvPr/>
          </p:nvSpPr>
          <p:spPr>
            <a:xfrm>
              <a:off x="576408" y="347809"/>
              <a:ext cx="1485226" cy="1485226"/>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chemeClr val="lt1"/>
                </a:buClr>
                <a:buSzPts val="1600"/>
                <a:buFont typeface="Constantia"/>
                <a:buNone/>
              </a:pPr>
              <a:r>
                <a:rPr lang="en-US" sz="1600" b="0" i="0" u="none" strike="noStrike" cap="none" dirty="0">
                  <a:solidFill>
                    <a:schemeClr val="lt1"/>
                  </a:solidFill>
                  <a:latin typeface="Constantia"/>
                  <a:ea typeface="Constantia"/>
                  <a:cs typeface="Constantia"/>
                  <a:sym typeface="Constantia"/>
                </a:rPr>
                <a:t>Shape : </a:t>
              </a:r>
              <a:r>
                <a:rPr lang="en-US" sz="1600" dirty="0">
                  <a:solidFill>
                    <a:schemeClr val="lt1"/>
                  </a:solidFill>
                  <a:latin typeface="Constantia"/>
                  <a:ea typeface="Constantia"/>
                  <a:cs typeface="Constantia"/>
                  <a:sym typeface="Constantia"/>
                </a:rPr>
                <a:t>1765</a:t>
              </a:r>
              <a:r>
                <a:rPr lang="en-US" sz="1600" b="0" i="0" u="none" strike="noStrike" cap="none" dirty="0">
                  <a:solidFill>
                    <a:schemeClr val="lt1"/>
                  </a:solidFill>
                  <a:latin typeface="Constantia"/>
                  <a:ea typeface="Constantia"/>
                  <a:cs typeface="Constantia"/>
                  <a:sym typeface="Constantia"/>
                </a:rPr>
                <a:t> rows and 09 columns	</a:t>
              </a:r>
              <a:endParaRPr dirty="0"/>
            </a:p>
          </p:txBody>
        </p:sp>
        <p:sp>
          <p:nvSpPr>
            <p:cNvPr id="185" name="Google Shape;185;p11"/>
            <p:cNvSpPr/>
            <p:nvPr/>
          </p:nvSpPr>
          <p:spPr>
            <a:xfrm>
              <a:off x="2430017" y="267462"/>
              <a:ext cx="1645920" cy="164592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txBox="1"/>
            <p:nvPr/>
          </p:nvSpPr>
          <p:spPr>
            <a:xfrm>
              <a:off x="2510364" y="347809"/>
              <a:ext cx="1485226" cy="1485226"/>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chemeClr val="lt1"/>
                </a:buClr>
                <a:buSzPts val="1600"/>
                <a:buFont typeface="Constantia"/>
                <a:buNone/>
              </a:pPr>
              <a:r>
                <a:rPr lang="en-US" sz="1600" b="0" i="0" u="none" strike="noStrike" cap="none" dirty="0">
                  <a:solidFill>
                    <a:schemeClr val="lt1"/>
                  </a:solidFill>
                  <a:latin typeface="Constantia"/>
                  <a:ea typeface="Constantia"/>
                  <a:cs typeface="Constantia"/>
                  <a:sym typeface="Constantia"/>
                </a:rPr>
                <a:t>No null values present</a:t>
              </a:r>
              <a:endParaRPr sz="1600" b="0" i="0" u="none" strike="noStrike" cap="none" dirty="0">
                <a:solidFill>
                  <a:schemeClr val="lt1"/>
                </a:solidFill>
                <a:latin typeface="Constantia"/>
                <a:ea typeface="Constantia"/>
                <a:cs typeface="Constantia"/>
                <a:sym typeface="Constantia"/>
              </a:endParaRPr>
            </a:p>
          </p:txBody>
        </p:sp>
        <p:sp>
          <p:nvSpPr>
            <p:cNvPr id="187" name="Google Shape;187;p11"/>
            <p:cNvSpPr/>
            <p:nvPr/>
          </p:nvSpPr>
          <p:spPr>
            <a:xfrm>
              <a:off x="496061" y="2201418"/>
              <a:ext cx="1645920" cy="1645920"/>
            </a:xfrm>
            <a:prstGeom prst="roundRect">
              <a:avLst>
                <a:gd name="adj" fmla="val 16667"/>
              </a:avLst>
            </a:prstGeom>
            <a:solidFill>
              <a:srgbClr val="D8B2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txBox="1"/>
            <p:nvPr/>
          </p:nvSpPr>
          <p:spPr>
            <a:xfrm>
              <a:off x="576408" y="2281765"/>
              <a:ext cx="1485226" cy="1485226"/>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chemeClr val="lt1"/>
                </a:buClr>
                <a:buSzPts val="1600"/>
                <a:buFont typeface="Constantia"/>
                <a:buNone/>
              </a:pPr>
              <a:r>
                <a:rPr lang="en-US" sz="1600" b="0" i="0" u="none" strike="noStrike" cap="none" dirty="0">
                  <a:solidFill>
                    <a:schemeClr val="lt1"/>
                  </a:solidFill>
                  <a:latin typeface="Constantia"/>
                  <a:ea typeface="Constantia"/>
                  <a:cs typeface="Constantia"/>
                  <a:sym typeface="Constantia"/>
                </a:rPr>
                <a:t>No Duplicate record found</a:t>
              </a:r>
              <a:endParaRPr sz="1600" b="0" i="0" u="none" strike="noStrike" cap="none" dirty="0">
                <a:solidFill>
                  <a:schemeClr val="lt1"/>
                </a:solidFill>
                <a:latin typeface="Constantia"/>
                <a:ea typeface="Constantia"/>
                <a:cs typeface="Constantia"/>
                <a:sym typeface="Constantia"/>
              </a:endParaRPr>
            </a:p>
          </p:txBody>
        </p:sp>
        <p:sp>
          <p:nvSpPr>
            <p:cNvPr id="189" name="Google Shape;189;p11"/>
            <p:cNvSpPr/>
            <p:nvPr/>
          </p:nvSpPr>
          <p:spPr>
            <a:xfrm>
              <a:off x="2430017" y="2201418"/>
              <a:ext cx="1645920" cy="164592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txBox="1"/>
            <p:nvPr/>
          </p:nvSpPr>
          <p:spPr>
            <a:xfrm>
              <a:off x="2510364" y="2281765"/>
              <a:ext cx="1485226" cy="1485226"/>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chemeClr val="lt1"/>
                </a:buClr>
                <a:buSzPts val="1600"/>
                <a:buFont typeface="Constantia"/>
                <a:buNone/>
              </a:pPr>
              <a:r>
                <a:rPr lang="en-US" sz="1600" b="0" i="0" u="none" strike="noStrike" cap="none" dirty="0">
                  <a:solidFill>
                    <a:schemeClr val="lt1"/>
                  </a:solidFill>
                  <a:latin typeface="Constantia"/>
                  <a:ea typeface="Constantia"/>
                  <a:cs typeface="Constantia"/>
                  <a:sym typeface="Constantia"/>
                </a:rPr>
                <a:t>Datatypes of object are in dataset</a:t>
              </a:r>
              <a:endParaRPr sz="1600" b="0" i="0" u="none" strike="noStrike" cap="none" dirty="0">
                <a:solidFill>
                  <a:schemeClr val="lt1"/>
                </a:solidFill>
                <a:latin typeface="Constantia"/>
                <a:ea typeface="Constantia"/>
                <a:cs typeface="Constantia"/>
                <a:sym typeface="Constantia"/>
              </a:endParaRPr>
            </a:p>
          </p:txBody>
        </p:sp>
      </p:grpSp>
      <p:sp>
        <p:nvSpPr>
          <p:cNvPr id="191" name="Google Shape;191;p11"/>
          <p:cNvSpPr txBox="1"/>
          <p:nvPr/>
        </p:nvSpPr>
        <p:spPr>
          <a:xfrm>
            <a:off x="540278" y="2201837"/>
            <a:ext cx="6324600" cy="3693278"/>
          </a:xfrm>
          <a:prstGeom prst="rect">
            <a:avLst/>
          </a:prstGeom>
          <a:noFill/>
          <a:ln w="9525" cap="flat" cmpd="sng">
            <a:solidFill>
              <a:srgbClr val="E9F0F5"/>
            </a:solidFill>
            <a:prstDash val="solid"/>
            <a:round/>
            <a:headEnd type="none" w="sm" len="sm"/>
            <a:tailEnd type="none" w="sm" len="sm"/>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panose="020B0604020202020204" pitchFamily="34" charset="0"/>
              <a:buChar char="•"/>
            </a:pPr>
            <a:endParaRPr lang="en-US" sz="1800" b="0"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b="0" i="0" u="none" strike="noStrike" cap="none" dirty="0">
                <a:solidFill>
                  <a:schemeClr val="dk1"/>
                </a:solidFill>
                <a:latin typeface="Calibri"/>
                <a:ea typeface="Calibri"/>
                <a:cs typeface="Calibri"/>
                <a:sym typeface="Calibri"/>
              </a:rPr>
              <a:t>First scrap data from the </a:t>
            </a:r>
            <a:r>
              <a:rPr lang="en-US" dirty="0">
                <a:solidFill>
                  <a:schemeClr val="dk1"/>
                </a:solidFill>
                <a:latin typeface="Calibri"/>
                <a:ea typeface="Calibri"/>
                <a:cs typeface="Calibri"/>
                <a:sym typeface="Calibri"/>
              </a:rPr>
              <a:t>Yatra.com</a:t>
            </a:r>
            <a:r>
              <a:rPr lang="en-US" sz="1800" b="0" i="0" u="none" strike="noStrike" cap="none" dirty="0">
                <a:solidFill>
                  <a:schemeClr val="dk1"/>
                </a:solidFill>
                <a:latin typeface="Calibri"/>
                <a:ea typeface="Calibri"/>
                <a:cs typeface="Calibri"/>
                <a:sym typeface="Calibri"/>
              </a:rPr>
              <a:t> and make data frame than save as csv format file.</a:t>
            </a:r>
            <a:endParaRPr lang="en-US"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b="0" i="0" u="none" strike="noStrike" cap="none" dirty="0">
                <a:solidFill>
                  <a:schemeClr val="dk1"/>
                </a:solidFill>
                <a:latin typeface="Calibri"/>
                <a:ea typeface="Calibri"/>
                <a:cs typeface="Calibri"/>
                <a:sym typeface="Calibri"/>
              </a:rPr>
              <a:t>I have imported the necessary libraries and loaded the entire dataset in our </a:t>
            </a:r>
            <a:r>
              <a:rPr lang="en-US" sz="1800" b="0" i="0" u="none" strike="noStrike" cap="none" dirty="0" err="1">
                <a:solidFill>
                  <a:schemeClr val="dk1"/>
                </a:solidFill>
                <a:latin typeface="Calibri"/>
                <a:ea typeface="Calibri"/>
                <a:cs typeface="Calibri"/>
                <a:sym typeface="Calibri"/>
              </a:rPr>
              <a:t>Jupyter</a:t>
            </a:r>
            <a:r>
              <a:rPr lang="en-US" sz="1800" b="0" i="0" u="none" strike="noStrike" cap="none" dirty="0">
                <a:solidFill>
                  <a:schemeClr val="dk1"/>
                </a:solidFill>
                <a:latin typeface="Calibri"/>
                <a:ea typeface="Calibri"/>
                <a:cs typeface="Calibri"/>
                <a:sym typeface="Calibri"/>
              </a:rPr>
              <a:t> Notebook and renamed the project file from untitled.</a:t>
            </a:r>
            <a:endParaRPr dirty="0"/>
          </a:p>
          <a:p>
            <a:pPr marL="285750" marR="0" lvl="0" indent="-285750" algn="l" rtl="0">
              <a:spcBef>
                <a:spcPts val="0"/>
              </a:spcBef>
              <a:spcAft>
                <a:spcPts val="0"/>
              </a:spcAft>
              <a:buClr>
                <a:schemeClr val="dk1"/>
              </a:buClr>
              <a:buSzPts val="1800"/>
              <a:buFont typeface="Arial" panose="020B0604020202020204" pitchFamily="34" charset="0"/>
              <a:buChar char="•"/>
            </a:pPr>
            <a:r>
              <a:rPr lang="en-US" sz="1800" b="0" i="0" u="none" strike="noStrike" cap="none" dirty="0">
                <a:solidFill>
                  <a:schemeClr val="dk1"/>
                </a:solidFill>
                <a:latin typeface="Calibri"/>
                <a:ea typeface="Calibri"/>
                <a:cs typeface="Calibri"/>
                <a:sym typeface="Calibri"/>
              </a:rPr>
              <a:t>Then I checked the shape of our dataset and found that we have a total of 1765 rows and 9 different columns.</a:t>
            </a:r>
            <a:endParaRPr dirty="0"/>
          </a:p>
          <a:p>
            <a:pPr marL="285750" marR="0" lvl="0" indent="-285750" algn="l" rtl="0">
              <a:spcBef>
                <a:spcPts val="0"/>
              </a:spcBef>
              <a:spcAft>
                <a:spcPts val="0"/>
              </a:spcAft>
              <a:buClr>
                <a:schemeClr val="dk1"/>
              </a:buClr>
              <a:buSzPts val="1800"/>
              <a:buFont typeface="Arial" panose="020B0604020202020204" pitchFamily="34" charset="0"/>
              <a:buChar char="•"/>
            </a:pPr>
            <a:r>
              <a:rPr lang="en-US" sz="1800" b="0" i="0" u="none" strike="noStrike" cap="none" dirty="0">
                <a:solidFill>
                  <a:schemeClr val="dk1"/>
                </a:solidFill>
                <a:latin typeface="Calibri"/>
                <a:ea typeface="Calibri"/>
                <a:cs typeface="Calibri"/>
                <a:sym typeface="Calibri"/>
              </a:rPr>
              <a:t>We have </a:t>
            </a:r>
            <a:r>
              <a:rPr lang="en-US" dirty="0">
                <a:solidFill>
                  <a:schemeClr val="dk1"/>
                </a:solidFill>
                <a:latin typeface="Calibri"/>
                <a:ea typeface="Calibri"/>
                <a:cs typeface="Calibri"/>
                <a:sym typeface="Calibri"/>
              </a:rPr>
              <a:t>No</a:t>
            </a:r>
            <a:r>
              <a:rPr lang="en-US" sz="1800" b="0" i="0" u="none" strike="noStrike" cap="none" dirty="0">
                <a:solidFill>
                  <a:schemeClr val="dk1"/>
                </a:solidFill>
                <a:latin typeface="Calibri"/>
                <a:ea typeface="Calibri"/>
                <a:cs typeface="Calibri"/>
                <a:sym typeface="Calibri"/>
              </a:rPr>
              <a:t> null values or missing values present in our dataset.</a:t>
            </a:r>
            <a:endParaRPr dirty="0"/>
          </a:p>
          <a:p>
            <a:pPr marL="285750" marR="0" lvl="0" indent="-285750" algn="l" rtl="0">
              <a:spcBef>
                <a:spcPts val="0"/>
              </a:spcBef>
              <a:spcAft>
                <a:spcPts val="0"/>
              </a:spcAft>
              <a:buClr>
                <a:schemeClr val="dk1"/>
              </a:buClr>
              <a:buSzPts val="1800"/>
              <a:buFont typeface="Arial" panose="020B0604020202020204" pitchFamily="34" charset="0"/>
              <a:buChar char="•"/>
            </a:pPr>
            <a:r>
              <a:rPr lang="en-US" sz="1800" b="0" i="0" u="none" strike="noStrike" cap="none" dirty="0">
                <a:solidFill>
                  <a:schemeClr val="dk1"/>
                </a:solidFill>
                <a:latin typeface="Calibri"/>
                <a:ea typeface="Calibri"/>
                <a:cs typeface="Calibri"/>
                <a:sym typeface="Calibri"/>
              </a:rPr>
              <a:t>By checking the data types I came to know that our data set consists of columns have </a:t>
            </a:r>
            <a:r>
              <a:rPr lang="en-US" dirty="0">
                <a:solidFill>
                  <a:schemeClr val="dk1"/>
                </a:solidFill>
                <a:latin typeface="Calibri"/>
                <a:ea typeface="Calibri"/>
                <a:cs typeface="Calibri"/>
                <a:sym typeface="Calibri"/>
              </a:rPr>
              <a:t>only </a:t>
            </a:r>
            <a:r>
              <a:rPr lang="en-US" sz="1800" b="0" i="0" u="none" strike="noStrike" cap="none" dirty="0">
                <a:solidFill>
                  <a:schemeClr val="dk1"/>
                </a:solidFill>
                <a:latin typeface="Calibri"/>
                <a:ea typeface="Calibri"/>
                <a:cs typeface="Calibri"/>
                <a:sym typeface="Calibri"/>
              </a:rPr>
              <a:t>object data type </a:t>
            </a:r>
            <a:r>
              <a:rPr lang="en-US" dirty="0">
                <a:solidFill>
                  <a:schemeClr val="dk1"/>
                </a:solidFill>
                <a:latin typeface="Calibri"/>
                <a:ea typeface="Calibri"/>
                <a:cs typeface="Calibri"/>
                <a:sym typeface="Calibri"/>
              </a:rPr>
              <a:t>so convert into their respective types of data.</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1"/>
          <p:cNvSpPr txBox="1">
            <a:spLocks noGrp="1"/>
          </p:cNvSpPr>
          <p:nvPr>
            <p:ph type="title"/>
          </p:nvPr>
        </p:nvSpPr>
        <p:spPr>
          <a:xfrm>
            <a:off x="1390901" y="138260"/>
            <a:ext cx="9143538" cy="615884"/>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50000"/>
              </a:lnSpc>
              <a:spcBef>
                <a:spcPts val="0"/>
              </a:spcBef>
              <a:spcAft>
                <a:spcPts val="0"/>
              </a:spcAft>
              <a:buClr>
                <a:srgbClr val="345D7E"/>
              </a:buClr>
              <a:buSzPts val="3200"/>
              <a:buFont typeface="Calibri"/>
              <a:buNone/>
            </a:pPr>
            <a:r>
              <a:rPr lang="en-US" sz="3000"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n-lt"/>
                <a:ea typeface="+mn-ea"/>
                <a:cs typeface="+mn-cs"/>
              </a:rPr>
              <a:t>Data Preprocessing</a:t>
            </a:r>
            <a:endParaRPr sz="3000"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n-lt"/>
              <a:ea typeface="+mn-ea"/>
              <a:cs typeface="+mn-cs"/>
            </a:endParaRPr>
          </a:p>
        </p:txBody>
      </p:sp>
      <p:sp>
        <p:nvSpPr>
          <p:cNvPr id="191" name="Google Shape;191;p11"/>
          <p:cNvSpPr txBox="1"/>
          <p:nvPr/>
        </p:nvSpPr>
        <p:spPr>
          <a:xfrm>
            <a:off x="144352" y="853803"/>
            <a:ext cx="4371087" cy="4723560"/>
          </a:xfrm>
          <a:prstGeom prst="rect">
            <a:avLst/>
          </a:prstGeom>
          <a:noFill/>
          <a:ln w="9525" cap="flat" cmpd="sng">
            <a:solidFill>
              <a:srgbClr val="E9F0F5"/>
            </a:solidFill>
            <a:prstDash val="solid"/>
            <a:round/>
            <a:headEnd type="none" w="sm" len="sm"/>
            <a:tailEnd type="none" w="sm" len="sm"/>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panose="020B0604020202020204" pitchFamily="34" charset="0"/>
              <a:buChar char="•"/>
            </a:pPr>
            <a:endParaRPr lang="en-US" sz="1800" b="0" i="0" u="none" strike="noStrike" cap="none" dirty="0">
              <a:solidFill>
                <a:schemeClr val="dk1"/>
              </a:solidFill>
              <a:latin typeface="Calibri"/>
              <a:ea typeface="Calibri"/>
              <a:cs typeface="Calibri"/>
              <a:sym typeface="Calibri"/>
            </a:endParaRPr>
          </a:p>
          <a:p>
            <a:pPr marL="342900" lvl="0" indent="-342900" algn="just">
              <a:lnSpc>
                <a:spcPct val="107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As a first step I have imported required libraries and I have imported the dataset which was scrap and save in csv format.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Then I did all the analysis like data types, checking shape, unique, value counts, info, duplicates value null values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that I found that all are objective data types so have change data types in that have some date-time format also int as well float data types.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While checking for null values I found no null values in the dataset.</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rPr>
              <a:t>I have also dropped Unnamed:0, column as I found they are useless</a:t>
            </a:r>
            <a:endParaRPr dirty="0"/>
          </a:p>
        </p:txBody>
      </p:sp>
      <p:pic>
        <p:nvPicPr>
          <p:cNvPr id="14" name="Picture 13">
            <a:extLst>
              <a:ext uri="{FF2B5EF4-FFF2-40B4-BE49-F238E27FC236}">
                <a16:creationId xmlns:a16="http://schemas.microsoft.com/office/drawing/2014/main" id="{F672BE87-228D-449B-8932-573FD1F83C76}"/>
              </a:ext>
            </a:extLst>
          </p:cNvPr>
          <p:cNvPicPr>
            <a:picLocks noChangeAspect="1"/>
          </p:cNvPicPr>
          <p:nvPr/>
        </p:nvPicPr>
        <p:blipFill rotWithShape="1">
          <a:blip r:embed="rId3">
            <a:extLst>
              <a:ext uri="{28A0092B-C50C-407E-A947-70E740481C1C}">
                <a14:useLocalDpi xmlns:a14="http://schemas.microsoft.com/office/drawing/2010/main" val="0"/>
              </a:ext>
            </a:extLst>
          </a:blip>
          <a:srcRect l="15821" t="24818" r="41370" b="7583"/>
          <a:stretch/>
        </p:blipFill>
        <p:spPr bwMode="auto">
          <a:xfrm>
            <a:off x="5104441" y="898579"/>
            <a:ext cx="6396756" cy="56813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363666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themeOverride>
</file>

<file path=ppt/theme/themeOverride2.xml><?xml version="1.0" encoding="utf-8"?>
<a:themeOverride xmlns:a="http://schemas.openxmlformats.org/drawingml/2006/main">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themeOverride>
</file>

<file path=docProps/app.xml><?xml version="1.0" encoding="utf-8"?>
<Properties xmlns="http://schemas.openxmlformats.org/officeDocument/2006/extended-properties" xmlns:vt="http://schemas.openxmlformats.org/officeDocument/2006/docPropsVTypes">
  <Template/>
  <TotalTime>180</TotalTime>
  <Words>1462</Words>
  <Application>Microsoft Office PowerPoint</Application>
  <PresentationFormat>Custom</PresentationFormat>
  <Paragraphs>318</Paragraphs>
  <Slides>29</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Times New Roman</vt:lpstr>
      <vt:lpstr>Symbol</vt:lpstr>
      <vt:lpstr>Wingdings</vt:lpstr>
      <vt:lpstr>Constantia</vt:lpstr>
      <vt:lpstr>Tw Cen MT</vt:lpstr>
      <vt:lpstr>Arial</vt:lpstr>
      <vt:lpstr>Calibri</vt:lpstr>
      <vt:lpstr>Droplet</vt:lpstr>
      <vt:lpstr>PowerPoint Presentation</vt:lpstr>
      <vt:lpstr>Introduction</vt:lpstr>
      <vt:lpstr>Introduction</vt:lpstr>
      <vt:lpstr>Exercise</vt:lpstr>
      <vt:lpstr>Points to remember</vt:lpstr>
      <vt:lpstr>Project Goals</vt:lpstr>
      <vt:lpstr>column Description</vt:lpstr>
      <vt:lpstr>Exploratory Data Analysis</vt:lpstr>
      <vt:lpstr>Data Preprocessing</vt:lpstr>
      <vt:lpstr>Describe</vt:lpstr>
      <vt:lpstr>Describe</vt:lpstr>
      <vt:lpstr>Bivariate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Hyper parameter tuning result</vt:lpstr>
      <vt:lpstr>Regression and plot of prediction</vt:lpstr>
      <vt:lpstr>Conclusion</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 Defaulter Project Presentation</dc:title>
  <dc:creator>Sweta Rai</dc:creator>
  <cp:lastModifiedBy>Ankit Dadarwala</cp:lastModifiedBy>
  <cp:revision>34</cp:revision>
  <dcterms:created xsi:type="dcterms:W3CDTF">2021-10-25T15:38:10Z</dcterms:created>
  <dcterms:modified xsi:type="dcterms:W3CDTF">2022-02-04T06:06:18Z</dcterms:modified>
</cp:coreProperties>
</file>