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28" r:id="rId1"/>
  </p:sldMasterIdLst>
  <p:sldIdLst>
    <p:sldId id="266" r:id="rId2"/>
    <p:sldId id="256" r:id="rId3"/>
    <p:sldId id="257" r:id="rId4"/>
    <p:sldId id="258" r:id="rId5"/>
    <p:sldId id="259" r:id="rId6"/>
    <p:sldId id="260" r:id="rId7"/>
    <p:sldId id="261" r:id="rId8"/>
    <p:sldId id="262" r:id="rId9"/>
    <p:sldId id="263" r:id="rId10"/>
    <p:sldId id="264" r:id="rId11"/>
    <p:sldId id="265" r:id="rId12"/>
  </p:sldIdLst>
  <p:sldSz cx="10080625" cy="5670550"/>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51528" y="-3938"/>
            <a:ext cx="4146444" cy="5674488"/>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421269" y="1141112"/>
            <a:ext cx="7089694" cy="2163209"/>
          </a:xfrm>
        </p:spPr>
        <p:txBody>
          <a:bodyPr anchor="b">
            <a:normAutofit/>
          </a:bodyPr>
          <a:lstStyle>
            <a:lvl1pPr algn="r">
              <a:defRPr sz="4961">
                <a:effectLst/>
              </a:defRPr>
            </a:lvl1pPr>
          </a:lstStyle>
          <a:p>
            <a:r>
              <a:rPr lang="en-US"/>
              <a:t>Click to edit Master title style</a:t>
            </a:r>
            <a:endParaRPr lang="en-US" dirty="0"/>
          </a:p>
        </p:txBody>
      </p:sp>
      <p:sp>
        <p:nvSpPr>
          <p:cNvPr id="3" name="Subtitle 2"/>
          <p:cNvSpPr>
            <a:spLocks noGrp="1"/>
          </p:cNvSpPr>
          <p:nvPr>
            <p:ph type="subTitle" idx="1"/>
          </p:nvPr>
        </p:nvSpPr>
        <p:spPr>
          <a:xfrm>
            <a:off x="3733418" y="3304321"/>
            <a:ext cx="5777545" cy="1148112"/>
          </a:xfrm>
        </p:spPr>
        <p:txBody>
          <a:bodyPr anchor="t">
            <a:normAutofit/>
          </a:bodyPr>
          <a:lstStyle>
            <a:lvl1pPr marL="0" indent="0" algn="r">
              <a:buNone/>
              <a:defRPr sz="1736">
                <a:solidFill>
                  <a:schemeClr val="tx1"/>
                </a:solidFill>
              </a:defRPr>
            </a:lvl1pPr>
            <a:lvl2pPr marL="378013" indent="0" algn="ctr">
              <a:buNone/>
              <a:defRPr>
                <a:solidFill>
                  <a:schemeClr val="tx1">
                    <a:tint val="75000"/>
                  </a:schemeClr>
                </a:solidFill>
              </a:defRPr>
            </a:lvl2pPr>
            <a:lvl3pPr marL="756026" indent="0" algn="ctr">
              <a:buNone/>
              <a:defRPr>
                <a:solidFill>
                  <a:schemeClr val="tx1">
                    <a:tint val="75000"/>
                  </a:schemeClr>
                </a:solidFill>
              </a:defRPr>
            </a:lvl3pPr>
            <a:lvl4pPr marL="1134039" indent="0" algn="ctr">
              <a:buNone/>
              <a:defRPr>
                <a:solidFill>
                  <a:schemeClr val="tx1">
                    <a:tint val="75000"/>
                  </a:schemeClr>
                </a:solidFill>
              </a:defRPr>
            </a:lvl4pPr>
            <a:lvl5pPr marL="1512052" indent="0" algn="ctr">
              <a:buNone/>
              <a:defRPr>
                <a:solidFill>
                  <a:schemeClr val="tx1">
                    <a:tint val="75000"/>
                  </a:schemeClr>
                </a:solidFill>
              </a:defRPr>
            </a:lvl5pPr>
            <a:lvl6pPr marL="1890065" indent="0" algn="ctr">
              <a:buNone/>
              <a:defRPr>
                <a:solidFill>
                  <a:schemeClr val="tx1">
                    <a:tint val="75000"/>
                  </a:schemeClr>
                </a:solidFill>
              </a:defRPr>
            </a:lvl6pPr>
            <a:lvl7pPr marL="2268078" indent="0" algn="ctr">
              <a:buNone/>
              <a:defRPr>
                <a:solidFill>
                  <a:schemeClr val="tx1">
                    <a:tint val="75000"/>
                  </a:schemeClr>
                </a:solidFill>
              </a:defRPr>
            </a:lvl7pPr>
            <a:lvl8pPr marL="2646091" indent="0" algn="ctr">
              <a:buNone/>
              <a:defRPr>
                <a:solidFill>
                  <a:schemeClr val="tx1">
                    <a:tint val="75000"/>
                  </a:schemeClr>
                </a:solidFill>
              </a:defRPr>
            </a:lvl8pPr>
            <a:lvl9pPr marL="3024104"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1/5/2020</a:t>
            </a:fld>
            <a:endParaRPr lang="en-US" dirty="0"/>
          </a:p>
        </p:txBody>
      </p:sp>
      <p:sp>
        <p:nvSpPr>
          <p:cNvPr id="5" name="Footer Placeholder 4"/>
          <p:cNvSpPr>
            <a:spLocks noGrp="1"/>
          </p:cNvSpPr>
          <p:nvPr>
            <p:ph type="ftr" sz="quarter" idx="11"/>
          </p:nvPr>
        </p:nvSpPr>
        <p:spPr>
          <a:xfrm>
            <a:off x="4408960" y="4864597"/>
            <a:ext cx="3575219" cy="301904"/>
          </a:xfr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33944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27263" y="3913378"/>
            <a:ext cx="8283700" cy="468608"/>
          </a:xfrm>
        </p:spPr>
        <p:txBody>
          <a:bodyPr anchor="b">
            <a:normAutofit/>
          </a:bodyPr>
          <a:lstStyle>
            <a:lvl1pPr algn="ctr">
              <a:defRPr sz="198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2809" y="770719"/>
            <a:ext cx="6801399" cy="261696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n-US"/>
              <a:t>Click icon to add picture</a:t>
            </a:r>
            <a:endParaRPr lang="en-US" dirty="0"/>
          </a:p>
        </p:txBody>
      </p:sp>
      <p:sp>
        <p:nvSpPr>
          <p:cNvPr id="4" name="Text Placeholder 3"/>
          <p:cNvSpPr>
            <a:spLocks noGrp="1"/>
          </p:cNvSpPr>
          <p:nvPr>
            <p:ph type="body" sz="half" idx="2"/>
          </p:nvPr>
        </p:nvSpPr>
        <p:spPr>
          <a:xfrm>
            <a:off x="1227263" y="4381986"/>
            <a:ext cx="8283700" cy="408227"/>
          </a:xfrm>
        </p:spPr>
        <p:txBody>
          <a:bodyPr>
            <a:normAutofit/>
          </a:bodyPr>
          <a:lstStyle>
            <a:lvl1pPr marL="0" indent="0" algn="ctr">
              <a:buNone/>
              <a:defRPr sz="115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18934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227264" y="567055"/>
            <a:ext cx="8283700" cy="2520244"/>
          </a:xfrm>
        </p:spPr>
        <p:txBody>
          <a:bodyPr anchor="ctr">
            <a:normAutofit/>
          </a:bodyPr>
          <a:lstStyle>
            <a:lvl1pPr algn="ctr">
              <a:defRPr sz="2646" b="0" cap="none"/>
            </a:lvl1pPr>
          </a:lstStyle>
          <a:p>
            <a:r>
              <a:rPr lang="en-US"/>
              <a:t>Click to edit Master title style</a:t>
            </a:r>
            <a:endParaRPr lang="en-US" dirty="0"/>
          </a:p>
        </p:txBody>
      </p:sp>
      <p:sp>
        <p:nvSpPr>
          <p:cNvPr id="3" name="Text Placeholder 2"/>
          <p:cNvSpPr>
            <a:spLocks noGrp="1"/>
          </p:cNvSpPr>
          <p:nvPr>
            <p:ph type="body" idx="1"/>
          </p:nvPr>
        </p:nvSpPr>
        <p:spPr>
          <a:xfrm>
            <a:off x="1227263" y="3591348"/>
            <a:ext cx="8283702" cy="1197116"/>
          </a:xfrm>
        </p:spPr>
        <p:txBody>
          <a:bodyPr anchor="ctr">
            <a:normAutofit/>
          </a:bodyPr>
          <a:lstStyle>
            <a:lvl1pPr marL="0" indent="0" algn="ctr">
              <a:buNone/>
              <a:defRPr sz="1654">
                <a:solidFill>
                  <a:schemeClr val="tx1"/>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98586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321769" y="713592"/>
            <a:ext cx="504031" cy="483523"/>
          </a:xfrm>
          <a:prstGeom prst="rect">
            <a:avLst/>
          </a:prstGeom>
        </p:spPr>
        <p:txBody>
          <a:bodyPr vert="horz" lIns="75605" tIns="37802" rIns="75605" bIns="3780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614" dirty="0">
                <a:solidFill>
                  <a:schemeClr val="tx1"/>
                </a:solidFill>
                <a:effectLst/>
              </a:rPr>
              <a:t>“</a:t>
            </a:r>
          </a:p>
        </p:txBody>
      </p:sp>
      <p:sp>
        <p:nvSpPr>
          <p:cNvPr id="15" name="TextBox 14"/>
          <p:cNvSpPr txBox="1"/>
          <p:nvPr/>
        </p:nvSpPr>
        <p:spPr>
          <a:xfrm>
            <a:off x="9006934" y="2331225"/>
            <a:ext cx="504031" cy="483523"/>
          </a:xfrm>
          <a:prstGeom prst="rect">
            <a:avLst/>
          </a:prstGeom>
        </p:spPr>
        <p:txBody>
          <a:bodyPr vert="horz" lIns="75605" tIns="37802" rIns="75605" bIns="3780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614" dirty="0">
                <a:solidFill>
                  <a:schemeClr val="tx1"/>
                </a:solidFill>
                <a:effectLst/>
              </a:rPr>
              <a:t>”</a:t>
            </a:r>
          </a:p>
        </p:txBody>
      </p:sp>
      <p:sp>
        <p:nvSpPr>
          <p:cNvPr id="2" name="Title 1"/>
          <p:cNvSpPr>
            <a:spLocks noGrp="1"/>
          </p:cNvSpPr>
          <p:nvPr>
            <p:ph type="title"/>
          </p:nvPr>
        </p:nvSpPr>
        <p:spPr>
          <a:xfrm>
            <a:off x="1825800" y="567056"/>
            <a:ext cx="7433148" cy="2268219"/>
          </a:xfrm>
        </p:spPr>
        <p:txBody>
          <a:bodyPr anchor="ctr">
            <a:normAutofit/>
          </a:bodyPr>
          <a:lstStyle>
            <a:lvl1pPr algn="ctr">
              <a:defRPr sz="2646"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014812" y="2835274"/>
            <a:ext cx="7055127" cy="315031"/>
          </a:xfrm>
        </p:spPr>
        <p:txBody>
          <a:bodyPr anchor="ctr">
            <a:normAutofit/>
          </a:bodyPr>
          <a:lstStyle>
            <a:lvl1pPr marL="0" indent="0">
              <a:buFontTx/>
              <a:buNone/>
              <a:defRPr sz="1488"/>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1227263" y="3591348"/>
            <a:ext cx="8283700" cy="1197116"/>
          </a:xfrm>
        </p:spPr>
        <p:txBody>
          <a:bodyPr anchor="ctr">
            <a:normAutofit/>
          </a:bodyPr>
          <a:lstStyle>
            <a:lvl1pPr marL="0" indent="0" algn="ctr">
              <a:buNone/>
              <a:defRPr sz="1654">
                <a:solidFill>
                  <a:schemeClr val="tx1"/>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92877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27265" y="2735706"/>
            <a:ext cx="8283698" cy="1214480"/>
          </a:xfrm>
        </p:spPr>
        <p:txBody>
          <a:bodyPr anchor="b">
            <a:normAutofit/>
          </a:bodyPr>
          <a:lstStyle>
            <a:lvl1pPr algn="r">
              <a:defRPr sz="2646" b="0" cap="none"/>
            </a:lvl1pPr>
          </a:lstStyle>
          <a:p>
            <a:r>
              <a:rPr lang="en-US"/>
              <a:t>Click to edit Master title style</a:t>
            </a:r>
            <a:endParaRPr lang="en-US" dirty="0"/>
          </a:p>
        </p:txBody>
      </p:sp>
      <p:sp>
        <p:nvSpPr>
          <p:cNvPr id="3" name="Text Placeholder 2"/>
          <p:cNvSpPr>
            <a:spLocks noGrp="1"/>
          </p:cNvSpPr>
          <p:nvPr>
            <p:ph type="body" idx="1"/>
          </p:nvPr>
        </p:nvSpPr>
        <p:spPr>
          <a:xfrm>
            <a:off x="1227263" y="3950186"/>
            <a:ext cx="8283699" cy="711423"/>
          </a:xfrm>
        </p:spPr>
        <p:txBody>
          <a:bodyPr anchor="t">
            <a:normAutofit/>
          </a:bodyPr>
          <a:lstStyle>
            <a:lvl1pPr marL="0" indent="0" algn="r">
              <a:buNone/>
              <a:defRPr sz="1654">
                <a:solidFill>
                  <a:schemeClr val="tx1"/>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8827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321769" y="713592"/>
            <a:ext cx="504031" cy="483523"/>
          </a:xfrm>
          <a:prstGeom prst="rect">
            <a:avLst/>
          </a:prstGeom>
        </p:spPr>
        <p:txBody>
          <a:bodyPr vert="horz" lIns="75605" tIns="37802" rIns="75605" bIns="3780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614" dirty="0">
                <a:solidFill>
                  <a:schemeClr val="tx1"/>
                </a:solidFill>
                <a:effectLst/>
              </a:rPr>
              <a:t>“</a:t>
            </a:r>
          </a:p>
        </p:txBody>
      </p:sp>
      <p:sp>
        <p:nvSpPr>
          <p:cNvPr id="15" name="TextBox 14"/>
          <p:cNvSpPr txBox="1"/>
          <p:nvPr/>
        </p:nvSpPr>
        <p:spPr>
          <a:xfrm>
            <a:off x="9006934" y="2331225"/>
            <a:ext cx="504031" cy="483523"/>
          </a:xfrm>
          <a:prstGeom prst="rect">
            <a:avLst/>
          </a:prstGeom>
        </p:spPr>
        <p:txBody>
          <a:bodyPr vert="horz" lIns="75605" tIns="37802" rIns="75605" bIns="3780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614" dirty="0">
                <a:solidFill>
                  <a:schemeClr val="tx1"/>
                </a:solidFill>
                <a:effectLst/>
              </a:rPr>
              <a:t>”</a:t>
            </a:r>
          </a:p>
        </p:txBody>
      </p:sp>
      <p:sp>
        <p:nvSpPr>
          <p:cNvPr id="2" name="Title 1"/>
          <p:cNvSpPr>
            <a:spLocks noGrp="1"/>
          </p:cNvSpPr>
          <p:nvPr>
            <p:ph type="title"/>
          </p:nvPr>
        </p:nvSpPr>
        <p:spPr>
          <a:xfrm>
            <a:off x="1825800" y="567056"/>
            <a:ext cx="7433148" cy="2268219"/>
          </a:xfrm>
        </p:spPr>
        <p:txBody>
          <a:bodyPr anchor="ctr">
            <a:normAutofit/>
          </a:bodyPr>
          <a:lstStyle>
            <a:lvl1pPr algn="ctr">
              <a:defRPr sz="2646"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27264" y="3213312"/>
            <a:ext cx="8283699" cy="735071"/>
          </a:xfrm>
        </p:spPr>
        <p:txBody>
          <a:bodyPr vert="horz" lIns="91440" tIns="45720" rIns="91440" bIns="45720" rtlCol="0" anchor="b">
            <a:normAutofit/>
          </a:bodyPr>
          <a:lstStyle>
            <a:lvl1pPr algn="r">
              <a:buNone/>
              <a:defRPr lang="en-US" sz="1984"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227263" y="3948383"/>
            <a:ext cx="8283699" cy="840081"/>
          </a:xfrm>
        </p:spPr>
        <p:txBody>
          <a:bodyPr anchor="t">
            <a:normAutofit/>
          </a:bodyPr>
          <a:lstStyle>
            <a:lvl1pPr marL="0" indent="0" algn="r">
              <a:buNone/>
              <a:defRPr sz="1488">
                <a:solidFill>
                  <a:schemeClr val="tx1"/>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30703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27264" y="567055"/>
            <a:ext cx="8283701" cy="22550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227263" y="2898281"/>
            <a:ext cx="8283702" cy="693067"/>
          </a:xfrm>
        </p:spPr>
        <p:txBody>
          <a:bodyPr vert="horz" lIns="91440" tIns="45720" rIns="91440" bIns="45720" rtlCol="0" anchor="b">
            <a:normAutofit/>
          </a:bodyPr>
          <a:lstStyle>
            <a:lvl1pPr>
              <a:buNone/>
              <a:defRPr lang="en-US" sz="2315"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227263" y="3591348"/>
            <a:ext cx="8283702" cy="1197116"/>
          </a:xfrm>
        </p:spPr>
        <p:txBody>
          <a:bodyPr anchor="t">
            <a:normAutofit/>
          </a:bodyPr>
          <a:lstStyle>
            <a:lvl1pPr marL="0" indent="0" algn="l">
              <a:buNone/>
              <a:defRPr sz="1488">
                <a:solidFill>
                  <a:schemeClr val="tx1"/>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83649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3969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47182" y="567055"/>
            <a:ext cx="1463782" cy="422140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27263" y="567055"/>
            <a:ext cx="6630906" cy="4221409"/>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48180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1280" cy="946080"/>
          </a:xfrm>
          <a:prstGeom prst="rect">
            <a:avLst/>
          </a:prstGeom>
        </p:spPr>
        <p:txBody>
          <a:bodyPr lIns="0" tIns="0" rIns="0" bIns="0" anchor="ctr"/>
          <a:lstStyle/>
          <a:p>
            <a:pPr algn="ctr"/>
            <a:endParaRPr lang="en-IN" sz="4400" b="0" strike="noStrike" spc="-1">
              <a:latin typeface="Arial"/>
            </a:endParaRPr>
          </a:p>
        </p:txBody>
      </p:sp>
      <p:sp>
        <p:nvSpPr>
          <p:cNvPr id="43" name="PlaceHolder 2"/>
          <p:cNvSpPr>
            <a:spLocks noGrp="1"/>
          </p:cNvSpPr>
          <p:nvPr>
            <p:ph type="body"/>
          </p:nvPr>
        </p:nvSpPr>
        <p:spPr>
          <a:xfrm>
            <a:off x="504000" y="1326600"/>
            <a:ext cx="9071280" cy="3287880"/>
          </a:xfrm>
          <a:prstGeom prst="rect">
            <a:avLst/>
          </a:prstGeom>
        </p:spPr>
        <p:txBody>
          <a:bodyPr lIns="0" tIns="0" rIns="0" bIns="0">
            <a:normAutofit/>
          </a:bodyPr>
          <a:lstStyle/>
          <a:p>
            <a:endParaRPr lang="en-IN" sz="3200" b="0" strike="noStrike" spc="-1">
              <a:latin typeface="Arial"/>
            </a:endParaRPr>
          </a:p>
        </p:txBody>
      </p:sp>
    </p:spTree>
    <p:extLst>
      <p:ext uri="{BB962C8B-B14F-4D97-AF65-F5344CB8AC3E}">
        <p14:creationId xmlns:p14="http://schemas.microsoft.com/office/powerpoint/2010/main" val="2976942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055246" y="4851249"/>
            <a:ext cx="455718" cy="301904"/>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36512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26820" y="2205213"/>
            <a:ext cx="7384146" cy="1744973"/>
          </a:xfrm>
        </p:spPr>
        <p:txBody>
          <a:bodyPr anchor="b"/>
          <a:lstStyle>
            <a:lvl1pPr algn="r">
              <a:defRPr sz="3307" b="0" cap="none"/>
            </a:lvl1pPr>
          </a:lstStyle>
          <a:p>
            <a:r>
              <a:rPr lang="en-US"/>
              <a:t>Click to edit Master title style</a:t>
            </a:r>
            <a:endParaRPr lang="en-US" dirty="0"/>
          </a:p>
        </p:txBody>
      </p:sp>
      <p:sp>
        <p:nvSpPr>
          <p:cNvPr id="3" name="Text Placeholder 2"/>
          <p:cNvSpPr>
            <a:spLocks noGrp="1"/>
          </p:cNvSpPr>
          <p:nvPr>
            <p:ph type="body" idx="1"/>
          </p:nvPr>
        </p:nvSpPr>
        <p:spPr>
          <a:xfrm>
            <a:off x="2126818" y="3950186"/>
            <a:ext cx="7384147" cy="711423"/>
          </a:xfrm>
        </p:spPr>
        <p:txBody>
          <a:bodyPr anchor="t">
            <a:normAutofit/>
          </a:bodyPr>
          <a:lstStyle>
            <a:lvl1pPr marL="0" indent="0" algn="r">
              <a:buNone/>
              <a:defRPr sz="1654">
                <a:solidFill>
                  <a:schemeClr val="tx1"/>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88523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27263" y="567055"/>
            <a:ext cx="8283702" cy="144914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27263" y="2205214"/>
            <a:ext cx="4047344" cy="2583251"/>
          </a:xfrm>
        </p:spPr>
        <p:txBody>
          <a:bodyPr>
            <a:normAutofit/>
          </a:bodyPr>
          <a:lstStyle>
            <a:lvl1pPr>
              <a:buClr>
                <a:schemeClr val="accent1">
                  <a:lumMod val="75000"/>
                </a:schemeClr>
              </a:buClr>
              <a:defRPr sz="1488"/>
            </a:lvl1pPr>
            <a:lvl2pPr>
              <a:buClr>
                <a:schemeClr val="accent1">
                  <a:lumMod val="75000"/>
                </a:schemeClr>
              </a:buClr>
              <a:defRPr sz="1323"/>
            </a:lvl2pPr>
            <a:lvl3pPr>
              <a:buClr>
                <a:schemeClr val="accent1">
                  <a:lumMod val="75000"/>
                </a:schemeClr>
              </a:buClr>
              <a:defRPr sz="1158"/>
            </a:lvl3pPr>
            <a:lvl4pPr>
              <a:buClr>
                <a:schemeClr val="accent1">
                  <a:lumMod val="75000"/>
                </a:schemeClr>
              </a:buClr>
              <a:defRPr sz="992"/>
            </a:lvl4pPr>
            <a:lvl5pPr>
              <a:buClr>
                <a:schemeClr val="accent1">
                  <a:lumMod val="75000"/>
                </a:schemeClr>
              </a:buClr>
              <a:defRPr sz="992"/>
            </a:lvl5pPr>
            <a:lvl6pPr>
              <a:defRPr sz="992"/>
            </a:lvl6pPr>
            <a:lvl7pPr>
              <a:defRPr sz="992"/>
            </a:lvl7pPr>
            <a:lvl8pPr>
              <a:defRPr sz="992"/>
            </a:lvl8pPr>
            <a:lvl9pPr>
              <a:defRPr sz="99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63619" y="2205214"/>
            <a:ext cx="4047344" cy="2583251"/>
          </a:xfrm>
        </p:spPr>
        <p:txBody>
          <a:bodyPr>
            <a:normAutofit/>
          </a:bodyPr>
          <a:lstStyle>
            <a:lvl1pPr>
              <a:buClr>
                <a:schemeClr val="accent1">
                  <a:lumMod val="75000"/>
                </a:schemeClr>
              </a:buClr>
              <a:defRPr sz="1488"/>
            </a:lvl1pPr>
            <a:lvl2pPr>
              <a:buClr>
                <a:schemeClr val="accent1">
                  <a:lumMod val="75000"/>
                </a:schemeClr>
              </a:buClr>
              <a:defRPr sz="1323"/>
            </a:lvl2pPr>
            <a:lvl3pPr>
              <a:buClr>
                <a:schemeClr val="accent1">
                  <a:lumMod val="75000"/>
                </a:schemeClr>
              </a:buClr>
              <a:defRPr sz="1158"/>
            </a:lvl3pPr>
            <a:lvl4pPr>
              <a:buClr>
                <a:schemeClr val="accent1">
                  <a:lumMod val="75000"/>
                </a:schemeClr>
              </a:buClr>
              <a:defRPr sz="992"/>
            </a:lvl4pPr>
            <a:lvl5pPr>
              <a:buClr>
                <a:schemeClr val="accent1">
                  <a:lumMod val="75000"/>
                </a:schemeClr>
              </a:buClr>
              <a:defRPr sz="992"/>
            </a:lvl5pPr>
            <a:lvl6pPr>
              <a:defRPr sz="992"/>
            </a:lvl6pPr>
            <a:lvl7pPr>
              <a:defRPr sz="992"/>
            </a:lvl7pPr>
            <a:lvl8pPr>
              <a:defRPr sz="992"/>
            </a:lvl8pPr>
            <a:lvl9pPr>
              <a:defRPr sz="99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53031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65278" y="2198213"/>
            <a:ext cx="3809329" cy="476483"/>
          </a:xfrm>
        </p:spPr>
        <p:txBody>
          <a:bodyPr anchor="b">
            <a:noAutofit/>
          </a:bodyPr>
          <a:lstStyle>
            <a:lvl1pPr marL="0" indent="0">
              <a:buNone/>
              <a:defRPr sz="2315" b="0">
                <a:solidFill>
                  <a:schemeClr val="accent1">
                    <a:lumMod val="75000"/>
                  </a:schemeClr>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1227263" y="2757830"/>
            <a:ext cx="4047344" cy="2030634"/>
          </a:xfrm>
        </p:spPr>
        <p:txBody>
          <a:bodyPr anchor="t">
            <a:normAutofit/>
          </a:bodyPr>
          <a:lstStyle>
            <a:lvl1pPr>
              <a:buClr>
                <a:schemeClr val="accent1">
                  <a:lumMod val="75000"/>
                </a:schemeClr>
              </a:buClr>
              <a:defRPr sz="1488"/>
            </a:lvl1pPr>
            <a:lvl2pPr>
              <a:buClr>
                <a:schemeClr val="accent1">
                  <a:lumMod val="75000"/>
                </a:schemeClr>
              </a:buClr>
              <a:defRPr sz="1323"/>
            </a:lvl2pPr>
            <a:lvl3pPr>
              <a:buClr>
                <a:schemeClr val="accent1">
                  <a:lumMod val="75000"/>
                </a:schemeClr>
              </a:buClr>
              <a:defRPr sz="1158"/>
            </a:lvl3pPr>
            <a:lvl4pPr>
              <a:buClr>
                <a:schemeClr val="accent1">
                  <a:lumMod val="75000"/>
                </a:schemeClr>
              </a:buClr>
              <a:defRPr sz="992"/>
            </a:lvl4pPr>
            <a:lvl5pPr>
              <a:buClr>
                <a:schemeClr val="accent1">
                  <a:lumMod val="75000"/>
                </a:schemeClr>
              </a:buClr>
              <a:defRPr sz="992"/>
            </a:lvl5pPr>
            <a:lvl6pPr>
              <a:defRPr sz="992"/>
            </a:lvl6pPr>
            <a:lvl7pPr>
              <a:defRPr sz="992"/>
            </a:lvl7pPr>
            <a:lvl8pPr>
              <a:defRPr sz="992"/>
            </a:lvl8pPr>
            <a:lvl9pPr>
              <a:defRPr sz="99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88945" y="2205214"/>
            <a:ext cx="3822020" cy="476483"/>
          </a:xfrm>
        </p:spPr>
        <p:txBody>
          <a:bodyPr anchor="b">
            <a:noAutofit/>
          </a:bodyPr>
          <a:lstStyle>
            <a:lvl1pPr marL="0" indent="0">
              <a:buNone/>
              <a:defRPr sz="2315" b="0">
                <a:solidFill>
                  <a:schemeClr val="accent1">
                    <a:lumMod val="75000"/>
                  </a:schemeClr>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5463619" y="2757830"/>
            <a:ext cx="4047344" cy="2030634"/>
          </a:xfrm>
        </p:spPr>
        <p:txBody>
          <a:bodyPr anchor="t">
            <a:normAutofit/>
          </a:bodyPr>
          <a:lstStyle>
            <a:lvl1pPr>
              <a:buClr>
                <a:schemeClr val="accent1">
                  <a:lumMod val="75000"/>
                </a:schemeClr>
              </a:buClr>
              <a:defRPr sz="1488"/>
            </a:lvl1pPr>
            <a:lvl2pPr>
              <a:buClr>
                <a:schemeClr val="accent1">
                  <a:lumMod val="75000"/>
                </a:schemeClr>
              </a:buClr>
              <a:defRPr sz="1323"/>
            </a:lvl2pPr>
            <a:lvl3pPr>
              <a:buClr>
                <a:schemeClr val="accent1">
                  <a:lumMod val="75000"/>
                </a:schemeClr>
              </a:buClr>
              <a:defRPr sz="1158"/>
            </a:lvl3pPr>
            <a:lvl4pPr>
              <a:buClr>
                <a:schemeClr val="accent1">
                  <a:lumMod val="75000"/>
                </a:schemeClr>
              </a:buClr>
              <a:defRPr sz="992"/>
            </a:lvl4pPr>
            <a:lvl5pPr>
              <a:buClr>
                <a:schemeClr val="accent1">
                  <a:lumMod val="75000"/>
                </a:schemeClr>
              </a:buClr>
              <a:defRPr sz="992"/>
            </a:lvl5pPr>
            <a:lvl6pPr>
              <a:defRPr sz="992"/>
            </a:lvl6pPr>
            <a:lvl7pPr>
              <a:defRPr sz="992"/>
            </a:lvl7pPr>
            <a:lvl8pPr>
              <a:defRPr sz="992"/>
            </a:lvl8pPr>
            <a:lvl9pPr>
              <a:defRPr sz="99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6394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61819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44367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27263" y="1323128"/>
            <a:ext cx="2934495" cy="1134110"/>
          </a:xfrm>
        </p:spPr>
        <p:txBody>
          <a:bodyPr anchor="b">
            <a:normAutofit/>
          </a:bodyPr>
          <a:lstStyle>
            <a:lvl1pPr algn="ctr">
              <a:defRPr sz="1984" b="0"/>
            </a:lvl1pPr>
          </a:lstStyle>
          <a:p>
            <a:r>
              <a:rPr lang="en-US"/>
              <a:t>Click to edit Master title style</a:t>
            </a:r>
            <a:endParaRPr lang="en-US" dirty="0"/>
          </a:p>
        </p:txBody>
      </p:sp>
      <p:sp>
        <p:nvSpPr>
          <p:cNvPr id="3" name="Content Placeholder 2"/>
          <p:cNvSpPr>
            <a:spLocks noGrp="1"/>
          </p:cNvSpPr>
          <p:nvPr>
            <p:ph idx="1"/>
          </p:nvPr>
        </p:nvSpPr>
        <p:spPr>
          <a:xfrm>
            <a:off x="4350769" y="567055"/>
            <a:ext cx="5160194" cy="4221410"/>
          </a:xfrm>
        </p:spPr>
        <p:txBody>
          <a:bodyPr anchor="ctr">
            <a:normAutofit/>
          </a:bodyPr>
          <a:lstStyle>
            <a:lvl1pPr>
              <a:defRPr sz="1654"/>
            </a:lvl1pPr>
            <a:lvl2pPr>
              <a:defRPr sz="1488"/>
            </a:lvl2pPr>
            <a:lvl3pPr>
              <a:defRPr sz="1323"/>
            </a:lvl3pPr>
            <a:lvl4pPr>
              <a:defRPr sz="1158"/>
            </a:lvl4pPr>
            <a:lvl5pPr>
              <a:defRPr sz="1158"/>
            </a:lvl5pPr>
            <a:lvl6pPr>
              <a:defRPr sz="1158"/>
            </a:lvl6pPr>
            <a:lvl7pPr>
              <a:defRPr sz="1158"/>
            </a:lvl7pPr>
            <a:lvl8pPr>
              <a:defRPr sz="1158"/>
            </a:lvl8pPr>
            <a:lvl9pPr>
              <a:defRPr sz="115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27263" y="2457238"/>
            <a:ext cx="2934495" cy="1512147"/>
          </a:xfrm>
        </p:spPr>
        <p:txBody>
          <a:bodyPr>
            <a:normAutofit/>
          </a:bodyPr>
          <a:lstStyle>
            <a:lvl1pPr marL="0" indent="0" algn="ctr">
              <a:buNone/>
              <a:defRPr sz="1323"/>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76258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25950" y="1449140"/>
            <a:ext cx="4486472" cy="1134110"/>
          </a:xfrm>
        </p:spPr>
        <p:txBody>
          <a:bodyPr anchor="b">
            <a:normAutofit/>
          </a:bodyPr>
          <a:lstStyle>
            <a:lvl1pPr algn="ctr">
              <a:defRPr sz="2315"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6279457" y="756073"/>
            <a:ext cx="2712784" cy="3780367"/>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n-US"/>
              <a:t>Click icon to add picture</a:t>
            </a:r>
            <a:endParaRPr lang="en-US" dirty="0"/>
          </a:p>
        </p:txBody>
      </p:sp>
      <p:sp>
        <p:nvSpPr>
          <p:cNvPr id="4" name="Text Placeholder 3"/>
          <p:cNvSpPr>
            <a:spLocks noGrp="1"/>
          </p:cNvSpPr>
          <p:nvPr>
            <p:ph type="body" sz="half" idx="2"/>
          </p:nvPr>
        </p:nvSpPr>
        <p:spPr>
          <a:xfrm>
            <a:off x="1225950" y="2583250"/>
            <a:ext cx="4486472" cy="1512147"/>
          </a:xfrm>
        </p:spPr>
        <p:txBody>
          <a:bodyPr>
            <a:normAutofit/>
          </a:bodyPr>
          <a:lstStyle>
            <a:lvl1pPr marL="0" indent="0" algn="ctr">
              <a:buNone/>
              <a:defRPr sz="148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381085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24695" y="0"/>
            <a:ext cx="2014813" cy="567055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227263" y="567055"/>
            <a:ext cx="8283702" cy="144914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27262" y="2205214"/>
            <a:ext cx="8283702" cy="25832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7183" y="4864597"/>
            <a:ext cx="945059" cy="301904"/>
          </a:xfrm>
          <a:prstGeom prst="rect">
            <a:avLst/>
          </a:prstGeom>
        </p:spPr>
        <p:txBody>
          <a:bodyPr vert="horz" lIns="91440" tIns="45720" rIns="91440" bIns="45720" rtlCol="0" anchor="ctr"/>
          <a:lstStyle>
            <a:lvl1pPr algn="r">
              <a:defRPr sz="827" b="0" i="0">
                <a:solidFill>
                  <a:schemeClr val="tx1"/>
                </a:solidFill>
                <a:effectLst/>
                <a:latin typeface="+mn-lt"/>
              </a:defRPr>
            </a:lvl1pPr>
          </a:lstStyle>
          <a:p>
            <a:fld id="{B61BEF0D-F0BB-DE4B-95CE-6DB70DBA9567}" type="datetimeFigureOut">
              <a:rPr lang="en-US" smtClean="0"/>
              <a:pPr/>
              <a:t>1/5/2020</a:t>
            </a:fld>
            <a:endParaRPr lang="en-US" dirty="0"/>
          </a:p>
        </p:txBody>
      </p:sp>
      <p:sp>
        <p:nvSpPr>
          <p:cNvPr id="5" name="Footer Placeholder 4"/>
          <p:cNvSpPr>
            <a:spLocks noGrp="1"/>
          </p:cNvSpPr>
          <p:nvPr>
            <p:ph type="ftr" sz="quarter" idx="3"/>
          </p:nvPr>
        </p:nvSpPr>
        <p:spPr>
          <a:xfrm>
            <a:off x="2126820" y="4864597"/>
            <a:ext cx="5857360" cy="301904"/>
          </a:xfrm>
          <a:prstGeom prst="rect">
            <a:avLst/>
          </a:prstGeom>
        </p:spPr>
        <p:txBody>
          <a:bodyPr vert="horz" lIns="91440" tIns="45720" rIns="91440" bIns="45720" rtlCol="0" anchor="ctr"/>
          <a:lstStyle>
            <a:lvl1pPr algn="l">
              <a:defRPr sz="827"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9055246" y="4864597"/>
            <a:ext cx="455718" cy="301904"/>
          </a:xfrm>
          <a:prstGeom prst="rect">
            <a:avLst/>
          </a:prstGeom>
        </p:spPr>
        <p:txBody>
          <a:bodyPr vert="horz" lIns="91440" tIns="45720" rIns="91440" bIns="45720" rtlCol="0" anchor="ctr"/>
          <a:lstStyle>
            <a:lvl1pPr algn="r">
              <a:defRPr sz="827"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6544789"/>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 id="2147483846" r:id="rId18"/>
  </p:sldLayoutIdLst>
  <p:txStyles>
    <p:titleStyle>
      <a:lvl1pPr algn="ctr" defTabSz="378013" rtl="0" eaLnBrk="1" latinLnBrk="0" hangingPunct="1">
        <a:spcBef>
          <a:spcPct val="0"/>
        </a:spcBef>
        <a:buNone/>
        <a:defRPr sz="3307"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36258" indent="-236258" algn="l" defTabSz="378013" rtl="0" eaLnBrk="1" latinLnBrk="0" hangingPunct="1">
        <a:spcBef>
          <a:spcPct val="20000"/>
        </a:spcBef>
        <a:spcAft>
          <a:spcPts val="496"/>
        </a:spcAft>
        <a:buClr>
          <a:schemeClr val="accent1">
            <a:lumMod val="75000"/>
          </a:schemeClr>
        </a:buClr>
        <a:buSzPct val="145000"/>
        <a:buFont typeface="Arial"/>
        <a:buChar char="•"/>
        <a:defRPr sz="1984" kern="1200" cap="none">
          <a:solidFill>
            <a:schemeClr val="tx1"/>
          </a:solidFill>
          <a:effectLst/>
          <a:latin typeface="+mn-lt"/>
          <a:ea typeface="+mn-ea"/>
          <a:cs typeface="+mn-cs"/>
        </a:defRPr>
      </a:lvl1pPr>
      <a:lvl2pPr marL="614271" indent="-236258" algn="l" defTabSz="378013" rtl="0" eaLnBrk="1" latinLnBrk="0" hangingPunct="1">
        <a:spcBef>
          <a:spcPct val="20000"/>
        </a:spcBef>
        <a:spcAft>
          <a:spcPts val="496"/>
        </a:spcAft>
        <a:buClr>
          <a:schemeClr val="accent1">
            <a:lumMod val="75000"/>
          </a:schemeClr>
        </a:buClr>
        <a:buSzPct val="145000"/>
        <a:buFont typeface="Arial"/>
        <a:buChar char="•"/>
        <a:defRPr sz="1654" kern="1200" cap="none">
          <a:solidFill>
            <a:schemeClr val="tx1"/>
          </a:solidFill>
          <a:effectLst/>
          <a:latin typeface="+mn-lt"/>
          <a:ea typeface="+mn-ea"/>
          <a:cs typeface="+mn-cs"/>
        </a:defRPr>
      </a:lvl2pPr>
      <a:lvl3pPr marL="992284" indent="-236258" algn="l" defTabSz="378013" rtl="0" eaLnBrk="1" latinLnBrk="0" hangingPunct="1">
        <a:spcBef>
          <a:spcPct val="20000"/>
        </a:spcBef>
        <a:spcAft>
          <a:spcPts val="496"/>
        </a:spcAft>
        <a:buClr>
          <a:schemeClr val="accent1">
            <a:lumMod val="75000"/>
          </a:schemeClr>
        </a:buClr>
        <a:buSzPct val="145000"/>
        <a:buFont typeface="Arial"/>
        <a:buChar char="•"/>
        <a:defRPr sz="1488" kern="1200" cap="none">
          <a:solidFill>
            <a:schemeClr val="tx1"/>
          </a:solidFill>
          <a:effectLst/>
          <a:latin typeface="+mn-lt"/>
          <a:ea typeface="+mn-ea"/>
          <a:cs typeface="+mn-cs"/>
        </a:defRPr>
      </a:lvl3pPr>
      <a:lvl4pPr marL="1275794" indent="-141755" algn="l" defTabSz="378013" rtl="0" eaLnBrk="1" latinLnBrk="0" hangingPunct="1">
        <a:spcBef>
          <a:spcPct val="20000"/>
        </a:spcBef>
        <a:spcAft>
          <a:spcPts val="496"/>
        </a:spcAft>
        <a:buClr>
          <a:schemeClr val="accent1">
            <a:lumMod val="75000"/>
          </a:schemeClr>
        </a:buClr>
        <a:buSzPct val="145000"/>
        <a:buFont typeface="Arial"/>
        <a:buChar char="•"/>
        <a:defRPr sz="1323" kern="1200" cap="none">
          <a:solidFill>
            <a:schemeClr val="tx1"/>
          </a:solidFill>
          <a:effectLst/>
          <a:latin typeface="+mn-lt"/>
          <a:ea typeface="+mn-ea"/>
          <a:cs typeface="+mn-cs"/>
        </a:defRPr>
      </a:lvl4pPr>
      <a:lvl5pPr marL="1653807" indent="-141755" algn="l" defTabSz="378013" rtl="0" eaLnBrk="1" latinLnBrk="0" hangingPunct="1">
        <a:spcBef>
          <a:spcPct val="20000"/>
        </a:spcBef>
        <a:spcAft>
          <a:spcPts val="496"/>
        </a:spcAft>
        <a:buClr>
          <a:schemeClr val="accent1">
            <a:lumMod val="75000"/>
          </a:schemeClr>
        </a:buClr>
        <a:buSzPct val="145000"/>
        <a:buFont typeface="Arial"/>
        <a:buChar char="•"/>
        <a:defRPr sz="1158" kern="1200" cap="none">
          <a:solidFill>
            <a:schemeClr val="tx1"/>
          </a:solidFill>
          <a:effectLst/>
          <a:latin typeface="+mn-lt"/>
          <a:ea typeface="+mn-ea"/>
          <a:cs typeface="+mn-cs"/>
        </a:defRPr>
      </a:lvl5pPr>
      <a:lvl6pPr marL="2079071" indent="-189006" algn="l" defTabSz="378013" rtl="0" eaLnBrk="1" latinLnBrk="0" hangingPunct="1">
        <a:spcBef>
          <a:spcPct val="20000"/>
        </a:spcBef>
        <a:spcAft>
          <a:spcPts val="496"/>
        </a:spcAft>
        <a:buClr>
          <a:schemeClr val="accent1">
            <a:lumMod val="75000"/>
          </a:schemeClr>
        </a:buClr>
        <a:buSzPct val="145000"/>
        <a:buFont typeface="Arial"/>
        <a:buChar char="•"/>
        <a:defRPr sz="1158" kern="1200" cap="none">
          <a:solidFill>
            <a:schemeClr val="tx1"/>
          </a:solidFill>
          <a:effectLst/>
          <a:latin typeface="+mn-lt"/>
          <a:ea typeface="+mn-ea"/>
          <a:cs typeface="+mn-cs"/>
        </a:defRPr>
      </a:lvl6pPr>
      <a:lvl7pPr marL="2457084" indent="-189006" algn="l" defTabSz="378013" rtl="0" eaLnBrk="1" latinLnBrk="0" hangingPunct="1">
        <a:spcBef>
          <a:spcPct val="20000"/>
        </a:spcBef>
        <a:spcAft>
          <a:spcPts val="496"/>
        </a:spcAft>
        <a:buClr>
          <a:schemeClr val="accent1">
            <a:lumMod val="75000"/>
          </a:schemeClr>
        </a:buClr>
        <a:buSzPct val="145000"/>
        <a:buFont typeface="Arial"/>
        <a:buChar char="•"/>
        <a:defRPr sz="1158" kern="1200" cap="none">
          <a:solidFill>
            <a:schemeClr val="tx1"/>
          </a:solidFill>
          <a:effectLst/>
          <a:latin typeface="+mn-lt"/>
          <a:ea typeface="+mn-ea"/>
          <a:cs typeface="+mn-cs"/>
        </a:defRPr>
      </a:lvl7pPr>
      <a:lvl8pPr marL="2835097" indent="-189006" algn="l" defTabSz="378013" rtl="0" eaLnBrk="1" latinLnBrk="0" hangingPunct="1">
        <a:spcBef>
          <a:spcPct val="20000"/>
        </a:spcBef>
        <a:spcAft>
          <a:spcPts val="496"/>
        </a:spcAft>
        <a:buClr>
          <a:schemeClr val="accent1">
            <a:lumMod val="75000"/>
          </a:schemeClr>
        </a:buClr>
        <a:buSzPct val="145000"/>
        <a:buFont typeface="Arial"/>
        <a:buChar char="•"/>
        <a:defRPr sz="1158" kern="1200" cap="none">
          <a:solidFill>
            <a:schemeClr val="tx1"/>
          </a:solidFill>
          <a:effectLst/>
          <a:latin typeface="+mn-lt"/>
          <a:ea typeface="+mn-ea"/>
          <a:cs typeface="+mn-cs"/>
        </a:defRPr>
      </a:lvl8pPr>
      <a:lvl9pPr marL="3213110" indent="-189006" algn="l" defTabSz="378013" rtl="0" eaLnBrk="1" latinLnBrk="0" hangingPunct="1">
        <a:spcBef>
          <a:spcPct val="20000"/>
        </a:spcBef>
        <a:spcAft>
          <a:spcPts val="496"/>
        </a:spcAft>
        <a:buClr>
          <a:schemeClr val="accent1">
            <a:lumMod val="75000"/>
          </a:schemeClr>
        </a:buClr>
        <a:buSzPct val="145000"/>
        <a:buFont typeface="Arial"/>
        <a:buChar char="•"/>
        <a:defRPr sz="1158" kern="1200" cap="none">
          <a:solidFill>
            <a:schemeClr val="tx1"/>
          </a:solidFill>
          <a:effectLst/>
          <a:latin typeface="+mn-lt"/>
          <a:ea typeface="+mn-ea"/>
          <a:cs typeface="+mn-cs"/>
        </a:defRPr>
      </a:lvl9pPr>
    </p:bodyStyle>
    <p:otherStyle>
      <a:defPPr>
        <a:defRPr lang="en-US"/>
      </a:defPPr>
      <a:lvl1pPr marL="0" algn="l" defTabSz="378013" rtl="0" eaLnBrk="1" latinLnBrk="0" hangingPunct="1">
        <a:defRPr sz="1488" kern="1200">
          <a:solidFill>
            <a:schemeClr val="tx1"/>
          </a:solidFill>
          <a:latin typeface="+mn-lt"/>
          <a:ea typeface="+mn-ea"/>
          <a:cs typeface="+mn-cs"/>
        </a:defRPr>
      </a:lvl1pPr>
      <a:lvl2pPr marL="378013" algn="l" defTabSz="378013" rtl="0" eaLnBrk="1" latinLnBrk="0" hangingPunct="1">
        <a:defRPr sz="1488" kern="1200">
          <a:solidFill>
            <a:schemeClr val="tx1"/>
          </a:solidFill>
          <a:latin typeface="+mn-lt"/>
          <a:ea typeface="+mn-ea"/>
          <a:cs typeface="+mn-cs"/>
        </a:defRPr>
      </a:lvl2pPr>
      <a:lvl3pPr marL="756026" algn="l" defTabSz="378013" rtl="0" eaLnBrk="1" latinLnBrk="0" hangingPunct="1">
        <a:defRPr sz="1488" kern="1200">
          <a:solidFill>
            <a:schemeClr val="tx1"/>
          </a:solidFill>
          <a:latin typeface="+mn-lt"/>
          <a:ea typeface="+mn-ea"/>
          <a:cs typeface="+mn-cs"/>
        </a:defRPr>
      </a:lvl3pPr>
      <a:lvl4pPr marL="1134039" algn="l" defTabSz="378013" rtl="0" eaLnBrk="1" latinLnBrk="0" hangingPunct="1">
        <a:defRPr sz="1488" kern="1200">
          <a:solidFill>
            <a:schemeClr val="tx1"/>
          </a:solidFill>
          <a:latin typeface="+mn-lt"/>
          <a:ea typeface="+mn-ea"/>
          <a:cs typeface="+mn-cs"/>
        </a:defRPr>
      </a:lvl4pPr>
      <a:lvl5pPr marL="1512052" algn="l" defTabSz="378013" rtl="0" eaLnBrk="1" latinLnBrk="0" hangingPunct="1">
        <a:defRPr sz="1488" kern="1200">
          <a:solidFill>
            <a:schemeClr val="tx1"/>
          </a:solidFill>
          <a:latin typeface="+mn-lt"/>
          <a:ea typeface="+mn-ea"/>
          <a:cs typeface="+mn-cs"/>
        </a:defRPr>
      </a:lvl5pPr>
      <a:lvl6pPr marL="1890065" algn="l" defTabSz="378013" rtl="0" eaLnBrk="1" latinLnBrk="0" hangingPunct="1">
        <a:defRPr sz="1488" kern="1200">
          <a:solidFill>
            <a:schemeClr val="tx1"/>
          </a:solidFill>
          <a:latin typeface="+mn-lt"/>
          <a:ea typeface="+mn-ea"/>
          <a:cs typeface="+mn-cs"/>
        </a:defRPr>
      </a:lvl6pPr>
      <a:lvl7pPr marL="2268078" algn="l" defTabSz="378013" rtl="0" eaLnBrk="1" latinLnBrk="0" hangingPunct="1">
        <a:defRPr sz="1488" kern="1200">
          <a:solidFill>
            <a:schemeClr val="tx1"/>
          </a:solidFill>
          <a:latin typeface="+mn-lt"/>
          <a:ea typeface="+mn-ea"/>
          <a:cs typeface="+mn-cs"/>
        </a:defRPr>
      </a:lvl7pPr>
      <a:lvl8pPr marL="2646091" algn="l" defTabSz="378013" rtl="0" eaLnBrk="1" latinLnBrk="0" hangingPunct="1">
        <a:defRPr sz="1488" kern="1200">
          <a:solidFill>
            <a:schemeClr val="tx1"/>
          </a:solidFill>
          <a:latin typeface="+mn-lt"/>
          <a:ea typeface="+mn-ea"/>
          <a:cs typeface="+mn-cs"/>
        </a:defRPr>
      </a:lvl8pPr>
      <a:lvl9pPr marL="3024104" algn="l" defTabSz="378013"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25400-FCE0-4971-9714-F9D569F5E8DB}"/>
              </a:ext>
            </a:extLst>
          </p:cNvPr>
          <p:cNvSpPr>
            <a:spLocks noGrp="1"/>
          </p:cNvSpPr>
          <p:nvPr>
            <p:ph type="ctrTitle"/>
          </p:nvPr>
        </p:nvSpPr>
        <p:spPr>
          <a:xfrm>
            <a:off x="1195754" y="0"/>
            <a:ext cx="8779364" cy="2575103"/>
          </a:xfrm>
        </p:spPr>
        <p:txBody>
          <a:bodyPr>
            <a:normAutofit/>
          </a:bodyPr>
          <a:lstStyle/>
          <a:p>
            <a:r>
              <a:rPr lang="en-IN" sz="6700" b="1" dirty="0"/>
              <a:t>SENTIMENT ANALYSIS</a:t>
            </a:r>
            <a:endParaRPr lang="en-IN" b="1" dirty="0"/>
          </a:p>
        </p:txBody>
      </p:sp>
      <p:sp>
        <p:nvSpPr>
          <p:cNvPr id="3" name="Subtitle 2">
            <a:extLst>
              <a:ext uri="{FF2B5EF4-FFF2-40B4-BE49-F238E27FC236}">
                <a16:creationId xmlns:a16="http://schemas.microsoft.com/office/drawing/2014/main" id="{701A97AC-2658-43B9-A980-759F03B0979A}"/>
              </a:ext>
            </a:extLst>
          </p:cNvPr>
          <p:cNvSpPr>
            <a:spLocks noGrp="1"/>
          </p:cNvSpPr>
          <p:nvPr>
            <p:ph type="subTitle" idx="1"/>
          </p:nvPr>
        </p:nvSpPr>
        <p:spPr>
          <a:xfrm>
            <a:off x="3733418" y="3304321"/>
            <a:ext cx="5777545" cy="1607648"/>
          </a:xfrm>
        </p:spPr>
        <p:txBody>
          <a:bodyPr>
            <a:normAutofit lnSpcReduction="10000"/>
          </a:bodyPr>
          <a:lstStyle/>
          <a:p>
            <a:r>
              <a:rPr lang="en-IN" sz="2000" b="1" dirty="0"/>
              <a:t>PRESENTED BY :</a:t>
            </a:r>
          </a:p>
          <a:p>
            <a:r>
              <a:rPr lang="en-IN" sz="2000" b="1" dirty="0"/>
              <a:t>ANKIT ARYA – </a:t>
            </a:r>
            <a:r>
              <a:rPr lang="en-IN" sz="2000" b="1" dirty="0">
                <a:latin typeface="Calibri" panose="020F0502020204030204" pitchFamily="34" charset="0"/>
                <a:cs typeface="Calibri" panose="020F0502020204030204" pitchFamily="34" charset="0"/>
              </a:rPr>
              <a:t>2017UCO1629</a:t>
            </a:r>
          </a:p>
          <a:p>
            <a:r>
              <a:rPr lang="en-IN" sz="2000" b="1" dirty="0">
                <a:latin typeface="Calibri" panose="020F0502020204030204" pitchFamily="34" charset="0"/>
                <a:cs typeface="Calibri" panose="020F0502020204030204" pitchFamily="34" charset="0"/>
              </a:rPr>
              <a:t>LAKSHAY DABAS – 2017UCO1624</a:t>
            </a:r>
          </a:p>
          <a:p>
            <a:r>
              <a:rPr lang="en-IN" sz="2000" b="1" dirty="0">
                <a:latin typeface="Calibri" panose="020F0502020204030204" pitchFamily="34" charset="0"/>
                <a:cs typeface="Calibri" panose="020F0502020204030204" pitchFamily="34" charset="0"/>
              </a:rPr>
              <a:t>HIMANSHU – 2017UCO1588</a:t>
            </a:r>
          </a:p>
        </p:txBody>
      </p:sp>
    </p:spTree>
    <p:extLst>
      <p:ext uri="{BB962C8B-B14F-4D97-AF65-F5344CB8AC3E}">
        <p14:creationId xmlns:p14="http://schemas.microsoft.com/office/powerpoint/2010/main" val="1240124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504000" y="226080"/>
            <a:ext cx="907128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000" b="0" strike="noStrike" spc="-1">
                <a:latin typeface="Arial"/>
              </a:rPr>
              <a:t>CONCLUSION</a:t>
            </a:r>
          </a:p>
        </p:txBody>
      </p:sp>
      <p:sp>
        <p:nvSpPr>
          <p:cNvPr id="92" name="CustomShape 2"/>
          <p:cNvSpPr/>
          <p:nvPr/>
        </p:nvSpPr>
        <p:spPr>
          <a:xfrm>
            <a:off x="1160493" y="1443430"/>
            <a:ext cx="9071280" cy="40010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r>
              <a:rPr lang="en-IN" sz="2400" b="0" strike="noStrike" spc="-1" dirty="0">
                <a:latin typeface="Arial"/>
              </a:rPr>
              <a:t>By using Naive Bayes classifier for doing sentiment analysis we were able to achieve an accuracy of 82.17822%</a:t>
            </a:r>
          </a:p>
          <a:p>
            <a:pPr>
              <a:lnSpc>
                <a:spcPct val="100000"/>
              </a:lnSpc>
            </a:pPr>
            <a:r>
              <a:rPr lang="en-IN" sz="2400" b="0" strike="noStrike" spc="-1" dirty="0">
                <a:latin typeface="Arial"/>
              </a:rPr>
              <a:t>Our model correctly classify at least 4 out of 5 reviews, a very nice result. </a:t>
            </a:r>
          </a:p>
          <a:p>
            <a:pPr>
              <a:lnSpc>
                <a:spcPct val="100000"/>
              </a:lnSpc>
            </a:pPr>
            <a:r>
              <a:rPr lang="en-IN" sz="2400" b="0" strike="noStrike" spc="-1" dirty="0">
                <a:latin typeface="Arial"/>
              </a:rPr>
              <a:t>We also see that training and predicting both together take around 1 second which is a relatively low runtime for a dataset with 2000 reviews.</a:t>
            </a:r>
          </a:p>
          <a:p>
            <a:pPr>
              <a:lnSpc>
                <a:spcPct val="100000"/>
              </a:lnSpc>
            </a:pPr>
            <a:r>
              <a:rPr lang="en-IN" sz="2400" b="0" strike="noStrike" spc="-1" dirty="0">
                <a:latin typeface="Arial"/>
              </a:rPr>
              <a:t>   </a:t>
            </a:r>
          </a:p>
        </p:txBody>
      </p:sp>
      <p:pic>
        <p:nvPicPr>
          <p:cNvPr id="93" name="Picture 92"/>
          <p:cNvPicPr/>
          <p:nvPr/>
        </p:nvPicPr>
        <p:blipFill>
          <a:blip r:embed="rId2"/>
          <a:stretch/>
        </p:blipFill>
        <p:spPr>
          <a:xfrm>
            <a:off x="1483773" y="4385834"/>
            <a:ext cx="8424720" cy="41436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1009345" y="870670"/>
            <a:ext cx="9071280" cy="4799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endParaRPr lang="en-IN" sz="1800" b="0" strike="noStrike" spc="-1" dirty="0">
              <a:latin typeface="Arial"/>
            </a:endParaRPr>
          </a:p>
          <a:p>
            <a:pPr>
              <a:lnSpc>
                <a:spcPct val="100000"/>
              </a:lnSpc>
            </a:pPr>
            <a:r>
              <a:rPr lang="en-IN" sz="2400" b="0" strike="noStrike" spc="-1" dirty="0">
                <a:latin typeface="Arial"/>
              </a:rPr>
              <a:t>As we could see, even a very basic implementation of the Naive Bayes algorithm can lead to surprisingly good results for the task of sentiment analysis. Notice that this model is essentially a binary classifier, meaning that it can be applied to any dataset in which we have two categories. </a:t>
            </a:r>
          </a:p>
          <a:p>
            <a:pPr>
              <a:lnSpc>
                <a:spcPct val="100000"/>
              </a:lnSpc>
            </a:pPr>
            <a:endParaRPr lang="en-IN" sz="2400" b="0" strike="noStrike" spc="-1" dirty="0">
              <a:latin typeface="Arial"/>
            </a:endParaRPr>
          </a:p>
          <a:p>
            <a:pPr>
              <a:lnSpc>
                <a:spcPct val="100000"/>
              </a:lnSpc>
            </a:pPr>
            <a:r>
              <a:rPr lang="en-IN" sz="2400" b="0" strike="noStrike" spc="-1" dirty="0">
                <a:latin typeface="Arial"/>
              </a:rPr>
              <a:t>There are all kinds of applications for it, ranging from spam detection to bitcoin trading based on sentiment. With an accuracy of 82%, there is really a lot that you could do, all you need is a </a:t>
            </a:r>
            <a:r>
              <a:rPr lang="en-IN" sz="2400" b="0" strike="noStrike" spc="-1" dirty="0" err="1">
                <a:latin typeface="Arial"/>
              </a:rPr>
              <a:t>labeled</a:t>
            </a:r>
            <a:r>
              <a:rPr lang="en-IN" sz="2400" b="0" strike="noStrike" spc="-1" dirty="0">
                <a:latin typeface="Arial"/>
              </a:rPr>
              <a:t> dataset and of course, the larger it is, the better!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504672" y="266507"/>
            <a:ext cx="907128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dirty="0">
                <a:latin typeface="Arial"/>
              </a:rPr>
              <a:t>INTRODUCTION</a:t>
            </a:r>
          </a:p>
        </p:txBody>
      </p:sp>
      <p:sp>
        <p:nvSpPr>
          <p:cNvPr id="77" name="CustomShape 2"/>
          <p:cNvSpPr/>
          <p:nvPr/>
        </p:nvSpPr>
        <p:spPr>
          <a:xfrm>
            <a:off x="1009345" y="1643123"/>
            <a:ext cx="9071280" cy="3287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lnSpcReduction="10000"/>
          </a:bodyPr>
          <a:lstStyle/>
          <a:p>
            <a:pPr>
              <a:lnSpc>
                <a:spcPct val="100000"/>
              </a:lnSpc>
            </a:pPr>
            <a:r>
              <a:rPr lang="en-IN" sz="2400" b="0" strike="noStrike" spc="-1" dirty="0">
                <a:latin typeface="Arial"/>
              </a:rPr>
              <a:t>Sentiment analysis is the automated process of </a:t>
            </a:r>
            <a:r>
              <a:rPr lang="en-IN" sz="2400" b="0" strike="noStrike" spc="-1" dirty="0" err="1">
                <a:latin typeface="Arial"/>
              </a:rPr>
              <a:t>analyzing</a:t>
            </a:r>
            <a:r>
              <a:rPr lang="en-IN" sz="2400" b="0" strike="noStrike" spc="-1" dirty="0">
                <a:latin typeface="Arial"/>
              </a:rPr>
              <a:t> text data and classifying opinions as </a:t>
            </a:r>
            <a:r>
              <a:rPr lang="en-IN" sz="2400" b="0" i="1" strike="noStrike" spc="-1" dirty="0">
                <a:latin typeface="Arial"/>
              </a:rPr>
              <a:t>negative</a:t>
            </a:r>
            <a:r>
              <a:rPr lang="en-IN" sz="2400" b="0" strike="noStrike" spc="-1" dirty="0">
                <a:latin typeface="Arial"/>
              </a:rPr>
              <a:t>, </a:t>
            </a:r>
            <a:r>
              <a:rPr lang="en-IN" sz="2400" b="0" i="1" strike="noStrike" spc="-1" dirty="0">
                <a:latin typeface="Arial"/>
              </a:rPr>
              <a:t>positive</a:t>
            </a:r>
            <a:r>
              <a:rPr lang="en-IN" sz="2400" b="0" strike="noStrike" spc="-1" dirty="0">
                <a:latin typeface="Arial"/>
              </a:rPr>
              <a:t> or </a:t>
            </a:r>
            <a:r>
              <a:rPr lang="en-IN" sz="2400" b="0" i="1" strike="noStrike" spc="-1" dirty="0">
                <a:latin typeface="Arial"/>
              </a:rPr>
              <a:t>neutral</a:t>
            </a:r>
            <a:r>
              <a:rPr lang="en-IN" sz="2400" b="0" strike="noStrike" spc="-1" dirty="0">
                <a:latin typeface="Arial"/>
              </a:rPr>
              <a:t>. Usually, besides identifying the opinion, these systems extract attributes of the expression e.g.:</a:t>
            </a:r>
          </a:p>
          <a:p>
            <a:pPr>
              <a:lnSpc>
                <a:spcPct val="100000"/>
              </a:lnSpc>
            </a:pPr>
            <a:r>
              <a:rPr lang="en-IN" sz="2400" b="0" i="1" strike="noStrike" spc="-1" dirty="0">
                <a:latin typeface="Arial"/>
              </a:rPr>
              <a:t>Polarity</a:t>
            </a:r>
            <a:r>
              <a:rPr lang="en-IN" sz="2400" b="0" strike="noStrike" spc="-1" dirty="0">
                <a:latin typeface="Arial"/>
              </a:rPr>
              <a:t>: if the speaker express a </a:t>
            </a:r>
            <a:r>
              <a:rPr lang="en-IN" sz="2400" b="0" i="1" strike="noStrike" spc="-1" dirty="0">
                <a:latin typeface="Arial"/>
              </a:rPr>
              <a:t>positive</a:t>
            </a:r>
            <a:r>
              <a:rPr lang="en-IN" sz="2400" b="0" strike="noStrike" spc="-1" dirty="0">
                <a:latin typeface="Arial"/>
              </a:rPr>
              <a:t> or </a:t>
            </a:r>
            <a:r>
              <a:rPr lang="en-IN" sz="2400" b="0" i="1" strike="noStrike" spc="-1" dirty="0">
                <a:latin typeface="Arial"/>
              </a:rPr>
              <a:t>negative</a:t>
            </a:r>
            <a:r>
              <a:rPr lang="en-IN" sz="2400" b="0" strike="noStrike" spc="-1" dirty="0">
                <a:latin typeface="Arial"/>
              </a:rPr>
              <a:t> opinion, </a:t>
            </a:r>
          </a:p>
          <a:p>
            <a:pPr>
              <a:lnSpc>
                <a:spcPct val="100000"/>
              </a:lnSpc>
            </a:pPr>
            <a:endParaRPr lang="en-IN" sz="2400" b="0" strike="noStrike" spc="-1" dirty="0">
              <a:latin typeface="Arial"/>
            </a:endParaRPr>
          </a:p>
          <a:p>
            <a:pPr>
              <a:lnSpc>
                <a:spcPct val="100000"/>
              </a:lnSpc>
            </a:pPr>
            <a:r>
              <a:rPr lang="en-IN" sz="2400" b="0" i="1" strike="noStrike" spc="-1" dirty="0">
                <a:latin typeface="Arial"/>
              </a:rPr>
              <a:t>Subject</a:t>
            </a:r>
            <a:r>
              <a:rPr lang="en-IN" sz="2400" b="0" strike="noStrike" spc="-1" dirty="0">
                <a:latin typeface="Arial"/>
              </a:rPr>
              <a:t>: the thing that is being talked about, </a:t>
            </a:r>
          </a:p>
          <a:p>
            <a:pPr>
              <a:lnSpc>
                <a:spcPct val="100000"/>
              </a:lnSpc>
            </a:pPr>
            <a:endParaRPr lang="en-IN" sz="2400" b="0" strike="noStrike" spc="-1" dirty="0">
              <a:latin typeface="Arial"/>
            </a:endParaRPr>
          </a:p>
          <a:p>
            <a:pPr>
              <a:lnSpc>
                <a:spcPct val="100000"/>
              </a:lnSpc>
            </a:pPr>
            <a:r>
              <a:rPr lang="en-IN" sz="2400" b="0" i="1" strike="noStrike" spc="-1" dirty="0">
                <a:latin typeface="Arial"/>
              </a:rPr>
              <a:t>Opinion holder</a:t>
            </a:r>
            <a:r>
              <a:rPr lang="en-IN" sz="2400" b="0" strike="noStrike" spc="-1" dirty="0">
                <a:latin typeface="Arial"/>
              </a:rPr>
              <a:t>: the person, or entity that expresses the opinion.</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1137046" y="1530960"/>
            <a:ext cx="8943579" cy="3463071"/>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r>
              <a:rPr lang="en-IN" sz="2800" b="0" strike="noStrike" spc="-1" dirty="0">
                <a:latin typeface="Liberation Serif;Times New Roman"/>
                <a:ea typeface="Lohit Devanagari"/>
              </a:rPr>
              <a:t>Currently, sentiment analysis is a topic of great interest and development since it has many practical applications. </a:t>
            </a:r>
            <a:endParaRPr lang="en-IN" sz="2800" b="0" strike="noStrike" spc="-1" dirty="0">
              <a:latin typeface="Arial"/>
            </a:endParaRPr>
          </a:p>
          <a:p>
            <a:pPr>
              <a:lnSpc>
                <a:spcPct val="100000"/>
              </a:lnSpc>
            </a:pPr>
            <a:r>
              <a:rPr lang="en-IN" sz="2800" b="0" strike="noStrike" spc="-1" dirty="0">
                <a:latin typeface="Liberation Serif;Times New Roman"/>
                <a:ea typeface="Lohit Devanagari"/>
              </a:rPr>
              <a:t>Companies use sentiment analysis to automatically </a:t>
            </a:r>
            <a:r>
              <a:rPr lang="en-IN" sz="2800" b="0" strike="noStrike" spc="-1" dirty="0" err="1">
                <a:latin typeface="Liberation Serif;Times New Roman"/>
                <a:ea typeface="Lohit Devanagari"/>
              </a:rPr>
              <a:t>analyze</a:t>
            </a:r>
            <a:r>
              <a:rPr lang="en-IN" sz="2800" b="0" strike="noStrike" spc="-1" dirty="0">
                <a:latin typeface="Liberation Serif;Times New Roman"/>
                <a:ea typeface="Lohit Devanagari"/>
              </a:rPr>
              <a:t> survey responses, product reviews, social media comments, and the like to get valuable insights about their brands, product, and services.</a:t>
            </a:r>
            <a:endParaRPr lang="en-IN"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504000" y="226080"/>
            <a:ext cx="907128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dirty="0">
                <a:latin typeface="Arial"/>
              </a:rPr>
              <a:t>Naive Bayes Classifier</a:t>
            </a:r>
          </a:p>
        </p:txBody>
      </p:sp>
      <p:sp>
        <p:nvSpPr>
          <p:cNvPr id="80" name="CustomShape 2"/>
          <p:cNvSpPr/>
          <p:nvPr/>
        </p:nvSpPr>
        <p:spPr>
          <a:xfrm>
            <a:off x="504000" y="1326600"/>
            <a:ext cx="9071280" cy="32878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3200" b="0" strike="noStrike" spc="-1" dirty="0">
                <a:latin typeface="Arial"/>
              </a:rPr>
              <a:t>The Naive Bayes Classifier is a well-known machine learning classifier with applications in Natural Language Processing (NLP) and other areas. Despite its simplicity, it is able to achieve above average performance in different tasks like sentiment analysis.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1009345" y="406893"/>
            <a:ext cx="9071280" cy="5087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Bef>
                <a:spcPts val="1417"/>
              </a:spcBef>
              <a:buClr>
                <a:srgbClr val="000000"/>
              </a:buClr>
              <a:buSzPct val="45000"/>
              <a:buFont typeface="Wingdings" charset="2"/>
              <a:buChar char=""/>
            </a:pPr>
            <a:r>
              <a:rPr lang="en-IN" sz="2000" b="0" strike="noStrike" spc="-1" dirty="0">
                <a:latin typeface="Arial"/>
              </a:rPr>
              <a:t>Our goal is to correctly classify a review as positive or negative , these are two classes to which each document belongs.</a:t>
            </a:r>
          </a:p>
          <a:p>
            <a:pPr>
              <a:lnSpc>
                <a:spcPct val="100000"/>
              </a:lnSpc>
              <a:spcBef>
                <a:spcPts val="283"/>
              </a:spcBef>
            </a:pPr>
            <a:endParaRPr lang="en-IN" sz="2000" b="0" strike="noStrike" spc="-1" dirty="0">
              <a:latin typeface="Arial"/>
            </a:endParaRPr>
          </a:p>
          <a:p>
            <a:pPr>
              <a:lnSpc>
                <a:spcPct val="100000"/>
              </a:lnSpc>
              <a:spcBef>
                <a:spcPts val="283"/>
              </a:spcBef>
            </a:pPr>
            <a:endParaRPr lang="en-IN" sz="2000" b="0" strike="noStrike" spc="-1" dirty="0">
              <a:latin typeface="Arial"/>
            </a:endParaRPr>
          </a:p>
          <a:p>
            <a:pPr>
              <a:lnSpc>
                <a:spcPct val="100000"/>
              </a:lnSpc>
              <a:spcBef>
                <a:spcPts val="283"/>
              </a:spcBef>
            </a:pPr>
            <a:endParaRPr lang="en-IN" sz="2000" b="0" strike="noStrike" spc="-1" dirty="0">
              <a:latin typeface="Arial"/>
            </a:endParaRPr>
          </a:p>
          <a:p>
            <a:pPr>
              <a:lnSpc>
                <a:spcPct val="100000"/>
              </a:lnSpc>
              <a:spcBef>
                <a:spcPts val="283"/>
              </a:spcBef>
            </a:pPr>
            <a:endParaRPr lang="en-IN" sz="2000" b="0" strike="noStrike" spc="-1" dirty="0">
              <a:latin typeface="Arial"/>
            </a:endParaRPr>
          </a:p>
          <a:p>
            <a:pPr>
              <a:lnSpc>
                <a:spcPct val="100000"/>
              </a:lnSpc>
              <a:spcBef>
                <a:spcPts val="1417"/>
              </a:spcBef>
            </a:pPr>
            <a:endParaRPr lang="en-IN" sz="2000" b="0" strike="noStrike" spc="-1" dirty="0">
              <a:latin typeface="Arial"/>
            </a:endParaRPr>
          </a:p>
          <a:p>
            <a:pPr>
              <a:lnSpc>
                <a:spcPct val="100000"/>
              </a:lnSpc>
              <a:spcBef>
                <a:spcPts val="1417"/>
              </a:spcBef>
            </a:pPr>
            <a:endParaRPr lang="en-IN" sz="2000" b="0" strike="noStrike" spc="-1" dirty="0">
              <a:latin typeface="Arial"/>
            </a:endParaRPr>
          </a:p>
          <a:p>
            <a:pPr marL="432000" indent="-323640">
              <a:lnSpc>
                <a:spcPct val="100000"/>
              </a:lnSpc>
              <a:spcBef>
                <a:spcPts val="1417"/>
              </a:spcBef>
              <a:buClr>
                <a:srgbClr val="000000"/>
              </a:buClr>
              <a:buSzPct val="45000"/>
              <a:buFont typeface="Wingdings" charset="2"/>
              <a:buChar char=""/>
            </a:pPr>
            <a:r>
              <a:rPr lang="en-IN" sz="2000" b="0" strike="noStrike" spc="-1" dirty="0">
                <a:latin typeface="Arial"/>
              </a:rPr>
              <a:t>In more mathematical terms, we want to find the most probable class given a document, which is exactly what the above formula conveys. </a:t>
            </a:r>
            <a:r>
              <a:rPr lang="en-IN" sz="2000" b="1" strike="noStrike" spc="-1" dirty="0">
                <a:latin typeface="Arial"/>
              </a:rPr>
              <a:t>C</a:t>
            </a:r>
            <a:r>
              <a:rPr lang="en-IN" sz="2000" b="0" strike="noStrike" spc="-1" dirty="0">
                <a:latin typeface="Arial"/>
              </a:rPr>
              <a:t> is the set of all possible classes, </a:t>
            </a:r>
            <a:r>
              <a:rPr lang="en-IN" sz="2000" b="1" strike="noStrike" spc="-1" dirty="0">
                <a:latin typeface="Arial"/>
              </a:rPr>
              <a:t>c</a:t>
            </a:r>
            <a:r>
              <a:rPr lang="en-IN" sz="2000" b="0" strike="noStrike" spc="-1" dirty="0">
                <a:latin typeface="Arial"/>
              </a:rPr>
              <a:t> one of these classes and d the document that we are currently classifying. We read </a:t>
            </a:r>
            <a:r>
              <a:rPr lang="en-IN" sz="2000" b="1" strike="noStrike" spc="-1" dirty="0">
                <a:latin typeface="Arial"/>
              </a:rPr>
              <a:t>P(</a:t>
            </a:r>
            <a:r>
              <a:rPr lang="en-IN" sz="2000" b="1" strike="noStrike" spc="-1" dirty="0" err="1">
                <a:latin typeface="Arial"/>
              </a:rPr>
              <a:t>c|d</a:t>
            </a:r>
            <a:r>
              <a:rPr lang="en-IN" sz="2000" b="1" strike="noStrike" spc="-1" dirty="0">
                <a:latin typeface="Arial"/>
              </a:rPr>
              <a:t>)</a:t>
            </a:r>
            <a:r>
              <a:rPr lang="en-IN" sz="2000" b="0" strike="noStrike" spc="-1" dirty="0">
                <a:latin typeface="Arial"/>
              </a:rPr>
              <a:t> as the probability of class </a:t>
            </a:r>
            <a:r>
              <a:rPr lang="en-IN" sz="2000" b="1" strike="noStrike" spc="-1" dirty="0">
                <a:latin typeface="Arial"/>
              </a:rPr>
              <a:t>c</a:t>
            </a:r>
            <a:r>
              <a:rPr lang="en-IN" sz="2000" b="0" strike="noStrike" spc="-1" dirty="0">
                <a:latin typeface="Arial"/>
              </a:rPr>
              <a:t>, given document </a:t>
            </a:r>
            <a:r>
              <a:rPr lang="en-IN" sz="2000" b="1" strike="noStrike" spc="-1" dirty="0">
                <a:latin typeface="Arial"/>
              </a:rPr>
              <a:t>d</a:t>
            </a:r>
            <a:r>
              <a:rPr lang="en-IN" sz="2000" b="0" strike="noStrike" spc="-1" dirty="0">
                <a:latin typeface="Arial"/>
              </a:rPr>
              <a:t>.</a:t>
            </a:r>
          </a:p>
          <a:p>
            <a:pPr marL="1728000" lvl="3" indent="-215640">
              <a:lnSpc>
                <a:spcPct val="100000"/>
              </a:lnSpc>
              <a:spcBef>
                <a:spcPts val="567"/>
              </a:spcBef>
              <a:buClr>
                <a:srgbClr val="000000"/>
              </a:buClr>
              <a:buSzPct val="75000"/>
              <a:buFont typeface="Symbol"/>
              <a:buChar char=""/>
            </a:pPr>
            <a:r>
              <a:rPr lang="en-IN" sz="2000" b="0" strike="noStrike" spc="-1" dirty="0">
                <a:latin typeface="Arial"/>
              </a:rPr>
              <a:t>                                                             </a:t>
            </a:r>
          </a:p>
          <a:p>
            <a:pPr>
              <a:lnSpc>
                <a:spcPct val="100000"/>
              </a:lnSpc>
              <a:spcBef>
                <a:spcPts val="567"/>
              </a:spcBef>
            </a:pPr>
            <a:endParaRPr lang="en-IN" sz="2000" b="0" strike="noStrike" spc="-1" dirty="0">
              <a:latin typeface="Arial"/>
            </a:endParaRPr>
          </a:p>
          <a:p>
            <a:pPr>
              <a:lnSpc>
                <a:spcPct val="100000"/>
              </a:lnSpc>
              <a:spcBef>
                <a:spcPts val="567"/>
              </a:spcBef>
            </a:pPr>
            <a:endParaRPr lang="en-IN" sz="2000" b="0" strike="noStrike" spc="-1" dirty="0">
              <a:latin typeface="Arial"/>
            </a:endParaRPr>
          </a:p>
        </p:txBody>
      </p:sp>
      <p:pic>
        <p:nvPicPr>
          <p:cNvPr id="82" name="Picture 81"/>
          <p:cNvPicPr/>
          <p:nvPr/>
        </p:nvPicPr>
        <p:blipFill>
          <a:blip r:embed="rId2"/>
          <a:stretch/>
        </p:blipFill>
        <p:spPr>
          <a:xfrm>
            <a:off x="2736000" y="1584000"/>
            <a:ext cx="4319640" cy="1079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1009345" y="776160"/>
            <a:ext cx="9071280" cy="45424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Bef>
                <a:spcPts val="1417"/>
              </a:spcBef>
              <a:buClr>
                <a:srgbClr val="000000"/>
              </a:buClr>
              <a:buSzPct val="45000"/>
              <a:buFont typeface="Wingdings" charset="2"/>
              <a:buChar char=""/>
            </a:pPr>
            <a:r>
              <a:rPr lang="en-IN" sz="2000" b="0" strike="noStrike" spc="-1" dirty="0">
                <a:latin typeface="Arial"/>
              </a:rPr>
              <a:t>The equation can be rewritten using the </a:t>
            </a:r>
            <a:r>
              <a:rPr lang="en-IN" sz="2000" b="0" strike="noStrike" spc="-1" dirty="0" err="1">
                <a:latin typeface="Arial"/>
              </a:rPr>
              <a:t>bayes</a:t>
            </a:r>
            <a:r>
              <a:rPr lang="en-IN" sz="2000" b="0" strike="noStrike" spc="-1" dirty="0">
                <a:latin typeface="Arial"/>
              </a:rPr>
              <a:t> rule , which is one of the most fundamental rules in machine learning.</a:t>
            </a:r>
          </a:p>
          <a:p>
            <a:pPr>
              <a:lnSpc>
                <a:spcPct val="100000"/>
              </a:lnSpc>
              <a:spcBef>
                <a:spcPts val="283"/>
              </a:spcBef>
            </a:pPr>
            <a:endParaRPr lang="en-IN" sz="2000" b="0" strike="noStrike" spc="-1" dirty="0">
              <a:latin typeface="Arial"/>
            </a:endParaRPr>
          </a:p>
          <a:p>
            <a:pPr>
              <a:lnSpc>
                <a:spcPct val="100000"/>
              </a:lnSpc>
              <a:spcBef>
                <a:spcPts val="1417"/>
              </a:spcBef>
            </a:pPr>
            <a:endParaRPr lang="en-IN" sz="2000" b="0" strike="noStrike" spc="-1" dirty="0">
              <a:latin typeface="Arial"/>
            </a:endParaRPr>
          </a:p>
          <a:p>
            <a:pPr>
              <a:lnSpc>
                <a:spcPct val="100000"/>
              </a:lnSpc>
              <a:spcBef>
                <a:spcPts val="1417"/>
              </a:spcBef>
            </a:pPr>
            <a:endParaRPr lang="en-IN" sz="2000" b="0" strike="noStrike" spc="-1" dirty="0">
              <a:latin typeface="Arial"/>
            </a:endParaRPr>
          </a:p>
          <a:p>
            <a:pPr>
              <a:lnSpc>
                <a:spcPct val="100000"/>
              </a:lnSpc>
              <a:spcBef>
                <a:spcPts val="1417"/>
              </a:spcBef>
            </a:pPr>
            <a:endParaRPr lang="en-IN" sz="2000" b="0" strike="noStrike" spc="-1" dirty="0">
              <a:latin typeface="Arial"/>
            </a:endParaRPr>
          </a:p>
          <a:p>
            <a:pPr>
              <a:lnSpc>
                <a:spcPct val="100000"/>
              </a:lnSpc>
              <a:spcBef>
                <a:spcPts val="1417"/>
              </a:spcBef>
            </a:pPr>
            <a:endParaRPr lang="en-IN" sz="2000" b="0" strike="noStrike" spc="-1" dirty="0">
              <a:latin typeface="Arial"/>
            </a:endParaRPr>
          </a:p>
          <a:p>
            <a:pPr>
              <a:lnSpc>
                <a:spcPct val="100000"/>
              </a:lnSpc>
              <a:spcBef>
                <a:spcPts val="1417"/>
              </a:spcBef>
            </a:pPr>
            <a:endParaRPr lang="en-IN" sz="2000" b="0" strike="noStrike" spc="-1" dirty="0">
              <a:latin typeface="Arial"/>
            </a:endParaRPr>
          </a:p>
          <a:p>
            <a:pPr marL="432000" indent="-323640">
              <a:lnSpc>
                <a:spcPct val="100000"/>
              </a:lnSpc>
              <a:spcBef>
                <a:spcPts val="1417"/>
              </a:spcBef>
              <a:buClr>
                <a:srgbClr val="000000"/>
              </a:buClr>
              <a:buSzPct val="45000"/>
              <a:buFont typeface="Wingdings" charset="2"/>
              <a:buChar char=""/>
            </a:pPr>
            <a:r>
              <a:rPr lang="en-IN" sz="2000" b="1" strike="noStrike" spc="-1" dirty="0" err="1">
                <a:latin typeface="Arial"/>
              </a:rPr>
              <a:t>Note:Since</a:t>
            </a:r>
            <a:r>
              <a:rPr lang="en-IN" sz="2000" b="1" strike="noStrike" spc="-1" dirty="0">
                <a:latin typeface="Arial"/>
              </a:rPr>
              <a:t> we want to maximize the equation we can drop the denominator, which doesn’t depend on class c.</a:t>
            </a:r>
            <a:endParaRPr lang="en-IN" sz="2000" b="0" strike="noStrike" spc="-1" dirty="0">
              <a:latin typeface="Arial"/>
            </a:endParaRPr>
          </a:p>
          <a:p>
            <a:pPr>
              <a:lnSpc>
                <a:spcPct val="100000"/>
              </a:lnSpc>
              <a:spcBef>
                <a:spcPts val="1417"/>
              </a:spcBef>
            </a:pPr>
            <a:endParaRPr lang="en-IN" sz="2000" b="0" strike="noStrike" spc="-1" dirty="0">
              <a:latin typeface="Arial"/>
            </a:endParaRPr>
          </a:p>
        </p:txBody>
      </p:sp>
      <p:pic>
        <p:nvPicPr>
          <p:cNvPr id="84" name="Picture 83"/>
          <p:cNvPicPr/>
          <p:nvPr/>
        </p:nvPicPr>
        <p:blipFill>
          <a:blip r:embed="rId2"/>
          <a:stretch/>
        </p:blipFill>
        <p:spPr>
          <a:xfrm>
            <a:off x="2829372" y="1934031"/>
            <a:ext cx="4421880" cy="1535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1009345" y="445240"/>
            <a:ext cx="9071280" cy="49676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Bef>
                <a:spcPts val="1417"/>
              </a:spcBef>
              <a:buClr>
                <a:srgbClr val="000000"/>
              </a:buClr>
              <a:buSzPct val="45000"/>
              <a:buFont typeface="Wingdings" charset="2"/>
              <a:buChar char=""/>
            </a:pPr>
            <a:r>
              <a:rPr lang="en-IN" sz="2200" b="0" strike="noStrike" spc="-1" dirty="0">
                <a:latin typeface="Arial"/>
              </a:rPr>
              <a:t>Naive Bayes assumption: given a class c, the presence of an individual feature of our document is independent on the others.</a:t>
            </a:r>
          </a:p>
          <a:p>
            <a:pPr>
              <a:lnSpc>
                <a:spcPct val="100000"/>
              </a:lnSpc>
              <a:spcBef>
                <a:spcPts val="1417"/>
              </a:spcBef>
            </a:pPr>
            <a:endParaRPr lang="en-IN" sz="2200" b="0" strike="noStrike" spc="-1" dirty="0">
              <a:latin typeface="Arial"/>
            </a:endParaRPr>
          </a:p>
          <a:p>
            <a:pPr marL="432000" indent="-323640">
              <a:lnSpc>
                <a:spcPct val="100000"/>
              </a:lnSpc>
              <a:spcBef>
                <a:spcPts val="1417"/>
              </a:spcBef>
              <a:buClr>
                <a:srgbClr val="000000"/>
              </a:buClr>
              <a:buSzPct val="45000"/>
              <a:buFont typeface="Wingdings" charset="2"/>
              <a:buChar char=""/>
            </a:pPr>
            <a:r>
              <a:rPr lang="en-IN" sz="2200" b="0" strike="noStrike" spc="-1" dirty="0">
                <a:latin typeface="Arial"/>
              </a:rPr>
              <a:t>We consider each individual word of our document to be a feature. If we write this formally we obtain:</a:t>
            </a:r>
          </a:p>
          <a:p>
            <a:pPr>
              <a:lnSpc>
                <a:spcPct val="100000"/>
              </a:lnSpc>
              <a:spcBef>
                <a:spcPts val="1417"/>
              </a:spcBef>
            </a:pPr>
            <a:endParaRPr lang="en-IN" sz="2200" b="0" strike="noStrike" spc="-1" dirty="0">
              <a:latin typeface="Arial"/>
            </a:endParaRPr>
          </a:p>
          <a:p>
            <a:pPr>
              <a:lnSpc>
                <a:spcPct val="100000"/>
              </a:lnSpc>
              <a:spcBef>
                <a:spcPts val="1417"/>
              </a:spcBef>
            </a:pPr>
            <a:endParaRPr lang="en-IN" sz="2200" b="0" strike="noStrike" spc="-1" dirty="0">
              <a:latin typeface="Arial"/>
            </a:endParaRPr>
          </a:p>
          <a:p>
            <a:pPr>
              <a:lnSpc>
                <a:spcPct val="100000"/>
              </a:lnSpc>
              <a:spcBef>
                <a:spcPts val="1417"/>
              </a:spcBef>
            </a:pPr>
            <a:endParaRPr lang="en-IN" sz="2200" b="0" strike="noStrike" spc="-1" dirty="0">
              <a:latin typeface="Arial"/>
            </a:endParaRPr>
          </a:p>
          <a:p>
            <a:pPr marL="432000" indent="-323640">
              <a:lnSpc>
                <a:spcPct val="100000"/>
              </a:lnSpc>
              <a:spcBef>
                <a:spcPts val="1417"/>
              </a:spcBef>
              <a:buClr>
                <a:srgbClr val="000000"/>
              </a:buClr>
              <a:buSzPct val="45000"/>
              <a:buFont typeface="Wingdings" charset="2"/>
              <a:buChar char=""/>
            </a:pPr>
            <a:r>
              <a:rPr lang="en-IN" sz="2200" b="0" strike="noStrike" spc="-1" dirty="0">
                <a:latin typeface="Arial"/>
              </a:rPr>
              <a:t>The Naive Bayes assumption lets us substitute P(</a:t>
            </a:r>
            <a:r>
              <a:rPr lang="en-IN" sz="2200" b="0" strike="noStrike" spc="-1" dirty="0" err="1">
                <a:latin typeface="Arial"/>
              </a:rPr>
              <a:t>d|c</a:t>
            </a:r>
            <a:r>
              <a:rPr lang="en-IN" sz="2200" b="0" strike="noStrike" spc="-1" dirty="0">
                <a:latin typeface="Arial"/>
              </a:rPr>
              <a:t>) by the product of the probability of each feature conditioned on the class because it assumes their independence.</a:t>
            </a:r>
          </a:p>
          <a:p>
            <a:pPr>
              <a:lnSpc>
                <a:spcPct val="100000"/>
              </a:lnSpc>
              <a:spcBef>
                <a:spcPts val="1134"/>
              </a:spcBef>
            </a:pPr>
            <a:endParaRPr lang="en-IN" sz="2200" b="0" strike="noStrike" spc="-1" dirty="0">
              <a:latin typeface="Arial"/>
            </a:endParaRPr>
          </a:p>
        </p:txBody>
      </p:sp>
      <p:pic>
        <p:nvPicPr>
          <p:cNvPr id="86" name="Picture 85"/>
          <p:cNvPicPr/>
          <p:nvPr/>
        </p:nvPicPr>
        <p:blipFill>
          <a:blip r:embed="rId2"/>
          <a:stretch/>
        </p:blipFill>
        <p:spPr>
          <a:xfrm>
            <a:off x="3064272" y="2655693"/>
            <a:ext cx="3952080" cy="10375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1009345" y="351455"/>
            <a:ext cx="9071280" cy="49676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Bef>
                <a:spcPts val="1417"/>
              </a:spcBef>
              <a:buClr>
                <a:srgbClr val="000000"/>
              </a:buClr>
              <a:buSzPct val="45000"/>
              <a:buFont typeface="Wingdings" charset="2"/>
              <a:buChar char=""/>
            </a:pPr>
            <a:r>
              <a:rPr lang="en-IN" sz="3200" b="1" strike="noStrike" spc="-1" dirty="0">
                <a:latin typeface="Arial"/>
              </a:rPr>
              <a:t>Smoothing</a:t>
            </a:r>
            <a:endParaRPr lang="en-IN" sz="3200" b="0" strike="noStrike" spc="-1" dirty="0">
              <a:latin typeface="Arial"/>
            </a:endParaRPr>
          </a:p>
          <a:p>
            <a:pPr marL="432000" indent="-323640">
              <a:lnSpc>
                <a:spcPct val="100000"/>
              </a:lnSpc>
              <a:spcBef>
                <a:spcPts val="1417"/>
              </a:spcBef>
              <a:buClr>
                <a:srgbClr val="000000"/>
              </a:buClr>
              <a:buSzPct val="45000"/>
              <a:buFont typeface="Wingdings" charset="2"/>
              <a:buChar char=""/>
            </a:pPr>
            <a:r>
              <a:rPr lang="en-IN" sz="2200" b="0" strike="noStrike" spc="-1" dirty="0">
                <a:latin typeface="Arial"/>
              </a:rPr>
              <a:t>Imagine that you are trying to classify a review that contains the word ‘stupendous’ and that your classifier hasn't seen this word before. </a:t>
            </a:r>
          </a:p>
          <a:p>
            <a:pPr marL="432000" indent="-323640">
              <a:lnSpc>
                <a:spcPct val="100000"/>
              </a:lnSpc>
              <a:spcBef>
                <a:spcPts val="1417"/>
              </a:spcBef>
              <a:buClr>
                <a:srgbClr val="000000"/>
              </a:buClr>
              <a:buSzPct val="45000"/>
              <a:buFont typeface="Wingdings" charset="2"/>
              <a:buChar char=""/>
            </a:pPr>
            <a:r>
              <a:rPr lang="en-IN" sz="2200" b="0" strike="noStrike" spc="-1" dirty="0">
                <a:latin typeface="Arial"/>
              </a:rPr>
              <a:t>Naturally, the probability P(</a:t>
            </a:r>
            <a:r>
              <a:rPr lang="en-IN" sz="2200" b="0" strike="noStrike" spc="-1" dirty="0" err="1">
                <a:latin typeface="Arial"/>
              </a:rPr>
              <a:t>w_i|c</a:t>
            </a:r>
            <a:r>
              <a:rPr lang="en-IN" sz="2200" b="0" strike="noStrike" spc="-1" dirty="0">
                <a:latin typeface="Arial"/>
              </a:rPr>
              <a:t>) will be 0, making the second term of our equation go to negative infinity! </a:t>
            </a:r>
          </a:p>
          <a:p>
            <a:pPr marL="432000" indent="-323640">
              <a:lnSpc>
                <a:spcPct val="100000"/>
              </a:lnSpc>
              <a:spcBef>
                <a:spcPts val="1417"/>
              </a:spcBef>
              <a:buClr>
                <a:srgbClr val="000000"/>
              </a:buClr>
              <a:buSzPct val="45000"/>
              <a:buFont typeface="Wingdings" charset="2"/>
              <a:buChar char=""/>
            </a:pPr>
            <a:r>
              <a:rPr lang="en-IN" sz="2200" b="0" strike="noStrike" spc="-1" dirty="0">
                <a:latin typeface="Arial"/>
              </a:rPr>
              <a:t>This is a common problem in NLP but thankfully it has an easy fix: smoothing. This technique consists in adding a constant to each count in the P(</a:t>
            </a:r>
            <a:r>
              <a:rPr lang="en-IN" sz="2200" b="0" strike="noStrike" spc="-1" dirty="0" err="1">
                <a:latin typeface="Arial"/>
              </a:rPr>
              <a:t>w_i|c</a:t>
            </a:r>
            <a:r>
              <a:rPr lang="en-IN" sz="2200" b="0" strike="noStrike" spc="-1" dirty="0">
                <a:latin typeface="Arial"/>
              </a:rPr>
              <a:t>) formula, with the most basic type of smoothing being called add-one (Laplace) smoothing, where the constant is just 1.</a:t>
            </a:r>
          </a:p>
          <a:p>
            <a:pPr>
              <a:lnSpc>
                <a:spcPct val="100000"/>
              </a:lnSpc>
              <a:spcBef>
                <a:spcPts val="1417"/>
              </a:spcBef>
            </a:pPr>
            <a:endParaRPr lang="en-IN" sz="2200" b="0" strike="noStrike" spc="-1" dirty="0">
              <a:latin typeface="Arial"/>
            </a:endParaRPr>
          </a:p>
        </p:txBody>
      </p:sp>
      <p:pic>
        <p:nvPicPr>
          <p:cNvPr id="88" name="Picture 87"/>
          <p:cNvPicPr/>
          <p:nvPr/>
        </p:nvPicPr>
        <p:blipFill>
          <a:blip r:embed="rId2"/>
          <a:stretch/>
        </p:blipFill>
        <p:spPr>
          <a:xfrm>
            <a:off x="2109240" y="4375293"/>
            <a:ext cx="6962040" cy="105660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504672" y="355033"/>
            <a:ext cx="907128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3600" b="0" strike="noStrike" spc="-1" dirty="0">
                <a:latin typeface="Arial"/>
              </a:rPr>
              <a:t>Training and Testing</a:t>
            </a:r>
          </a:p>
        </p:txBody>
      </p:sp>
      <p:sp>
        <p:nvSpPr>
          <p:cNvPr id="90" name="CustomShape 2"/>
          <p:cNvSpPr/>
          <p:nvPr/>
        </p:nvSpPr>
        <p:spPr>
          <a:xfrm>
            <a:off x="1009345" y="1736907"/>
            <a:ext cx="9071280" cy="3287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r>
              <a:rPr lang="en-IN" sz="2400" b="0" strike="noStrike" spc="-1" dirty="0">
                <a:latin typeface="Arial"/>
              </a:rPr>
              <a:t>We will test our model on a dataset with 1000 positive and 1000 negative </a:t>
            </a:r>
            <a:r>
              <a:rPr lang="en-IN" sz="2400" b="1" strike="noStrike" spc="-1" dirty="0">
                <a:latin typeface="Arial"/>
              </a:rPr>
              <a:t>movie reviews</a:t>
            </a:r>
            <a:r>
              <a:rPr lang="en-IN" sz="2400" b="0" strike="noStrike" spc="-1" dirty="0">
                <a:latin typeface="Arial"/>
              </a:rPr>
              <a:t>. Each </a:t>
            </a:r>
            <a:r>
              <a:rPr lang="en-IN" sz="2400" b="1" strike="noStrike" spc="-1" dirty="0">
                <a:latin typeface="Arial"/>
              </a:rPr>
              <a:t>document </a:t>
            </a:r>
            <a:r>
              <a:rPr lang="en-IN" sz="2400" b="0" strike="noStrike" spc="-1" dirty="0">
                <a:latin typeface="Arial"/>
              </a:rPr>
              <a:t>is a</a:t>
            </a:r>
            <a:r>
              <a:rPr lang="en-IN" sz="2400" b="1" strike="noStrike" spc="-1" dirty="0">
                <a:latin typeface="Arial"/>
              </a:rPr>
              <a:t> </a:t>
            </a:r>
            <a:r>
              <a:rPr lang="en-IN" sz="2400" b="0" strike="noStrike" spc="-1" dirty="0">
                <a:latin typeface="Arial"/>
              </a:rPr>
              <a:t>review and consists of one or more sentences.</a:t>
            </a:r>
          </a:p>
          <a:p>
            <a:pPr>
              <a:lnSpc>
                <a:spcPct val="100000"/>
              </a:lnSpc>
            </a:pPr>
            <a:r>
              <a:rPr lang="en-IN" sz="2400" b="0" strike="noStrike" spc="-1" dirty="0">
                <a:latin typeface="Arial"/>
              </a:rPr>
              <a:t>We split the data into a </a:t>
            </a:r>
            <a:r>
              <a:rPr lang="en-IN" sz="2400" b="1" strike="noStrike" spc="-1" dirty="0">
                <a:latin typeface="Arial"/>
              </a:rPr>
              <a:t>training set</a:t>
            </a:r>
            <a:r>
              <a:rPr lang="en-IN" sz="2400" b="0" strike="noStrike" spc="-1" dirty="0">
                <a:latin typeface="Arial"/>
              </a:rPr>
              <a:t> containing 90% of the reviews and a </a:t>
            </a:r>
            <a:r>
              <a:rPr lang="en-IN" sz="2400" b="1" strike="noStrike" spc="-1" dirty="0">
                <a:latin typeface="Arial"/>
              </a:rPr>
              <a:t>test set </a:t>
            </a:r>
            <a:r>
              <a:rPr lang="en-IN" sz="2400" b="0" strike="noStrike" spc="-1" dirty="0">
                <a:latin typeface="Arial"/>
              </a:rPr>
              <a:t>with the remaining 10%. As the name implies, the former is used for training the model with our train function, while the latter will give us an idea how well the model generalizes to unseen data.</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TM03457496[[fn=Parallax]]</Template>
  <TotalTime>101</TotalTime>
  <Words>781</Words>
  <Application>Microsoft Office PowerPoint</Application>
  <PresentationFormat>Custom</PresentationFormat>
  <Paragraphs>56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Corbel</vt:lpstr>
      <vt:lpstr>Liberation Serif;Times New Roman</vt:lpstr>
      <vt:lpstr>Symbol</vt:lpstr>
      <vt:lpstr>Wingdings</vt:lpstr>
      <vt:lpstr>Parallax</vt:lpstr>
      <vt:lpstr>SENTIMENT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ANKIT ARYA</cp:lastModifiedBy>
  <cp:revision>13</cp:revision>
  <dcterms:created xsi:type="dcterms:W3CDTF">2020-01-04T08:35:35Z</dcterms:created>
  <dcterms:modified xsi:type="dcterms:W3CDTF">2020-01-05T02:22:06Z</dcterms:modified>
  <dc:language>en-IN</dc:language>
</cp:coreProperties>
</file>