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Molecular Mutagenicity Using kNN for SPR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Name</a:t>
            </a:r>
          </a:p>
          <a:p>
            <a:r>
              <a:t>Date</a:t>
            </a:r>
          </a:p>
          <a:p>
            <a:r>
              <a:t>Affiliation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a kNN-based model for mutagenicity prediction.</a:t>
            </a:r>
          </a:p>
          <a:p>
            <a:r>
              <a:t>• Key findings and areas for improvement.</a:t>
            </a:r>
          </a:p>
          <a:p>
            <a:r>
              <a:t>• Future work: Testing with deep learning models, better feature selection.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Mutagenicity refers to the ability of a substance to cause genetic mutations.</a:t>
            </a:r>
          </a:p>
          <a:p>
            <a:r>
              <a:t>• Important for environmental, health, and drug safety.</a:t>
            </a:r>
          </a:p>
          <a:p>
            <a:r>
              <a:t>• Computational models help predict mutagenicity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Goal: Predict whether a molecule is mutagenic (1) or non-mutagenic (0).</a:t>
            </a:r>
          </a:p>
          <a:p>
            <a:r>
              <a:t>• Using k-Nearest Neighbors (kNN) classification model.</a:t>
            </a:r>
          </a:p>
          <a:p>
            <a:r>
              <a:t>• Based on molecular descriptors from experimental Ames test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Features: Total Polar Surface Area (TPSA), Molecular Weight (MolWt), BalabanJ Index.</a:t>
            </a:r>
          </a:p>
          <a:p>
            <a:r>
              <a:t>• Target: Binary classification (1 = Mutagenic, 0 = Non-mutagenic).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k-Nearest Neighbors (kNN)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kNN is a non-parametric, instance-based learning algorithm.</a:t>
            </a:r>
          </a:p>
          <a:p>
            <a:r>
              <a:t>• Classifies data points based on the majority vote of k nearest neighbors.</a:t>
            </a:r>
          </a:p>
          <a:p>
            <a:r>
              <a:t>• Distance metrics: Euclidean, Manhattan,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 (handling missing values, feature scaling).</a:t>
            </a:r>
          </a:p>
          <a:p>
            <a:r>
              <a:t>2. Splitting dataset into training &amp; testing sets.</a:t>
            </a:r>
          </a:p>
          <a:p>
            <a:r>
              <a:t>3. Implementing kNN classifier.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Choosing the best value of k using cross-validation.</a:t>
            </a:r>
          </a:p>
          <a:p>
            <a:r>
              <a:t>• Evaluating different distance metrics (Euclidean, Manhattan, etc.).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Metrics used: F1-score, Precision, Recall, Accuracy.</a:t>
            </a:r>
          </a:p>
          <a:p>
            <a:r>
              <a:t>• F1-score is crucial for balancing false positives &amp; false negatives.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 performance analysis.</a:t>
            </a:r>
          </a:p>
          <a:p>
            <a:r>
              <a:t>• Observations on the impact of k value.</a:t>
            </a:r>
          </a:p>
          <a:p>
            <a:r>
              <a:t>• Limitations and challenges faced.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