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utura" charset="1" panose="020B0502020204020303"/>
      <p:regular r:id="rId16"/>
    </p:embeddedFont>
    <p:embeddedFont>
      <p:font typeface="Futura Ultra-Bold" charset="1" panose="020B08020202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54531"/>
            <a:ext cx="18288000" cy="5132469"/>
            <a:chOff x="0" y="0"/>
            <a:chExt cx="24384000" cy="6843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6" cy="6843313"/>
            </a:xfrm>
            <a:custGeom>
              <a:avLst/>
              <a:gdLst/>
              <a:ahLst/>
              <a:cxnLst/>
              <a:rect r="r" b="b" t="t" l="l"/>
              <a:pathLst>
                <a:path h="6843313" w="24384006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6101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9817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b="true" sz="90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5154531"/>
            <a:ext cx="18288000" cy="5132469"/>
            <a:chOff x="0" y="0"/>
            <a:chExt cx="24384000" cy="68432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6" cy="6843313"/>
            </a:xfrm>
            <a:custGeom>
              <a:avLst/>
              <a:gdLst/>
              <a:ahLst/>
              <a:cxnLst/>
              <a:rect r="r" b="b" t="t" l="l"/>
              <a:pathLst>
                <a:path h="6843313" w="24384006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8" id="8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63695" cy="6872732"/>
            </a:xfrm>
            <a:custGeom>
              <a:avLst/>
              <a:gdLst/>
              <a:ahLst/>
              <a:cxnLst/>
              <a:rect r="r" b="b" t="t" l="l"/>
              <a:pathLst>
                <a:path h="6872732" w="4163695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77157" cy="6843268"/>
            </a:xfrm>
            <a:custGeom>
              <a:avLst/>
              <a:gdLst/>
              <a:ahLst/>
              <a:cxnLst/>
              <a:rect r="r" b="b" t="t" l="l"/>
              <a:pathLst>
                <a:path h="6843268" w="4177157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746131" y="1635611"/>
            <a:ext cx="7019788" cy="7015778"/>
            <a:chOff x="0" y="0"/>
            <a:chExt cx="9359718" cy="93543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359773" cy="9354312"/>
            </a:xfrm>
            <a:custGeom>
              <a:avLst/>
              <a:gdLst/>
              <a:ahLst/>
              <a:cxnLst/>
              <a:rect r="r" b="b" t="t" l="l"/>
              <a:pathLst>
                <a:path h="9354312" w="9359773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987429" y="1873554"/>
            <a:ext cx="6537191" cy="6539891"/>
            <a:chOff x="0" y="0"/>
            <a:chExt cx="6476924" cy="647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477000" cy="6479540"/>
            </a:xfrm>
            <a:custGeom>
              <a:avLst/>
              <a:gdLst/>
              <a:ahLst/>
              <a:cxnLst/>
              <a:rect r="r" b="b" t="t" l="l"/>
              <a:pathLst>
                <a:path h="6479540" w="647700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2"/>
              <a:stretch>
                <a:fillRect l="-19713" t="0" r="-19713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36101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9817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b="true" sz="90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" r="0" b="-33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" r="0" b="-33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4" r="0" b="-44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2" r="0" b="-222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DAGd2oW0dUI</dc:identifier>
  <dcterms:modified xsi:type="dcterms:W3CDTF">2011-08-01T06:04:30Z</dcterms:modified>
  <cp:revision>1</cp:revision>
  <dc:title>Predicting Mutagenicity with kNN Model</dc:title>
</cp:coreProperties>
</file>