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1" r:id="rId4"/>
    <p:sldId id="259" r:id="rId5"/>
    <p:sldId id="257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9323" y="2900171"/>
            <a:ext cx="43738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6cbe81f1-89ca-4785-b703-f84abd1f2667?pbi_source=PowerPoi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app.powerbi.com/groups/me/reports/6cbe81f1-89ca-4785-b703-f84abd1f2667/?pbi_source=PowerPoin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pp.powerbi.com/groups/me/reports/6cbe81f1-89ca-4785-b703-f84abd1f2667/?pbi_source=PowerPoin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pp.powerbi.com/groups/me/reports/6cbe81f1-89ca-4785-b703-f84abd1f2667/?pbi_source=PowerPoin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app.powerbi.com/groups/me/reports/6cbe81f1-89ca-4785-b703-f84abd1f2667/?pbi_source=PowerPoi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0245" algn="l"/>
              </a:tabLst>
            </a:pPr>
            <a:r>
              <a:rPr sz="4000" spc="-10" dirty="0">
                <a:solidFill>
                  <a:srgbClr val="F3C910"/>
                </a:solidFill>
                <a:latin typeface="Arial MT"/>
                <a:cs typeface="Arial MT"/>
              </a:rPr>
              <a:t>amazon</a:t>
            </a:r>
            <a:r>
              <a:rPr sz="4000" dirty="0">
                <a:solidFill>
                  <a:srgbClr val="F3C910"/>
                </a:solidFill>
                <a:latin typeface="Arial MT"/>
                <a:cs typeface="Arial MT"/>
              </a:rPr>
              <a:t>	</a:t>
            </a:r>
            <a:r>
              <a:rPr sz="4000" spc="-10" dirty="0">
                <a:solidFill>
                  <a:srgbClr val="F3C910"/>
                </a:solidFill>
                <a:latin typeface="Arial MT"/>
                <a:cs typeface="Arial MT"/>
              </a:rPr>
              <a:t>dashboard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188" y="3658078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View</a:t>
            </a:r>
            <a:r>
              <a:rPr sz="1200" u="sng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in</a:t>
            </a:r>
            <a:r>
              <a:rPr sz="12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Power</a:t>
            </a:r>
            <a:r>
              <a:rPr sz="12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 </a:t>
            </a:r>
            <a:r>
              <a:rPr sz="1200" u="sng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/>
                <a:cs typeface="Segoe UI"/>
                <a:hlinkClick r:id="rId2"/>
              </a:rPr>
              <a:t>BI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251" y="5437765"/>
            <a:ext cx="1448435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refresh: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6/13/2025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12:53:52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PM 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UTC</a:t>
            </a:r>
            <a:endParaRPr sz="900">
              <a:latin typeface="Segoe UI"/>
              <a:cs typeface="Segoe UI"/>
            </a:endParaRPr>
          </a:p>
          <a:p>
            <a:pPr marL="15875">
              <a:lnSpc>
                <a:spcPct val="100000"/>
              </a:lnSpc>
              <a:spcBef>
                <a:spcPts val="111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Downloaded</a:t>
            </a:r>
            <a:r>
              <a:rPr sz="9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at: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6/14/2025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10:51:33</a:t>
            </a:r>
            <a:r>
              <a:rPr sz="9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AM</a:t>
            </a:r>
            <a:r>
              <a:rPr sz="9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UTC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7100" y="723900"/>
            <a:ext cx="1490980" cy="3124835"/>
            <a:chOff x="927100" y="723900"/>
            <a:chExt cx="1490980" cy="3124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100" y="723900"/>
              <a:ext cx="1490690" cy="245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600" y="3695700"/>
              <a:ext cx="162027" cy="153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MT</vt:lpstr>
      <vt:lpstr>Calibri</vt:lpstr>
      <vt:lpstr>Segoe UI</vt:lpstr>
      <vt:lpstr>Office Theme</vt:lpstr>
      <vt:lpstr>amazon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Ankit Kumar</cp:lastModifiedBy>
  <cp:revision>1</cp:revision>
  <dcterms:created xsi:type="dcterms:W3CDTF">2025-06-14T10:58:54Z</dcterms:created>
  <dcterms:modified xsi:type="dcterms:W3CDTF">2025-06-14T11:06:10Z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Creator">
    <vt:lpwstr>Aspose.Slides for .NET 25.1</vt:lpwstr>
  </property>
  <property fmtid="{D5CDD505-2E9C-101B-9397-08002B2CF9AE}" pid="4" name="LastSaved">
    <vt:filetime>2025-06-14T00:00:00Z</vt:filetime>
  </property>
  <property fmtid="{D5CDD505-2E9C-101B-9397-08002B2CF9AE}" pid="5" name="Producer">
    <vt:lpwstr>Aspose.Slides for .NET 25.1</vt:lpwstr>
  </property>
</Properties>
</file>