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2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6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7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4396-57BD-4307-BA58-869044A663B1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1222-05F3-418C-BA15-D08AAC5D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2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2018-05-14T06:59:05Z</dcterms:created>
  <dcterms:modified xsi:type="dcterms:W3CDTF">2018-05-14T06:59:25Z</dcterms:modified>
</cp:coreProperties>
</file>