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9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8C17A-E23A-4314-B233-6C881AE8FFE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EE809-4E16-4FCA-955E-BC94FE67932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F8C6-67DE-4089-BC41-3C49FD58C178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84EDB12-29C2-417D-87EC-75246B93B1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pull dir="d"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F8C6-67DE-4089-BC41-3C49FD58C178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DB12-29C2-417D-87EC-75246B93B1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pull dir="d"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F8C6-67DE-4089-BC41-3C49FD58C178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DB12-29C2-417D-87EC-75246B93B1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pull dir="d"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F8C6-67DE-4089-BC41-3C49FD58C178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DB12-29C2-417D-87EC-75246B93B12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d"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F8C6-67DE-4089-BC41-3C49FD58C178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84EDB12-29C2-417D-87EC-75246B93B1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pull dir="d"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F8C6-67DE-4089-BC41-3C49FD58C178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DB12-29C2-417D-87EC-75246B93B12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d"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F8C6-67DE-4089-BC41-3C49FD58C178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DB12-29C2-417D-87EC-75246B93B12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d"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F8C6-67DE-4089-BC41-3C49FD58C178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DB12-29C2-417D-87EC-75246B93B1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pull dir="d"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F8C6-67DE-4089-BC41-3C49FD58C178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DB12-29C2-417D-87EC-75246B93B1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pull dir="d"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F8C6-67DE-4089-BC41-3C49FD58C178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DB12-29C2-417D-87EC-75246B93B12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d"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F8C6-67DE-4089-BC41-3C49FD58C178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84EDB12-29C2-417D-87EC-75246B93B12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>
    <p:pull dir="d"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49F8C6-67DE-4089-BC41-3C49FD58C178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4EDB12-29C2-417D-87EC-75246B93B12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pull dir="d"/>
    <p:sndAc>
      <p:stSnd>
        <p:snd r:embed="rId13" name="click.wav"/>
      </p:stSnd>
    </p:sndAc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704" y="3200400"/>
            <a:ext cx="6696744" cy="1600200"/>
          </a:xfrm>
        </p:spPr>
        <p:txBody>
          <a:bodyPr>
            <a:normAutofit fontScale="92500"/>
          </a:bodyPr>
          <a:lstStyle/>
          <a:p>
            <a:endParaRPr lang="en-IN" sz="4200" b="1" dirty="0" smtClean="0">
              <a:solidFill>
                <a:srgbClr val="C00000"/>
              </a:solidFill>
            </a:endParaRPr>
          </a:p>
          <a:p>
            <a:r>
              <a:rPr lang="en-IN" sz="4200" b="1" dirty="0" smtClean="0">
                <a:solidFill>
                  <a:srgbClr val="C00000"/>
                </a:solidFill>
              </a:rPr>
              <a:t>  MUSIC PLAYER IN PYTHON</a:t>
            </a:r>
            <a:endParaRPr lang="en-IN" sz="4200" b="1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4800" dirty="0" smtClean="0"/>
              <a:t>   MAJOR PROJECT REPORT</a:t>
            </a:r>
            <a:endParaRPr lang="en-IN" sz="4800" dirty="0"/>
          </a:p>
        </p:txBody>
      </p:sp>
      <p:pic>
        <p:nvPicPr>
          <p:cNvPr id="1026" name="Picture 2" descr="C:\Users\ANKIT\AppData\Local\Microsoft\Windows\INetCache\IE\WMIZJ0BZ\20130902-power_of_music_by_fun98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941168"/>
            <a:ext cx="2026568" cy="1645940"/>
          </a:xfrm>
          <a:prstGeom prst="rect">
            <a:avLst/>
          </a:prstGeom>
          <a:noFill/>
        </p:spPr>
      </p:pic>
      <p:pic>
        <p:nvPicPr>
          <p:cNvPr id="1031" name="Picture 7" descr="C:\Users\ANKIT\AppData\Local\Microsoft\Windows\INetCache\IE\FZ0RY6MW\3-headphones-png-image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12576" y="2204864"/>
            <a:ext cx="3501008" cy="2780928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032" name="Picture 8" descr="C:\Users\ANKIT\AppData\Local\Microsoft\Windows\INetCache\IE\WMIZJ0BZ\Play-Stop-Pause-Button-PNG-Clipart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620688"/>
            <a:ext cx="3456384" cy="720080"/>
          </a:xfrm>
          <a:prstGeom prst="rect">
            <a:avLst/>
          </a:prstGeom>
          <a:noFill/>
        </p:spPr>
      </p:pic>
      <p:sp>
        <p:nvSpPr>
          <p:cNvPr id="1033" name="Sound"/>
          <p:cNvSpPr>
            <a:spLocks noEditPoints="1" noChangeArrowheads="1"/>
          </p:cNvSpPr>
          <p:nvPr/>
        </p:nvSpPr>
        <p:spPr bwMode="auto">
          <a:xfrm>
            <a:off x="6228184" y="4581128"/>
            <a:ext cx="1809750" cy="1809750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4" name="Picture 10" descr="C:\Users\ANKIT\AppData\Local\Microsoft\Windows\INetCache\IE\WMIZJ0BZ\music-786135_960_720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4725144"/>
            <a:ext cx="2204864" cy="1916832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OUTPUT: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op6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843808" y="1850233"/>
            <a:ext cx="5766197" cy="407852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10" name="Right Arrow 9"/>
          <p:cNvSpPr/>
          <p:nvPr/>
        </p:nvSpPr>
        <p:spPr>
          <a:xfrm>
            <a:off x="1835696" y="55172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1907704" y="32129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1835696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2060848"/>
            <a:ext cx="18356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Menu for adding and deleting Songs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3284984"/>
            <a:ext cx="151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Songs List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013176"/>
            <a:ext cx="176368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Buttons  for playing , pause , stop, resume the song…</a:t>
            </a:r>
            <a:endParaRPr lang="en-IN" dirty="0"/>
          </a:p>
        </p:txBody>
      </p:sp>
    </p:spTree>
  </p:cSld>
  <p:clrMapOvr>
    <a:masterClrMapping/>
  </p:clrMapOvr>
  <p:transition>
    <p:pull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C:\Users\ANKIT\AppData\Local\Microsoft\Windows\INetCache\IE\FZ0RY6MW\expressions-1314687_960_72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0"/>
            <a:ext cx="8286750" cy="6858000"/>
          </a:xfrm>
          <a:prstGeom prst="rect">
            <a:avLst/>
          </a:prstGeom>
          <a:noFill/>
        </p:spPr>
      </p:pic>
      <p:pic>
        <p:nvPicPr>
          <p:cNvPr id="6147" name="Picture 3" descr="C:\Users\ANKIT\AppData\Local\Microsoft\Windows\INetCache\IE\FZ0RY6MW\thank-you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b="1" i="1" dirty="0" smtClean="0">
                <a:solidFill>
                  <a:srgbClr val="C00000"/>
                </a:solidFill>
              </a:rPr>
              <a:t>INTRODUCTION:</a:t>
            </a:r>
            <a:endParaRPr lang="en-IN" b="1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It is device in which we can  play our favourite songs of different length </a:t>
            </a: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.We </a:t>
            </a: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can pause the </a:t>
            </a: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song,  </a:t>
            </a: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resume it, stop it and we can listen next song or also we can listen previous song</a:t>
            </a: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IN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 use mp3 format to save our song in phones , laptops, tablets , </a:t>
            </a:r>
            <a:r>
              <a:rPr lang="en-IN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Iphones</a:t>
            </a: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and in many more devices.</a:t>
            </a:r>
          </a:p>
          <a:p>
            <a:endParaRPr lang="en-IN" dirty="0"/>
          </a:p>
        </p:txBody>
      </p:sp>
    </p:spTree>
  </p:cSld>
  <p:clrMapOvr>
    <a:masterClrMapping/>
  </p:clrMapOvr>
  <p:transition>
    <p:pull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MP3 Player: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IN" dirty="0" smtClean="0">
                <a:solidFill>
                  <a:srgbClr val="002060"/>
                </a:solidFill>
              </a:rPr>
              <a:t>MP3 is a standard technology, and compressed audio file format stands for "MPEG Audio Layer-3," which is developed by MPEG (Moving Picture Experts Group). A file extension and compression method for compressing a sound sequence into a very small file while still retaining audio quality as </a:t>
            </a:r>
            <a:r>
              <a:rPr lang="en-IN" dirty="0" err="1" smtClean="0">
                <a:solidFill>
                  <a:srgbClr val="002060"/>
                </a:solidFill>
              </a:rPr>
              <a:t>comparad</a:t>
            </a:r>
            <a:r>
              <a:rPr lang="en-IN" dirty="0" smtClean="0">
                <a:solidFill>
                  <a:srgbClr val="002060"/>
                </a:solidFill>
              </a:rPr>
              <a:t> to a CD. Commonly, MP3 files need less disk space and are used to hold a song or the whole CD data. A computer can save many numbers of songs, even several hundred or thousands, as MP3 files require very small storage space. There is a number of websites that allow users to download MP3 files, which are identified with the file name suffix of ".mp3."</a:t>
            </a:r>
          </a:p>
          <a:p>
            <a:endParaRPr lang="en-IN" dirty="0" smtClean="0"/>
          </a:p>
          <a:p>
            <a:pPr algn="r">
              <a:buNone/>
            </a:pPr>
            <a:r>
              <a:rPr lang="en-IN" dirty="0" smtClean="0">
                <a:solidFill>
                  <a:schemeClr val="tx1"/>
                </a:solidFill>
              </a:rPr>
              <a:t>Contd.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MP3 Player: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IN" b="1" dirty="0" smtClean="0"/>
              <a:t> The </a:t>
            </a:r>
            <a:r>
              <a:rPr lang="en-IN" b="1" dirty="0" smtClean="0"/>
              <a:t>MP3 File Format</a:t>
            </a:r>
            <a:r>
              <a:rPr lang="en-IN" b="1" dirty="0" smtClean="0"/>
              <a:t>: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r>
              <a:rPr lang="en-IN" dirty="0" smtClean="0">
                <a:solidFill>
                  <a:srgbClr val="002060"/>
                </a:solidFill>
              </a:rPr>
              <a:t>A header compressed audio and metadata are included in an MP3 file. The information about the audio is contained by the header. Better sound quality is produced by a high </a:t>
            </a:r>
            <a:r>
              <a:rPr lang="en-IN" dirty="0" err="1" smtClean="0">
                <a:solidFill>
                  <a:srgbClr val="002060"/>
                </a:solidFill>
              </a:rPr>
              <a:t>bitrate</a:t>
            </a:r>
            <a:r>
              <a:rPr lang="en-IN" dirty="0" smtClean="0">
                <a:solidFill>
                  <a:srgbClr val="002060"/>
                </a:solidFill>
              </a:rPr>
              <a:t> and sample rate, but it makes the file size larger. The information about the actual recording is provided by the MP3 metadata.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" name="Picture 4" descr="What is MP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628800"/>
            <a:ext cx="18097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OBJECTIVE: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b="1" dirty="0" smtClean="0"/>
              <a:t> </a:t>
            </a:r>
            <a:r>
              <a:rPr lang="en-IN" dirty="0" smtClean="0">
                <a:solidFill>
                  <a:srgbClr val="002060"/>
                </a:solidFill>
              </a:rPr>
              <a:t>In our daily life, we see every person has a hobby and that is listening to music. So in order to listen to music, they all need a Music player(hardware or software) where they can play their </a:t>
            </a:r>
            <a:r>
              <a:rPr lang="en-IN" dirty="0" err="1" smtClean="0">
                <a:solidFill>
                  <a:srgbClr val="002060"/>
                </a:solidFill>
              </a:rPr>
              <a:t>favorite</a:t>
            </a:r>
            <a:r>
              <a:rPr lang="en-IN" dirty="0" smtClean="0">
                <a:solidFill>
                  <a:srgbClr val="002060"/>
                </a:solidFill>
              </a:rPr>
              <a:t> songs. And we have to install this music player on our computer, based on the Operating system </a:t>
            </a:r>
            <a:r>
              <a:rPr lang="en-IN" dirty="0" err="1" smtClean="0">
                <a:solidFill>
                  <a:srgbClr val="002060"/>
                </a:solidFill>
              </a:rPr>
              <a:t>i.e</a:t>
            </a:r>
            <a:r>
              <a:rPr lang="en-IN" dirty="0" smtClean="0">
                <a:solidFill>
                  <a:srgbClr val="002060"/>
                </a:solidFill>
              </a:rPr>
              <a:t> Windows, Macintosh, Android, Linux, etc. Then we can listen to our </a:t>
            </a:r>
            <a:r>
              <a:rPr lang="en-IN" dirty="0" err="1" smtClean="0">
                <a:solidFill>
                  <a:srgbClr val="002060"/>
                </a:solidFill>
              </a:rPr>
              <a:t>favorite</a:t>
            </a:r>
            <a:r>
              <a:rPr lang="en-IN" dirty="0" smtClean="0">
                <a:solidFill>
                  <a:srgbClr val="002060"/>
                </a:solidFill>
              </a:rPr>
              <a:t> songs.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W</a:t>
            </a:r>
            <a:r>
              <a:rPr lang="en-IN" dirty="0" smtClean="0">
                <a:solidFill>
                  <a:srgbClr val="002060"/>
                </a:solidFill>
              </a:rPr>
              <a:t>ouldn’t </a:t>
            </a:r>
            <a:r>
              <a:rPr lang="en-IN" dirty="0" smtClean="0">
                <a:solidFill>
                  <a:srgbClr val="002060"/>
                </a:solidFill>
              </a:rPr>
              <a:t>it be cool to have our very own mp3 music player. So, in this python project, we are going to create an mp3 player with the help of python and its libraries</a:t>
            </a:r>
            <a:r>
              <a:rPr lang="en-IN" dirty="0" smtClean="0"/>
              <a:t>. </a:t>
            </a:r>
            <a:endParaRPr lang="en-IN" b="1" dirty="0" smtClean="0"/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pull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LANGUAGE USED: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IN" b="1" dirty="0" smtClean="0"/>
              <a:t>PYTHON</a:t>
            </a:r>
            <a:r>
              <a:rPr lang="en-IN" dirty="0" smtClean="0"/>
              <a:t> 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It</a:t>
            </a:r>
            <a:r>
              <a:rPr lang="en-IN" b="1" dirty="0" smtClean="0">
                <a:solidFill>
                  <a:srgbClr val="002060"/>
                </a:solidFill>
              </a:rPr>
              <a:t> </a:t>
            </a:r>
            <a:r>
              <a:rPr lang="en-IN" dirty="0" smtClean="0">
                <a:solidFill>
                  <a:srgbClr val="002060"/>
                </a:solidFill>
              </a:rPr>
              <a:t>is a General Purpose object-oriented programming language, which means that it can model real-world entities. It is also dynamically-typed because it carries out type-checking at runtime.</a:t>
            </a:r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3074" name="Picture 2" descr="C:\Users\ANKIT\AppData\Local\Microsoft\Windows\INetCache\IE\RXID3ABL\Python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988840"/>
            <a:ext cx="3131840" cy="1995686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Requirement Analysis: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b="1" dirty="0" smtClean="0">
              <a:solidFill>
                <a:srgbClr val="002060"/>
              </a:solidFill>
            </a:endParaRPr>
          </a:p>
          <a:p>
            <a:pPr marL="514350" indent="-514350" algn="ctr">
              <a:buAutoNum type="arabicPeriod"/>
            </a:pPr>
            <a:r>
              <a:rPr lang="en-IN" b="1" dirty="0" err="1" smtClean="0">
                <a:solidFill>
                  <a:srgbClr val="002060"/>
                </a:solidFill>
              </a:rPr>
              <a:t>Tkinter</a:t>
            </a:r>
            <a:endParaRPr lang="en-IN" b="1" dirty="0" smtClean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It is a standard GUI Python library that is one of the fastest and easiest ways to build GUI applications using </a:t>
            </a:r>
            <a:r>
              <a:rPr lang="en-IN" dirty="0" err="1" smtClean="0">
                <a:solidFill>
                  <a:srgbClr val="002060"/>
                </a:solidFill>
              </a:rPr>
              <a:t>Tkinter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Running python -m </a:t>
            </a:r>
            <a:r>
              <a:rPr lang="en-IN" dirty="0" err="1" smtClean="0">
                <a:solidFill>
                  <a:srgbClr val="002060"/>
                </a:solidFill>
              </a:rPr>
              <a:t>tkinter</a:t>
            </a:r>
            <a:r>
              <a:rPr lang="en-IN" dirty="0" smtClean="0">
                <a:solidFill>
                  <a:srgbClr val="002060"/>
                </a:solidFill>
              </a:rPr>
              <a:t> from the command line should open a window demonstrating a simple </a:t>
            </a:r>
            <a:r>
              <a:rPr lang="en-IN" dirty="0" err="1" smtClean="0">
                <a:solidFill>
                  <a:srgbClr val="002060"/>
                </a:solidFill>
              </a:rPr>
              <a:t>Tk</a:t>
            </a:r>
            <a:r>
              <a:rPr lang="en-IN" dirty="0" smtClean="0">
                <a:solidFill>
                  <a:srgbClr val="002060"/>
                </a:solidFill>
              </a:rPr>
              <a:t> interface, letting you know that </a:t>
            </a:r>
            <a:r>
              <a:rPr lang="en-IN" dirty="0" err="1" smtClean="0">
                <a:solidFill>
                  <a:srgbClr val="002060"/>
                </a:solidFill>
              </a:rPr>
              <a:t>tkinter</a:t>
            </a:r>
            <a:r>
              <a:rPr lang="en-IN" dirty="0" smtClean="0">
                <a:solidFill>
                  <a:srgbClr val="002060"/>
                </a:solidFill>
              </a:rPr>
              <a:t> is properly installed on your system, and also showing what version of  </a:t>
            </a:r>
            <a:r>
              <a:rPr lang="en-IN" dirty="0" err="1" smtClean="0">
                <a:solidFill>
                  <a:srgbClr val="002060"/>
                </a:solidFill>
              </a:rPr>
              <a:t>Tk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002060"/>
                </a:solidFill>
              </a:rPr>
              <a:t>is installed, so you can read the </a:t>
            </a:r>
            <a:r>
              <a:rPr lang="en-IN" dirty="0" err="1" smtClean="0">
                <a:solidFill>
                  <a:srgbClr val="002060"/>
                </a:solidFill>
              </a:rPr>
              <a:t>Tk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002060"/>
                </a:solidFill>
              </a:rPr>
              <a:t>documentation specific to that version.</a:t>
            </a:r>
          </a:p>
          <a:p>
            <a:endParaRPr lang="en-IN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pull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Requirement Analysis: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 algn="ctr">
              <a:buNone/>
            </a:pPr>
            <a:endParaRPr lang="en-IN" b="1" dirty="0" smtClean="0">
              <a:solidFill>
                <a:srgbClr val="002060"/>
              </a:solidFill>
            </a:endParaRPr>
          </a:p>
          <a:p>
            <a:pPr marL="514350" indent="-514350" algn="ctr">
              <a:buNone/>
            </a:pPr>
            <a:r>
              <a:rPr lang="en-IN" b="1" dirty="0" smtClean="0">
                <a:solidFill>
                  <a:srgbClr val="002060"/>
                </a:solidFill>
              </a:rPr>
              <a:t>2. PYGAME:</a:t>
            </a:r>
          </a:p>
          <a:p>
            <a:r>
              <a:rPr lang="en-IN" dirty="0" err="1" smtClean="0">
                <a:solidFill>
                  <a:srgbClr val="002060"/>
                </a:solidFill>
              </a:rPr>
              <a:t>Pygame</a:t>
            </a:r>
            <a:r>
              <a:rPr lang="en-IN" dirty="0" smtClean="0">
                <a:solidFill>
                  <a:srgbClr val="002060"/>
                </a:solidFill>
              </a:rPr>
              <a:t> is a set of Python modules designed for writing video games. </a:t>
            </a:r>
            <a:r>
              <a:rPr lang="en-IN" dirty="0" err="1" smtClean="0">
                <a:solidFill>
                  <a:srgbClr val="002060"/>
                </a:solidFill>
              </a:rPr>
              <a:t>Pygame</a:t>
            </a:r>
            <a:r>
              <a:rPr lang="en-IN" dirty="0" smtClean="0">
                <a:solidFill>
                  <a:srgbClr val="002060"/>
                </a:solidFill>
              </a:rPr>
              <a:t> adds functionality on top of the excellent SDL library. This allows you to create fully featured games and multimedia programs in the python language.</a:t>
            </a:r>
          </a:p>
          <a:p>
            <a:r>
              <a:rPr lang="en-IN" dirty="0" err="1" smtClean="0">
                <a:solidFill>
                  <a:srgbClr val="002060"/>
                </a:solidFill>
              </a:rPr>
              <a:t>Pygame</a:t>
            </a:r>
            <a:r>
              <a:rPr lang="en-IN" dirty="0" smtClean="0">
                <a:solidFill>
                  <a:srgbClr val="002060"/>
                </a:solidFill>
              </a:rPr>
              <a:t> is highly portable and runs on nearly every platform and operating system.</a:t>
            </a:r>
          </a:p>
          <a:p>
            <a:r>
              <a:rPr lang="en-IN" dirty="0" err="1" smtClean="0">
                <a:solidFill>
                  <a:srgbClr val="002060"/>
                </a:solidFill>
              </a:rPr>
              <a:t>Pygame</a:t>
            </a:r>
            <a:r>
              <a:rPr lang="en-IN" dirty="0" smtClean="0">
                <a:solidFill>
                  <a:srgbClr val="002060"/>
                </a:solidFill>
              </a:rPr>
              <a:t> itself has been downloaded millions of times.</a:t>
            </a:r>
          </a:p>
          <a:p>
            <a:r>
              <a:rPr lang="en-IN" dirty="0" err="1" smtClean="0">
                <a:solidFill>
                  <a:srgbClr val="002060"/>
                </a:solidFill>
              </a:rPr>
              <a:t>Pygame</a:t>
            </a:r>
            <a:r>
              <a:rPr lang="en-IN" dirty="0" smtClean="0">
                <a:solidFill>
                  <a:srgbClr val="002060"/>
                </a:solidFill>
              </a:rPr>
              <a:t> is free.</a:t>
            </a:r>
            <a:endParaRPr lang="en-IN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pull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TOOL USED FOR CODING: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514350" indent="-514350" algn="ctr">
              <a:buNone/>
            </a:pPr>
            <a:r>
              <a:rPr lang="en-IN" b="1" dirty="0" smtClean="0">
                <a:solidFill>
                  <a:srgbClr val="002060"/>
                </a:solidFill>
              </a:rPr>
              <a:t>Visual Studio CODE:</a:t>
            </a:r>
          </a:p>
          <a:p>
            <a:pPr lvl="0" fontAlgn="base"/>
            <a:r>
              <a:rPr lang="en-IN" dirty="0" smtClean="0">
                <a:solidFill>
                  <a:srgbClr val="002060"/>
                </a:solidFill>
              </a:rPr>
              <a:t>Visual Studio Code is a source-code editor made by Microsoft for Windows, Linux and </a:t>
            </a:r>
            <a:r>
              <a:rPr lang="en-IN" dirty="0" err="1" smtClean="0">
                <a:solidFill>
                  <a:srgbClr val="002060"/>
                </a:solidFill>
              </a:rPr>
              <a:t>macOS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  <a:endParaRPr lang="en-IN" b="1" dirty="0" smtClean="0">
              <a:solidFill>
                <a:srgbClr val="002060"/>
              </a:solidFill>
            </a:endParaRPr>
          </a:p>
          <a:p>
            <a:pPr lvl="0" fontAlgn="base"/>
            <a:r>
              <a:rPr lang="en-IN" dirty="0" smtClean="0">
                <a:solidFill>
                  <a:srgbClr val="002060"/>
                </a:solidFill>
              </a:rPr>
              <a:t>Features include support for debugging, syntax highlighting, intelligent code completion, snippets, code refactoring, and embedded Git. </a:t>
            </a:r>
            <a:endParaRPr lang="en-IN" b="1" dirty="0" smtClean="0">
              <a:solidFill>
                <a:srgbClr val="002060"/>
              </a:solidFill>
            </a:endParaRPr>
          </a:p>
          <a:p>
            <a:pPr lvl="0" fontAlgn="base"/>
            <a:r>
              <a:rPr lang="en-IN" dirty="0" smtClean="0">
                <a:solidFill>
                  <a:srgbClr val="002060"/>
                </a:solidFill>
              </a:rPr>
              <a:t>Users can change the theme, keyboard shortcuts, preferences, and install extensions that add additional functionality.</a:t>
            </a:r>
            <a:endParaRPr lang="en-IN" b="1" dirty="0" smtClean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Visual Studio Code was first announced on April 29, 2015, by Microsoft at the 2015 Build conference. A preview build was released shortly thereafter</a:t>
            </a:r>
            <a:endParaRPr lang="en-IN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pull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</TotalTime>
  <Words>593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   MAJOR PROJECT REPORT</vt:lpstr>
      <vt:lpstr>INTRODUCTION:</vt:lpstr>
      <vt:lpstr>MP3 Player:</vt:lpstr>
      <vt:lpstr>MP3 Player:</vt:lpstr>
      <vt:lpstr>OBJECTIVE:</vt:lpstr>
      <vt:lpstr>LANGUAGE USED:</vt:lpstr>
      <vt:lpstr>Requirement Analysis:</vt:lpstr>
      <vt:lpstr>Requirement Analysis:</vt:lpstr>
      <vt:lpstr>TOOL USED FOR CODING:</vt:lpstr>
      <vt:lpstr>OUTPUT: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REPORT</dc:title>
  <dc:creator>Shubham Goyal</dc:creator>
  <cp:lastModifiedBy>Shubham Goyal</cp:lastModifiedBy>
  <cp:revision>12</cp:revision>
  <dcterms:created xsi:type="dcterms:W3CDTF">2022-04-23T10:21:16Z</dcterms:created>
  <dcterms:modified xsi:type="dcterms:W3CDTF">2022-04-23T11:29:33Z</dcterms:modified>
</cp:coreProperties>
</file>