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6" r:id="rId3"/>
    <p:sldId id="277" r:id="rId4"/>
    <p:sldId id="278" r:id="rId5"/>
    <p:sldId id="279" r:id="rId6"/>
    <p:sldId id="260" r:id="rId7"/>
    <p:sldId id="263" r:id="rId8"/>
    <p:sldId id="262" r:id="rId9"/>
    <p:sldId id="268" r:id="rId10"/>
    <p:sldId id="261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3" r:id="rId19"/>
    <p:sldId id="274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DB5-7991-4D29-8B88-6E1EEFDFEEB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E27A-A334-4399-A2A5-CE72682D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5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DB5-7991-4D29-8B88-6E1EEFDFEEB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E27A-A334-4399-A2A5-CE72682D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6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DB5-7991-4D29-8B88-6E1EEFDFEEB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E27A-A334-4399-A2A5-CE72682D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67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032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80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DB5-7991-4D29-8B88-6E1EEFDFEEB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E27A-A334-4399-A2A5-CE72682D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4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DB5-7991-4D29-8B88-6E1EEFDFEEB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E27A-A334-4399-A2A5-CE72682D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8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DB5-7991-4D29-8B88-6E1EEFDFEEB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E27A-A334-4399-A2A5-CE72682D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2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DB5-7991-4D29-8B88-6E1EEFDFEEB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E27A-A334-4399-A2A5-CE72682D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3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DB5-7991-4D29-8B88-6E1EEFDFEEB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E27A-A334-4399-A2A5-CE72682D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DB5-7991-4D29-8B88-6E1EEFDFEEB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E27A-A334-4399-A2A5-CE72682D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0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DB5-7991-4D29-8B88-6E1EEFDFEEB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E27A-A334-4399-A2A5-CE72682D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DB5-7991-4D29-8B88-6E1EEFDFEEB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E27A-A334-4399-A2A5-CE72682D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4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8DB5-7991-4D29-8B88-6E1EEFDFEEB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E27A-A334-4399-A2A5-CE72682D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3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56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4462530" y="456130"/>
            <a:ext cx="2125014" cy="6825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bgerundetes Rechteck 3"/>
          <p:cNvSpPr/>
          <p:nvPr/>
        </p:nvSpPr>
        <p:spPr>
          <a:xfrm>
            <a:off x="4462530" y="1645547"/>
            <a:ext cx="2125014" cy="6825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bgerundetes Rechteck 4"/>
          <p:cNvSpPr/>
          <p:nvPr/>
        </p:nvSpPr>
        <p:spPr>
          <a:xfrm>
            <a:off x="4462530" y="2834964"/>
            <a:ext cx="2125014" cy="6825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bgerundetes Rechteck 5"/>
          <p:cNvSpPr/>
          <p:nvPr/>
        </p:nvSpPr>
        <p:spPr>
          <a:xfrm>
            <a:off x="4462530" y="4024381"/>
            <a:ext cx="2125014" cy="6825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bgerundetes Rechteck 6"/>
          <p:cNvSpPr/>
          <p:nvPr/>
        </p:nvSpPr>
        <p:spPr>
          <a:xfrm>
            <a:off x="4462530" y="5213798"/>
            <a:ext cx="2125014" cy="6825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mit Pfeil 9"/>
          <p:cNvCxnSpPr>
            <a:stCxn id="2" idx="2"/>
            <a:endCxn id="4" idx="0"/>
          </p:cNvCxnSpPr>
          <p:nvPr/>
        </p:nvCxnSpPr>
        <p:spPr>
          <a:xfrm>
            <a:off x="5525037" y="1138710"/>
            <a:ext cx="0" cy="50683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5525037" y="2328127"/>
            <a:ext cx="0" cy="50683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5510012" y="3517544"/>
            <a:ext cx="0" cy="50683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5510012" y="4706961"/>
            <a:ext cx="0" cy="50683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183746" y="612754"/>
            <a:ext cx="93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4878481" y="1802171"/>
            <a:ext cx="141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APPLICATION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4462530" y="2991588"/>
            <a:ext cx="212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MIDDLEWARE(ROS)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4522299" y="4181005"/>
            <a:ext cx="206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OPERATING SYSTEM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4878481" y="5370422"/>
            <a:ext cx="129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1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ECA929-B926-4B39-B720-5C93DB6E4A7B}"/>
              </a:ext>
            </a:extLst>
          </p:cNvPr>
          <p:cNvSpPr/>
          <p:nvPr/>
        </p:nvSpPr>
        <p:spPr>
          <a:xfrm>
            <a:off x="4245865" y="2965087"/>
            <a:ext cx="751840" cy="67727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85AF1B-ACA3-4F07-A60C-0DE179C6EAD1}"/>
              </a:ext>
            </a:extLst>
          </p:cNvPr>
          <p:cNvSpPr/>
          <p:nvPr/>
        </p:nvSpPr>
        <p:spPr>
          <a:xfrm>
            <a:off x="5786121" y="2984331"/>
            <a:ext cx="751840" cy="65803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FDBFC3-5879-483F-BBBD-5D5997D00C07}"/>
              </a:ext>
            </a:extLst>
          </p:cNvPr>
          <p:cNvSpPr/>
          <p:nvPr/>
        </p:nvSpPr>
        <p:spPr>
          <a:xfrm>
            <a:off x="7371081" y="3009267"/>
            <a:ext cx="751840" cy="60757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4D0CE7-DE64-43BD-851F-90D7DD3CB259}"/>
              </a:ext>
            </a:extLst>
          </p:cNvPr>
          <p:cNvSpPr/>
          <p:nvPr/>
        </p:nvSpPr>
        <p:spPr>
          <a:xfrm>
            <a:off x="5293360" y="3220722"/>
            <a:ext cx="187961" cy="17780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C12FE8-68B5-4FED-BCBF-E63EA8750AF5}"/>
              </a:ext>
            </a:extLst>
          </p:cNvPr>
          <p:cNvSpPr/>
          <p:nvPr/>
        </p:nvSpPr>
        <p:spPr>
          <a:xfrm>
            <a:off x="3723639" y="3220722"/>
            <a:ext cx="187961" cy="17780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D1313F-2B9B-4496-8571-B65EE8F77715}"/>
              </a:ext>
            </a:extLst>
          </p:cNvPr>
          <p:cNvCxnSpPr>
            <a:cxnSpLocks/>
            <a:stCxn id="7" idx="6"/>
            <a:endCxn id="2" idx="1"/>
          </p:cNvCxnSpPr>
          <p:nvPr/>
        </p:nvCxnSpPr>
        <p:spPr>
          <a:xfrm flipV="1">
            <a:off x="3911600" y="3303726"/>
            <a:ext cx="334265" cy="58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F99AA6-C6E4-4B34-8F68-15B97FE1EFCD}"/>
              </a:ext>
            </a:extLst>
          </p:cNvPr>
          <p:cNvCxnSpPr>
            <a:cxnSpLocks/>
            <a:stCxn id="2" idx="3"/>
            <a:endCxn id="6" idx="2"/>
          </p:cNvCxnSpPr>
          <p:nvPr/>
        </p:nvCxnSpPr>
        <p:spPr>
          <a:xfrm>
            <a:off x="4997706" y="3303726"/>
            <a:ext cx="295657" cy="58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D6A562-2351-4B04-BCF6-4EA29947BDB2}"/>
              </a:ext>
            </a:extLst>
          </p:cNvPr>
          <p:cNvCxnSpPr>
            <a:cxnSpLocks/>
          </p:cNvCxnSpPr>
          <p:nvPr/>
        </p:nvCxnSpPr>
        <p:spPr>
          <a:xfrm>
            <a:off x="10576560" y="3208020"/>
            <a:ext cx="10553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603395-E462-4866-858A-B67B422A72BD}"/>
              </a:ext>
            </a:extLst>
          </p:cNvPr>
          <p:cNvCxnSpPr>
            <a:cxnSpLocks/>
          </p:cNvCxnSpPr>
          <p:nvPr/>
        </p:nvCxnSpPr>
        <p:spPr>
          <a:xfrm>
            <a:off x="3329939" y="3309620"/>
            <a:ext cx="393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CA8CBF-B88F-467B-AED9-6768DC6591C7}"/>
              </a:ext>
            </a:extLst>
          </p:cNvPr>
          <p:cNvCxnSpPr>
            <a:cxnSpLocks/>
            <a:stCxn id="47" idx="6"/>
            <a:endCxn id="4" idx="1"/>
          </p:cNvCxnSpPr>
          <p:nvPr/>
        </p:nvCxnSpPr>
        <p:spPr>
          <a:xfrm>
            <a:off x="7030723" y="3309622"/>
            <a:ext cx="340361" cy="34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5F8D37-F6A1-4435-B253-4843A976D99C}"/>
              </a:ext>
            </a:extLst>
          </p:cNvPr>
          <p:cNvCxnSpPr>
            <a:cxnSpLocks/>
            <a:stCxn id="6" idx="6"/>
            <a:endCxn id="3" idx="1"/>
          </p:cNvCxnSpPr>
          <p:nvPr/>
        </p:nvCxnSpPr>
        <p:spPr>
          <a:xfrm>
            <a:off x="5481321" y="3309623"/>
            <a:ext cx="304800" cy="3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4F5D54-90FD-43D2-94D6-15CCA4C422B8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8122919" y="3314699"/>
            <a:ext cx="472441" cy="7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8E4895F-39A5-4BD3-BEF4-01B221E6B2CA}"/>
              </a:ext>
            </a:extLst>
          </p:cNvPr>
          <p:cNvSpPr/>
          <p:nvPr/>
        </p:nvSpPr>
        <p:spPr>
          <a:xfrm>
            <a:off x="6842759" y="3220722"/>
            <a:ext cx="187961" cy="17780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D2B448-468D-452C-8823-D6690FC59C3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537960" y="3313345"/>
            <a:ext cx="291084" cy="8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147E330-6F42-4874-8A25-26556549699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43583" y="3208021"/>
            <a:ext cx="7494981" cy="1419036"/>
          </a:xfrm>
          <a:prstGeom prst="bentConnector3">
            <a:avLst>
              <a:gd name="adj1" fmla="val 81"/>
            </a:avLst>
          </a:prstGeom>
          <a:ln w="28575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FF8E34C-CEEC-4F47-B551-B71692AA0E82}"/>
              </a:ext>
            </a:extLst>
          </p:cNvPr>
          <p:cNvSpPr/>
          <p:nvPr/>
        </p:nvSpPr>
        <p:spPr>
          <a:xfrm>
            <a:off x="8595360" y="3101342"/>
            <a:ext cx="751840" cy="441961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7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E6A42D4-ACD2-4A90-B08D-EC129DF77D22}"/>
              </a:ext>
            </a:extLst>
          </p:cNvPr>
          <p:cNvSpPr/>
          <p:nvPr/>
        </p:nvSpPr>
        <p:spPr>
          <a:xfrm>
            <a:off x="9824720" y="3114043"/>
            <a:ext cx="751840" cy="441961"/>
          </a:xfrm>
          <a:prstGeom prst="roundRect">
            <a:avLst/>
          </a:prstGeom>
          <a:gradFill>
            <a:gsLst>
              <a:gs pos="95000">
                <a:schemeClr val="accent4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9A370B-DC9C-47EC-AA98-CB14D87A576B}"/>
              </a:ext>
            </a:extLst>
          </p:cNvPr>
          <p:cNvCxnSpPr>
            <a:cxnSpLocks/>
          </p:cNvCxnSpPr>
          <p:nvPr/>
        </p:nvCxnSpPr>
        <p:spPr>
          <a:xfrm>
            <a:off x="9347200" y="3309620"/>
            <a:ext cx="472441" cy="7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D58B72F-727A-4973-8017-FC55B10F3F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87342" y="3341007"/>
            <a:ext cx="5596331" cy="1025269"/>
          </a:xfrm>
          <a:prstGeom prst="bentConnector3">
            <a:avLst>
              <a:gd name="adj1" fmla="val -243"/>
            </a:avLst>
          </a:prstGeom>
          <a:ln w="28575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75E89F6-6F69-401A-8040-3860F45B5A44}"/>
              </a:ext>
            </a:extLst>
          </p:cNvPr>
          <p:cNvCxnSpPr>
            <a:cxnSpLocks/>
          </p:cNvCxnSpPr>
          <p:nvPr/>
        </p:nvCxnSpPr>
        <p:spPr>
          <a:xfrm flipV="1">
            <a:off x="5387340" y="3395987"/>
            <a:ext cx="0" cy="970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1204C8-3219-48AC-A723-009C3185FCA5}"/>
              </a:ext>
            </a:extLst>
          </p:cNvPr>
          <p:cNvCxnSpPr>
            <a:cxnSpLocks/>
          </p:cNvCxnSpPr>
          <p:nvPr/>
        </p:nvCxnSpPr>
        <p:spPr>
          <a:xfrm>
            <a:off x="10576560" y="3335020"/>
            <a:ext cx="6438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EE2313-34E5-410C-B2B4-382C59A24B11}"/>
              </a:ext>
            </a:extLst>
          </p:cNvPr>
          <p:cNvCxnSpPr>
            <a:cxnSpLocks/>
          </p:cNvCxnSpPr>
          <p:nvPr/>
        </p:nvCxnSpPr>
        <p:spPr>
          <a:xfrm>
            <a:off x="10576560" y="3482340"/>
            <a:ext cx="3390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2B1ED30-3606-4E19-839B-38562FB0BDF2}"/>
              </a:ext>
            </a:extLst>
          </p:cNvPr>
          <p:cNvCxnSpPr>
            <a:cxnSpLocks/>
          </p:cNvCxnSpPr>
          <p:nvPr/>
        </p:nvCxnSpPr>
        <p:spPr>
          <a:xfrm flipH="1" flipV="1">
            <a:off x="3822703" y="3389884"/>
            <a:ext cx="11596" cy="1237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82FE0D9-4813-4D70-A45A-8441820579F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36742" y="3468369"/>
            <a:ext cx="3816987" cy="609266"/>
          </a:xfrm>
          <a:prstGeom prst="bentConnector3">
            <a:avLst>
              <a:gd name="adj1" fmla="val 92"/>
            </a:avLst>
          </a:prstGeom>
          <a:ln w="28575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E42B4F6-AC71-476A-9D0B-9AB2C4723F91}"/>
              </a:ext>
            </a:extLst>
          </p:cNvPr>
          <p:cNvCxnSpPr>
            <a:cxnSpLocks/>
          </p:cNvCxnSpPr>
          <p:nvPr/>
        </p:nvCxnSpPr>
        <p:spPr>
          <a:xfrm flipH="1" flipV="1">
            <a:off x="6929120" y="3395986"/>
            <a:ext cx="7620" cy="693925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2D11D17-B684-45A8-B25F-2CA255DDF63E}"/>
                  </a:ext>
                </a:extLst>
              </p:cNvPr>
              <p:cNvSpPr txBox="1"/>
              <p:nvPr/>
            </p:nvSpPr>
            <p:spPr>
              <a:xfrm>
                <a:off x="3434017" y="3095893"/>
                <a:ext cx="2065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2D11D17-B684-45A8-B25F-2CA255DDF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017" y="3095893"/>
                <a:ext cx="206595" cy="184666"/>
              </a:xfrm>
              <a:prstGeom prst="rect">
                <a:avLst/>
              </a:prstGeom>
              <a:blipFill>
                <a:blip r:embed="rId2"/>
                <a:stretch>
                  <a:fillRect l="-14706" r="-588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0EBA2FF-97BE-43FF-8209-E01020704A51}"/>
                  </a:ext>
                </a:extLst>
              </p:cNvPr>
              <p:cNvSpPr txBox="1"/>
              <p:nvPr/>
            </p:nvSpPr>
            <p:spPr>
              <a:xfrm>
                <a:off x="5113992" y="3038362"/>
                <a:ext cx="23762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0EBA2FF-97BE-43FF-8209-E01020704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992" y="3038362"/>
                <a:ext cx="237629" cy="184666"/>
              </a:xfrm>
              <a:prstGeom prst="rect">
                <a:avLst/>
              </a:prstGeom>
              <a:blipFill>
                <a:blip r:embed="rId3"/>
                <a:stretch>
                  <a:fillRect l="-7692" r="-2564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4484B72-1964-4200-901C-70A1BCCD2680}"/>
                  </a:ext>
                </a:extLst>
              </p:cNvPr>
              <p:cNvSpPr txBox="1"/>
              <p:nvPr/>
            </p:nvSpPr>
            <p:spPr>
              <a:xfrm>
                <a:off x="6599893" y="3046815"/>
                <a:ext cx="1735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4484B72-1964-4200-901C-70A1BCCD2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893" y="3046815"/>
                <a:ext cx="173509" cy="184666"/>
              </a:xfrm>
              <a:prstGeom prst="rect">
                <a:avLst/>
              </a:prstGeom>
              <a:blipFill>
                <a:blip r:embed="rId4"/>
                <a:stretch>
                  <a:fillRect l="-17857" r="-714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879F1A17-5606-43BA-B13C-ED0CE10251CD}"/>
              </a:ext>
            </a:extLst>
          </p:cNvPr>
          <p:cNvSpPr txBox="1"/>
          <p:nvPr/>
        </p:nvSpPr>
        <p:spPr>
          <a:xfrm>
            <a:off x="4278940" y="2971800"/>
            <a:ext cx="6974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Position Control Loop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AA5FC0E-2FD0-4DC8-8F47-B12A717E0C68}"/>
              </a:ext>
            </a:extLst>
          </p:cNvPr>
          <p:cNvSpPr txBox="1"/>
          <p:nvPr/>
        </p:nvSpPr>
        <p:spPr>
          <a:xfrm>
            <a:off x="5823260" y="2984328"/>
            <a:ext cx="6974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Velocity Control Loop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6E0964D-2039-49EF-BF0E-DA67557E34B3}"/>
              </a:ext>
            </a:extLst>
          </p:cNvPr>
          <p:cNvSpPr txBox="1"/>
          <p:nvPr/>
        </p:nvSpPr>
        <p:spPr>
          <a:xfrm>
            <a:off x="7387112" y="2965089"/>
            <a:ext cx="6974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Current Control Loop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FDCEA89-6FB8-4948-B100-2949E9D3D583}"/>
              </a:ext>
            </a:extLst>
          </p:cNvPr>
          <p:cNvSpPr txBox="1"/>
          <p:nvPr/>
        </p:nvSpPr>
        <p:spPr>
          <a:xfrm>
            <a:off x="8572502" y="3088284"/>
            <a:ext cx="897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Power Converter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6A5BB65-E12B-4BFD-9C11-0F8FDD635D82}"/>
              </a:ext>
            </a:extLst>
          </p:cNvPr>
          <p:cNvSpPr txBox="1"/>
          <p:nvPr/>
        </p:nvSpPr>
        <p:spPr>
          <a:xfrm>
            <a:off x="9870577" y="3118332"/>
            <a:ext cx="697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Motor &amp;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12A70E9-1FAB-4E4B-83B2-9A11C8C15AF8}"/>
                  </a:ext>
                </a:extLst>
              </p:cNvPr>
              <p:cNvSpPr txBox="1"/>
              <p:nvPr/>
            </p:nvSpPr>
            <p:spPr>
              <a:xfrm>
                <a:off x="10777445" y="3509126"/>
                <a:ext cx="1218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12A70E9-1FAB-4E4B-83B2-9A11C8C15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445" y="3509126"/>
                <a:ext cx="121828" cy="184666"/>
              </a:xfrm>
              <a:prstGeom prst="rect">
                <a:avLst/>
              </a:prstGeom>
              <a:blipFill>
                <a:blip r:embed="rId5"/>
                <a:stretch>
                  <a:fillRect l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44463BA-4CA0-4F29-B9DE-A7E219BFC8A0}"/>
                  </a:ext>
                </a:extLst>
              </p:cNvPr>
              <p:cNvSpPr txBox="1"/>
              <p:nvPr/>
            </p:nvSpPr>
            <p:spPr>
              <a:xfrm>
                <a:off x="11009631" y="3364300"/>
                <a:ext cx="1799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44463BA-4CA0-4F29-B9DE-A7E219BFC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631" y="3364300"/>
                <a:ext cx="179921" cy="184666"/>
              </a:xfrm>
              <a:prstGeom prst="rect">
                <a:avLst/>
              </a:prstGeom>
              <a:blipFill>
                <a:blip r:embed="rId6"/>
                <a:stretch>
                  <a:fillRect l="-6667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3A1CA74-388C-47A1-BBAA-688D3F8EFB3C}"/>
                  </a:ext>
                </a:extLst>
              </p:cNvPr>
              <p:cNvSpPr txBox="1"/>
              <p:nvPr/>
            </p:nvSpPr>
            <p:spPr>
              <a:xfrm>
                <a:off x="11462055" y="3271882"/>
                <a:ext cx="1512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3A1CA74-388C-47A1-BBAA-688D3F8EF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055" y="3271882"/>
                <a:ext cx="151260" cy="184666"/>
              </a:xfrm>
              <a:prstGeom prst="rect">
                <a:avLst/>
              </a:prstGeom>
              <a:blipFill>
                <a:blip r:embed="rId7"/>
                <a:stretch>
                  <a:fillRect l="-20000" r="-8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>
            <a:extLst>
              <a:ext uri="{FF2B5EF4-FFF2-40B4-BE49-F238E27FC236}">
                <a16:creationId xmlns:a16="http://schemas.microsoft.com/office/drawing/2014/main" id="{2630F1B0-7CF6-43A9-A6EE-58954DE3BA70}"/>
              </a:ext>
            </a:extLst>
          </p:cNvPr>
          <p:cNvSpPr txBox="1"/>
          <p:nvPr/>
        </p:nvSpPr>
        <p:spPr>
          <a:xfrm>
            <a:off x="3791660" y="3188229"/>
            <a:ext cx="414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480B97B-C955-40C8-9D5E-4D5CBDA90901}"/>
              </a:ext>
            </a:extLst>
          </p:cNvPr>
          <p:cNvSpPr txBox="1"/>
          <p:nvPr/>
        </p:nvSpPr>
        <p:spPr>
          <a:xfrm>
            <a:off x="5354160" y="3208021"/>
            <a:ext cx="414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ED09E6B-CB11-4A5B-970D-9EC468D580E7}"/>
              </a:ext>
            </a:extLst>
          </p:cNvPr>
          <p:cNvSpPr txBox="1"/>
          <p:nvPr/>
        </p:nvSpPr>
        <p:spPr>
          <a:xfrm>
            <a:off x="6903162" y="3225874"/>
            <a:ext cx="414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7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DB7CC4-9563-49FC-AE8D-F4E91FF9287F}"/>
              </a:ext>
            </a:extLst>
          </p:cNvPr>
          <p:cNvCxnSpPr>
            <a:cxnSpLocks/>
          </p:cNvCxnSpPr>
          <p:nvPr/>
        </p:nvCxnSpPr>
        <p:spPr>
          <a:xfrm flipV="1">
            <a:off x="5570220" y="2819400"/>
            <a:ext cx="0" cy="2644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CD777C-6A1B-496B-A56D-261545B51D6C}"/>
              </a:ext>
            </a:extLst>
          </p:cNvPr>
          <p:cNvCxnSpPr/>
          <p:nvPr/>
        </p:nvCxnSpPr>
        <p:spPr>
          <a:xfrm>
            <a:off x="5570220" y="5463540"/>
            <a:ext cx="57302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C05FB0-D363-4809-918B-BCDC46EB298A}"/>
              </a:ext>
            </a:extLst>
          </p:cNvPr>
          <p:cNvSpPr/>
          <p:nvPr/>
        </p:nvSpPr>
        <p:spPr>
          <a:xfrm>
            <a:off x="6210299" y="3474503"/>
            <a:ext cx="4404359" cy="686018"/>
          </a:xfrm>
          <a:custGeom>
            <a:avLst/>
            <a:gdLst>
              <a:gd name="connsiteX0" fmla="*/ 0 w 4450080"/>
              <a:gd name="connsiteY0" fmla="*/ 739359 h 1059399"/>
              <a:gd name="connsiteX1" fmla="*/ 1501140 w 4450080"/>
              <a:gd name="connsiteY1" fmla="*/ 219 h 1059399"/>
              <a:gd name="connsiteX2" fmla="*/ 2987040 w 4450080"/>
              <a:gd name="connsiteY2" fmla="*/ 663159 h 1059399"/>
              <a:gd name="connsiteX3" fmla="*/ 3840480 w 4450080"/>
              <a:gd name="connsiteY3" fmla="*/ 800319 h 1059399"/>
              <a:gd name="connsiteX4" fmla="*/ 4320540 w 4450080"/>
              <a:gd name="connsiteY4" fmla="*/ 1006059 h 1059399"/>
              <a:gd name="connsiteX5" fmla="*/ 4450080 w 4450080"/>
              <a:gd name="connsiteY5" fmla="*/ 1059399 h 1059399"/>
              <a:gd name="connsiteX6" fmla="*/ 4450080 w 4450080"/>
              <a:gd name="connsiteY6" fmla="*/ 1059399 h 105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0080" h="1059399">
                <a:moveTo>
                  <a:pt x="0" y="739359"/>
                </a:moveTo>
                <a:cubicBezTo>
                  <a:pt x="501650" y="376139"/>
                  <a:pt x="1003300" y="12919"/>
                  <a:pt x="1501140" y="219"/>
                </a:cubicBezTo>
                <a:cubicBezTo>
                  <a:pt x="1998980" y="-12481"/>
                  <a:pt x="2597150" y="529809"/>
                  <a:pt x="2987040" y="663159"/>
                </a:cubicBezTo>
                <a:cubicBezTo>
                  <a:pt x="3376930" y="796509"/>
                  <a:pt x="3618230" y="743169"/>
                  <a:pt x="3840480" y="800319"/>
                </a:cubicBezTo>
                <a:cubicBezTo>
                  <a:pt x="4062730" y="857469"/>
                  <a:pt x="4218940" y="962879"/>
                  <a:pt x="4320540" y="1006059"/>
                </a:cubicBezTo>
                <a:cubicBezTo>
                  <a:pt x="4422140" y="1049239"/>
                  <a:pt x="4450080" y="1059399"/>
                  <a:pt x="4450080" y="1059399"/>
                </a:cubicBezTo>
                <a:lnTo>
                  <a:pt x="4450080" y="1059399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284535-A8DF-4E23-A93A-49199B973DA6}"/>
              </a:ext>
            </a:extLst>
          </p:cNvPr>
          <p:cNvSpPr/>
          <p:nvPr/>
        </p:nvSpPr>
        <p:spPr>
          <a:xfrm>
            <a:off x="6842760" y="3596640"/>
            <a:ext cx="99060" cy="1066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462627-4AE1-4224-BD20-263D7F16EAF8}"/>
              </a:ext>
            </a:extLst>
          </p:cNvPr>
          <p:cNvSpPr/>
          <p:nvPr/>
        </p:nvSpPr>
        <p:spPr>
          <a:xfrm>
            <a:off x="6196328" y="3875824"/>
            <a:ext cx="99060" cy="1066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89162F-F615-4CBA-9014-D930E2232E0F}"/>
              </a:ext>
            </a:extLst>
          </p:cNvPr>
          <p:cNvSpPr/>
          <p:nvPr/>
        </p:nvSpPr>
        <p:spPr>
          <a:xfrm>
            <a:off x="7452360" y="3421163"/>
            <a:ext cx="99060" cy="1066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99E700-7BAF-4928-A4A5-24A718DB85CF}"/>
              </a:ext>
            </a:extLst>
          </p:cNvPr>
          <p:cNvSpPr/>
          <p:nvPr/>
        </p:nvSpPr>
        <p:spPr>
          <a:xfrm>
            <a:off x="8008620" y="3482340"/>
            <a:ext cx="99060" cy="1066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9179AA-53AB-4AAA-BB67-F17C9599ADC4}"/>
              </a:ext>
            </a:extLst>
          </p:cNvPr>
          <p:cNvSpPr/>
          <p:nvPr/>
        </p:nvSpPr>
        <p:spPr>
          <a:xfrm>
            <a:off x="8503920" y="3649980"/>
            <a:ext cx="99060" cy="1066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149489-5EE8-4778-B332-9DB2CAF7D852}"/>
              </a:ext>
            </a:extLst>
          </p:cNvPr>
          <p:cNvSpPr/>
          <p:nvPr/>
        </p:nvSpPr>
        <p:spPr>
          <a:xfrm>
            <a:off x="10515598" y="4095750"/>
            <a:ext cx="99060" cy="1066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36F37C-3412-475B-9981-EE5C7685CF26}"/>
              </a:ext>
            </a:extLst>
          </p:cNvPr>
          <p:cNvSpPr/>
          <p:nvPr/>
        </p:nvSpPr>
        <p:spPr>
          <a:xfrm>
            <a:off x="9883140" y="3947052"/>
            <a:ext cx="99060" cy="1066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19B73D-13F5-4D7D-BFD3-F7E6E169980C}"/>
              </a:ext>
            </a:extLst>
          </p:cNvPr>
          <p:cNvCxnSpPr>
            <a:stCxn id="20" idx="4"/>
          </p:cNvCxnSpPr>
          <p:nvPr/>
        </p:nvCxnSpPr>
        <p:spPr>
          <a:xfrm>
            <a:off x="6245858" y="3982504"/>
            <a:ext cx="0" cy="145552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A84F65-154C-44DF-9B5C-9F2AF2487846}"/>
              </a:ext>
            </a:extLst>
          </p:cNvPr>
          <p:cNvCxnSpPr>
            <a:stCxn id="19" idx="2"/>
            <a:endCxn id="19" idx="2"/>
          </p:cNvCxnSpPr>
          <p:nvPr/>
        </p:nvCxnSpPr>
        <p:spPr>
          <a:xfrm>
            <a:off x="6842760" y="36499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21E077-91B9-4A1B-B3F0-62169365B520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6892290" y="3703320"/>
            <a:ext cx="0" cy="176022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6110A2-E22A-416E-BE2D-018B0146D069}"/>
              </a:ext>
            </a:extLst>
          </p:cNvPr>
          <p:cNvCxnSpPr>
            <a:stCxn id="21" idx="4"/>
          </p:cNvCxnSpPr>
          <p:nvPr/>
        </p:nvCxnSpPr>
        <p:spPr>
          <a:xfrm>
            <a:off x="7501890" y="3527843"/>
            <a:ext cx="1270" cy="1935697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92338D-1D14-4A42-8BBD-84FEC6BE57D9}"/>
              </a:ext>
            </a:extLst>
          </p:cNvPr>
          <p:cNvCxnSpPr>
            <a:stCxn id="22" idx="4"/>
          </p:cNvCxnSpPr>
          <p:nvPr/>
        </p:nvCxnSpPr>
        <p:spPr>
          <a:xfrm>
            <a:off x="8058150" y="3589020"/>
            <a:ext cx="3810" cy="187452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24C90E7-6092-4C04-882B-552B2BA9C0F3}"/>
              </a:ext>
            </a:extLst>
          </p:cNvPr>
          <p:cNvCxnSpPr>
            <a:stCxn id="23" idx="4"/>
          </p:cNvCxnSpPr>
          <p:nvPr/>
        </p:nvCxnSpPr>
        <p:spPr>
          <a:xfrm>
            <a:off x="8553450" y="3756660"/>
            <a:ext cx="1270" cy="170688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908E7CB-82D7-4559-96DB-450EED547983}"/>
              </a:ext>
            </a:extLst>
          </p:cNvPr>
          <p:cNvCxnSpPr>
            <a:cxnSpLocks/>
          </p:cNvCxnSpPr>
          <p:nvPr/>
        </p:nvCxnSpPr>
        <p:spPr>
          <a:xfrm>
            <a:off x="9932670" y="4053732"/>
            <a:ext cx="14922" cy="140980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5723FF4-D8DE-449B-BD8B-69E9D2620BEE}"/>
              </a:ext>
            </a:extLst>
          </p:cNvPr>
          <p:cNvCxnSpPr>
            <a:stCxn id="24" idx="4"/>
          </p:cNvCxnSpPr>
          <p:nvPr/>
        </p:nvCxnSpPr>
        <p:spPr>
          <a:xfrm>
            <a:off x="10565128" y="4202430"/>
            <a:ext cx="0" cy="126111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02C575-8225-44E9-BAF5-F7876642D399}"/>
                  </a:ext>
                </a:extLst>
              </p:cNvPr>
              <p:cNvSpPr txBox="1"/>
              <p:nvPr/>
            </p:nvSpPr>
            <p:spPr>
              <a:xfrm>
                <a:off x="5476861" y="254748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02C575-8225-44E9-BAF5-F7876642D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861" y="2547480"/>
                <a:ext cx="186718" cy="276999"/>
              </a:xfrm>
              <a:prstGeom prst="rect">
                <a:avLst/>
              </a:prstGeom>
              <a:blipFill>
                <a:blip r:embed="rId2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48A6C81-65C8-4DBD-ACDD-E84DD57D30E6}"/>
                  </a:ext>
                </a:extLst>
              </p:cNvPr>
              <p:cNvSpPr txBox="1"/>
              <p:nvPr/>
            </p:nvSpPr>
            <p:spPr>
              <a:xfrm>
                <a:off x="11292840" y="529953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48A6C81-65C8-4DBD-ACDD-E84DD57D3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2840" y="5299532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80D3E4A-EF04-433C-9717-A35917594F43}"/>
                  </a:ext>
                </a:extLst>
              </p:cNvPr>
              <p:cNvSpPr txBox="1"/>
              <p:nvPr/>
            </p:nvSpPr>
            <p:spPr>
              <a:xfrm>
                <a:off x="5977798" y="4141470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80D3E4A-EF04-433C-9717-A35917594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798" y="4141470"/>
                <a:ext cx="277768" cy="276999"/>
              </a:xfrm>
              <a:prstGeom prst="rect">
                <a:avLst/>
              </a:prstGeom>
              <a:blipFill>
                <a:blip r:embed="rId4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7A9B19B-0CF5-4824-8F60-80ED276BD630}"/>
                  </a:ext>
                </a:extLst>
              </p:cNvPr>
              <p:cNvSpPr txBox="1"/>
              <p:nvPr/>
            </p:nvSpPr>
            <p:spPr>
              <a:xfrm>
                <a:off x="6602359" y="4114631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7A9B19B-0CF5-4824-8F60-80ED276BD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359" y="4114631"/>
                <a:ext cx="283091" cy="276999"/>
              </a:xfrm>
              <a:prstGeom prst="rect">
                <a:avLst/>
              </a:prstGeom>
              <a:blipFill>
                <a:blip r:embed="rId5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44FC5F3-084C-4B07-AE94-150875D1521B}"/>
                  </a:ext>
                </a:extLst>
              </p:cNvPr>
              <p:cNvSpPr txBox="1"/>
              <p:nvPr/>
            </p:nvSpPr>
            <p:spPr>
              <a:xfrm>
                <a:off x="6099106" y="545849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44FC5F3-084C-4B07-AE94-150875D1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106" y="5458498"/>
                <a:ext cx="276101" cy="276999"/>
              </a:xfrm>
              <a:prstGeom prst="rect">
                <a:avLst/>
              </a:prstGeom>
              <a:blipFill>
                <a:blip r:embed="rId6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17F559-13E9-4673-88A9-5206B0A42B35}"/>
                  </a:ext>
                </a:extLst>
              </p:cNvPr>
              <p:cNvSpPr txBox="1"/>
              <p:nvPr/>
            </p:nvSpPr>
            <p:spPr>
              <a:xfrm>
                <a:off x="6729730" y="5458497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17F559-13E9-4673-88A9-5206B0A42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30" y="5458497"/>
                <a:ext cx="281423" cy="276999"/>
              </a:xfrm>
              <a:prstGeom prst="rect">
                <a:avLst/>
              </a:prstGeom>
              <a:blipFill>
                <a:blip r:embed="rId7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A5404A-A565-4415-B4A4-A8F3A7ED624C}"/>
                  </a:ext>
                </a:extLst>
              </p:cNvPr>
              <p:cNvSpPr txBox="1"/>
              <p:nvPr/>
            </p:nvSpPr>
            <p:spPr>
              <a:xfrm>
                <a:off x="7040828" y="4141469"/>
                <a:ext cx="4700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A5404A-A565-4415-B4A4-A8F3A7ED6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828" y="4141469"/>
                <a:ext cx="470000" cy="276999"/>
              </a:xfrm>
              <a:prstGeom prst="rect">
                <a:avLst/>
              </a:prstGeom>
              <a:blipFill>
                <a:blip r:embed="rId8"/>
                <a:stretch>
                  <a:fillRect l="-11688" r="-389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3C9D545-6F91-42B1-B067-A55DB65B48D0}"/>
                  </a:ext>
                </a:extLst>
              </p:cNvPr>
              <p:cNvSpPr txBox="1"/>
              <p:nvPr/>
            </p:nvSpPr>
            <p:spPr>
              <a:xfrm>
                <a:off x="7294069" y="5461018"/>
                <a:ext cx="468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3C9D545-6F91-42B1-B067-A55DB65B4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069" y="5461018"/>
                <a:ext cx="468333" cy="276999"/>
              </a:xfrm>
              <a:prstGeom prst="rect">
                <a:avLst/>
              </a:prstGeom>
              <a:blipFill>
                <a:blip r:embed="rId9"/>
                <a:stretch>
                  <a:fillRect l="-6579" r="-52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5E1C190-1FB7-4486-B70D-DEF2CE224C5B}"/>
                  </a:ext>
                </a:extLst>
              </p:cNvPr>
              <p:cNvSpPr txBox="1"/>
              <p:nvPr/>
            </p:nvSpPr>
            <p:spPr>
              <a:xfrm>
                <a:off x="7747926" y="4146550"/>
                <a:ext cx="250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5E1C190-1FB7-4486-B70D-DEF2CE224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926" y="4146550"/>
                <a:ext cx="250389" cy="276999"/>
              </a:xfrm>
              <a:prstGeom prst="rect">
                <a:avLst/>
              </a:prstGeom>
              <a:blipFill>
                <a:blip r:embed="rId10"/>
                <a:stretch>
                  <a:fillRect l="-24390" r="-731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D71721-28DC-4D16-A430-5422F56A62B1}"/>
                  </a:ext>
                </a:extLst>
              </p:cNvPr>
              <p:cNvSpPr txBox="1"/>
              <p:nvPr/>
            </p:nvSpPr>
            <p:spPr>
              <a:xfrm>
                <a:off x="9413289" y="4135541"/>
                <a:ext cx="5168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D71721-28DC-4D16-A430-5422F56A6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289" y="4135541"/>
                <a:ext cx="516808" cy="276999"/>
              </a:xfrm>
              <a:prstGeom prst="rect">
                <a:avLst/>
              </a:prstGeom>
              <a:blipFill>
                <a:blip r:embed="rId11"/>
                <a:stretch>
                  <a:fillRect l="-10588" r="-47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AB5DF4E-8F42-4CC9-A865-37328E6513FB}"/>
                  </a:ext>
                </a:extLst>
              </p:cNvPr>
              <p:cNvSpPr txBox="1"/>
              <p:nvPr/>
            </p:nvSpPr>
            <p:spPr>
              <a:xfrm>
                <a:off x="8120427" y="4128701"/>
                <a:ext cx="521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AB5DF4E-8F42-4CC9-A865-37328E651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27" y="4128701"/>
                <a:ext cx="521297" cy="276999"/>
              </a:xfrm>
              <a:prstGeom prst="rect">
                <a:avLst/>
              </a:prstGeom>
              <a:blipFill>
                <a:blip r:embed="rId12"/>
                <a:stretch>
                  <a:fillRect l="-10465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8AE6DBA-ACEB-4131-BC61-60BA8F13F4A9}"/>
                  </a:ext>
                </a:extLst>
              </p:cNvPr>
              <p:cNvSpPr txBox="1"/>
              <p:nvPr/>
            </p:nvSpPr>
            <p:spPr>
              <a:xfrm>
                <a:off x="10276615" y="4150995"/>
                <a:ext cx="336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8AE6DBA-ACEB-4131-BC61-60BA8F13F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615" y="4150995"/>
                <a:ext cx="336823" cy="276999"/>
              </a:xfrm>
              <a:prstGeom prst="rect">
                <a:avLst/>
              </a:prstGeom>
              <a:blipFill>
                <a:blip r:embed="rId13"/>
                <a:stretch>
                  <a:fillRect l="-254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6681513-F585-4368-B375-F941F5DAB9EC}"/>
                  </a:ext>
                </a:extLst>
              </p:cNvPr>
              <p:cNvSpPr txBox="1"/>
              <p:nvPr/>
            </p:nvSpPr>
            <p:spPr>
              <a:xfrm>
                <a:off x="7933789" y="5458497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6681513-F585-4368-B375-F941F5DAB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789" y="5458497"/>
                <a:ext cx="248721" cy="276999"/>
              </a:xfrm>
              <a:prstGeom prst="rect">
                <a:avLst/>
              </a:prstGeom>
              <a:blipFill>
                <a:blip r:embed="rId14"/>
                <a:stretch>
                  <a:fillRect l="-14634" r="-975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29D8B5B-63E3-4453-B203-B6307B2209E8}"/>
                  </a:ext>
                </a:extLst>
              </p:cNvPr>
              <p:cNvSpPr txBox="1"/>
              <p:nvPr/>
            </p:nvSpPr>
            <p:spPr>
              <a:xfrm>
                <a:off x="8441957" y="5463540"/>
                <a:ext cx="468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29D8B5B-63E3-4453-B203-B6307B220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957" y="5463540"/>
                <a:ext cx="468333" cy="276999"/>
              </a:xfrm>
              <a:prstGeom prst="rect">
                <a:avLst/>
              </a:prstGeom>
              <a:blipFill>
                <a:blip r:embed="rId15"/>
                <a:stretch>
                  <a:fillRect l="-6494" r="-389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0CA21F6-B914-40BC-9E8E-6EDF1FABD231}"/>
                  </a:ext>
                </a:extLst>
              </p:cNvPr>
              <p:cNvSpPr txBox="1"/>
              <p:nvPr/>
            </p:nvSpPr>
            <p:spPr>
              <a:xfrm>
                <a:off x="9803569" y="5458496"/>
                <a:ext cx="515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0CA21F6-B914-40BC-9E8E-6EDF1FABD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569" y="5458496"/>
                <a:ext cx="515141" cy="276999"/>
              </a:xfrm>
              <a:prstGeom prst="rect">
                <a:avLst/>
              </a:prstGeom>
              <a:blipFill>
                <a:blip r:embed="rId16"/>
                <a:stretch>
                  <a:fillRect l="-5882" r="-47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8676218-191B-426D-9798-CF41D69BAD62}"/>
                  </a:ext>
                </a:extLst>
              </p:cNvPr>
              <p:cNvSpPr txBox="1"/>
              <p:nvPr/>
            </p:nvSpPr>
            <p:spPr>
              <a:xfrm>
                <a:off x="10445026" y="5466062"/>
                <a:ext cx="295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8676218-191B-426D-9798-CF41D69BA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026" y="5466062"/>
                <a:ext cx="295529" cy="276999"/>
              </a:xfrm>
              <a:prstGeom prst="rect">
                <a:avLst/>
              </a:prstGeom>
              <a:blipFill>
                <a:blip r:embed="rId17"/>
                <a:stretch>
                  <a:fillRect l="-10204" r="-408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5EAA301-AF06-420F-8569-F9C63283A2FB}"/>
              </a:ext>
            </a:extLst>
          </p:cNvPr>
          <p:cNvCxnSpPr>
            <a:cxnSpLocks/>
          </p:cNvCxnSpPr>
          <p:nvPr/>
        </p:nvCxnSpPr>
        <p:spPr>
          <a:xfrm flipH="1">
            <a:off x="9021444" y="3482340"/>
            <a:ext cx="491491" cy="362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2B24642-EF2A-4E67-9AF1-AA72DE58902D}"/>
                  </a:ext>
                </a:extLst>
              </p:cNvPr>
              <p:cNvSpPr txBox="1"/>
              <p:nvPr/>
            </p:nvSpPr>
            <p:spPr>
              <a:xfrm>
                <a:off x="9545165" y="3237017"/>
                <a:ext cx="86087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2B24642-EF2A-4E67-9AF1-AA72DE589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165" y="3237017"/>
                <a:ext cx="860877" cy="289182"/>
              </a:xfrm>
              <a:prstGeom prst="rect">
                <a:avLst/>
              </a:prstGeom>
              <a:blipFill>
                <a:blip r:embed="rId18"/>
                <a:stretch>
                  <a:fillRect l="-9220" r="-9929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66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7C8224-3CCC-4497-A4C7-E1E3A1917A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2602230"/>
            <a:ext cx="2667000" cy="16535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C453FCE-51F5-478E-AE34-5A3EF17550E5}"/>
              </a:ext>
            </a:extLst>
          </p:cNvPr>
          <p:cNvSpPr/>
          <p:nvPr/>
        </p:nvSpPr>
        <p:spPr>
          <a:xfrm>
            <a:off x="7705344" y="2771394"/>
            <a:ext cx="853440" cy="205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02679BB-D987-4119-A63A-ACF549FF6F9C}"/>
              </a:ext>
            </a:extLst>
          </p:cNvPr>
          <p:cNvSpPr/>
          <p:nvPr/>
        </p:nvSpPr>
        <p:spPr>
          <a:xfrm>
            <a:off x="7705344" y="3777997"/>
            <a:ext cx="853440" cy="205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FDAF7-91B9-4EB8-82E6-3E4C85853186}"/>
              </a:ext>
            </a:extLst>
          </p:cNvPr>
          <p:cNvSpPr txBox="1"/>
          <p:nvPr/>
        </p:nvSpPr>
        <p:spPr>
          <a:xfrm>
            <a:off x="8930640" y="2718816"/>
            <a:ext cx="1347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Normal Motion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84F57-2B1B-4432-AD9D-4D7AC888C0D4}"/>
              </a:ext>
            </a:extLst>
          </p:cNvPr>
          <p:cNvSpPr txBox="1"/>
          <p:nvPr/>
        </p:nvSpPr>
        <p:spPr>
          <a:xfrm>
            <a:off x="8979408" y="3662131"/>
            <a:ext cx="1932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Motion including End Point Augmentation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16A03-A8D7-4D73-9AE8-03C76A275BE5}"/>
              </a:ext>
            </a:extLst>
          </p:cNvPr>
          <p:cNvSpPr txBox="1"/>
          <p:nvPr/>
        </p:nvSpPr>
        <p:spPr>
          <a:xfrm>
            <a:off x="4639056" y="4474464"/>
            <a:ext cx="1024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Position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94239-697F-451C-93C3-7FB6B4A23BAC}"/>
              </a:ext>
            </a:extLst>
          </p:cNvPr>
          <p:cNvSpPr txBox="1"/>
          <p:nvPr/>
        </p:nvSpPr>
        <p:spPr>
          <a:xfrm>
            <a:off x="6656832" y="4474464"/>
            <a:ext cx="1024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Position 2</a:t>
            </a:r>
          </a:p>
        </p:txBody>
      </p:sp>
    </p:spTree>
    <p:extLst>
      <p:ext uri="{BB962C8B-B14F-4D97-AF65-F5344CB8AC3E}">
        <p14:creationId xmlns:p14="http://schemas.microsoft.com/office/powerpoint/2010/main" val="371356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93B618-E96B-4714-A6CD-F75D3B116196}"/>
              </a:ext>
            </a:extLst>
          </p:cNvPr>
          <p:cNvSpPr/>
          <p:nvPr/>
        </p:nvSpPr>
        <p:spPr>
          <a:xfrm>
            <a:off x="3281680" y="2910840"/>
            <a:ext cx="1117600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/map_frame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638B03-3FF7-4551-A7DA-9178415B0793}"/>
              </a:ext>
            </a:extLst>
          </p:cNvPr>
          <p:cNvSpPr/>
          <p:nvPr/>
        </p:nvSpPr>
        <p:spPr>
          <a:xfrm>
            <a:off x="5450840" y="2900680"/>
            <a:ext cx="1178559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/odom_frame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D25B01-5297-412C-B11D-2D3446AA9A3E}"/>
              </a:ext>
            </a:extLst>
          </p:cNvPr>
          <p:cNvSpPr/>
          <p:nvPr/>
        </p:nvSpPr>
        <p:spPr>
          <a:xfrm>
            <a:off x="7680960" y="2900680"/>
            <a:ext cx="1117600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/base_frame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C86802-F829-4F34-A109-4ADCC5F6C302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4399280" y="3121660"/>
            <a:ext cx="1051560" cy="10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A4CC6A-930D-4C6D-BA7A-01A3C8B91BD2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6629399" y="3121660"/>
            <a:ext cx="10515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2BF7A0-F2EC-4F73-964B-355FDCCE19E8}"/>
              </a:ext>
            </a:extLst>
          </p:cNvPr>
          <p:cNvSpPr txBox="1"/>
          <p:nvPr/>
        </p:nvSpPr>
        <p:spPr>
          <a:xfrm>
            <a:off x="4523739" y="2864981"/>
            <a:ext cx="101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316C18-84BD-4C58-8A8E-C68E0EFD81F2}"/>
              </a:ext>
            </a:extLst>
          </p:cNvPr>
          <p:cNvSpPr txBox="1"/>
          <p:nvPr/>
        </p:nvSpPr>
        <p:spPr>
          <a:xfrm>
            <a:off x="6723380" y="2854821"/>
            <a:ext cx="101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F7E9B2-C797-4E8D-9819-ABB4D6F90337}"/>
              </a:ext>
            </a:extLst>
          </p:cNvPr>
          <p:cNvSpPr txBox="1"/>
          <p:nvPr/>
        </p:nvSpPr>
        <p:spPr>
          <a:xfrm>
            <a:off x="4523739" y="3105011"/>
            <a:ext cx="101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Orientation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BDC8BC-641B-4998-8007-1658DDFE7AE4}"/>
              </a:ext>
            </a:extLst>
          </p:cNvPr>
          <p:cNvSpPr txBox="1"/>
          <p:nvPr/>
        </p:nvSpPr>
        <p:spPr>
          <a:xfrm>
            <a:off x="6713219" y="3105011"/>
            <a:ext cx="101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Orientation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A33397-10D6-4C17-8707-A4E5011B214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029199" y="2275840"/>
            <a:ext cx="0" cy="589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B7F755-2F92-4F87-BCC8-4971524C8807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228840" y="2245360"/>
            <a:ext cx="0" cy="609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EF8618-4396-4854-BEE4-FAA0A239D9A7}"/>
              </a:ext>
            </a:extLst>
          </p:cNvPr>
          <p:cNvCxnSpPr>
            <a:cxnSpLocks/>
          </p:cNvCxnSpPr>
          <p:nvPr/>
        </p:nvCxnSpPr>
        <p:spPr>
          <a:xfrm>
            <a:off x="6040119" y="2245360"/>
            <a:ext cx="0" cy="609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0843A4D-DA2E-4BA5-86CE-8C156DAAD3CD}"/>
              </a:ext>
            </a:extLst>
          </p:cNvPr>
          <p:cNvSpPr txBox="1"/>
          <p:nvPr/>
        </p:nvSpPr>
        <p:spPr>
          <a:xfrm>
            <a:off x="4537708" y="1709876"/>
            <a:ext cx="101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Odometry Drift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69A14F-7FC9-423E-AA8C-E44B17606DAB}"/>
              </a:ext>
            </a:extLst>
          </p:cNvPr>
          <p:cNvSpPr txBox="1"/>
          <p:nvPr/>
        </p:nvSpPr>
        <p:spPr>
          <a:xfrm>
            <a:off x="6713219" y="1709876"/>
            <a:ext cx="101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Dead Reckoning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9710A0-6B48-4CE2-B57C-D82BD7BFDA9E}"/>
              </a:ext>
            </a:extLst>
          </p:cNvPr>
          <p:cNvSpPr txBox="1"/>
          <p:nvPr/>
        </p:nvSpPr>
        <p:spPr>
          <a:xfrm>
            <a:off x="5548628" y="1617474"/>
            <a:ext cx="101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Where robot was started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B8C2E9B-8CE8-4BEF-B466-669B96E53AAE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3840480" y="3352800"/>
            <a:ext cx="15240" cy="821690"/>
          </a:xfrm>
          <a:prstGeom prst="straightConnector1">
            <a:avLst/>
          </a:prstGeom>
          <a:ln w="19050"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89C5BE0-9821-4919-A054-E0C6442D22FF}"/>
              </a:ext>
            </a:extLst>
          </p:cNvPr>
          <p:cNvCxnSpPr>
            <a:cxnSpLocks/>
          </p:cNvCxnSpPr>
          <p:nvPr/>
        </p:nvCxnSpPr>
        <p:spPr>
          <a:xfrm flipV="1">
            <a:off x="8280400" y="3382010"/>
            <a:ext cx="0" cy="792480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50FF4C9-9A73-4337-AB81-86BD291AE1E7}"/>
              </a:ext>
            </a:extLst>
          </p:cNvPr>
          <p:cNvCxnSpPr>
            <a:cxnSpLocks/>
          </p:cNvCxnSpPr>
          <p:nvPr/>
        </p:nvCxnSpPr>
        <p:spPr>
          <a:xfrm>
            <a:off x="3855720" y="4174490"/>
            <a:ext cx="4384040" cy="0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D1C531D-79FA-413F-A567-D0D8B039D577}"/>
              </a:ext>
            </a:extLst>
          </p:cNvPr>
          <p:cNvSpPr txBox="1"/>
          <p:nvPr/>
        </p:nvSpPr>
        <p:spPr>
          <a:xfrm>
            <a:off x="5299708" y="4178299"/>
            <a:ext cx="101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Estimated by AMCL</a:t>
            </a:r>
          </a:p>
        </p:txBody>
      </p:sp>
    </p:spTree>
    <p:extLst>
      <p:ext uri="{BB962C8B-B14F-4D97-AF65-F5344CB8AC3E}">
        <p14:creationId xmlns:p14="http://schemas.microsoft.com/office/powerpoint/2010/main" val="226302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B597B7-917C-49A4-8D24-0B05AD3727CC}"/>
              </a:ext>
            </a:extLst>
          </p:cNvPr>
          <p:cNvSpPr/>
          <p:nvPr/>
        </p:nvSpPr>
        <p:spPr>
          <a:xfrm>
            <a:off x="4670296" y="1740985"/>
            <a:ext cx="1547624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342B33-3667-4ACA-B99A-DC3C8AD23D56}"/>
              </a:ext>
            </a:extLst>
          </p:cNvPr>
          <p:cNvSpPr/>
          <p:nvPr/>
        </p:nvSpPr>
        <p:spPr>
          <a:xfrm>
            <a:off x="4670296" y="2627643"/>
            <a:ext cx="1547624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2633CA-253A-4607-96D9-C807D0A1DAC6}"/>
              </a:ext>
            </a:extLst>
          </p:cNvPr>
          <p:cNvSpPr/>
          <p:nvPr/>
        </p:nvSpPr>
        <p:spPr>
          <a:xfrm>
            <a:off x="4670296" y="3514301"/>
            <a:ext cx="1547624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07E5FA-E93F-4568-984B-0E4F1E9E28A3}"/>
              </a:ext>
            </a:extLst>
          </p:cNvPr>
          <p:cNvSpPr/>
          <p:nvPr/>
        </p:nvSpPr>
        <p:spPr>
          <a:xfrm>
            <a:off x="4670296" y="4369445"/>
            <a:ext cx="1547624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 Control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EAC3AD-5147-42DF-9452-3CB2A5F73464}"/>
              </a:ext>
            </a:extLst>
          </p:cNvPr>
          <p:cNvSpPr/>
          <p:nvPr/>
        </p:nvSpPr>
        <p:spPr>
          <a:xfrm>
            <a:off x="2269232" y="1721750"/>
            <a:ext cx="1547624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BC2D64-CA49-420B-9628-22B8D35E5B5F}"/>
              </a:ext>
            </a:extLst>
          </p:cNvPr>
          <p:cNvSpPr/>
          <p:nvPr/>
        </p:nvSpPr>
        <p:spPr>
          <a:xfrm>
            <a:off x="7071360" y="4369445"/>
            <a:ext cx="1547624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C376D91-08D7-440A-BF61-AD96CABB75A7}"/>
              </a:ext>
            </a:extLst>
          </p:cNvPr>
          <p:cNvSpPr/>
          <p:nvPr/>
        </p:nvSpPr>
        <p:spPr>
          <a:xfrm>
            <a:off x="3816856" y="1791477"/>
            <a:ext cx="853440" cy="34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6085D16-203D-4E1A-ADE3-94C6C1C2CE84}"/>
              </a:ext>
            </a:extLst>
          </p:cNvPr>
          <p:cNvSpPr/>
          <p:nvPr/>
        </p:nvSpPr>
        <p:spPr>
          <a:xfrm>
            <a:off x="6217920" y="4428500"/>
            <a:ext cx="85344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9AB0F85-F2C9-493A-A09A-7214119D9C6E}"/>
              </a:ext>
            </a:extLst>
          </p:cNvPr>
          <p:cNvSpPr/>
          <p:nvPr/>
        </p:nvSpPr>
        <p:spPr>
          <a:xfrm rot="5400000">
            <a:off x="5223128" y="2289797"/>
            <a:ext cx="441960" cy="262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56F01EE-DCE2-4C99-9C1E-F08F81DE4B2F}"/>
              </a:ext>
            </a:extLst>
          </p:cNvPr>
          <p:cNvSpPr/>
          <p:nvPr/>
        </p:nvSpPr>
        <p:spPr>
          <a:xfrm rot="5400000">
            <a:off x="5223128" y="3176455"/>
            <a:ext cx="441960" cy="262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5014CBD-D3C6-41C6-BECC-71C8EBEBF2C4}"/>
              </a:ext>
            </a:extLst>
          </p:cNvPr>
          <p:cNvSpPr/>
          <p:nvPr/>
        </p:nvSpPr>
        <p:spPr>
          <a:xfrm rot="5400000">
            <a:off x="5223128" y="4045987"/>
            <a:ext cx="441960" cy="262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9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E8FC833-AF26-4CB8-8B7C-E391BA97BED6}"/>
              </a:ext>
            </a:extLst>
          </p:cNvPr>
          <p:cNvSpPr/>
          <p:nvPr/>
        </p:nvSpPr>
        <p:spPr>
          <a:xfrm>
            <a:off x="4676047" y="2221007"/>
            <a:ext cx="1806704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Communication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25BBC9-C47B-4084-881C-FF75B5E5EBAE}"/>
              </a:ext>
            </a:extLst>
          </p:cNvPr>
          <p:cNvSpPr/>
          <p:nvPr/>
        </p:nvSpPr>
        <p:spPr>
          <a:xfrm>
            <a:off x="4676047" y="2671762"/>
            <a:ext cx="1806704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Exploration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16C5A7-B291-49AE-A80C-B067BBCC31A1}"/>
              </a:ext>
            </a:extLst>
          </p:cNvPr>
          <p:cNvSpPr/>
          <p:nvPr/>
        </p:nvSpPr>
        <p:spPr>
          <a:xfrm>
            <a:off x="4714654" y="3129103"/>
            <a:ext cx="1806704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 of Goal Position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6E5277-24A4-453B-B309-8D5CE266E4C5}"/>
              </a:ext>
            </a:extLst>
          </p:cNvPr>
          <p:cNvSpPr/>
          <p:nvPr/>
        </p:nvSpPr>
        <p:spPr>
          <a:xfrm>
            <a:off x="4720869" y="3602409"/>
            <a:ext cx="1806704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Obstacle Avoidance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7CBAB0-82C2-4E2A-BCAA-01765631D1A1}"/>
              </a:ext>
            </a:extLst>
          </p:cNvPr>
          <p:cNvSpPr/>
          <p:nvPr/>
        </p:nvSpPr>
        <p:spPr>
          <a:xfrm>
            <a:off x="1174141" y="3103598"/>
            <a:ext cx="1547624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48C0EA-1F98-4F8E-9505-13632BE0D724}"/>
              </a:ext>
            </a:extLst>
          </p:cNvPr>
          <p:cNvSpPr/>
          <p:nvPr/>
        </p:nvSpPr>
        <p:spPr>
          <a:xfrm>
            <a:off x="10323675" y="3103598"/>
            <a:ext cx="1547624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BB62BA6-5F75-4398-A8A3-39BF66E379DF}"/>
              </a:ext>
            </a:extLst>
          </p:cNvPr>
          <p:cNvSpPr/>
          <p:nvPr/>
        </p:nvSpPr>
        <p:spPr>
          <a:xfrm>
            <a:off x="2807287" y="3179595"/>
            <a:ext cx="1240635" cy="34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8C1697E-5535-45F4-81E6-2D937DDF687F}"/>
              </a:ext>
            </a:extLst>
          </p:cNvPr>
          <p:cNvSpPr/>
          <p:nvPr/>
        </p:nvSpPr>
        <p:spPr>
          <a:xfrm>
            <a:off x="9393830" y="3173325"/>
            <a:ext cx="85344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56BAA0-4AD5-47B6-B28C-17C729961368}"/>
              </a:ext>
            </a:extLst>
          </p:cNvPr>
          <p:cNvSpPr/>
          <p:nvPr/>
        </p:nvSpPr>
        <p:spPr>
          <a:xfrm>
            <a:off x="4730885" y="4075715"/>
            <a:ext cx="1806704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Left/Right Wall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4B508B2-4969-49DE-BD5A-6EDBBBC151F1}"/>
              </a:ext>
            </a:extLst>
          </p:cNvPr>
          <p:cNvSpPr/>
          <p:nvPr/>
        </p:nvSpPr>
        <p:spPr>
          <a:xfrm>
            <a:off x="7502331" y="2141439"/>
            <a:ext cx="1806704" cy="249527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1C02D5-B2BC-4490-BBA8-EA458257A279}"/>
              </a:ext>
            </a:extLst>
          </p:cNvPr>
          <p:cNvSpPr/>
          <p:nvPr/>
        </p:nvSpPr>
        <p:spPr>
          <a:xfrm>
            <a:off x="8043645" y="2922705"/>
            <a:ext cx="678180" cy="77048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21AE352-9DC2-41AA-9CEF-56D636AD886D}"/>
              </a:ext>
            </a:extLst>
          </p:cNvPr>
          <p:cNvSpPr/>
          <p:nvPr/>
        </p:nvSpPr>
        <p:spPr>
          <a:xfrm>
            <a:off x="4164082" y="2276272"/>
            <a:ext cx="511965" cy="26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9E692AE-2777-478D-AC0D-E283512F48AE}"/>
              </a:ext>
            </a:extLst>
          </p:cNvPr>
          <p:cNvSpPr/>
          <p:nvPr/>
        </p:nvSpPr>
        <p:spPr>
          <a:xfrm>
            <a:off x="4178652" y="2728561"/>
            <a:ext cx="511965" cy="26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D8B55C4-98D5-4802-8A42-B20EDC3A13EB}"/>
              </a:ext>
            </a:extLst>
          </p:cNvPr>
          <p:cNvSpPr/>
          <p:nvPr/>
        </p:nvSpPr>
        <p:spPr>
          <a:xfrm>
            <a:off x="4164082" y="3199143"/>
            <a:ext cx="511965" cy="26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E1773E8-548C-4E5F-8A23-207FEC44B607}"/>
              </a:ext>
            </a:extLst>
          </p:cNvPr>
          <p:cNvSpPr/>
          <p:nvPr/>
        </p:nvSpPr>
        <p:spPr>
          <a:xfrm>
            <a:off x="4200871" y="3665704"/>
            <a:ext cx="511965" cy="26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081EE66-6E43-4FEC-B268-4CEF6821176F}"/>
              </a:ext>
            </a:extLst>
          </p:cNvPr>
          <p:cNvSpPr/>
          <p:nvPr/>
        </p:nvSpPr>
        <p:spPr>
          <a:xfrm>
            <a:off x="4164082" y="4129171"/>
            <a:ext cx="541107" cy="26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B4F228-E164-4E33-A342-F6537A888BD3}"/>
              </a:ext>
            </a:extLst>
          </p:cNvPr>
          <p:cNvSpPr/>
          <p:nvPr/>
        </p:nvSpPr>
        <p:spPr>
          <a:xfrm>
            <a:off x="4061973" y="2325756"/>
            <a:ext cx="175686" cy="199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54D463D-B450-45AE-8935-930104B367BE}"/>
              </a:ext>
            </a:extLst>
          </p:cNvPr>
          <p:cNvSpPr/>
          <p:nvPr/>
        </p:nvSpPr>
        <p:spPr>
          <a:xfrm>
            <a:off x="6585807" y="2319164"/>
            <a:ext cx="832974" cy="26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3E5521E-BED9-42FC-AD74-546093625CAE}"/>
              </a:ext>
            </a:extLst>
          </p:cNvPr>
          <p:cNvSpPr/>
          <p:nvPr/>
        </p:nvSpPr>
        <p:spPr>
          <a:xfrm>
            <a:off x="6604908" y="3235463"/>
            <a:ext cx="832974" cy="26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E0DB71B-B728-45F7-A96A-62B1C2945C19}"/>
              </a:ext>
            </a:extLst>
          </p:cNvPr>
          <p:cNvSpPr/>
          <p:nvPr/>
        </p:nvSpPr>
        <p:spPr>
          <a:xfrm>
            <a:off x="6626347" y="4249467"/>
            <a:ext cx="832974" cy="26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0A6A7E-2F16-4C5A-A29A-DEDE349336ED}"/>
              </a:ext>
            </a:extLst>
          </p:cNvPr>
          <p:cNvSpPr txBox="1"/>
          <p:nvPr/>
        </p:nvSpPr>
        <p:spPr>
          <a:xfrm>
            <a:off x="8043645" y="3767370"/>
            <a:ext cx="1559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Fusion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9AC09F8-D588-4A1A-A373-2EB329372BEF}"/>
              </a:ext>
            </a:extLst>
          </p:cNvPr>
          <p:cNvSpPr/>
          <p:nvPr/>
        </p:nvSpPr>
        <p:spPr>
          <a:xfrm>
            <a:off x="6587473" y="2750278"/>
            <a:ext cx="832974" cy="26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8D1470F-89D2-4455-B9AC-F18FC9AC9D4E}"/>
              </a:ext>
            </a:extLst>
          </p:cNvPr>
          <p:cNvSpPr/>
          <p:nvPr/>
        </p:nvSpPr>
        <p:spPr>
          <a:xfrm>
            <a:off x="6604908" y="3747318"/>
            <a:ext cx="832974" cy="26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37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42A507A-6C24-4F44-B684-C380D9B8D492}"/>
              </a:ext>
            </a:extLst>
          </p:cNvPr>
          <p:cNvSpPr/>
          <p:nvPr/>
        </p:nvSpPr>
        <p:spPr>
          <a:xfrm>
            <a:off x="1845475" y="3770422"/>
            <a:ext cx="1678719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6F243A-0048-45C7-9907-759426FE7E66}"/>
              </a:ext>
            </a:extLst>
          </p:cNvPr>
          <p:cNvSpPr/>
          <p:nvPr/>
        </p:nvSpPr>
        <p:spPr>
          <a:xfrm>
            <a:off x="8067129" y="5523979"/>
            <a:ext cx="1178559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BED3DE-D9AD-44BF-AE73-3A6AFD3EEAA7}"/>
              </a:ext>
            </a:extLst>
          </p:cNvPr>
          <p:cNvSpPr/>
          <p:nvPr/>
        </p:nvSpPr>
        <p:spPr>
          <a:xfrm>
            <a:off x="7899068" y="2010069"/>
            <a:ext cx="1561713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Update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B175A6-6F80-4AFB-A12E-9E9DB0F2A48F}"/>
              </a:ext>
            </a:extLst>
          </p:cNvPr>
          <p:cNvCxnSpPr>
            <a:cxnSpLocks/>
          </p:cNvCxnSpPr>
          <p:nvPr/>
        </p:nvCxnSpPr>
        <p:spPr>
          <a:xfrm flipH="1">
            <a:off x="1616324" y="686573"/>
            <a:ext cx="2373464" cy="307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DF13CE-845E-44B5-A0FB-DD5D8A3E432C}"/>
              </a:ext>
            </a:extLst>
          </p:cNvPr>
          <p:cNvCxnSpPr>
            <a:cxnSpLocks/>
          </p:cNvCxnSpPr>
          <p:nvPr/>
        </p:nvCxnSpPr>
        <p:spPr>
          <a:xfrm flipH="1">
            <a:off x="281056" y="-150593"/>
            <a:ext cx="3357439" cy="1412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C01E8E-37D0-4FCA-8028-310976EA6BD2}"/>
              </a:ext>
            </a:extLst>
          </p:cNvPr>
          <p:cNvSpPr txBox="1"/>
          <p:nvPr/>
        </p:nvSpPr>
        <p:spPr>
          <a:xfrm>
            <a:off x="6000417" y="2779381"/>
            <a:ext cx="101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3BC77E-8F06-4C82-A7A4-240EA27DE6DD}"/>
              </a:ext>
            </a:extLst>
          </p:cNvPr>
          <p:cNvSpPr txBox="1"/>
          <p:nvPr/>
        </p:nvSpPr>
        <p:spPr>
          <a:xfrm>
            <a:off x="4796403" y="308458"/>
            <a:ext cx="101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Odometry Drift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81CF7-2277-44C8-A625-823FE14997C1}"/>
              </a:ext>
            </a:extLst>
          </p:cNvPr>
          <p:cNvSpPr txBox="1"/>
          <p:nvPr/>
        </p:nvSpPr>
        <p:spPr>
          <a:xfrm>
            <a:off x="6971914" y="308458"/>
            <a:ext cx="101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Dead Reckoning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FDEA7E-A4D8-48A6-9548-8FAF5120C795}"/>
              </a:ext>
            </a:extLst>
          </p:cNvPr>
          <p:cNvSpPr txBox="1"/>
          <p:nvPr/>
        </p:nvSpPr>
        <p:spPr>
          <a:xfrm>
            <a:off x="5807323" y="216056"/>
            <a:ext cx="101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Where robot was started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99A004-525C-46B9-965E-3837C413E546}"/>
              </a:ext>
            </a:extLst>
          </p:cNvPr>
          <p:cNvSpPr txBox="1"/>
          <p:nvPr/>
        </p:nvSpPr>
        <p:spPr>
          <a:xfrm>
            <a:off x="8681129" y="4790226"/>
            <a:ext cx="101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Raw Sensor Data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71E96F-F711-492F-8655-8BAC4C75DC45}"/>
              </a:ext>
            </a:extLst>
          </p:cNvPr>
          <p:cNvSpPr/>
          <p:nvPr/>
        </p:nvSpPr>
        <p:spPr>
          <a:xfrm>
            <a:off x="2126034" y="2452029"/>
            <a:ext cx="1117600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3055CD-1368-41CB-A530-E060C29A2CF2}"/>
              </a:ext>
            </a:extLst>
          </p:cNvPr>
          <p:cNvSpPr/>
          <p:nvPr/>
        </p:nvSpPr>
        <p:spPr>
          <a:xfrm>
            <a:off x="4111099" y="2871531"/>
            <a:ext cx="1696224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Prediction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EACD4E-BFE9-428C-BE98-2DE1A8C2C3F4}"/>
              </a:ext>
            </a:extLst>
          </p:cNvPr>
          <p:cNvSpPr txBox="1"/>
          <p:nvPr/>
        </p:nvSpPr>
        <p:spPr>
          <a:xfrm rot="16200000">
            <a:off x="7344936" y="5606459"/>
            <a:ext cx="101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Perception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9B8C0ECB-C944-4C3C-A809-BFD4A5E16A5C}"/>
              </a:ext>
            </a:extLst>
          </p:cNvPr>
          <p:cNvSpPr/>
          <p:nvPr/>
        </p:nvSpPr>
        <p:spPr>
          <a:xfrm>
            <a:off x="7719848" y="3243792"/>
            <a:ext cx="1868556" cy="1495221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CDC02A-90AB-489E-960F-3CB50C4615EB}"/>
              </a:ext>
            </a:extLst>
          </p:cNvPr>
          <p:cNvSpPr txBox="1"/>
          <p:nvPr/>
        </p:nvSpPr>
        <p:spPr>
          <a:xfrm>
            <a:off x="8679923" y="2640698"/>
            <a:ext cx="111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Matched Observations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35B01B-AD32-4203-B12D-74F399313667}"/>
              </a:ext>
            </a:extLst>
          </p:cNvPr>
          <p:cNvSpPr txBox="1"/>
          <p:nvPr/>
        </p:nvSpPr>
        <p:spPr>
          <a:xfrm>
            <a:off x="7899068" y="2855102"/>
            <a:ext cx="101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C6A8C9-6D21-4A41-AA54-7F18A0ED69B3}"/>
              </a:ext>
            </a:extLst>
          </p:cNvPr>
          <p:cNvCxnSpPr>
            <a:cxnSpLocks/>
            <a:stCxn id="3" idx="0"/>
            <a:endCxn id="27" idx="2"/>
          </p:cNvCxnSpPr>
          <p:nvPr/>
        </p:nvCxnSpPr>
        <p:spPr>
          <a:xfrm flipH="1" flipV="1">
            <a:off x="8654126" y="4739013"/>
            <a:ext cx="2283" cy="78496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95D91F-1672-4FE9-8E3D-CB9994597A71}"/>
              </a:ext>
            </a:extLst>
          </p:cNvPr>
          <p:cNvCxnSpPr>
            <a:cxnSpLocks/>
          </p:cNvCxnSpPr>
          <p:nvPr/>
        </p:nvCxnSpPr>
        <p:spPr>
          <a:xfrm flipH="1" flipV="1">
            <a:off x="8651843" y="2452029"/>
            <a:ext cx="2283" cy="78496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5CA14C-68E6-487F-AF0E-2E5E856AEFFD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>
            <a:off x="3524194" y="3991402"/>
            <a:ext cx="419565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248989F-5952-4532-B75D-CF43862B287A}"/>
              </a:ext>
            </a:extLst>
          </p:cNvPr>
          <p:cNvCxnSpPr>
            <a:stCxn id="24" idx="3"/>
            <a:endCxn id="25" idx="0"/>
          </p:cNvCxnSpPr>
          <p:nvPr/>
        </p:nvCxnSpPr>
        <p:spPr>
          <a:xfrm>
            <a:off x="3243634" y="2673009"/>
            <a:ext cx="1715577" cy="198522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BE59006-F7F5-4B8D-A379-5E591640B07E}"/>
              </a:ext>
            </a:extLst>
          </p:cNvPr>
          <p:cNvCxnSpPr>
            <a:stCxn id="2" idx="0"/>
            <a:endCxn id="25" idx="1"/>
          </p:cNvCxnSpPr>
          <p:nvPr/>
        </p:nvCxnSpPr>
        <p:spPr>
          <a:xfrm rot="5400000" flipH="1" flipV="1">
            <a:off x="3059012" y="2718335"/>
            <a:ext cx="677911" cy="142626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DF6257E-1356-49E9-AF24-ED460508E381}"/>
              </a:ext>
            </a:extLst>
          </p:cNvPr>
          <p:cNvCxnSpPr>
            <a:stCxn id="25" idx="2"/>
          </p:cNvCxnSpPr>
          <p:nvPr/>
        </p:nvCxnSpPr>
        <p:spPr>
          <a:xfrm rot="16200000" flipH="1">
            <a:off x="6056985" y="2215716"/>
            <a:ext cx="565089" cy="2760637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7E6CCE0-0A51-4CC5-A37B-E4AC49B2BF19}"/>
              </a:ext>
            </a:extLst>
          </p:cNvPr>
          <p:cNvCxnSpPr>
            <a:stCxn id="4" idx="1"/>
            <a:endCxn id="25" idx="3"/>
          </p:cNvCxnSpPr>
          <p:nvPr/>
        </p:nvCxnSpPr>
        <p:spPr>
          <a:xfrm rot="10800000" flipV="1">
            <a:off x="5807324" y="2231049"/>
            <a:ext cx="2091745" cy="861462"/>
          </a:xfrm>
          <a:prstGeom prst="bentConnector3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row: Curved Right 59">
            <a:extLst>
              <a:ext uri="{FF2B5EF4-FFF2-40B4-BE49-F238E27FC236}">
                <a16:creationId xmlns:a16="http://schemas.microsoft.com/office/drawing/2014/main" id="{299BB64F-FDD6-417C-9720-076674420E18}"/>
              </a:ext>
            </a:extLst>
          </p:cNvPr>
          <p:cNvSpPr/>
          <p:nvPr/>
        </p:nvSpPr>
        <p:spPr>
          <a:xfrm rot="10800000">
            <a:off x="7242340" y="2658503"/>
            <a:ext cx="545715" cy="861462"/>
          </a:xfrm>
          <a:prstGeom prst="curvedRightArrow">
            <a:avLst>
              <a:gd name="adj1" fmla="val 19324"/>
              <a:gd name="adj2" fmla="val 52815"/>
              <a:gd name="adj3" fmla="val 52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91C0D-2981-4D5D-BBBF-1C45599975FA}"/>
              </a:ext>
            </a:extLst>
          </p:cNvPr>
          <p:cNvSpPr txBox="1"/>
          <p:nvPr/>
        </p:nvSpPr>
        <p:spPr>
          <a:xfrm>
            <a:off x="5631519" y="3573570"/>
            <a:ext cx="1416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Predicted Position</a:t>
            </a:r>
          </a:p>
        </p:txBody>
      </p:sp>
    </p:spTree>
    <p:extLst>
      <p:ext uri="{BB962C8B-B14F-4D97-AF65-F5344CB8AC3E}">
        <p14:creationId xmlns:p14="http://schemas.microsoft.com/office/powerpoint/2010/main" val="129517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3F4562-F62D-4F6B-B04A-B55D34EEFE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39414" y="1905000"/>
            <a:ext cx="5256430" cy="3465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D86EABA-F900-4887-914F-9A3F67F93970}"/>
              </a:ext>
            </a:extLst>
          </p:cNvPr>
          <p:cNvSpPr/>
          <p:nvPr/>
        </p:nvSpPr>
        <p:spPr>
          <a:xfrm>
            <a:off x="2873648" y="2577046"/>
            <a:ext cx="207264" cy="225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D4EE90-4438-4CBF-9991-5BE9B099EDB0}"/>
              </a:ext>
            </a:extLst>
          </p:cNvPr>
          <p:cNvSpPr/>
          <p:nvPr/>
        </p:nvSpPr>
        <p:spPr>
          <a:xfrm>
            <a:off x="5582029" y="2532812"/>
            <a:ext cx="207264" cy="225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3CC055-FF51-452C-BB85-D57FD8869C45}"/>
              </a:ext>
            </a:extLst>
          </p:cNvPr>
          <p:cNvSpPr/>
          <p:nvPr/>
        </p:nvSpPr>
        <p:spPr>
          <a:xfrm>
            <a:off x="2955561" y="4047856"/>
            <a:ext cx="207264" cy="225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9C29A0-4F7B-4414-8BE5-7F03169C5365}"/>
              </a:ext>
            </a:extLst>
          </p:cNvPr>
          <p:cNvSpPr/>
          <p:nvPr/>
        </p:nvSpPr>
        <p:spPr>
          <a:xfrm>
            <a:off x="5582029" y="4053990"/>
            <a:ext cx="207264" cy="225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4789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6BC6504B-A534-4F8C-A180-E6FA98674DDD}"/>
              </a:ext>
            </a:extLst>
          </p:cNvPr>
          <p:cNvSpPr/>
          <p:nvPr/>
        </p:nvSpPr>
        <p:spPr>
          <a:xfrm>
            <a:off x="2414016" y="2639568"/>
            <a:ext cx="798576" cy="646176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876BA365-5D0C-41CC-B877-010BACB9F9E6}"/>
              </a:ext>
            </a:extLst>
          </p:cNvPr>
          <p:cNvSpPr/>
          <p:nvPr/>
        </p:nvSpPr>
        <p:spPr>
          <a:xfrm rot="3115071">
            <a:off x="2555563" y="2882933"/>
            <a:ext cx="741035" cy="611997"/>
          </a:xfrm>
          <a:prstGeom prst="arc">
            <a:avLst>
              <a:gd name="adj1" fmla="val 17597674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3872AA-509F-439E-B523-67348A0962E0}"/>
              </a:ext>
            </a:extLst>
          </p:cNvPr>
          <p:cNvSpPr/>
          <p:nvPr/>
        </p:nvSpPr>
        <p:spPr>
          <a:xfrm>
            <a:off x="2782824" y="2615184"/>
            <a:ext cx="60960" cy="4876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3AAAFE-72FD-4B79-ACBF-505F4C471B1B}"/>
              </a:ext>
            </a:extLst>
          </p:cNvPr>
          <p:cNvSpPr/>
          <p:nvPr/>
        </p:nvSpPr>
        <p:spPr>
          <a:xfrm>
            <a:off x="3182112" y="2938272"/>
            <a:ext cx="60960" cy="4876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D9F498-CBE1-4CB5-82EC-E6D99B35C873}"/>
              </a:ext>
            </a:extLst>
          </p:cNvPr>
          <p:cNvSpPr/>
          <p:nvPr/>
        </p:nvSpPr>
        <p:spPr>
          <a:xfrm>
            <a:off x="3197352" y="3087624"/>
            <a:ext cx="60960" cy="4876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5A95BF-8687-4540-BD38-2EED6A437452}"/>
              </a:ext>
            </a:extLst>
          </p:cNvPr>
          <p:cNvSpPr/>
          <p:nvPr/>
        </p:nvSpPr>
        <p:spPr>
          <a:xfrm>
            <a:off x="3121152" y="3453384"/>
            <a:ext cx="60960" cy="4876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F71569C1-BE80-4FAC-BF98-51BD641F7C45}"/>
              </a:ext>
            </a:extLst>
          </p:cNvPr>
          <p:cNvSpPr/>
          <p:nvPr/>
        </p:nvSpPr>
        <p:spPr>
          <a:xfrm>
            <a:off x="4852416" y="2536698"/>
            <a:ext cx="798576" cy="646176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0823B83-93F1-4C91-9EBE-1E84B8865849}"/>
              </a:ext>
            </a:extLst>
          </p:cNvPr>
          <p:cNvSpPr/>
          <p:nvPr/>
        </p:nvSpPr>
        <p:spPr>
          <a:xfrm rot="3115071">
            <a:off x="4993963" y="2780063"/>
            <a:ext cx="741035" cy="611997"/>
          </a:xfrm>
          <a:prstGeom prst="arc">
            <a:avLst>
              <a:gd name="adj1" fmla="val 17597674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9E11695-10FC-48AB-9968-8A759D55A7C8}"/>
              </a:ext>
            </a:extLst>
          </p:cNvPr>
          <p:cNvSpPr/>
          <p:nvPr/>
        </p:nvSpPr>
        <p:spPr>
          <a:xfrm>
            <a:off x="5221224" y="2512314"/>
            <a:ext cx="60960" cy="4876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9EAF73-2512-472D-8C1B-C792B1A8AAF4}"/>
              </a:ext>
            </a:extLst>
          </p:cNvPr>
          <p:cNvSpPr/>
          <p:nvPr/>
        </p:nvSpPr>
        <p:spPr>
          <a:xfrm>
            <a:off x="5620512" y="2835402"/>
            <a:ext cx="60960" cy="4876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05C417-A337-4C81-926D-EAC8C6CF3FA0}"/>
              </a:ext>
            </a:extLst>
          </p:cNvPr>
          <p:cNvSpPr/>
          <p:nvPr/>
        </p:nvSpPr>
        <p:spPr>
          <a:xfrm>
            <a:off x="5635752" y="2984754"/>
            <a:ext cx="60960" cy="4876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B901D7-11E3-4CB5-8E1C-AEA67C84B574}"/>
              </a:ext>
            </a:extLst>
          </p:cNvPr>
          <p:cNvSpPr/>
          <p:nvPr/>
        </p:nvSpPr>
        <p:spPr>
          <a:xfrm>
            <a:off x="5559552" y="3350514"/>
            <a:ext cx="60960" cy="4876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15B0D9D-A9C3-4967-BD4A-63C73C9F8D6F}"/>
              </a:ext>
            </a:extLst>
          </p:cNvPr>
          <p:cNvSpPr/>
          <p:nvPr/>
        </p:nvSpPr>
        <p:spPr>
          <a:xfrm>
            <a:off x="4852416" y="2606802"/>
            <a:ext cx="903731" cy="980411"/>
          </a:xfrm>
          <a:prstGeom prst="arc">
            <a:avLst>
              <a:gd name="adj1" fmla="val 15545771"/>
              <a:gd name="adj2" fmla="val 26999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8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B190980-0EDE-4BBF-86CF-1EFC8C4B0BA4}"/>
              </a:ext>
            </a:extLst>
          </p:cNvPr>
          <p:cNvSpPr/>
          <p:nvPr/>
        </p:nvSpPr>
        <p:spPr>
          <a:xfrm>
            <a:off x="2897346" y="3103826"/>
            <a:ext cx="1254294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DAE5C9-2526-42BD-AE14-F6B378F118A4}"/>
              </a:ext>
            </a:extLst>
          </p:cNvPr>
          <p:cNvSpPr/>
          <p:nvPr/>
        </p:nvSpPr>
        <p:spPr>
          <a:xfrm>
            <a:off x="6520397" y="3124577"/>
            <a:ext cx="1430702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7F6C2A-7E96-4458-AD87-4CE3F5716C04}"/>
              </a:ext>
            </a:extLst>
          </p:cNvPr>
          <p:cNvSpPr/>
          <p:nvPr/>
        </p:nvSpPr>
        <p:spPr>
          <a:xfrm>
            <a:off x="4677885" y="3103826"/>
            <a:ext cx="1295203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Treatment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9B7148-F1C3-4E19-86D9-2423762497E3}"/>
              </a:ext>
            </a:extLst>
          </p:cNvPr>
          <p:cNvSpPr/>
          <p:nvPr/>
        </p:nvSpPr>
        <p:spPr>
          <a:xfrm>
            <a:off x="8477344" y="3103826"/>
            <a:ext cx="1519953" cy="4419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Scene Interpretation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B8D4C5-7E24-4358-AB08-3B7F3AB5CB36}"/>
              </a:ext>
            </a:extLst>
          </p:cNvPr>
          <p:cNvSpPr/>
          <p:nvPr/>
        </p:nvSpPr>
        <p:spPr>
          <a:xfrm>
            <a:off x="7958239" y="3199142"/>
            <a:ext cx="511965" cy="26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A7678CF-35F5-45C7-8823-AA12C0C13FCA}"/>
              </a:ext>
            </a:extLst>
          </p:cNvPr>
          <p:cNvSpPr/>
          <p:nvPr/>
        </p:nvSpPr>
        <p:spPr>
          <a:xfrm>
            <a:off x="6001292" y="3215167"/>
            <a:ext cx="511965" cy="26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25CE763-FFD2-4715-8924-263E83675804}"/>
              </a:ext>
            </a:extLst>
          </p:cNvPr>
          <p:cNvSpPr/>
          <p:nvPr/>
        </p:nvSpPr>
        <p:spPr>
          <a:xfrm>
            <a:off x="4151818" y="3199142"/>
            <a:ext cx="511965" cy="26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228AA57D-0D4B-44C3-8274-0A29F3036114}"/>
              </a:ext>
            </a:extLst>
          </p:cNvPr>
          <p:cNvSpPr/>
          <p:nvPr/>
        </p:nvSpPr>
        <p:spPr>
          <a:xfrm>
            <a:off x="196505" y="2136913"/>
            <a:ext cx="2361381" cy="195265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EBC1CE4-9C0A-46D9-B529-1B9457CAB3C2}"/>
              </a:ext>
            </a:extLst>
          </p:cNvPr>
          <p:cNvSpPr/>
          <p:nvPr/>
        </p:nvSpPr>
        <p:spPr>
          <a:xfrm>
            <a:off x="2565026" y="3176496"/>
            <a:ext cx="311257" cy="139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825C2BF-E094-4456-862A-D9A3F4257919}"/>
              </a:ext>
            </a:extLst>
          </p:cNvPr>
          <p:cNvSpPr/>
          <p:nvPr/>
        </p:nvSpPr>
        <p:spPr>
          <a:xfrm rot="2083517">
            <a:off x="2521422" y="2696736"/>
            <a:ext cx="751846" cy="139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7F8BB42-152A-4C6C-9B50-4438F4A36F15}"/>
              </a:ext>
            </a:extLst>
          </p:cNvPr>
          <p:cNvSpPr/>
          <p:nvPr/>
        </p:nvSpPr>
        <p:spPr>
          <a:xfrm rot="20752216" flipV="1">
            <a:off x="1764818" y="3748079"/>
            <a:ext cx="1132677" cy="139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8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5175161" y="354169"/>
            <a:ext cx="1558343" cy="785611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bgerundetes Rechteck 2"/>
          <p:cNvSpPr/>
          <p:nvPr/>
        </p:nvSpPr>
        <p:spPr>
          <a:xfrm>
            <a:off x="8021399" y="2601530"/>
            <a:ext cx="1558343" cy="785611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bgerundetes Rechteck 3"/>
          <p:cNvSpPr/>
          <p:nvPr/>
        </p:nvSpPr>
        <p:spPr>
          <a:xfrm>
            <a:off x="5175161" y="2601532"/>
            <a:ext cx="1558343" cy="785611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bgerundetes Rechteck 4"/>
          <p:cNvSpPr/>
          <p:nvPr/>
        </p:nvSpPr>
        <p:spPr>
          <a:xfrm>
            <a:off x="2356834" y="2601533"/>
            <a:ext cx="1558343" cy="785611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erade Verbindung mit Pfeil 6"/>
          <p:cNvCxnSpPr>
            <a:stCxn id="2" idx="2"/>
            <a:endCxn id="4" idx="0"/>
          </p:cNvCxnSpPr>
          <p:nvPr/>
        </p:nvCxnSpPr>
        <p:spPr>
          <a:xfrm>
            <a:off x="5954333" y="1139780"/>
            <a:ext cx="0" cy="146175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5" idx="3"/>
            <a:endCxn id="4" idx="1"/>
          </p:cNvCxnSpPr>
          <p:nvPr/>
        </p:nvCxnSpPr>
        <p:spPr>
          <a:xfrm flipV="1">
            <a:off x="3915177" y="2994338"/>
            <a:ext cx="1259984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4" idx="3"/>
            <a:endCxn id="3" idx="1"/>
          </p:cNvCxnSpPr>
          <p:nvPr/>
        </p:nvCxnSpPr>
        <p:spPr>
          <a:xfrm flipV="1">
            <a:off x="6733504" y="2994336"/>
            <a:ext cx="1287895" cy="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endCxn id="5" idx="2"/>
          </p:cNvCxnSpPr>
          <p:nvPr/>
        </p:nvCxnSpPr>
        <p:spPr>
          <a:xfrm flipV="1">
            <a:off x="3136005" y="3387144"/>
            <a:ext cx="1" cy="6180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V="1">
            <a:off x="8800568" y="3387144"/>
            <a:ext cx="1" cy="6180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H="1" flipV="1">
            <a:off x="3113494" y="3997667"/>
            <a:ext cx="5713111" cy="75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 rot="10800000" flipV="1">
            <a:off x="3136005" y="1995586"/>
            <a:ext cx="1" cy="6180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V="1">
            <a:off x="8800567" y="1987228"/>
            <a:ext cx="1" cy="6180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 flipH="1" flipV="1">
            <a:off x="3114754" y="1988765"/>
            <a:ext cx="5713111" cy="75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5253178" y="554088"/>
            <a:ext cx="140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ROS MASTER</a:t>
            </a:r>
            <a:endParaRPr lang="en-US" dirty="0"/>
          </a:p>
        </p:txBody>
      </p:sp>
      <p:sp>
        <p:nvSpPr>
          <p:cNvPr id="74" name="Textfeld 73"/>
          <p:cNvSpPr txBox="1"/>
          <p:nvPr/>
        </p:nvSpPr>
        <p:spPr>
          <a:xfrm>
            <a:off x="2427753" y="2803648"/>
            <a:ext cx="13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ROS NODE 1</a:t>
            </a:r>
            <a:endParaRPr lang="en-US" dirty="0"/>
          </a:p>
        </p:txBody>
      </p:sp>
      <p:sp>
        <p:nvSpPr>
          <p:cNvPr id="75" name="Textfeld 74"/>
          <p:cNvSpPr txBox="1"/>
          <p:nvPr/>
        </p:nvSpPr>
        <p:spPr>
          <a:xfrm>
            <a:off x="5282031" y="2803648"/>
            <a:ext cx="13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ROS NODE 2</a:t>
            </a:r>
            <a:endParaRPr lang="en-US" dirty="0"/>
          </a:p>
        </p:txBody>
      </p:sp>
      <p:sp>
        <p:nvSpPr>
          <p:cNvPr id="76" name="Textfeld 75"/>
          <p:cNvSpPr txBox="1"/>
          <p:nvPr/>
        </p:nvSpPr>
        <p:spPr>
          <a:xfrm>
            <a:off x="8060464" y="2803648"/>
            <a:ext cx="148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ROS NODES N</a:t>
            </a:r>
            <a:endParaRPr lang="en-US" dirty="0"/>
          </a:p>
        </p:txBody>
      </p:sp>
      <p:sp>
        <p:nvSpPr>
          <p:cNvPr id="77" name="Textfeld 76"/>
          <p:cNvSpPr txBox="1"/>
          <p:nvPr/>
        </p:nvSpPr>
        <p:spPr>
          <a:xfrm>
            <a:off x="3642486" y="1587739"/>
            <a:ext cx="1610692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dirty="0"/>
              <a:t>REGISTRATION</a:t>
            </a:r>
            <a:endParaRPr lang="en-US" dirty="0"/>
          </a:p>
        </p:txBody>
      </p:sp>
      <p:sp>
        <p:nvSpPr>
          <p:cNvPr id="78" name="Textfeld 77"/>
          <p:cNvSpPr txBox="1"/>
          <p:nvPr/>
        </p:nvSpPr>
        <p:spPr>
          <a:xfrm>
            <a:off x="6572104" y="1595756"/>
            <a:ext cx="1610692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dirty="0"/>
              <a:t>REGISTRATION</a:t>
            </a:r>
            <a:endParaRPr lang="en-US" dirty="0"/>
          </a:p>
        </p:txBody>
      </p:sp>
      <p:sp>
        <p:nvSpPr>
          <p:cNvPr id="79" name="Textfeld 78"/>
          <p:cNvSpPr txBox="1"/>
          <p:nvPr/>
        </p:nvSpPr>
        <p:spPr>
          <a:xfrm>
            <a:off x="4035197" y="2585756"/>
            <a:ext cx="1091196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dirty="0"/>
              <a:t>MESSAGE</a:t>
            </a:r>
            <a:endParaRPr lang="en-US" dirty="0"/>
          </a:p>
        </p:txBody>
      </p:sp>
      <p:sp>
        <p:nvSpPr>
          <p:cNvPr id="80" name="Textfeld 79"/>
          <p:cNvSpPr txBox="1"/>
          <p:nvPr/>
        </p:nvSpPr>
        <p:spPr>
          <a:xfrm>
            <a:off x="6831852" y="2593771"/>
            <a:ext cx="1091196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dirty="0"/>
              <a:t>MESSAGE</a:t>
            </a:r>
            <a:endParaRPr lang="en-US" dirty="0"/>
          </a:p>
        </p:txBody>
      </p:sp>
      <p:sp>
        <p:nvSpPr>
          <p:cNvPr id="81" name="Textfeld 80"/>
          <p:cNvSpPr txBox="1"/>
          <p:nvPr/>
        </p:nvSpPr>
        <p:spPr>
          <a:xfrm>
            <a:off x="5377353" y="3632113"/>
            <a:ext cx="119475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dirty="0"/>
              <a:t>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9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liegende Ecken des Rechtecks abrunden 1"/>
          <p:cNvSpPr/>
          <p:nvPr/>
        </p:nvSpPr>
        <p:spPr>
          <a:xfrm>
            <a:off x="1866585" y="702803"/>
            <a:ext cx="8380741" cy="929514"/>
          </a:xfrm>
          <a:prstGeom prst="round2DiagRect">
            <a:avLst/>
          </a:prstGeom>
          <a:solidFill>
            <a:srgbClr val="FFDDFF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gonal liegende Ecken des Rechtecks abrunden 2"/>
          <p:cNvSpPr/>
          <p:nvPr/>
        </p:nvSpPr>
        <p:spPr>
          <a:xfrm>
            <a:off x="1866586" y="1632317"/>
            <a:ext cx="8380740" cy="929514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gonal liegende Ecken des Rechtecks abrunden 3"/>
          <p:cNvSpPr/>
          <p:nvPr/>
        </p:nvSpPr>
        <p:spPr>
          <a:xfrm>
            <a:off x="1866585" y="2561831"/>
            <a:ext cx="8380739" cy="929514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gonal liegende Ecken des Rechtecks abrunden 4"/>
          <p:cNvSpPr/>
          <p:nvPr/>
        </p:nvSpPr>
        <p:spPr>
          <a:xfrm>
            <a:off x="1866585" y="3491345"/>
            <a:ext cx="8380739" cy="92951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LINUX 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79022" y="876615"/>
            <a:ext cx="1322480" cy="64234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5696098" y="876615"/>
            <a:ext cx="1322480" cy="64234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7213174" y="863704"/>
            <a:ext cx="1322480" cy="64234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8730250" y="863705"/>
            <a:ext cx="1322480" cy="64234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8730250" y="2709181"/>
            <a:ext cx="1322480" cy="64234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8730250" y="1796367"/>
            <a:ext cx="1322480" cy="64234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7235814" y="2705396"/>
            <a:ext cx="1322480" cy="64234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5726270" y="2705433"/>
            <a:ext cx="1322480" cy="64234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4179022" y="2705414"/>
            <a:ext cx="1322480" cy="64234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2669478" y="2690282"/>
            <a:ext cx="1322480" cy="64234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7227343" y="1796367"/>
            <a:ext cx="1322480" cy="64234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5696098" y="1788810"/>
            <a:ext cx="1322480" cy="64234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4179022" y="1797627"/>
            <a:ext cx="1322480" cy="64234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2070625" y="1042869"/>
            <a:ext cx="156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NODES: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2070625" y="1934938"/>
            <a:ext cx="156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PACKAGES: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2070625" y="2831688"/>
            <a:ext cx="54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LIB:</a:t>
            </a:r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4179022" y="1041871"/>
            <a:ext cx="1375392" cy="30777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1400" dirty="0"/>
              <a:t>MASTER NODE</a:t>
            </a:r>
            <a:endParaRPr lang="en-US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6009735" y="1041871"/>
            <a:ext cx="772702" cy="30777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1400" dirty="0"/>
              <a:t>NODE 1</a:t>
            </a:r>
            <a:endParaRPr lang="en-US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7488063" y="1025489"/>
            <a:ext cx="772702" cy="30777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1400" dirty="0"/>
              <a:t>NODE 2</a:t>
            </a:r>
            <a:endParaRPr lang="en-US" sz="1400" dirty="0"/>
          </a:p>
        </p:txBody>
      </p:sp>
      <p:sp>
        <p:nvSpPr>
          <p:cNvPr id="25" name="Textfeld 24"/>
          <p:cNvSpPr txBox="1"/>
          <p:nvPr/>
        </p:nvSpPr>
        <p:spPr>
          <a:xfrm>
            <a:off x="9088274" y="1030988"/>
            <a:ext cx="772702" cy="3077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1400" dirty="0"/>
              <a:t>NODE 2</a:t>
            </a:r>
            <a:endParaRPr lang="en-US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4413048" y="1959784"/>
            <a:ext cx="907339" cy="31551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1400" dirty="0"/>
              <a:t>ROSCORE</a:t>
            </a:r>
            <a:endParaRPr lang="en-US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5959867" y="1934938"/>
            <a:ext cx="814999" cy="30777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1400" dirty="0"/>
              <a:t>ROSCPP</a:t>
            </a:r>
            <a:endParaRPr lang="en-US" sz="1400" dirty="0"/>
          </a:p>
        </p:txBody>
      </p:sp>
      <p:sp>
        <p:nvSpPr>
          <p:cNvPr id="28" name="Textfeld 27"/>
          <p:cNvSpPr txBox="1"/>
          <p:nvPr/>
        </p:nvSpPr>
        <p:spPr>
          <a:xfrm flipH="1">
            <a:off x="7369614" y="1963650"/>
            <a:ext cx="1037937" cy="30777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1400" dirty="0"/>
              <a:t>ROSLANG</a:t>
            </a:r>
            <a:endParaRPr lang="en-US" sz="1400" dirty="0"/>
          </a:p>
        </p:txBody>
      </p:sp>
      <p:sp>
        <p:nvSpPr>
          <p:cNvPr id="29" name="Textfeld 28"/>
          <p:cNvSpPr txBox="1"/>
          <p:nvPr/>
        </p:nvSpPr>
        <p:spPr>
          <a:xfrm flipH="1">
            <a:off x="8955656" y="1955003"/>
            <a:ext cx="1037937" cy="30777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1400" dirty="0"/>
              <a:t>STD_MSG</a:t>
            </a:r>
            <a:endParaRPr lang="en-US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2966884" y="2741445"/>
            <a:ext cx="920196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1400" dirty="0"/>
              <a:t>BOOST C++ LIB</a:t>
            </a:r>
            <a:endParaRPr lang="en-US" sz="1400" dirty="0"/>
          </a:p>
        </p:txBody>
      </p:sp>
      <p:sp>
        <p:nvSpPr>
          <p:cNvPr id="31" name="Textfeld 30"/>
          <p:cNvSpPr txBox="1"/>
          <p:nvPr/>
        </p:nvSpPr>
        <p:spPr>
          <a:xfrm>
            <a:off x="4491157" y="2697535"/>
            <a:ext cx="788726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de-DE" sz="1400" dirty="0"/>
              <a:t>XML RPCPP</a:t>
            </a:r>
            <a:endParaRPr lang="en-US" sz="1400" dirty="0"/>
          </a:p>
        </p:txBody>
      </p:sp>
      <p:sp>
        <p:nvSpPr>
          <p:cNvPr id="32" name="Textfeld 31"/>
          <p:cNvSpPr txBox="1"/>
          <p:nvPr/>
        </p:nvSpPr>
        <p:spPr>
          <a:xfrm>
            <a:off x="5959867" y="2818389"/>
            <a:ext cx="843192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de-DE" sz="1400" dirty="0"/>
              <a:t>MATH</a:t>
            </a:r>
            <a:endParaRPr lang="en-US" sz="1400" dirty="0"/>
          </a:p>
        </p:txBody>
      </p:sp>
      <p:sp>
        <p:nvSpPr>
          <p:cNvPr id="33" name="Textfeld 32"/>
          <p:cNvSpPr txBox="1"/>
          <p:nvPr/>
        </p:nvSpPr>
        <p:spPr>
          <a:xfrm>
            <a:off x="7558655" y="2818389"/>
            <a:ext cx="69318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de-DE" sz="1400" dirty="0"/>
              <a:t>LIBC</a:t>
            </a:r>
            <a:endParaRPr lang="en-US" sz="1400" dirty="0"/>
          </a:p>
        </p:txBody>
      </p:sp>
      <p:sp>
        <p:nvSpPr>
          <p:cNvPr id="34" name="Textfeld 33"/>
          <p:cNvSpPr txBox="1"/>
          <p:nvPr/>
        </p:nvSpPr>
        <p:spPr>
          <a:xfrm>
            <a:off x="8964554" y="2841922"/>
            <a:ext cx="877674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de-DE" sz="1400" dirty="0"/>
              <a:t>LIBC++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823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1725770" y="1009913"/>
            <a:ext cx="1352281" cy="4529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APPLICATION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1725770" y="1620590"/>
            <a:ext cx="1352282" cy="47329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PRESENTATION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1725770" y="2231267"/>
            <a:ext cx="1352281" cy="4604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SESSION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725770" y="3067320"/>
            <a:ext cx="1352281" cy="4700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725770" y="3695164"/>
            <a:ext cx="1352281" cy="4496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NETWORK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725770" y="4302625"/>
            <a:ext cx="1352281" cy="4496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DATA LINK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725770" y="4910067"/>
            <a:ext cx="1329743" cy="4475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PHYSICAL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810549" y="635285"/>
            <a:ext cx="124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OSI MODEL</a:t>
            </a:r>
            <a:endParaRPr lang="en-US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159876" y="1004617"/>
            <a:ext cx="2021983" cy="1687068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bgerundetes Rechteck 11"/>
          <p:cNvSpPr/>
          <p:nvPr/>
        </p:nvSpPr>
        <p:spPr>
          <a:xfrm>
            <a:off x="4159876" y="3067320"/>
            <a:ext cx="869324" cy="4700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TCP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5359758" y="3067320"/>
            <a:ext cx="822101" cy="4700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UDP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4159876" y="3695164"/>
            <a:ext cx="2021983" cy="4496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4159876" y="4302625"/>
            <a:ext cx="869324" cy="10549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VNET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5133840" y="4302625"/>
            <a:ext cx="1048019" cy="10549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ETHERNET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222384" y="1004617"/>
            <a:ext cx="901520" cy="16870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182414" y="1004617"/>
            <a:ext cx="951426" cy="16870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182414" y="1133859"/>
            <a:ext cx="858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ROS MASTER</a:t>
            </a:r>
            <a:endParaRPr lang="en-US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5196154" y="1177170"/>
            <a:ext cx="953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ROS NODE</a:t>
            </a:r>
            <a:endParaRPr lang="en-US" sz="14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4526924" y="1786321"/>
            <a:ext cx="1275008" cy="9053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XML-RPC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HTTP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182414" y="635285"/>
            <a:ext cx="1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ROS MODEL</a:t>
            </a:r>
            <a:endParaRPr lang="en-US" dirty="0"/>
          </a:p>
        </p:txBody>
      </p:sp>
      <p:cxnSp>
        <p:nvCxnSpPr>
          <p:cNvPr id="32" name="Gerader Verbinder 31"/>
          <p:cNvCxnSpPr/>
          <p:nvPr/>
        </p:nvCxnSpPr>
        <p:spPr>
          <a:xfrm>
            <a:off x="1725770" y="2852670"/>
            <a:ext cx="4398134" cy="644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90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AE59819-0453-4782-814E-A832DDA7F831}"/>
              </a:ext>
            </a:extLst>
          </p:cNvPr>
          <p:cNvGrpSpPr/>
          <p:nvPr/>
        </p:nvGrpSpPr>
        <p:grpSpPr>
          <a:xfrm>
            <a:off x="864561" y="4528988"/>
            <a:ext cx="771255" cy="488962"/>
            <a:chOff x="1450836" y="1812919"/>
            <a:chExt cx="771255" cy="48896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E0EB74-AE47-4E17-8267-29E59C350B61}"/>
                </a:ext>
              </a:extLst>
            </p:cNvPr>
            <p:cNvSpPr/>
            <p:nvPr/>
          </p:nvSpPr>
          <p:spPr>
            <a:xfrm rot="20154163">
              <a:off x="1450836" y="1884447"/>
              <a:ext cx="771255" cy="368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35545947-685A-4600-8BB6-554D859C165B}"/>
                </a:ext>
              </a:extLst>
            </p:cNvPr>
            <p:cNvSpPr/>
            <p:nvPr/>
          </p:nvSpPr>
          <p:spPr>
            <a:xfrm>
              <a:off x="1534160" y="2005959"/>
              <a:ext cx="137160" cy="295922"/>
            </a:xfrm>
            <a:prstGeom prst="hexagon">
              <a:avLst>
                <a:gd name="adj" fmla="val 17593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EA8E5C92-0841-4F05-9335-B8CB226C0532}"/>
                </a:ext>
              </a:extLst>
            </p:cNvPr>
            <p:cNvSpPr/>
            <p:nvPr/>
          </p:nvSpPr>
          <p:spPr>
            <a:xfrm>
              <a:off x="1769349" y="1902093"/>
              <a:ext cx="137160" cy="295922"/>
            </a:xfrm>
            <a:prstGeom prst="hexagon">
              <a:avLst>
                <a:gd name="adj" fmla="val 17593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7838B4A7-339E-4624-97FE-BE10558A0CD3}"/>
                </a:ext>
              </a:extLst>
            </p:cNvPr>
            <p:cNvSpPr/>
            <p:nvPr/>
          </p:nvSpPr>
          <p:spPr>
            <a:xfrm>
              <a:off x="2004538" y="1812919"/>
              <a:ext cx="137160" cy="295922"/>
            </a:xfrm>
            <a:prstGeom prst="hexagon">
              <a:avLst>
                <a:gd name="adj" fmla="val 17593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D03F6CB-3727-41C7-AF6A-F205E8CC01BF}"/>
              </a:ext>
            </a:extLst>
          </p:cNvPr>
          <p:cNvGrpSpPr/>
          <p:nvPr/>
        </p:nvGrpSpPr>
        <p:grpSpPr>
          <a:xfrm rot="21383998">
            <a:off x="529221" y="3546764"/>
            <a:ext cx="771255" cy="488962"/>
            <a:chOff x="1450836" y="1812919"/>
            <a:chExt cx="771255" cy="4889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87BF0D5-E3C1-4F6E-B09A-3999D3B46102}"/>
                </a:ext>
              </a:extLst>
            </p:cNvPr>
            <p:cNvSpPr/>
            <p:nvPr/>
          </p:nvSpPr>
          <p:spPr>
            <a:xfrm rot="20154163">
              <a:off x="1450836" y="1884447"/>
              <a:ext cx="771255" cy="368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C66BB1ED-C80A-4844-AFCB-93F0A17E0C98}"/>
                </a:ext>
              </a:extLst>
            </p:cNvPr>
            <p:cNvSpPr/>
            <p:nvPr/>
          </p:nvSpPr>
          <p:spPr>
            <a:xfrm>
              <a:off x="1534160" y="2005959"/>
              <a:ext cx="137160" cy="295922"/>
            </a:xfrm>
            <a:prstGeom prst="hexagon">
              <a:avLst>
                <a:gd name="adj" fmla="val 17593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BABA1D10-DC16-4B16-BD8F-595E739E9310}"/>
                </a:ext>
              </a:extLst>
            </p:cNvPr>
            <p:cNvSpPr/>
            <p:nvPr/>
          </p:nvSpPr>
          <p:spPr>
            <a:xfrm>
              <a:off x="1769349" y="1902093"/>
              <a:ext cx="137160" cy="295922"/>
            </a:xfrm>
            <a:prstGeom prst="hexagon">
              <a:avLst>
                <a:gd name="adj" fmla="val 17593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4E8576EF-F94E-4ADF-9C74-BA13F2A1CD54}"/>
                </a:ext>
              </a:extLst>
            </p:cNvPr>
            <p:cNvSpPr/>
            <p:nvPr/>
          </p:nvSpPr>
          <p:spPr>
            <a:xfrm>
              <a:off x="2004538" y="1812919"/>
              <a:ext cx="137160" cy="295922"/>
            </a:xfrm>
            <a:prstGeom prst="hexagon">
              <a:avLst>
                <a:gd name="adj" fmla="val 17593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A999C852-2911-4A35-B504-411DC64B7981}"/>
              </a:ext>
            </a:extLst>
          </p:cNvPr>
          <p:cNvSpPr/>
          <p:nvPr/>
        </p:nvSpPr>
        <p:spPr>
          <a:xfrm>
            <a:off x="2839721" y="3185160"/>
            <a:ext cx="142240" cy="1473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2E013C-4408-4958-83A5-A2CD655C894E}"/>
              </a:ext>
            </a:extLst>
          </p:cNvPr>
          <p:cNvGrpSpPr/>
          <p:nvPr/>
        </p:nvGrpSpPr>
        <p:grpSpPr>
          <a:xfrm>
            <a:off x="633550" y="1428688"/>
            <a:ext cx="462021" cy="319454"/>
            <a:chOff x="633547" y="1428688"/>
            <a:chExt cx="462022" cy="3194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6F37AF5-C152-44C7-81FF-6DB3988B7330}"/>
                </a:ext>
              </a:extLst>
            </p:cNvPr>
            <p:cNvSpPr/>
            <p:nvPr/>
          </p:nvSpPr>
          <p:spPr>
            <a:xfrm rot="19632331">
              <a:off x="633547" y="1487434"/>
              <a:ext cx="462022" cy="203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D83A62C7-8765-4C77-98EC-59BEF2171861}"/>
                </a:ext>
              </a:extLst>
            </p:cNvPr>
            <p:cNvSpPr/>
            <p:nvPr/>
          </p:nvSpPr>
          <p:spPr>
            <a:xfrm>
              <a:off x="698213" y="1588415"/>
              <a:ext cx="97526" cy="159727"/>
            </a:xfrm>
            <a:prstGeom prst="hexagon">
              <a:avLst>
                <a:gd name="adj" fmla="val 17593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E2F12F4D-1234-460A-843A-18EE743AAE33}"/>
                </a:ext>
              </a:extLst>
            </p:cNvPr>
            <p:cNvSpPr/>
            <p:nvPr/>
          </p:nvSpPr>
          <p:spPr>
            <a:xfrm>
              <a:off x="817319" y="1521612"/>
              <a:ext cx="97526" cy="159727"/>
            </a:xfrm>
            <a:prstGeom prst="hexagon">
              <a:avLst>
                <a:gd name="adj" fmla="val 17593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5151A49A-5C9B-45B9-B234-47FAA69AB717}"/>
                </a:ext>
              </a:extLst>
            </p:cNvPr>
            <p:cNvSpPr/>
            <p:nvPr/>
          </p:nvSpPr>
          <p:spPr>
            <a:xfrm>
              <a:off x="935591" y="1428688"/>
              <a:ext cx="97526" cy="159727"/>
            </a:xfrm>
            <a:prstGeom prst="hexagon">
              <a:avLst>
                <a:gd name="adj" fmla="val 17593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43F93C-EE60-4BBE-80B1-447E7CE7768B}"/>
              </a:ext>
            </a:extLst>
          </p:cNvPr>
          <p:cNvGrpSpPr/>
          <p:nvPr/>
        </p:nvGrpSpPr>
        <p:grpSpPr>
          <a:xfrm>
            <a:off x="1132634" y="2184498"/>
            <a:ext cx="523796" cy="279561"/>
            <a:chOff x="1132630" y="2184496"/>
            <a:chExt cx="523795" cy="27956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DC5FB25-8D52-43D8-BA87-3032072B92A4}"/>
                </a:ext>
              </a:extLst>
            </p:cNvPr>
            <p:cNvSpPr/>
            <p:nvPr/>
          </p:nvSpPr>
          <p:spPr>
            <a:xfrm rot="19632331">
              <a:off x="1132630" y="2235545"/>
              <a:ext cx="523795" cy="203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73" name="Hexagon 72">
              <a:extLst>
                <a:ext uri="{FF2B5EF4-FFF2-40B4-BE49-F238E27FC236}">
                  <a16:creationId xmlns:a16="http://schemas.microsoft.com/office/drawing/2014/main" id="{A7F42E27-E7C4-47C1-8D6B-AE901261C2A8}"/>
                </a:ext>
              </a:extLst>
            </p:cNvPr>
            <p:cNvSpPr/>
            <p:nvPr/>
          </p:nvSpPr>
          <p:spPr>
            <a:xfrm rot="16200000">
              <a:off x="1201422" y="2335429"/>
              <a:ext cx="97526" cy="159727"/>
            </a:xfrm>
            <a:prstGeom prst="hexagon">
              <a:avLst>
                <a:gd name="adj" fmla="val 17593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75" name="Hexagon 74">
              <a:extLst>
                <a:ext uri="{FF2B5EF4-FFF2-40B4-BE49-F238E27FC236}">
                  <a16:creationId xmlns:a16="http://schemas.microsoft.com/office/drawing/2014/main" id="{ABCADF03-D414-4963-BB1B-4278703A015D}"/>
                </a:ext>
              </a:extLst>
            </p:cNvPr>
            <p:cNvSpPr/>
            <p:nvPr/>
          </p:nvSpPr>
          <p:spPr>
            <a:xfrm rot="16200000">
              <a:off x="1479071" y="2153395"/>
              <a:ext cx="97526" cy="159727"/>
            </a:xfrm>
            <a:prstGeom prst="hexagon">
              <a:avLst>
                <a:gd name="adj" fmla="val 17593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C8BE6665-765E-4D62-A559-34EAD08A9B4E}"/>
                </a:ext>
              </a:extLst>
            </p:cNvPr>
            <p:cNvSpPr/>
            <p:nvPr/>
          </p:nvSpPr>
          <p:spPr>
            <a:xfrm rot="16200000">
              <a:off x="1349683" y="2248975"/>
              <a:ext cx="97526" cy="159727"/>
            </a:xfrm>
            <a:prstGeom prst="hexagon">
              <a:avLst>
                <a:gd name="adj" fmla="val 17593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40CEAF7-02A5-4340-92BA-47E9800BCCC0}"/>
              </a:ext>
            </a:extLst>
          </p:cNvPr>
          <p:cNvGrpSpPr/>
          <p:nvPr/>
        </p:nvGrpSpPr>
        <p:grpSpPr>
          <a:xfrm>
            <a:off x="5070660" y="1706304"/>
            <a:ext cx="3162057" cy="3045659"/>
            <a:chOff x="5070657" y="1706302"/>
            <a:chExt cx="3162057" cy="30456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B53C03-5061-4DFB-B991-9708A99DF393}"/>
                </a:ext>
              </a:extLst>
            </p:cNvPr>
            <p:cNvSpPr/>
            <p:nvPr/>
          </p:nvSpPr>
          <p:spPr>
            <a:xfrm rot="20063687">
              <a:off x="5124955" y="2371052"/>
              <a:ext cx="3074268" cy="17245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EEA2D5C-68BB-4835-B93A-013F398964DE}"/>
                </a:ext>
              </a:extLst>
            </p:cNvPr>
            <p:cNvGrpSpPr/>
            <p:nvPr/>
          </p:nvGrpSpPr>
          <p:grpSpPr>
            <a:xfrm>
              <a:off x="5070657" y="2521228"/>
              <a:ext cx="462022" cy="366830"/>
              <a:chOff x="5070509" y="2499451"/>
              <a:chExt cx="462022" cy="36683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577B515-2640-4F82-A9AC-9FD022845D81}"/>
                  </a:ext>
                </a:extLst>
              </p:cNvPr>
              <p:cNvSpPr/>
              <p:nvPr/>
            </p:nvSpPr>
            <p:spPr>
              <a:xfrm>
                <a:off x="5301520" y="2748574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DF7094C9-6E27-4ADC-8203-90C4DE47E7B9}"/>
                  </a:ext>
                </a:extLst>
              </p:cNvPr>
              <p:cNvGrpSpPr/>
              <p:nvPr/>
            </p:nvGrpSpPr>
            <p:grpSpPr>
              <a:xfrm rot="457261">
                <a:off x="5070509" y="2499451"/>
                <a:ext cx="462022" cy="319454"/>
                <a:chOff x="633547" y="1428688"/>
                <a:chExt cx="462022" cy="319454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AD774897-9BEE-44A6-920E-CEF8EE7C734A}"/>
                    </a:ext>
                  </a:extLst>
                </p:cNvPr>
                <p:cNvSpPr/>
                <p:nvPr/>
              </p:nvSpPr>
              <p:spPr>
                <a:xfrm rot="19632331">
                  <a:off x="633547" y="1487434"/>
                  <a:ext cx="462022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53" name="Hexagon 52">
                  <a:extLst>
                    <a:ext uri="{FF2B5EF4-FFF2-40B4-BE49-F238E27FC236}">
                      <a16:creationId xmlns:a16="http://schemas.microsoft.com/office/drawing/2014/main" id="{89472DEB-995A-4885-A39B-12D575E99FA9}"/>
                    </a:ext>
                  </a:extLst>
                </p:cNvPr>
                <p:cNvSpPr/>
                <p:nvPr/>
              </p:nvSpPr>
              <p:spPr>
                <a:xfrm>
                  <a:off x="698213" y="158841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54" name="Hexagon 53">
                  <a:extLst>
                    <a:ext uri="{FF2B5EF4-FFF2-40B4-BE49-F238E27FC236}">
                      <a16:creationId xmlns:a16="http://schemas.microsoft.com/office/drawing/2014/main" id="{59F2A6C2-1002-4390-9748-FCB4ACF2682B}"/>
                    </a:ext>
                  </a:extLst>
                </p:cNvPr>
                <p:cNvSpPr/>
                <p:nvPr/>
              </p:nvSpPr>
              <p:spPr>
                <a:xfrm>
                  <a:off x="817319" y="1521612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55" name="Hexagon 54">
                  <a:extLst>
                    <a:ext uri="{FF2B5EF4-FFF2-40B4-BE49-F238E27FC236}">
                      <a16:creationId xmlns:a16="http://schemas.microsoft.com/office/drawing/2014/main" id="{7B052667-26B8-4A62-8099-0A79209AA3B5}"/>
                    </a:ext>
                  </a:extLst>
                </p:cNvPr>
                <p:cNvSpPr/>
                <p:nvPr/>
              </p:nvSpPr>
              <p:spPr>
                <a:xfrm>
                  <a:off x="935591" y="1428688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7D9A5B1-B93B-4CD2-AD7E-36399A516E36}"/>
                </a:ext>
              </a:extLst>
            </p:cNvPr>
            <p:cNvGrpSpPr/>
            <p:nvPr/>
          </p:nvGrpSpPr>
          <p:grpSpPr>
            <a:xfrm>
              <a:off x="7770692" y="3575647"/>
              <a:ext cx="462022" cy="360150"/>
              <a:chOff x="7892630" y="3505721"/>
              <a:chExt cx="462022" cy="36015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06F0C2E-1B5C-4526-8985-74CC40E59146}"/>
                  </a:ext>
                </a:extLst>
              </p:cNvPr>
              <p:cNvGrpSpPr/>
              <p:nvPr/>
            </p:nvGrpSpPr>
            <p:grpSpPr>
              <a:xfrm rot="281147">
                <a:off x="7892630" y="3546417"/>
                <a:ext cx="462022" cy="319454"/>
                <a:chOff x="633547" y="1428688"/>
                <a:chExt cx="462022" cy="319454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439ADF9-1089-418C-94D3-15CA45C58ED9}"/>
                    </a:ext>
                  </a:extLst>
                </p:cNvPr>
                <p:cNvSpPr/>
                <p:nvPr/>
              </p:nvSpPr>
              <p:spPr>
                <a:xfrm rot="19632331">
                  <a:off x="633547" y="1487434"/>
                  <a:ext cx="462022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48" name="Hexagon 47">
                  <a:extLst>
                    <a:ext uri="{FF2B5EF4-FFF2-40B4-BE49-F238E27FC236}">
                      <a16:creationId xmlns:a16="http://schemas.microsoft.com/office/drawing/2014/main" id="{C8DD37D3-9DAC-4E94-A6A6-D4BFEB556ED8}"/>
                    </a:ext>
                  </a:extLst>
                </p:cNvPr>
                <p:cNvSpPr/>
                <p:nvPr/>
              </p:nvSpPr>
              <p:spPr>
                <a:xfrm>
                  <a:off x="698213" y="158841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49" name="Hexagon 48">
                  <a:extLst>
                    <a:ext uri="{FF2B5EF4-FFF2-40B4-BE49-F238E27FC236}">
                      <a16:creationId xmlns:a16="http://schemas.microsoft.com/office/drawing/2014/main" id="{A139D204-0FDF-4B66-8BCF-C3FB4355B508}"/>
                    </a:ext>
                  </a:extLst>
                </p:cNvPr>
                <p:cNvSpPr/>
                <p:nvPr/>
              </p:nvSpPr>
              <p:spPr>
                <a:xfrm>
                  <a:off x="817319" y="1521612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50" name="Hexagon 49">
                  <a:extLst>
                    <a:ext uri="{FF2B5EF4-FFF2-40B4-BE49-F238E27FC236}">
                      <a16:creationId xmlns:a16="http://schemas.microsoft.com/office/drawing/2014/main" id="{8F34E346-4272-4174-AADD-0C661FDF4F47}"/>
                    </a:ext>
                  </a:extLst>
                </p:cNvPr>
                <p:cNvSpPr/>
                <p:nvPr/>
              </p:nvSpPr>
              <p:spPr>
                <a:xfrm>
                  <a:off x="935591" y="1428688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025E2BD-C510-404A-B724-1221A25A38C8}"/>
                  </a:ext>
                </a:extLst>
              </p:cNvPr>
              <p:cNvSpPr/>
              <p:nvPr/>
            </p:nvSpPr>
            <p:spPr>
              <a:xfrm>
                <a:off x="7989969" y="3505721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0A09A4E-0AB5-4FA9-918C-B9DA17A51500}"/>
                </a:ext>
              </a:extLst>
            </p:cNvPr>
            <p:cNvGrpSpPr/>
            <p:nvPr/>
          </p:nvGrpSpPr>
          <p:grpSpPr>
            <a:xfrm>
              <a:off x="5945903" y="4414115"/>
              <a:ext cx="523795" cy="337845"/>
              <a:chOff x="5937765" y="4428285"/>
              <a:chExt cx="523795" cy="337845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3873644-4B4C-48A9-9056-E8D0E7549C30}"/>
                  </a:ext>
                </a:extLst>
              </p:cNvPr>
              <p:cNvSpPr/>
              <p:nvPr/>
            </p:nvSpPr>
            <p:spPr>
              <a:xfrm rot="21421198">
                <a:off x="6066779" y="4428285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C64EBCFA-9A6E-44C7-9467-84A3C8E746AF}"/>
                  </a:ext>
                </a:extLst>
              </p:cNvPr>
              <p:cNvGrpSpPr/>
              <p:nvPr/>
            </p:nvGrpSpPr>
            <p:grpSpPr>
              <a:xfrm rot="610562">
                <a:off x="5937765" y="4486570"/>
                <a:ext cx="523795" cy="279560"/>
                <a:chOff x="1132630" y="2184496"/>
                <a:chExt cx="523795" cy="279560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EDDA605-ADE4-468D-B74A-CD99DEA307BD}"/>
                    </a:ext>
                  </a:extLst>
                </p:cNvPr>
                <p:cNvSpPr/>
                <p:nvPr/>
              </p:nvSpPr>
              <p:spPr>
                <a:xfrm rot="19632331">
                  <a:off x="1132630" y="2235545"/>
                  <a:ext cx="523795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80" name="Hexagon 79">
                  <a:extLst>
                    <a:ext uri="{FF2B5EF4-FFF2-40B4-BE49-F238E27FC236}">
                      <a16:creationId xmlns:a16="http://schemas.microsoft.com/office/drawing/2014/main" id="{72F84E17-DDBE-4237-9979-1EAB2CC40011}"/>
                    </a:ext>
                  </a:extLst>
                </p:cNvPr>
                <p:cNvSpPr/>
                <p:nvPr/>
              </p:nvSpPr>
              <p:spPr>
                <a:xfrm rot="16200000">
                  <a:off x="1201422" y="2335429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81" name="Hexagon 80">
                  <a:extLst>
                    <a:ext uri="{FF2B5EF4-FFF2-40B4-BE49-F238E27FC236}">
                      <a16:creationId xmlns:a16="http://schemas.microsoft.com/office/drawing/2014/main" id="{375080FA-5F49-4BBC-80F0-52430A6BD6DE}"/>
                    </a:ext>
                  </a:extLst>
                </p:cNvPr>
                <p:cNvSpPr/>
                <p:nvPr/>
              </p:nvSpPr>
              <p:spPr>
                <a:xfrm rot="16200000">
                  <a:off x="1479071" y="215339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82" name="Hexagon 81">
                  <a:extLst>
                    <a:ext uri="{FF2B5EF4-FFF2-40B4-BE49-F238E27FC236}">
                      <a16:creationId xmlns:a16="http://schemas.microsoft.com/office/drawing/2014/main" id="{25A35980-986D-4225-B3D4-9907214F4958}"/>
                    </a:ext>
                  </a:extLst>
                </p:cNvPr>
                <p:cNvSpPr/>
                <p:nvPr/>
              </p:nvSpPr>
              <p:spPr>
                <a:xfrm rot="16200000">
                  <a:off x="1349683" y="224897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20F792C-91E6-4352-AC54-A0950F34149D}"/>
                </a:ext>
              </a:extLst>
            </p:cNvPr>
            <p:cNvGrpSpPr/>
            <p:nvPr/>
          </p:nvGrpSpPr>
          <p:grpSpPr>
            <a:xfrm>
              <a:off x="6808955" y="1706302"/>
              <a:ext cx="523795" cy="357127"/>
              <a:chOff x="7117340" y="1528499"/>
              <a:chExt cx="523795" cy="357127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E6B3CAB-6856-406D-B1E4-596843EC717D}"/>
                  </a:ext>
                </a:extLst>
              </p:cNvPr>
              <p:cNvSpPr/>
              <p:nvPr/>
            </p:nvSpPr>
            <p:spPr>
              <a:xfrm>
                <a:off x="7393833" y="1767919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9BD8C3D-BFC0-4DD3-B3E1-C2013A556849}"/>
                  </a:ext>
                </a:extLst>
              </p:cNvPr>
              <p:cNvGrpSpPr/>
              <p:nvPr/>
            </p:nvGrpSpPr>
            <p:grpSpPr>
              <a:xfrm rot="460266">
                <a:off x="7117340" y="1528499"/>
                <a:ext cx="523795" cy="279560"/>
                <a:chOff x="1132630" y="2184496"/>
                <a:chExt cx="523795" cy="279560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4EE976C6-B9A5-4CE4-B0C3-46F184F1DE67}"/>
                    </a:ext>
                  </a:extLst>
                </p:cNvPr>
                <p:cNvSpPr/>
                <p:nvPr/>
              </p:nvSpPr>
              <p:spPr>
                <a:xfrm rot="19632331">
                  <a:off x="1132630" y="2235545"/>
                  <a:ext cx="523795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 dirty="0"/>
                </a:p>
              </p:txBody>
            </p:sp>
            <p:sp>
              <p:nvSpPr>
                <p:cNvPr id="85" name="Hexagon 84">
                  <a:extLst>
                    <a:ext uri="{FF2B5EF4-FFF2-40B4-BE49-F238E27FC236}">
                      <a16:creationId xmlns:a16="http://schemas.microsoft.com/office/drawing/2014/main" id="{C73400D6-F0DD-46EF-B53A-F5F04F8F3F34}"/>
                    </a:ext>
                  </a:extLst>
                </p:cNvPr>
                <p:cNvSpPr/>
                <p:nvPr/>
              </p:nvSpPr>
              <p:spPr>
                <a:xfrm rot="16200000">
                  <a:off x="1201422" y="2335429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86" name="Hexagon 85">
                  <a:extLst>
                    <a:ext uri="{FF2B5EF4-FFF2-40B4-BE49-F238E27FC236}">
                      <a16:creationId xmlns:a16="http://schemas.microsoft.com/office/drawing/2014/main" id="{6A52D08F-CE4D-46D6-A70F-902221FE63B3}"/>
                    </a:ext>
                  </a:extLst>
                </p:cNvPr>
                <p:cNvSpPr/>
                <p:nvPr/>
              </p:nvSpPr>
              <p:spPr>
                <a:xfrm rot="16200000">
                  <a:off x="1479071" y="215339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87" name="Hexagon 86">
                  <a:extLst>
                    <a:ext uri="{FF2B5EF4-FFF2-40B4-BE49-F238E27FC236}">
                      <a16:creationId xmlns:a16="http://schemas.microsoft.com/office/drawing/2014/main" id="{18B1AEAE-7FBC-4573-85C4-579EF947FA0C}"/>
                    </a:ext>
                  </a:extLst>
                </p:cNvPr>
                <p:cNvSpPr/>
                <p:nvPr/>
              </p:nvSpPr>
              <p:spPr>
                <a:xfrm rot="16200000">
                  <a:off x="1349683" y="224897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81AD8A0-C056-459B-9BCD-BDB2DD38ABAD}"/>
                </a:ext>
              </a:extLst>
            </p:cNvPr>
            <p:cNvCxnSpPr>
              <a:cxnSpLocks/>
            </p:cNvCxnSpPr>
            <p:nvPr/>
          </p:nvCxnSpPr>
          <p:spPr>
            <a:xfrm>
              <a:off x="5301668" y="2704643"/>
              <a:ext cx="906133" cy="1899929"/>
            </a:xfrm>
            <a:prstGeom prst="line">
              <a:avLst/>
            </a:prstGeom>
            <a:ln>
              <a:headEnd type="oval" w="med" len="sm"/>
              <a:tailEnd type="oval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F87A614-B802-44A6-A842-0266A68FD49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853" y="1860499"/>
              <a:ext cx="930850" cy="1923322"/>
            </a:xfrm>
            <a:prstGeom prst="line">
              <a:avLst/>
            </a:prstGeom>
            <a:ln>
              <a:headEnd type="oval" w="med" len="sm"/>
              <a:tailEnd type="oval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CA1E181-3D87-4129-90D4-8DC9675A217C}"/>
              </a:ext>
            </a:extLst>
          </p:cNvPr>
          <p:cNvSpPr/>
          <p:nvPr/>
        </p:nvSpPr>
        <p:spPr>
          <a:xfrm>
            <a:off x="8863587" y="1121668"/>
            <a:ext cx="286512" cy="256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7794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BA781A-C57A-463F-AFA0-047CBBFA8E0A}"/>
              </a:ext>
            </a:extLst>
          </p:cNvPr>
          <p:cNvGrpSpPr/>
          <p:nvPr/>
        </p:nvGrpSpPr>
        <p:grpSpPr>
          <a:xfrm>
            <a:off x="5107119" y="1651378"/>
            <a:ext cx="905065" cy="1145924"/>
            <a:chOff x="6379656" y="2005709"/>
            <a:chExt cx="905065" cy="11459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ABD89B6-0FFF-442F-86BA-28073567F8DE}"/>
                </a:ext>
              </a:extLst>
            </p:cNvPr>
            <p:cNvSpPr/>
            <p:nvPr/>
          </p:nvSpPr>
          <p:spPr>
            <a:xfrm rot="16199458">
              <a:off x="6260286" y="2261311"/>
              <a:ext cx="1145923" cy="634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EE3D052-9DA8-4CF8-8854-D04E333CC04E}"/>
                </a:ext>
              </a:extLst>
            </p:cNvPr>
            <p:cNvGrpSpPr/>
            <p:nvPr/>
          </p:nvGrpSpPr>
          <p:grpSpPr>
            <a:xfrm rot="17735771">
              <a:off x="6361053" y="2881044"/>
              <a:ext cx="172217" cy="135012"/>
              <a:chOff x="5070509" y="2499451"/>
              <a:chExt cx="462022" cy="36683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1C96D4E-5706-454B-B531-B8F3574DC06E}"/>
                  </a:ext>
                </a:extLst>
              </p:cNvPr>
              <p:cNvSpPr/>
              <p:nvPr/>
            </p:nvSpPr>
            <p:spPr>
              <a:xfrm>
                <a:off x="5301520" y="2748574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ED9AEC6-F149-4179-B94B-14EC3CDE7042}"/>
                  </a:ext>
                </a:extLst>
              </p:cNvPr>
              <p:cNvGrpSpPr/>
              <p:nvPr/>
            </p:nvGrpSpPr>
            <p:grpSpPr>
              <a:xfrm rot="457261">
                <a:off x="5070509" y="2499451"/>
                <a:ext cx="462022" cy="319454"/>
                <a:chOff x="633547" y="1428688"/>
                <a:chExt cx="462022" cy="319454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C8AA9F6-5FF2-4FA2-A3FB-B64BFC370559}"/>
                    </a:ext>
                  </a:extLst>
                </p:cNvPr>
                <p:cNvSpPr/>
                <p:nvPr/>
              </p:nvSpPr>
              <p:spPr>
                <a:xfrm rot="19632331">
                  <a:off x="633547" y="1487434"/>
                  <a:ext cx="462022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9" name="Hexagon 28">
                  <a:extLst>
                    <a:ext uri="{FF2B5EF4-FFF2-40B4-BE49-F238E27FC236}">
                      <a16:creationId xmlns:a16="http://schemas.microsoft.com/office/drawing/2014/main" id="{41415C73-AFDF-42BB-B620-FE5BCD6D795D}"/>
                    </a:ext>
                  </a:extLst>
                </p:cNvPr>
                <p:cNvSpPr/>
                <p:nvPr/>
              </p:nvSpPr>
              <p:spPr>
                <a:xfrm>
                  <a:off x="698213" y="158841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30" name="Hexagon 29">
                  <a:extLst>
                    <a:ext uri="{FF2B5EF4-FFF2-40B4-BE49-F238E27FC236}">
                      <a16:creationId xmlns:a16="http://schemas.microsoft.com/office/drawing/2014/main" id="{F811D2CE-311B-45E5-BC7D-1014C5BE9AB0}"/>
                    </a:ext>
                  </a:extLst>
                </p:cNvPr>
                <p:cNvSpPr/>
                <p:nvPr/>
              </p:nvSpPr>
              <p:spPr>
                <a:xfrm>
                  <a:off x="817319" y="1521612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31" name="Hexagon 30">
                  <a:extLst>
                    <a:ext uri="{FF2B5EF4-FFF2-40B4-BE49-F238E27FC236}">
                      <a16:creationId xmlns:a16="http://schemas.microsoft.com/office/drawing/2014/main" id="{4F6C8A61-B394-47B8-9965-93176BFF7C51}"/>
                    </a:ext>
                  </a:extLst>
                </p:cNvPr>
                <p:cNvSpPr/>
                <p:nvPr/>
              </p:nvSpPr>
              <p:spPr>
                <a:xfrm>
                  <a:off x="935591" y="1428688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7CE70CC-148A-4B8F-9CEC-E6A7EA22D22B}"/>
                </a:ext>
              </a:extLst>
            </p:cNvPr>
            <p:cNvGrpSpPr/>
            <p:nvPr/>
          </p:nvGrpSpPr>
          <p:grpSpPr>
            <a:xfrm rot="17969058">
              <a:off x="7125632" y="2141331"/>
              <a:ext cx="188935" cy="129243"/>
              <a:chOff x="7898258" y="3505721"/>
              <a:chExt cx="462022" cy="36061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11D306F-4E68-4E44-94F6-3DDA908A84E8}"/>
                  </a:ext>
                </a:extLst>
              </p:cNvPr>
              <p:cNvGrpSpPr/>
              <p:nvPr/>
            </p:nvGrpSpPr>
            <p:grpSpPr>
              <a:xfrm rot="281147">
                <a:off x="7898258" y="3546878"/>
                <a:ext cx="462022" cy="319454"/>
                <a:chOff x="639194" y="1428688"/>
                <a:chExt cx="462022" cy="319454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C8FF810-9F77-471D-8FDB-55F6FA6A908C}"/>
                    </a:ext>
                  </a:extLst>
                </p:cNvPr>
                <p:cNvSpPr/>
                <p:nvPr/>
              </p:nvSpPr>
              <p:spPr>
                <a:xfrm rot="19632331">
                  <a:off x="639194" y="1483242"/>
                  <a:ext cx="462022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3" name="Hexagon 22">
                  <a:extLst>
                    <a:ext uri="{FF2B5EF4-FFF2-40B4-BE49-F238E27FC236}">
                      <a16:creationId xmlns:a16="http://schemas.microsoft.com/office/drawing/2014/main" id="{C441099F-0963-452B-9F09-0412D1DC462B}"/>
                    </a:ext>
                  </a:extLst>
                </p:cNvPr>
                <p:cNvSpPr/>
                <p:nvPr/>
              </p:nvSpPr>
              <p:spPr>
                <a:xfrm>
                  <a:off x="698213" y="158841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4" name="Hexagon 23">
                  <a:extLst>
                    <a:ext uri="{FF2B5EF4-FFF2-40B4-BE49-F238E27FC236}">
                      <a16:creationId xmlns:a16="http://schemas.microsoft.com/office/drawing/2014/main" id="{82285CC9-35F5-4E17-A120-726AD5EC1ED6}"/>
                    </a:ext>
                  </a:extLst>
                </p:cNvPr>
                <p:cNvSpPr/>
                <p:nvPr/>
              </p:nvSpPr>
              <p:spPr>
                <a:xfrm>
                  <a:off x="817319" y="1521612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5" name="Hexagon 24">
                  <a:extLst>
                    <a:ext uri="{FF2B5EF4-FFF2-40B4-BE49-F238E27FC236}">
                      <a16:creationId xmlns:a16="http://schemas.microsoft.com/office/drawing/2014/main" id="{82BF7F92-C67A-4C9E-985E-C4CF988B746F}"/>
                    </a:ext>
                  </a:extLst>
                </p:cNvPr>
                <p:cNvSpPr/>
                <p:nvPr/>
              </p:nvSpPr>
              <p:spPr>
                <a:xfrm>
                  <a:off x="935591" y="1428688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1E467F8-14FA-4F81-A59D-901FC854462F}"/>
                  </a:ext>
                </a:extLst>
              </p:cNvPr>
              <p:cNvSpPr/>
              <p:nvPr/>
            </p:nvSpPr>
            <p:spPr>
              <a:xfrm>
                <a:off x="7989969" y="3505721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1E008E-88AC-4E26-A8F0-DCFE5557C95F}"/>
                </a:ext>
              </a:extLst>
            </p:cNvPr>
            <p:cNvGrpSpPr/>
            <p:nvPr/>
          </p:nvGrpSpPr>
          <p:grpSpPr>
            <a:xfrm rot="17596262">
              <a:off x="7113311" y="2892467"/>
              <a:ext cx="195243" cy="124344"/>
              <a:chOff x="5937765" y="4428285"/>
              <a:chExt cx="523795" cy="33784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C45FD5E-B7D7-413B-8C08-6EA2C50A8166}"/>
                  </a:ext>
                </a:extLst>
              </p:cNvPr>
              <p:cNvSpPr/>
              <p:nvPr/>
            </p:nvSpPr>
            <p:spPr>
              <a:xfrm rot="21421198">
                <a:off x="6066779" y="4428285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617BED0-0320-4BB9-852B-1CEE954C3002}"/>
                  </a:ext>
                </a:extLst>
              </p:cNvPr>
              <p:cNvGrpSpPr/>
              <p:nvPr/>
            </p:nvGrpSpPr>
            <p:grpSpPr>
              <a:xfrm rot="610562">
                <a:off x="5937765" y="4486570"/>
                <a:ext cx="523795" cy="279560"/>
                <a:chOff x="1132630" y="2184496"/>
                <a:chExt cx="523795" cy="27956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9DFC56F-7CBE-41E2-A417-A3014F92B11D}"/>
                    </a:ext>
                  </a:extLst>
                </p:cNvPr>
                <p:cNvSpPr/>
                <p:nvPr/>
              </p:nvSpPr>
              <p:spPr>
                <a:xfrm rot="19632331">
                  <a:off x="1132630" y="2235545"/>
                  <a:ext cx="523795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7" name="Hexagon 16">
                  <a:extLst>
                    <a:ext uri="{FF2B5EF4-FFF2-40B4-BE49-F238E27FC236}">
                      <a16:creationId xmlns:a16="http://schemas.microsoft.com/office/drawing/2014/main" id="{14845127-CB86-4E0E-9B8F-A5E1BAA330AB}"/>
                    </a:ext>
                  </a:extLst>
                </p:cNvPr>
                <p:cNvSpPr/>
                <p:nvPr/>
              </p:nvSpPr>
              <p:spPr>
                <a:xfrm rot="16200000">
                  <a:off x="1201422" y="2335429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8" name="Hexagon 17">
                  <a:extLst>
                    <a:ext uri="{FF2B5EF4-FFF2-40B4-BE49-F238E27FC236}">
                      <a16:creationId xmlns:a16="http://schemas.microsoft.com/office/drawing/2014/main" id="{DED95D7E-AC09-4238-A5B2-4EE2F340AB17}"/>
                    </a:ext>
                  </a:extLst>
                </p:cNvPr>
                <p:cNvSpPr/>
                <p:nvPr/>
              </p:nvSpPr>
              <p:spPr>
                <a:xfrm rot="16200000">
                  <a:off x="1479071" y="215339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9" name="Hexagon 18">
                  <a:extLst>
                    <a:ext uri="{FF2B5EF4-FFF2-40B4-BE49-F238E27FC236}">
                      <a16:creationId xmlns:a16="http://schemas.microsoft.com/office/drawing/2014/main" id="{9BC0F346-7812-432F-BC6D-0DD551E5E283}"/>
                    </a:ext>
                  </a:extLst>
                </p:cNvPr>
                <p:cNvSpPr/>
                <p:nvPr/>
              </p:nvSpPr>
              <p:spPr>
                <a:xfrm rot="16200000">
                  <a:off x="1349683" y="224897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F0E161D-7218-4A43-8148-0519535012EC}"/>
                </a:ext>
              </a:extLst>
            </p:cNvPr>
            <p:cNvGrpSpPr/>
            <p:nvPr/>
          </p:nvGrpSpPr>
          <p:grpSpPr>
            <a:xfrm rot="17735771">
              <a:off x="6351310" y="2152494"/>
              <a:ext cx="195243" cy="131441"/>
              <a:chOff x="7117340" y="1528499"/>
              <a:chExt cx="523795" cy="357127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9D03CB0-D367-473B-B2BA-FB95363D039A}"/>
                  </a:ext>
                </a:extLst>
              </p:cNvPr>
              <p:cNvSpPr/>
              <p:nvPr/>
            </p:nvSpPr>
            <p:spPr>
              <a:xfrm>
                <a:off x="7393833" y="1767919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1B95C46-71B8-40F7-8ED3-DEC317B75401}"/>
                  </a:ext>
                </a:extLst>
              </p:cNvPr>
              <p:cNvGrpSpPr/>
              <p:nvPr/>
            </p:nvGrpSpPr>
            <p:grpSpPr>
              <a:xfrm rot="460266">
                <a:off x="7117340" y="1528499"/>
                <a:ext cx="523795" cy="279560"/>
                <a:chOff x="1132630" y="2184496"/>
                <a:chExt cx="523795" cy="27956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837399-0108-41A3-85EC-C60BE9F9DBAC}"/>
                    </a:ext>
                  </a:extLst>
                </p:cNvPr>
                <p:cNvSpPr/>
                <p:nvPr/>
              </p:nvSpPr>
              <p:spPr>
                <a:xfrm rot="19632331">
                  <a:off x="1132630" y="2235545"/>
                  <a:ext cx="523795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 dirty="0"/>
                </a:p>
              </p:txBody>
            </p:sp>
            <p:sp>
              <p:nvSpPr>
                <p:cNvPr id="11" name="Hexagon 10">
                  <a:extLst>
                    <a:ext uri="{FF2B5EF4-FFF2-40B4-BE49-F238E27FC236}">
                      <a16:creationId xmlns:a16="http://schemas.microsoft.com/office/drawing/2014/main" id="{487E146F-4CE4-4198-B0E1-962B0414ED22}"/>
                    </a:ext>
                  </a:extLst>
                </p:cNvPr>
                <p:cNvSpPr/>
                <p:nvPr/>
              </p:nvSpPr>
              <p:spPr>
                <a:xfrm rot="16200000">
                  <a:off x="1201422" y="2335429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2" name="Hexagon 11">
                  <a:extLst>
                    <a:ext uri="{FF2B5EF4-FFF2-40B4-BE49-F238E27FC236}">
                      <a16:creationId xmlns:a16="http://schemas.microsoft.com/office/drawing/2014/main" id="{03346953-0557-4AB3-92ED-3E32CA0843E4}"/>
                    </a:ext>
                  </a:extLst>
                </p:cNvPr>
                <p:cNvSpPr/>
                <p:nvPr/>
              </p:nvSpPr>
              <p:spPr>
                <a:xfrm rot="16200000">
                  <a:off x="1479071" y="215339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3" name="Hexagon 12">
                  <a:extLst>
                    <a:ext uri="{FF2B5EF4-FFF2-40B4-BE49-F238E27FC236}">
                      <a16:creationId xmlns:a16="http://schemas.microsoft.com/office/drawing/2014/main" id="{970DCCD3-AC9C-45AF-B4ED-957DD85473B6}"/>
                    </a:ext>
                  </a:extLst>
                </p:cNvPr>
                <p:cNvSpPr/>
                <p:nvPr/>
              </p:nvSpPr>
              <p:spPr>
                <a:xfrm rot="16200000">
                  <a:off x="1349683" y="224897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7816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EFCEBABF-1D72-42A7-BAF3-85AA90B1769D}"/>
              </a:ext>
            </a:extLst>
          </p:cNvPr>
          <p:cNvGrpSpPr/>
          <p:nvPr/>
        </p:nvGrpSpPr>
        <p:grpSpPr>
          <a:xfrm>
            <a:off x="5107119" y="1651378"/>
            <a:ext cx="905065" cy="1145924"/>
            <a:chOff x="6379656" y="2005709"/>
            <a:chExt cx="905065" cy="114592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A2914A5-EC50-437C-8EA9-BE6CD6B56E52}"/>
                </a:ext>
              </a:extLst>
            </p:cNvPr>
            <p:cNvSpPr/>
            <p:nvPr/>
          </p:nvSpPr>
          <p:spPr>
            <a:xfrm rot="16199458">
              <a:off x="6260286" y="2261311"/>
              <a:ext cx="1145923" cy="634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FD95E72-158E-44BF-AD8A-FEDA0B1B27F9}"/>
                </a:ext>
              </a:extLst>
            </p:cNvPr>
            <p:cNvGrpSpPr/>
            <p:nvPr/>
          </p:nvGrpSpPr>
          <p:grpSpPr>
            <a:xfrm rot="17735771">
              <a:off x="6361053" y="2881044"/>
              <a:ext cx="172217" cy="135012"/>
              <a:chOff x="5070509" y="2499451"/>
              <a:chExt cx="462022" cy="36683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8EBA56B-C2C6-4C7A-9978-0D059311468A}"/>
                  </a:ext>
                </a:extLst>
              </p:cNvPr>
              <p:cNvSpPr/>
              <p:nvPr/>
            </p:nvSpPr>
            <p:spPr>
              <a:xfrm>
                <a:off x="5301520" y="2748574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7EE7B14-D315-4AB7-ADC9-173A95B88661}"/>
                  </a:ext>
                </a:extLst>
              </p:cNvPr>
              <p:cNvGrpSpPr/>
              <p:nvPr/>
            </p:nvGrpSpPr>
            <p:grpSpPr>
              <a:xfrm rot="457261">
                <a:off x="5070509" y="2499451"/>
                <a:ext cx="462022" cy="319454"/>
                <a:chOff x="633547" y="1428688"/>
                <a:chExt cx="462022" cy="31945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968367F5-82C3-49C7-8BC0-B20FE73CF1BC}"/>
                    </a:ext>
                  </a:extLst>
                </p:cNvPr>
                <p:cNvSpPr/>
                <p:nvPr/>
              </p:nvSpPr>
              <p:spPr>
                <a:xfrm rot="19632331">
                  <a:off x="633547" y="1487434"/>
                  <a:ext cx="462022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68" name="Hexagon 67">
                  <a:extLst>
                    <a:ext uri="{FF2B5EF4-FFF2-40B4-BE49-F238E27FC236}">
                      <a16:creationId xmlns:a16="http://schemas.microsoft.com/office/drawing/2014/main" id="{E96CE0AE-2149-48DE-9A76-E745954334A8}"/>
                    </a:ext>
                  </a:extLst>
                </p:cNvPr>
                <p:cNvSpPr/>
                <p:nvPr/>
              </p:nvSpPr>
              <p:spPr>
                <a:xfrm>
                  <a:off x="698213" y="158841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69" name="Hexagon 68">
                  <a:extLst>
                    <a:ext uri="{FF2B5EF4-FFF2-40B4-BE49-F238E27FC236}">
                      <a16:creationId xmlns:a16="http://schemas.microsoft.com/office/drawing/2014/main" id="{719FB26A-55A0-498D-86F4-6048147CF10D}"/>
                    </a:ext>
                  </a:extLst>
                </p:cNvPr>
                <p:cNvSpPr/>
                <p:nvPr/>
              </p:nvSpPr>
              <p:spPr>
                <a:xfrm>
                  <a:off x="817319" y="1521612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70" name="Hexagon 69">
                  <a:extLst>
                    <a:ext uri="{FF2B5EF4-FFF2-40B4-BE49-F238E27FC236}">
                      <a16:creationId xmlns:a16="http://schemas.microsoft.com/office/drawing/2014/main" id="{BAC0CE3C-41F9-449B-8784-76DA3B18FBC5}"/>
                    </a:ext>
                  </a:extLst>
                </p:cNvPr>
                <p:cNvSpPr/>
                <p:nvPr/>
              </p:nvSpPr>
              <p:spPr>
                <a:xfrm>
                  <a:off x="935591" y="1428688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356748A-B10F-41EB-A16D-AC2BF91F64DD}"/>
                </a:ext>
              </a:extLst>
            </p:cNvPr>
            <p:cNvGrpSpPr/>
            <p:nvPr/>
          </p:nvGrpSpPr>
          <p:grpSpPr>
            <a:xfrm rot="17969058">
              <a:off x="7125632" y="2141331"/>
              <a:ext cx="188935" cy="129243"/>
              <a:chOff x="7898258" y="3505721"/>
              <a:chExt cx="462022" cy="360611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EE2A86F-E38C-49BD-B0E5-E6F88DBBF7F4}"/>
                  </a:ext>
                </a:extLst>
              </p:cNvPr>
              <p:cNvGrpSpPr/>
              <p:nvPr/>
            </p:nvGrpSpPr>
            <p:grpSpPr>
              <a:xfrm rot="281147">
                <a:off x="7898258" y="3546878"/>
                <a:ext cx="462022" cy="319454"/>
                <a:chOff x="639194" y="1428688"/>
                <a:chExt cx="462022" cy="31945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4094E89-D08B-4DA2-A4D0-104D83D48C99}"/>
                    </a:ext>
                  </a:extLst>
                </p:cNvPr>
                <p:cNvSpPr/>
                <p:nvPr/>
              </p:nvSpPr>
              <p:spPr>
                <a:xfrm rot="19632331">
                  <a:off x="639194" y="1483242"/>
                  <a:ext cx="462022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62" name="Hexagon 61">
                  <a:extLst>
                    <a:ext uri="{FF2B5EF4-FFF2-40B4-BE49-F238E27FC236}">
                      <a16:creationId xmlns:a16="http://schemas.microsoft.com/office/drawing/2014/main" id="{391CEE8F-092C-402B-8500-665EB1E37818}"/>
                    </a:ext>
                  </a:extLst>
                </p:cNvPr>
                <p:cNvSpPr/>
                <p:nvPr/>
              </p:nvSpPr>
              <p:spPr>
                <a:xfrm>
                  <a:off x="698213" y="158841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63" name="Hexagon 62">
                  <a:extLst>
                    <a:ext uri="{FF2B5EF4-FFF2-40B4-BE49-F238E27FC236}">
                      <a16:creationId xmlns:a16="http://schemas.microsoft.com/office/drawing/2014/main" id="{C5E34A3C-9A06-4BEF-9120-360026AD5B9B}"/>
                    </a:ext>
                  </a:extLst>
                </p:cNvPr>
                <p:cNvSpPr/>
                <p:nvPr/>
              </p:nvSpPr>
              <p:spPr>
                <a:xfrm>
                  <a:off x="817319" y="1521612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64" name="Hexagon 63">
                  <a:extLst>
                    <a:ext uri="{FF2B5EF4-FFF2-40B4-BE49-F238E27FC236}">
                      <a16:creationId xmlns:a16="http://schemas.microsoft.com/office/drawing/2014/main" id="{44ED697C-CFFB-4E17-B702-4F7F1F81C998}"/>
                    </a:ext>
                  </a:extLst>
                </p:cNvPr>
                <p:cNvSpPr/>
                <p:nvPr/>
              </p:nvSpPr>
              <p:spPr>
                <a:xfrm>
                  <a:off x="935591" y="1428688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6A695AF-ED70-4F02-98A7-E0319C034DAE}"/>
                  </a:ext>
                </a:extLst>
              </p:cNvPr>
              <p:cNvSpPr/>
              <p:nvPr/>
            </p:nvSpPr>
            <p:spPr>
              <a:xfrm>
                <a:off x="7989969" y="3505721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9C8FC14-C538-4C6E-A91A-420F1C383849}"/>
                </a:ext>
              </a:extLst>
            </p:cNvPr>
            <p:cNvGrpSpPr/>
            <p:nvPr/>
          </p:nvGrpSpPr>
          <p:grpSpPr>
            <a:xfrm rot="17596262">
              <a:off x="7113311" y="2892467"/>
              <a:ext cx="195243" cy="124344"/>
              <a:chOff x="5937765" y="4428285"/>
              <a:chExt cx="523795" cy="337845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DE6E226-15CE-41DD-94D6-09BE0C88CF8B}"/>
                  </a:ext>
                </a:extLst>
              </p:cNvPr>
              <p:cNvSpPr/>
              <p:nvPr/>
            </p:nvSpPr>
            <p:spPr>
              <a:xfrm rot="21421198">
                <a:off x="6066779" y="4428285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57BF251-4B9E-49B0-AFCB-82203068A574}"/>
                  </a:ext>
                </a:extLst>
              </p:cNvPr>
              <p:cNvGrpSpPr/>
              <p:nvPr/>
            </p:nvGrpSpPr>
            <p:grpSpPr>
              <a:xfrm rot="610562">
                <a:off x="5937765" y="4486570"/>
                <a:ext cx="523795" cy="279560"/>
                <a:chOff x="1132630" y="2184496"/>
                <a:chExt cx="523795" cy="279560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D0C0EBF8-3EA8-4A02-A5A8-C03146A8DBED}"/>
                    </a:ext>
                  </a:extLst>
                </p:cNvPr>
                <p:cNvSpPr/>
                <p:nvPr/>
              </p:nvSpPr>
              <p:spPr>
                <a:xfrm rot="19632331">
                  <a:off x="1132630" y="2235545"/>
                  <a:ext cx="523795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56" name="Hexagon 55">
                  <a:extLst>
                    <a:ext uri="{FF2B5EF4-FFF2-40B4-BE49-F238E27FC236}">
                      <a16:creationId xmlns:a16="http://schemas.microsoft.com/office/drawing/2014/main" id="{2E4293D0-95D7-494C-9EFE-9BE91D05F63D}"/>
                    </a:ext>
                  </a:extLst>
                </p:cNvPr>
                <p:cNvSpPr/>
                <p:nvPr/>
              </p:nvSpPr>
              <p:spPr>
                <a:xfrm rot="16200000">
                  <a:off x="1201422" y="2335429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57" name="Hexagon 56">
                  <a:extLst>
                    <a:ext uri="{FF2B5EF4-FFF2-40B4-BE49-F238E27FC236}">
                      <a16:creationId xmlns:a16="http://schemas.microsoft.com/office/drawing/2014/main" id="{041BEEFA-5812-45FA-AD1F-BFD4EAE96F6D}"/>
                    </a:ext>
                  </a:extLst>
                </p:cNvPr>
                <p:cNvSpPr/>
                <p:nvPr/>
              </p:nvSpPr>
              <p:spPr>
                <a:xfrm rot="16200000">
                  <a:off x="1479071" y="215339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58" name="Hexagon 57">
                  <a:extLst>
                    <a:ext uri="{FF2B5EF4-FFF2-40B4-BE49-F238E27FC236}">
                      <a16:creationId xmlns:a16="http://schemas.microsoft.com/office/drawing/2014/main" id="{04E83DD1-02A8-4FE4-8144-5B24161C9D37}"/>
                    </a:ext>
                  </a:extLst>
                </p:cNvPr>
                <p:cNvSpPr/>
                <p:nvPr/>
              </p:nvSpPr>
              <p:spPr>
                <a:xfrm rot="16200000">
                  <a:off x="1349683" y="224897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EEC69E4-FD2D-41E2-9573-D0EDEE8AB7FF}"/>
                </a:ext>
              </a:extLst>
            </p:cNvPr>
            <p:cNvGrpSpPr/>
            <p:nvPr/>
          </p:nvGrpSpPr>
          <p:grpSpPr>
            <a:xfrm rot="17735771">
              <a:off x="6351310" y="2152494"/>
              <a:ext cx="195243" cy="131441"/>
              <a:chOff x="7117340" y="1528499"/>
              <a:chExt cx="523795" cy="35712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AA0C45E-6005-4C8D-91F3-801EEF6BABC9}"/>
                  </a:ext>
                </a:extLst>
              </p:cNvPr>
              <p:cNvSpPr/>
              <p:nvPr/>
            </p:nvSpPr>
            <p:spPr>
              <a:xfrm>
                <a:off x="7393833" y="1767919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623497C-4438-4D09-9F36-47457055148E}"/>
                  </a:ext>
                </a:extLst>
              </p:cNvPr>
              <p:cNvGrpSpPr/>
              <p:nvPr/>
            </p:nvGrpSpPr>
            <p:grpSpPr>
              <a:xfrm rot="460266">
                <a:off x="7117340" y="1528499"/>
                <a:ext cx="523795" cy="279560"/>
                <a:chOff x="1132630" y="2184496"/>
                <a:chExt cx="523795" cy="27956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8AD49DC-0DCC-4209-B2B3-34E6D20934FC}"/>
                    </a:ext>
                  </a:extLst>
                </p:cNvPr>
                <p:cNvSpPr/>
                <p:nvPr/>
              </p:nvSpPr>
              <p:spPr>
                <a:xfrm rot="19632331">
                  <a:off x="1132630" y="2235545"/>
                  <a:ext cx="523795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 dirty="0"/>
                </a:p>
              </p:txBody>
            </p:sp>
            <p:sp>
              <p:nvSpPr>
                <p:cNvPr id="50" name="Hexagon 49">
                  <a:extLst>
                    <a:ext uri="{FF2B5EF4-FFF2-40B4-BE49-F238E27FC236}">
                      <a16:creationId xmlns:a16="http://schemas.microsoft.com/office/drawing/2014/main" id="{5AB0D6F3-94BD-4A47-A44C-D5CB7F94A902}"/>
                    </a:ext>
                  </a:extLst>
                </p:cNvPr>
                <p:cNvSpPr/>
                <p:nvPr/>
              </p:nvSpPr>
              <p:spPr>
                <a:xfrm rot="16200000">
                  <a:off x="1201422" y="2335429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51" name="Hexagon 50">
                  <a:extLst>
                    <a:ext uri="{FF2B5EF4-FFF2-40B4-BE49-F238E27FC236}">
                      <a16:creationId xmlns:a16="http://schemas.microsoft.com/office/drawing/2014/main" id="{173A5120-3614-4B1F-9F6E-F4E57E64480B}"/>
                    </a:ext>
                  </a:extLst>
                </p:cNvPr>
                <p:cNvSpPr/>
                <p:nvPr/>
              </p:nvSpPr>
              <p:spPr>
                <a:xfrm rot="16200000">
                  <a:off x="1479071" y="215339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52" name="Hexagon 51">
                  <a:extLst>
                    <a:ext uri="{FF2B5EF4-FFF2-40B4-BE49-F238E27FC236}">
                      <a16:creationId xmlns:a16="http://schemas.microsoft.com/office/drawing/2014/main" id="{C4F2F1FF-7B01-475C-82A9-7D35511DC22C}"/>
                    </a:ext>
                  </a:extLst>
                </p:cNvPr>
                <p:cNvSpPr/>
                <p:nvPr/>
              </p:nvSpPr>
              <p:spPr>
                <a:xfrm rot="16200000">
                  <a:off x="1349683" y="224897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770D17F-59D5-4E39-81FD-98F1465D0059}"/>
              </a:ext>
            </a:extLst>
          </p:cNvPr>
          <p:cNvGrpSpPr/>
          <p:nvPr/>
        </p:nvGrpSpPr>
        <p:grpSpPr>
          <a:xfrm>
            <a:off x="6450369" y="1663435"/>
            <a:ext cx="905065" cy="1145924"/>
            <a:chOff x="6379656" y="2005709"/>
            <a:chExt cx="905065" cy="1145923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58F122E-D2D4-4EED-A619-F73DD36723B6}"/>
                </a:ext>
              </a:extLst>
            </p:cNvPr>
            <p:cNvSpPr/>
            <p:nvPr/>
          </p:nvSpPr>
          <p:spPr>
            <a:xfrm rot="16199458">
              <a:off x="6260286" y="2261311"/>
              <a:ext cx="1145923" cy="634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D533567-14C0-4C76-A5FD-78EDAA8AE967}"/>
                </a:ext>
              </a:extLst>
            </p:cNvPr>
            <p:cNvGrpSpPr/>
            <p:nvPr/>
          </p:nvGrpSpPr>
          <p:grpSpPr>
            <a:xfrm rot="17735771">
              <a:off x="6361053" y="2881044"/>
              <a:ext cx="172217" cy="135012"/>
              <a:chOff x="5070509" y="2499451"/>
              <a:chExt cx="462022" cy="366830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4213DE6-37BE-41C7-ADFC-52F1409BD7C1}"/>
                  </a:ext>
                </a:extLst>
              </p:cNvPr>
              <p:cNvSpPr/>
              <p:nvPr/>
            </p:nvSpPr>
            <p:spPr>
              <a:xfrm>
                <a:off x="5301520" y="2748574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E930B21-D5DF-4435-8CC9-944F682D1C27}"/>
                  </a:ext>
                </a:extLst>
              </p:cNvPr>
              <p:cNvGrpSpPr/>
              <p:nvPr/>
            </p:nvGrpSpPr>
            <p:grpSpPr>
              <a:xfrm rot="457261">
                <a:off x="5070509" y="2499451"/>
                <a:ext cx="462022" cy="319454"/>
                <a:chOff x="633547" y="1428688"/>
                <a:chExt cx="462022" cy="319454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B3883E0F-24B9-43F9-8128-0E054B6471E7}"/>
                    </a:ext>
                  </a:extLst>
                </p:cNvPr>
                <p:cNvSpPr/>
                <p:nvPr/>
              </p:nvSpPr>
              <p:spPr>
                <a:xfrm rot="19632331">
                  <a:off x="633547" y="1487434"/>
                  <a:ext cx="462022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00" name="Hexagon 99">
                  <a:extLst>
                    <a:ext uri="{FF2B5EF4-FFF2-40B4-BE49-F238E27FC236}">
                      <a16:creationId xmlns:a16="http://schemas.microsoft.com/office/drawing/2014/main" id="{79228D05-6D22-4C20-8A6A-0F56D0EC3134}"/>
                    </a:ext>
                  </a:extLst>
                </p:cNvPr>
                <p:cNvSpPr/>
                <p:nvPr/>
              </p:nvSpPr>
              <p:spPr>
                <a:xfrm>
                  <a:off x="698213" y="158841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01" name="Hexagon 100">
                  <a:extLst>
                    <a:ext uri="{FF2B5EF4-FFF2-40B4-BE49-F238E27FC236}">
                      <a16:creationId xmlns:a16="http://schemas.microsoft.com/office/drawing/2014/main" id="{A6C83A79-DDA3-4DCA-A2BD-E57654ABED95}"/>
                    </a:ext>
                  </a:extLst>
                </p:cNvPr>
                <p:cNvSpPr/>
                <p:nvPr/>
              </p:nvSpPr>
              <p:spPr>
                <a:xfrm>
                  <a:off x="817319" y="1521612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02" name="Hexagon 101">
                  <a:extLst>
                    <a:ext uri="{FF2B5EF4-FFF2-40B4-BE49-F238E27FC236}">
                      <a16:creationId xmlns:a16="http://schemas.microsoft.com/office/drawing/2014/main" id="{6EEAE140-4F76-479F-8255-0631EABA3D9F}"/>
                    </a:ext>
                  </a:extLst>
                </p:cNvPr>
                <p:cNvSpPr/>
                <p:nvPr/>
              </p:nvSpPr>
              <p:spPr>
                <a:xfrm>
                  <a:off x="935591" y="1428688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969A964-1677-4957-ACFB-050618634E3B}"/>
                </a:ext>
              </a:extLst>
            </p:cNvPr>
            <p:cNvGrpSpPr/>
            <p:nvPr/>
          </p:nvGrpSpPr>
          <p:grpSpPr>
            <a:xfrm rot="17969058">
              <a:off x="7125632" y="2141331"/>
              <a:ext cx="188935" cy="129243"/>
              <a:chOff x="7898258" y="3505721"/>
              <a:chExt cx="462022" cy="360611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BD56C49-4DF3-4813-B3F1-0D7F29FC20C1}"/>
                  </a:ext>
                </a:extLst>
              </p:cNvPr>
              <p:cNvGrpSpPr/>
              <p:nvPr/>
            </p:nvGrpSpPr>
            <p:grpSpPr>
              <a:xfrm rot="281147">
                <a:off x="7898258" y="3546878"/>
                <a:ext cx="462022" cy="319454"/>
                <a:chOff x="639194" y="1428688"/>
                <a:chExt cx="462022" cy="319454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6EC00A1-E386-4474-BC16-BEC7C4685B01}"/>
                    </a:ext>
                  </a:extLst>
                </p:cNvPr>
                <p:cNvSpPr/>
                <p:nvPr/>
              </p:nvSpPr>
              <p:spPr>
                <a:xfrm rot="19632331">
                  <a:off x="639194" y="1483242"/>
                  <a:ext cx="462022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94" name="Hexagon 93">
                  <a:extLst>
                    <a:ext uri="{FF2B5EF4-FFF2-40B4-BE49-F238E27FC236}">
                      <a16:creationId xmlns:a16="http://schemas.microsoft.com/office/drawing/2014/main" id="{DD12B7A4-638A-4E95-B087-189B14C65813}"/>
                    </a:ext>
                  </a:extLst>
                </p:cNvPr>
                <p:cNvSpPr/>
                <p:nvPr/>
              </p:nvSpPr>
              <p:spPr>
                <a:xfrm>
                  <a:off x="698213" y="158841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95" name="Hexagon 94">
                  <a:extLst>
                    <a:ext uri="{FF2B5EF4-FFF2-40B4-BE49-F238E27FC236}">
                      <a16:creationId xmlns:a16="http://schemas.microsoft.com/office/drawing/2014/main" id="{324925A2-F77F-4424-BD02-036A23C16FA2}"/>
                    </a:ext>
                  </a:extLst>
                </p:cNvPr>
                <p:cNvSpPr/>
                <p:nvPr/>
              </p:nvSpPr>
              <p:spPr>
                <a:xfrm>
                  <a:off x="817319" y="1521612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96" name="Hexagon 95">
                  <a:extLst>
                    <a:ext uri="{FF2B5EF4-FFF2-40B4-BE49-F238E27FC236}">
                      <a16:creationId xmlns:a16="http://schemas.microsoft.com/office/drawing/2014/main" id="{D017B5C1-FAD6-4FEC-A776-5A82202D2DE6}"/>
                    </a:ext>
                  </a:extLst>
                </p:cNvPr>
                <p:cNvSpPr/>
                <p:nvPr/>
              </p:nvSpPr>
              <p:spPr>
                <a:xfrm>
                  <a:off x="935591" y="1428688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65B960B-91CC-4094-A885-B887C5F2562A}"/>
                  </a:ext>
                </a:extLst>
              </p:cNvPr>
              <p:cNvSpPr/>
              <p:nvPr/>
            </p:nvSpPr>
            <p:spPr>
              <a:xfrm>
                <a:off x="7989969" y="3505721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4442BCB-BF3D-412C-BB8A-BE357383E198}"/>
                </a:ext>
              </a:extLst>
            </p:cNvPr>
            <p:cNvGrpSpPr/>
            <p:nvPr/>
          </p:nvGrpSpPr>
          <p:grpSpPr>
            <a:xfrm rot="17596262">
              <a:off x="7113311" y="2892467"/>
              <a:ext cx="195243" cy="124344"/>
              <a:chOff x="5937765" y="4428285"/>
              <a:chExt cx="523795" cy="33784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24AC450-8E20-4CAF-AACA-AB05071BA945}"/>
                  </a:ext>
                </a:extLst>
              </p:cNvPr>
              <p:cNvSpPr/>
              <p:nvPr/>
            </p:nvSpPr>
            <p:spPr>
              <a:xfrm rot="21421198">
                <a:off x="6066779" y="4428285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DCCF9089-7B26-4382-B68A-C4E90F65EB69}"/>
                  </a:ext>
                </a:extLst>
              </p:cNvPr>
              <p:cNvGrpSpPr/>
              <p:nvPr/>
            </p:nvGrpSpPr>
            <p:grpSpPr>
              <a:xfrm rot="610562">
                <a:off x="5937765" y="4486570"/>
                <a:ext cx="523795" cy="279560"/>
                <a:chOff x="1132630" y="2184496"/>
                <a:chExt cx="523795" cy="279560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7098439-EDC8-465B-9484-66BDF6CD0876}"/>
                    </a:ext>
                  </a:extLst>
                </p:cNvPr>
                <p:cNvSpPr/>
                <p:nvPr/>
              </p:nvSpPr>
              <p:spPr>
                <a:xfrm rot="19632331">
                  <a:off x="1132630" y="2235545"/>
                  <a:ext cx="523795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88" name="Hexagon 87">
                  <a:extLst>
                    <a:ext uri="{FF2B5EF4-FFF2-40B4-BE49-F238E27FC236}">
                      <a16:creationId xmlns:a16="http://schemas.microsoft.com/office/drawing/2014/main" id="{000639FF-4B07-4318-B8E9-C95DE479B2EA}"/>
                    </a:ext>
                  </a:extLst>
                </p:cNvPr>
                <p:cNvSpPr/>
                <p:nvPr/>
              </p:nvSpPr>
              <p:spPr>
                <a:xfrm rot="16200000">
                  <a:off x="1201422" y="2335429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89" name="Hexagon 88">
                  <a:extLst>
                    <a:ext uri="{FF2B5EF4-FFF2-40B4-BE49-F238E27FC236}">
                      <a16:creationId xmlns:a16="http://schemas.microsoft.com/office/drawing/2014/main" id="{A12187D9-BADD-40C6-BFF9-A329F2ECD8AC}"/>
                    </a:ext>
                  </a:extLst>
                </p:cNvPr>
                <p:cNvSpPr/>
                <p:nvPr/>
              </p:nvSpPr>
              <p:spPr>
                <a:xfrm rot="16200000">
                  <a:off x="1479071" y="215339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90" name="Hexagon 89">
                  <a:extLst>
                    <a:ext uri="{FF2B5EF4-FFF2-40B4-BE49-F238E27FC236}">
                      <a16:creationId xmlns:a16="http://schemas.microsoft.com/office/drawing/2014/main" id="{B9FCB8C9-F0BB-42E6-8D72-2165917FF4F1}"/>
                    </a:ext>
                  </a:extLst>
                </p:cNvPr>
                <p:cNvSpPr/>
                <p:nvPr/>
              </p:nvSpPr>
              <p:spPr>
                <a:xfrm rot="16200000">
                  <a:off x="1349683" y="224897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275F4AC-7F3C-4CD0-85B5-E5A296B89417}"/>
                </a:ext>
              </a:extLst>
            </p:cNvPr>
            <p:cNvGrpSpPr/>
            <p:nvPr/>
          </p:nvGrpSpPr>
          <p:grpSpPr>
            <a:xfrm rot="17735771">
              <a:off x="6351310" y="2152494"/>
              <a:ext cx="195243" cy="131441"/>
              <a:chOff x="7117340" y="1528499"/>
              <a:chExt cx="523795" cy="357127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91533C9-1A8D-430B-9D14-3FAA1C1BDE2A}"/>
                  </a:ext>
                </a:extLst>
              </p:cNvPr>
              <p:cNvSpPr/>
              <p:nvPr/>
            </p:nvSpPr>
            <p:spPr>
              <a:xfrm>
                <a:off x="7393833" y="1767919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1B45004-E654-453E-A5EE-C33FC1014960}"/>
                  </a:ext>
                </a:extLst>
              </p:cNvPr>
              <p:cNvGrpSpPr/>
              <p:nvPr/>
            </p:nvGrpSpPr>
            <p:grpSpPr>
              <a:xfrm rot="460266">
                <a:off x="7117340" y="1528499"/>
                <a:ext cx="523795" cy="279560"/>
                <a:chOff x="1132630" y="2184496"/>
                <a:chExt cx="523795" cy="279560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B6A123D-86FA-4217-840D-CF66F87BE283}"/>
                    </a:ext>
                  </a:extLst>
                </p:cNvPr>
                <p:cNvSpPr/>
                <p:nvPr/>
              </p:nvSpPr>
              <p:spPr>
                <a:xfrm rot="19632331">
                  <a:off x="1132630" y="2235545"/>
                  <a:ext cx="523795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 dirty="0"/>
                </a:p>
              </p:txBody>
            </p:sp>
            <p:sp>
              <p:nvSpPr>
                <p:cNvPr id="82" name="Hexagon 81">
                  <a:extLst>
                    <a:ext uri="{FF2B5EF4-FFF2-40B4-BE49-F238E27FC236}">
                      <a16:creationId xmlns:a16="http://schemas.microsoft.com/office/drawing/2014/main" id="{015216E8-20D3-4D0D-B531-4AA1FDC4B07B}"/>
                    </a:ext>
                  </a:extLst>
                </p:cNvPr>
                <p:cNvSpPr/>
                <p:nvPr/>
              </p:nvSpPr>
              <p:spPr>
                <a:xfrm rot="16200000">
                  <a:off x="1201422" y="2335429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83" name="Hexagon 82">
                  <a:extLst>
                    <a:ext uri="{FF2B5EF4-FFF2-40B4-BE49-F238E27FC236}">
                      <a16:creationId xmlns:a16="http://schemas.microsoft.com/office/drawing/2014/main" id="{8B0E6AD3-2AC2-4F81-BA81-943DC5A9B73F}"/>
                    </a:ext>
                  </a:extLst>
                </p:cNvPr>
                <p:cNvSpPr/>
                <p:nvPr/>
              </p:nvSpPr>
              <p:spPr>
                <a:xfrm rot="16200000">
                  <a:off x="1479071" y="215339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84" name="Hexagon 83">
                  <a:extLst>
                    <a:ext uri="{FF2B5EF4-FFF2-40B4-BE49-F238E27FC236}">
                      <a16:creationId xmlns:a16="http://schemas.microsoft.com/office/drawing/2014/main" id="{F47B0580-2FEF-4682-95B8-A6CE6D24946B}"/>
                    </a:ext>
                  </a:extLst>
                </p:cNvPr>
                <p:cNvSpPr/>
                <p:nvPr/>
              </p:nvSpPr>
              <p:spPr>
                <a:xfrm rot="16200000">
                  <a:off x="1349683" y="224897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C29249-F74B-4651-AAC5-3C081CB53792}"/>
              </a:ext>
            </a:extLst>
          </p:cNvPr>
          <p:cNvGrpSpPr/>
          <p:nvPr/>
        </p:nvGrpSpPr>
        <p:grpSpPr>
          <a:xfrm>
            <a:off x="7802527" y="1656482"/>
            <a:ext cx="905065" cy="1145924"/>
            <a:chOff x="6379656" y="2005709"/>
            <a:chExt cx="905065" cy="114592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BFB71EB-4819-45FF-9A8E-406B238C8EDC}"/>
                </a:ext>
              </a:extLst>
            </p:cNvPr>
            <p:cNvSpPr/>
            <p:nvPr/>
          </p:nvSpPr>
          <p:spPr>
            <a:xfrm rot="16199458">
              <a:off x="6260286" y="2261311"/>
              <a:ext cx="1145923" cy="634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E947648-E885-4797-8D05-E04A9E53369D}"/>
                </a:ext>
              </a:extLst>
            </p:cNvPr>
            <p:cNvGrpSpPr/>
            <p:nvPr/>
          </p:nvGrpSpPr>
          <p:grpSpPr>
            <a:xfrm rot="17735771">
              <a:off x="6361053" y="2881044"/>
              <a:ext cx="172217" cy="135012"/>
              <a:chOff x="5070509" y="2499451"/>
              <a:chExt cx="462022" cy="36683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E08DA2E-70EB-4FA7-839F-87B31E7A85A5}"/>
                  </a:ext>
                </a:extLst>
              </p:cNvPr>
              <p:cNvSpPr/>
              <p:nvPr/>
            </p:nvSpPr>
            <p:spPr>
              <a:xfrm>
                <a:off x="5301520" y="2748574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BD445977-09EE-44E2-BD9D-B5A5B534DD43}"/>
                  </a:ext>
                </a:extLst>
              </p:cNvPr>
              <p:cNvGrpSpPr/>
              <p:nvPr/>
            </p:nvGrpSpPr>
            <p:grpSpPr>
              <a:xfrm rot="457261">
                <a:off x="5070509" y="2499451"/>
                <a:ext cx="462022" cy="319454"/>
                <a:chOff x="633547" y="1428688"/>
                <a:chExt cx="462022" cy="319454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1515FE42-3DD0-4216-B7A5-0D66A8A8D92F}"/>
                    </a:ext>
                  </a:extLst>
                </p:cNvPr>
                <p:cNvSpPr/>
                <p:nvPr/>
              </p:nvSpPr>
              <p:spPr>
                <a:xfrm rot="19632331">
                  <a:off x="633547" y="1487434"/>
                  <a:ext cx="462022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30" name="Hexagon 129">
                  <a:extLst>
                    <a:ext uri="{FF2B5EF4-FFF2-40B4-BE49-F238E27FC236}">
                      <a16:creationId xmlns:a16="http://schemas.microsoft.com/office/drawing/2014/main" id="{8F23D5D3-8BF7-4D6F-960C-64381329D81F}"/>
                    </a:ext>
                  </a:extLst>
                </p:cNvPr>
                <p:cNvSpPr/>
                <p:nvPr/>
              </p:nvSpPr>
              <p:spPr>
                <a:xfrm>
                  <a:off x="698213" y="158841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31" name="Hexagon 130">
                  <a:extLst>
                    <a:ext uri="{FF2B5EF4-FFF2-40B4-BE49-F238E27FC236}">
                      <a16:creationId xmlns:a16="http://schemas.microsoft.com/office/drawing/2014/main" id="{EB9F10CF-1302-4F02-99B5-780B6756993D}"/>
                    </a:ext>
                  </a:extLst>
                </p:cNvPr>
                <p:cNvSpPr/>
                <p:nvPr/>
              </p:nvSpPr>
              <p:spPr>
                <a:xfrm>
                  <a:off x="817319" y="1521612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32" name="Hexagon 131">
                  <a:extLst>
                    <a:ext uri="{FF2B5EF4-FFF2-40B4-BE49-F238E27FC236}">
                      <a16:creationId xmlns:a16="http://schemas.microsoft.com/office/drawing/2014/main" id="{24C92481-58E9-4F9F-A684-A78803FF0334}"/>
                    </a:ext>
                  </a:extLst>
                </p:cNvPr>
                <p:cNvSpPr/>
                <p:nvPr/>
              </p:nvSpPr>
              <p:spPr>
                <a:xfrm>
                  <a:off x="935591" y="1428688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C442655-DA23-447E-A37B-770F9194D55E}"/>
                </a:ext>
              </a:extLst>
            </p:cNvPr>
            <p:cNvGrpSpPr/>
            <p:nvPr/>
          </p:nvGrpSpPr>
          <p:grpSpPr>
            <a:xfrm rot="17969058">
              <a:off x="7125632" y="2141331"/>
              <a:ext cx="188935" cy="129243"/>
              <a:chOff x="7898258" y="3505721"/>
              <a:chExt cx="462022" cy="360611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DC825BC2-1C5B-4BB1-A49E-09BB27FAE0EF}"/>
                  </a:ext>
                </a:extLst>
              </p:cNvPr>
              <p:cNvGrpSpPr/>
              <p:nvPr/>
            </p:nvGrpSpPr>
            <p:grpSpPr>
              <a:xfrm rot="281147">
                <a:off x="7898258" y="3546878"/>
                <a:ext cx="462022" cy="319454"/>
                <a:chOff x="639194" y="1428688"/>
                <a:chExt cx="462022" cy="319454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E4B0CC98-5B08-4893-A770-E4817A9C7A2F}"/>
                    </a:ext>
                  </a:extLst>
                </p:cNvPr>
                <p:cNvSpPr/>
                <p:nvPr/>
              </p:nvSpPr>
              <p:spPr>
                <a:xfrm rot="19632331">
                  <a:off x="639194" y="1483242"/>
                  <a:ext cx="462022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24" name="Hexagon 123">
                  <a:extLst>
                    <a:ext uri="{FF2B5EF4-FFF2-40B4-BE49-F238E27FC236}">
                      <a16:creationId xmlns:a16="http://schemas.microsoft.com/office/drawing/2014/main" id="{74C379F7-0437-4F83-AB1A-1CD49B1F1464}"/>
                    </a:ext>
                  </a:extLst>
                </p:cNvPr>
                <p:cNvSpPr/>
                <p:nvPr/>
              </p:nvSpPr>
              <p:spPr>
                <a:xfrm>
                  <a:off x="698213" y="158841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25" name="Hexagon 124">
                  <a:extLst>
                    <a:ext uri="{FF2B5EF4-FFF2-40B4-BE49-F238E27FC236}">
                      <a16:creationId xmlns:a16="http://schemas.microsoft.com/office/drawing/2014/main" id="{472039F7-23DA-4B77-8CEE-C2BA9B0F6322}"/>
                    </a:ext>
                  </a:extLst>
                </p:cNvPr>
                <p:cNvSpPr/>
                <p:nvPr/>
              </p:nvSpPr>
              <p:spPr>
                <a:xfrm>
                  <a:off x="817319" y="1521612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26" name="Hexagon 125">
                  <a:extLst>
                    <a:ext uri="{FF2B5EF4-FFF2-40B4-BE49-F238E27FC236}">
                      <a16:creationId xmlns:a16="http://schemas.microsoft.com/office/drawing/2014/main" id="{54530F53-E125-49CA-8946-E89ADB34B66E}"/>
                    </a:ext>
                  </a:extLst>
                </p:cNvPr>
                <p:cNvSpPr/>
                <p:nvPr/>
              </p:nvSpPr>
              <p:spPr>
                <a:xfrm>
                  <a:off x="935591" y="1428688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6357117-F4C6-4303-B1FB-E5A1C4F253FB}"/>
                  </a:ext>
                </a:extLst>
              </p:cNvPr>
              <p:cNvSpPr/>
              <p:nvPr/>
            </p:nvSpPr>
            <p:spPr>
              <a:xfrm>
                <a:off x="7989969" y="3505721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6BD6E35-116F-4364-9A65-AA6323A9F45C}"/>
                </a:ext>
              </a:extLst>
            </p:cNvPr>
            <p:cNvGrpSpPr/>
            <p:nvPr/>
          </p:nvGrpSpPr>
          <p:grpSpPr>
            <a:xfrm rot="17596262">
              <a:off x="7113311" y="2892467"/>
              <a:ext cx="195243" cy="124344"/>
              <a:chOff x="5937765" y="4428285"/>
              <a:chExt cx="523795" cy="337845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6534B7B-AAE3-4091-B70A-44FD34CECEAA}"/>
                  </a:ext>
                </a:extLst>
              </p:cNvPr>
              <p:cNvSpPr/>
              <p:nvPr/>
            </p:nvSpPr>
            <p:spPr>
              <a:xfrm rot="21421198">
                <a:off x="6066779" y="4428285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854CFCC0-D27B-42D9-8855-9389D9C14DAA}"/>
                  </a:ext>
                </a:extLst>
              </p:cNvPr>
              <p:cNvGrpSpPr/>
              <p:nvPr/>
            </p:nvGrpSpPr>
            <p:grpSpPr>
              <a:xfrm rot="610562">
                <a:off x="5937765" y="4486570"/>
                <a:ext cx="523795" cy="279560"/>
                <a:chOff x="1132630" y="2184496"/>
                <a:chExt cx="523795" cy="279560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EFF4AF6-65FE-437E-A381-DDE9EDFE8FAE}"/>
                    </a:ext>
                  </a:extLst>
                </p:cNvPr>
                <p:cNvSpPr/>
                <p:nvPr/>
              </p:nvSpPr>
              <p:spPr>
                <a:xfrm rot="19632331">
                  <a:off x="1132630" y="2235545"/>
                  <a:ext cx="523795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18" name="Hexagon 117">
                  <a:extLst>
                    <a:ext uri="{FF2B5EF4-FFF2-40B4-BE49-F238E27FC236}">
                      <a16:creationId xmlns:a16="http://schemas.microsoft.com/office/drawing/2014/main" id="{DA8D9933-9BCE-4D6B-BB12-59139A0BE796}"/>
                    </a:ext>
                  </a:extLst>
                </p:cNvPr>
                <p:cNvSpPr/>
                <p:nvPr/>
              </p:nvSpPr>
              <p:spPr>
                <a:xfrm rot="16200000">
                  <a:off x="1201422" y="2335429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19" name="Hexagon 118">
                  <a:extLst>
                    <a:ext uri="{FF2B5EF4-FFF2-40B4-BE49-F238E27FC236}">
                      <a16:creationId xmlns:a16="http://schemas.microsoft.com/office/drawing/2014/main" id="{A5CB11B3-3CA6-46BF-9FAA-DA5C41D898DC}"/>
                    </a:ext>
                  </a:extLst>
                </p:cNvPr>
                <p:cNvSpPr/>
                <p:nvPr/>
              </p:nvSpPr>
              <p:spPr>
                <a:xfrm rot="16200000">
                  <a:off x="1479071" y="215339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20" name="Hexagon 119">
                  <a:extLst>
                    <a:ext uri="{FF2B5EF4-FFF2-40B4-BE49-F238E27FC236}">
                      <a16:creationId xmlns:a16="http://schemas.microsoft.com/office/drawing/2014/main" id="{E0BE98F8-47E8-492E-B211-8E662A2AEFAC}"/>
                    </a:ext>
                  </a:extLst>
                </p:cNvPr>
                <p:cNvSpPr/>
                <p:nvPr/>
              </p:nvSpPr>
              <p:spPr>
                <a:xfrm rot="16200000">
                  <a:off x="1349683" y="224897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BEC2708-15D8-4FD1-AA35-BEC5D87B3ABF}"/>
                </a:ext>
              </a:extLst>
            </p:cNvPr>
            <p:cNvGrpSpPr/>
            <p:nvPr/>
          </p:nvGrpSpPr>
          <p:grpSpPr>
            <a:xfrm rot="17735771">
              <a:off x="6351310" y="2152494"/>
              <a:ext cx="195243" cy="131441"/>
              <a:chOff x="7117340" y="1528499"/>
              <a:chExt cx="523795" cy="357127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2F4ED1B-4285-41D0-A5A4-5AA578B517AC}"/>
                  </a:ext>
                </a:extLst>
              </p:cNvPr>
              <p:cNvSpPr/>
              <p:nvPr/>
            </p:nvSpPr>
            <p:spPr>
              <a:xfrm>
                <a:off x="7393833" y="1767919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101179DA-69A4-46D2-A96A-E44D6C0C04C2}"/>
                  </a:ext>
                </a:extLst>
              </p:cNvPr>
              <p:cNvGrpSpPr/>
              <p:nvPr/>
            </p:nvGrpSpPr>
            <p:grpSpPr>
              <a:xfrm rot="460266">
                <a:off x="7117340" y="1528499"/>
                <a:ext cx="523795" cy="279560"/>
                <a:chOff x="1132630" y="2184496"/>
                <a:chExt cx="523795" cy="2795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9072E80C-6E98-43DA-ADC7-63FB87B72E54}"/>
                    </a:ext>
                  </a:extLst>
                </p:cNvPr>
                <p:cNvSpPr/>
                <p:nvPr/>
              </p:nvSpPr>
              <p:spPr>
                <a:xfrm rot="19632331">
                  <a:off x="1132630" y="2235545"/>
                  <a:ext cx="523795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 dirty="0"/>
                </a:p>
              </p:txBody>
            </p:sp>
            <p:sp>
              <p:nvSpPr>
                <p:cNvPr id="112" name="Hexagon 111">
                  <a:extLst>
                    <a:ext uri="{FF2B5EF4-FFF2-40B4-BE49-F238E27FC236}">
                      <a16:creationId xmlns:a16="http://schemas.microsoft.com/office/drawing/2014/main" id="{3E8069A6-25CC-4640-9E7E-83949963C9A8}"/>
                    </a:ext>
                  </a:extLst>
                </p:cNvPr>
                <p:cNvSpPr/>
                <p:nvPr/>
              </p:nvSpPr>
              <p:spPr>
                <a:xfrm rot="16200000">
                  <a:off x="1201422" y="2335429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13" name="Hexagon 112">
                  <a:extLst>
                    <a:ext uri="{FF2B5EF4-FFF2-40B4-BE49-F238E27FC236}">
                      <a16:creationId xmlns:a16="http://schemas.microsoft.com/office/drawing/2014/main" id="{3F4B5830-4D68-4B09-8285-40DF9310E59D}"/>
                    </a:ext>
                  </a:extLst>
                </p:cNvPr>
                <p:cNvSpPr/>
                <p:nvPr/>
              </p:nvSpPr>
              <p:spPr>
                <a:xfrm rot="16200000">
                  <a:off x="1479071" y="215339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14" name="Hexagon 113">
                  <a:extLst>
                    <a:ext uri="{FF2B5EF4-FFF2-40B4-BE49-F238E27FC236}">
                      <a16:creationId xmlns:a16="http://schemas.microsoft.com/office/drawing/2014/main" id="{785BC47E-0FC5-44A0-848C-7CE2348AB5F1}"/>
                    </a:ext>
                  </a:extLst>
                </p:cNvPr>
                <p:cNvSpPr/>
                <p:nvPr/>
              </p:nvSpPr>
              <p:spPr>
                <a:xfrm rot="16200000">
                  <a:off x="1349683" y="224897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1B23749-8D5B-4F14-BAC8-2B91EEDA23AB}"/>
              </a:ext>
            </a:extLst>
          </p:cNvPr>
          <p:cNvGrpSpPr/>
          <p:nvPr/>
        </p:nvGrpSpPr>
        <p:grpSpPr>
          <a:xfrm>
            <a:off x="5086760" y="3127570"/>
            <a:ext cx="905065" cy="1145924"/>
            <a:chOff x="6379656" y="2005709"/>
            <a:chExt cx="905065" cy="1145923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DACDF5B-AA9C-4B32-9FD9-C0E362327D0F}"/>
                </a:ext>
              </a:extLst>
            </p:cNvPr>
            <p:cNvSpPr/>
            <p:nvPr/>
          </p:nvSpPr>
          <p:spPr>
            <a:xfrm rot="16199458">
              <a:off x="6260286" y="2261311"/>
              <a:ext cx="1145923" cy="634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3F3B4-550A-4E30-8C87-EE9F37365828}"/>
                </a:ext>
              </a:extLst>
            </p:cNvPr>
            <p:cNvGrpSpPr/>
            <p:nvPr/>
          </p:nvGrpSpPr>
          <p:grpSpPr>
            <a:xfrm rot="17735771">
              <a:off x="6361053" y="2881044"/>
              <a:ext cx="172217" cy="135012"/>
              <a:chOff x="5070509" y="2499451"/>
              <a:chExt cx="462022" cy="36683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4F86B1CA-CAE6-461E-9917-ACEBFCBBC773}"/>
                  </a:ext>
                </a:extLst>
              </p:cNvPr>
              <p:cNvSpPr/>
              <p:nvPr/>
            </p:nvSpPr>
            <p:spPr>
              <a:xfrm>
                <a:off x="5301520" y="2748574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1A1261BD-590B-4CB1-B84B-3AFEE8D5D72F}"/>
                  </a:ext>
                </a:extLst>
              </p:cNvPr>
              <p:cNvGrpSpPr/>
              <p:nvPr/>
            </p:nvGrpSpPr>
            <p:grpSpPr>
              <a:xfrm rot="457261">
                <a:off x="5070509" y="2499451"/>
                <a:ext cx="462022" cy="319454"/>
                <a:chOff x="633547" y="1428688"/>
                <a:chExt cx="462022" cy="319454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E0B4D865-BF7A-4E9C-B85E-9714939EA5D6}"/>
                    </a:ext>
                  </a:extLst>
                </p:cNvPr>
                <p:cNvSpPr/>
                <p:nvPr/>
              </p:nvSpPr>
              <p:spPr>
                <a:xfrm rot="19632331">
                  <a:off x="633547" y="1487434"/>
                  <a:ext cx="462022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60" name="Hexagon 159">
                  <a:extLst>
                    <a:ext uri="{FF2B5EF4-FFF2-40B4-BE49-F238E27FC236}">
                      <a16:creationId xmlns:a16="http://schemas.microsoft.com/office/drawing/2014/main" id="{85AC6028-7DB8-40C3-AE06-7FEB07AE767D}"/>
                    </a:ext>
                  </a:extLst>
                </p:cNvPr>
                <p:cNvSpPr/>
                <p:nvPr/>
              </p:nvSpPr>
              <p:spPr>
                <a:xfrm>
                  <a:off x="698213" y="158841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61" name="Hexagon 160">
                  <a:extLst>
                    <a:ext uri="{FF2B5EF4-FFF2-40B4-BE49-F238E27FC236}">
                      <a16:creationId xmlns:a16="http://schemas.microsoft.com/office/drawing/2014/main" id="{C1098121-38DE-4F8B-9996-FD2902405995}"/>
                    </a:ext>
                  </a:extLst>
                </p:cNvPr>
                <p:cNvSpPr/>
                <p:nvPr/>
              </p:nvSpPr>
              <p:spPr>
                <a:xfrm>
                  <a:off x="817319" y="1521612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62" name="Hexagon 161">
                  <a:extLst>
                    <a:ext uri="{FF2B5EF4-FFF2-40B4-BE49-F238E27FC236}">
                      <a16:creationId xmlns:a16="http://schemas.microsoft.com/office/drawing/2014/main" id="{B77A5004-A44E-46B6-90B6-3FDC2E07A999}"/>
                    </a:ext>
                  </a:extLst>
                </p:cNvPr>
                <p:cNvSpPr/>
                <p:nvPr/>
              </p:nvSpPr>
              <p:spPr>
                <a:xfrm>
                  <a:off x="935591" y="1428688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0EC5D65-8A87-42DC-A7CA-4F77C821D967}"/>
                </a:ext>
              </a:extLst>
            </p:cNvPr>
            <p:cNvGrpSpPr/>
            <p:nvPr/>
          </p:nvGrpSpPr>
          <p:grpSpPr>
            <a:xfrm rot="17969058">
              <a:off x="7125632" y="2141331"/>
              <a:ext cx="188935" cy="129243"/>
              <a:chOff x="7898258" y="3505721"/>
              <a:chExt cx="462022" cy="360611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55009FDA-4E4B-4D03-B8AD-E16404203C59}"/>
                  </a:ext>
                </a:extLst>
              </p:cNvPr>
              <p:cNvGrpSpPr/>
              <p:nvPr/>
            </p:nvGrpSpPr>
            <p:grpSpPr>
              <a:xfrm rot="281147">
                <a:off x="7898258" y="3546878"/>
                <a:ext cx="462022" cy="319454"/>
                <a:chOff x="639194" y="1428688"/>
                <a:chExt cx="462022" cy="31945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292EDB69-90F4-412D-8FC4-D8635C32A331}"/>
                    </a:ext>
                  </a:extLst>
                </p:cNvPr>
                <p:cNvSpPr/>
                <p:nvPr/>
              </p:nvSpPr>
              <p:spPr>
                <a:xfrm rot="19632331">
                  <a:off x="639194" y="1483242"/>
                  <a:ext cx="462022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54" name="Hexagon 153">
                  <a:extLst>
                    <a:ext uri="{FF2B5EF4-FFF2-40B4-BE49-F238E27FC236}">
                      <a16:creationId xmlns:a16="http://schemas.microsoft.com/office/drawing/2014/main" id="{FFBBFC61-421F-4826-9F86-91446C7F3110}"/>
                    </a:ext>
                  </a:extLst>
                </p:cNvPr>
                <p:cNvSpPr/>
                <p:nvPr/>
              </p:nvSpPr>
              <p:spPr>
                <a:xfrm>
                  <a:off x="698213" y="158841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55" name="Hexagon 154">
                  <a:extLst>
                    <a:ext uri="{FF2B5EF4-FFF2-40B4-BE49-F238E27FC236}">
                      <a16:creationId xmlns:a16="http://schemas.microsoft.com/office/drawing/2014/main" id="{9FB16748-6785-4EA7-863D-383A0B8A57B3}"/>
                    </a:ext>
                  </a:extLst>
                </p:cNvPr>
                <p:cNvSpPr/>
                <p:nvPr/>
              </p:nvSpPr>
              <p:spPr>
                <a:xfrm>
                  <a:off x="817319" y="1521612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56" name="Hexagon 155">
                  <a:extLst>
                    <a:ext uri="{FF2B5EF4-FFF2-40B4-BE49-F238E27FC236}">
                      <a16:creationId xmlns:a16="http://schemas.microsoft.com/office/drawing/2014/main" id="{2C33A0B6-90C0-4F12-B19A-6A734A3E0D10}"/>
                    </a:ext>
                  </a:extLst>
                </p:cNvPr>
                <p:cNvSpPr/>
                <p:nvPr/>
              </p:nvSpPr>
              <p:spPr>
                <a:xfrm>
                  <a:off x="935591" y="1428688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2273D743-7562-40A6-A383-52F79615B601}"/>
                  </a:ext>
                </a:extLst>
              </p:cNvPr>
              <p:cNvSpPr/>
              <p:nvPr/>
            </p:nvSpPr>
            <p:spPr>
              <a:xfrm>
                <a:off x="7989969" y="3505721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589F55BA-C60B-4D8E-A75D-7F97BF12F46A}"/>
                </a:ext>
              </a:extLst>
            </p:cNvPr>
            <p:cNvGrpSpPr/>
            <p:nvPr/>
          </p:nvGrpSpPr>
          <p:grpSpPr>
            <a:xfrm rot="17596262">
              <a:off x="7113311" y="2892467"/>
              <a:ext cx="195243" cy="124344"/>
              <a:chOff x="5937765" y="4428285"/>
              <a:chExt cx="523795" cy="337845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14238EB-EC30-4F71-90C6-FEF83A4B62A1}"/>
                  </a:ext>
                </a:extLst>
              </p:cNvPr>
              <p:cNvSpPr/>
              <p:nvPr/>
            </p:nvSpPr>
            <p:spPr>
              <a:xfrm rot="21421198">
                <a:off x="6066779" y="4428285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D26E3E1E-ED7C-439C-9BC6-9C4F4AA69471}"/>
                  </a:ext>
                </a:extLst>
              </p:cNvPr>
              <p:cNvGrpSpPr/>
              <p:nvPr/>
            </p:nvGrpSpPr>
            <p:grpSpPr>
              <a:xfrm rot="610562">
                <a:off x="5937765" y="4486570"/>
                <a:ext cx="523795" cy="279560"/>
                <a:chOff x="1132630" y="2184496"/>
                <a:chExt cx="523795" cy="279560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2769693D-466A-4329-8CC0-FE411A763160}"/>
                    </a:ext>
                  </a:extLst>
                </p:cNvPr>
                <p:cNvSpPr/>
                <p:nvPr/>
              </p:nvSpPr>
              <p:spPr>
                <a:xfrm rot="19632331">
                  <a:off x="1132630" y="2235545"/>
                  <a:ext cx="523795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48" name="Hexagon 147">
                  <a:extLst>
                    <a:ext uri="{FF2B5EF4-FFF2-40B4-BE49-F238E27FC236}">
                      <a16:creationId xmlns:a16="http://schemas.microsoft.com/office/drawing/2014/main" id="{6BEF378C-EBAB-4847-9F18-E40F8B4E1578}"/>
                    </a:ext>
                  </a:extLst>
                </p:cNvPr>
                <p:cNvSpPr/>
                <p:nvPr/>
              </p:nvSpPr>
              <p:spPr>
                <a:xfrm rot="16200000">
                  <a:off x="1201422" y="2335429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49" name="Hexagon 148">
                  <a:extLst>
                    <a:ext uri="{FF2B5EF4-FFF2-40B4-BE49-F238E27FC236}">
                      <a16:creationId xmlns:a16="http://schemas.microsoft.com/office/drawing/2014/main" id="{CAA6BCEE-E8B4-49BF-B7FC-C8F827B62BAF}"/>
                    </a:ext>
                  </a:extLst>
                </p:cNvPr>
                <p:cNvSpPr/>
                <p:nvPr/>
              </p:nvSpPr>
              <p:spPr>
                <a:xfrm rot="16200000">
                  <a:off x="1479071" y="215339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50" name="Hexagon 149">
                  <a:extLst>
                    <a:ext uri="{FF2B5EF4-FFF2-40B4-BE49-F238E27FC236}">
                      <a16:creationId xmlns:a16="http://schemas.microsoft.com/office/drawing/2014/main" id="{44B6935E-B3A3-4B2F-A7A0-AE2DF94B6349}"/>
                    </a:ext>
                  </a:extLst>
                </p:cNvPr>
                <p:cNvSpPr/>
                <p:nvPr/>
              </p:nvSpPr>
              <p:spPr>
                <a:xfrm rot="16200000">
                  <a:off x="1349683" y="224897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C6E14D36-E321-4688-AF8A-3789D8CAAFB2}"/>
                </a:ext>
              </a:extLst>
            </p:cNvPr>
            <p:cNvGrpSpPr/>
            <p:nvPr/>
          </p:nvGrpSpPr>
          <p:grpSpPr>
            <a:xfrm rot="17735771">
              <a:off x="6351310" y="2152494"/>
              <a:ext cx="195243" cy="131441"/>
              <a:chOff x="7117340" y="1528499"/>
              <a:chExt cx="523795" cy="357127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65CCEDF3-64B7-4962-A61A-24036E50B0E0}"/>
                  </a:ext>
                </a:extLst>
              </p:cNvPr>
              <p:cNvSpPr/>
              <p:nvPr/>
            </p:nvSpPr>
            <p:spPr>
              <a:xfrm>
                <a:off x="7393833" y="1767919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E107206B-53FF-4352-A1C9-902180B6E84B}"/>
                  </a:ext>
                </a:extLst>
              </p:cNvPr>
              <p:cNvGrpSpPr/>
              <p:nvPr/>
            </p:nvGrpSpPr>
            <p:grpSpPr>
              <a:xfrm rot="460266">
                <a:off x="7117340" y="1528499"/>
                <a:ext cx="523795" cy="279560"/>
                <a:chOff x="1132630" y="2184496"/>
                <a:chExt cx="523795" cy="279560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70D0B072-38C8-484D-9455-C54024F89507}"/>
                    </a:ext>
                  </a:extLst>
                </p:cNvPr>
                <p:cNvSpPr/>
                <p:nvPr/>
              </p:nvSpPr>
              <p:spPr>
                <a:xfrm rot="19632331">
                  <a:off x="1132630" y="2235545"/>
                  <a:ext cx="523795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 dirty="0"/>
                </a:p>
              </p:txBody>
            </p:sp>
            <p:sp>
              <p:nvSpPr>
                <p:cNvPr id="142" name="Hexagon 141">
                  <a:extLst>
                    <a:ext uri="{FF2B5EF4-FFF2-40B4-BE49-F238E27FC236}">
                      <a16:creationId xmlns:a16="http://schemas.microsoft.com/office/drawing/2014/main" id="{63CF8A5C-6354-4727-9C5E-2F454CD46A2B}"/>
                    </a:ext>
                  </a:extLst>
                </p:cNvPr>
                <p:cNvSpPr/>
                <p:nvPr/>
              </p:nvSpPr>
              <p:spPr>
                <a:xfrm rot="16200000">
                  <a:off x="1201422" y="2335429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43" name="Hexagon 142">
                  <a:extLst>
                    <a:ext uri="{FF2B5EF4-FFF2-40B4-BE49-F238E27FC236}">
                      <a16:creationId xmlns:a16="http://schemas.microsoft.com/office/drawing/2014/main" id="{171D3783-DDBE-4D55-811D-F8BD1E1856C5}"/>
                    </a:ext>
                  </a:extLst>
                </p:cNvPr>
                <p:cNvSpPr/>
                <p:nvPr/>
              </p:nvSpPr>
              <p:spPr>
                <a:xfrm rot="16200000">
                  <a:off x="1479071" y="215339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44" name="Hexagon 143">
                  <a:extLst>
                    <a:ext uri="{FF2B5EF4-FFF2-40B4-BE49-F238E27FC236}">
                      <a16:creationId xmlns:a16="http://schemas.microsoft.com/office/drawing/2014/main" id="{E0D90F02-6E17-4E0A-962F-80753DEC8F48}"/>
                    </a:ext>
                  </a:extLst>
                </p:cNvPr>
                <p:cNvSpPr/>
                <p:nvPr/>
              </p:nvSpPr>
              <p:spPr>
                <a:xfrm rot="16200000">
                  <a:off x="1349683" y="224897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9386683-5BB9-4F52-90EC-78B4B770EE8C}"/>
              </a:ext>
            </a:extLst>
          </p:cNvPr>
          <p:cNvGrpSpPr/>
          <p:nvPr/>
        </p:nvGrpSpPr>
        <p:grpSpPr>
          <a:xfrm>
            <a:off x="6456916" y="3088106"/>
            <a:ext cx="905065" cy="1145924"/>
            <a:chOff x="6379656" y="2005709"/>
            <a:chExt cx="905065" cy="1145923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BE4FD1A-A9CB-46A4-94ED-138F48542E91}"/>
                </a:ext>
              </a:extLst>
            </p:cNvPr>
            <p:cNvSpPr/>
            <p:nvPr/>
          </p:nvSpPr>
          <p:spPr>
            <a:xfrm rot="16199458">
              <a:off x="6260286" y="2261311"/>
              <a:ext cx="1145923" cy="634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00D4AEFC-4E9F-4332-9CB0-2E161693A5BE}"/>
                </a:ext>
              </a:extLst>
            </p:cNvPr>
            <p:cNvGrpSpPr/>
            <p:nvPr/>
          </p:nvGrpSpPr>
          <p:grpSpPr>
            <a:xfrm rot="17735771">
              <a:off x="6361053" y="2881044"/>
              <a:ext cx="172217" cy="135012"/>
              <a:chOff x="5070509" y="2499451"/>
              <a:chExt cx="462022" cy="366830"/>
            </a:xfrm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A9852B9D-386B-433A-935D-2184B47A8E15}"/>
                  </a:ext>
                </a:extLst>
              </p:cNvPr>
              <p:cNvSpPr/>
              <p:nvPr/>
            </p:nvSpPr>
            <p:spPr>
              <a:xfrm>
                <a:off x="5301520" y="2748574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2C8C8F7C-E441-4191-8AAF-AEAE870C9716}"/>
                  </a:ext>
                </a:extLst>
              </p:cNvPr>
              <p:cNvGrpSpPr/>
              <p:nvPr/>
            </p:nvGrpSpPr>
            <p:grpSpPr>
              <a:xfrm rot="457261">
                <a:off x="5070509" y="2499451"/>
                <a:ext cx="462022" cy="319454"/>
                <a:chOff x="633547" y="1428688"/>
                <a:chExt cx="462022" cy="319454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44B3219C-0B6A-46E9-ADAF-B62EE272540C}"/>
                    </a:ext>
                  </a:extLst>
                </p:cNvPr>
                <p:cNvSpPr/>
                <p:nvPr/>
              </p:nvSpPr>
              <p:spPr>
                <a:xfrm rot="19632331">
                  <a:off x="633547" y="1487434"/>
                  <a:ext cx="462022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90" name="Hexagon 189">
                  <a:extLst>
                    <a:ext uri="{FF2B5EF4-FFF2-40B4-BE49-F238E27FC236}">
                      <a16:creationId xmlns:a16="http://schemas.microsoft.com/office/drawing/2014/main" id="{D4DC57F9-BB04-4F3F-B580-3D7457B84C49}"/>
                    </a:ext>
                  </a:extLst>
                </p:cNvPr>
                <p:cNvSpPr/>
                <p:nvPr/>
              </p:nvSpPr>
              <p:spPr>
                <a:xfrm>
                  <a:off x="698213" y="158841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91" name="Hexagon 190">
                  <a:extLst>
                    <a:ext uri="{FF2B5EF4-FFF2-40B4-BE49-F238E27FC236}">
                      <a16:creationId xmlns:a16="http://schemas.microsoft.com/office/drawing/2014/main" id="{9E49892D-3CA5-434A-A9ED-3032EF0B38C9}"/>
                    </a:ext>
                  </a:extLst>
                </p:cNvPr>
                <p:cNvSpPr/>
                <p:nvPr/>
              </p:nvSpPr>
              <p:spPr>
                <a:xfrm>
                  <a:off x="817319" y="1521612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92" name="Hexagon 191">
                  <a:extLst>
                    <a:ext uri="{FF2B5EF4-FFF2-40B4-BE49-F238E27FC236}">
                      <a16:creationId xmlns:a16="http://schemas.microsoft.com/office/drawing/2014/main" id="{2FCE29F1-2615-4636-B7C7-FF50DD3CF5A4}"/>
                    </a:ext>
                  </a:extLst>
                </p:cNvPr>
                <p:cNvSpPr/>
                <p:nvPr/>
              </p:nvSpPr>
              <p:spPr>
                <a:xfrm>
                  <a:off x="935591" y="1428688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22CC8D5-3F3E-4D5E-A7A8-63EE624EF4AC}"/>
                </a:ext>
              </a:extLst>
            </p:cNvPr>
            <p:cNvGrpSpPr/>
            <p:nvPr/>
          </p:nvGrpSpPr>
          <p:grpSpPr>
            <a:xfrm rot="17969058">
              <a:off x="7125632" y="2141331"/>
              <a:ext cx="188935" cy="129243"/>
              <a:chOff x="7898258" y="3505721"/>
              <a:chExt cx="462022" cy="360611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1928AF39-BCF0-40C8-AA66-C2AB87838FD1}"/>
                  </a:ext>
                </a:extLst>
              </p:cNvPr>
              <p:cNvGrpSpPr/>
              <p:nvPr/>
            </p:nvGrpSpPr>
            <p:grpSpPr>
              <a:xfrm rot="281147">
                <a:off x="7898258" y="3546878"/>
                <a:ext cx="462022" cy="319454"/>
                <a:chOff x="639194" y="1428688"/>
                <a:chExt cx="462022" cy="319454"/>
              </a:xfrm>
            </p:grpSpPr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348A6D82-1960-492F-8B39-80A79EFEC5F5}"/>
                    </a:ext>
                  </a:extLst>
                </p:cNvPr>
                <p:cNvSpPr/>
                <p:nvPr/>
              </p:nvSpPr>
              <p:spPr>
                <a:xfrm rot="19632331">
                  <a:off x="639194" y="1483242"/>
                  <a:ext cx="462022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84" name="Hexagon 183">
                  <a:extLst>
                    <a:ext uri="{FF2B5EF4-FFF2-40B4-BE49-F238E27FC236}">
                      <a16:creationId xmlns:a16="http://schemas.microsoft.com/office/drawing/2014/main" id="{8F295BA7-BEA9-4BCA-84DE-BC959B134C4C}"/>
                    </a:ext>
                  </a:extLst>
                </p:cNvPr>
                <p:cNvSpPr/>
                <p:nvPr/>
              </p:nvSpPr>
              <p:spPr>
                <a:xfrm>
                  <a:off x="698213" y="158841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85" name="Hexagon 184">
                  <a:extLst>
                    <a:ext uri="{FF2B5EF4-FFF2-40B4-BE49-F238E27FC236}">
                      <a16:creationId xmlns:a16="http://schemas.microsoft.com/office/drawing/2014/main" id="{00FFE77A-081D-4489-85DE-989F7D73C283}"/>
                    </a:ext>
                  </a:extLst>
                </p:cNvPr>
                <p:cNvSpPr/>
                <p:nvPr/>
              </p:nvSpPr>
              <p:spPr>
                <a:xfrm>
                  <a:off x="817319" y="1521612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86" name="Hexagon 185">
                  <a:extLst>
                    <a:ext uri="{FF2B5EF4-FFF2-40B4-BE49-F238E27FC236}">
                      <a16:creationId xmlns:a16="http://schemas.microsoft.com/office/drawing/2014/main" id="{D4AEA0C7-484F-429E-943F-29CF04ABD0D8}"/>
                    </a:ext>
                  </a:extLst>
                </p:cNvPr>
                <p:cNvSpPr/>
                <p:nvPr/>
              </p:nvSpPr>
              <p:spPr>
                <a:xfrm>
                  <a:off x="935591" y="1428688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1123E1F5-445F-46BD-B3C9-2CB671D683B0}"/>
                  </a:ext>
                </a:extLst>
              </p:cNvPr>
              <p:cNvSpPr/>
              <p:nvPr/>
            </p:nvSpPr>
            <p:spPr>
              <a:xfrm>
                <a:off x="7989969" y="3505721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3F5B0780-5AFA-427C-9994-C4B89E895A3F}"/>
                </a:ext>
              </a:extLst>
            </p:cNvPr>
            <p:cNvGrpSpPr/>
            <p:nvPr/>
          </p:nvGrpSpPr>
          <p:grpSpPr>
            <a:xfrm rot="17596262">
              <a:off x="7113311" y="2892467"/>
              <a:ext cx="195243" cy="124344"/>
              <a:chOff x="5937765" y="4428285"/>
              <a:chExt cx="523795" cy="337845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36E09D1B-7658-413A-BB09-0BC3BD025C28}"/>
                  </a:ext>
                </a:extLst>
              </p:cNvPr>
              <p:cNvSpPr/>
              <p:nvPr/>
            </p:nvSpPr>
            <p:spPr>
              <a:xfrm rot="21421198">
                <a:off x="6066779" y="4428285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74E4BF98-5516-4683-8DCE-69755038AE73}"/>
                  </a:ext>
                </a:extLst>
              </p:cNvPr>
              <p:cNvGrpSpPr/>
              <p:nvPr/>
            </p:nvGrpSpPr>
            <p:grpSpPr>
              <a:xfrm rot="610562">
                <a:off x="5937765" y="4486570"/>
                <a:ext cx="523795" cy="279560"/>
                <a:chOff x="1132630" y="2184496"/>
                <a:chExt cx="523795" cy="27956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F8C8B484-EB74-44C2-BE65-C638FC417D41}"/>
                    </a:ext>
                  </a:extLst>
                </p:cNvPr>
                <p:cNvSpPr/>
                <p:nvPr/>
              </p:nvSpPr>
              <p:spPr>
                <a:xfrm rot="19632331">
                  <a:off x="1132630" y="2235545"/>
                  <a:ext cx="523795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78" name="Hexagon 177">
                  <a:extLst>
                    <a:ext uri="{FF2B5EF4-FFF2-40B4-BE49-F238E27FC236}">
                      <a16:creationId xmlns:a16="http://schemas.microsoft.com/office/drawing/2014/main" id="{FC81AFC2-0946-4DB4-8140-EC23DD0902A6}"/>
                    </a:ext>
                  </a:extLst>
                </p:cNvPr>
                <p:cNvSpPr/>
                <p:nvPr/>
              </p:nvSpPr>
              <p:spPr>
                <a:xfrm rot="16200000">
                  <a:off x="1201422" y="2335429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79" name="Hexagon 178">
                  <a:extLst>
                    <a:ext uri="{FF2B5EF4-FFF2-40B4-BE49-F238E27FC236}">
                      <a16:creationId xmlns:a16="http://schemas.microsoft.com/office/drawing/2014/main" id="{1930702B-DCEE-4058-90D5-435771C71961}"/>
                    </a:ext>
                  </a:extLst>
                </p:cNvPr>
                <p:cNvSpPr/>
                <p:nvPr/>
              </p:nvSpPr>
              <p:spPr>
                <a:xfrm rot="16200000">
                  <a:off x="1479071" y="215339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80" name="Hexagon 179">
                  <a:extLst>
                    <a:ext uri="{FF2B5EF4-FFF2-40B4-BE49-F238E27FC236}">
                      <a16:creationId xmlns:a16="http://schemas.microsoft.com/office/drawing/2014/main" id="{05DF3154-B341-4E1F-92D0-09757D65B0BF}"/>
                    </a:ext>
                  </a:extLst>
                </p:cNvPr>
                <p:cNvSpPr/>
                <p:nvPr/>
              </p:nvSpPr>
              <p:spPr>
                <a:xfrm rot="16200000">
                  <a:off x="1349683" y="224897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52C449A-5B31-4975-8136-43E1D0303B38}"/>
                </a:ext>
              </a:extLst>
            </p:cNvPr>
            <p:cNvGrpSpPr/>
            <p:nvPr/>
          </p:nvGrpSpPr>
          <p:grpSpPr>
            <a:xfrm rot="17735771">
              <a:off x="6351310" y="2152494"/>
              <a:ext cx="195243" cy="131441"/>
              <a:chOff x="7117340" y="1528499"/>
              <a:chExt cx="523795" cy="357127"/>
            </a:xfrm>
          </p:grpSpPr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5D556280-2126-4535-B1DE-E7C429070561}"/>
                  </a:ext>
                </a:extLst>
              </p:cNvPr>
              <p:cNvSpPr/>
              <p:nvPr/>
            </p:nvSpPr>
            <p:spPr>
              <a:xfrm>
                <a:off x="7393833" y="1767919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6C374C8B-7679-4C1B-99F2-DDA303D9EBB4}"/>
                  </a:ext>
                </a:extLst>
              </p:cNvPr>
              <p:cNvGrpSpPr/>
              <p:nvPr/>
            </p:nvGrpSpPr>
            <p:grpSpPr>
              <a:xfrm rot="460266">
                <a:off x="7117340" y="1528499"/>
                <a:ext cx="523795" cy="279560"/>
                <a:chOff x="1132630" y="2184496"/>
                <a:chExt cx="523795" cy="279560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CFAEAB25-711C-4D88-BF98-60414F7B0BDC}"/>
                    </a:ext>
                  </a:extLst>
                </p:cNvPr>
                <p:cNvSpPr/>
                <p:nvPr/>
              </p:nvSpPr>
              <p:spPr>
                <a:xfrm rot="19632331">
                  <a:off x="1132630" y="2235545"/>
                  <a:ext cx="523795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 dirty="0"/>
                </a:p>
              </p:txBody>
            </p:sp>
            <p:sp>
              <p:nvSpPr>
                <p:cNvPr id="172" name="Hexagon 171">
                  <a:extLst>
                    <a:ext uri="{FF2B5EF4-FFF2-40B4-BE49-F238E27FC236}">
                      <a16:creationId xmlns:a16="http://schemas.microsoft.com/office/drawing/2014/main" id="{8908FAA6-0E31-4225-A4DA-CA880BABB708}"/>
                    </a:ext>
                  </a:extLst>
                </p:cNvPr>
                <p:cNvSpPr/>
                <p:nvPr/>
              </p:nvSpPr>
              <p:spPr>
                <a:xfrm rot="16200000">
                  <a:off x="1201422" y="2335429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73" name="Hexagon 172">
                  <a:extLst>
                    <a:ext uri="{FF2B5EF4-FFF2-40B4-BE49-F238E27FC236}">
                      <a16:creationId xmlns:a16="http://schemas.microsoft.com/office/drawing/2014/main" id="{9A7E699D-2961-451C-AF5D-D23CE3066051}"/>
                    </a:ext>
                  </a:extLst>
                </p:cNvPr>
                <p:cNvSpPr/>
                <p:nvPr/>
              </p:nvSpPr>
              <p:spPr>
                <a:xfrm rot="16200000">
                  <a:off x="1479071" y="215339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74" name="Hexagon 173">
                  <a:extLst>
                    <a:ext uri="{FF2B5EF4-FFF2-40B4-BE49-F238E27FC236}">
                      <a16:creationId xmlns:a16="http://schemas.microsoft.com/office/drawing/2014/main" id="{058776BC-9CE1-4CE5-9217-D26BBDE291ED}"/>
                    </a:ext>
                  </a:extLst>
                </p:cNvPr>
                <p:cNvSpPr/>
                <p:nvPr/>
              </p:nvSpPr>
              <p:spPr>
                <a:xfrm rot="16200000">
                  <a:off x="1349683" y="224897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1CDAB6E-F5D8-4C96-B36A-75713AEFACF5}"/>
              </a:ext>
            </a:extLst>
          </p:cNvPr>
          <p:cNvGrpSpPr/>
          <p:nvPr/>
        </p:nvGrpSpPr>
        <p:grpSpPr>
          <a:xfrm>
            <a:off x="7789937" y="3088157"/>
            <a:ext cx="905065" cy="1145924"/>
            <a:chOff x="6379656" y="2005709"/>
            <a:chExt cx="905065" cy="1145923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2F30833-09A4-47A3-80D6-0243EFDDA064}"/>
                </a:ext>
              </a:extLst>
            </p:cNvPr>
            <p:cNvSpPr/>
            <p:nvPr/>
          </p:nvSpPr>
          <p:spPr>
            <a:xfrm rot="16199458">
              <a:off x="6260286" y="2261311"/>
              <a:ext cx="1145923" cy="634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083F06B-C052-48E9-A574-B57154F8778A}"/>
                </a:ext>
              </a:extLst>
            </p:cNvPr>
            <p:cNvGrpSpPr/>
            <p:nvPr/>
          </p:nvGrpSpPr>
          <p:grpSpPr>
            <a:xfrm rot="17735771">
              <a:off x="6361053" y="2881044"/>
              <a:ext cx="172217" cy="135012"/>
              <a:chOff x="5070509" y="2499451"/>
              <a:chExt cx="462022" cy="366830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4984DA4D-7655-48A1-8F6C-CB2C180E6F30}"/>
                  </a:ext>
                </a:extLst>
              </p:cNvPr>
              <p:cNvSpPr/>
              <p:nvPr/>
            </p:nvSpPr>
            <p:spPr>
              <a:xfrm>
                <a:off x="5301520" y="2748574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6020FD22-C553-4216-B988-9208A300422D}"/>
                  </a:ext>
                </a:extLst>
              </p:cNvPr>
              <p:cNvGrpSpPr/>
              <p:nvPr/>
            </p:nvGrpSpPr>
            <p:grpSpPr>
              <a:xfrm rot="457261">
                <a:off x="5070509" y="2499451"/>
                <a:ext cx="462022" cy="319454"/>
                <a:chOff x="633547" y="1428688"/>
                <a:chExt cx="462022" cy="319454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9C7B780D-0628-4CE3-91F4-744D1021196D}"/>
                    </a:ext>
                  </a:extLst>
                </p:cNvPr>
                <p:cNvSpPr/>
                <p:nvPr/>
              </p:nvSpPr>
              <p:spPr>
                <a:xfrm rot="19632331">
                  <a:off x="633547" y="1487434"/>
                  <a:ext cx="462022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20" name="Hexagon 219">
                  <a:extLst>
                    <a:ext uri="{FF2B5EF4-FFF2-40B4-BE49-F238E27FC236}">
                      <a16:creationId xmlns:a16="http://schemas.microsoft.com/office/drawing/2014/main" id="{048E084D-5928-4D83-809C-21380CABEC28}"/>
                    </a:ext>
                  </a:extLst>
                </p:cNvPr>
                <p:cNvSpPr/>
                <p:nvPr/>
              </p:nvSpPr>
              <p:spPr>
                <a:xfrm>
                  <a:off x="698213" y="158841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21" name="Hexagon 220">
                  <a:extLst>
                    <a:ext uri="{FF2B5EF4-FFF2-40B4-BE49-F238E27FC236}">
                      <a16:creationId xmlns:a16="http://schemas.microsoft.com/office/drawing/2014/main" id="{E9065FDF-1E1B-4C9C-B77D-189EF004522A}"/>
                    </a:ext>
                  </a:extLst>
                </p:cNvPr>
                <p:cNvSpPr/>
                <p:nvPr/>
              </p:nvSpPr>
              <p:spPr>
                <a:xfrm>
                  <a:off x="817319" y="1521612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22" name="Hexagon 221">
                  <a:extLst>
                    <a:ext uri="{FF2B5EF4-FFF2-40B4-BE49-F238E27FC236}">
                      <a16:creationId xmlns:a16="http://schemas.microsoft.com/office/drawing/2014/main" id="{213DA31F-F69A-4F57-9B25-39F12D64183A}"/>
                    </a:ext>
                  </a:extLst>
                </p:cNvPr>
                <p:cNvSpPr/>
                <p:nvPr/>
              </p:nvSpPr>
              <p:spPr>
                <a:xfrm>
                  <a:off x="935591" y="1428688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4C458D57-EAA8-4204-A6E5-3361EE05168B}"/>
                </a:ext>
              </a:extLst>
            </p:cNvPr>
            <p:cNvGrpSpPr/>
            <p:nvPr/>
          </p:nvGrpSpPr>
          <p:grpSpPr>
            <a:xfrm rot="17969058">
              <a:off x="7125632" y="2141331"/>
              <a:ext cx="188935" cy="129243"/>
              <a:chOff x="7898258" y="3505721"/>
              <a:chExt cx="462022" cy="360611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E83CD7EE-BBEE-481D-8CC8-B87F0DECBA42}"/>
                  </a:ext>
                </a:extLst>
              </p:cNvPr>
              <p:cNvGrpSpPr/>
              <p:nvPr/>
            </p:nvGrpSpPr>
            <p:grpSpPr>
              <a:xfrm rot="281147">
                <a:off x="7898258" y="3546878"/>
                <a:ext cx="462022" cy="319454"/>
                <a:chOff x="639194" y="1428688"/>
                <a:chExt cx="462022" cy="31945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FD6BC087-1C18-4E7C-8351-F721F0D3833A}"/>
                    </a:ext>
                  </a:extLst>
                </p:cNvPr>
                <p:cNvSpPr/>
                <p:nvPr/>
              </p:nvSpPr>
              <p:spPr>
                <a:xfrm rot="19632331">
                  <a:off x="639194" y="1483242"/>
                  <a:ext cx="462022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14" name="Hexagon 213">
                  <a:extLst>
                    <a:ext uri="{FF2B5EF4-FFF2-40B4-BE49-F238E27FC236}">
                      <a16:creationId xmlns:a16="http://schemas.microsoft.com/office/drawing/2014/main" id="{BDE2F8FF-E4BF-4F37-9EE6-165BB92BDAAA}"/>
                    </a:ext>
                  </a:extLst>
                </p:cNvPr>
                <p:cNvSpPr/>
                <p:nvPr/>
              </p:nvSpPr>
              <p:spPr>
                <a:xfrm>
                  <a:off x="698213" y="158841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15" name="Hexagon 214">
                  <a:extLst>
                    <a:ext uri="{FF2B5EF4-FFF2-40B4-BE49-F238E27FC236}">
                      <a16:creationId xmlns:a16="http://schemas.microsoft.com/office/drawing/2014/main" id="{30EC8F1B-5096-493A-ADCB-585CC3C5A560}"/>
                    </a:ext>
                  </a:extLst>
                </p:cNvPr>
                <p:cNvSpPr/>
                <p:nvPr/>
              </p:nvSpPr>
              <p:spPr>
                <a:xfrm>
                  <a:off x="817319" y="1521612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16" name="Hexagon 215">
                  <a:extLst>
                    <a:ext uri="{FF2B5EF4-FFF2-40B4-BE49-F238E27FC236}">
                      <a16:creationId xmlns:a16="http://schemas.microsoft.com/office/drawing/2014/main" id="{F1D935F9-8987-474A-B938-CC020EB77627}"/>
                    </a:ext>
                  </a:extLst>
                </p:cNvPr>
                <p:cNvSpPr/>
                <p:nvPr/>
              </p:nvSpPr>
              <p:spPr>
                <a:xfrm>
                  <a:off x="935591" y="1428688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28CF5595-CB3B-4F1D-A2DA-7A1C503F5344}"/>
                  </a:ext>
                </a:extLst>
              </p:cNvPr>
              <p:cNvSpPr/>
              <p:nvPr/>
            </p:nvSpPr>
            <p:spPr>
              <a:xfrm>
                <a:off x="7989969" y="3505721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335C85CA-76CF-409C-8221-0CD532FBFF36}"/>
                </a:ext>
              </a:extLst>
            </p:cNvPr>
            <p:cNvGrpSpPr/>
            <p:nvPr/>
          </p:nvGrpSpPr>
          <p:grpSpPr>
            <a:xfrm rot="17596262">
              <a:off x="7113311" y="2892467"/>
              <a:ext cx="195243" cy="124344"/>
              <a:chOff x="5937765" y="4428285"/>
              <a:chExt cx="523795" cy="337845"/>
            </a:xfrm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35ED545B-B4B3-4669-B82D-0AC3CAC22839}"/>
                  </a:ext>
                </a:extLst>
              </p:cNvPr>
              <p:cNvSpPr/>
              <p:nvPr/>
            </p:nvSpPr>
            <p:spPr>
              <a:xfrm rot="21421198">
                <a:off x="6066779" y="4428285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1ED4FC48-57A8-4627-86AA-E0574B889453}"/>
                  </a:ext>
                </a:extLst>
              </p:cNvPr>
              <p:cNvGrpSpPr/>
              <p:nvPr/>
            </p:nvGrpSpPr>
            <p:grpSpPr>
              <a:xfrm rot="610562">
                <a:off x="5937765" y="4486570"/>
                <a:ext cx="523795" cy="279560"/>
                <a:chOff x="1132630" y="2184496"/>
                <a:chExt cx="523795" cy="279560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C44D0E65-5174-45CE-9CC6-A9F2841D1722}"/>
                    </a:ext>
                  </a:extLst>
                </p:cNvPr>
                <p:cNvSpPr/>
                <p:nvPr/>
              </p:nvSpPr>
              <p:spPr>
                <a:xfrm rot="19632331">
                  <a:off x="1132630" y="2235545"/>
                  <a:ext cx="523795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08" name="Hexagon 207">
                  <a:extLst>
                    <a:ext uri="{FF2B5EF4-FFF2-40B4-BE49-F238E27FC236}">
                      <a16:creationId xmlns:a16="http://schemas.microsoft.com/office/drawing/2014/main" id="{10662AC8-E586-490E-A99B-92D2502FD685}"/>
                    </a:ext>
                  </a:extLst>
                </p:cNvPr>
                <p:cNvSpPr/>
                <p:nvPr/>
              </p:nvSpPr>
              <p:spPr>
                <a:xfrm rot="16200000">
                  <a:off x="1201422" y="2335429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09" name="Hexagon 208">
                  <a:extLst>
                    <a:ext uri="{FF2B5EF4-FFF2-40B4-BE49-F238E27FC236}">
                      <a16:creationId xmlns:a16="http://schemas.microsoft.com/office/drawing/2014/main" id="{D1FD60D0-2E12-4CD8-907E-9A4A712AC61F}"/>
                    </a:ext>
                  </a:extLst>
                </p:cNvPr>
                <p:cNvSpPr/>
                <p:nvPr/>
              </p:nvSpPr>
              <p:spPr>
                <a:xfrm rot="16200000">
                  <a:off x="1479071" y="215339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10" name="Hexagon 209">
                  <a:extLst>
                    <a:ext uri="{FF2B5EF4-FFF2-40B4-BE49-F238E27FC236}">
                      <a16:creationId xmlns:a16="http://schemas.microsoft.com/office/drawing/2014/main" id="{C531EBE5-568B-4611-B9E2-921D20C8C191}"/>
                    </a:ext>
                  </a:extLst>
                </p:cNvPr>
                <p:cNvSpPr/>
                <p:nvPr/>
              </p:nvSpPr>
              <p:spPr>
                <a:xfrm rot="16200000">
                  <a:off x="1349683" y="224897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E629FD13-6AD9-4D17-8061-F6F89CDB21BF}"/>
                </a:ext>
              </a:extLst>
            </p:cNvPr>
            <p:cNvGrpSpPr/>
            <p:nvPr/>
          </p:nvGrpSpPr>
          <p:grpSpPr>
            <a:xfrm rot="17735771">
              <a:off x="6351310" y="2152494"/>
              <a:ext cx="195243" cy="131441"/>
              <a:chOff x="7117340" y="1528499"/>
              <a:chExt cx="523795" cy="357127"/>
            </a:xfrm>
          </p:grpSpPr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A1E57C86-20A4-4441-BC82-35FEBFB9EE34}"/>
                  </a:ext>
                </a:extLst>
              </p:cNvPr>
              <p:cNvSpPr/>
              <p:nvPr/>
            </p:nvSpPr>
            <p:spPr>
              <a:xfrm>
                <a:off x="7393833" y="1767919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E48EAEBF-3C0D-49AE-B1B5-9FA68764E9E5}"/>
                  </a:ext>
                </a:extLst>
              </p:cNvPr>
              <p:cNvGrpSpPr/>
              <p:nvPr/>
            </p:nvGrpSpPr>
            <p:grpSpPr>
              <a:xfrm rot="460266">
                <a:off x="7117340" y="1528499"/>
                <a:ext cx="523795" cy="279560"/>
                <a:chOff x="1132630" y="2184496"/>
                <a:chExt cx="523795" cy="279560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11177DE7-47BC-4470-A173-A662AB84A1AB}"/>
                    </a:ext>
                  </a:extLst>
                </p:cNvPr>
                <p:cNvSpPr/>
                <p:nvPr/>
              </p:nvSpPr>
              <p:spPr>
                <a:xfrm rot="19632331">
                  <a:off x="1132630" y="2235545"/>
                  <a:ext cx="523795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 dirty="0"/>
                </a:p>
              </p:txBody>
            </p:sp>
            <p:sp>
              <p:nvSpPr>
                <p:cNvPr id="202" name="Hexagon 201">
                  <a:extLst>
                    <a:ext uri="{FF2B5EF4-FFF2-40B4-BE49-F238E27FC236}">
                      <a16:creationId xmlns:a16="http://schemas.microsoft.com/office/drawing/2014/main" id="{5634436E-4BDB-4CCA-8E2A-D888092184C3}"/>
                    </a:ext>
                  </a:extLst>
                </p:cNvPr>
                <p:cNvSpPr/>
                <p:nvPr/>
              </p:nvSpPr>
              <p:spPr>
                <a:xfrm rot="16200000">
                  <a:off x="1201422" y="2335429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03" name="Hexagon 202">
                  <a:extLst>
                    <a:ext uri="{FF2B5EF4-FFF2-40B4-BE49-F238E27FC236}">
                      <a16:creationId xmlns:a16="http://schemas.microsoft.com/office/drawing/2014/main" id="{35A7AE16-8055-4204-8A30-98FD9E686D5E}"/>
                    </a:ext>
                  </a:extLst>
                </p:cNvPr>
                <p:cNvSpPr/>
                <p:nvPr/>
              </p:nvSpPr>
              <p:spPr>
                <a:xfrm rot="16200000">
                  <a:off x="1479071" y="215339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04" name="Hexagon 203">
                  <a:extLst>
                    <a:ext uri="{FF2B5EF4-FFF2-40B4-BE49-F238E27FC236}">
                      <a16:creationId xmlns:a16="http://schemas.microsoft.com/office/drawing/2014/main" id="{9A04A7FD-5472-45DD-ACB8-E6A85F850AFB}"/>
                    </a:ext>
                  </a:extLst>
                </p:cNvPr>
                <p:cNvSpPr/>
                <p:nvPr/>
              </p:nvSpPr>
              <p:spPr>
                <a:xfrm rot="16200000">
                  <a:off x="1349683" y="224897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0DED7BAB-D565-4D5C-B2AB-08564E0D6C03}"/>
              </a:ext>
            </a:extLst>
          </p:cNvPr>
          <p:cNvSpPr txBox="1"/>
          <p:nvPr/>
        </p:nvSpPr>
        <p:spPr>
          <a:xfrm>
            <a:off x="5103965" y="1939622"/>
            <a:ext cx="58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14F98E6-3135-4A7F-A2F6-1FF256C7C2F8}"/>
              </a:ext>
            </a:extLst>
          </p:cNvPr>
          <p:cNvSpPr txBox="1"/>
          <p:nvPr/>
        </p:nvSpPr>
        <p:spPr>
          <a:xfrm>
            <a:off x="5901137" y="1959042"/>
            <a:ext cx="58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273DAA1-D36A-4D83-B331-4ACDF0BC668F}"/>
              </a:ext>
            </a:extLst>
          </p:cNvPr>
          <p:cNvSpPr txBox="1"/>
          <p:nvPr/>
        </p:nvSpPr>
        <p:spPr>
          <a:xfrm>
            <a:off x="5107517" y="2652893"/>
            <a:ext cx="58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C035739-B513-4A92-AAA2-55F287A88545}"/>
              </a:ext>
            </a:extLst>
          </p:cNvPr>
          <p:cNvSpPr txBox="1"/>
          <p:nvPr/>
        </p:nvSpPr>
        <p:spPr>
          <a:xfrm>
            <a:off x="5892989" y="2667862"/>
            <a:ext cx="58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D0AB6C99-9181-4CED-90F1-4E7D61BC0163}"/>
              </a:ext>
            </a:extLst>
          </p:cNvPr>
          <p:cNvCxnSpPr>
            <a:cxnSpLocks/>
          </p:cNvCxnSpPr>
          <p:nvPr/>
        </p:nvCxnSpPr>
        <p:spPr>
          <a:xfrm flipV="1">
            <a:off x="5050624" y="1759228"/>
            <a:ext cx="0" cy="22409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4A4FB0DD-962F-4E3B-B8EB-4EF6EF7FD024}"/>
              </a:ext>
            </a:extLst>
          </p:cNvPr>
          <p:cNvCxnSpPr>
            <a:cxnSpLocks/>
          </p:cNvCxnSpPr>
          <p:nvPr/>
        </p:nvCxnSpPr>
        <p:spPr>
          <a:xfrm flipV="1">
            <a:off x="6037413" y="1735798"/>
            <a:ext cx="0" cy="22409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C1FD8A16-A90B-4DF0-B275-5A6088B2992F}"/>
              </a:ext>
            </a:extLst>
          </p:cNvPr>
          <p:cNvCxnSpPr>
            <a:cxnSpLocks/>
          </p:cNvCxnSpPr>
          <p:nvPr/>
        </p:nvCxnSpPr>
        <p:spPr>
          <a:xfrm flipV="1">
            <a:off x="5050624" y="2504204"/>
            <a:ext cx="0" cy="22409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D178F90C-9264-4498-AF4B-B14CA928BCFB}"/>
              </a:ext>
            </a:extLst>
          </p:cNvPr>
          <p:cNvCxnSpPr>
            <a:cxnSpLocks/>
          </p:cNvCxnSpPr>
          <p:nvPr/>
        </p:nvCxnSpPr>
        <p:spPr>
          <a:xfrm flipV="1">
            <a:off x="6043598" y="2504204"/>
            <a:ext cx="0" cy="22409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EC53134B-97AB-4D1C-BFBA-9D11875E1498}"/>
              </a:ext>
            </a:extLst>
          </p:cNvPr>
          <p:cNvCxnSpPr>
            <a:cxnSpLocks/>
          </p:cNvCxnSpPr>
          <p:nvPr/>
        </p:nvCxnSpPr>
        <p:spPr>
          <a:xfrm flipV="1">
            <a:off x="8746324" y="2496662"/>
            <a:ext cx="0" cy="22409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83B2A0C5-451F-469C-AB6A-64457F30B506}"/>
              </a:ext>
            </a:extLst>
          </p:cNvPr>
          <p:cNvCxnSpPr>
            <a:cxnSpLocks/>
          </p:cNvCxnSpPr>
          <p:nvPr/>
        </p:nvCxnSpPr>
        <p:spPr>
          <a:xfrm flipV="1">
            <a:off x="7751915" y="1750474"/>
            <a:ext cx="0" cy="22409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26083886-6993-4D9A-B126-DF394B572D04}"/>
              </a:ext>
            </a:extLst>
          </p:cNvPr>
          <p:cNvCxnSpPr>
            <a:cxnSpLocks/>
          </p:cNvCxnSpPr>
          <p:nvPr/>
        </p:nvCxnSpPr>
        <p:spPr>
          <a:xfrm flipV="1">
            <a:off x="5041070" y="3957852"/>
            <a:ext cx="0" cy="22409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CD05DAE4-4951-4E1F-85A5-99891B203FF4}"/>
              </a:ext>
            </a:extLst>
          </p:cNvPr>
          <p:cNvCxnSpPr>
            <a:cxnSpLocks/>
          </p:cNvCxnSpPr>
          <p:nvPr/>
        </p:nvCxnSpPr>
        <p:spPr>
          <a:xfrm flipV="1">
            <a:off x="6037413" y="3230241"/>
            <a:ext cx="0" cy="22409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DB1BC5D2-DC38-4560-A27F-1E3929F7B742}"/>
              </a:ext>
            </a:extLst>
          </p:cNvPr>
          <p:cNvCxnSpPr>
            <a:cxnSpLocks/>
          </p:cNvCxnSpPr>
          <p:nvPr/>
        </p:nvCxnSpPr>
        <p:spPr>
          <a:xfrm flipV="1">
            <a:off x="6397429" y="3919542"/>
            <a:ext cx="0" cy="22409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65142D62-D962-4CE4-959E-A28EF258E00E}"/>
              </a:ext>
            </a:extLst>
          </p:cNvPr>
          <p:cNvCxnSpPr>
            <a:cxnSpLocks/>
          </p:cNvCxnSpPr>
          <p:nvPr/>
        </p:nvCxnSpPr>
        <p:spPr>
          <a:xfrm flipV="1">
            <a:off x="6411732" y="3186826"/>
            <a:ext cx="0" cy="22409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556CF60-89F2-4314-915A-F23BA00042A6}"/>
              </a:ext>
            </a:extLst>
          </p:cNvPr>
          <p:cNvCxnSpPr>
            <a:cxnSpLocks/>
          </p:cNvCxnSpPr>
          <p:nvPr/>
        </p:nvCxnSpPr>
        <p:spPr>
          <a:xfrm flipV="1">
            <a:off x="8746324" y="3922577"/>
            <a:ext cx="0" cy="22409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F5229D4C-B8FF-4204-BE4A-64A951B7DE5E}"/>
              </a:ext>
            </a:extLst>
          </p:cNvPr>
          <p:cNvCxnSpPr>
            <a:cxnSpLocks/>
          </p:cNvCxnSpPr>
          <p:nvPr/>
        </p:nvCxnSpPr>
        <p:spPr>
          <a:xfrm flipV="1">
            <a:off x="8746324" y="3177597"/>
            <a:ext cx="0" cy="22409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B68727DD-8DFB-4B73-BBAA-1BCEDDE5E14F}"/>
              </a:ext>
            </a:extLst>
          </p:cNvPr>
          <p:cNvCxnSpPr>
            <a:cxnSpLocks/>
          </p:cNvCxnSpPr>
          <p:nvPr/>
        </p:nvCxnSpPr>
        <p:spPr>
          <a:xfrm>
            <a:off x="6416978" y="1765635"/>
            <a:ext cx="0" cy="22962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6A455BF1-631A-45BA-AB7A-1A900E45E4DF}"/>
              </a:ext>
            </a:extLst>
          </p:cNvPr>
          <p:cNvCxnSpPr>
            <a:cxnSpLocks/>
          </p:cNvCxnSpPr>
          <p:nvPr/>
        </p:nvCxnSpPr>
        <p:spPr>
          <a:xfrm>
            <a:off x="7393774" y="1750475"/>
            <a:ext cx="0" cy="22962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118FA095-8C73-4C21-9F95-74C05428B884}"/>
              </a:ext>
            </a:extLst>
          </p:cNvPr>
          <p:cNvCxnSpPr>
            <a:cxnSpLocks/>
          </p:cNvCxnSpPr>
          <p:nvPr/>
        </p:nvCxnSpPr>
        <p:spPr>
          <a:xfrm>
            <a:off x="6416480" y="2461778"/>
            <a:ext cx="0" cy="22962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FBBE5D5-4FF9-4526-AA17-9401CB843793}"/>
              </a:ext>
            </a:extLst>
          </p:cNvPr>
          <p:cNvCxnSpPr>
            <a:cxnSpLocks/>
          </p:cNvCxnSpPr>
          <p:nvPr/>
        </p:nvCxnSpPr>
        <p:spPr>
          <a:xfrm>
            <a:off x="7388528" y="2489443"/>
            <a:ext cx="0" cy="22962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0152670B-BB07-4B09-B400-45F533821ECA}"/>
              </a:ext>
            </a:extLst>
          </p:cNvPr>
          <p:cNvCxnSpPr>
            <a:cxnSpLocks/>
          </p:cNvCxnSpPr>
          <p:nvPr/>
        </p:nvCxnSpPr>
        <p:spPr>
          <a:xfrm>
            <a:off x="8746324" y="1735801"/>
            <a:ext cx="0" cy="22962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A197D30A-68B4-4639-919C-1B9522CDF8ED}"/>
              </a:ext>
            </a:extLst>
          </p:cNvPr>
          <p:cNvCxnSpPr>
            <a:cxnSpLocks/>
          </p:cNvCxnSpPr>
          <p:nvPr/>
        </p:nvCxnSpPr>
        <p:spPr>
          <a:xfrm>
            <a:off x="7764283" y="2471810"/>
            <a:ext cx="0" cy="22962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1C7F3A2-9EE7-40DD-AC23-AE3B459EA8BE}"/>
              </a:ext>
            </a:extLst>
          </p:cNvPr>
          <p:cNvCxnSpPr>
            <a:cxnSpLocks/>
          </p:cNvCxnSpPr>
          <p:nvPr/>
        </p:nvCxnSpPr>
        <p:spPr>
          <a:xfrm>
            <a:off x="5060121" y="3232798"/>
            <a:ext cx="0" cy="22962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289C2489-8D69-4A0B-8D09-C3D9ADA25875}"/>
              </a:ext>
            </a:extLst>
          </p:cNvPr>
          <p:cNvCxnSpPr>
            <a:cxnSpLocks/>
          </p:cNvCxnSpPr>
          <p:nvPr/>
        </p:nvCxnSpPr>
        <p:spPr>
          <a:xfrm>
            <a:off x="6034542" y="3989820"/>
            <a:ext cx="0" cy="22962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E7DD9C2-EF35-4C27-A736-B10DA275F736}"/>
              </a:ext>
            </a:extLst>
          </p:cNvPr>
          <p:cNvCxnSpPr>
            <a:cxnSpLocks/>
          </p:cNvCxnSpPr>
          <p:nvPr/>
        </p:nvCxnSpPr>
        <p:spPr>
          <a:xfrm>
            <a:off x="7388528" y="3179765"/>
            <a:ext cx="0" cy="22962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3DC8C5E1-7070-4837-87F4-D4F85B9FB9FC}"/>
              </a:ext>
            </a:extLst>
          </p:cNvPr>
          <p:cNvCxnSpPr>
            <a:cxnSpLocks/>
          </p:cNvCxnSpPr>
          <p:nvPr/>
        </p:nvCxnSpPr>
        <p:spPr>
          <a:xfrm>
            <a:off x="7777148" y="3167648"/>
            <a:ext cx="0" cy="22962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8ACADDF0-3D11-4413-A771-38EAE1F01142}"/>
              </a:ext>
            </a:extLst>
          </p:cNvPr>
          <p:cNvCxnSpPr>
            <a:cxnSpLocks/>
          </p:cNvCxnSpPr>
          <p:nvPr/>
        </p:nvCxnSpPr>
        <p:spPr>
          <a:xfrm>
            <a:off x="7388528" y="3926171"/>
            <a:ext cx="0" cy="22962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6CF0BAE9-5967-47FD-8079-1F88B4EE15E9}"/>
              </a:ext>
            </a:extLst>
          </p:cNvPr>
          <p:cNvCxnSpPr>
            <a:cxnSpLocks/>
          </p:cNvCxnSpPr>
          <p:nvPr/>
        </p:nvCxnSpPr>
        <p:spPr>
          <a:xfrm>
            <a:off x="7764283" y="3931531"/>
            <a:ext cx="0" cy="22962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Arrow: Down 287">
            <a:extLst>
              <a:ext uri="{FF2B5EF4-FFF2-40B4-BE49-F238E27FC236}">
                <a16:creationId xmlns:a16="http://schemas.microsoft.com/office/drawing/2014/main" id="{BB492B90-F16A-444B-974F-CDBCBEEE6AD3}"/>
              </a:ext>
            </a:extLst>
          </p:cNvPr>
          <p:cNvSpPr/>
          <p:nvPr/>
        </p:nvSpPr>
        <p:spPr>
          <a:xfrm rot="10800000">
            <a:off x="5437614" y="1941405"/>
            <a:ext cx="211429" cy="388652"/>
          </a:xfrm>
          <a:prstGeom prst="downArrow">
            <a:avLst/>
          </a:prstGeom>
          <a:solidFill>
            <a:schemeClr val="accent3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BEBF1746-85C9-4012-8262-AB2DDDBCDDE7}"/>
              </a:ext>
            </a:extLst>
          </p:cNvPr>
          <p:cNvSpPr/>
          <p:nvPr/>
        </p:nvSpPr>
        <p:spPr>
          <a:xfrm>
            <a:off x="6796545" y="1983326"/>
            <a:ext cx="211429" cy="408574"/>
          </a:xfrm>
          <a:prstGeom prst="downArrow">
            <a:avLst/>
          </a:prstGeom>
          <a:solidFill>
            <a:schemeClr val="accent3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92" name="Arrow: Curved Right 291">
            <a:extLst>
              <a:ext uri="{FF2B5EF4-FFF2-40B4-BE49-F238E27FC236}">
                <a16:creationId xmlns:a16="http://schemas.microsoft.com/office/drawing/2014/main" id="{5CB31590-599F-4E70-9A3A-0408B38EF905}"/>
              </a:ext>
            </a:extLst>
          </p:cNvPr>
          <p:cNvSpPr/>
          <p:nvPr/>
        </p:nvSpPr>
        <p:spPr>
          <a:xfrm flipV="1">
            <a:off x="6674724" y="3305227"/>
            <a:ext cx="366644" cy="450802"/>
          </a:xfrm>
          <a:prstGeom prst="curvedRightArrow">
            <a:avLst>
              <a:gd name="adj1" fmla="val 25000"/>
              <a:gd name="adj2" fmla="val 50000"/>
              <a:gd name="adj3" fmla="val 4038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>
              <a:solidFill>
                <a:schemeClr val="tx1"/>
              </a:solidFill>
            </a:endParaRPr>
          </a:p>
        </p:txBody>
      </p:sp>
      <p:sp>
        <p:nvSpPr>
          <p:cNvPr id="296" name="Arrow: Curved Right 295">
            <a:extLst>
              <a:ext uri="{FF2B5EF4-FFF2-40B4-BE49-F238E27FC236}">
                <a16:creationId xmlns:a16="http://schemas.microsoft.com/office/drawing/2014/main" id="{B2052D5F-AE4C-4B58-AABE-F217C024AD9C}"/>
              </a:ext>
            </a:extLst>
          </p:cNvPr>
          <p:cNvSpPr/>
          <p:nvPr/>
        </p:nvSpPr>
        <p:spPr>
          <a:xfrm>
            <a:off x="8052960" y="3352557"/>
            <a:ext cx="284356" cy="403474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>
              <a:solidFill>
                <a:schemeClr val="tx1"/>
              </a:solidFill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9FC87737-D53F-4448-85F5-F56AFC4D5176}"/>
              </a:ext>
            </a:extLst>
          </p:cNvPr>
          <p:cNvSpPr txBox="1"/>
          <p:nvPr/>
        </p:nvSpPr>
        <p:spPr>
          <a:xfrm>
            <a:off x="5270177" y="2471810"/>
            <a:ext cx="595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26DB9BFD-104F-437B-85EC-1925830A8164}"/>
              </a:ext>
            </a:extLst>
          </p:cNvPr>
          <p:cNvSpPr txBox="1"/>
          <p:nvPr/>
        </p:nvSpPr>
        <p:spPr>
          <a:xfrm>
            <a:off x="6579663" y="2464419"/>
            <a:ext cx="664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FD482A6-2F4B-405D-8858-2F023599F04E}"/>
              </a:ext>
            </a:extLst>
          </p:cNvPr>
          <p:cNvSpPr txBox="1"/>
          <p:nvPr/>
        </p:nvSpPr>
        <p:spPr>
          <a:xfrm>
            <a:off x="8051238" y="2490274"/>
            <a:ext cx="358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298EA349-1B01-42DB-A78B-BD1CA3664BEB}"/>
              </a:ext>
            </a:extLst>
          </p:cNvPr>
          <p:cNvSpPr txBox="1"/>
          <p:nvPr/>
        </p:nvSpPr>
        <p:spPr>
          <a:xfrm>
            <a:off x="5345303" y="3926902"/>
            <a:ext cx="456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615D00E-5CFB-4367-A811-3A281F3C4E8D}"/>
              </a:ext>
            </a:extLst>
          </p:cNvPr>
          <p:cNvSpPr txBox="1"/>
          <p:nvPr/>
        </p:nvSpPr>
        <p:spPr>
          <a:xfrm>
            <a:off x="6639249" y="3858038"/>
            <a:ext cx="6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Turning Right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CB45D970-4BF3-4C7E-99A7-EA3C91750528}"/>
              </a:ext>
            </a:extLst>
          </p:cNvPr>
          <p:cNvSpPr txBox="1"/>
          <p:nvPr/>
        </p:nvSpPr>
        <p:spPr>
          <a:xfrm>
            <a:off x="8001898" y="3877097"/>
            <a:ext cx="6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Turning Left</a:t>
            </a:r>
          </a:p>
        </p:txBody>
      </p: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4FFBD3F5-0531-4C3C-9120-34177121F048}"/>
              </a:ext>
            </a:extLst>
          </p:cNvPr>
          <p:cNvCxnSpPr/>
          <p:nvPr/>
        </p:nvCxnSpPr>
        <p:spPr>
          <a:xfrm flipV="1">
            <a:off x="4591052" y="2941323"/>
            <a:ext cx="4465321" cy="4953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A571C670-5D93-433D-B473-C60FC0D905EB}"/>
              </a:ext>
            </a:extLst>
          </p:cNvPr>
          <p:cNvCxnSpPr>
            <a:cxnSpLocks/>
          </p:cNvCxnSpPr>
          <p:nvPr/>
        </p:nvCxnSpPr>
        <p:spPr>
          <a:xfrm>
            <a:off x="6198869" y="1504951"/>
            <a:ext cx="0" cy="313182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152845BD-3BFC-445F-8EBD-C7781962AF42}"/>
              </a:ext>
            </a:extLst>
          </p:cNvPr>
          <p:cNvCxnSpPr/>
          <p:nvPr/>
        </p:nvCxnSpPr>
        <p:spPr>
          <a:xfrm>
            <a:off x="7528560" y="1504950"/>
            <a:ext cx="0" cy="314325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Arrow: Down 309">
            <a:extLst>
              <a:ext uri="{FF2B5EF4-FFF2-40B4-BE49-F238E27FC236}">
                <a16:creationId xmlns:a16="http://schemas.microsoft.com/office/drawing/2014/main" id="{7A2B238C-512E-4EFE-A7AC-7F2E397CBED9}"/>
              </a:ext>
            </a:extLst>
          </p:cNvPr>
          <p:cNvSpPr/>
          <p:nvPr/>
        </p:nvSpPr>
        <p:spPr>
          <a:xfrm rot="16200000">
            <a:off x="5422732" y="3446384"/>
            <a:ext cx="211429" cy="428635"/>
          </a:xfrm>
          <a:prstGeom prst="downArrow">
            <a:avLst/>
          </a:prstGeom>
          <a:solidFill>
            <a:schemeClr val="accent3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11" name="Arrow: Down 310">
            <a:extLst>
              <a:ext uri="{FF2B5EF4-FFF2-40B4-BE49-F238E27FC236}">
                <a16:creationId xmlns:a16="http://schemas.microsoft.com/office/drawing/2014/main" id="{E1C1B306-957B-4573-A431-305903D278EE}"/>
              </a:ext>
            </a:extLst>
          </p:cNvPr>
          <p:cNvSpPr/>
          <p:nvPr/>
        </p:nvSpPr>
        <p:spPr>
          <a:xfrm rot="5400000">
            <a:off x="8137813" y="2021542"/>
            <a:ext cx="211429" cy="40560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33003F7A-5567-4FC8-82B6-6C5B584F02D7}"/>
              </a:ext>
            </a:extLst>
          </p:cNvPr>
          <p:cNvSpPr/>
          <p:nvPr/>
        </p:nvSpPr>
        <p:spPr>
          <a:xfrm>
            <a:off x="4862468" y="1510246"/>
            <a:ext cx="207264" cy="225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58072801-1458-4A84-A63D-DF2F6FDFDE9B}"/>
              </a:ext>
            </a:extLst>
          </p:cNvPr>
          <p:cNvSpPr/>
          <p:nvPr/>
        </p:nvSpPr>
        <p:spPr>
          <a:xfrm>
            <a:off x="6248772" y="1541979"/>
            <a:ext cx="207264" cy="225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4D96EDF2-7343-444E-85A1-430E6FD75323}"/>
              </a:ext>
            </a:extLst>
          </p:cNvPr>
          <p:cNvSpPr/>
          <p:nvPr/>
        </p:nvSpPr>
        <p:spPr>
          <a:xfrm>
            <a:off x="7570849" y="1511659"/>
            <a:ext cx="207264" cy="225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B4DB142A-081C-4D18-8C37-A99D3EDE24EC}"/>
              </a:ext>
            </a:extLst>
          </p:cNvPr>
          <p:cNvSpPr/>
          <p:nvPr/>
        </p:nvSpPr>
        <p:spPr>
          <a:xfrm>
            <a:off x="4848506" y="3029120"/>
            <a:ext cx="207264" cy="225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FF132662-F4F3-4D5F-A644-C7C3019CF683}"/>
              </a:ext>
            </a:extLst>
          </p:cNvPr>
          <p:cNvSpPr/>
          <p:nvPr/>
        </p:nvSpPr>
        <p:spPr>
          <a:xfrm>
            <a:off x="6248026" y="2982213"/>
            <a:ext cx="207264" cy="225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CD0495A2-182F-48DB-B335-484FE2775578}"/>
              </a:ext>
            </a:extLst>
          </p:cNvPr>
          <p:cNvSpPr/>
          <p:nvPr/>
        </p:nvSpPr>
        <p:spPr>
          <a:xfrm>
            <a:off x="7569931" y="2979473"/>
            <a:ext cx="207264" cy="225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9583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735782-E95F-45AC-AB3E-6B792C12AB10}"/>
              </a:ext>
            </a:extLst>
          </p:cNvPr>
          <p:cNvGrpSpPr/>
          <p:nvPr/>
        </p:nvGrpSpPr>
        <p:grpSpPr>
          <a:xfrm>
            <a:off x="4975039" y="2088258"/>
            <a:ext cx="905065" cy="1145924"/>
            <a:chOff x="6379656" y="2005709"/>
            <a:chExt cx="905065" cy="11459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F07F475-02D4-4F9C-85F6-53E4AE6EE28C}"/>
                </a:ext>
              </a:extLst>
            </p:cNvPr>
            <p:cNvSpPr/>
            <p:nvPr/>
          </p:nvSpPr>
          <p:spPr>
            <a:xfrm rot="16199458">
              <a:off x="6260286" y="2261311"/>
              <a:ext cx="1145923" cy="634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72D51B3-3DB7-4360-B96B-C749A6C12730}"/>
                </a:ext>
              </a:extLst>
            </p:cNvPr>
            <p:cNvGrpSpPr/>
            <p:nvPr/>
          </p:nvGrpSpPr>
          <p:grpSpPr>
            <a:xfrm rot="17735771">
              <a:off x="6361053" y="2881044"/>
              <a:ext cx="172217" cy="135012"/>
              <a:chOff x="5070509" y="2499451"/>
              <a:chExt cx="462022" cy="36683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2869C8B-F816-4154-A5FF-73573697218E}"/>
                  </a:ext>
                </a:extLst>
              </p:cNvPr>
              <p:cNvSpPr/>
              <p:nvPr/>
            </p:nvSpPr>
            <p:spPr>
              <a:xfrm>
                <a:off x="5301520" y="2748574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AF57035-93A4-43F7-87A0-E427EA786A7C}"/>
                  </a:ext>
                </a:extLst>
              </p:cNvPr>
              <p:cNvGrpSpPr/>
              <p:nvPr/>
            </p:nvGrpSpPr>
            <p:grpSpPr>
              <a:xfrm rot="457261">
                <a:off x="5070509" y="2499451"/>
                <a:ext cx="462022" cy="319454"/>
                <a:chOff x="633547" y="1428688"/>
                <a:chExt cx="462022" cy="319454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8CDBD79-9217-4E6B-9A4F-DE80D07498E9}"/>
                    </a:ext>
                  </a:extLst>
                </p:cNvPr>
                <p:cNvSpPr/>
                <p:nvPr/>
              </p:nvSpPr>
              <p:spPr>
                <a:xfrm rot="19632331">
                  <a:off x="633547" y="1487434"/>
                  <a:ext cx="462022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9" name="Hexagon 28">
                  <a:extLst>
                    <a:ext uri="{FF2B5EF4-FFF2-40B4-BE49-F238E27FC236}">
                      <a16:creationId xmlns:a16="http://schemas.microsoft.com/office/drawing/2014/main" id="{C908A0A5-0958-4762-BFD5-AA3627ACAC69}"/>
                    </a:ext>
                  </a:extLst>
                </p:cNvPr>
                <p:cNvSpPr/>
                <p:nvPr/>
              </p:nvSpPr>
              <p:spPr>
                <a:xfrm>
                  <a:off x="698213" y="158841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30" name="Hexagon 29">
                  <a:extLst>
                    <a:ext uri="{FF2B5EF4-FFF2-40B4-BE49-F238E27FC236}">
                      <a16:creationId xmlns:a16="http://schemas.microsoft.com/office/drawing/2014/main" id="{40921283-704C-43AE-8C45-E2CC90EF52FE}"/>
                    </a:ext>
                  </a:extLst>
                </p:cNvPr>
                <p:cNvSpPr/>
                <p:nvPr/>
              </p:nvSpPr>
              <p:spPr>
                <a:xfrm>
                  <a:off x="817319" y="1521612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31" name="Hexagon 30">
                  <a:extLst>
                    <a:ext uri="{FF2B5EF4-FFF2-40B4-BE49-F238E27FC236}">
                      <a16:creationId xmlns:a16="http://schemas.microsoft.com/office/drawing/2014/main" id="{650197C4-8DA2-461B-8BFA-ACFB6EE42D54}"/>
                    </a:ext>
                  </a:extLst>
                </p:cNvPr>
                <p:cNvSpPr/>
                <p:nvPr/>
              </p:nvSpPr>
              <p:spPr>
                <a:xfrm>
                  <a:off x="935591" y="1428688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A8EB379-14F7-48DE-B7D6-1A1916CD34F3}"/>
                </a:ext>
              </a:extLst>
            </p:cNvPr>
            <p:cNvGrpSpPr/>
            <p:nvPr/>
          </p:nvGrpSpPr>
          <p:grpSpPr>
            <a:xfrm rot="17969058">
              <a:off x="7125632" y="2141331"/>
              <a:ext cx="188935" cy="129243"/>
              <a:chOff x="7898258" y="3505721"/>
              <a:chExt cx="462022" cy="36061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C46576A-56D2-4366-9D66-16F7FFC2CC37}"/>
                  </a:ext>
                </a:extLst>
              </p:cNvPr>
              <p:cNvGrpSpPr/>
              <p:nvPr/>
            </p:nvGrpSpPr>
            <p:grpSpPr>
              <a:xfrm rot="281147">
                <a:off x="7898258" y="3546878"/>
                <a:ext cx="462022" cy="319454"/>
                <a:chOff x="639194" y="1428688"/>
                <a:chExt cx="462022" cy="319454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8358415-7E63-4121-B7FF-8DE3DA1A5ECE}"/>
                    </a:ext>
                  </a:extLst>
                </p:cNvPr>
                <p:cNvSpPr/>
                <p:nvPr/>
              </p:nvSpPr>
              <p:spPr>
                <a:xfrm rot="19632331">
                  <a:off x="639194" y="1483242"/>
                  <a:ext cx="462022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3" name="Hexagon 22">
                  <a:extLst>
                    <a:ext uri="{FF2B5EF4-FFF2-40B4-BE49-F238E27FC236}">
                      <a16:creationId xmlns:a16="http://schemas.microsoft.com/office/drawing/2014/main" id="{B7061F86-966B-4656-AC47-F08C7A24FB24}"/>
                    </a:ext>
                  </a:extLst>
                </p:cNvPr>
                <p:cNvSpPr/>
                <p:nvPr/>
              </p:nvSpPr>
              <p:spPr>
                <a:xfrm>
                  <a:off x="698213" y="158841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4" name="Hexagon 23">
                  <a:extLst>
                    <a:ext uri="{FF2B5EF4-FFF2-40B4-BE49-F238E27FC236}">
                      <a16:creationId xmlns:a16="http://schemas.microsoft.com/office/drawing/2014/main" id="{B79D3EEC-5FB7-4BB2-BA02-949B59A8EC49}"/>
                    </a:ext>
                  </a:extLst>
                </p:cNvPr>
                <p:cNvSpPr/>
                <p:nvPr/>
              </p:nvSpPr>
              <p:spPr>
                <a:xfrm>
                  <a:off x="817319" y="1521612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5" name="Hexagon 24">
                  <a:extLst>
                    <a:ext uri="{FF2B5EF4-FFF2-40B4-BE49-F238E27FC236}">
                      <a16:creationId xmlns:a16="http://schemas.microsoft.com/office/drawing/2014/main" id="{A91BC4A7-B127-474D-B3AA-46DB62EFF088}"/>
                    </a:ext>
                  </a:extLst>
                </p:cNvPr>
                <p:cNvSpPr/>
                <p:nvPr/>
              </p:nvSpPr>
              <p:spPr>
                <a:xfrm>
                  <a:off x="935591" y="1428688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34D2492-5884-4315-863A-C716D7BC9DAD}"/>
                  </a:ext>
                </a:extLst>
              </p:cNvPr>
              <p:cNvSpPr/>
              <p:nvPr/>
            </p:nvSpPr>
            <p:spPr>
              <a:xfrm>
                <a:off x="7989969" y="3505721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7CB8BC-5690-42A1-9BAE-1910178F8970}"/>
                </a:ext>
              </a:extLst>
            </p:cNvPr>
            <p:cNvGrpSpPr/>
            <p:nvPr/>
          </p:nvGrpSpPr>
          <p:grpSpPr>
            <a:xfrm rot="17596262">
              <a:off x="7113311" y="2892467"/>
              <a:ext cx="195243" cy="124344"/>
              <a:chOff x="5937765" y="4428285"/>
              <a:chExt cx="523795" cy="33784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35AD072-BA21-4576-A1C7-B3B5451C3C7D}"/>
                  </a:ext>
                </a:extLst>
              </p:cNvPr>
              <p:cNvSpPr/>
              <p:nvPr/>
            </p:nvSpPr>
            <p:spPr>
              <a:xfrm rot="21421198">
                <a:off x="6066779" y="4428285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436ECFB-8FFF-4ED4-94DA-6FBAFC60BDA6}"/>
                  </a:ext>
                </a:extLst>
              </p:cNvPr>
              <p:cNvGrpSpPr/>
              <p:nvPr/>
            </p:nvGrpSpPr>
            <p:grpSpPr>
              <a:xfrm rot="610562">
                <a:off x="5937765" y="4486570"/>
                <a:ext cx="523795" cy="279560"/>
                <a:chOff x="1132630" y="2184496"/>
                <a:chExt cx="523795" cy="27956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C581678-FF8B-44EC-BEDA-34F6811B2BC3}"/>
                    </a:ext>
                  </a:extLst>
                </p:cNvPr>
                <p:cNvSpPr/>
                <p:nvPr/>
              </p:nvSpPr>
              <p:spPr>
                <a:xfrm rot="19632331">
                  <a:off x="1132630" y="2235545"/>
                  <a:ext cx="523795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7" name="Hexagon 16">
                  <a:extLst>
                    <a:ext uri="{FF2B5EF4-FFF2-40B4-BE49-F238E27FC236}">
                      <a16:creationId xmlns:a16="http://schemas.microsoft.com/office/drawing/2014/main" id="{95FFA52E-F5FE-4DEA-A626-C5689163187D}"/>
                    </a:ext>
                  </a:extLst>
                </p:cNvPr>
                <p:cNvSpPr/>
                <p:nvPr/>
              </p:nvSpPr>
              <p:spPr>
                <a:xfrm rot="16200000">
                  <a:off x="1201422" y="2335429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8" name="Hexagon 17">
                  <a:extLst>
                    <a:ext uri="{FF2B5EF4-FFF2-40B4-BE49-F238E27FC236}">
                      <a16:creationId xmlns:a16="http://schemas.microsoft.com/office/drawing/2014/main" id="{FCAAC9B3-346E-4BF6-9507-19AB764846C1}"/>
                    </a:ext>
                  </a:extLst>
                </p:cNvPr>
                <p:cNvSpPr/>
                <p:nvPr/>
              </p:nvSpPr>
              <p:spPr>
                <a:xfrm rot="16200000">
                  <a:off x="1479071" y="215339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9" name="Hexagon 18">
                  <a:extLst>
                    <a:ext uri="{FF2B5EF4-FFF2-40B4-BE49-F238E27FC236}">
                      <a16:creationId xmlns:a16="http://schemas.microsoft.com/office/drawing/2014/main" id="{DD96BD92-FECB-4645-9F03-A1ACE784B23B}"/>
                    </a:ext>
                  </a:extLst>
                </p:cNvPr>
                <p:cNvSpPr/>
                <p:nvPr/>
              </p:nvSpPr>
              <p:spPr>
                <a:xfrm rot="16200000">
                  <a:off x="1349683" y="224897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F590DA-1164-4314-A000-8BA36A4632C1}"/>
                </a:ext>
              </a:extLst>
            </p:cNvPr>
            <p:cNvGrpSpPr/>
            <p:nvPr/>
          </p:nvGrpSpPr>
          <p:grpSpPr>
            <a:xfrm rot="17735771">
              <a:off x="6351310" y="2152494"/>
              <a:ext cx="195243" cy="131441"/>
              <a:chOff x="7117340" y="1528499"/>
              <a:chExt cx="523795" cy="357127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C90F38E-D76A-4758-B6C5-530E55EC470F}"/>
                  </a:ext>
                </a:extLst>
              </p:cNvPr>
              <p:cNvSpPr/>
              <p:nvPr/>
            </p:nvSpPr>
            <p:spPr>
              <a:xfrm>
                <a:off x="7393833" y="1767919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EA89417-091C-4E05-BA7B-E6349CAFC3F4}"/>
                  </a:ext>
                </a:extLst>
              </p:cNvPr>
              <p:cNvGrpSpPr/>
              <p:nvPr/>
            </p:nvGrpSpPr>
            <p:grpSpPr>
              <a:xfrm rot="460266">
                <a:off x="7117340" y="1528499"/>
                <a:ext cx="523795" cy="279560"/>
                <a:chOff x="1132630" y="2184496"/>
                <a:chExt cx="523795" cy="27956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79AAD31-C542-477D-B211-BE451DA053CB}"/>
                    </a:ext>
                  </a:extLst>
                </p:cNvPr>
                <p:cNvSpPr/>
                <p:nvPr/>
              </p:nvSpPr>
              <p:spPr>
                <a:xfrm rot="19632331">
                  <a:off x="1132630" y="2235545"/>
                  <a:ext cx="523795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 dirty="0"/>
                </a:p>
              </p:txBody>
            </p:sp>
            <p:sp>
              <p:nvSpPr>
                <p:cNvPr id="11" name="Hexagon 10">
                  <a:extLst>
                    <a:ext uri="{FF2B5EF4-FFF2-40B4-BE49-F238E27FC236}">
                      <a16:creationId xmlns:a16="http://schemas.microsoft.com/office/drawing/2014/main" id="{50484C45-3C2A-4F3D-8477-67DFB58A11B0}"/>
                    </a:ext>
                  </a:extLst>
                </p:cNvPr>
                <p:cNvSpPr/>
                <p:nvPr/>
              </p:nvSpPr>
              <p:spPr>
                <a:xfrm rot="16200000">
                  <a:off x="1201422" y="2335429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2" name="Hexagon 11">
                  <a:extLst>
                    <a:ext uri="{FF2B5EF4-FFF2-40B4-BE49-F238E27FC236}">
                      <a16:creationId xmlns:a16="http://schemas.microsoft.com/office/drawing/2014/main" id="{288F5B93-AC8F-4B9B-873F-BABC38B0F512}"/>
                    </a:ext>
                  </a:extLst>
                </p:cNvPr>
                <p:cNvSpPr/>
                <p:nvPr/>
              </p:nvSpPr>
              <p:spPr>
                <a:xfrm rot="16200000">
                  <a:off x="1479071" y="215339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3" name="Hexagon 12">
                  <a:extLst>
                    <a:ext uri="{FF2B5EF4-FFF2-40B4-BE49-F238E27FC236}">
                      <a16:creationId xmlns:a16="http://schemas.microsoft.com/office/drawing/2014/main" id="{4B20EB42-E2A5-4CCA-BCE0-118DC2CDD61E}"/>
                    </a:ext>
                  </a:extLst>
                </p:cNvPr>
                <p:cNvSpPr/>
                <p:nvPr/>
              </p:nvSpPr>
              <p:spPr>
                <a:xfrm rot="16200000">
                  <a:off x="1349683" y="224897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1175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1E3641-EA85-44F3-9228-8339AF375D86}"/>
              </a:ext>
            </a:extLst>
          </p:cNvPr>
          <p:cNvGrpSpPr/>
          <p:nvPr/>
        </p:nvGrpSpPr>
        <p:grpSpPr>
          <a:xfrm>
            <a:off x="5068927" y="1697431"/>
            <a:ext cx="3162057" cy="3045659"/>
            <a:chOff x="5070657" y="1706302"/>
            <a:chExt cx="3162057" cy="304565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947471-EA6A-4695-AD82-EFD2F23647C0}"/>
                </a:ext>
              </a:extLst>
            </p:cNvPr>
            <p:cNvSpPr/>
            <p:nvPr/>
          </p:nvSpPr>
          <p:spPr>
            <a:xfrm rot="20063687">
              <a:off x="5124955" y="2371052"/>
              <a:ext cx="3074268" cy="17245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E2E13E6-C517-47AE-B078-CAA6331DFE78}"/>
                </a:ext>
              </a:extLst>
            </p:cNvPr>
            <p:cNvGrpSpPr/>
            <p:nvPr/>
          </p:nvGrpSpPr>
          <p:grpSpPr>
            <a:xfrm>
              <a:off x="5070657" y="2521228"/>
              <a:ext cx="462022" cy="366830"/>
              <a:chOff x="5070509" y="2499451"/>
              <a:chExt cx="462022" cy="36683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100C030-03B4-47B5-BA58-2A09CB74C578}"/>
                  </a:ext>
                </a:extLst>
              </p:cNvPr>
              <p:cNvSpPr/>
              <p:nvPr/>
            </p:nvSpPr>
            <p:spPr>
              <a:xfrm>
                <a:off x="5301520" y="2748574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FDE6D67-56FA-4115-B7F5-909A2FB77725}"/>
                  </a:ext>
                </a:extLst>
              </p:cNvPr>
              <p:cNvGrpSpPr/>
              <p:nvPr/>
            </p:nvGrpSpPr>
            <p:grpSpPr>
              <a:xfrm rot="457261">
                <a:off x="5070509" y="2499451"/>
                <a:ext cx="462022" cy="319454"/>
                <a:chOff x="633547" y="1428688"/>
                <a:chExt cx="462022" cy="319454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A7F5626-9DC4-48D2-959B-FCCCA62118D1}"/>
                    </a:ext>
                  </a:extLst>
                </p:cNvPr>
                <p:cNvSpPr/>
                <p:nvPr/>
              </p:nvSpPr>
              <p:spPr>
                <a:xfrm rot="19632331">
                  <a:off x="633547" y="1487434"/>
                  <a:ext cx="462022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31" name="Hexagon 30">
                  <a:extLst>
                    <a:ext uri="{FF2B5EF4-FFF2-40B4-BE49-F238E27FC236}">
                      <a16:creationId xmlns:a16="http://schemas.microsoft.com/office/drawing/2014/main" id="{DE9DB588-B391-4C99-BF1E-BEF5B2B6094D}"/>
                    </a:ext>
                  </a:extLst>
                </p:cNvPr>
                <p:cNvSpPr/>
                <p:nvPr/>
              </p:nvSpPr>
              <p:spPr>
                <a:xfrm>
                  <a:off x="698213" y="158841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32" name="Hexagon 31">
                  <a:extLst>
                    <a:ext uri="{FF2B5EF4-FFF2-40B4-BE49-F238E27FC236}">
                      <a16:creationId xmlns:a16="http://schemas.microsoft.com/office/drawing/2014/main" id="{07EC77E7-C7C3-4369-B1B8-6B6F0BFF4337}"/>
                    </a:ext>
                  </a:extLst>
                </p:cNvPr>
                <p:cNvSpPr/>
                <p:nvPr/>
              </p:nvSpPr>
              <p:spPr>
                <a:xfrm>
                  <a:off x="817319" y="1521612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33" name="Hexagon 32">
                  <a:extLst>
                    <a:ext uri="{FF2B5EF4-FFF2-40B4-BE49-F238E27FC236}">
                      <a16:creationId xmlns:a16="http://schemas.microsoft.com/office/drawing/2014/main" id="{54CEB710-D952-48B5-B78B-CE92842E7A91}"/>
                    </a:ext>
                  </a:extLst>
                </p:cNvPr>
                <p:cNvSpPr/>
                <p:nvPr/>
              </p:nvSpPr>
              <p:spPr>
                <a:xfrm>
                  <a:off x="935591" y="1428688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68483A-15C2-4B5C-8902-49CF3C70DB9B}"/>
                </a:ext>
              </a:extLst>
            </p:cNvPr>
            <p:cNvGrpSpPr/>
            <p:nvPr/>
          </p:nvGrpSpPr>
          <p:grpSpPr>
            <a:xfrm>
              <a:off x="7770692" y="3575647"/>
              <a:ext cx="462022" cy="360150"/>
              <a:chOff x="7892630" y="3505721"/>
              <a:chExt cx="462022" cy="36015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6ECD088-8D70-4D41-A573-7BC697F6B1FE}"/>
                  </a:ext>
                </a:extLst>
              </p:cNvPr>
              <p:cNvGrpSpPr/>
              <p:nvPr/>
            </p:nvGrpSpPr>
            <p:grpSpPr>
              <a:xfrm rot="281147">
                <a:off x="7892630" y="3546417"/>
                <a:ext cx="462022" cy="319454"/>
                <a:chOff x="633547" y="1428688"/>
                <a:chExt cx="462022" cy="319454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B9B9D17-9AC3-44EF-B112-DE879E87A862}"/>
                    </a:ext>
                  </a:extLst>
                </p:cNvPr>
                <p:cNvSpPr/>
                <p:nvPr/>
              </p:nvSpPr>
              <p:spPr>
                <a:xfrm rot="19632331">
                  <a:off x="633547" y="1487434"/>
                  <a:ext cx="462022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5" name="Hexagon 24">
                  <a:extLst>
                    <a:ext uri="{FF2B5EF4-FFF2-40B4-BE49-F238E27FC236}">
                      <a16:creationId xmlns:a16="http://schemas.microsoft.com/office/drawing/2014/main" id="{0B3BBA02-C633-4BC8-A84B-A928B5830D84}"/>
                    </a:ext>
                  </a:extLst>
                </p:cNvPr>
                <p:cNvSpPr/>
                <p:nvPr/>
              </p:nvSpPr>
              <p:spPr>
                <a:xfrm>
                  <a:off x="698213" y="158841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6" name="Hexagon 25">
                  <a:extLst>
                    <a:ext uri="{FF2B5EF4-FFF2-40B4-BE49-F238E27FC236}">
                      <a16:creationId xmlns:a16="http://schemas.microsoft.com/office/drawing/2014/main" id="{45A048AA-EF8B-4DCE-82AF-1FED00B735ED}"/>
                    </a:ext>
                  </a:extLst>
                </p:cNvPr>
                <p:cNvSpPr/>
                <p:nvPr/>
              </p:nvSpPr>
              <p:spPr>
                <a:xfrm>
                  <a:off x="817319" y="1521612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7" name="Hexagon 26">
                  <a:extLst>
                    <a:ext uri="{FF2B5EF4-FFF2-40B4-BE49-F238E27FC236}">
                      <a16:creationId xmlns:a16="http://schemas.microsoft.com/office/drawing/2014/main" id="{B5EC601E-EB66-421A-B57D-D13EB91630F1}"/>
                    </a:ext>
                  </a:extLst>
                </p:cNvPr>
                <p:cNvSpPr/>
                <p:nvPr/>
              </p:nvSpPr>
              <p:spPr>
                <a:xfrm>
                  <a:off x="935591" y="1428688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BEE3983-F747-487C-BE87-19D29FBFE600}"/>
                  </a:ext>
                </a:extLst>
              </p:cNvPr>
              <p:cNvSpPr/>
              <p:nvPr/>
            </p:nvSpPr>
            <p:spPr>
              <a:xfrm>
                <a:off x="7989969" y="3505721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1ACDD0-2CE2-4B70-8AC0-B0254EBB3777}"/>
                </a:ext>
              </a:extLst>
            </p:cNvPr>
            <p:cNvGrpSpPr/>
            <p:nvPr/>
          </p:nvGrpSpPr>
          <p:grpSpPr>
            <a:xfrm>
              <a:off x="5945903" y="4414115"/>
              <a:ext cx="523795" cy="337845"/>
              <a:chOff x="5937765" y="4428285"/>
              <a:chExt cx="523795" cy="337845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0B73788-B998-46FA-A1DD-87C6DE9C2DFA}"/>
                  </a:ext>
                </a:extLst>
              </p:cNvPr>
              <p:cNvSpPr/>
              <p:nvPr/>
            </p:nvSpPr>
            <p:spPr>
              <a:xfrm rot="21421198">
                <a:off x="6066779" y="4428285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41E265A-0EC9-4F44-8BDC-AC37F9BDF3C2}"/>
                  </a:ext>
                </a:extLst>
              </p:cNvPr>
              <p:cNvGrpSpPr/>
              <p:nvPr/>
            </p:nvGrpSpPr>
            <p:grpSpPr>
              <a:xfrm rot="610562">
                <a:off x="5937765" y="4486570"/>
                <a:ext cx="523795" cy="279560"/>
                <a:chOff x="1132630" y="2184496"/>
                <a:chExt cx="523795" cy="27956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5E6DFEE-D74A-49F9-BB77-D18390D119A7}"/>
                    </a:ext>
                  </a:extLst>
                </p:cNvPr>
                <p:cNvSpPr/>
                <p:nvPr/>
              </p:nvSpPr>
              <p:spPr>
                <a:xfrm rot="19632331">
                  <a:off x="1132630" y="2235545"/>
                  <a:ext cx="523795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9" name="Hexagon 18">
                  <a:extLst>
                    <a:ext uri="{FF2B5EF4-FFF2-40B4-BE49-F238E27FC236}">
                      <a16:creationId xmlns:a16="http://schemas.microsoft.com/office/drawing/2014/main" id="{77C9B1A4-49E1-4954-A092-5543D1849CED}"/>
                    </a:ext>
                  </a:extLst>
                </p:cNvPr>
                <p:cNvSpPr/>
                <p:nvPr/>
              </p:nvSpPr>
              <p:spPr>
                <a:xfrm rot="16200000">
                  <a:off x="1201422" y="2335429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0" name="Hexagon 19">
                  <a:extLst>
                    <a:ext uri="{FF2B5EF4-FFF2-40B4-BE49-F238E27FC236}">
                      <a16:creationId xmlns:a16="http://schemas.microsoft.com/office/drawing/2014/main" id="{D44612B3-F1EC-438E-A1D2-D089542CD5C1}"/>
                    </a:ext>
                  </a:extLst>
                </p:cNvPr>
                <p:cNvSpPr/>
                <p:nvPr/>
              </p:nvSpPr>
              <p:spPr>
                <a:xfrm rot="16200000">
                  <a:off x="1479071" y="215339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1" name="Hexagon 20">
                  <a:extLst>
                    <a:ext uri="{FF2B5EF4-FFF2-40B4-BE49-F238E27FC236}">
                      <a16:creationId xmlns:a16="http://schemas.microsoft.com/office/drawing/2014/main" id="{C0D17132-8BAA-44EF-AB42-539873C75649}"/>
                    </a:ext>
                  </a:extLst>
                </p:cNvPr>
                <p:cNvSpPr/>
                <p:nvPr/>
              </p:nvSpPr>
              <p:spPr>
                <a:xfrm rot="16200000">
                  <a:off x="1349683" y="224897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E29E28-F1A4-4C4A-9448-11E5CB8334CD}"/>
                </a:ext>
              </a:extLst>
            </p:cNvPr>
            <p:cNvGrpSpPr/>
            <p:nvPr/>
          </p:nvGrpSpPr>
          <p:grpSpPr>
            <a:xfrm>
              <a:off x="6808955" y="1706302"/>
              <a:ext cx="523795" cy="357127"/>
              <a:chOff x="7117340" y="1528499"/>
              <a:chExt cx="523795" cy="35712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585BF88-6748-4689-8ED5-B0BF4B68C53F}"/>
                  </a:ext>
                </a:extLst>
              </p:cNvPr>
              <p:cNvSpPr/>
              <p:nvPr/>
            </p:nvSpPr>
            <p:spPr>
              <a:xfrm>
                <a:off x="7393833" y="1767919"/>
                <a:ext cx="117849" cy="1177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17AFA9-01AF-4F8C-9C56-75FD24ECFB15}"/>
                  </a:ext>
                </a:extLst>
              </p:cNvPr>
              <p:cNvGrpSpPr/>
              <p:nvPr/>
            </p:nvGrpSpPr>
            <p:grpSpPr>
              <a:xfrm rot="460266">
                <a:off x="7117340" y="1528499"/>
                <a:ext cx="523795" cy="279560"/>
                <a:chOff x="1132630" y="2184496"/>
                <a:chExt cx="523795" cy="27956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8610EF5-D57D-49A4-9675-CDE64F1368B7}"/>
                    </a:ext>
                  </a:extLst>
                </p:cNvPr>
                <p:cNvSpPr/>
                <p:nvPr/>
              </p:nvSpPr>
              <p:spPr>
                <a:xfrm rot="19632331">
                  <a:off x="1132630" y="2235545"/>
                  <a:ext cx="523795" cy="20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 dirty="0"/>
                </a:p>
              </p:txBody>
            </p:sp>
            <p:sp>
              <p:nvSpPr>
                <p:cNvPr id="13" name="Hexagon 12">
                  <a:extLst>
                    <a:ext uri="{FF2B5EF4-FFF2-40B4-BE49-F238E27FC236}">
                      <a16:creationId xmlns:a16="http://schemas.microsoft.com/office/drawing/2014/main" id="{C0A8BE6E-716A-43D1-BFDE-B344C29B1F9B}"/>
                    </a:ext>
                  </a:extLst>
                </p:cNvPr>
                <p:cNvSpPr/>
                <p:nvPr/>
              </p:nvSpPr>
              <p:spPr>
                <a:xfrm rot="16200000">
                  <a:off x="1201422" y="2335429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4" name="Hexagon 13">
                  <a:extLst>
                    <a:ext uri="{FF2B5EF4-FFF2-40B4-BE49-F238E27FC236}">
                      <a16:creationId xmlns:a16="http://schemas.microsoft.com/office/drawing/2014/main" id="{0FA65B94-C24D-4E38-A509-4AD22DD84322}"/>
                    </a:ext>
                  </a:extLst>
                </p:cNvPr>
                <p:cNvSpPr/>
                <p:nvPr/>
              </p:nvSpPr>
              <p:spPr>
                <a:xfrm rot="16200000">
                  <a:off x="1479071" y="215339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5" name="Hexagon 14">
                  <a:extLst>
                    <a:ext uri="{FF2B5EF4-FFF2-40B4-BE49-F238E27FC236}">
                      <a16:creationId xmlns:a16="http://schemas.microsoft.com/office/drawing/2014/main" id="{D51F0889-A9F5-410E-8955-CF0D5F331093}"/>
                    </a:ext>
                  </a:extLst>
                </p:cNvPr>
                <p:cNvSpPr/>
                <p:nvPr/>
              </p:nvSpPr>
              <p:spPr>
                <a:xfrm rot="16200000">
                  <a:off x="1349683" y="2248975"/>
                  <a:ext cx="97526" cy="159727"/>
                </a:xfrm>
                <a:prstGeom prst="hexagon">
                  <a:avLst>
                    <a:gd name="adj" fmla="val 17593"/>
                    <a:gd name="vf" fmla="val 115470"/>
                  </a:avLst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8B7389-1BE7-4A57-B0D7-30E09A2B379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668" y="2704643"/>
              <a:ext cx="906133" cy="1899929"/>
            </a:xfrm>
            <a:prstGeom prst="line">
              <a:avLst/>
            </a:prstGeom>
            <a:ln>
              <a:headEnd type="oval" w="med" len="sm"/>
              <a:tailEnd type="oval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D96516C-49B0-4836-AC4D-29836BB2E32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853" y="1860499"/>
              <a:ext cx="930850" cy="1923322"/>
            </a:xfrm>
            <a:prstGeom prst="line">
              <a:avLst/>
            </a:prstGeom>
            <a:ln>
              <a:headEnd type="oval" w="med" len="sm"/>
              <a:tailEnd type="oval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7BF9EC-0840-4C6A-AA45-D93FCC4C41B7}"/>
              </a:ext>
            </a:extLst>
          </p:cNvPr>
          <p:cNvCxnSpPr>
            <a:cxnSpLocks/>
          </p:cNvCxnSpPr>
          <p:nvPr/>
        </p:nvCxnSpPr>
        <p:spPr>
          <a:xfrm flipV="1">
            <a:off x="5296520" y="2449613"/>
            <a:ext cx="532862" cy="2537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4830D2-5021-43A5-97E9-7D781745722D}"/>
              </a:ext>
            </a:extLst>
          </p:cNvPr>
          <p:cNvCxnSpPr>
            <a:cxnSpLocks/>
          </p:cNvCxnSpPr>
          <p:nvPr/>
        </p:nvCxnSpPr>
        <p:spPr>
          <a:xfrm flipV="1">
            <a:off x="5301447" y="2235216"/>
            <a:ext cx="67989" cy="462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E0197B-B484-47FA-8E54-06095AAB9C03}"/>
              </a:ext>
            </a:extLst>
          </p:cNvPr>
          <p:cNvCxnSpPr>
            <a:cxnSpLocks/>
          </p:cNvCxnSpPr>
          <p:nvPr/>
        </p:nvCxnSpPr>
        <p:spPr>
          <a:xfrm flipV="1">
            <a:off x="6205519" y="4343083"/>
            <a:ext cx="532862" cy="2537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8C69857-58DB-4BBE-A9D2-03897DB3481E}"/>
              </a:ext>
            </a:extLst>
          </p:cNvPr>
          <p:cNvCxnSpPr>
            <a:cxnSpLocks/>
          </p:cNvCxnSpPr>
          <p:nvPr/>
        </p:nvCxnSpPr>
        <p:spPr>
          <a:xfrm flipV="1">
            <a:off x="8015621" y="3520249"/>
            <a:ext cx="532862" cy="2537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6D3792-B02E-49A2-A66D-DDDDB70F6558}"/>
              </a:ext>
            </a:extLst>
          </p:cNvPr>
          <p:cNvCxnSpPr>
            <a:cxnSpLocks/>
          </p:cNvCxnSpPr>
          <p:nvPr/>
        </p:nvCxnSpPr>
        <p:spPr>
          <a:xfrm flipV="1">
            <a:off x="7069128" y="1592505"/>
            <a:ext cx="532862" cy="2537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5C72C1-D93C-410B-BD89-C902F1447A54}"/>
              </a:ext>
            </a:extLst>
          </p:cNvPr>
          <p:cNvCxnSpPr>
            <a:cxnSpLocks/>
          </p:cNvCxnSpPr>
          <p:nvPr/>
        </p:nvCxnSpPr>
        <p:spPr>
          <a:xfrm flipV="1">
            <a:off x="8008766" y="3299833"/>
            <a:ext cx="67989" cy="462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2B6F92-93A3-423D-B074-1118552DB0AC}"/>
              </a:ext>
            </a:extLst>
          </p:cNvPr>
          <p:cNvCxnSpPr>
            <a:cxnSpLocks/>
          </p:cNvCxnSpPr>
          <p:nvPr/>
        </p:nvCxnSpPr>
        <p:spPr>
          <a:xfrm>
            <a:off x="7056939" y="1855881"/>
            <a:ext cx="572743" cy="85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D4F9451-4691-499A-9928-4044A26F45E1}"/>
              </a:ext>
            </a:extLst>
          </p:cNvPr>
          <p:cNvCxnSpPr>
            <a:cxnSpLocks/>
          </p:cNvCxnSpPr>
          <p:nvPr/>
        </p:nvCxnSpPr>
        <p:spPr>
          <a:xfrm>
            <a:off x="6205520" y="4614160"/>
            <a:ext cx="572743" cy="85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c 54">
            <a:extLst>
              <a:ext uri="{FF2B5EF4-FFF2-40B4-BE49-F238E27FC236}">
                <a16:creationId xmlns:a16="http://schemas.microsoft.com/office/drawing/2014/main" id="{85F8BBE0-C035-472E-BCAB-451FDF2965F9}"/>
              </a:ext>
            </a:extLst>
          </p:cNvPr>
          <p:cNvSpPr/>
          <p:nvPr/>
        </p:nvSpPr>
        <p:spPr>
          <a:xfrm rot="20479563">
            <a:off x="4875620" y="2313149"/>
            <a:ext cx="914400" cy="914400"/>
          </a:xfrm>
          <a:prstGeom prst="arc">
            <a:avLst>
              <a:gd name="adj1" fmla="val 17518156"/>
              <a:gd name="adj2" fmla="val 20620896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235DE3E6-4A06-4F6B-9411-753674DF0BA3}"/>
              </a:ext>
            </a:extLst>
          </p:cNvPr>
          <p:cNvSpPr/>
          <p:nvPr/>
        </p:nvSpPr>
        <p:spPr>
          <a:xfrm rot="20479563">
            <a:off x="7572292" y="3395688"/>
            <a:ext cx="914400" cy="914400"/>
          </a:xfrm>
          <a:prstGeom prst="arc">
            <a:avLst>
              <a:gd name="adj1" fmla="val 17518156"/>
              <a:gd name="adj2" fmla="val 20620896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72747BAB-0591-4B9C-9D2A-1E920ADA1D3C}"/>
              </a:ext>
            </a:extLst>
          </p:cNvPr>
          <p:cNvSpPr/>
          <p:nvPr/>
        </p:nvSpPr>
        <p:spPr>
          <a:xfrm rot="1040787">
            <a:off x="6672260" y="1518804"/>
            <a:ext cx="914400" cy="914400"/>
          </a:xfrm>
          <a:prstGeom prst="arc">
            <a:avLst>
              <a:gd name="adj1" fmla="val 17965309"/>
              <a:gd name="adj2" fmla="val 20254075"/>
            </a:avLst>
          </a:prstGeom>
          <a:ln>
            <a:solidFill>
              <a:schemeClr val="accent4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C3FBB1E2-14EC-43B5-8685-B7D78E0C9A67}"/>
              </a:ext>
            </a:extLst>
          </p:cNvPr>
          <p:cNvSpPr/>
          <p:nvPr/>
        </p:nvSpPr>
        <p:spPr>
          <a:xfrm rot="1040787">
            <a:off x="5800075" y="4272646"/>
            <a:ext cx="914400" cy="914400"/>
          </a:xfrm>
          <a:prstGeom prst="arc">
            <a:avLst>
              <a:gd name="adj1" fmla="val 17965309"/>
              <a:gd name="adj2" fmla="val 20254075"/>
            </a:avLst>
          </a:prstGeom>
          <a:ln>
            <a:solidFill>
              <a:schemeClr val="accent4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C076178-3C1F-475D-BE78-1C43344C7E34}"/>
              </a:ext>
            </a:extLst>
          </p:cNvPr>
          <p:cNvCxnSpPr>
            <a:cxnSpLocks/>
          </p:cNvCxnSpPr>
          <p:nvPr/>
        </p:nvCxnSpPr>
        <p:spPr>
          <a:xfrm flipV="1">
            <a:off x="5754737" y="2786233"/>
            <a:ext cx="1769140" cy="868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C43E2AC-387B-403A-89A8-40FD0E134A09}"/>
                  </a:ext>
                </a:extLst>
              </p:cNvPr>
              <p:cNvSpPr txBox="1"/>
              <p:nvPr/>
            </p:nvSpPr>
            <p:spPr>
              <a:xfrm>
                <a:off x="5536225" y="2169557"/>
                <a:ext cx="130668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C43E2AC-387B-403A-89A8-40FD0E134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225" y="2169557"/>
                <a:ext cx="130668" cy="169277"/>
              </a:xfrm>
              <a:prstGeom prst="rect">
                <a:avLst/>
              </a:prstGeom>
              <a:blipFill>
                <a:blip r:embed="rId2"/>
                <a:stretch>
                  <a:fillRect l="-13636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830FD3-9AB7-4234-B368-2D7F3D7993DB}"/>
                  </a:ext>
                </a:extLst>
              </p:cNvPr>
              <p:cNvSpPr txBox="1"/>
              <p:nvPr/>
            </p:nvSpPr>
            <p:spPr>
              <a:xfrm>
                <a:off x="7581519" y="1612693"/>
                <a:ext cx="130668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830FD3-9AB7-4234-B368-2D7F3D799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519" y="1612693"/>
                <a:ext cx="130668" cy="169277"/>
              </a:xfrm>
              <a:prstGeom prst="rect">
                <a:avLst/>
              </a:prstGeom>
              <a:blipFill>
                <a:blip r:embed="rId2"/>
                <a:stretch>
                  <a:fillRect l="-14286" r="-14286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B1E140B-847F-45DE-938B-E2B53B513065}"/>
                  </a:ext>
                </a:extLst>
              </p:cNvPr>
              <p:cNvSpPr txBox="1"/>
              <p:nvPr/>
            </p:nvSpPr>
            <p:spPr>
              <a:xfrm>
                <a:off x="6716712" y="4431970"/>
                <a:ext cx="130668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B1E140B-847F-45DE-938B-E2B53B513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712" y="4431970"/>
                <a:ext cx="130668" cy="169277"/>
              </a:xfrm>
              <a:prstGeom prst="rect">
                <a:avLst/>
              </a:prstGeom>
              <a:blipFill>
                <a:blip r:embed="rId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469F16E-1C32-4945-8335-7107D6E2C3CB}"/>
                  </a:ext>
                </a:extLst>
              </p:cNvPr>
              <p:cNvSpPr txBox="1"/>
              <p:nvPr/>
            </p:nvSpPr>
            <p:spPr>
              <a:xfrm>
                <a:off x="8358456" y="3350779"/>
                <a:ext cx="130668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469F16E-1C32-4945-8335-7107D6E2C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456" y="3350779"/>
                <a:ext cx="130668" cy="169277"/>
              </a:xfrm>
              <a:prstGeom prst="rect">
                <a:avLst/>
              </a:prstGeom>
              <a:blipFill>
                <a:blip r:embed="rId2"/>
                <a:stretch>
                  <a:fillRect l="-13636" r="-9091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0A030FD-5503-4466-928E-EB64F584B233}"/>
              </a:ext>
            </a:extLst>
          </p:cNvPr>
          <p:cNvCxnSpPr>
            <a:cxnSpLocks/>
          </p:cNvCxnSpPr>
          <p:nvPr/>
        </p:nvCxnSpPr>
        <p:spPr>
          <a:xfrm>
            <a:off x="5301446" y="2712246"/>
            <a:ext cx="450818" cy="943630"/>
          </a:xfrm>
          <a:prstGeom prst="line">
            <a:avLst/>
          </a:prstGeom>
          <a:ln>
            <a:solidFill>
              <a:schemeClr val="tx1"/>
            </a:solidFill>
            <a:miter lim="800000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950748-468E-4938-8CF7-4C32ED27A6F7}"/>
              </a:ext>
            </a:extLst>
          </p:cNvPr>
          <p:cNvCxnSpPr>
            <a:cxnSpLocks/>
          </p:cNvCxnSpPr>
          <p:nvPr/>
        </p:nvCxnSpPr>
        <p:spPr>
          <a:xfrm>
            <a:off x="5754705" y="3659215"/>
            <a:ext cx="450818" cy="943630"/>
          </a:xfrm>
          <a:prstGeom prst="line">
            <a:avLst/>
          </a:prstGeom>
          <a:ln>
            <a:solidFill>
              <a:schemeClr val="tx1"/>
            </a:solidFill>
            <a:miter lim="800000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4D0148-FE95-4F03-AE86-11EA16E01DE6}"/>
              </a:ext>
            </a:extLst>
          </p:cNvPr>
          <p:cNvCxnSpPr>
            <a:cxnSpLocks/>
          </p:cNvCxnSpPr>
          <p:nvPr/>
        </p:nvCxnSpPr>
        <p:spPr>
          <a:xfrm flipV="1">
            <a:off x="5750777" y="3226539"/>
            <a:ext cx="888526" cy="427749"/>
          </a:xfrm>
          <a:prstGeom prst="line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A79B6AA-12D4-47E0-AD26-F1D916BA329F}"/>
              </a:ext>
            </a:extLst>
          </p:cNvPr>
          <p:cNvCxnSpPr>
            <a:cxnSpLocks/>
          </p:cNvCxnSpPr>
          <p:nvPr/>
        </p:nvCxnSpPr>
        <p:spPr>
          <a:xfrm flipH="1" flipV="1">
            <a:off x="6354182" y="2608477"/>
            <a:ext cx="285122" cy="61178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B5CC36B-0A98-4C24-A108-D7D3F8FAF545}"/>
              </a:ext>
            </a:extLst>
          </p:cNvPr>
          <p:cNvCxnSpPr>
            <a:cxnSpLocks/>
          </p:cNvCxnSpPr>
          <p:nvPr/>
        </p:nvCxnSpPr>
        <p:spPr>
          <a:xfrm flipV="1">
            <a:off x="6639303" y="2927999"/>
            <a:ext cx="609127" cy="29226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3DE9BE6-9D45-4A09-AAFA-BE4C9DB5E8BE}"/>
              </a:ext>
            </a:extLst>
          </p:cNvPr>
          <p:cNvCxnSpPr>
            <a:cxnSpLocks/>
          </p:cNvCxnSpPr>
          <p:nvPr/>
        </p:nvCxnSpPr>
        <p:spPr>
          <a:xfrm flipV="1">
            <a:off x="6491890" y="2449611"/>
            <a:ext cx="865084" cy="433291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633C27C-5338-412B-BF4A-584FFDBBC8D3}"/>
              </a:ext>
            </a:extLst>
          </p:cNvPr>
          <p:cNvCxnSpPr>
            <a:cxnSpLocks/>
          </p:cNvCxnSpPr>
          <p:nvPr/>
        </p:nvCxnSpPr>
        <p:spPr>
          <a:xfrm flipV="1">
            <a:off x="6642384" y="3167217"/>
            <a:ext cx="700924" cy="574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DC75F42-5D02-4AF9-AE94-3E2ECF0168E9}"/>
              </a:ext>
            </a:extLst>
          </p:cNvPr>
          <p:cNvCxnSpPr>
            <a:cxnSpLocks/>
          </p:cNvCxnSpPr>
          <p:nvPr/>
        </p:nvCxnSpPr>
        <p:spPr>
          <a:xfrm flipV="1">
            <a:off x="4059077" y="3941875"/>
            <a:ext cx="0" cy="144893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90B9C34-5D78-465E-8890-E3775C7F873C}"/>
              </a:ext>
            </a:extLst>
          </p:cNvPr>
          <p:cNvCxnSpPr>
            <a:cxnSpLocks/>
          </p:cNvCxnSpPr>
          <p:nvPr/>
        </p:nvCxnSpPr>
        <p:spPr>
          <a:xfrm>
            <a:off x="4059939" y="5390804"/>
            <a:ext cx="12719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rc 107">
            <a:extLst>
              <a:ext uri="{FF2B5EF4-FFF2-40B4-BE49-F238E27FC236}">
                <a16:creationId xmlns:a16="http://schemas.microsoft.com/office/drawing/2014/main" id="{E5549F39-12A5-4FF3-AF52-119FA2D61E1F}"/>
              </a:ext>
            </a:extLst>
          </p:cNvPr>
          <p:cNvSpPr/>
          <p:nvPr/>
        </p:nvSpPr>
        <p:spPr>
          <a:xfrm rot="1052655">
            <a:off x="6285227" y="2804627"/>
            <a:ext cx="910517" cy="912693"/>
          </a:xfrm>
          <a:prstGeom prst="arc">
            <a:avLst>
              <a:gd name="adj1" fmla="val 18400781"/>
              <a:gd name="adj2" fmla="val 19976625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0B5DBEC-A833-448E-B7BF-9523121DBAEF}"/>
                  </a:ext>
                </a:extLst>
              </p:cNvPr>
              <p:cNvSpPr txBox="1"/>
              <p:nvPr/>
            </p:nvSpPr>
            <p:spPr>
              <a:xfrm>
                <a:off x="7197202" y="2965820"/>
                <a:ext cx="12022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0B5DBEC-A833-448E-B7BF-9523121DB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202" y="2965820"/>
                <a:ext cx="120225" cy="169277"/>
              </a:xfrm>
              <a:prstGeom prst="rect">
                <a:avLst/>
              </a:prstGeom>
              <a:blipFill>
                <a:blip r:embed="rId3"/>
                <a:stretch>
                  <a:fillRect l="-31579" r="-2631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8823085-E183-4784-BF51-3EC0F4C536D7}"/>
                  </a:ext>
                </a:extLst>
              </p:cNvPr>
              <p:cNvSpPr txBox="1"/>
              <p:nvPr/>
            </p:nvSpPr>
            <p:spPr>
              <a:xfrm>
                <a:off x="5371677" y="3200709"/>
                <a:ext cx="17889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8823085-E183-4784-BF51-3EC0F4C53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677" y="3200709"/>
                <a:ext cx="178895" cy="169277"/>
              </a:xfrm>
              <a:prstGeom prst="rect">
                <a:avLst/>
              </a:prstGeom>
              <a:blipFill>
                <a:blip r:embed="rId4"/>
                <a:stretch>
                  <a:fillRect l="-16667" r="-6667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C207C0A-2562-423F-8A58-ABF7D6E267C6}"/>
                  </a:ext>
                </a:extLst>
              </p:cNvPr>
              <p:cNvSpPr txBox="1"/>
              <p:nvPr/>
            </p:nvSpPr>
            <p:spPr>
              <a:xfrm>
                <a:off x="5736532" y="3910590"/>
                <a:ext cx="17889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C207C0A-2562-423F-8A58-ABF7D6E26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532" y="3910590"/>
                <a:ext cx="178895" cy="169277"/>
              </a:xfrm>
              <a:prstGeom prst="rect">
                <a:avLst/>
              </a:prstGeom>
              <a:blipFill>
                <a:blip r:embed="rId4"/>
                <a:stretch>
                  <a:fillRect l="-17241" r="-1034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F28E04E-29FF-425C-9199-6A94B03ED109}"/>
                  </a:ext>
                </a:extLst>
              </p:cNvPr>
              <p:cNvSpPr txBox="1"/>
              <p:nvPr/>
            </p:nvSpPr>
            <p:spPr>
              <a:xfrm>
                <a:off x="6166774" y="3469454"/>
                <a:ext cx="1828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F28E04E-29FF-425C-9199-6A94B03ED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774" y="3469454"/>
                <a:ext cx="182807" cy="169277"/>
              </a:xfrm>
              <a:prstGeom prst="rect">
                <a:avLst/>
              </a:prstGeom>
              <a:blipFill>
                <a:blip r:embed="rId5"/>
                <a:stretch>
                  <a:fillRect l="-16667" r="-6667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9FD3E99-0512-444B-B09C-A07C1A4B68F2}"/>
                  </a:ext>
                </a:extLst>
              </p:cNvPr>
              <p:cNvSpPr txBox="1"/>
              <p:nvPr/>
            </p:nvSpPr>
            <p:spPr>
              <a:xfrm>
                <a:off x="5810484" y="3596555"/>
                <a:ext cx="19338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9FD3E99-0512-444B-B09C-A07C1A4B6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484" y="3596555"/>
                <a:ext cx="193386" cy="169277"/>
              </a:xfrm>
              <a:prstGeom prst="rect">
                <a:avLst/>
              </a:prstGeom>
              <a:blipFill>
                <a:blip r:embed="rId6"/>
                <a:stretch>
                  <a:fillRect l="-15625" r="-625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11E505A-A0B3-40A0-A77C-CC07566CE3D9}"/>
                  </a:ext>
                </a:extLst>
              </p:cNvPr>
              <p:cNvSpPr txBox="1"/>
              <p:nvPr/>
            </p:nvSpPr>
            <p:spPr>
              <a:xfrm>
                <a:off x="6184145" y="2616469"/>
                <a:ext cx="17652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11E505A-A0B3-40A0-A77C-CC07566CE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145" y="2616469"/>
                <a:ext cx="176523" cy="169277"/>
              </a:xfrm>
              <a:prstGeom prst="rect">
                <a:avLst/>
              </a:prstGeom>
              <a:blipFill>
                <a:blip r:embed="rId7"/>
                <a:stretch>
                  <a:fillRect l="-17241" r="-3448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E1D4993-0DC2-485D-BA39-995E4C4462A0}"/>
                  </a:ext>
                </a:extLst>
              </p:cNvPr>
              <p:cNvSpPr txBox="1"/>
              <p:nvPr/>
            </p:nvSpPr>
            <p:spPr>
              <a:xfrm>
                <a:off x="6631204" y="3245465"/>
                <a:ext cx="19396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E1D4993-0DC2-485D-BA39-995E4C446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204" y="3245465"/>
                <a:ext cx="193964" cy="169277"/>
              </a:xfrm>
              <a:prstGeom prst="rect">
                <a:avLst/>
              </a:prstGeom>
              <a:blipFill>
                <a:blip r:embed="rId8"/>
                <a:stretch>
                  <a:fillRect l="-15625" r="-3125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64CADEB-9D74-43D0-B4AD-BEE0C73023C6}"/>
                  </a:ext>
                </a:extLst>
              </p:cNvPr>
              <p:cNvSpPr txBox="1"/>
              <p:nvPr/>
            </p:nvSpPr>
            <p:spPr>
              <a:xfrm>
                <a:off x="6431602" y="3068044"/>
                <a:ext cx="1249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64CADEB-9D74-43D0-B4AD-BEE0C7302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602" y="3068044"/>
                <a:ext cx="124906" cy="169277"/>
              </a:xfrm>
              <a:prstGeom prst="rect">
                <a:avLst/>
              </a:prstGeom>
              <a:blipFill>
                <a:blip r:embed="rId9"/>
                <a:stretch>
                  <a:fillRect l="-23810" r="-19048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14A45FF-E66F-47BD-AA43-1849A9A28F2B}"/>
                  </a:ext>
                </a:extLst>
              </p:cNvPr>
              <p:cNvSpPr txBox="1"/>
              <p:nvPr/>
            </p:nvSpPr>
            <p:spPr>
              <a:xfrm>
                <a:off x="6738381" y="2509765"/>
                <a:ext cx="1828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14A45FF-E66F-47BD-AA43-1849A9A28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381" y="2509765"/>
                <a:ext cx="182807" cy="169277"/>
              </a:xfrm>
              <a:prstGeom prst="rect">
                <a:avLst/>
              </a:prstGeom>
              <a:blipFill>
                <a:blip r:embed="rId5"/>
                <a:stretch>
                  <a:fillRect l="-16667" r="-6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2660593-A3B9-4C2F-9FEB-A93762D01E8E}"/>
                  </a:ext>
                </a:extLst>
              </p:cNvPr>
              <p:cNvSpPr txBox="1"/>
              <p:nvPr/>
            </p:nvSpPr>
            <p:spPr>
              <a:xfrm>
                <a:off x="7167338" y="2724610"/>
                <a:ext cx="19986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2660593-A3B9-4C2F-9FEB-A93762D01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338" y="2724610"/>
                <a:ext cx="199862" cy="169277"/>
              </a:xfrm>
              <a:prstGeom prst="rect">
                <a:avLst/>
              </a:prstGeom>
              <a:blipFill>
                <a:blip r:embed="rId10"/>
                <a:stretch>
                  <a:fillRect l="-15152" r="-303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4417E63-A93F-4496-B75D-FB6A45D8D86B}"/>
                  </a:ext>
                </a:extLst>
              </p:cNvPr>
              <p:cNvSpPr txBox="1"/>
              <p:nvPr/>
            </p:nvSpPr>
            <p:spPr>
              <a:xfrm>
                <a:off x="4014699" y="3727979"/>
                <a:ext cx="1268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4417E63-A93F-4496-B75D-FB6A45D8D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699" y="3727979"/>
                <a:ext cx="126893" cy="169277"/>
              </a:xfrm>
              <a:prstGeom prst="rect">
                <a:avLst/>
              </a:prstGeom>
              <a:blipFill>
                <a:blip r:embed="rId11"/>
                <a:stretch>
                  <a:fillRect l="-25000" r="-25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72587FD-0497-4D1A-9FCC-A49B2BE6A52F}"/>
                  </a:ext>
                </a:extLst>
              </p:cNvPr>
              <p:cNvSpPr txBox="1"/>
              <p:nvPr/>
            </p:nvSpPr>
            <p:spPr>
              <a:xfrm>
                <a:off x="5371673" y="5323253"/>
                <a:ext cx="13330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72587FD-0497-4D1A-9FCC-A49B2BE6A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673" y="5323253"/>
                <a:ext cx="133305" cy="169277"/>
              </a:xfrm>
              <a:prstGeom prst="rect">
                <a:avLst/>
              </a:prstGeom>
              <a:blipFill>
                <a:blip r:embed="rId12"/>
                <a:stretch>
                  <a:fillRect l="-22727" r="-1818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35CF251-0B11-4FED-869D-E85E42144CEA}"/>
                  </a:ext>
                </a:extLst>
              </p:cNvPr>
              <p:cNvSpPr txBox="1"/>
              <p:nvPr/>
            </p:nvSpPr>
            <p:spPr>
              <a:xfrm>
                <a:off x="3868312" y="5238613"/>
                <a:ext cx="12529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</m:oMath>
                  </m:oMathPara>
                </a14:m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35CF251-0B11-4FED-869D-E85E4214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12" y="5238613"/>
                <a:ext cx="125291" cy="169277"/>
              </a:xfrm>
              <a:prstGeom prst="rect">
                <a:avLst/>
              </a:prstGeom>
              <a:blipFill>
                <a:blip r:embed="rId13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BE33C29-F4FA-4616-A3D4-18352FAFD763}"/>
                  </a:ext>
                </a:extLst>
              </p:cNvPr>
              <p:cNvSpPr txBox="1"/>
              <p:nvPr/>
            </p:nvSpPr>
            <p:spPr>
              <a:xfrm>
                <a:off x="7522099" y="2639188"/>
                <a:ext cx="19011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BE33C29-F4FA-4616-A3D4-18352FAFD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099" y="2639188"/>
                <a:ext cx="190116" cy="169277"/>
              </a:xfrm>
              <a:prstGeom prst="rect">
                <a:avLst/>
              </a:prstGeom>
              <a:blipFill>
                <a:blip r:embed="rId14"/>
                <a:stretch>
                  <a:fillRect l="-16129" r="-6452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3EF9141A-AA1E-4E6A-8588-89F3E3BBD6F7}"/>
              </a:ext>
            </a:extLst>
          </p:cNvPr>
          <p:cNvSpPr/>
          <p:nvPr/>
        </p:nvSpPr>
        <p:spPr>
          <a:xfrm>
            <a:off x="3993601" y="5334151"/>
            <a:ext cx="130668" cy="113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D533078-6AA5-4B7C-8709-C1EF9FF5C185}"/>
              </a:ext>
            </a:extLst>
          </p:cNvPr>
          <p:cNvGrpSpPr/>
          <p:nvPr/>
        </p:nvGrpSpPr>
        <p:grpSpPr>
          <a:xfrm rot="933679">
            <a:off x="6573286" y="3148970"/>
            <a:ext cx="130668" cy="152217"/>
            <a:chOff x="8875776" y="1823786"/>
            <a:chExt cx="130669" cy="152217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6920A9F-861A-4422-9807-66D0144A51E4}"/>
                </a:ext>
              </a:extLst>
            </p:cNvPr>
            <p:cNvSpPr/>
            <p:nvPr/>
          </p:nvSpPr>
          <p:spPr>
            <a:xfrm>
              <a:off x="8875776" y="1823786"/>
              <a:ext cx="130669" cy="1522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D806350-04EE-40C3-A5EC-6A872A1FDC68}"/>
                </a:ext>
              </a:extLst>
            </p:cNvPr>
            <p:cNvCxnSpPr>
              <a:cxnSpLocks/>
              <a:stCxn id="129" idx="1"/>
              <a:endCxn id="129" idx="5"/>
            </p:cNvCxnSpPr>
            <p:nvPr/>
          </p:nvCxnSpPr>
          <p:spPr>
            <a:xfrm>
              <a:off x="8894912" y="1846078"/>
              <a:ext cx="92397" cy="1076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0C8172E-82F1-4493-A6E1-3A9FA8B72E90}"/>
                </a:ext>
              </a:extLst>
            </p:cNvPr>
            <p:cNvCxnSpPr>
              <a:cxnSpLocks/>
              <a:stCxn id="129" idx="7"/>
              <a:endCxn id="129" idx="3"/>
            </p:cNvCxnSpPr>
            <p:nvPr/>
          </p:nvCxnSpPr>
          <p:spPr>
            <a:xfrm flipH="1">
              <a:off x="8894912" y="1846078"/>
              <a:ext cx="92397" cy="107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EE61B86-DBCF-4823-9846-58AAAF78C167}"/>
              </a:ext>
            </a:extLst>
          </p:cNvPr>
          <p:cNvSpPr/>
          <p:nvPr/>
        </p:nvSpPr>
        <p:spPr>
          <a:xfrm>
            <a:off x="6812535" y="1592503"/>
            <a:ext cx="174201" cy="156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3C4D49F-D873-4B52-8155-483A7C12ED91}"/>
              </a:ext>
            </a:extLst>
          </p:cNvPr>
          <p:cNvSpPr/>
          <p:nvPr/>
        </p:nvSpPr>
        <p:spPr>
          <a:xfrm>
            <a:off x="5047544" y="2338833"/>
            <a:ext cx="179035" cy="166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34DE9E5-96D6-4754-8FBB-C258BCD71CCE}"/>
              </a:ext>
            </a:extLst>
          </p:cNvPr>
          <p:cNvSpPr/>
          <p:nvPr/>
        </p:nvSpPr>
        <p:spPr>
          <a:xfrm>
            <a:off x="8055549" y="3920769"/>
            <a:ext cx="196023" cy="167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4D205BD-F6D9-4C2F-BA40-29AF63259E9D}"/>
              </a:ext>
            </a:extLst>
          </p:cNvPr>
          <p:cNvSpPr/>
          <p:nvPr/>
        </p:nvSpPr>
        <p:spPr>
          <a:xfrm>
            <a:off x="6166774" y="4810566"/>
            <a:ext cx="172034" cy="176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3816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14939</TotalTime>
  <Words>273</Words>
  <Application>Microsoft Office PowerPoint</Application>
  <PresentationFormat>Widescreen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VWG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Bhowmick, Mayuri (I/EF-26)</dc:creator>
  <cp:lastModifiedBy>Ankit, Ankit</cp:lastModifiedBy>
  <cp:revision>154</cp:revision>
  <dcterms:created xsi:type="dcterms:W3CDTF">2019-09-18T07:18:37Z</dcterms:created>
  <dcterms:modified xsi:type="dcterms:W3CDTF">2019-10-03T18:57:17Z</dcterms:modified>
</cp:coreProperties>
</file>