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84EC-54E0-432A-866F-29F133E42E1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584-FF35-4895-8E73-A7F761A0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8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84EC-54E0-432A-866F-29F133E42E1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584-FF35-4895-8E73-A7F761A0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84EC-54E0-432A-866F-29F133E42E1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584-FF35-4895-8E73-A7F761A0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8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84EC-54E0-432A-866F-29F133E42E1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584-FF35-4895-8E73-A7F761A0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8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84EC-54E0-432A-866F-29F133E42E1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584-FF35-4895-8E73-A7F761A0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0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84EC-54E0-432A-866F-29F133E42E1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584-FF35-4895-8E73-A7F761A0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6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84EC-54E0-432A-866F-29F133E42E1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584-FF35-4895-8E73-A7F761A0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2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84EC-54E0-432A-866F-29F133E42E1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584-FF35-4895-8E73-A7F761A0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9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84EC-54E0-432A-866F-29F133E42E1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584-FF35-4895-8E73-A7F761A0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1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84EC-54E0-432A-866F-29F133E42E1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584-FF35-4895-8E73-A7F761A0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84EC-54E0-432A-866F-29F133E42E1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584-FF35-4895-8E73-A7F761A0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7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E84EC-54E0-432A-866F-29F133E42E10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0D584-FF35-4895-8E73-A7F761A0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28E1CAF-B82E-4D3E-8A2B-E028E50A354E}"/>
              </a:ext>
            </a:extLst>
          </p:cNvPr>
          <p:cNvSpPr/>
          <p:nvPr/>
        </p:nvSpPr>
        <p:spPr>
          <a:xfrm>
            <a:off x="2424049" y="93480"/>
            <a:ext cx="859536" cy="4632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722FB9-A082-4A7B-9C0F-E71E8D0AF563}"/>
              </a:ext>
            </a:extLst>
          </p:cNvPr>
          <p:cNvSpPr/>
          <p:nvPr/>
        </p:nvSpPr>
        <p:spPr>
          <a:xfrm>
            <a:off x="2423160" y="11633186"/>
            <a:ext cx="859536" cy="4632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C15A52E8-FA96-43DE-B78C-9EF69C7D5A5F}"/>
              </a:ext>
            </a:extLst>
          </p:cNvPr>
          <p:cNvSpPr/>
          <p:nvPr/>
        </p:nvSpPr>
        <p:spPr>
          <a:xfrm>
            <a:off x="1538986" y="877556"/>
            <a:ext cx="2629662" cy="345398"/>
          </a:xfrm>
          <a:prstGeom prst="flowChartInputOutp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 Laser Scan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18E840D-ED29-4AC8-86EB-E0A4B49A57E5}"/>
              </a:ext>
            </a:extLst>
          </p:cNvPr>
          <p:cNvSpPr/>
          <p:nvPr/>
        </p:nvSpPr>
        <p:spPr>
          <a:xfrm>
            <a:off x="2157984" y="1498927"/>
            <a:ext cx="1389888" cy="377952"/>
          </a:xfrm>
          <a:prstGeom prst="flowChartProcess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shape recognition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54A4DF00-CE72-4F72-833B-D17944ED8C84}"/>
              </a:ext>
            </a:extLst>
          </p:cNvPr>
          <p:cNvSpPr/>
          <p:nvPr/>
        </p:nvSpPr>
        <p:spPr>
          <a:xfrm>
            <a:off x="2502408" y="2264154"/>
            <a:ext cx="682752" cy="829056"/>
          </a:xfrm>
          <a:prstGeom prst="flowChartDecisio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BC25E69-E1C4-44E9-BD77-7D95C576908D}"/>
              </a:ext>
            </a:extLst>
          </p:cNvPr>
          <p:cNvSpPr/>
          <p:nvPr/>
        </p:nvSpPr>
        <p:spPr>
          <a:xfrm>
            <a:off x="3835400" y="3007023"/>
            <a:ext cx="1389888" cy="377952"/>
          </a:xfrm>
          <a:prstGeom prst="flowChartProcess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movement of the robot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954007CE-7796-479F-AE1B-C777FB382A16}"/>
              </a:ext>
            </a:extLst>
          </p:cNvPr>
          <p:cNvSpPr/>
          <p:nvPr/>
        </p:nvSpPr>
        <p:spPr>
          <a:xfrm>
            <a:off x="2148840" y="4563043"/>
            <a:ext cx="1389888" cy="377952"/>
          </a:xfrm>
          <a:prstGeom prst="flowChartProcess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new ROS TF frame as TF1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8D70130-2756-451A-8636-DD7A6F40A3D4}"/>
              </a:ext>
            </a:extLst>
          </p:cNvPr>
          <p:cNvSpPr/>
          <p:nvPr/>
        </p:nvSpPr>
        <p:spPr>
          <a:xfrm>
            <a:off x="1872996" y="5353957"/>
            <a:ext cx="1941576" cy="582168"/>
          </a:xfrm>
          <a:prstGeom prst="flowChartProcess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motion w.r.t TF1 to place itself in the front of   the trolley</a:t>
            </a:r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29B40D1B-4CFA-4C9A-AF9C-70ECDD701354}"/>
              </a:ext>
            </a:extLst>
          </p:cNvPr>
          <p:cNvSpPr/>
          <p:nvPr/>
        </p:nvSpPr>
        <p:spPr>
          <a:xfrm>
            <a:off x="1462361" y="6301332"/>
            <a:ext cx="2746336" cy="416118"/>
          </a:xfrm>
          <a:prstGeom prst="flowChartInputOutp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 Laser Scan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91A6C916-9109-42A3-8D97-CF3D82F4E9F7}"/>
              </a:ext>
            </a:extLst>
          </p:cNvPr>
          <p:cNvSpPr/>
          <p:nvPr/>
        </p:nvSpPr>
        <p:spPr>
          <a:xfrm>
            <a:off x="2132330" y="7114485"/>
            <a:ext cx="1389888" cy="377952"/>
          </a:xfrm>
          <a:prstGeom prst="flowChartProcess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shape recognition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20BC7B8-FE24-45E3-B254-5C46BE859C0F}"/>
              </a:ext>
            </a:extLst>
          </p:cNvPr>
          <p:cNvSpPr/>
          <p:nvPr/>
        </p:nvSpPr>
        <p:spPr>
          <a:xfrm>
            <a:off x="2132330" y="10063633"/>
            <a:ext cx="1389888" cy="377952"/>
          </a:xfrm>
          <a:prstGeom prst="flowChartProcess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new ROS TF frame as TF2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DF1CDC40-17D6-4640-9B3D-D10D16DDB062}"/>
              </a:ext>
            </a:extLst>
          </p:cNvPr>
          <p:cNvSpPr/>
          <p:nvPr/>
        </p:nvSpPr>
        <p:spPr>
          <a:xfrm>
            <a:off x="1882140" y="10775268"/>
            <a:ext cx="1941576" cy="582168"/>
          </a:xfrm>
          <a:prstGeom prst="flowChartProcess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motion w.r.t TF2 to place itself at the center of   the trolley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83B5FB-C562-46ED-85DB-C73890341D16}"/>
              </a:ext>
            </a:extLst>
          </p:cNvPr>
          <p:cNvSpPr/>
          <p:nvPr/>
        </p:nvSpPr>
        <p:spPr>
          <a:xfrm>
            <a:off x="5592064" y="2964351"/>
            <a:ext cx="859536" cy="4632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7AEEDA3F-B0A6-4352-9196-817D7E36EDF6}"/>
              </a:ext>
            </a:extLst>
          </p:cNvPr>
          <p:cNvSpPr/>
          <p:nvPr/>
        </p:nvSpPr>
        <p:spPr>
          <a:xfrm>
            <a:off x="684279" y="2303048"/>
            <a:ext cx="1717040" cy="75126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Are minimum of three circles with the desired radius detected?</a:t>
            </a:r>
          </a:p>
        </p:txBody>
      </p:sp>
      <p:sp>
        <p:nvSpPr>
          <p:cNvPr id="24" name="Double Bracket 23">
            <a:extLst>
              <a:ext uri="{FF2B5EF4-FFF2-40B4-BE49-F238E27FC236}">
                <a16:creationId xmlns:a16="http://schemas.microsoft.com/office/drawing/2014/main" id="{63F3EFAC-1826-4D07-8E56-BDA4F426112B}"/>
              </a:ext>
            </a:extLst>
          </p:cNvPr>
          <p:cNvSpPr/>
          <p:nvPr/>
        </p:nvSpPr>
        <p:spPr>
          <a:xfrm>
            <a:off x="1041146" y="3492694"/>
            <a:ext cx="1356360" cy="586232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distance between circles permissible?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9275B70C-F5AA-4A25-9780-8761B01175DD}"/>
              </a:ext>
            </a:extLst>
          </p:cNvPr>
          <p:cNvSpPr/>
          <p:nvPr/>
        </p:nvSpPr>
        <p:spPr>
          <a:xfrm>
            <a:off x="2502408" y="3333707"/>
            <a:ext cx="682752" cy="829056"/>
          </a:xfrm>
          <a:prstGeom prst="flowChartDecisio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1618ACD1-C932-48AF-B69A-40B6FBF3A0C9}"/>
              </a:ext>
            </a:extLst>
          </p:cNvPr>
          <p:cNvSpPr/>
          <p:nvPr/>
        </p:nvSpPr>
        <p:spPr>
          <a:xfrm>
            <a:off x="2485898" y="7795329"/>
            <a:ext cx="682752" cy="829056"/>
          </a:xfrm>
          <a:prstGeom prst="flowChartDecisio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C05740C1-4F06-4F15-BAE2-9CEB7D2B97B7}"/>
              </a:ext>
            </a:extLst>
          </p:cNvPr>
          <p:cNvSpPr/>
          <p:nvPr/>
        </p:nvSpPr>
        <p:spPr>
          <a:xfrm>
            <a:off x="3807206" y="8538198"/>
            <a:ext cx="1389888" cy="377952"/>
          </a:xfrm>
          <a:prstGeom prst="flowChartProcess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movement of the robot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FC5C27C-600D-4A50-A472-0C94AB2006E4}"/>
              </a:ext>
            </a:extLst>
          </p:cNvPr>
          <p:cNvSpPr/>
          <p:nvPr/>
        </p:nvSpPr>
        <p:spPr>
          <a:xfrm>
            <a:off x="5575554" y="8495526"/>
            <a:ext cx="859536" cy="4632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9" name="Double Bracket 28">
            <a:extLst>
              <a:ext uri="{FF2B5EF4-FFF2-40B4-BE49-F238E27FC236}">
                <a16:creationId xmlns:a16="http://schemas.microsoft.com/office/drawing/2014/main" id="{8C789738-2199-4B51-896F-758283E207C7}"/>
              </a:ext>
            </a:extLst>
          </p:cNvPr>
          <p:cNvSpPr/>
          <p:nvPr/>
        </p:nvSpPr>
        <p:spPr>
          <a:xfrm>
            <a:off x="680466" y="7833208"/>
            <a:ext cx="1717040" cy="75126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Are minimum of four circles with the desired radius detected?</a:t>
            </a:r>
          </a:p>
        </p:txBody>
      </p:sp>
      <p:sp>
        <p:nvSpPr>
          <p:cNvPr id="30" name="Double Bracket 29">
            <a:extLst>
              <a:ext uri="{FF2B5EF4-FFF2-40B4-BE49-F238E27FC236}">
                <a16:creationId xmlns:a16="http://schemas.microsoft.com/office/drawing/2014/main" id="{35294525-A2F7-42AD-BF18-89CF49901286}"/>
              </a:ext>
            </a:extLst>
          </p:cNvPr>
          <p:cNvSpPr/>
          <p:nvPr/>
        </p:nvSpPr>
        <p:spPr>
          <a:xfrm>
            <a:off x="967486" y="9096997"/>
            <a:ext cx="1356360" cy="586232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distance between circles permissible?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274F5057-4F27-4B39-94C1-4ABEB42216C5}"/>
              </a:ext>
            </a:extLst>
          </p:cNvPr>
          <p:cNvSpPr/>
          <p:nvPr/>
        </p:nvSpPr>
        <p:spPr>
          <a:xfrm>
            <a:off x="2494534" y="8937491"/>
            <a:ext cx="682752" cy="829056"/>
          </a:xfrm>
          <a:prstGeom prst="flowChartDecisio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9DE3DC4-884F-4383-BDC7-F4C3A4E26388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>
            <a:off x="2853817" y="556776"/>
            <a:ext cx="0" cy="320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71E4EB-766C-4877-8F90-03B03D4248BA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2852928" y="1222954"/>
            <a:ext cx="889" cy="275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8510EB-3057-4682-BD6D-F943032EABF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2843784" y="1876879"/>
            <a:ext cx="9144" cy="387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F7FE1F-C4EC-4A08-AB07-AD961A41E16B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2843784" y="3093210"/>
            <a:ext cx="0" cy="240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5496874-6C50-4E8E-A897-A22E9DC83904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>
            <a:off x="3185160" y="2678682"/>
            <a:ext cx="1345184" cy="32834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A285EC7-0D08-4917-B695-EA451BEB344E}"/>
              </a:ext>
            </a:extLst>
          </p:cNvPr>
          <p:cNvCxnSpPr>
            <a:cxnSpLocks/>
            <a:stCxn id="25" idx="3"/>
            <a:endCxn id="13" idx="2"/>
          </p:cNvCxnSpPr>
          <p:nvPr/>
        </p:nvCxnSpPr>
        <p:spPr>
          <a:xfrm flipV="1">
            <a:off x="3185160" y="3384975"/>
            <a:ext cx="1345184" cy="3632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D0ED94-FBBF-4562-83F5-A7C4F7A24B4C}"/>
              </a:ext>
            </a:extLst>
          </p:cNvPr>
          <p:cNvCxnSpPr>
            <a:stCxn id="25" idx="2"/>
            <a:endCxn id="14" idx="0"/>
          </p:cNvCxnSpPr>
          <p:nvPr/>
        </p:nvCxnSpPr>
        <p:spPr>
          <a:xfrm>
            <a:off x="2843784" y="4162763"/>
            <a:ext cx="0" cy="400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AED581C-6B37-4F34-90E3-0510F1D53980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2843784" y="4940995"/>
            <a:ext cx="0" cy="4129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4B2B070-F56A-4F8A-8264-6107CE2080B6}"/>
              </a:ext>
            </a:extLst>
          </p:cNvPr>
          <p:cNvCxnSpPr>
            <a:cxnSpLocks/>
            <a:stCxn id="15" idx="2"/>
            <a:endCxn id="16" idx="1"/>
          </p:cNvCxnSpPr>
          <p:nvPr/>
        </p:nvCxnSpPr>
        <p:spPr>
          <a:xfrm flipH="1">
            <a:off x="2835529" y="5936125"/>
            <a:ext cx="8255" cy="365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B1FFFE0-64A3-4C05-B5BF-E608DD7F8CC0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2827274" y="6717450"/>
            <a:ext cx="8255" cy="3970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67670B-47EE-4554-AD8F-97996F309CA1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>
            <a:off x="2827274" y="7492437"/>
            <a:ext cx="0" cy="302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0539869-FDA0-486B-A71A-09B82686BD77}"/>
              </a:ext>
            </a:extLst>
          </p:cNvPr>
          <p:cNvCxnSpPr>
            <a:stCxn id="26" idx="2"/>
            <a:endCxn id="31" idx="0"/>
          </p:cNvCxnSpPr>
          <p:nvPr/>
        </p:nvCxnSpPr>
        <p:spPr>
          <a:xfrm>
            <a:off x="2827274" y="8624385"/>
            <a:ext cx="8636" cy="313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ECC705D-9E42-4A10-8595-56813825079A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3168650" y="8209857"/>
            <a:ext cx="1333500" cy="32834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9C6BADA-1CFD-405A-B6F6-150297AED36C}"/>
              </a:ext>
            </a:extLst>
          </p:cNvPr>
          <p:cNvCxnSpPr>
            <a:cxnSpLocks/>
            <a:stCxn id="31" idx="3"/>
            <a:endCxn id="27" idx="2"/>
          </p:cNvCxnSpPr>
          <p:nvPr/>
        </p:nvCxnSpPr>
        <p:spPr>
          <a:xfrm flipV="1">
            <a:off x="3177286" y="8916150"/>
            <a:ext cx="1324864" cy="43586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C6E4BEE-2DBD-4CF9-B5D7-93C96B83E65E}"/>
              </a:ext>
            </a:extLst>
          </p:cNvPr>
          <p:cNvCxnSpPr>
            <a:stCxn id="27" idx="3"/>
            <a:endCxn id="28" idx="2"/>
          </p:cNvCxnSpPr>
          <p:nvPr/>
        </p:nvCxnSpPr>
        <p:spPr>
          <a:xfrm>
            <a:off x="5197094" y="8727174"/>
            <a:ext cx="378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EB1A1B-95E6-4F86-968B-95679D08FEC1}"/>
              </a:ext>
            </a:extLst>
          </p:cNvPr>
          <p:cNvCxnSpPr>
            <a:stCxn id="31" idx="2"/>
          </p:cNvCxnSpPr>
          <p:nvPr/>
        </p:nvCxnSpPr>
        <p:spPr>
          <a:xfrm>
            <a:off x="2835910" y="9766547"/>
            <a:ext cx="0" cy="302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56283A2-38F5-4A9B-BC91-D4FE0326CB2B}"/>
              </a:ext>
            </a:extLst>
          </p:cNvPr>
          <p:cNvCxnSpPr>
            <a:stCxn id="19" idx="2"/>
          </p:cNvCxnSpPr>
          <p:nvPr/>
        </p:nvCxnSpPr>
        <p:spPr>
          <a:xfrm>
            <a:off x="2827274" y="10441585"/>
            <a:ext cx="8255" cy="333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243D465-76C2-41C6-A072-074539AA4294}"/>
              </a:ext>
            </a:extLst>
          </p:cNvPr>
          <p:cNvCxnSpPr>
            <a:stCxn id="20" idx="2"/>
            <a:endCxn id="7" idx="0"/>
          </p:cNvCxnSpPr>
          <p:nvPr/>
        </p:nvCxnSpPr>
        <p:spPr>
          <a:xfrm>
            <a:off x="2852928" y="11357436"/>
            <a:ext cx="0" cy="275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E3BE9BC-6A06-4AE8-9652-6A1F3D642E32}"/>
              </a:ext>
            </a:extLst>
          </p:cNvPr>
          <p:cNvCxnSpPr>
            <a:stCxn id="13" idx="3"/>
            <a:endCxn id="21" idx="2"/>
          </p:cNvCxnSpPr>
          <p:nvPr/>
        </p:nvCxnSpPr>
        <p:spPr>
          <a:xfrm>
            <a:off x="5225288" y="3195999"/>
            <a:ext cx="3667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F0FCB47-972F-4710-AE76-1F95353EDE10}"/>
              </a:ext>
            </a:extLst>
          </p:cNvPr>
          <p:cNvSpPr txBox="1"/>
          <p:nvPr/>
        </p:nvSpPr>
        <p:spPr>
          <a:xfrm>
            <a:off x="2827273" y="4156695"/>
            <a:ext cx="577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03FA0B-18AE-4514-884E-747D1FDBB6A5}"/>
              </a:ext>
            </a:extLst>
          </p:cNvPr>
          <p:cNvSpPr txBox="1"/>
          <p:nvPr/>
        </p:nvSpPr>
        <p:spPr>
          <a:xfrm>
            <a:off x="3236728" y="2655977"/>
            <a:ext cx="577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1A11F0-DF8D-43C3-9B17-A0834011AE63}"/>
              </a:ext>
            </a:extLst>
          </p:cNvPr>
          <p:cNvSpPr txBox="1"/>
          <p:nvPr/>
        </p:nvSpPr>
        <p:spPr>
          <a:xfrm>
            <a:off x="3224406" y="3722668"/>
            <a:ext cx="577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8F3B5B-D4A9-448A-965F-D3B7C60FC0F8}"/>
              </a:ext>
            </a:extLst>
          </p:cNvPr>
          <p:cNvSpPr txBox="1"/>
          <p:nvPr/>
        </p:nvSpPr>
        <p:spPr>
          <a:xfrm>
            <a:off x="3224406" y="8204051"/>
            <a:ext cx="577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DF30628-C0A4-4B5E-AD04-C4160752AD6F}"/>
              </a:ext>
            </a:extLst>
          </p:cNvPr>
          <p:cNvSpPr txBox="1"/>
          <p:nvPr/>
        </p:nvSpPr>
        <p:spPr>
          <a:xfrm>
            <a:off x="2827274" y="3081757"/>
            <a:ext cx="577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13DDF1-6A59-48F3-8BC9-5B3046BEE5D4}"/>
              </a:ext>
            </a:extLst>
          </p:cNvPr>
          <p:cNvSpPr txBox="1"/>
          <p:nvPr/>
        </p:nvSpPr>
        <p:spPr>
          <a:xfrm>
            <a:off x="2769760" y="8643870"/>
            <a:ext cx="577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77265F0-8A7A-4EDC-8B21-F81EA3736C22}"/>
              </a:ext>
            </a:extLst>
          </p:cNvPr>
          <p:cNvSpPr txBox="1"/>
          <p:nvPr/>
        </p:nvSpPr>
        <p:spPr>
          <a:xfrm>
            <a:off x="3173730" y="9324415"/>
            <a:ext cx="577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6AEC9C-66DF-439F-984C-C7097B1ADBC8}"/>
              </a:ext>
            </a:extLst>
          </p:cNvPr>
          <p:cNvSpPr txBox="1"/>
          <p:nvPr/>
        </p:nvSpPr>
        <p:spPr>
          <a:xfrm>
            <a:off x="2769760" y="9756464"/>
            <a:ext cx="577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0534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7538</TotalTime>
  <Words>116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Ankit, Ankit</dc:creator>
  <cp:lastModifiedBy>Ankit, Ankit</cp:lastModifiedBy>
  <cp:revision>41</cp:revision>
  <dcterms:created xsi:type="dcterms:W3CDTF">2019-09-20T14:43:35Z</dcterms:created>
  <dcterms:modified xsi:type="dcterms:W3CDTF">2019-09-30T21:13:28Z</dcterms:modified>
</cp:coreProperties>
</file>