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esh Bhat" initials="SB" lastIdx="4" clrIdx="0">
    <p:extLst>
      <p:ext uri="{19B8F6BF-5375-455C-9EA6-DF929625EA0E}">
        <p15:presenceInfo xmlns:p15="http://schemas.microsoft.com/office/powerpoint/2012/main" userId="6e862acee9a8b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76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84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8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13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8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624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68300E-C023-45CD-A0BE-EDB7A8C6EA8B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620EAD-E369-4933-8469-ED7764B56A1B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992" y="1220502"/>
            <a:ext cx="8899160" cy="2677648"/>
          </a:xfrm>
        </p:spPr>
        <p:txBody>
          <a:bodyPr/>
          <a:lstStyle/>
          <a:p>
            <a:pPr algn="ctr"/>
            <a:r>
              <a:rPr lang="en-US" sz="4800" dirty="0" smtClean="0"/>
              <a:t>Text Summarization using Deep Learning and Ridge Regression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01" y="4452065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sz="1600" dirty="0"/>
              <a:t>Dr. </a:t>
            </a:r>
            <a:r>
              <a:rPr lang="en-US" sz="1600" dirty="0" smtClean="0"/>
              <a:t>CULOTTA &amp; karthik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Summarize long documents</a:t>
            </a:r>
          </a:p>
          <a:p>
            <a:r>
              <a:rPr lang="en-US" dirty="0" smtClean="0"/>
              <a:t>To study the Effectiveness of Deep Models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r>
              <a:rPr lang="en-US" dirty="0" smtClean="0"/>
              <a:t>Sentence Ranking : Given a Document, Rank the sentences based on their Importance</a:t>
            </a:r>
          </a:p>
          <a:p>
            <a:r>
              <a:rPr lang="en-US" dirty="0" smtClean="0"/>
              <a:t>Sentence Selection : Among the Important Sentences, select the ones that are Salient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First Sentence Baseline Model</a:t>
            </a:r>
          </a:p>
          <a:p>
            <a:r>
              <a:rPr lang="en-US" dirty="0"/>
              <a:t>Train/ Cross Validate/ Tune </a:t>
            </a:r>
            <a:r>
              <a:rPr lang="en-US" dirty="0" err="1" smtClean="0"/>
              <a:t>Hyperparams</a:t>
            </a:r>
            <a:r>
              <a:rPr lang="en-US" dirty="0" smtClean="0"/>
              <a:t> on below Modes: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Deep MLP</a:t>
            </a:r>
          </a:p>
          <a:p>
            <a:pPr lvl="2"/>
            <a:r>
              <a:rPr lang="en-US" dirty="0" smtClean="0"/>
              <a:t>Epochs : 5,10,15,20</a:t>
            </a:r>
          </a:p>
          <a:p>
            <a:pPr lvl="2"/>
            <a:r>
              <a:rPr lang="en-US" dirty="0" smtClean="0"/>
              <a:t>Optimizers : SGD, Adam, LBFGS</a:t>
            </a:r>
          </a:p>
          <a:p>
            <a:pPr lvl="2"/>
            <a:r>
              <a:rPr lang="en-US" dirty="0" smtClean="0"/>
              <a:t>Hidden Layers : 1,2,3</a:t>
            </a:r>
          </a:p>
          <a:p>
            <a:pPr lvl="2"/>
            <a:r>
              <a:rPr lang="en-US" dirty="0" smtClean="0"/>
              <a:t>Hidden Units/ Layer : 57</a:t>
            </a:r>
          </a:p>
          <a:p>
            <a:r>
              <a:rPr lang="en-US" dirty="0" smtClean="0"/>
              <a:t>Identify the model with least Test Error</a:t>
            </a:r>
          </a:p>
          <a:p>
            <a:r>
              <a:rPr lang="en-US" dirty="0" smtClean="0"/>
              <a:t>Predict the Summaries using the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Validation Errors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35" y="2323735"/>
            <a:ext cx="2627001" cy="18374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4" y="2323735"/>
            <a:ext cx="2640861" cy="1811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36" y="2323736"/>
            <a:ext cx="2770495" cy="1811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31" y="2323735"/>
            <a:ext cx="3057099" cy="1837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4" y="4161227"/>
            <a:ext cx="2640861" cy="2498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31" y="4135274"/>
            <a:ext cx="2627999" cy="2524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26" y="4161226"/>
            <a:ext cx="2484505" cy="249865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6623"/>
              </p:ext>
            </p:extLst>
          </p:nvPr>
        </p:nvGraphicFramePr>
        <p:xfrm>
          <a:off x="9095429" y="4364965"/>
          <a:ext cx="2914602" cy="2018581"/>
        </p:xfrm>
        <a:graphic>
          <a:graphicData uri="http://schemas.openxmlformats.org/drawingml/2006/table">
            <a:tbl>
              <a:tblPr/>
              <a:tblGrid>
                <a:gridCol w="971534"/>
                <a:gridCol w="971534"/>
                <a:gridCol w="971534"/>
              </a:tblGrid>
              <a:tr h="752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Optimizer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Activation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Hidden Layers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Adam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LBFGS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SGD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Test Accuracy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r>
              <a:rPr lang="en-US" dirty="0" smtClean="0"/>
              <a:t>Ridge is the Winner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23" y="2887661"/>
            <a:ext cx="5422513" cy="33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Sample Summaries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83" y="2552131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63931" cy="3416300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/>
              <a:t>the summary instead of extracting it</a:t>
            </a:r>
          </a:p>
          <a:p>
            <a:r>
              <a:rPr lang="en-US" dirty="0"/>
              <a:t>Learn the Features from Text instead of Hand-Crafting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Train on all the DUC Datasets - DUC 2002, 2003....</a:t>
            </a:r>
            <a:r>
              <a:rPr lang="en-US" dirty="0" smtClean="0"/>
              <a:t>2006</a:t>
            </a:r>
          </a:p>
          <a:p>
            <a:r>
              <a:rPr lang="en-US" dirty="0" smtClean="0"/>
              <a:t>Regularize Deep Models using Dropout</a:t>
            </a:r>
            <a:endParaRPr lang="en-US" dirty="0"/>
          </a:p>
          <a:p>
            <a:r>
              <a:rPr lang="en-US" dirty="0"/>
              <a:t>Work on Query Relevant Summarization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10275046" cy="706964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2725</TotalTime>
  <Words>186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Text Summarization using Deep Learning and Ridge Regression</vt:lpstr>
      <vt:lpstr>Motivation</vt:lpstr>
      <vt:lpstr>Problem</vt:lpstr>
      <vt:lpstr>Approach</vt:lpstr>
      <vt:lpstr>Result – Validation Errors</vt:lpstr>
      <vt:lpstr>Result – Test Accuracy</vt:lpstr>
      <vt:lpstr>Result – Sample Summaries</vt:lpstr>
      <vt:lpstr>Future Work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product recalls based on customer reviews</dc:title>
  <dc:creator>Shreesh Bhat</dc:creator>
  <cp:lastModifiedBy>karthik Bangalore Mani</cp:lastModifiedBy>
  <cp:revision>73</cp:revision>
  <dcterms:created xsi:type="dcterms:W3CDTF">2016-08-09T22:35:14Z</dcterms:created>
  <dcterms:modified xsi:type="dcterms:W3CDTF">2016-12-01T19:10:04Z</dcterms:modified>
</cp:coreProperties>
</file>