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1:33:22.0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13437 11675 24575,'0'0'0</inkml:trace>
  <inkml:trace contextRef="#ctx0" brushRef="#br0" timeOffset="35870">22038 15380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3:18:25.1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2615 4162 24575,'13'0'0,"7"5"0,16 13 0,12 18 0,-21-11 0,0 2 0,2 6 0,0 1 0,-1 1 0,1 1 0,-1 0 0,0-1 0,-1-1 0,0-1 0,-4-7 0,0-1 0,14 9 0,-11-17 0,-2-10 0,11-16 0,1-13 0,6-8 0,3-6 0,4-6 0,4-3-774,-10 7 0,2-2 1,2-3-1,1 0 1,0-1 773,-2 2 0,0 0 0,1-1 0,1-1 0,-1 0 0,1 1 0,-2 0 0,2-1 0,-1 1 0,0 0 0,-1 0 0,0 1-356,5-4 1,-1 1 0,0 0 0,-2 2 0,-1 1 355,0 0 0,0 2 0,-3 1 0,-2 3 0,2-2 0,-2 3 0,-3 4 0,2-1 0,-6 6 0,1 3 0,-22 17 0,-10 5 0</inkml:trace>
  <inkml:trace contextRef="#ctx0" brushRef="#br0" timeOffset="3717">2818 7023 24575,'0'30'0,"6"10"0,9 15 0,8 3 0,4-10 0,1-14 0,15-38 0,-4-21 0,4-12 0,-1-2 0,4-7 0,3-3-631,-13 11 0,2-2 0,1-2 0,1 0 0,1-1 631,3-3 0,2-2 0,1 0 0,0 0 0,-1 1 0,-1 2 0,-1 0 0,1 1 0,-1 1 0,0 1-272,5-4 0,0 1 0,-2 2 0,-1 3 272,4-3 0,-2 3 0,-3 4 0,4-1 0,-6 4 0,-11 10 0,-5 4 0,4-1 0,-16 12 2957,-6 4-2957,1 0 0,-5 2 0,0-1 0</inkml:trace>
  <inkml:trace contextRef="#ctx0" brushRef="#br0" timeOffset="6100">2950 8904 24575,'6'38'0,"6"2"0,3 1 0,1-8 0,-5-12 0,-4-12 0,4-12 0,17-25 0,12-19 0,1 0 0,-4 4 0,1-1 0,5-5-527,-10 10 1,3-4-1,3-2 1,0-1 0,0 0-1,-2 2 527,5-3 0,-1 0 0,-1 1 0,0 0 0,0 1 0,-2 2 0,-1 1 0,0 0 0,-1 1 0,0 2-113,2-2 1,0 1 0,-1 2 0,-3 3 112,1 0 0,-3 3 0,-3 4 0,1 1 0,-4 5 0,7-5 0,-19 19 0,-9 7 0,-4 3 0,-1-1 0</inkml:trace>
  <inkml:trace contextRef="#ctx0" brushRef="#br0" timeOffset="7951">4398 9072 24575,'20'0'0,"20"0"0,0 0 0,5 0 0,14 0 0,6 0-604,-15 0 0,3 0 0,0 0 604,5 0 0,1 0 0,-1 0 0,-3 0 0,0 0 0,-1 0 0,-2 0 0,-1 0 0,0 0 106,-4 1 1,0-1 0,-2-1-107,18-1 0,-3 0 181,-9-1 1,-2 0-182,-12 1 0,0-1 0,1 0 0,2 1 0,15 1 0,6 0 0,-4 0 0,4-2 0,3 1-281,-8 1 0,2-1 1,2 0-1,0 0 281,3 1 0,0-1 0,1 0 0,-2 1 0,-4 0 0,0 0 0,-2 0 0,0 1-183,10-1 1,-1 2 0,-2-1 182,-8 0 0,-1 0 0,-2 0 0,-6 0 0,-1 0 0,-1 0-53,20 0 0,-1 0 53,-2 0 0,0 0 0,0 0 0,-1 0 0,0 0 0,-1 0 0,-3 0 0,-1 0 0,-7 0 0,-2 0 0,-10 0 0,-3 0 1966,12 0-1966,-21 0 204,-11 0 0,-8 0 0,-3 0 0</inkml:trace>
  <inkml:trace contextRef="#ctx0" brushRef="#br0" timeOffset="17284">3047 11480 24575,'8'11'0,"5"3"0,7 11 0,4 4 0,2 4 0,-1-3 0,-5-6 0,-2-5 0,-4-7 0,-3-5 0,-1-6 0,12-19 0,9-13 0,7-10 0,4-2 0,4-5 0,3-2-631,-10 10 1,2-1 0,1-2 0,2-1 0,-1 1 630,4-3 0,1 0 0,0-1 0,1 1 0,-2 1 0,-3 3 0,1 1 0,-1 0 0,-2 2 0,0 1-104,0-2 0,0 2 0,-2 2 1,-3 3 103,14-13 0,-7 7 0,-15 14 0,-5 5 0,-3 4 0,-12 12 0,-5 4 0,-3 0 0</inkml:trace>
  <inkml:trace contextRef="#ctx0" brushRef="#br0" timeOffset="26633">4070 11652 24575,'55'0'0,"-16"0"0,4-1 0,-1 0 0,3 0 0,2-1-728,8-1 0,3 0 1,1 0 727,4 0 0,0-1 0,2 1 0,0-1 0,1 0 0,-1 1 0,-8 1 0,-1 0 0,-1 0 0,-1 1 0,-1 0 0,0 0 0,0 1 0,0-1 0,1 1 0,2-1 0,0 0 0,-1-1 233,-4 0 1,-1 0-1,-3 0-233,6 0 0,-7-1 361,1-1-361,-45 5 0,2 0 0,21-1 1122,36 0-1122,-5 0 0,8 0 0,-8 0 0,5 0 0,3 0-497,-8-1 1,2 1 0,1-1-1,0 0 497,2-1 0,0 1 0,1-1 0,-2 0 0,-2 0 0,-1-1 0,-1 1 0,-2-1-169,10 0 1,-1 0-1,-4 0 169,-11 1 0,-2 0 0,-1 1 0,12 0 0,-3 1 0,-9 1 0,-2 1 0,-2-1 0,-3 0 0,19 1 1931,-21-1-1931,-22-1 561,-17 0-561,4 0 0,15 0 0,47 0 0,-9 0 0,8 0 0,-5 0 0,5 0 0,2 0-364,-11 0 1,1 0-1,0 0 1,0 0 363,-2 0 0,0 0 0,-1 0 0,-1 0 0,10 0 0,-2 0 0,-5 0 0,5 0 0,-6 0 0,13 0 0,-34 0 0,-20 0 0,-6 0 0</inkml:trace>
  <inkml:trace contextRef="#ctx0" brushRef="#br0" timeOffset="29836">23737 10947 24575,'0'-19'0,"6"-9"0,8-9 0,7-5 0,4 6 0,1 5 0,5 6 0,8 1 0,9 3 0,9 2 0,7 3 0,-29 10 0,-1 2 0,32-1 0,-6 3 0,-11 3 0,-7 6 0,-7 7 0,-3 12 0,-1 8 0,-3 5 0,-1 4 0,-5 0 0,-3 1 0,-4-3 0,-2-3 0,-2-1 0,1 2 0,-1 1 0,-1 2 0,0 0 0,0-1 0,0 5 0,-1 2 0,-1 6 0,0 1 0,1-1 0,0-7 0,2-9 0,1-10 0,1-9 0,4-3 0,6-3 0,5-2 0,2-3 0,-3-3 0,-2-4 0,-2-2 0,2-8 0,2-15 0,3-15 0,-1-10 0,-3 0 0,-6 9 0,-7 14 0,-5 11 0,-5 10 0,-4 2 0,-1 1 0,-1-2 0,0-1 0,0 1 0,1-1 0,1 5 0,-3 19 0,-6 28 0,3-12 0,1 6 0,2 9 0,0 6 0,1-3 0,-1 7 0,2 0 0,2-2 0,2 4 0,1-4 0,0 3 0,1-3 0,0 6 0,0 1 0,0 0 0,-1 0 0,-3 0 0,0-1 0,-2 0 0,0 0 0,-1-2 0,-1 0 0,0-3 0,-1-2 0,1-7 0,-1-3 0,0-6 0,1-3 0,-4 18 0,-1-20 0,-3-10 0,-8-7 0,-10-2 0,-11 2 0,-12-2 0,-10-2 0,28-10 0,-2-1 0,-3-1 0,-1-1 0,-4-1 0,1-1 0,-1 0 0,0 0 0,3 0 0,1 0 0,5 0 0,2-2 0,-19-1 0,14-1 0,14 0 0,5 3-1696,-1 1 0,10 0 0,-3 0 0</inkml:trace>
  <inkml:trace contextRef="#ctx0" brushRef="#br0" timeOffset="31165">25490 11489 24575,'7'21'0,"4"9"0,3 4 0,-3-5 0,-4-14 0,2-16 0,19-28 0,11-16 0,-5 9 0,4-6 0,4-2 0,2-3-787,-5 7 1,1-3 0,3-1 0,0-2 0,2-1 0,0 0 786,-5 7 0,1-2 0,0-1 0,2 0 0,0-1 0,-1 1 0,1 0 0,-1 1 0,4-5 0,1 1 0,0 1 0,-1-1 0,0 2 0,-1 0 0,0 1 0,1-2 0,0 1 0,-1 1 0,-1 1 0,-1 1 0,-2 3-127,9-8 1,-2 2 0,-3 3 0,-3 3 126,13-9 0,-8 9 0,-17 15 0,-5 7 0,-4 6-1264,-13 9 1,-6 2-1,-2 0 1</inkml:trace>
  <inkml:trace contextRef="#ctx0" brushRef="#br0" timeOffset="338952">10519 4002 24575,'0'0'0</inkml:trace>
  <inkml:trace contextRef="#ctx0" brushRef="#br0" timeOffset="341485">12418 7831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3:24:20.8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21705 2817 24575,'-6'-11'0,"1"0"0,14-4 0,-6 3 0,11-7 0,2 3 0,14-5 0,-3 0 0,5 10 0,-1-11 0,17 10 0,-16 0 0,0 1 0,3 5 0,-1 1 0,16-3 0,-4 8 0,-18 0 0,3 4 0,-4 7 0,-15 5 0,8 1 0,-17-1 0,15 6 0,-3 17 0,6 17 0,-8-25 0,-2 1 0,0 33 0,-1-17 0,-1 15 0,-8-30 0,0 2 0,4 11 0,-2 2 0,-7 4 0,-2 0 0,6-5 0,-2 1 0,-8 12 0,-1 3-311,9-2 0,1 1 311,-2-14 0,-2 3 0,2-1 0,3-3 0,1 0 0,-2-2-738,-4 12 1,-1-3 737,5-4 0,0-2 0,-4-10 0,-1 0-152,-1 21 0,2 4 152,3 2 0,1 3 0,-3-7 0,-1 5 0,3-2-1436,3-6 1,4-1 0,-1-1 1435,1-6 0,-1-2 0,1 0 0,-1 0 0,0-2 0,2-1-35,5 13 1,-1-1 34,-5-11 0,-1 1 0,1-1 0,6 17 0,2-4 0,-1-11 0,-1-3 0,-5-7 0,0-3 0,13 13 1100,-17-10-1100,11-14 249,-7-9-249,5 0 4706,4-3-4706,6-2 721,1-5-721,3-16 0,0-9 0,-13-5 0,6 5 0,-17 1 0,4 12 0,-10-3 0,-5 5 0,2 14 0,-10-1 0,3 25 0,-9-4 0,7 0 0,1 3 0,-11 19 0,12-18 0,1-1 0,-9 24 0,7-16 0,0 1 0,4-5 0,0 0 0,-6 11 0,-1 1-304,7-14 0,2 0 304,1 0 0,1 0 0,-12 22 0,17 0 0,-7-8 0,5-14 0,0 3 0,3 24 0,-3-11 0,0 0 0,5 13 0,-4-26 0,-1-3 0,3 5 0,-12 8 0,12-7 0,-13 8 0,13-9 0,-12 1 0,6-8 0,0-3 0,-11-4 608,4 5-608,-11-3 0,2 3 0,2-8 0,6-6 0,-5 0 0,1 11 0,-3-12 0,-17 34 0,15-31 0,-10 15 0,14-25 0,-12 11 0,4-10 0,-6 10 0,14-12 0,5-2 0,5-5 0,-4 0 0,-2 0 0,-4 5 0,5-4 0,1 4 0,9-5 0,1 0 0</inkml:trace>
  <inkml:trace contextRef="#ctx0" brushRef="#br0" timeOffset="3265">22511 3030 24575,'-17'0'0,"16"0"0,8 0 0,29-15 0,-6 2 0,4-2-1711,15-8 0,4-1 1711,-12 5 0,2 0 0,2 0-855,8-1 1,1 0 0,0 1 854,-2-1 0,-1 1 0,4-1 0,1-1 0,4-1 0,1 0 0,-2 1-372,-5 2 0,-1 2 1,-1 0-1,1-1 372,1 0 0,2 0 0,-3 0 0,-3 1 0,0 1 0,-4 0 0,-6 2 0,14-15 478,-37 8 0,-17 6 0,0 10 0</inkml:trace>
  <inkml:trace contextRef="#ctx0" brushRef="#br0" timeOffset="3565">23942 2367 11990,'-1'-5'0,"16"4"4821,8-4-4821,5 19 2189,-7-1-2189,-13 12 1232,-2 3-1232,-23 20 4343,0-1-4343,-4 2 0,4-15 0,16-13 0,-4-9 0,5-3 0</inkml:trace>
  <inkml:trace contextRef="#ctx0" brushRef="#br0" timeOffset="6018">25427 1434 24575,'-6'-4'0,"6"-2"0,16-10 0,10-3 0,3 6 0,0-6 0,-9 18 0,1-5 0,-5 6 0,1 13 0,-10 17 0,-1 7 0,2 11 0,-6-18 0,13 3 0,-9-15 0,11-3 0,7-11 0,-2-4 0,6-6 0,6-14 0,-8-9 0,8-21 0,-20-6 0,-6 27 0,-17 65 0,1 3 0,0 8-1292,3 0 0,2 6 0,-2 1 1292,-3 4 0,-2 1 0,1 3 0,3-3 0,1 2 0,-1 1 0,0-2-333,0-5 1,-2-1 0,1-1 0,-1 0 332,-4 15 0,0-1 0,1-7 0,1-5 0,-4-12 0,-15-11 0,6-31 0,-9-30 0,18-19 0,0 15 0,2-1 1782,10-3 1,2 0-1783,-7 3 0,3 1 1640,10-25-1640,17 14 0,2 12 0,10 10 0,-19 9 0,-7 7 0</inkml:trace>
  <inkml:trace contextRef="#ctx0" brushRef="#br0" timeOffset="6482">26231 1747 24575,'18'-6'0,"5"-5"0,26 1 0,-15 1 0,-6 1 0,-18 8 0</inkml:trace>
  <inkml:trace contextRef="#ctx0" brushRef="#br0" timeOffset="6648">26260 1838 24575,'38'0'0,"-3"1"0,1-2-4916,0-6 1,0-1 4617,-1 4 0,-1-2 0,10-10 0,-35 10 0</inkml:trace>
  <inkml:trace contextRef="#ctx0" brushRef="#br0" timeOffset="7698">27262 1560 8191,'13'-16'0,"-1"5"5063,3 2-5063,2 7 2818,-1 2-2818,3 19 1719,-12-1-1719,1 18 6784,1 11-6784,-7 13 0,6 0 0,-12-12 0,2-18 0,-2-42 0,16-7 0,9-27 0,6 15 0,-3 7 0,-8 18 0,-10 6 0,3 15 0,-7 12 0,2-4 0,-4 1 0,0-13 0,5-5 0,1-6 0,5-6 0,4-6 0,1-1 0,5 6 0,8-6 0,-1 17 0,3 4 0,-10 19 0,-10-4 0,-6-3 0,-5-16 0</inkml:trace>
  <inkml:trace contextRef="#ctx0" brushRef="#br0" timeOffset="8118">27986 1452 24575,'19'22'0,"6"17"0,6 18 0,-4-8 0,-10-17 0,-1-1 0,1 5 0,10 8 0,-18-19 0,0-18 0,-9-2 0</inkml:trace>
  <inkml:trace contextRef="#ctx0" brushRef="#br0" timeOffset="8383">28247 1443 24575,'-25'21'0,"2"2"0,-1 5 0,3 5 0,-1 3 0,-11 12 0,-1 1 0,5-6 0,1-4 0,8-9 0,1-5 0,-6 8 0,19-22 0,10 0 0,-1-7 0,6-4 0</inkml:trace>
  <inkml:trace contextRef="#ctx0" brushRef="#br0" timeOffset="8916">29126 1430 24575,'0'23'0,"0"-5"0,6 20 0,-4 1 0,4 4 0,-6-3 0,0-5 0,-5-22 0,-6 6 0,4-18 0,-3 4 0</inkml:trace>
  <inkml:trace contextRef="#ctx0" brushRef="#br0" timeOffset="9084">28988 1623 24575,'9'-6'0,"12"-5"0,19 3 0,3 1 0,-4 0 0,-9 1 0,-19 5 0,-2-5 0</inkml:trace>
  <inkml:trace contextRef="#ctx0" brushRef="#br0" timeOffset="9436">29833 1416 24575,'-9'-6'0,"-7"6"0,-14 18 0,-1 10 0,10 3 0,0 16 0,25-14 0,3 9 0,12-15 0,14-15 0,0 9 0,23-17 0,7 11 0,-28-14 0,-2-2 0,8 1 0,-15 0 0</inkml:trace>
  <inkml:trace contextRef="#ctx0" brushRef="#br0" timeOffset="16216">30465 917 8191,'-5'-6'0,"4"-4"5063,-4 4-5063,5-5 2818,0 0-2818,5 1 1719,1-1-1719,9 5 6784,3-8-6784,3 7 0,2-4 0,-6 6 0,3 5 0,-4 0 0,0 0 0,-6 5 0,0 1 0,-9 9 0,9-3 0,-9 12 0,3 11 0,-4 3 0,0-2 0,0-3 0,0 1 0,0 13-3392,5-6 0,-1 1 3392,-2 14-220,2-10 1,1-3 219,3 0 0,-6 21 0,19-23 0,-13-1 0,15-14 6566,-6-9-6566,4-9 657,0-2-657,0-6 0,-4-5 0,6-9 0,-6-5 0,-2-15 0,-6 14 0,-9-9 0,-18 22 0,3 3 0,-11 15 0,3 18 0,6 3 0,4 4 0,1 4 0,1 22-225,6-15 1,0 4 224,-1 6 0,1 3 0,3 5 0,1 2-957,-5 0 0,0-1 957,6-10 0,0-4 0,0-15 0,0-2 0,0 5 0,0 1 0,1 2 0,-2 1 0,-1-3 0,-2-2 0,-2 20 0,-6-35 405,-4-18-405,4-6 1958,-8-11-1958,4-6 0,-9-13 0,13 7 0,-5-12 0,15 13 0,-3 1 0,5 10 0,0 6 0</inkml:trace>
  <inkml:trace contextRef="#ctx0" brushRef="#br0" timeOffset="20482">31306 1169 24575,'16'-5'0,"4"4"0,-7-13 0,7 12 0,-6-16 0,1 15 0,1-23 0,-4 17 0,2-14 0,-8 12 0,8-10 0,-5-6 0,1-19 0,-9 7 0,-7 5 0,-4 19 0,-1 10 0,-8 22 0,11 12 0,-8 5 0,1 5-727,12 8 0,1 8 727,-7-7 0,-6 7 0,0 3 0,3-1-497,3-2 1,3 1-1,1 1 1,-2-1 496,-2 1 0,-1 2 0,0-2 0,1-5 0,0-1 0,1-4 0,2-8 0,0 8 0,-9-41 0,3-1 1302,-5-14-1302,11-2 2138,0-6-2138,15 7 0,19 5 0,5 5 0,22 0 0,-7 0 0,-5 0 0,3 0 0,-6 2 0,1-4 0,15-11 0,0-4 0,-14 2 0,-5-2 0,-9-5 0,-5-2 0,9-11 0,-31 19 0,-1 19 0,-1 13 0,-5 28 0,6-6 0,0-4 0,0-19 0,0-10 0</inkml:trace>
  <inkml:trace contextRef="#ctx0" brushRef="#br0" timeOffset="20638">31899 1355 24575,'-11'-12'0,"2"3"0</inkml:trace>
  <inkml:trace contextRef="#ctx0" brushRef="#br0" timeOffset="20982">32067 1645 24575,'0'45'0,"0"0"0,-5-4 0,0 0 0,5 0 0,-2-5 0,-8-9 0,25-42 0,3-27 0,14 5 0,4 8 0,-5 14 0,-4 9 0,1 24 0,-20-5 0,10 25 0,-16-15 0,4-3 0,-6-11 0</inkml:trace>
  <inkml:trace contextRef="#ctx0" brushRef="#br0" timeOffset="21333">32577 1798 8191,'12'-11'0,"5"-3"5063,8 0-5063,-11-8 2818,3-3-2818,-17 3 1719,-9 6-1719,-7 10 6784,-15 0-6784,-17 45 0,13 13 0,17-16 0,4 3 0,6-1 0,8-2 0,22 15 0,25-12 0,3-26 0,6-5 0,-10-2 0,0-4-624,13-5 0,-3-5 624,-21 3 0,-5-2 0,9-7 0,-14 4 0</inkml:trace>
  <inkml:trace contextRef="#ctx0" brushRef="#br0" timeOffset="33015">20112 2611 24575,'-6'-9'0,"1"1"0,5-11 0,0 3 0,6-15 0,0 8 0,6-8 0,4 4 0,19-19 0,-10 6 0,3 3 0,4-2 0,-7 6 0,1-1 0,12-9 0,2 2 0,-11 9 0,-1 2 0,1 4 0,-2 1 0,2-3 0,19-16 0,-1-1 0,-15 15 0,0 0 0,-6 6 0,0 1 0,21-15 0,-3 6 0,-13 17 0,2-1 0,2-5 0,2-1 0,20-3 0,4-1 0,-3-3 0,0 1-864,-5 5 1,-1 2 863,-3 0 0,-2 2 0,-14 7 0,0 1-17,18-6 0,4-2 17,1 0 0,3 0 0,-11 3 0,2-1 0,-1 1-859,9-4 1,-2 1 858,3 1 0,-4 0 0,-16 5 0,-2 1 0,4-1 0,0 1 0,-5 5 0,1 0-86,12-6 1,1-1 85,-2 5 0,1-1 0,3-4 0,-1-1 0,-11 7 0,-4-1 0,19-8 1550,-17 15-1550,20-21 0,-25 16 0,2 1 0,10-2 0,-1-1-194,-8 0 0,-2 1 194,2 7 0,-1 0 0,13-7 908,-13 2 1,3 2-909,5 2 0,0 1 0,-7-4 0,0 0 0,6 4 0,-3 2 0,1-1 201,8 0-201,-10 0 0,17 0 0,5 9 234,-23-9 1,2 2-235,0 6 0,-2 1 0,23 1 0,-5 1 0,-25 4 0,16-8 0,-5 9 0,10-1 0,-11-5 0,-2-4 0,-8 2 0,25-6 0,5 15 0,0-15 0,-7 13 0,-27-14 0,-2 6 0,-12-3 0,-11-3 0,2 4 0,-12-5 0</inkml:trace>
  <inkml:trace contextRef="#ctx0" brushRef="#br0" timeOffset="33483">24473 959 24575,'11'5'0,"8"7"0,2 14 0,2-1 0,3 13 0,-11-6 0,8 2 0,-10-4 0,-3-12 0,-19-3 0,-21-3 0,-32 3 0,0 3-676,-3-7 676,11 9 0,20-12 0,0 1 0,-17 14 0,-3-1 0,38-12 0,11-5 0</inkml:trace>
  <inkml:trace contextRef="#ctx0" brushRef="#br0" timeOffset="42747">27225 2421 24575,'-6'-5'0,"18"4"0,18-10 0,11 1 0,-2 2 0,-11-1 0,2 3 0,-12 4 0,2-4 0,-15 6 0</inkml:trace>
  <inkml:trace contextRef="#ctx0" brushRef="#br0" timeOffset="42965">27323 2485 24575,'42'-8'0,"9"-3"0,-10 1 0,-1 0 0,4-1 0,-2 1 0</inkml:trace>
  <inkml:trace contextRef="#ctx0" brushRef="#br0" timeOffset="43563">29930 2072 24575,'10'0'0,"10"-6"0,-7 5 0,2-5 0,-10 6 0</inkml:trace>
  <inkml:trace contextRef="#ctx0" brushRef="#br0" timeOffset="43731">29892 2152 24575,'32'0'0,"29"-15"0,3 6 0,-2-8 0,-35 11 0,-22 6 0</inkml:trace>
  <inkml:trace contextRef="#ctx0" brushRef="#br0" timeOffset="45250">23406 5694 24575,'27'-15'0,"5"3"0,5-2 0,6-4 0,5-2-967,-4 5 1,6-1 0,2-1 0,-1 1 966,-2-2 0,0 0 0,0-1 0,4 1-415,2 1 0,3 1 1,1-1-1,1 1 0,-1 0 415,-1 0 0,0-1 0,0 1 0,-2 0 0,-1 2 0,1 0 0,-2 1 0,-1 0 0,0 2 0,-1 0 0,1 1 0,-3 0 0,-6 0 650,4-2 0,-5 1-650,-1 3 0,-7 2 0,-12-3 0,-20 9 0,-8 0 0</inkml:trace>
  <inkml:trace contextRef="#ctx0" brushRef="#br0" timeOffset="45518">25089 5020 24575,'57'0'0,"0"0"0,-6 15 0,1 7 0,-33 7 0,-4 4 0,9 22 0,-16 3 0,-21-8 0,-4-25 0,-17 6 0,6-14 0,7-10 0,11-2 0</inkml:trace>
  <inkml:trace contextRef="#ctx0" brushRef="#br0" timeOffset="46581">26450 4908 14896,'-5'-6'0,"4"-4"4072,-9-1-4072,9-5 1673,2-5-1673,21-5 907,-7 13-907,28-15 3027,-14 19-3027,15-6 0,-12 9 0,-6 11 0,-11 1 0,-9 9 0,7 9 0,-11 39 0,13-7 0,-9 10 0,10-32 0,0-23 0,1-5 0,25-33 0,11-10 0,-16 1 0,-1-3-359,-7 11 1,-3-1 358,-7-6 0,-6 1 0,-4-6 0,-9-4 0,-9 19 0,-3 5 0,-4 23 0,-1 29 0,7 15 0,2 13 0,4-5 0,1 6 0,1 0-1023,-3 3 0,1 0 1,0 0 1022,4 1 0,1-1 0,-2-4 0,-4 4 0,-1-3 0,1-5 0,-2-3 0,-5-16 0,-2-3 0,3 1 0,-3-5 0,-20-3 0,-11-15 0,3-6 3785,-10-24-3785,21-21 0,12 6 0,4-4 0,8 4 0,3 0 0,-1-19 0,11 24 0,9 16 0,34-3 0,-15-4 0,3-2 0,17 2 0,-1 0 0,-19-1 0,-3 2 0,22-4 0</inkml:trace>
  <inkml:trace contextRef="#ctx0" brushRef="#br0" timeOffset="46898">27529 4890 24575,'20'-6'0,"0"4"0,34-10 0,-30 11 0,-1-6 0</inkml:trace>
  <inkml:trace contextRef="#ctx0" brushRef="#br0" timeOffset="47065">27578 4993 24575,'30'-6'0,"-6"-2"0,13 0 0,-11-11 0,-6 16 0,-7-10 0</inkml:trace>
  <inkml:trace contextRef="#ctx0" brushRef="#br0" timeOffset="48015">28429 4795 8191,'0'-20'0,"9"5"5063,5-9-5063,16 15 2818,-10 0-2818,9 43 0,-31 9 0,-1-10 0,-3 1 0,-21 26 0,-11-10 859,9-22 1,-2-2-860,0-3 0,-2-1 3392,-4-1 0,-1-2-3392,-16-1 0,19-12 0,20-15 0,20-3 0,16-6 0,2 6 0,6 6 0,-8 6 0,27 24 0,-4-10 0,-13 5 0,-1 0 0,6-7 0,-13 1 0,-17-13 0,-1 0 0</inkml:trace>
  <inkml:trace contextRef="#ctx0" brushRef="#br0" timeOffset="48398">28779 4704 17750,'20'11'0,"0"10"1534,1 10 0,0 4-1534,12 22 584,-15-22 1,-2-3-585,9 1 153,-13-22 1,-2-6 0,-5-5-1</inkml:trace>
  <inkml:trace contextRef="#ctx0" brushRef="#br0" timeOffset="48681">29011 4706 14106,'-15'0'0,"8"4"4307,-28 15-4307,3 15 0,2-4 0,-1 3 0,6-3 0,2 1 694,-2 2 0,1-1-694,-7 11 1077,8-15-1077,9-9 3289,0-7-3289,11-1 0,-1-4 0,5-2 0,4-5 0</inkml:trace>
  <inkml:trace contextRef="#ctx0" brushRef="#br0" timeOffset="48999">29419 4566 24575,'0'39'0,"0"0"0,0 25 0,-5-30 0,0 1 0,4 1 0,-1-1 0,-8 21 0,10-31 0,0-14 0,0-6 0</inkml:trace>
  <inkml:trace contextRef="#ctx0" brushRef="#br0" timeOffset="49201">29331 4843 8191,'10'-21'0,"7"0"5063,24-10-5063,-10 15 0,-1 2 0,1-3 0,6 2 0</inkml:trace>
  <inkml:trace contextRef="#ctx0" brushRef="#br0" timeOffset="49932">29803 4576 24575,'38'-16'0,"6"-2"0,-8 16 0,-7-4 0,-5 15 0,-19 3 0,-14 6 0,6 2 0,-6 3 0,9 8 0,13 0 0,-4 0 0,6-12 0,-5 1 0,-8-4 0,-15 5 0,-9-10 0,-14 4 0,10-14 0,6 0 0,9-7 0,5 0 0,1 2 0</inkml:trace>
  <inkml:trace contextRef="#ctx0" brushRef="#br0" timeOffset="50247">30212 4612 24575,'0'21'0,"5"0"0,15-4 0,7-7 0,15-11 0,-15-10 0,-1-16 0,-26 5 0,-8-12 0,-11 16 0,-14-3 0,1 14 0,0 7 0,11 1 0,12 5 0</inkml:trace>
  <inkml:trace contextRef="#ctx0" brushRef="#br0" timeOffset="51182">26375 6126 8191,'0'-10'0,"39"-15"1989,-6 3 0,8-3-1989,10 1 0,9-2 0,-1 1 0,-7 4 0,0 0 0,2 1-92,-3 1 1,3-1-1,0 1 1,-1 1 91,9-1 0,-1 3 0,5-3 0,-15 3 0,2-1 0,4-1 0,1 0 0,1 0 0,1 0 0,-3 2 0,1 1 0,1 0 0,1-1 0,1 1 0,1-1 0,1 0-56,-7 0 1,1 1 0,1-2 0,1 1 0,0-1 0,1 1 0,-1-1 0,-1 2 0,0 1 55,4-1 0,0 0 0,1 2 0,-1-1 0,-1 1 0,-2 1 0,-1 0 0,-3 0 0,13-2 0,-3 1 0,-2 1 0,-3 0 0,-2 0 0,4 0 0,-1 0 0,-6 1 0,-9 3 3573,19-1-3573,-14-13 0,-46 16 0,-5 1 0</inkml:trace>
  <inkml:trace contextRef="#ctx0" brushRef="#br0" timeOffset="52032">28137 5860 15381,'-6'4'0,"8"11"3287,-1 43-3287,5 1 0,0 0 0,-1 6 0,-3-5 0,-1 2 0,3-15 0,0 1 0,-1-2 0,-6 10 0,0-6 875,0-10 0,4-8-875,11-11 953,10-20-953,41-21 0,-26 6 0,2-3-511,14-6 1,3-1 510,2 0 0,4-2 0,-18 7 0,5-2 0,1-1 0,-1 1-227,-1 2 0,-1 1 0,1-1 0,1 0 227,3-2 0,1 0 0,-1 0 0,-4 3-256,1 2 0,-4 2 0,-5 2 256,21-14 0,-64 25 0,-2-4 0,-12 5 0</inkml:trace>
  <inkml:trace contextRef="#ctx0" brushRef="#br0" timeOffset="52280">29199 5982 24575,'40'-11'0,"2"1"0,7 19 0,-3 1 0,-3 31 0,-21 17 0,-10-27 0,-3 3 0,-6 3 0,-6-1 0,-11 15 0,-2-3 0,-12-14 0,8-9 0,3-5 0,11-13 0,0 2 0</inkml:trace>
  <inkml:trace contextRef="#ctx0" brushRef="#br0" timeOffset="53482">29707 5815 24575,'9'-6'0,"-2"1"0,8 5 0,-4 0 0,-5 5 0,8 2 0,-6 18 0,9 3 0,-9 13 0,-2 0 0,-6-9 0,-5-2 0,-1-13 0,0-24 0,1-34 0,13 0 0,5-3 0,-4 5 0,2 1 0,7-2 0,1 5 0,4 7 0,-4 14 0,-8 9 0,-5 22 0,3-3 0,-8 10 0,4-3 0,0-14 0,2-7 0,6-11 0,7-13 0,13-15 0,0 15 0,-1-3 0,-17 31 0,-5 8 0,-9 5 0,4-1 0,-1-10 0,-2 3 0,7-8 0,2-2 0,0-5 0,4-6 0,2-4 0,-4 9 0,3-2 0,-1 9 0,6 5 0,1-4 0,3 4 0,4-5 0,2-6 0,-4-1 0,-8-17 0,-31 6 0,-19-9 0,-6 16 0,2 3 0,15 12 0,14 2 0,1 0 0,5-1 0</inkml:trace>
  <inkml:trace contextRef="#ctx0" brushRef="#br0" timeOffset="53914">30715 5455 24575,'-26'-7'0,"3"7"0,1 11 0,10 1 0,6 7 0,11-2 0,5 1 0,2-7 0,8-5 0,-3-15 0,9-20 0,-9-4 0,-4-8 0,-3-10 0,-1-4 0,0 2 0,-2-1 0,-6-5 0,-2 11 0,1 31 0,-10 14 0,6 48 0,5 23 0,-6-9 0,0 0-207,9 6 0,1-4 0,-5-17 0,2-8 0,7-10 0</inkml:trace>
  <inkml:trace contextRef="#ctx0" brushRef="#br0" timeOffset="54384">31079 5424 24575,'26'-27'0,"-4"8"0,0-3 0,-11 1 0,-16 13 0,-15-6 0,-3 14 0,-6 17 0,13-8 0,6 27 0,5-13 0,25 14 0,-6-19 0,26-4 0,11-28 0,-17 0 0,-1-6 0,5-15 0,-3-10 0,-13 3 0,-3-4 0,-2 0-219,-2 4 0,-1 0 0,-2-3 219,-5-14 0,-3-3 0,-1 8 0,2 14 0,-2 4 0,-3-6 0,-2 17 0,-3 43 0,4 28 0,2 13 0,6 0 0,3 2 0,-4-10 0,1 1 0,2-5 0,7 1 0,3-7 0,12 2 0,2-39 0,-19-4 0,3 0 0</inkml:trace>
  <inkml:trace contextRef="#ctx0" brushRef="#br0" timeOffset="456066">11743 13573 24575,'0'0'0</inkml:trace>
  <inkml:trace contextRef="#ctx0" brushRef="#br0" timeOffset="461152">3072 7892 24575,'-19'0'0,"-29"0"0,11 0 0,-3 0 0,-9 0 0,-3 0 0,-9 3 0,0 4 0,3 4 0,0 5 0,2 5 0,1 4 0,0 9 0,4 5 0,5 1 0,2 2 0,3 1 0,2 1 0,1 1 0,3-1 0,5-3 0,2 0 0,3-1 0,1-1 0,2-4 0,3 1 0,1-3 0,2 2 0,1 0 0,2 1 0,1 4 0,1 2 0,3 5 0,2 3 0,1 3 0,2 1 0,1 2 0,1 1 0,1-1 0,0 0 0,1-2 0,1 0 0,0-1 0,1 0 0,1-1 0,-1 0 0,1 2 0,0 0 0,-2 1 0,0 0 0,-3 1 0,-3-2 0,-3 0 0,-5-2 0,-3-4 0,-3-3 0,-4-4 0,-2-5 0,-1-5 0,-1-4 0,-20 12 0,-1-13 0,-2-11 0,-3-7 0,2-5 0,8-3 0,16-4 0,13-3 0,9-5 0,4-3 0,2 2 0,4 4 0,4 3 0,9 4 0,11 2 0,16 0 0,13 1 0,-26 3 0,1 3 0,-1 2 0,-3 6 0,-2 6 0,-3 7 0,-3 10 0,-4 5 0,-5 7 0,-3 4 0,-2 10 0,-4 2 0,-2-21 0,-1 0 0,0 0 0,-1 21 0,0-1 0,0-2 0,0-2 0,0-7 0,0-2 0,0-3 0,0-1 0,0-6 0,0 0 0,0-5 0,0 0 0,0 25 0,2-10 0,3-8 0,4-6 0,4-1 0,2 2 0,0 2 0,0 4 0,0 0 0,2-2 0,9-7 0,0-12 0,-4-13 0,-9-14 0,-15-13-1696,-9-9 0,4 9 0,-1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3:32:07.1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2734 3943 24575,'24'0'0,"6"0"0,8 0 0,4 1 0,6-1 0,6-1-1335,-6 1 1,5-2 0,2 0 0,3 1 0,1-1 1334,-1 1 0,3-1 0,2 0 0,0 1 0,2-1 0,0 1-409,-2-1 0,0 1 1,1 0-1,1-1 1,1 1-1,-1 0 1,1 0 408,-8 0 0,1-1 0,1 1 0,-1 0 0,1 0 0,-1 0 0,0 1 0,-1-1 0,5 1 0,-1 0 0,0 0 0,0 0 0,-1 0 0,0 0 0,0 0-48,-2 0 1,-1 0 0,0 0 0,0 0 0,-1 0 0,0 0 0,-2 0 47,4 0 0,0-1 0,-2 1 0,0-1 0,-2 1 0,-2 0-72,12-1 1,-1 0-1,-4 1 1,-4-1 71,-3 1 0,-4-1 0,-7 0 2251,19 0-2251,-28 2 0,16-1 0,13-1 0,-16 0 0,4 0 0,4-1 0,4 0 27,-6 0 1,3 1 0,2-1-1,3-1 1,1 1 0,0 1-28,2-1 0,1 0 0,2 0 0,1 0 0,1 1 0,0-1 0,0 0-151,-7 1 1,0-1-1,1 1 1,0 0-1,0-1 1,0 1-1,0 0 1,0 0 150,1 0 0,0 1 0,1-1 0,-1 1 0,0-1 0,-1 1 0,-1-1 0,-3 1 0,8 0 0,-1 0 0,-2 0 0,-2 0 0,-2 0 0,-4 0 80,6 0 0,-4 1 0,-3-1 0,-6 0-80,12 1 0,-14 1 0,-28 1 0,31 0 0,9-4 0,14-2 0,-25 0 0,5-1 0,3-1 0,3 0 0,3 0-178,-9 0 1,3 0-1,1-1 1,3 1-1,1-2 1,1 1-1,1 0 1,0-1 177,-4 2 0,2-2 0,1 1 0,1 0 0,1-1 0,0 1 0,1-1 0,0 1 0,-1 0 0,1 0 0,-4 0 0,0 0 0,1 0 0,0 0 0,0 1 0,1-1 0,-1 1 0,0-1 0,0 1 0,-1 0 0,0 0 0,4 0 0,0 0 0,0 1 0,0-1 0,-1 1 0,0 0 0,-1 0 0,0 0 0,-2 1 0,-1 0 0,5 0 0,-1 0 0,-2 1 0,0-1 0,-1 2 0,-2-1 0,0 1 0,-3 1 337,6 0 0,-2 0 0,-1 2 0,-3-1 0,0 1 0,-3 1-337,13 2 0,-3 0 0,-2 1 0,-4 1-57,-1 3 0,-4 0 1,-2 1 56,14 6 0,-3-2 0,-7-3 0,0-3 0,3-2 0,2-3 0,2-1 0,1-2 0,4 0 0,1-2 0,-1 1 0,0 0 0,-4 0 0,-1 0 0,-5 0 0,-3 0 0,-9 0 0,-3 0 5810,17 0-5810,-20 0 2091,-14 0-2091,-10 0 70,-4 0 0,-6 0 0,-2 0 1</inkml:trace>
  <inkml:trace contextRef="#ctx0" brushRef="#br0" timeOffset="65314">27107 4876 24575,'43'32'0,"3"7"0,-19-13 0,1 2 0,-1 0 0,-1 1 0,-2-1 0,0-2 0,15 17 0,-10-14 0,-4-15 0,17-34 0,-5-13 0,5-9 0,-1 0 0,3-5 0,2-3-559,-10 12 0,1-3 0,1-1 0,1 0 0,-1 0 559,3-2 0,0 0 0,0 0 0,0 0 0,0 1 0,-2 2 0,-1 1 0,1 0 0,-1 0 0,-1 2-267,6-6 0,0 2 1,-1 1-1,-2 1 267,5-2 0,-2 1 0,-1 3-64,-4 4 1,0 1 0,-1 2 63,12-10 0,-1 4 0,-8 4 0,0 2 0,-5 3 0,-1 2 1298,-6 3 0,-3 3-1298,13-10 305,-17 16 1,-12 9-1,-6 4 1</inkml:trace>
  <inkml:trace contextRef="#ctx0" brushRef="#br1" timeOffset="70865">6488 4915 24575,'19'34'0,"8"-1"0,9 0 0,3-8 0,-5-8 0,-1-8 0,15-31 0,-5-14 0,7-12 0,-12 10 0,3-4 0,3-3 0,0-2-724,0 2 0,1-3 0,1-1 0,1-1 0,1 1 724,-5 5 0,0-1 0,1 0 0,1 0 0,-1 0 0,0 2 0,-2 3 0,-1 0 0,1 0 0,-1 1 0,-1 1 0,0 2-270,11-10 1,0 1-1,-2 2 1,-2 3 269,5-2 0,-3 2 0,-3 4 0,5 0 0,-6 4 0,-13 11 0,-4 5 0,2 1 0,-14 10 3388,-8 3-3388,-3 2 0,-3 0 0,-1 0 0</inkml:trace>
  <inkml:trace contextRef="#ctx0" brushRef="#br1" timeOffset="72364">10404 5027 24575,'0'13'0,"3"10"0,5 13 0,8 11 0,5-1 0,1-9 0,-2-12 0,-2-13 0,5-6 0,16-20 0,0-8 0,5-6 0,-1-1 0,3-3 0,4-4-710,-3 2 0,3-3 0,2-1 0,2-2 710,-5 5 0,2-2 0,0-1 0,1 0 0,0 1 0,0-1 0,0 1 0,0-1 0,0 2 0,-1-1 0,-3 4 0,0-1 0,-1 2 0,-1 0 0,-1 1-164,3-1 0,0 0 0,-3 2 1,-2 2 163,2 0 0,-4 2 0,-2 3 0,5-3 0,-4 4 0,8-3 0,-23 15 0,-15 6 0,-6 4 0</inkml:trace>
  <inkml:trace contextRef="#ctx0" brushRef="#br1" timeOffset="74198">15168 4798 24575,'22'14'0,"7"14"0,9 11 0,-2 1 0,-9-9 0,-10-14 0,-4-9 0,12-14 0,6-15 0,7-10 0,5-4 0,5-7 0,5-3-921,-9 6 0,3-3 0,2-3 0,2-1 0,1-1 921,-6 6 0,1-1 0,1-2 0,2 0 0,0-1 0,0 0 0,0 1 0,-4 4 0,1-1 0,0 1 0,0-1 0,0 0 0,0 1 0,0 0 0,0 0 0,3-3 0,1 0 0,0 0 0,0 1 0,-1 1 0,-1 0 0,-1 2 0,1-2 0,0 2 0,-1 0 0,-1 2 0,-2 1 0,-1 1-151,6-4 1,-1 1 0,-3 3 0,-2 2 150,-1 0 0,-3 3 0,-3 3 0,0 0 0,-6 7 0,0 3 0,-17 12 0,-9 4 0,-3 1 0</inkml:trace>
  <inkml:trace contextRef="#ctx0" brushRef="#br1" timeOffset="76230">18711 4943 24575,'6'17'0,"8"8"0,9 15 0,6 5 0,-2-3 0,-5-9 0,-5-12 0,-5-10 0,1-8 0,9-20 0,1-7 0,3-7 0,2 0 0,2-3 0,2-3-480,0 3 0,2-3 1,1-1-1,1 0 480,6-6 0,2-2 0,1 1 0,1-1 0,-8 9 0,1 0 0,0 0 0,1 0 0,-2 1 0,8-7 0,-1 1 0,0 1 0,-1 1 0,-5 5 0,-1 1 0,-1 1 0,-1 2 0,1 0 0,-2 1 0,-3 3 0,0-1 0,-2 4 0,8-6 0,-18 16 0,-11 6 0,-3 4 0,-5 1 0,0 2 0</inkml:trace>
  <inkml:trace contextRef="#ctx0" brushRef="#br1" timeOffset="81264">22427 4792 24575,'20'11'0,"10"13"0,12 20 0,-20-17 0,-2 0 0,14 20 0,-15-14 0,-10-19 0,-5-12 0,25-48 0,-3 8 0,5-8 0,4-4-794,-4 5 0,3-2 0,2-4 0,1-1 0,1 0 794,-6 8 0,2-1 0,0-1 0,1 0 0,0-1 0,1 0 0,-1 1 0,1 0 0,1 0 0,-1-1 0,1 1 0,0 1 0,-1 0 0,0 1 0,2-3 0,0 2 0,-1-1 0,0 2 0,-1 2 0,-1 1-158,7-7 0,-2 2 0,-1 3 1,-2 2 157,0 1 0,-3 2 0,-3 5 0,1 0 0,-4 7 0,-2 4 0,-13 15 0,-6 6 0,-4 1 0,-2 0 0</inkml:trace>
  <inkml:trace contextRef="#ctx0" brushRef="#br1" timeOffset="97447">4952 12459 24575,'0'14'0,"1"24"0,6 23 0,0-20 0,3 3 0,5 10 0,2 0 0,5 1 0,3-2 0,4 4 0,5-3 0,6-1 0,5-4-261,-11-17 0,3-3 0,2-1 261,2-1 0,1-3 0,1-1 0,2-2 0,1-2 0,0-1 0,2-2 0,1-2 0,0-1 0,1-2 0,0-2 0,1-1 0,2 0 0,2-2 0,0-1 0,4 0 0,0-2 0,2 0-433,1-2 0,1 0 0,2-1 433,-12 1 0,0-1 0,2 0 0,1-1-538,4 1 1,1 0 0,0 0-1,2 0 538,-9 0 0,1 0 0,0 0 0,1 0 0,0 0-482,4 0 0,1 0 0,1 0 0,0 0 0,0 0 482,2 1 0,0-1 0,1 0 0,0 0 0,-1-1 0,2 1 0,0 0 0,0 0 0,0-1 0,0 1 0,-2-1 0,-1 0 0,1 0 0,-1-1 0,-1 1 0,-3-1 0,0 0 0,-1-1 0,0 1 0,-2-1-159,7 0 0,-2-1 1,0 0-1,-2 0 159,-5 0 0,-1 0 0,-1 0 0,-1 0 0,11 0 0,-1 0 0,-2 1 167,-4 1 1,-2 0 0,1 0-168,2 1 0,2 0 0,-3 1 0,-5-1 0,-2 0 0,-2 0 906,10 0 1,-6-1-907,10-1 2703,-49 1-2703,-18 1 1443,1-2-1443,2 0 815,3 0-815,24 2 0,10 0 0,10 1 0,5 0 0,8 0 0,3 0-840,-1 0 1,4 0 0,4 0 0,2 0 839,-12 0 0,4 0 0,1-1 0,1 1 0,1 0 0,1 1-601,-4 0 0,1 1 0,1-1 1,1 1-1,0 1 0,1 0 1,0 0 600,-5 1 0,0 1 0,1-1 0,0 1 0,0 1 0,1 0 0,0 1 0,-1 1 0,4 0 0,-1 2 0,2 0 0,-1 1 0,0 1 0,0 0 0,-1 1 0,0 0 0,-4 1 0,0 0 0,0 1 0,-1 0 0,0 1 0,0 1 0,-1-1 0,0 1 0,7 3 0,-1 0 0,1 1 0,-2 0 0,1 0 0,-2 1 0,0 0-341,-4-1 1,0 0-1,-1 1 1,0 0-1,-1-1 1,0 1-1,-2 0 341,5 2 0,-2-1 0,0 1 0,-1-1 0,-1 1 0,0 0-217,4 3 1,0 0 0,-1 0 0,-2 0-1,-2-1 217,4 3 0,-1 0 0,-4 0 0,-2-2 617,0 1 1,-4 0 0,-5-3-618,-2 0 0,-8-4 3681,-2-1-3681,-24-16 3390,8 11-3390,16 24 1052,-8-8 0,1 2-1052,5 7 0,2 2 0,3 3 0,2 0 0,-2-3 0,1-3 0,-2-5 0,0-4 0,-5-5 0,-1-4 0,9 3 0,-13-14 0,-7-6 0,-3-10 0,7-24 0,-2 0 0,2-4 0,7-11 0,2-4 0,-3 10 0,1-1 0,2-1-287,2-1 0,3 0 1,1 0 286,4-1 0,3 1 0,1 1 0,5-2 0,2 1 0,2 2-379,-11 10 1,2 1 0,1 1 0,2 1 378,2 0 0,2 1 0,2 1 0,0 1 0,2 0 0,2 2 0,0 1 0,2 0-501,2 2 1,2 1-1,0 0 1,1 1 500,3 0 0,0 1 0,1 0 0,0 0 0,-12 4 0,0-1 0,0 0 0,-1 1 0,0 0 0,11-3 0,-1 0 0,-1 1 0,-3 0 0,9-3 0,-3 0 0,-4 1 0,6-1 0,-7 2 353,-24 6 0,-1 2-353,9 3 0,5 0 0,4-1 0,5-1 0,6-1-487,-8 0 0,4 0 0,3-2 0,3 0 0,1-1 487,-9 1 0,2 0 0,2 0 0,1-1 0,1 0 0,0-1 0,1 1 0,-4 0 0,0 0 0,1-1 0,1 1 0,0-1 0,0 0 0,1 1 0,0-1-349,-3 0 0,1 1 1,1 0-1,0-1 1,0 0-1,0 1 1,0-1-1,1 0 1,-1 0 348,1 0 0,0 0 0,1 0 0,0 0 0,0-1 0,-1 1 0,0 0 0,-1 0 0,-2 1-258,9-3 0,-2 1 0,0 1 0,-1-1 0,-1 1 0,-2 0 0,-1 0 258,0 1 0,-2 0 0,-1 0 0,-1 1 0,-2 0 0,0 2 0,1 0 0,-1 1 0,-1 0 0,-1 2 0,1 1 0,1 1 0,-2 2 0,2 1 0,0 0 0,3-1 0,3-1 0,2 0 0,1 0 0,2 0 0,1-1 0,0 1-322,-4-1 0,1 1 0,1-1 0,1 0 1,-1 0-1,1 0 0,-1-1 322,1 0 0,-1 0 0,1 0 0,-1-1 0,0 0 0,0 0 0,-1-1 0,-2 0 0,-1-1 0,0 0 0,-1 0 0,0-1 0,-1 0 0,1-1 92,6-1 0,0-2 1,0 1-1,-1-2 1,-2 0-1,-2 0-92,1-1 0,-2-1 0,-3 0 0,-1 0 0,-4 0 1129,13-5 1,-5 0 0,-7 2-1130,-6-1 0,-14 4 2129,-21 9-2129,17 5 0,8 0 0,9 0 0,0 0 0,5-1 0,2 0 1062,8 0 1,2-1 0,1 0-1063,0-1 0,0-1 0,-2-1 0,-7 0 0,-1-2 0,-3 0 1448,11-5 1,-4-3-1449,-9 0 0,-3-1 0,-8 0 0,-4 0 0,17-12 0,-17 5 0,-14 6 1143,-11 4-1143,-4 1 0,-4-1 0,-2-3 0,0-3 0,0-5 0,0-1 0,-1 0 0,-2 5 0,0 5 0,0 7 0,0 4 0,1 3 0,1 0 0,0 1 0</inkml:trace>
  <inkml:trace contextRef="#ctx0" brushRef="#br1" timeOffset="100013">27628 13668 24575,'0'-17'0,"0"-9"0,0-15 0,0-11 0,0-7 0,0-2 0,1-4 0,0 31 0,0 1 0,0-3 0,0 1 0,0 0 0,0 1 0,1-31 0,0 7 0,0 13 0,-1 11 0,-1 14 0,0 10 0,0 2 0,0-2 0,0-3 0,0 0 0,0 1 0,0 3 0,0 3 0,0 1 0,0 5 0,-1 10 0,-7 16 0,-13 17 0,-14 13 0,14-26 0,-2-1 0,0-1 0,0-3 0,-16 16 0,11-17 0,9-12 0,8-8 0,6-5 0,3-2 0,2-4 0,4-7 0,8-5 0,8-7 0,10-8 0,8-7 0,4-4 0,1 2 0,-6 9 0,-9 11 0,-7 10 0,-10 10 0,-4 5 0,-5 4 0,-2 2 0,0 4 0,5 11 0,11 17 0,13 19 0,-9-23 0,1 2 0,1-1 0,0 0 0,-4-4 0,0-2 0,9 15 0,-9-18 0,-9-16 0,-5-6 0</inkml:trace>
  <inkml:trace contextRef="#ctx0" brushRef="#br1" timeOffset="106675">27627 14129 8191,'-6'10'0,"10"14"5063,-2 16-5063,8 6 0,0 9 0,-8-10 0,-2 2 0,1 2 188,6 10 1,2 2-1,-2-2-188,-6-10 0,-1-1 0,1-3 0,5 11 0,-1-7 1899,-5-3-1899,0-16 5758,0-6-5758,0-18 0,0-3 0,0-7 0</inkml:trace>
  <inkml:trace contextRef="#ctx0" brushRef="#br1" timeOffset="107510">27622 14239 8191,'-9'-16'0,"2"1"5063,-3 4-5063,5 0 2818,5-9-2818,9 6 1719,-2-7-1719,12 8 6784,5-2-6784,7 7 0,7-9 0,0 15 0,-4-3 0,3 1 0,-1 7 0,-1 3 0,3-1 0,-2 3 0,16 12 0,-37 2 0,-9 7 0,-14 18 0,-9-15 0,-3 1 0,2-3 0,-1-1-251,-10 2 0,-2-4 251,-14 7 0,11-9 0,3-9 0,13-1 0,3-13 0,2 8 0,17-6 0,10 11 0,12 11 502,0 1-502,-7 3 0,-6-14 0,-1-1 0,-1-4 0,4 4 0,-3-3 0,4-1 0,7 6 0,-9-9 0,9 6 0,-12-9 0,-5-5 0,-1 0 0</inkml:trace>
  <inkml:trace contextRef="#ctx0" brushRef="#br1" timeOffset="108279">28138 14453 24575,'28'-19'0,"-13"6"0,12-7 0,-21 10 0,4-6 0,-9 4 0,-5-8 0,-3 13 0,-13-2 0,13 26 0,-15 0 0,19 29 0,-16-13 0,17 1 0,1-14 0,15-1 0,-1-11 0,14 5 0,0-13 0,20-21 0,-16 11 0,4-18 0,-23 13 0,-6-9 0,6 2 0,-4-16 0,4 15 0,-5-3 0,-2 10 0,-10 10 0,-1 2 0,0 13 0,1-2 0,5 9 0,5-5 0,13 8 0,1-6 0,6 10 0,-9-11 0,-8 3 0,-8-4 0,-11 0 0,-5-5 0,5 3 0,-8-8 0,12 4 0,-3-5 0,5 0 0</inkml:trace>
  <inkml:trace contextRef="#ctx0" brushRef="#br1" timeOffset="108831">28544 14296 24575,'6'17'0,"4"1"0,-9 11 0,12 5 0,-11-4 0,15 25 0,-14-3 0,5 2 0,-8-20 0,0-28 0,0-45 0,0-6 0,0 9 0,0-1 0,0-19 0,0 16 0,0-1 0,6-22 0,-4 26 0,2 3 0,10-4 0,-3 21 0,1 8 0,2 26 0,-7-3 0,2 22 0,-9-6 0,0 8 0,0-7 0,0-7 0,-5-9 0,-1-4 0,0-1 0,1-4 0,5-1 0</inkml:trace>
  <inkml:trace contextRef="#ctx0" brushRef="#br1" timeOffset="109177">28859 14222 24575,'0'15'0,"4"-8"0,-3 12 0,9-17 0,0 7 0,19-9 0,-8-9 0,7 2 0,-21-8 0,3 4 0,-9 0 0,4 0 0,-14 5 0,1-4 0,-11 9 0,-6-4 0,6 10 0,-10-4 0,22 9 0,-7-9 0,13 9 0,-4-9 0,5 4 0</inkml:trace>
  <inkml:trace contextRef="#ctx0" brushRef="#br1" timeOffset="109593">29119 13990 24575,'5'17'0,"-4"7"0,9-6 0,-9 3 0,4-6 0,-1-4 0,7-11 0,0-2 0,21-34 0,5-9 0,5 3 0,-6 8 0,-8 42 0,-14 9 0,0 33 0,-8-18 0,0 13 0,5-29 0,2-1 0,-3-9 0,-5-1 0</inkml:trace>
  <inkml:trace contextRef="#ctx0" brushRef="#br1" timeOffset="110259">29571 13944 8191,'6'-11'0,"3"5"5063,-8-4-5063,-1 9 2818,-7 5-2818,-4 3 1719,4 8-1719,-7 2 6784,11 0-6784,-6 1 0,19-7 0,1 0 0,10-10 0,0 5 0,19-21 0,0-14 0,0 2 0,-10 0 0,-24 13 0,4 12 0,-4-7 0,4 9 0,1 0 0,0 0 0,-5-5 0,-1-1 0,-5 0 0,0 1 0</inkml:trace>
  <inkml:trace contextRef="#ctx0" brushRef="#br1" timeOffset="110780">29640 13845 8191,'6'-10'0,"-2"-6"5063,-21 9-5063,8-7 2818,-14 13-2818,12-4 1719,0 10-1719,1 1 6784,4 5-6784,-8 1 0,11 12 0,-6 5 0,15 3 0,2-2 0,6-10 0,2-2 0,2-2 0,2-2 0,-4-6 0,-5 3 0,-6-5 0,-15 6 0,-2-6 0,-9 5 0,0-10 0,9 4 0,3-5 0</inkml:trace>
  <inkml:trace contextRef="#ctx0" brushRef="#br1" timeOffset="111159">29946 13815 24575,'27'-25'0,"-7"1"0,-8 7 0,-12 6 0,-6 6 0,-9 5 0,-2 7 0,-3 0 0,-4 19 0,6 3 0,4 12 0,17-12 0,4-5 0,8-17 0,28 13 0,5-16 0,14 11 0,-7-24 0,-24 1 0,-12-2 0,-10 4 0</inkml:trace>
  <inkml:trace contextRef="#ctx0" brushRef="#br1" timeOffset="112976">25838 15005 24575,'-6'5'0,"-8"2"0,2 5 0,-34 17 0,19-17 0,-27 17 0,4-12 0,13-1 0,-2 0 0,2-6 0,0 0-373,-6 11 0,2 0 373,-15-6 0,4 8 0,-3 1 0,2-11 0,-3 0 0,2 6 0,-3 3 0,2-2-1138,-8-4 1,1-1 1137,-2 3 0,2 1 0,15-2 0,2-5 0,-5-10 0,0 1 0,4 14 0,-1 1-440,-18-10 1,-3-1 439,24 2 0,1 3 0,-2-2 0,-10 0 0,-1-2 0,1-1 0,10-2 0,1-1 0,1 1-567,-2 3 0,0 1 1,2-2 566,-7-5 0,-1-1 0,-2 2 0,-4 2 0,0-1 0,1 0 0,-1 1 0,-2-2 0,7-2 0,-2 0 0,0-1 0,3 1 0,-7 3 0,3 1 0,1-2-436,5-2 0,1-1 0,3-1 436,-10 1 0,0 0 0,5 0 0,-4 0 0,0 0-1105,-3 1 1,0-1 0,0-1 1104,0-2 0,0-2 0,1 1 0,4 3 0,0 1 0,5-2-69,0-3 1,3-2 68,-2-2 0,2 0 0,6 8 0,0-2 0,-3-13 0,1-2 0,3 11 0,0-1 426,-15-10 1,-2-5-427,1 0 0,-1-2 0,6 5 0,-3-1 0,4 0 375,-4-6 1,4 0-376,-1 0 0,4 2 0,-6-8 2904,13 8 0,-1 1-2904,6 4 0,-2 0 0,-13-8 0,2 1 0,14 11 0,2 1 0,-26-16 0,16 11 0,-2-5 1179,10 13-1179,-15-29 519,21 29-519,-11-20 1248,11 13-1248,12 7 0,-5-7 0,17 4 0,-4 3 0,5-8 0,0 13 0,0-2 0</inkml:trace>
  <inkml:trace contextRef="#ctx0" brushRef="#br1" timeOffset="113677">20440 14811 24575,'-11'5'0,"-12"14"0,-8 24 0,8 8 0,3-18 0,4 0 0,12 15 0,-19-2 0,16-11 0,-3-10 0,5-5 0,5-19 0,5-16 0,-4 0 0,4-14 0,1 12 0,2-20 0,4 7 0,-5-4 0,7 12 0,-7 16 0,4-9 0,2 12 0,-1-6 0,16 9 0,-1 6 0,20 4 0,-10-1 0,11-1 0,-10 1 0,17-7 0,-20 6 0,1-8 0,-27 0 0</inkml:trace>
  <inkml:trace contextRef="#ctx0" brushRef="#br1" timeOffset="117713">14890 15573 24575,'0'-23'0,"0"14"0,0-9 0</inkml:trace>
  <inkml:trace contextRef="#ctx0" brushRef="#br1" timeOffset="118214">15028 15478 24575,'8'37'0,"-7"-1"0,0 2 0,9-6 0,-1 1-567,-7 12 0,-2-1 567,10 12 0,-10 0 0,9-8 371,-7-10-371,6-10 188,-8-12-188,0-1 0,0-9 0,0-1 0</inkml:trace>
  <inkml:trace contextRef="#ctx0" brushRef="#br1" timeOffset="118643">14892 15451 8191,'-5'-11'0,"4"-4"4948,5-8-4948,7 4 2832,10-4-2832,7 16 0,6-14 0,12 17 867,-9-4 0,2 1-867,0 5 0,1 4 0,5 1 0,-3 2 0,15 15 0,-24-3 6741,-24 6-6741,5-11 129,-12-1-129,7 6 0,-41 18 0,-10-2 0,9-11 0,-1-2-928,-23 8 928,11-7 0,9-2 0,12 1 0,-1 1 0,19-10 0,-2-2 0</inkml:trace>
  <inkml:trace contextRef="#ctx0" brushRef="#br1" timeOffset="119194">15327 15741 10562,'5'-1'0,"2"11"5041,0 8-5041,-1 7 2438,-6-5-2438,0 6 1406,0-4-1406,4-6 5128,-2-41-5128,12-33 0,-3-5 0,1-1 0,10 32 0,-19 15 0,26 3 0,-20 5 0,10 7 0,-15-2 0</inkml:trace>
  <inkml:trace contextRef="#ctx0" brushRef="#br1" timeOffset="119560">15556 15692 24575,'15'0'0,"-3"-5"0,8-2 0,-13-4 0,2-1 0,-14 5 0,-6 3 0,-5 8 0,4 2 0,-3 5 0,14 4 0,-4 1 0,5 5 0,0 4 0,10-8 0,7 8 0,6-18 0,11 2 0,-4-18 0,-8 7 0,-5-6 0</inkml:trace>
  <inkml:trace contextRef="#ctx0" brushRef="#br1" timeOffset="120359">15895 15627 24575,'0'-11'0,"0"-4"0,-5 3 0,4-3 0,-9 9 0,0 1 0,-6 5 0,-5 9 0,1-7 0,8 25 0,-2-18 0,13 18 0,-4-11 0,5 4 0,0 1 0,0 0 0,6 0 0,1-10 0,0 3 0,7-13 0,10-1 0,1-10 0,9-7 0,-6-23 0,-14 6 0,1-24 0,-15 2 0,0 11 0,0-1 0,0 9 0,0 0 0,0-1 0,0 3 0,-5 2 0,4 13 0,-14 38 0,12-4 0,-7 40 0,10 10-637,0-27 1,0 2 636,0 3 0,0-1 0,3-2 0,0-3 0,4 13 0,5-16 0,8-22 0,3-21 0,9-5 1273,-4-8-1273,-7 11 0,-6 7 0,-9 14 0,-1-2 0,-5 4 0,0-7 0</inkml:trace>
  <inkml:trace contextRef="#ctx0" brushRef="#br1" timeOffset="120811">16142 15371 24575,'-7'-6'0,"3"1"0</inkml:trace>
  <inkml:trace contextRef="#ctx0" brushRef="#br1" timeOffset="121177">16337 15462 24575,'-15'0'0,"8"5"0,-7-4 0,13 13 0,-9-7 0,9 8 0,-4 5 0,5-7 0,13 15 0,-5-20 0,6 9 0,7-15 0,-11 2 0,17-4 0,-10 0 0,0 0 0,-7 0 0,-5 0 0</inkml:trace>
  <inkml:trace contextRef="#ctx0" brushRef="#br1" timeOffset="121510">16540 14991 24575,'0'29'0,"8"19"0,-7-14 0,0 1 0,16 26 0,-14 2 0,5-25 0,-2-3 0,-4-9 0,4-6 0,-6-10 0,0-4 0,0-1 0</inkml:trace>
  <inkml:trace contextRef="#ctx0" brushRef="#br1" timeOffset="121693">16508 15283 8191,'10'-29'0,"-3"9"5063,21-5-5063,-12 17 2818,1-7-2818,-6 13 429,6-12 1,-10 13 0,2-4 0</inkml:trace>
  <inkml:trace contextRef="#ctx0" brushRef="#br1" timeOffset="122014">16805 15162 8731,'-6'11'0,"-5"13"5108,9-1-5108,-4 8 2738,11-15-2738,-4-2 1644,13-12-1644,-7 2 6354,17-15-6354,-11 4 0,2-10 0,-5 1 0,-14 4 0,8-4 0,-26 10 0,8-3 0,-15 8 0,12 1 0,6 1 0,6 4 0</inkml:trace>
  <inkml:trace contextRef="#ctx0" brushRef="#br1" timeOffset="122292">16872 15127 24575,'45'-20'0,"-12"11"0,-5-4 0,-12 13 0,2 13 0,-4 4 0,1 17 0,-9-11 0,-2-3 0,-2-6 0,11-23 0,-1 9 0,5-21 0,0 3 0,5-20 0,-12 23 0,5-11 0</inkml:trace>
  <inkml:trace contextRef="#ctx0" brushRef="#br1" timeOffset="122594">17302 14991 8191,'-11'11'0,"0"-2"5063,5 20-5063,2-13 2818,4 4-2818,0-4 1719,12 8-1719,-8-3 6784,17 0-6784,-9 1 0,-1-9 0,-2 4 0,-9-6 0,-17-5 0,0 11 0,-27 7 0,25-7 0,-5 3 0</inkml:trace>
  <inkml:trace contextRef="#ctx0" brushRef="#br1" timeOffset="123058">15307 16458 24575,'23'-21'0,"10"0"0,23-7-3505,-13 12 1,4-1 3504,5-2 0,8-2 0,-9 5 0,8 0 0,3 0 0,-1 0 0,-7 2 0,0 0 0,2 0 0,-1 0 0,1 0 0,-1-1 0,0 1 0,1 0 0,-1 0 0,0 0-441,-2 1 0,2-1 1,-2 1-1,-2 0 1,-3 1 440,4-3 0,-4 1 0,-1-1 0,-1 1 0,-1-1 0,-1 1 524,13-4 0,-4 1-524,-14 6 0,-2 1 0,17-8 0,-30 17 2869,-14-10-2869,-10 10 0,-1-4 0,-4 5 0</inkml:trace>
  <inkml:trace contextRef="#ctx0" brushRef="#br1" timeOffset="200060">27674 13780 24575,'-32'0'0,"-8"0"0,-10 1 0,-15 7 0,30-2 0,1 3 0,-1 1 0,0 3 0,2 2 0,2 1 0,-20 15 0,9 5 0,8 1 0,5 1 0,4 3 0,6-2 0,4 2 0,6 3 0,6 5 0,1 14 0,2-27 0,0 2 0,0 4 0,0 0 0,0 3 0,0 0 0,0-2 0,0 0 0,0-4 0,0 0 0,1-4 0,1-1 0,5 23 0,3-10 0,2-9 0,0-7 0,-2-5 0,2-3 0,-1-2 0,3 0 0,7 1 0,7 0 0,7 1 0,7 1 0,6-1 0,4 2 0,8 1 0,-29-13 0,1 0 0,1-1 0,0 1 0,0-1 0,1-1 0,-1 0 0,0-1 0,30 6 0,-1-5 0,-1-3 0,-28-6 0,3 0 0,4-1 0,2 0 0,-4 0 0,-1-1 0,20 1 0,-29 1 0,-24 0 0,-4 1 0,6-2 0,9 1 0,40-2 0,-2 0 0,8 0 0,-6-2 0,5-2 0,3 0-490,-8 0 1,3-1-1,1-1 1,0 0 489,1-1 0,0-1 0,0-1 0,0 0 0,-1-1 0,-1 0 0,0-1 0,-2 1-277,11-3 0,-2 1 0,-2-1 277,-6 1 0,-2 0 0,-1-1 0,-5 1 0,-1 0 0,-1 0-90,-3-1 0,-2 0 0,1-1 90,0 0 0,-1-1 0,0-1 0,16-7 0,-1-2 0,-1-1 0,-3-2 0,0-3 0,-2-3 0,1-1 0,-1-3 0,0-2 0,-2-2 0,-3 0 0,-1-1 0,-5 4 0,-2-1 0,-5 4 0,-1 0 0,-6 4 0,-1 1 1842,12-20-1842,-9 4 904,-11 1-904,-5-5 313,-4-9-313,-4-5 0,-3 30 0,-1-1 0,0-1 0,-1-1 0,-1-1 0,-2 0 0,-3-1 0,-2 1 0,-2 0 0,-2 1 0,-3 2 0,-1 1 0,-2 1 0,-2 2 0,0 2 0,-2 0 0,-1 1 0,0 1 0,-2-1 0,1 2 0,1 2 0,0 2 0,-19-18 0,1 9 0,0 9 0,-6 3 0,-6 6 0,-4 3 0,-3 4 0,-3 3 0,1 2 0,3 2 0,-6 3 0,13 2 0,15-1 0,16-2 0,14-3 0,-23-1 0,0 5 0,-7 2 0,-21 3 0,-8 3 0,9 0 0,-4 1 0,-2 2-496,10-2 1,-2 1 0,0 0 0,-1 1 495,-2 0 0,-2 1 0,1 0 0,0 0 0,1 0 0,1 1 0,0-1 0,2 0-257,3-1 1,2 0 0,0 0-1,2 0 257,-11 3 0,2-1 0,1 0-110,6-1 0,1-1 0,1-1 110,-15 4 0,2-2 0,6-1 0,3-2 0,7-1 0,2-1 917,7-1 1,0 0-918,4-1 0,0 0 557,0 0 1,0 1-558,-1 0 0,0 0 193,0 2 1,1-1-194,1 1 0,1 0 0,-24 11 0,11-3 0,10-5 0,10-3 0,6-4 0,4-2 0,4-1 0,5-2 0,3-1 0</inkml:trace>
  <inkml:trace contextRef="#ctx0" brushRef="#br1" timeOffset="230139">15646 16918 8191,'-11'0'0,"10"0"5063,11 0-5063,18-11 0,10-4 0,3 3 0,6 0 0,-1-2-160,-3-2 0,1-3 0,1 2 160,11 0 0,1 1 0,-4 1 0,0-2 0,-4 1 905,-6 8 1,-2 1-906,15-10 5196,-24 15-5196,-17-4 0,-39 19 0,4-2 0,-14 4 0,17-6 0</inkml:trace>
  <inkml:trace contextRef="#ctx0" brushRef="#br1" timeOffset="230806">16086 16843 24575,'9'55'0,"-4"-19"0,2 3 0,4 16 0,-1 2 0,-3-8 0,-1 1-1275,0 4 1,-1-2 1274,1-15 0,-1-1 406,-4 2 0,1-1-406,9 23 420,-11-8-420,4-25 0,-3-8 0,-1-4 1317,-12 2-1317,-4 0 0,-15-6 0,-8-11 0,6-2 0,-14-4 0,20 6 0,0 0 0,38 0 0,32-10 0,10 0 0,4 0 0,-10 4 0,-1-2-415,9-9 0,-3 1 415,4 13 0,-13-18 0,-18 19 0,-10-4 0,-10 6 0</inkml:trace>
  <inkml:trace contextRef="#ctx0" brushRef="#br1" timeOffset="231573">16911 16575 8191,'5'16'0,"9"8"4170,9 24-4170,3 3 0,-11-15 0,-1 1 0,-3-5 0,1 2 0,8 18 0,1 2 0,-7-13 0,1 0 0,4 8 0,1 0 1280,-4-10 0,-1-5-1280,5 9 1870,5 2-1870,-18-29 6289,4-6-6289,-10 0 1000,4-18-1000,-5-22 0,12-28 0,-11 11 0,1-6-408,3 3 0,4-5 0,1 0 408,2-2 0,2-1 0,-1 0 0,-1-5 0,-1-1 0,2 6 0,7-2 0,0 7 0,-8 14 0,-3 9 0,-8 14 0,6-4 0,-3 8 0,-2 2 0,2 5 0</inkml:trace>
  <inkml:trace contextRef="#ctx0" brushRef="#br1" timeOffset="236255">28807 15893 24575,'0'3'0,"0"19"0,0 18 0,11 24 0,-5-20 0,1 3 0,0 8 0,0 2-1291,4 2 1,-1-2 1290,-9-13 0,0-3 0,9 12 822,-10-37-822,5-1 425,-4-4-425,4-38 0,-5 24 0,0-30 0</inkml:trace>
  <inkml:trace contextRef="#ctx0" brushRef="#br1" timeOffset="236771">28533 15850 11683,'-5'-6'0,"4"-3"4878,0 2-4878,20-7 2243,-1 7-2243,13-2 0,7 1 0,10 6 0,7 2 0,-5-4 0,4 0 0,1 3-395,7 7 0,1 3 1,-3-1 394,-13-3 0,-2-1 0,-2 3 0,13 9 0,-8 2 3810,-9 0-3810,-7 5 0,-20-5 0,2 12 0,-5 5 0,-16 0 0,-4 1 0,8 8 0,-4-1-530,-13 0 1,-5-2 529,4-8 0,-2 0 0,-15 13 0,-3 0 0,10-10 0,-1-1 0,-13 8 0,-3-1 0,7-8 0,-1-3 1390,-6-2 0,0-1-1390,4-1 0,2-3 0,7-5 0,4-5 0,-2-4 0,18-4 0,0-6 0,3-4 310,1-2 0,6-1 0,5 3 0</inkml:trace>
  <inkml:trace contextRef="#ctx0" brushRef="#br1" timeOffset="237538">29549 15765 24575,'20'0'0,"1"6"0,-4 5 0,2 14-4252,-2 6 1,0 4 4251,0 3 0,-1 3 0,8 14 0,1 3-169,-8-15 1,0 0-1,-1-2 169,1 1 0,0-2 0,1 0 0,-2-6 0,-2-11 0,-8-43 0,9-6 0,-12-32 2294,7 23 0,1-2-2294,-9-4 0,-1-1 0,10-8 0,2-2 0,-6-11 0,0 0 0,0 4 0,1 3 0,-2 10 0,-1 5 0,-1-16 3115,-2 42-3115,8-5 0,-8 11 0,4-5 0</inkml:trace>
  <inkml:trace contextRef="#ctx0" brushRef="#br1" timeOffset="242706">17872 17218 24575,'-6'-11'0,"-4"5"0,9-4 0,19 31 0,7 2 0,-2 0 0,2 2-573,18 21 573,2-1 71,-13-13 0,1 1-71,-2-2 0,0 0 0,0 0 0,-1-1 0,15 12 0,-26-23 0,-3-12 0,-10 3 0,7-9 431,-15-1-431,10-6 0,-30-9 0,18 8 0,-13-1 0</inkml:trace>
  <inkml:trace contextRef="#ctx0" brushRef="#br1" timeOffset="243071">18256 17096 8191,'-13'7'0,"-7"22"2489,-2 4 0,-2 6-2489,-4 14 0,-1 4 0,4-19 0,-1 0 0,2-1 951,-5 16 1,1-2-952,1-12 0,5-3 0,5 10 1852,2-11-1852,9-10 6354,-2 0-6354,4-14 0,4 0 0,0-6 0</inkml:trace>
  <inkml:trace contextRef="#ctx0" brushRef="#br1" timeOffset="245004">6521 5972 8191,'5'-2'0,"-4"4"5063,13 10-5063,-12 3 2818,36 25-2818,-19-4 859,3-9 1,0 0-860,-1 5 6784,-2-7-6784,-7-10 0,-2-4 0,1-5 0,-5-1 0,-1-5 0</inkml:trace>
  <inkml:trace contextRef="#ctx0" brushRef="#br1" timeOffset="245289">6738 5844 8191,'-4'-11'0,"-23"27"5063,-14 35-5063,10-9 0,-1 3 0,5-7 0,2 1 1143,0-1 1,1-2-1144,-10 9 0,1 6 0,10-20 1792,7 1-1792,2-20 1639,11-1 0,-6-3 1,9-4-1</inkml:trace>
  <inkml:trace contextRef="#ctx0" brushRef="#br1" timeOffset="245555">7157 6077 24575,'0'48'0,"0"-7"0,0-1 0,0-14 0,0-6 0,0-8 0,5-2 0,-4-5 0,4-5 0</inkml:trace>
  <inkml:trace contextRef="#ctx0" brushRef="#br1" timeOffset="246424">10707 5982 24575,'25'25'0,"0"1"0,13 9 0,-8-8 0,3 2 0,0-4 0,-1-2 0,16 12 0,-18-15 0,-2-3 0,-2-3 0,-11-9 0,-10-5 0</inkml:trace>
  <inkml:trace contextRef="#ctx0" brushRef="#br1" timeOffset="246655">11075 6097 24575,'-17'-6'0,"0"10"0,6 3 0,-9 16 0,6-6 0,-15 18 0,10-4 0,-12 19 0,18-17 0,-10 2 0,20-20 0,-6 1 0,9-9 0,0 2 0</inkml:trace>
  <inkml:trace contextRef="#ctx0" brushRef="#br1" timeOffset="246972">11402 6183 24575,'23'0'0,"-4"0"0,-13 9 0,-1 10 0,-5 13 0,-9 5 0,7-11 0,-12-9 0,13-8 0,-4-3 0,19 6 0,15-5 0,26-10 0,-1-14 0,-6 5 0,-17-9 0,-19 19 0,-3-4 0</inkml:trace>
  <inkml:trace contextRef="#ctx0" brushRef="#br1" timeOffset="247655">14902 6107 24575,'36'43'0,"0"1"0,0 2 0,-8-11 0,-14-5 0,1-13 0,-13-1 0,7-4 0,-9-6 0,0-1 0</inkml:trace>
  <inkml:trace contextRef="#ctx0" brushRef="#br1" timeOffset="247889">15162 6068 24575,'-24'18'0,"-11"23"0,12-11 0,0 1 0,0 1 0,1 0 0,-2-2 0,1-2 0,-2 6 0,4-7 0,14-12 0,2-9 0,5-1 0</inkml:trace>
  <inkml:trace contextRef="#ctx0" brushRef="#br1" timeOffset="248271">15358 6202 24575,'11'0'0,"11"0"0,-8 0 0,4 4 0,-13 2 0,-5 5 0,0 0 0,0 4 0,0 2 0,0 4 0,0-5 0,0 4 0,9-13 0,0 12 0,11-12 0,-7 8 0,-2-5 0,-11-4 0,-15 4 0,-3-9 0,-8 4 0,9-5 0,6 0 0,6 0 0</inkml:trace>
  <inkml:trace contextRef="#ctx0" brushRef="#br1" timeOffset="248958">18368 5953 8191,'9'0'0,"-1"6"5063,9 11-5063,14 31 0,-11-19 0,2 0 0,-1 1 0,1 0 0,2-1 0,-2-2 2818,0-2-2818,-3-6 429,-7-3 1,-6-10 0,-1-2 0</inkml:trace>
  <inkml:trace contextRef="#ctx0" brushRef="#br1" timeOffset="249161">18661 5978 24575,'-39'41'0,"8"-7"0,7-6 0,1 1-2050,-10 16 2050,-6 0 0,13-11 659,-5-3-659,22-14 0,0-7 0,9-5 0</inkml:trace>
  <inkml:trace contextRef="#ctx0" brushRef="#br1" timeOffset="249522">18932 6110 24575,'0'26'0,"0"-1"0,0-8 0,0-2 0,0 0 0,5-3 0,5-1 0,2-6 0,8-5 0,-4 0 0,4 0 0,-4-5 0,0 4 0,-6-4 0,-4 14 0,-1 3 0,-5 9 0,0-5 0,0 8 0,0-11 0,0 2 0,0-10 0</inkml:trace>
  <inkml:trace contextRef="#ctx0" brushRef="#br1" timeOffset="250474">24497 5833 8191,'6'3'0,"2"3"5063,14 26-5063,4 15 0,-5-14 0,1 4 0,9 17 0,0 3 256,2-4 1,-1-2-257,-5-5 0,-1-4 0,10 10 498,-24-42 1,-6-5 0,-1-5 0</inkml:trace>
  <inkml:trace contextRef="#ctx0" brushRef="#br1" timeOffset="250704">24827 5998 24575,'-6'10'0,"-14"16"0,8 1 0,-14 14 0,3-7 0,-15 12 0,0-5 0,8-6 0,2-12 0,26-13 0,-8-9 0,10 4 0</inkml:trace>
  <inkml:trace contextRef="#ctx0" brushRef="#br1" timeOffset="250955">25086 6223 24575,'0'30'0,"7"-2"0,3-1 0,3-5 0,2 1 0,-9-3 0,-1-9 0,-10 0 0,-1-2 0,-9-7 0,7 2 0,-1-4 0</inkml:trace>
  <inkml:trace contextRef="#ctx0" brushRef="#br1" timeOffset="251122">25206 6239 24575,'23'-23'0,"7"10"0,3 0 0,17-10 0,-17 12 0,-3-1 0,6-10 0,-29 12 0,-2 5 0</inkml:trace>
  <inkml:trace contextRef="#ctx0" brushRef="#br1" timeOffset="254721">27299 5974 24575,'-6'5'0,"1"-9"0,5 3 0,0-10 0,5 0 0,5-1 0,7 6 0,-1-1 0,-1 7 0,-4 0 0,4 5 0,-8 6 0,7 0 0,-13 4 0,10 5 0,-4 7 0,6 5 0,-6-5 0,2-8 0,-7-8 0,7 0 0,1-5 0,7-1 0,-1-5 0,-1 0 0,-4 0 0,-1 0 0,1 0 0,0-5 0,0-6 0,4-2 0,-2-24 0,-3 16 0,-4-17 0,-6 17 0,0 5 0,0-3 0,-4 12 0,2 2 0,-2 32 0,14 27 0,-8 7 0,8 4 0,-10-11 0,8 3 0,-5 3 0,5-10 0,-8-8 0,0-20 0,-6 3 0,4-8 0,-21 10 0,9-13 0,-17 14 0,6-8 0,6-8 0,0 1 0,3-13 0,4 0 0,-4-5 0,10-1 0,2-9 0,4-2 0,0-12 0,6 7 0,19-35 0,0 33 0,6 0 0,10-13 0,3 0-553,-4 12 0,2 2 553,-1 0 0,-2 4 0,10 7 0,-16-1 0,0 1 0,11 2 0,2-7 0,-26 11 0,-16 6 0</inkml:trace>
  <inkml:trace contextRef="#ctx0" brushRef="#br1" timeOffset="256537">27814 17482 8191,'20'-21'0,"19"-9"1471,10 1 0,6-3-1471,-5 4 0,1 1 0,-6 3 0,1-1 0,-1 2 0,10-2 0,0 2 0,-10 3 0,1 0 0,-3 2 1505,3 1 0,-3 4-1505,21-1 0,-47 13 0,-32 16 0</inkml:trace>
  <inkml:trace contextRef="#ctx0" brushRef="#br1" timeOffset="256790">28397 17273 24575,'0'38'0,"6"-4"0,3 3 0,1 5 0,0 3 0,-1 2 0,1 3 0,2-1-1729,10 8 0,-2-1 1729,-12 3 0,2-3 0,9-24 0,0-3 1082,-9 19-1082,6-19 141,-10-5 1,-6-18 0,0-1 0</inkml:trace>
  <inkml:trace contextRef="#ctx0" brushRef="#br1" timeOffset="257355">28889 17703 8191,'-14'-17'0,"2"-2"5063,-17-7-5063,7 12 2818,-2 1-2818,0 35 1719,5 9-1719,5 15 6784,8-7-6784,12-11 0,-5-7 0,15-4 0,3 2 0,4-10 0,1-6 0,-9-9 0,-3-9 0,1-1 0,-6-5 0,4 5 0,-5 6 0,5 5 0,-5 14 0,8-7 0,-3 7 0,1-9 0,-3 0 0</inkml:trace>
  <inkml:trace contextRef="#ctx0" brushRef="#br1" timeOffset="257676">29095 17635 24575,'5'10'0,"5"7"0,10 9 0,-2 3 0,0-2 0,-10-7 0,-4-24 0,2-2 0,-4-23 0,4-9 0,-1-4 0,1-5 0,0 5 0,1 1 0,1-1 0,2 3 0,7-13 0,-11 45 0,0-2 0</inkml:trace>
  <inkml:trace contextRef="#ctx0" brushRef="#br1" timeOffset="258155">29403 17455 8191,'5'-10'0,"-4"-1"5063,4 9-5063,-14 5 2818,7 12-2818,-13 20 0,13 7 0,-4-5 1719,11-5-1719,5-26 6784,15-19-6784,0-10 0,1-4 0,-8 8 0,-8 19 0,-4 10 0,14 47 0,-12-12 0,-1 5 0,-1-4 0,0 3 0,-1-3-414,2 10 0,-3-3 414,-2-5 0,-4-9 0,-3-15 0,4-9 0,-21-9 0,13 4 0,-14-9 0,8 4 828,-4-19-828,7-7 0,-7-14 0,16-3 0,-5 16 0,8 5 0</inkml:trace>
  <inkml:trace contextRef="#ctx0" brushRef="#br1" timeOffset="258904">29784 17472 24575,'6'-15'0,"-5"3"0,10-3 0,-5 9 0,5 1 0,-5 0 0,3-5 0,-12-2 0,-3-7 0,-10 12 0,-5 2 0,1 17 0,8 22 0,3-8 0,9 12 0,0-22 0,9 0 0,-2-9 0,8 4 0,-4-10 0,5 4 0,0-15 0,1 3 0,-6-13 0,8-12 0,-15-5 0,-4-7 0,8-19 0,-1-5 0,-6 19 0,-1-1 0,-1 3 0,-1-13 0,-1 16 0,2 36 0,-2 34 0,1 18 0,5 1 0,0 1 0,-3-7 0,2-5 0,13 0 0,-13-18 0,12-9 0,-13-2 0,4-5 0</inkml:trace>
  <inkml:trace contextRef="#ctx0" brushRef="#br1" timeOffset="259072">29935 17190 24575,'9'-31'0,"0"2"0,15 4 0,-6 7 0,2-1 0,-5 7 0,-4-8 0,-5 11 0,-2-5 0</inkml:trace>
  <inkml:trace contextRef="#ctx0" brushRef="#br1" timeOffset="259739">30859 16875 24575,'23'20'0,"0"2"0,-4 4 0,0-1 0,-12-4 0,9-4 0,-14-1 0,12-9 0,-13 3 0,4-18 0,10-10 0,-8-14 0,-1-7 0,9-6 0,-1-2 0,-7-11 0,-2 2 0,4 17 0,-2 5 0,-6-14 0,9 42 0,-9 1 0,4 5 0</inkml:trace>
  <inkml:trace contextRef="#ctx0" brushRef="#br1" timeOffset="260138">31175 16660 13987,'6'-4'0,"-2"-2"4341,-21 0-4341,3 6 1836,-18 18-1836,19 8 1004,1 5-1004,12-2 3407,0-8-3407,9-4 0,10-6 0,0-14 0,9-5 0,-10-9 0,2 9 0,-3-7 0,3 13 0,-7-7 0,2 9 0,-9 4 0,4-2 0,-9 7 0,4-8 0,-5 4 0</inkml:trace>
  <inkml:trace contextRef="#ctx0" brushRef="#br1" timeOffset="260738">31327 16558 8191,'5'-6'0,"-4"-3"5063,31 8-5063,-16 0 2818,22 9-2818,-17 4 1719,2 14-1719,-10-6 6784,3 5-6784,-14-10 0,2-4 0,-8-5 0,-2-23 0,0-15 0,9-18 0,4 18 0,8 6 0,0 24 0,-3-2 0,3 13 0,-9 2 0,-2 0 0,-4-2 0</inkml:trace>
  <inkml:trace contextRef="#ctx0" brushRef="#br1" timeOffset="260972">31630 16446 24575,'6'25'0,"-5"-3"0,10-1 0,-10-2 0,4-7 0,0 3 0,-4-9 0,4-1 0</inkml:trace>
  <inkml:trace contextRef="#ctx0" brushRef="#br1" timeOffset="261088">31687 16124 24575,'0'-6'0,"0"1"0</inkml:trace>
  <inkml:trace contextRef="#ctx0" brushRef="#br1" timeOffset="261455">31941 16241 24575,'-3'-6'0,"-4"6"0,-10 6 0,0 9 0,5 2 0,4 3 0,2 1 0,15-10 0,-2-2 0,13-9 0,-4 0 0,13-6 0,-5 4 0,6-4 0,-18 11 0,14-4 0,-22 9 0,18-9 0,-21 4 0,4-5 0</inkml:trace>
  <inkml:trace contextRef="#ctx0" brushRef="#br1" timeOffset="261904">32062 15796 10796,'7'8'0,"3"16"2358,0 16 1,-1 6-2359,-3-4 0,-1 0 0,1 2 0,-1-3 2455,-5 8-2455,0-34 1419,5-9-1419,11-16 4927,-1-3-4927,6-9 261,-5 5-261,1 11 0,-1 0 0,4 15 0,-13 3 0,2 4 0,-9 4 0,-9-8 0,-3-2 0,-5-1 0,1-7 0,5 2 0,-4-4 0,8-4 0,-2 2 0,9-2 0</inkml:trace>
  <inkml:trace contextRef="#ctx0" brushRef="#br1" timeOffset="262174">32385 15581 24575,'12'33'0,"1"1"0,3 20 0,2-19 0,-1-2-896,-4 13 896,10-5 294,-19-2-294,11-1 0,-15-17 0,0-7 0</inkml:trace>
  <inkml:trace contextRef="#ctx0" brushRef="#br1" timeOffset="262471">32693 15816 8191,'17'-11'0,"4"-11"5063,0 12-5063,-1-9 2818,-5 7-2818,-9-3 1719,12-19-1719,-24 18 6784,11-11-6784,-39 52 0,6 15 0,13-3 0,2 2 0,-4 14 0,17 0 0,0-32 0,6 4 0,0-7 0,6-3 0,11-11 0,-14-4 0,8 0 0</inkml:trace>
  <inkml:trace contextRef="#ctx0" brushRef="#br1" timeOffset="264171">30756 18237 24575,'-6'9'0,"-3"-2"0,7 21 0,-3 8 0,25 3 0,-10-4 0,20-13 0,11-7 0,11-7 0,-17-12 0,1-4 0,23-15 0,-40-5 0,-5-4 0,4-11 0,-27-12 0,-13 14 0,-15-8 0,-7 17 0,6 4 0,8 22 0,12 15 0,-3 7 0,6 15 0,2 6 0,12-5 0,2-6 0,21-16 0,-13 0 0,18-9 0,-3 4 0,8-17 0,8-4 0,-5-12 0,-5-4 0,-9 6 0,-6 1 0,-3 20 0,-1 6 0,-5 10 0,7 1 0,1 3 0,16-6 0,-5 0 0,6-18 0,-19 1 0,8-8 0,-17 5 0,6-1 0,-5 6 0,13 15 0,-3-6 0,7 11 0,3-14 0,-9 0 0,4-9 0,-5 0 0,-12-10 0,16-7 0,-15-6 0,-4-7 0,-2-7 0,-2-5 0,-2 3 0,-3-4 0,0 5-219,0-2 0,-2 5 219,-3-4 0,3 20 0,11 61 0,-3 9 0,3 7 0,10 14 0,4 2-670,-7-2 0,3-3 670,6-16 0,0-8 0,-3-4 0,3-17 0,-13-9 0,7-1 0</inkml:trace>
  <inkml:trace contextRef="#ctx0" brushRef="#br1" timeOffset="264358">31354 17932 24575,'26'-14'0,"-6"-6"0,14 8 0,-10-10 0,-16 15 0,8-3 0,-15 5 0,4 5 0</inkml:trace>
  <inkml:trace contextRef="#ctx0" brushRef="#br1" timeOffset="265071">31591 17673 24575,'6'30'0,"10"21"0,-6-13 0,0 1 0,4-2 0,0 0-531,-7 4 1,-2-1 530,5 16 0,-10 1 0,0-21 347,0-4-347,-6-40 0,4-32 0,-15-17-821,15 13 1,1-3 820,-4-3 0,-1 0 0,6-1 0,0-1 0,0-4 0,0 2 0,-1 10 0,2 4 0,12-20 0,-5 27 488,11 15-488,-8 12 0,-5 18 0,13 12 1867,-15 15-1867,19 19 0,-20-14 0,5-1 0,-13-15 0,4-16 0,-13-1 0,3-1 0,-6-8 0,7 4 0,5-6 0</inkml:trace>
  <inkml:trace contextRef="#ctx0" brushRef="#br1" timeOffset="265625">31792 17670 24575,'0'46'0,"5"-7"0,5-23 0,6-7 0,0-9 0,-1 0 0,-9-9 0,16-2 0,-13-14 0,9 8 0,-7 11 0,-5 9 0,11 16 0,-5-12 0,3 2 0,-4-9 0,5-9 0,5-15 0,-7-25 0,-2-6-879,-11 19 1,-2-1 878,1-29 0,-5 29 0,-1 0-180,6 0 1,-2 1 179,-18-22 0,18 16 0,-11 28 0,12 20 0,-4 26 1722,-6 16-1722,8-2 0,3 6 0,-1 2 0,2-1 0,4-4 0,1-1 197,0-10 0,1-6-197,2-7 0,-9-15 0,0-5 0</inkml:trace>
  <inkml:trace contextRef="#ctx0" brushRef="#br1" timeOffset="265786">32043 17582 24575,'23'-21'0,"20"-7"0,16-2 0,-24 12 0,-1 0 0,15-9 0,-15 6 0,-24 14 0,-5 2 0</inkml:trace>
  <inkml:trace contextRef="#ctx0" brushRef="#br2" timeOffset="276889">27499 17366 8191,'0'-11'0,"0"-4"5063,0-1-5063,0 0 2818,0 15-2818,9 4 1719,4 22-1719,20 18 0,-1 12 1997,-10-15 1,-1 3-1998,-2-2 0,0 2 0,2 13 0,-1 3 0,1 0 0,0 4-407,-1-4 1,1 5 0,-1-1 406,-2-6 0,-2-1 0,2 3 0,-2-6 0,1 2 0,1 0 0,-2-3 0,1 5 0,0-4 0,-1-2 0,3 13 0,-1-7 0,-7-14 0,1-7 0,9-2 0,-17-5 0,8-9 0,-7-5 0,-4-4 2597,13-5-2597,-7-1 1411,8-10-1411,0 4 0,37-39 0,-18 21 0,2-1 0,5-8 0,0-1-514,0 4 1,-1 1 513,16-9 0,-19 9 0,2-1 0,6-1 0,3-1 0,-7 3 0,2 0 0,-2 1-680,9-2 0,-1 1 680,1-3 0,-4 3 0,10 1 0,0-10 0,-8 11 0,-17 6 0,1-2 477,0-3 0,2-1-477,7-4 0,1-2 0,-6 2 0,-2 0-270,-1 1 0,-2 1 270,14-10 696,-12 13 0,1 0-696,-3 2 0,2 0 0,10-3 0,-1 0 0,17-8 0,-4 2 0,-14 2 0,1-1 0,0 0 0,-14 10 0,2 0 0,30-13 0,-22 11 0,0 0 0,21-11 0,-27 15 0,0 0 0,16-10 0,-9 4 0,2-2 0,2-3 0,1 0 0,13-6 0,-2 1-139,-14 8 0,-3 2 139,-1 2 0,-3 2 0,5-2 0,-1 8 0,3-12 0,3 6 0,-14 2 0,2-3 0,5 0 0,2 0 0,-3 3 0,1 0 0,-2-1 0,-2 1 0,13-6 0,9-6 0,4 5 0,-19-1 0,0-1 0,20-1 0,-10-11 0,-14 17 0,-13 5 859,5-3-859,10-5 0,11-5 0,-15 9 0,1 0 0,24-12 0,-3 3 0,-18 8 0,17-9 0,-23 12 0,3 0 0,12-4 0,0-1 0,-7 4 0,0 0 0,6-3 0,-2 1 0,6-4 0,-3-2 0,2 2 0,-23 14 0,19-17 0,-18 14 0,-6-3 0,2-4 0,-12 17 0,20-33 0,-2 16 0,18-22 0,-15 19 0,-7 4 0,-10 6 0,1-4 0,3-10 0,6-6 0,-5-1 0,2 7 0,-15 10 0,7 8 0,-13-10 0,9 4 0,-9-12 0,4 10 0,-5 0 0,0 1 0,0-11 0,-6-6 0,-2-9 0,-4 13 0,4 4 0,3 9 0,-1-1 0,5-13 0,-14-18 0,13-13 0,-7 22 0,1 0 0,6-22 0,-15 5 0,15 16 0,-15-8 0,8 5 0,-7-7 0,4 21 0,4 4 0,-1 13 0,7 0 0,-8-4 0,3-2 0,0-4 0,-3 0 0,9 0 0,-9 10 0,9-3 0,-8 8 0,2 0 0,-8 1 0,3 5 0,-8 0 0,8 0 0,-12 5 0,-7 8 0,-18 8 0,7 8 0,0-7 0,18-2 0,-5-4 0,-1 1 0,-9 2 0,1 0 0,4-2 0,-3 2 0,4 0 0,0 0 0,-6 0 0,1 1 0,-12 11 0,22-14 0,-10 5 0,-12 4 0,15-5 0,-1 1 0,4-3 0,0-1-323,-1 4 1,0-2 322,-18 14 0,11-10 0,-1 0 0,1-1 0,0 0 0,-7 4 0,0-1 0,4-3 0,1-2 0,8-4 0,1-2-222,0 0 1,1-1 221,-24 8-3212,12-5 0,-1 0 3212,13-5 0,0 1 0,-16 3 0,-1 2 211,7-2 0,1 0-211,0 4 0,0 0 0,3-4 0,0 2 0,-4 4 0,1 0 0,10-7 0,0 0 0,-15 5 0,0 1 0,11-5 0,0-1-338,-2 1 0,1-1 338,-20 7 0,8-1 6297,2 0-6297,-12 4 0,27-11 0,-1 0 0,-10 3 0,0-1-474,-21 3 474,30-3 0,0-2 0,-15-11 0,-3 27 0,-4-26 0,13 18 0,-2 3 0,-1-10 0,0-2 0,-4 11 0,1 0-777,6-7 1,3-2 776,-17 8 0,0-11 1312,-3 20-1312,27-25 0,-2 0 0,-2 11 0,0 2 0,-1-2 0,1-2 0,4-1 0,2-1 0,-21 9 0,10 0 469,-15-10-469,9 10 0,-9-13 0,17 4 0,-19 3 0,14-4 0,-14 10 0,20-21 1715,-21 21-1715,15-13 0,5 5 0,-1 2 0,-4 1 0,-14-1 0,16 6 0,-17-4 0,12 6 0,-13-3 0,33-14 0,2-2 0,19-1 0,-8-4 0,12 4 0,-7-5 0</inkml:trace>
  <inkml:trace contextRef="#ctx0" brushRef="#br2" timeOffset="278653">32547 14397 24575,'19'-13'0,"-2"4"0,7-12 0,-4 8 0,6-5 0,4-2 0,13-6 0,2-1 0,7-5 0,0 1-314,-7 3 0,-3 4 314,7-1 155,-39 14-155,-5 14 0,-5-6 0,0 8 0</inkml:trace>
  <inkml:trace contextRef="#ctx0" brushRef="#br2" timeOffset="278891">32925 14203 24575,'0'11'0,"0"0"0,6 4 0,1 18 0,29 19 0,-21-17 0,0 0 0,5-7 0,-1-2 0,0 15 0,-4-24 0,-13-6 0,12-4 0,-13 3 0,4-9 0,-5 3 0</inkml:trace>
  <inkml:trace contextRef="#ctx0" brushRef="#br2" timeOffset="279272">33150 14135 24575,'9'12'0,"0"3"0,7 12 0,18 10 0,-11 1 0,11-5 0,-13-12 0,-9-15 0,-2-42 0,-5 9 0,-4-21 0,-2-8 0,1 3 0,0 1 0,-3 0 0,0 2 0,3 5 0,-2 5 0,-10 3 0,11 30 0,-6-2 0</inkml:trace>
  <inkml:trace contextRef="#ctx0" brushRef="#br3" timeOffset="1.51661E6">17382 18387 24575,'0'44'0,"8"18"0,4-1-864,-7-20 1,1-1 863,14 18 0,-17 6 0,7-16 559,-2 7-559,-6-22 285,11 0-285,-20-39 0,10 7 0,-12-18 0</inkml:trace>
  <inkml:trace contextRef="#ctx0" brushRef="#br3" timeOffset="1.51697E6">17184 18309 24575,'32'-32'0,"1"-3"0,1 19 0,4 1-1623,2-3 0,2-1 1623,3-1 0,3 0 0,-4 3 0,1-1 0,1 2 0,13-2 0,-2 0 0,-7-2 0,-5 2 1020,12 6-1020,-62 26 0,6-9 0,-16 15 0</inkml:trace>
  <inkml:trace contextRef="#ctx0" brushRef="#br3" timeOffset="1.5172E6">17390 18537 8191,'10'-3'0,"19"-9"5063,6-10-5063,12-3 2818,-9 6-2818,-8 2 1719,-1 1-1719,-9 8 1696,-2-7 0,-8 12 0,-3-6 0</inkml:trace>
  <inkml:trace contextRef="#ctx0" brushRef="#br3" timeOffset="1.51759E6">17828 18545 10703,'32'-6'0,"2"-13"5025,-2 4-5025,-4-3 2414,-27-9-2414,-16 7 0,5-6 1388,-20 11-1388,14 15 5045,-8 13-5045,5-1 0,-1 12 0,12-3 0,-13 27 0,17-12 0,-1 15 0,16-30 0,10-5 0,8-15 0,4-2 0,4-3 0,0-6 0,0-1 0,-2 4 0,-2-1 0,9-11 0</inkml:trace>
  <inkml:trace contextRef="#ctx0" brushRef="#br3" timeOffset="1.51795E6">18253 18397 24575,'-9'-12'0,"1"-7"0,-8 17 0,4-7 0,-3 9 0,-6 0 0,2 18 0,-2-5 0,13 25 0,2-16 0,6 2 0,0-8 0,13 2 0,-1-10 0,17-1 0,-2-20 0,-5 0 0,3 1 0,-14 7 0,9 5 0,-4 4 0,1 7 0,3-4 0,-2 2 0,-7-9 0,-2 0 0</inkml:trace>
  <inkml:trace contextRef="#ctx0" brushRef="#br3" timeOffset="1.51821E6">18434 17995 24575,'0'56'0,"6"-20"0,3 0 0,0-1 0,1 0 0,-2 0 0,2-2 0,20 16 0,-20-9 0,6-11 0,-10 0 0,-6-22 0,0 2 0</inkml:trace>
  <inkml:trace contextRef="#ctx0" brushRef="#br3" timeOffset="1.51862E6">18486 18345 24575,'13'-33'0,"8"6"0,23-4 0,-10 11 0,-1 12 0,-18 2 0,4 24 0,-6-4 0,7 16 0,-1-5 0,0-3 0,0-6 0,-2-7 0,-7-9 0,7-9 0,3-12 0,-6-27 0,6 4 0,-18-3 0,7 45 0,0 8 0,-7 18 0,12-7 0,-3-5 0,-4-6 0,2 0 0</inkml:trace>
  <inkml:trace contextRef="#ctx0" brushRef="#br3" timeOffset="1.51895E6">18978 18155 10725,'0'-11'0,"5"5"5023,5 7-5023,9 19 2409,6 9-2409,-5 8 1386,-7-11-1386,-8-36 0,3-33 0,-1 7 0,0-4 1824,-2-7 0,2 1-1824,3 4 0,2 0 0,-5-3 0,1 4 0,16-8 0,-9 10 0,-6 33 0</inkml:trace>
  <inkml:trace contextRef="#ctx0" brushRef="#br3" timeOffset="1.51941E6">19273 17897 24575,'15'-6'0,"-3"4"0,4-13 0,-5 8 0,-13 7 0,5 7 0,-21 23 0,16 1 0,-6 4 0,17-10 0,12-4 0,2-14 0,10-14 0,-4-5 0,14-28 0,-3-9 0,-4 5 0,-13 8 0,-15 52 0,-4 32 0,-4 4 0,0 11 0,0-32 0,0-7 0,-4-9 0,-3-9 0,-12-1 0,-17-5 0,6-7 0,0 6 0,21-5 0</inkml:trace>
  <inkml:trace contextRef="#ctx0" brushRef="#br3" timeOffset="1.52107E6">17402 17953 8191,'-20'-8'0,"3"2"5063,2 6-5063,-5 0 2818,-14 9-2818,-24 8 0,6 4 0,-2 8 0,21-4 1719,4 3-1719,0 1 6784,-10 24-6784,3 3 0,13-10 0,4 3 0,7-13 0,3-1-240,0 6 0,3-1 240,6 16 0,-2-16 0,4 1 0,8-5 0,3 2 0,-2 13 0,2-1 0,8-13 0,1-2-249,-3 0 0,-1-2 249,16 17 0,-10-24 0,3 0 0,5 3 0,-15-16 0</inkml:trace>
  <inkml:trace contextRef="#ctx0" brushRef="#br3" timeOffset="1.52107E6">19216 19049 16040,'4'-1'0,"45"-12"0,-2-1 0,-2 1 0,14-6 0,-4 2 0,-18 5 0,0-1-127,7-5 0,2-3 127,2-4 0,1-4 0,-9 5 0,0-3 0,-2 1-236,9-9 1,-1 0 235,0-4 0,-2 0 0,-11 10 0,-2 0 0,6-14 0,-1-3 0,-3 0 0,-3 0 0,-2 5 0,-5 0 0,-8 4 0,-3 3 5557,12-7-5557,-21 2 0,12-2 1464,-15 2-1464,0 1 396,0-25-396,-11 31 0,-1-1 0,10-1 0,-2 0 921,-15 2 1,0 3-922,9-2 0,-13 0 0,11 14 0,-10 2 0,-23-6 0,-3 3-208,14 8 1,0 2 207,-22-2 0,-8-1-885,-2 9 885,30-4 0,-1 1 0,1 4 0,-2 2 0,-18-1 0,-3 0 0,1 0 0,0 0 0,-4 0 0,1 0-755,2-1 1,4 2 754,16 4 0,2 1 0,-7-5 0,-2 0 0,6 5 0,-3-1-304,-21-4 1,-5-2 303,17 1 0,-1 0 0,0 0-605,3 0 0,2 0 1,-1 0 604,-1 0 0,-1 0 0,4 0 0,-5 0 0,4 0 0,1 0 0,0 0 0,-2 0 0,-1 0 0,4-1 0,0 2 292,1 5 1,-2 0-293,-17-6 0,-4 3 0,24 5 0,-1 3 0,-1-1-306,-8-5 0,-3-1 0,3 2 306,-9 10 0,3-1 0,9-7 0,4-2 530,-9 5-530,-7-3 2196,3 3-2196,20 5 0,0 2 0,-20-4 0,19 9 0,24-23 0</inkml:trace>
  <inkml:trace contextRef="#ctx0" brushRef="#br3" timeOffset="1.55973E6">5748 5273 24575,'3'3'0,"3"-3"0,1-4 0,0-3 0,-1-2 0,-3 1 0,-1 0 0,-1 5 0,-1 10 0,0-3 0,0 6 0</inkml:trace>
  <inkml:trace contextRef="#ctx0" brushRef="#br3" timeOffset="1.5609E6">5884 4711 24575,'0'0'0</inkml:trace>
  <inkml:trace contextRef="#ctx0" brushRef="#br3" timeOffset="1.56891E6">8308 4407 24575,'-16'0'0,"-4"0"0,-4 0 0,-6 0 0,-9 0 0,2 0 0,-4 0 0,1 0 0,-2 0 0,-13 0 0,-2 0 0,1 0 0,2 0-530,14 0 1,1 0 529,-6 0 0,1 0 0,8 6 0,-2 0 0,-25-4 0,-6-1 0,19 3 0,-1 0 0,-1 0-744,1-4 1,0 0 0,1 0 743,-19 0 0,5 0 0,18 0 0,3 0 0,1 0 0,0 0 0,-3 0 0,-2 0 0,-13-1 0,-4 2-32,16 2 0,-1 1 1,-3 0 31,1 0 0,-3-1 0,0 0 0,3 1-768,-1 0 0,3 1 1,-1 0 767,-6 5 0,-1 1 0,7-3 0,11-7 0,2 2 403,-2 10 0,-3 2-403,-14-4 0,-3-2 0,-3 7 0,0 0 258,3 0 0,1 0-258,3-3 0,5 2 0,-6 13 0,0 0 0,28-9 0,-2 3-29,-8 2 0,-1 2 29,0 3 0,0 1 0,-5 2 0,0 1 0,9-7 0,2-1 0,6 1 0,2 0 0,-14 13 0,1 6 2499,-2 0-2499,13-14 0,-1 2 0,2 1 0,1-1 0,2 0 0,2 0 0,2-3 0,4-2 0,4 10 1736,-13 20-1736,6 6 94,8-25 0,1 2-94,3-5 0,3-1 0,18 27 0,-1-25 0,9-5 0,2-12 0,24 9 0,2-2-427,-19-12 0,1-1 427,-1-2 0,0-1 0,0 1 0,2 0 0,1 0 0,3 0 0,17 7 0,5-2 0,-15-6 0,3-3 0,-1 2-817,-2 3 1,1 0-1,-1-2 817,5-4 0,1-3 0,-3 0 0,4 3 0,-3-2 0,2-4 0,0-2 0,-2 0 0,1 2-409,11 4 0,3 2 409,-19-3 0,1 2 0,3-1 0,13 0 0,4 0 0,-3-1-849,-10 0 1,-3 0-1,2 0 849,4 1 0,1 0 0,-4-2 0,2-1 0,1-1-28,-3 3 1,4 1-1,-1-1 28,-2-3 0,-1-2 0,3 1 0,-4 0 0,2 0 0,2 0 0,-1 0-295,-2 0 0,1 0 0,-1 0 1,-2 0 294,7 0 0,-1 0 0,-2 0 0,-1-1 0,0 1 0,-4 1 0,5 5 0,0 0-187,-5-4 0,3-2 1,2 1 186,8 3 0,1 1 0,3-2 0,-8-2 0,3-1 0,-1-1 0,-2 1-55,9 0 1,-2 0-1,-2 0 55,-3-1 0,-2 1 0,-4 1 0,0 5 0,-1 0 27,-8-4 1,1-2 0,2 1-28,6 3 0,1 1 0,0-2 0,-5-2 0,0-1 0,1-1 681,3 1 0,0 0 0,1 0-681,8 4 0,1 1 0,-2-1-451,-11-2 1,-2-2 0,2 2 450,-1 1 0,3 1 0,0 0 0,-3-2 0,-1-6 0,-2-1 0,-1 1 0,5 2 0,-1 2 0,0-2 412,-5-1 0,-1-2 0,3 0-412,3 2 0,4 0 0,1 0 0,-2-1 0,-3 1 0,-1-1 0,1 0 0,-1 0-518,4 0 0,0-1 0,0 1 0,-1 1 518,10-2 0,-1 0 0,-3 2 0,-13 3 0,-3 1 0,3-2-132,16-4 0,3-2 0,2 0 132,-12 2 0,0 1 0,2 0 0,0-1 0,-5 1 0,1-1 0,1 1 0,0-1 0,0 1-424,2 1 1,2 0 0,-1 0 0,-2 1 0,-2 0 423,0 2 0,-4 0 0,0 0 0,0 0 0,2 0 0,1 0 0,-2 0 0,-3 0-142,1 0 1,-3 0 0,0 0 141,1 0 0,0 0 0,-1 0 0,0 0 0,0 0 0,1 0 0,8 0 0,2-1 0,2 2 405,4 3 0,1 1 0,6-1-405,-11-3 0,6 0 0,1 0 0,-1-1 0,-3 0 0,-3 0 0,-3 0 0,-1 0 0,3 0 0,-5-1 0,3 1 0,-1 0 0,0-1 0,-2-1 0,2-1 0,-2 0 0,-1-1 0,2 1-461,4 2 1,2 2-1,0-1 1,0 0 460,0 0 0,0 0 0,0 0 0,0 0 0,-1 0 0,1 0 0,-2 0 0,-3 0 0,3 0 0,-4 0 0,0 0 0,-1 1 0,0-1 0,0-1 980,3-2 1,0-3-1,4 2-980,-4 3 0,2 1 0,2 0 0,0-2 0,5-4 0,0-2 0,2 1 0,2 1-521,-6 4 0,3 1 1,1 1-1,-2 1 1,-2-2 520,3-2 0,-1-1 0,-2 0 0,-1 1 0,-4 3 0,-1 1 0,-1-1 0,-3-1-18,0-2 1,-2-3-1,1 2 18,-2 3 0,1 1 0,2-1 0,-1 0 0,1-2 0,1-1 0,-1 1 0,0 0 364,15 2 0,-1 2 1,-1-1-365,-5 0 0,-1 0 0,-4 0 0,5 0 0,-3 0-158,-1 0 0,0 0 158,-12 0 0,1 0 0,-1 0 0,17 0 0,0 0 0,-16 0 0,0-1 0,0 2 0,19 5 0,0 1 0,-2-5 0,3-1 0,-18 1 0,3 2 0,2-1 0,-1 0 0,0 1 0,-1-1 0,0 1 0,1-2 0,3-1 0,0 0 0,0-1 0,-1 1 853,11 3 0,-2 1 0,-4-1-853,2-4 0,-1 0 0,-6 0 0,4 0 0,-1 0-67,1 0 1,-1 0-1,2 0 67,7 0 0,1 0 0,-2 0 0,-10-1 0,-2 1 0,-2 1 0,14 4 0,-4 1 0,-13-4 0,-2-1 0,1 5 0,0 0 0,-1-5 0,1-2 879,15 1 1,3 0-880,1 0 0,2 0 0,-17 0 0,0 0 0,-1 0 0,13 0 0,-3 0 0,-8 0 0,-4 0 0,19 0 0,-2 0 0,-16 0 1847,7 0-1847,-17 0 0,-9 0 0,-15 0 0</inkml:trace>
  <inkml:trace contextRef="#ctx0" brushRef="#br3" timeOffset="1.57143E6">21652 6116 24575,'-6'5'0,"1"5"0,15 3 0,21 18 0,9-15 0,10-4 0,-3-3 0,5-2 0,1 1-1547,1 3 0,1 0 1,1-2 1546,5-6 0,3-4 0,-3 2 0,-9 3 0,-2 1 0,1-1 0,1-4 0,-1-1 0,1 2 0,2 3 0,-1 1 0,4-1-298,-5-3 0,3-1 0,2 0 0,-1 2 298,1 4 0,1 1 0,1 1 0,1-2 0,-6-4 0,0-2 0,2 0 0,0 0 0,-1 1 0,0 1 0,0 1 0,0 0 0,-1 0 0,-2-1-843,16-1 1,-2-1 0,-2-1 842,-3 1 0,-1 0 0,-5 0 0,1 1 0,-3-2-163,-9-3 0,1-2 1,-1-1 162,15-8 0,-2-1 0,1 0 0,-3-2 0,-8-1 0,-5-1 0,9-7 0,-2-2 0,-4-9 1154,-13 11 0,1-1-1154,-1-3 0,0-2 0,7-5 0,-2 0 0,-10 8 0,-3 0 0,14-24 0,-19 16 0,0-1 2134,-8-7-2134,-1 11 0,-2-3 0,-5-5 0,-3-1 0,0-4 0,-1 1 1222,-5 0 0,-2 3-1222,-2 11 0,-4 0 388,-8-10 1,-6 0-389,-3 0 0,-6 0 0,1 7 0,-5 1 0,-1 0-878,-1 2 0,-2 2 0,1 1 878,4 5 0,0 1 0,1 2 0,-16-3 0,3 3 0,18 6 0,3 3-263,-1 1 1,0 0 262,1 1 0,-2-1 0,-14-5 0,-5-1 0,-8 0 0,-2 2 0,0 3 0,-1 0-349,18 2 0,0 0 0,3 3 349,-5 6 0,0 1 0,2-2 0,-3-2 0,0 1 0,1 0 0,-1 0 0,1 0 0,-1 3 0,0 1 0,1-1 0,-21-6 0,4 2 0,17 4 0,2 2 0,-8-1 0,-1 0 0,2 0 0,0 0 0,-6 0 0,-2 0 0,3-1 0,-3 2 0,4 2 0,-3 2 0,-2-1 0,9 0 0,0 0 0,-3 0 0,-1 1 0,2 0 0,-3 1 0,-2 0 0,2 0 0,1 0-850,-4-2 1,1 0-1,0-1 1,1 2 849,-2 1 0,-1 2 0,2-1 0,3-2 0,0-3 0,3-2 0,-4 2 0,-2 3 0,-4 3 0,-2 0 0,0-2 147,3-4 0,0-2 0,-2 0 0,-4 1-147,6 1 0,-6 0 0,-1 1 0,-1 0 0,3-1 0,3-1-761,7 0 1,3-1 0,1 0 0,1-1 0,-2 1 760,-4 0 0,-2 0 0,1 0 0,3 0 0,4 0 0,-2 1 0,5-1 0,1-1-94,2-2 0,0-3 0,0 2 94,-2 3 0,-1 1 0,1-2 0,2-2 0,2 0 0,-4-1 0,-13 0 0,-4 1 0,-1 1 0,0 1 0,0 2 0,0-2 0,2-2 0,0-1 0,1 2 0,1 2 0,-1 1 0,6 1 0,1-1 0,0 0 0,3-3 0,-4-2 0,1 1 467,5-1 0,1 1 0,-3-2-467,3 0 0,-3-2 0,0 1 0,1 1 0,-8 0 0,0 2 0,3-1 0,6-3 0,2-1 0,0 2 0,-15 5 0,4 1 0,14-4 0,0-1 0,-3-1 0,-1 1 0,0 5 0,-2-1 159,5-2 1,-4 0 0,-1 0-160,-6 3 0,-2 2 0,1-1 0,4 0 0,0 0 0,1 0 989,-3 0 1,1 0-1,2 0-989,-4 0 0,-1 0 0,3 0 0,-4 0 0,0 0 0,-5 0 0,0-1 0,-4 2 0,5 1 0,-3 2 0,0 0 0,2-1-219,11-2 0,2-1 1,1 0-1,0 2 219,-15 2 0,0 1 0,4-2 0,12-2 0,3-1 0,0-1 0,1 1 0,0-1 0,1 2-180,-1 3 1,0 1 0,0-1 179,-2-3 0,0 0 0,1 0 0,-17 5 0,-2 1 0,7-6 0,-3-2 0,-1 1 0,-2 0 0,-1 0 0,1 0 0,1 0 0,0 0 0,1 0-427,0 0 0,1 0 0,3 0 427,-5 0 0,0 0 0,4 0 0,-6 0 0,0 0 0,15 0 0,0 0 0,-1 0 0,-2 0 0,-11 0 0,-3 0 0,1 0 0,2 0 0,11 0 0,2 0 0,2 0 0,0 0-361,-14 0 0,2 1 0,3-2 361,-6-6 0,3 1 0,6 6 0,0-3 920,0-12 0,-3-1-920,8 13 0,-2 3 0,-2-2 0,-6-6 0,-1-4 0,-3 1-297,8 6 1,-1 2 0,-1 0 0,2-1 296,-10-1 0,2 0 0,2-1 0,8 2 0,1-1 0,3 2 728,-8 3 0,1 0-728,9 1 0,-2-1 0,0-1 0,1-2 0,0-2 0,-2 2 332,-9 1 0,-2 2 1,3-1-333,12-3 0,1-1 0,2 2 0,-19 2 0,3 2-416,14-1 0,3 0 416,5 0 0,2 0 1679,1 0 1,0 0-1680,-11-1 0,-3 2 0,-13 7 0,-5 2-1219,8-1 0,-3 1 0,1 0 1219,9-2 0,2-1 0,1 3 0,-1 4 0,0 2 0,4-5 990,1-8 1,1-1-991,-9 11 0,-1 2 0,-4-8 0,-3 0 0,16 0 0,-1 2 0,1-1 171,-12 0 1,1-2-172,2 0 0,4-1 0,-15-5 0,2 0-270,8 0 270,0 0 0,0 0 2526,16 0 1,-1 0-2527,1 0 0,1 0 0,-4 0 0,0 0 0,6 0 0,1 0 0,-12-9 157,-15 7-157,3-15 0,26 11 0,0 1 0,-16-5 1562,17 1-1562,18 4 408,4 4-408,-4-4 0,3 0 0,-8 4 0,4-4 0,0 1 0,0-2 0,10 0 0,2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3:37:35.3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A020F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21018 3323 24575,'23'-10'0,"13"-11"0,10-7 0,4-3 0,6-4 0,4-2-1361,-13 7 1,2-1-1,2-2 1,2 0-1,0-1 1361,0 1 0,1-1 0,2-1 0,1 0 0,0-1 0,-1 1-367,-5 3 1,0 0 0,0 0 0,0 0 0,1 0 0,0-1 0,0 1 366,2 0 0,1-1 0,-1 0 0,1 1 0,0-1 0,1 1 0,-1-1 0,1 1 0,0 0 0,1-1 0,0 1 0,0 0 0,-1 1 0,1 0 0,-2 1 0,1 0 0,-1 1 0,0 0 0,0 0 0,0 1 0,1 0 0,-2 2 0,0 0 0,0 0 0,0 1 0,0 1 0,-1-1 0,0 1-40,6-2 1,-1 0 0,0 0-1,0 2 1,-1-1 0,-1 1 39,7-1 0,-2 0 0,0 0 0,-1 2 0,0-1-227,-5 2 0,0 1 0,-1 0 0,-1 1 0,0 1 227,6-3 0,-1 2 0,-1 0 0,-1 1 385,-6 2 0,-1 2 0,0 0 0,-1 0-385,11-1 0,0 0 0,-1 2 940,-6 2 1,-1 1-1,0 1-940,-4 2 0,0 0 0,0 1 0,-2 0 0,0 1 0,0-1 1343,16-1 0,-1-1-1343,-4 0 0,-2-1 977,-6 0 1,-3-2-978,-8 3 0,-2-1 1063,18-6-1063,-20 5 672,-15 6-672,-8 2 0,-7-1 0,-17-2 0,-22-7 0,-26-8 0,22 8 0,-1-1 0,0 0 0,1 0 0,3 1 0,1 0 0,-22-7 0,8 5 0,9 3 0,10 4 0,9 3 0,10 1 0,7 0 0,3 1 0,3 1 0,1 1 0,2 0 0,6 2 0,8 3 0,15 8 0,14 12 0,-18-8 0,1 2 0,1 2 0,1 0 0,-1 0 0,0 0 0,23 17 0,-7-6 0,-9-5 0,-10-1 0,-6 0 0,-9 2 0,-9 10 0,-23 16 0,-1-18 0,-5 2 0,-8 6 0,-3 2 0,-4 0 0,-2-1 0,5-3 0,2-3 0,5-6 0,2-3 0,-18 13 0,-4-10 0,26-18 0,-5-2 0</inkml:trace>
  <inkml:trace contextRef="#ctx0" brushRef="#br0" timeOffset="4218">26634 779 24575,'-5'-6'0,"4"-4"0,-4 4 0,5-9 0,9 2 0,-2-3 0,8 9 0,-4 2 0,-1 14 0,5 2 0,2 16 0,0-5 0,-6 5 0,3 1 0,-12-6 0,7 7 0,-9-9 0,0-4 0,5-1 0,-4-4 0,4 0 0,-5 4 0,0-42 0,0 18 0,0-44 0,0 23 0,8-9 0,-6 1 0,13 8 0,-14 6 0,10 13 0,-10 2 0,9 7 0,0-2 0,2 4 0,-2 24 0,4 0 0,-12 22 0,15-8 0,-15 0 0,13 2 0,-14-14 0,5-2 0,-6-13 0,5-5 0,-4-26 0,4-4 0,5-30 0,-8 6 0,28-3 0,-19 12 0,15 12 0,-14 17 0,8 5 0,-7 5 0,8 9 0,-10-2 0,6 9 0,-5-9 0,4 8 0,-1-13 0,12 7 0,5-15 0,-5 0 0,-1-11 0,-14 1 0,-4-4 0,4-1 0,-10-9 0,-1 3 0,-11-1 0,-2 12 0,-4 10 0,6 11 0,-1 1 0,-1 9-6784,-1 18 6784,6-8 0,0 12 0,7-21 0,6 4 0,1-13 0,9 2 0,0-14 6784,-4-1-6784,2 0 0,-8 1 0,0 10 0,7 13 0,-5 0 0,2 2 0,-4-11 0</inkml:trace>
  <inkml:trace contextRef="#ctx0" brushRef="#br0" timeOffset="4478">27425 598 24575,'-6'17'0,"-4"-8"0,9 14 0,-4-8 0,5 1 0,0 0 0,5-1 0,5-4 0,2 0 0,4-5 0,-5-2 0,-1-8 0,1-2 0,-5 0 0,-1 1 0</inkml:trace>
  <inkml:trace contextRef="#ctx0" brushRef="#br0" timeOffset="4861">27535 402 24575,'9'39'0,"-7"-1"0,7 0 0,-9 0 0,8 1 0,-6-9 0,11-6 0,-7-9 0,5-9 0,4-7 0,-3-6 0,7-6 0,-2 0 0,12 0 0,-1 5 0,-2 2 0,-11 15 0,-1-7 0,-12 16 0,17-15 0,-17 11 0,12-13 0,-8 3 0,5-8 0,1-7 0,0-5 0,-4 5 0,-2 1 0</inkml:trace>
  <inkml:trace contextRef="#ctx0" brushRef="#br0" timeOffset="5077">27872 330 10802,'-4'-6'0,"2"6"5013,2 6-5013,2 9 0,2-8 0,-4 2 0</inkml:trace>
  <inkml:trace contextRef="#ctx0" brushRef="#br0" timeOffset="5485">28033 555 24575,'11'6'0,"-5"-6"0,4-6 0,-9-5 0,8 5 0,-7-8 0,12 11 0,-3-6 0,10 9 0,-5 0 0,0 5 0,-6-4 0,1 4 0,0-5 0,0 0 0,-1 0 0,6-10 0,-4 3 0,-1-13 0,-1 4 0,-8 0 0,4 1 0,-15 9 0,2 1 0,-4 14 0,7 2 0,16 13 0,13 1 0,28 0 0,-23-10 0,4-7 0</inkml:trace>
  <inkml:trace contextRef="#ctx0" brushRef="#br0" timeOffset="5935">26463 1610 8191,'-7'0'0,"29"-21"4522,15 0-4522,0-2 0,4-3 0,4 3 0,3 0-293,-7 2 0,3-1 0,1 1 293,4-2 0,0 1 0,2-1 0,6-4 0,2-1 0,-1 0 312,0 3 1,-1 0-1,4-2-312,-13 5 0,3-2 0,1-1 0,-1 1 0,-3 2 0,13-6 0,-4 1 0,2-1 303,-7 3 0,3-1 0,-3 0 0,-6 3-303,5-5 0,-8 3 0,-12 6 0,-4 4 306,5-2-306,-22 6 881,-15 10 1,3-4-1,-7 5 1</inkml:trace>
  <inkml:trace contextRef="#ctx0" brushRef="#br0" timeOffset="8750">27410 1212 24575,'-8'16'0,"2"4"0,6-4 0,0 4 0,5-4 0,-4-1 0,21 0 0,-13-3 0,18-3 0,0 11 0,12-16 0,12 11 0,12-15-1268,-27 0 0,2 0 1268,7 0 0,2 0 0,7 0 0,1 0 0,5-7 0,0 1 0,0 5 0,-1-1 0,1-11 0,-2 1 0,-10 11 0,-3-1 0,-3-9 0,-2 0 0,25 8 0,-29-7 0,-13 5 0,-20 4 0,-8-4 0</inkml:trace>
  <inkml:trace contextRef="#ctx0" brushRef="#br0" timeOffset="8963">28509 1248 8191,'17'-14'0,"6"7"5063,12-2-5063,-8 14 2818,-12 1-2818,-1 6 1719,-12-1-1719,7 1 6784,-9 4-6784,-9 2 0,2-1 0,-9 0 0,6-11 0,-3 8 0,7-12 0,0 7 0</inkml:trace>
  <inkml:trace contextRef="#ctx0" brushRef="#br0" timeOffset="9744">29097 1119 24575,'11'14'0,"-5"-1"0,-2 12 0,2-4 0,-4-1 0,4 1 0,-6-1 0,6 1 0,-4 4 0,4-3 0,-6-1 0,0-27 0,0-3 0,0-19 0,0-1 0,8-1 0,-1-6 0,3 11 0,-1 10 0,-7 5 0,7 9 0,-3 1 0,6 15 0,-6 12 0,7 0 0,-12-2 0,10-9 0,-5-11 0,5-5 0,-1-6 0,2-9 0,8-5 0,-6 3 0,4 3 0,-7 9 0,0 5 0,1 27 0,-6-16 0,5 21 0,-10-21 0,9-1 0,-9-4 0,4-1 0</inkml:trace>
  <inkml:trace contextRef="#ctx0" brushRef="#br0" timeOffset="10064">29494 1214 24575,'0'11'0,"0"0"0,10 4 0,-8-3 0,16-2 0,-11-5 0,8-5 0,0 0 0,-3-5 0,3 4 0,0-21 0,-8 13 0,1-19 0,-8 16 0,-17 1 0,8 1 0,-14 9 0,12-4 0,-4 5 0,3 9 0,2 3 0,5-1 0,5-2 0</inkml:trace>
  <inkml:trace contextRef="#ctx0" brushRef="#br0" timeOffset="10554">29811 1166 24575,'-11'0'0,"1"0"0,-1 5 0,5 13 0,1 0 0,5 11 0,0-9 0,0-4 0,0-1 0,9 0 0,2-8 0,6 2 0,-2-9 0,-5 0 0,1-4 0,0-2 0,1-10 0,-6-8 0,15-14 0,-18 3 0,-2-3 0,14-24 0,-14 24 0,-2 3 0,1-4 0,-5 15 0,4 23 0,-4 23 0,5 18 0,0 16 0,0 0 0,0 0 0,9-8 0,-7-9 0,6-20 0,-8-10 0</inkml:trace>
  <inkml:trace contextRef="#ctx0" brushRef="#br0" timeOffset="11060">30106 1303 24575,'4'-11'0,"-2"-4"0,7 8 0,-8-24 0,4 16 0,-10-10 0,-1 16 0,-5 9 0,5 9 0,2 7 0,4 6 0,0-1 0,0-6 0,0-5 0,17-4 0,-8 4 0,13-9 0,-6 4 0,-5-5 0,22-19 0,-10 2 0,10-23 0,-8-2 0,-14-14-831,-1-9 831,-10 28 0,0 0 0,0-21 0,-5 16 0,-5 41 0,3 17 0,-1 23 0,8 7 0,0 2 0,0 8 0,0-8 0,15 1 0,-12-18 0,18 0 0,-19-20 0,4-1 0</inkml:trace>
  <inkml:trace contextRef="#ctx0" brushRef="#br0" timeOffset="11480">29096 1793 24575,'47'-8'0,"-14"-7"0,1 0 0,4 6 0,0 0-2452,9-11 1,0 1 2451,-2 11 0,2 1 0,2-8 0,1 0 433,0 13 0,2 0-433,-8-8 0,1-4 0,0 2 0,11 4 0,-3 2 0,-3-7 0,-12 6 928,-27 13-928,-47 9 0,-5 4 0,8-8 0</inkml:trace>
  <inkml:trace contextRef="#ctx0" brushRef="#br0" timeOffset="11711">29170 1911 10830,'11'0'0,"46"0"0,1-5 0,5-2 0,0-3 0,3-1 665,-16 2 0,1 0 1,-2-1-666,7-7 0,-3 0 0,-1 3 0,-2 1 0,-4-1 0,-1 2 1343,-6 5 0,-4 0-1343,13-10 449,-16 15 0,-22-4 0,-5 6 0</inkml:trace>
  <inkml:trace contextRef="#ctx0" brushRef="#br0" timeOffset="15801">28813 960 24575,'0'16'0,"0"-1"0,0 0 0,0 1 0,0 5 0,0 7 0,0 10 0,10 10 0,-7 8-807,6 8 807,-9 2 0,0 0 0,9-10-79,-7-2 79,7-14 0,-9 6 0,8 1 0,-6-14 0,7 0 0,-5-22 200,11-23 1,-7 8 0,5-13 0</inkml:trace>
  <inkml:trace contextRef="#ctx0" brushRef="#br0" timeOffset="16894">28842 758 24575,'36'0'0,"5"-9"0,-3 7 0,10-21 0,16 19 0,-12-10 0,2-3-1795,-8 5 0,0 2 1795,15 0 0,3-1 0,-20 2 0,1-2 0,-2 2 0,7 1 0,2 2 0,-6 2 0,2 0 0,-2-3-1209,5-8 1,-1 0 1208,5 13 0,0 0 0,-5-15 0,1-2 0,-5 10 0,3 3 0,-3-1 0,1-3 0,0-2 0,15-6 0,-2 2 794,6 12-794,-34-9 0,-1 0 0,17 11 0,-9-8 0,-15 10 1545,-9-5-1545,0 4 2996,-3-4-2996,3 5 672,-5 0-672,1 0 0,0 0 0,1 9 0,-6-2 0,0 29 0,4 25 0,-8-26 0,-1 2-647,4 11 0,0 2 647,-5-8 0,0 0 0,-1 0 0,2-1 0,4 1 0,1-2 0,-4 26 0,9-3 0,-2 3 0,-7-24 0,6-1 0,-8-26 0,0-4 0,0 0 0,0-1 0,-22 9 0,-25 4 0,16-15 0,-3 0 36,-7 8 1,-1 0-37,1-9 0,0 1 0,0 8 0,-1-1 0,-4-7 0,0-1 0,0 7 0,0 1-1286,-4-7 0,1 0 1286,1 8 0,2 0 0,0-2 0,0-2-451,5 1 0,1-1 451,6 0 0,2 0 0,-1 0 0,2-1 0,-17 10 0,9-3 0,6 3 0,21-12 0,-2 2 0</inkml:trace>
  <inkml:trace contextRef="#ctx0" brushRef="#br0" timeOffset="20293">29897 1797 8191,'0'15'0,"0"-3"5063,0 15-5063,5-13 2818,-4 21-2818,10-8 0,6 32 0,1-15 0,8 14 0,-1-17 0,0-6 0,13 3 1719,-3-13-1719,6 1 0,5-16 0,2 9 6105,16-17-6105,2 8 0,-30-9 0,1-2 0,29 1 0,-10-9-64,-18 7 64,-10-6 0,-12 3 0,0-1 0,-10-17 0,-2 9 0,-4-4 0,0 13 0</inkml:trace>
  <inkml:trace contextRef="#ctx0" brushRef="#br0" timeOffset="20528">30665 2129 8191,'15'-6'0,"14"14"5063,3 12-5063,-1 2 2818,-12 5-2818,-8-11 1719,-10 5-1719,6-1 6784,-20 14-6784,3-11 0,-9 6 0,7-14 0,1-9 0,-1 8 0,1-12 0,4 7 0,2-9 0</inkml:trace>
  <inkml:trace contextRef="#ctx0" brushRef="#br0" timeOffset="21346">31074 2106 24575,'23'0'0,"-8"-10"0,3 3 0,-2-14 0,-14 4 0,-2-1 0,-9-2 0,-6 13 0,3-3 0,1 10 0,0 5 0,-1 15 0,-9 9 0,11 11 0,-5 1 0,15-3 0,0-7 0,0-7 0,17-5 0,5 0 0,8-7 0,7 1 0,-7-13 0,8-9 0,1 7 0,-5-19 0,-9 13 0,-12-6 0,-8 9 0</inkml:trace>
  <inkml:trace contextRef="#ctx0" brushRef="#br0" timeOffset="21713">31371 2082 8191,'11'-1'0,"-5"2"5063,4 10-5063,-3 13 2818,-1 2-2818,9 14 1719,-13-10-1719,11-6 6784,-12-9-6784,9-9 0,-9 3 0,9-12 0,-9-3 0,19-21 0,-17-4 0,21-10 0,-22-5 0,6-2 0,2-8 0,-7-2 0,11 22 0,-8 4 0,5 26 0,-5 1 0,-1 5 0</inkml:trace>
  <inkml:trace contextRef="#ctx0" brushRef="#br0" timeOffset="22228">31736 1944 24575,'5'-11'0,"-4"0"0,4 0 0,-10 5 0,-1 2 0,-15 13 0,6 2 0,-2 18 0,-4 4 0,17 6 0,-19 2 0,21-11 0,-7-6 0,14-9 0,1-9 0,5-1 0,-1-5 0,5-17 0,4 0 0,6-16 0,-4 12 0,-3 7 0,-12 0 0,8 12 0,-2-7 0,-1 14 0,3-4 0,-13 13 0,9-12 0,-4 12 0,0-13 0,-2 4 0</inkml:trace>
  <inkml:trace contextRef="#ctx0" brushRef="#br0" timeOffset="22494">31871 1609 24575,'0'15'0,"9"9"0,-7 39 0,10-17 0,1 3 0,-11-8 0,0 1 0,11 4 0,-1-6 0,-10-9 0,6-7 0,-3-9 0,-4-5 0,4-4 0,-5-1 0</inkml:trace>
  <inkml:trace contextRef="#ctx0" brushRef="#br0" timeOffset="23468">32014 1866 10882,'0'11'0,"0"0"5003,0 13-5003,6-6 2383,-5 8-2383,5-11 1366,-1-9-1366,-4 8 4941,9-12-4941,-4 7 0,9-9 0,-8-17 0,15 0 0,-19-12 0,16 4 0,-18 5 0,6 4 0,-7 0 0,0 15 0,6 7 0,1 10 0,6-5 0,-1 3 0,3-13 0,1 4 0,12-5 0,3-8 0,7 5 0,3-20 0,-10 13 0,4-24 0,-23 19 0,-4-4 0,-15 5 0,-9 12 0,2-8 0,-6 17 0,13-1 0,7 7 0,7-7 0,8 1 0,-4-3 0,9 4 0,-12 3 0,15-4 0,-16 3 0,8-9 0,-4 4 0,0-5 0,0 0 0,4-5 0,5-9 0,-1-8 0,-5-12 0,-8-1 0,-6-11 0,0-2 0,-10-8 0,5 19 0,-1 1 0,-6-9 0,-1 1 0,12 30 0,-4 30 0,-4 25 0,7 11 0,-2-15 0,0-1 0,4 20 0,14-5 0,-10-12 0,24-4 0,-25-18 0,19-3 0,-20-4 0,12-9 0,-13 4 0,4-5 0</inkml:trace>
  <inkml:trace contextRef="#ctx0" brushRef="#br0" timeOffset="23660">32549 1720 24575,'9'-6'0,"-2"-4"0,8 9 0,0-4 0,1 5 0,5-6 0,-10 4 0,-2-4 0</inkml:trace>
  <inkml:trace contextRef="#ctx0" brushRef="#br0" timeOffset="23950">32726 1663 24575,'-5'-6'0,"-2"10"0,1 8 0,0 8 0,6-3 0,4-7 0,-2 0 0,19-9 0,-7 4 0,14-5 0,2 0 0,-12-5 0,6-1 0,-18 0 0,-1 1 0</inkml:trace>
  <inkml:trace contextRef="#ctx0" brushRef="#br0" timeOffset="24363">32983 1357 11649,'5'-11'0,"-4"-4"4884,17-5-4884,-9-1 0,24-16 0,-13 16 2249,10-2-2249,-14 12 1273,4 10-1273,-13 5 4520,2 32-4520,-9 7 0,1-8 0,-2 2 0,-9 21 0,8 6 0,-8-8 0,10 0 0,0-8 0,0-2 0,0-15 0,12 1 0,-8-20 0,8 1 0</inkml:trace>
  <inkml:trace contextRef="#ctx0" brushRef="#br0" timeOffset="24511">33199 1853 24575,'0'0'0</inkml:trace>
  <inkml:trace contextRef="#ctx0" brushRef="#br0" timeOffset="25166">31416 2719 24575,'10'-12'0,"5"-10"0,14 11 0,13-14 0,-12 10 0,4 1-1922,6-2 1,3 0 1921,15-5 0,2 0 0,0 0 0,1 0 0,-16 7 0,1-1 0,-1 1 0,-2 0 0,-1-1 0,0 2-436,18-6 1,0 2 435,-5-1 0,-1 2 0,-3 2 0,-2 1 0,-7 0 0,-1 1-5,-7 5 0,-2-1 5,14-9 0,-22 16 0,-23-5 2658,-15 6-2658,-24 15 0,14-12 0,-1 12 0</inkml:trace>
  <inkml:trace contextRef="#ctx0" brushRef="#br0" timeOffset="25494">31795 2732 24575,'39'-11'0,"2"-12"0,5 9-3651,13-14 3651,-23 15 0,2 1 0,-1 0 0,2 0 519,4-1 1,3 0-520,12-5 0,0-1 0,-11 5 0,-2 0-107,10-5 0,-3 3 107,4 2 0,-18-2 0,-14 15 0,-9-10 0,-9 9 0,-1-2 0</inkml:trace>
  <inkml:trace contextRef="#ctx0" brushRef="#br0" timeOffset="33484">13830 8439 24575,'25'-15'0,"10"-4"0,0-1 0,5-3-4056,10-3 0,3-2 4056,-11 5 0,2-2 0,1 1 0,4-1 0,2-1 0,-2 1-107,-5 1 0,0-1 0,-1 2 107,0 1 0,0 0 0,-2 2 0,7-4 0,-3 1 0,-10 5 0,-4 2 1709,9-2-1709,-55 22 0,-11 8 0</inkml:trace>
  <inkml:trace contextRef="#ctx0" brushRef="#br0" timeOffset="33710">14597 8047 8191,'0'15'0,"0"1"5063,0 21-5063,10 3 0,-7 16 941,9-25 0,2 2-941,-5 6 0,-2 3 0,2 4 0,1 2 72,7 13 1,-2 3-73,-13 2 0,1-2 0,15-7 0,0-1 0,-17-1 0,2-4 0,13-13 0,0-3 4865,-12 31-4865,13-18 0,-13-16 0,-2-17 252,2-14 1,-4 3-1,0-9 1</inkml:trace>
  <inkml:trace contextRef="#ctx0" brushRef="#br0" timeOffset="34052">15002 8685 8191,'9'-6'0,"-2"1"5063,16 18-5063,0 5 0,2 16 0,1 2 0,-16 10 0,9 2 0,-17 0 2818,8-1-2818,-10-17 1719,0-6-1719,-5-19 6784,4-10-6784,-4-19 0,5-22 0,0-20-1310,10 15 1,4-7 0,1 2 1309,1-4 0,2 1 0,0 4 0,3-1 0,-1 8 0,-3 15 0,-1 6 0,4 1 0,-14 21 0,-1 5 0</inkml:trace>
  <inkml:trace contextRef="#ctx0" brushRef="#br0" timeOffset="34594">15525 8389 24575,'6'-5'0,"-11"10"0,-2-4 0,-9 16 0,10 7 0,-16 9 0,19 6 0,-12 10 0,15-17 0,0 0 0,0-17 0,5-9 0,22-1 0,6-24 0,11 2 0,-10-22 0,-19 12 0,-2 3 0,-7 14 0,0 10 0,3 1 0,10 4 0,-6-5 0,24-6 0,-10-8 0,1 0 0,-4 0 0,-18 5 0,-1 12 0,-5-1 0,5 13 0,-4 1 0,8-4 0,-7-3 0,2-9 0</inkml:trace>
  <inkml:trace contextRef="#ctx0" brushRef="#br0" timeOffset="34743">15829 8004 8191,'0'-6'0,"0"1"0</inkml:trace>
  <inkml:trace contextRef="#ctx0" brushRef="#br0" timeOffset="35260">15977 8113 24575,'0'15'0,"0"9"0,9 6 0,-7 8 0,6 1 0,-8-1 0,0-8 0,0-6 0,0-30 0,6-3 0,2-20 0,8 1 0,1-2 0,2 2 0,-3 10 0,-1 7 0,-4 9 0,4 2 0,-3 6 0,4 0 0,-4 8 0,-1-12 0,1 8 0,-1-10 0,4 0 0,9 0 0,2-13 0,3 3 0,-9-9 0,3-1 0,-10 7 0,10-5 0,-11 12 0,3 1 0,-4 5 0,-6 0 0,0 0 0</inkml:trace>
  <inkml:trace contextRef="#ctx0" brushRef="#br0" timeOffset="35394">16365 7961 8191,'-9'-18'0,"7"-1"1265,-8 5 1,10 4 0,0 5 0</inkml:trace>
  <inkml:trace contextRef="#ctx0" brushRef="#br0" timeOffset="35843">16449 8027 8191,'6'5'0,"4"1"5063,0 6-5063,2-6 2818,7 0-2818,1-18 1719,2 2-1719,10-13 6784,-10 15-6784,10-13 0,-15 18 0,2-10 0,-8 8 0,-1 4 0,1-9 0,0 9 0,-5-13 0,8 6 0,-12-12 0,7 2 0,-9-2 0,0 3 0,-5 2 0,-1 14 0,0 7 0,-9 25 0,13 25 0,-3-19 0,0 2-1434,4 10 1,2 2 1433,-1 3 0,0 1 0,0-3 0,0 0-320,0-1 0,0-3 320,0-9 0,0-4 0,0 13 0,-5-21 0,4-13 0,-18-13 0,11 4 2762,-16-11-2762,12 0 745,-4-6-745,4-4 0,6 9 0,0-2 0</inkml:trace>
  <inkml:trace contextRef="#ctx0" brushRef="#br0" timeOffset="36893">15218 14375 24575,'11'0'0,"4"-6"0,9-4 0,14-8 0,18-10-1020,-23 10 0,2-1 1020,7-4 0,0-1 0,-1-2 0,-2 0 0,-3 6 0,-3 1 490,15-13-490,-24 22 0,-14 4 0,-5 6 0</inkml:trace>
  <inkml:trace contextRef="#ctx0" brushRef="#br0" timeOffset="37127">15693 14211 24575,'0'39'0,"0"15"0,0 3-1100,5-21 0,1 2 1100,-6 3 0,2 0 0,9-4 0,0 1 0,-4 16 0,-1-1 0,7 11 0,-4-27 0,-2-3 706,-5-6-706,4-12 363,-1-6-363,-4 4 0,4-11 0,-5 6 0</inkml:trace>
  <inkml:trace contextRef="#ctx0" brushRef="#br0" timeOffset="37729">16068 14646 13050,'5'-6'0,"4"-16"4587,11 5-4587,4-16 2002,-2 8-2002,-7-9 1109,-9 11-1109,-11 3 3827,-2 1-3827,-5 17 0,0-7 0,-3 15 0,2 5 0,-4 6 0,9 12 0,-8 34 0,14-17 0,-8 17 0,19-38 0,-7-9 0,24-9 0,-17-2 0,14-5 0,5-13 0,2-5 0,17-13 0,-2-8 0,-6-1 0,-6-2 0,-10 9 0,-13 9 0,5 13 0,-8 11 0,9 11 0,-9 5 0,19 10 0,-15-4 0,10 0 0,-15-7 0,-6-4 0,-5 0 0,-1-5 0,-5-2 0,1-4 0,-1 0 0,0 0 0,0 0 0,-1-9 0,6 2 0,-1-3 0,7 5 0</inkml:trace>
  <inkml:trace contextRef="#ctx0" brushRef="#br0" timeOffset="37994">16665 14175 24575,'12'31'0,"-5"13"0,7-12 0,-12 14 0,15-8 0,-14 8 0,15 2 0,-16 1 0,14-11 0,-14-14 0,4-9 0,-6-9 0,0-1 0</inkml:trace>
  <inkml:trace contextRef="#ctx0" brushRef="#br0" timeOffset="38177">16660 14450 24575,'9'-17'0,"10"-3"0,17 0 0,7-1 0,-11 5 0,2-1-823,15-9 1,0 0 822,7-2 0,-18 5 133,-14 8 0,-13 7 1,-7 4-1</inkml:trace>
  <inkml:trace contextRef="#ctx0" brushRef="#br0" timeOffset="41718">3370 5472 24575,'11'0'0,"0"0"0,-5-4 0,3 2 0,-13-7 0,-1 7 0,-7-7 0,-3 8 0,4-4 0,-4 5 0,-1 0 0,-13 0 0,-1 0 0,-9 0 0,1 8 0,0-6 0,-4 22 0,3-12 0,-2 14 0,11-10 0,1 0 0,5 5 0,0 6 0,2 0 0,8 2 0,-7 2 0,17 8 0,-27 20-1211,27 7 1211,-10-27 0,0 4 0,7 1 0,3 5 0,-1-2 0,-2 9 0,0 1-894,2-3 0,0 4 0,3-3 894,1 5 0,2-1 0,-1 5 0,0-1 0,0 1 0,0 0 0,0 0 0,0-1 0,0-1 0,0 4 0,0-4 0,0 4 0,0-2 0,0-13 0,0-2 0,0 2 0,-3-1 0,-1 2 0,0 0 0,2-4 0,1 19 0,-2-4 0,-9 0 0,-1-1 0,12-3 0,-1 0 0,-10 0 0,-1 1 0,12 4 0,-1 0 0,-13-4 0,-1-1 0,15-4 0,-2 0 0,-11-9 0,-4 3 0,2-4 0,7 2 0,0 0 0,-14 15 0,-2-2-456,9-22 0,0-2 456,-1-3 0,-1-1 0,1 1 0,-1-2 0,-2-1 0,-1-1 0,1 0 0,-2 0 0,-2 2 0,-1 0 0,-3 0 0,0 1 0,-4 6 0,0-2 0,6-9 0,1-2 0,-1 4 0,1-2 0,0-5 0,1-2 985,3-12-985,-3 11 2693,3-16-2693,-4 9 1127,9-12-1127,0 0 0,5-4 0,5-2 0,-8-7 0,12-2 0,-7-3 0,9-10 0,0-2 0,8-9 0,3 1 0,14-3 0,0 6 0,2 6 0,-7 14 0,-5 4 0,-4 10 0,0-4 0,0 5 0,1 10 0,-1-3 0,1 8 0,0 0 0,3 9 0,3 14 0,4 18 0,-16-25 0,0 4 0,8 18 0,-1 8 0,-5-1 0,-1 6 0,1-3-999,3-15 0,0-3 0,-1 3 999,-1 15 0,-2 3 0,-1-8 0,0-15 0,-1-3 0,-5 10 0,0 0 0,5-3 0,1-1-439,-4 0 0,-1 0 439,5-5 0,0-1 0,-5 5 0,-2 0-720,1 1 1,0 1 719,1 8 0,-2 0 0,-5 0 0,0 0 0,4-1 0,1 1-922,-5-1 1,-1 2 921,3-13 0,-1 2 0,1 0 0,3 19 0,-1 3 0,-6-6 0,-2 3 0,2-2 0,6-15 0,2-3 0,-1 2 0,-2 8 0,-1 0 0,-1-4 0,-1-1 0,1-4 0,4-3 0,0-2 2047,-10 23-2047,11-7 0,0 0 0,9 0 0,-6 8 95,10-31 1,0 0-96,-9 32 0,28-6 0,-19-4 0,15-4 0,-1 5 0,1-5 0,-1-4 1476,5-3-1476,-11-11 0,0 0 0,17 18 0,-18-20 0,-1-3 0,4 3 2357,-11-14-2357,0-2 298,-1-9-298,1 8 788,11-4-788,-8 2 0,8 1 0,-12-12 0,4 10 0,1-10 0,5 12 0,7-12 0,5 20 0,6-17 0,-5 17 0,-6-20 0,-7 5 0,-1-6 0,0 0 0,1 0 0,-5 0 0,-1 0 0,-4-4 0,0 2 0,3-19 0,-2 11 0,2-13 0,-2 8 0,1-1 0,0-5 0,4 4 0,-4 1 0,2 9 0,-4-3 0,4 9 0,-8-8 0,7 7 0,-8-7 0,0 3 0,-1-5 0,-5 5 0,0 1 0</inkml:trace>
  <inkml:trace contextRef="#ctx0" brushRef="#br0" timeOffset="60694">30642 12895 24575,'29'-14'0,"5"2"0,4 0 0,-3 1 0,3 0-1901,15-4 1,2-1 1900,-1 2 0,0 1-1769,5-1 1,1 0 1768,-15 4 0,1 1 0,1-1 0,3 0 0,2 0 0,-1 1 15,0 3 0,0 1 0,3 0-15,0-2 0,5 0 0,0 0 0,-3 1 0,2 0 0,-3 1 0,3 0-595,-4 1 1,3 1 0,-1-1 0,-5-2 594,-2-2 0,-5-2 0,1 3 0,20 5 0,-3 1 0,-10-5 0,-2-1 427,-8 2 1,-3 0-428,17 3 3018,-22-8-3018,-11 10 1666,-22 0-1666,-31 0 0,-7 11 0,-5 4 0,-4-6 0,1 0 0,5 6 0,4 0 0,-5-4 0</inkml:trace>
  <inkml:trace contextRef="#ctx0" brushRef="#br0" timeOffset="61134">30810 13206 24575,'9'-12'0,"-2"6"0,16-13 0,10 6 0,27-14-1443,-24 11 1,4 1 1442,15-2 0,5-1-672,-18 4 0,1 0 0,2 0 672,5-1 0,2 0 0,1 0 0,4 0 0,0 0 0,0 1 0,-1-1 0,-1 0 0,0 0-927,2 0 0,1-1 0,-2 2 927,-6 1 0,-1 1 0,-1-1 0,-1 1 0,-2 0 0,-1 1 0,12 3 0,-3 1 0,-6-6 0,-2 2 0,-7 10 0,-5 0 1544,-4-10-1544,-36 11 2482,-42 0-2482,16 0 0,-1 0 0,-7 0 0,9 0 0</inkml:trace>
  <inkml:trace contextRef="#ctx0" brushRef="#br0" timeOffset="62251">30938 12161 24575,'6'-9'0,"8"1"0,-7-8 0,3 4 0,-1 1 0,-7-9 0,-2 2 0,-6-3 0,-5 10 0,-4 7 0,-2 4 0,-3 0 0,-7 19 0,2-1 0,-6 18 0,6-3 0,10 1 0,-3 12 0,15-6 0,-7 6 0,17-15 0,0-3 0,5-12 0,5 0 0,7-9 0,14 9 0,10-14 0,16 8-632,-28-17 1,2-3 631,-1 3 0,1-2 0,3-8 0,0-2 0,1 0 0,-1-2 0,-4-4 0,-1-1 0,0 0 0,-2 0 0,8-25-575,-20 10 575,-13 3 0,-9 7 0,-10 6 0,-1 14 0,-10 5 1224,1 6-1224,-1 0 614,1 17-614,4-8 0,6 18 0,6-11 0,4 5 0,0-1 0,0-4 0,9-5 0,6 6 0,6-14 0,3 10 0,-3-13 0,-1 0 0,-4 0 0,-1 0 0,0 17 0,-2-3 0,7 30 0,-1 4-670,-12-13 1,-1 3 669,9 8 0,-1 0 0,-12 1 0,1 0 0,17 0 0,1-1 0,-18-7 0,0-3-95,33 17 95,-33-20 0,15-19 0,-17-26 0,4-17 0,-5 6 0,0-2 0</inkml:trace>
  <inkml:trace contextRef="#ctx0" brushRef="#br0" timeOffset="62694">31716 11821 24575,'0'22'0,"0"-2"0,0-10 0,9-21 0,2-5 0,5-15 0,-1 7 0,-3 14 0,-1 0 0,0 9 0,-1-4 0,1 10 0,0-4 0,1 13 0,-1-12 0,1 12 0,-1-13 0,0 9 0,4-9 0,-8 4 0,2-5 0</inkml:trace>
  <inkml:trace contextRef="#ctx0" brushRef="#br0" timeOffset="65175">7726 13934 24575,'4'-6'0,"2"1"0,9-1 0,10 5 0,21-5 0,11-5-919,9 8 919,-2-8 0,0 11 0,2-11 0,-1 8 0,-9-8 226,-18 11-226,0 0 0,-20 0 0,6 0 0,-18 0 0,-1 0 0</inkml:trace>
  <inkml:trace contextRef="#ctx0" brushRef="#br0" timeOffset="65975">12114 13840 24575,'30'0'0,"7"0"0,1 0 0,10 0 0,16-11 0,1 9 0,-15-9 0,-1 1-942,15 7 942,-23-1 0,-3-2 309,0-2-309,-8 6 156,-6-7-156,-9 9 0,-18 0 0,-3 0 0</inkml:trace>
  <inkml:trace contextRef="#ctx0" brushRef="#br0" timeOffset="66850">16057 13533 24575,'-6'9'0,"1"-2"0,10 8 0,21-9 0,2-1 0,26-5 0,2 0-854,10 0 854,-30 0 0,1 0 0,4-6 0,0 0 0,-3 5 0,-1-1 0,1-9 0,-2 1 0,20 7 0,-20-2 0,-1 0 0,2-1 0,11 4 0,-32-4 0,-20 6 0,2 5 0,-13-4 0,9 4 0,1-5 0</inkml:trace>
  <inkml:trace contextRef="#ctx0" brushRef="#br0" timeOffset="67725">20151 13810 8191,'-7'0'0,"8"0"4917,48 10-4917,11-8 0,-11 4 0,3-2 405,-5-3 0,-1-2-405,5 1 0,-2 0 0,-7 0 0,0 0 789,-1 0 1,-1 0-790,26 0 0,-10-8 0,-10 6 5647,-16-7-5647,-6 9 138,-9 0-138,-13 0 648,-8 0 1,-1 0 0,-2 0 0</inkml:trace>
  <inkml:trace contextRef="#ctx0" brushRef="#br0" timeOffset="68483">23666 13796 24575,'36'0'0,"0"0"0,10 0 0,-9 1 0,-1-2 0,2-7 0,-8 5 0,-1-5 0,-9 8 0,-4 0 0,-1-5 0,-4 4 0,-10-4 0,3 5 0,-9 0 0</inkml:trace>
  <inkml:trace contextRef="#ctx0" brushRef="#br0" timeOffset="71349">28489 13273 24575,'-15'-6'0,"8"-4"0,-19 9 0,17-4 0,-14 1 0,12 2 0,0-2 0,-4 4 0,-9-9 0,-14 7 0,-11-7 0,-7 9-753,-8-11 753,-1 9-1016,24-4 0,0 1 1016,4 4 0,-2 2 0,-9-2 0,-1 2-733,2 5 0,0 0 733,-4-6 0,0 3 0,1 12 0,1 0 0,4-13 0,-2 0 0,4 7 0,-3 4 0,3 0 0,-9 1 0,0 0 0,8-3 0,-3 1 0,5 1 0,-3 6 0,4 0 0,4-7 0,0 0 0,5 0 0,1-1-195,-2 1 0,2 0 195,-27 10 0,-1 6 0,16-1 0,7 4 604,8-3-604,-1 1 0,7-4 1888,1-1-1888,14-3 1656,-15 10-1656,19 0 493,-21 10-493,22 14 0,-6-12 0,8 20 0,0-23 0,0 6 0,8-8 0,-6 0 0,27-1 0,-18-8 0,23 1 0,-5-2 0,6-3 0,6 0 0,5-4 0,10-10-506,-24 2 1,2 0 505,2-11 0,1 0 0,0 12 0,0-1 0,-1-11 0,1-1 0,0 10 0,0 0 0,3-10 0,1 0 0,1 11 0,0-1 0,3-10 0,2 1-835,2 10 1,1 0 834,0-10 0,2-1-1035,6 4 0,1 2 1035,1 0 0,0-2 0,-1-3 0,1-1 0,3 6 0,0-1 0,-7-5 0,-1-2 0,0 1 0,0 0 0,-5 0 0,-1 0 0,-3 0 0,0 0 0,-4 0 0,-1 0-485,4 0 0,0 0 485,-3 0 0,0 0 0,3 1 0,1-2 0,-4-4 0,0-1 0,-1 6 0,-1-3 0,-2-10 0,-2-1 0,-3 7 0,0 0 0,-1-7 0,-1-1 0,17-6 753,-1 1-753,-9 0 0,-4-3 1454,-1-2-1454,-5-3 0,1-1 0,2-7 0,0-2 0,1 1 0,1-6 0,-5 6 0,-4 4 2234,-4 3-2234,-12 10 1262,4-1-1262,-11 0 17,5-7-17,-6-2 0,0-9 0,0 9 0,0-7 0,-12 11 0,8-3 0,-28-1 0,21 8 0,-24-8 0,13 5 0,-7-4 0,1 0 0,-8-2 0,-2 0 0,-12-3-947,22 17 1,-3-1 946,-1 0 0,-1 1 0,-4-2 0,0 1 0,-4 1 0,0 2 0,4-1 0,-1 2 0,-4 6 0,2 1 0,7-6 0,0 0-309,-3 12 1,0-1 308,3-14 0,0 0 0,-32 12 0,1-12 0,16 7 0,-6 7 0,5-6 0,-7 8 0,0 10 0,0-8 0,0 23 0,25-21 0,6 10 0</inkml:trace>
  <inkml:trace contextRef="#ctx0" brushRef="#br0" timeOffset="71983">27763 13648 11252,'14'-7'0,"22"30"3749,14 6-3749,-14 1 0,2 2 0,-3-3 0,1 0 31,3 4 1,0 0-32,0-1 0,1 1 0,-1 0 0,0 0 436,1-3 0,-1-1-436,-4 0 0,0-1 0,-1-8 0,-1-2 3560,18 15-3560,-13-21 826,-14 2-826,-9-13 2686,-4 3-2686,-10-8 0,2 2 0,-7-2 0</inkml:trace>
  <inkml:trace contextRef="#ctx0" brushRef="#br0" timeOffset="72261">28514 13762 24575,'-5'-6'0,"4"6"0,-49 26 0,12 7-1844,-4-5 1,-3 3 1843,8 1 0,2 2 0,-5 3 0,-1 1 0,-4 3 0,0 1 0,4-4 0,0-1 0,-3-2 0,0-2 0,9-7 0,1-2 0,1-2 0,0-2 0,-23 8 0,8-10 1052,6 4-1052,17-18 625,6 8-625,9-12 0,4 0 0,1 0 0</inkml:trace>
  <inkml:trace contextRef="#ctx0" brushRef="#br0" timeOffset="79783">6706 13237 8191,'0'11'0,"0"-3"5063,0 21-5063,0-1 2818,0 2-2818,0 16 0,0 10 538,0 10-538,0-29 0,0 0 0,0-1 0,0 1 2736,0 0 1,0 0-2737,0-1 0,0 1 0,0 4 0,0 0 0,0 1 0,0 0 0,0-1 0,0 1 0,0-1 0,0 0 0,-6-4 0,1-1 0,3 0 0,1 2 0,-5 22 0,1 2 0,4-15 0,2 0-799,-1 19 0,0 0 799,0-19 0,0-2 0,0 5 0,0-1 0,0-2 0,0 0 0,0-1 0,0 0-349,0-5 1,0-1 348,0-3 0,0 0 0,0 28 0,0-1 0,0 0 0,0-27 0,0 0 0,0 0 0,0 1 0,0 3 0,0 0 0,0-4 0,0 0 0,0-1 0,0 1 0,0 0 0,0 0 0,0 0 0,0-1 0,-1 1 0,2 0 0,9 29 0,-8-3 0,8 1 0,-10-6 0,9-2 0,-7-10 1482,6 0-1482,-8-6 693,0 7-693,0-17 1741,0-2-1741,0-7 871,0-1-871,0 10 0,0-7 0,0 6 0,0-13 0,0-1 0,0-4 0,0 0 0,0 0 0,0-1 0,0 1 0,0 0 0,5-5 0,13-10 0,-4 2 0,13-13 0,-10 14 0,11-14 0,2 13 0,16-17 0,3 17 0,6-8 0,1 0-734,8 8 734,2-8-579,-30 9 1,2 2 578,2-1 0,1 0 0,1 0 0,0 0 0,3-6 0,1 0 0,0 5 0,0-1 0,-1-4 0,1 0 0,4 6 0,0 0 0,-3 0 0,0 0 0,3 0 0,-1 0 0,-7 0 0,0 0 0,3 0 0,-1 0 0,-6 0 0,0 0 0,3 0 0,0 0 0,-4 0 0,-1 0 0,1 0 0,0 0 0,0 0 0,-1 0 0,1 0 0,0 0 0,3 0 0,1 0 0,5 0 0,0 0 0,1 0 0,0 0 0,-1 0 0,-1 0 0,0 0 0,0 0 0,-3 0 0,-1 0 0,1 0 0,0 0 0,-1 0 0,0 0 0,-4 0 0,-1 0 0,1 0 0,0 0 0,0 0 0,-1 0 0,1 0 0,0 0 0,4 0 0,-1 0 0,-2 0 0,0 0 0,3 0 0,0 0 0,-1 0 0,1 0 0,1 0 0,0 0 0,2 0 0,3 0 0,-1 0 0,2 0 0,-1 0 0,8 0 0,1 0-703,-6 1 1,2 0 0,-3-3 702,6-4 0,-1 0 0,5 5 0,0-1 0,-4-4 0,1 0 0,3 5 0,0 2 0,-4 0 0,-1-2 0,1-5 0,0 0 0,-2 4 0,3 1 0,-7-3 0,3 0 0,-3-1 0,7-1 0,0 1 0,-9 4 0,2 1 0,-5-2-321,0-4 1,-4 0 320,-2 6 0,-2 0 0,20 0 588,-18 0-588,-14 0 0,-14 0 0,-5 0 0</inkml:trace>
  <inkml:trace contextRef="#ctx0" brushRef="#br0" timeOffset="81702">11729 16583 24575,'0'-11'0,"9"5"0,15-4 0,-1 9 0,18-4 0,-2 5 0,-1 0 0,4 0 0,-6 0 0,0 0-308,16 0 0,3 0 308,10 0 0,2 0-1403,-8 1 0,2-2 1403,-9-2 0,3-3 0,-2 2 0,11 3 0,-1-1-919,-16-1 0,1-2 0,1 1 919,-1-1 0,1 0 0,1 1 0,6 3 0,2 1 0,-1-2-1267,-1-2 1,-2-1-1,2 1 1267,3 3 0,1 1 0,0 1 0,-2-1 0,-1 1 0,1-2-530,5-3 0,0-1 0,1 0 530,-1 4 0,1 0 0,0 0-225,0-3 1,0-2 0,-1 2 224,1 3 0,-1 2 0,0-1 0,-3 0 0,0 0 0,1 0 0,2 0 0,0 0 0,0 0 0,-1 0 0,-1 0 0,0 0 0,2 0 0,0 0 0,0 0 0,-3 0 0,-1 0 0,3 0 0,1 0 0,4 0 0,0 0 0,-2 0 0,-9 0 0,-3 0 0,0 0 0,3 0-197,-3 0 0,3 0 0,0 0 0,0 0 0,-3 0 197,3 0 0,-3 0 0,0 0 0,0 0 0,-2 0 0,-1 0 0,0 0 0,0 0 0,2 0 0,0 0 0,0 0 0,0 0 173,12 0 0,-1 0 0,1 0-173,2 0 0,0 0 0,-1 0 0,-6 0 0,-1 0 0,0 0 0,5 0 0,0 0 0,-1 0 0,-6 0 0,-2 0 0,1 0 0,0 0 0,-1 0 0,0 0 0,-2 0 0,0 0 0,-2 0 0,-4 0 0,0 0 0,-1 0 195,1 0 0,-1 0 1,0 0-196,15 0 0,-1 0 0,-4 6 0,0 0 0,-1-5 0,-1 1 677,-6 4 0,0-1-677,3-4 0,-1-2 0,-3 1 0,0 0 0,0 0 0,0 0 0,0 0 0,-1 0 0,-3 0 0,0 0 0,2 0 0,1 0 0,1 0 0,0 0 0,1 0 0,-1 0 0,1 0 0,-2 0 0,-4 0 0,0 0 0,-4 0 0,-1 0 0,1 6 0,0-1 0,28-2 0,-28 3 0,-2-1 3291,23-5-3291,6 0 0,-8 0 0,0 0 0,0 0 0,7 0 2322,3 0-2322,0 0 0,-2 0 1429,-8 0-1429,7 0 0,3 0 0,-29 0 0,0 0 0,-1 0 0,1 0 0,4 0 0,0 0 0,-3 1 0,0-2 0,2-4 0,1-1 0,0 5 0,0-1-257,0-3 1,1-1 256,4 6 0,0 0 0,0 0 0,0 0-485,-1 0 1,1 0 484,0 0 0,0 0 0,-4 0 0,-1 0 0,1 0 0,-2 0 1166,18 0-1166,-4 0 0,-24 0 137,-6 0 1,-14 0-1,-5 0 1</inkml:trace>
  <inkml:trace contextRef="#ctx0" brushRef="#br0" timeOffset="84846">21740 16523 24575,'0'11'0,"5"-5"0,13-2 0,0-4 0,18 0 0,-5 0 0,15 0 0,2 0 0,16 0-620,-28 1 0,1-2 620,8-5 0,2 0-954,3 4 1,1 1 953,8-4 0,0-2-1077,0 0 0,1 1 1077,4 5 0,0-1 0,0-4 0,-1-1 0,1 1 0,0 0 0,-1 4 0,1 1 0,0-6 0,0 1 0,-4 6 0,-1 0 0,0-6 0,-1 0 0,1 4 0,0 1 0,1-5 0,-1 0 0,1 6 0,0 0 0,3-6 0,-1-1 0,-2 5 0,0 1 0,3-6 0,1 1 0,-4 5 0,0 2 0,-1-1 0,-1 0 0,-7 1 0,0-2 0,-1-4 0,-1-1-378,-3 4 1,0 1 377,0-5 0,-1 0 0,-3 5 0,0 2 0,-1 0 0,0-2 0,-4-4 0,-1-1 0,30 3 0,-2-8 0,-8 11 741,0-10-741,-8 8 0,-2-8 1668,-8 10-1668,0 0 2388,-7 0-2388,-3 0 1007,-8-6-1007,1 4 252,-1-4-252,-3 6 0,-2 0 0,-5 0 0,5 0 0,9 0 0,-1 0 0,5 0 0,-7 0 0,-1 0 0,1 0 0,-1 0 0,1 0 0,-1 0 0,1 0 0,-1 0 0,1 0 0,-1 0 0,-4 0 0,4 0 0,-4 0 0,4 0 0,1 0 0,-1 0 0,1-6 0,-5 5 0,-1-6 0,0 1 0,1 0 0,5-1 0,-5-3 0,-1 9 0,-9-9 0,8 9 0,-7-9 0,3 4 0,0 0 0,-9-3 0,9 3 0,-9-5 0,4 0 0,-1 0 0,-3 0 0,4 0 0,0 1 0,-4-6 0,4 0 0,1-4 0,-4-9 0,4 7 0,-6-7 0,6 9 0,-5-9 0,5-1 0,-6-17 0,0-1 0,0-8 0,0 0 0,0 0 0,0 0 0,0 0 0,0 0 0,0-8 0,0 16 0,0-2-535,0 9 1,0 0 534,0-9 0,0 1 0,0 12 0,0 2 0,0-30 0,1 28 0,-2 0 0,-4 0 0,-1 0 0,5 0 0,0 1 0,-5-2 0,1 2 0,5-30 0,-10 2 0,7 8 0,-7 0-633,10-8 633,0 6 0,0 2 0,0 10 0,0 0 0,0-10 0,0 6 0,0-4 0,0 15 0,0-7 0,0-2 0,0-8 0,0 8 0,9 2 0,-7 7 0,6-7 0,-8-2 0,0-8 0,0 8 1034,0 2-1034,0 7 0,0 9 0,-6 1 668,5 13-668,-5 1 0,0 0 0,4 3 0,-9-3 0,10 0 0,-9 7 0,9-6 0,-4 8 0,0 0 0,4-3 0,-8 8 0,3-9 0,-10 9 0,4-4 0,-3 5 0,4 0 0,1 0 0,-1 5 0,-12-4 0,-3 4 0,-13-5 0,1 0 0,0 0 0,-16 0 0,-4 0 0,21 0 0,0 0-787,0 0 1,0 0 786,0 0 0,1 0 0,-1 0 0,0 0-327,0 0 1,0 0 326,0 0 0,1 0 0,-1 0 0,0 0 0,-4 0 0,0 0 0,0 0 0,-1 0-1156,-4 0 1,0 0 1155,-4-6 0,0-1 0,0 6 0,-1-1 0,-4-4 0,0 0 0,-4 5 0,0 2 0,3-1 0,1 0 0,0 0 0,0 0-777,1 0 0,1 0 777,2 0 0,0 0 0,-4 0 0,0 0 0,1 0 0,-1 0 0,-4 0 0,0 0 0,3 0 0,1 0 0,-4-1 0,0 2 0,4 5 0,0 0 0,4-4 0,1-1 0,0 6 0,0-1 0,4-6 0,1 0 0,-1 0 0,0 0 77,0 0 1,0 0-78,0 0 0,0 0 0,1 0 0,-1 0 0,0 0 0,0 0 0,0 0 0,0 0 0,1 0 0,-1 0 0,0-1 0,0 2 0,4 4 0,0 0-4,5-3 0,0-1 4,1 5 0,1-1 0,-31-5 0,29 0 0,0 0 0,0 0 0,1 0 0,-1 0 0,0 0 0,0 0 0,0 0 0,-4 0 0,1 0 0,2 0 0,0 0 0,-3 0 0,0 0 0,4 0 0,0 0 0,-28 0 0,1 0 0,8 0 0,8 0 0,-6 0 1874,5 10-1874,-7-8 0,8 8 0,-6-10 1772,14 0-1772,-6 9 0,7-7 0,1 7 0,0-1 0,-18-6 0,14 15 0,-14-15 0,18 7 0,0-1 1304,0-6-1304,-1 7 0,-7-9 0,-2 0 0,-8 10 0,0-8 0,0 8 0,0-10 0,0 0 0,0 0-948,-8 0 948,-2 0 0,0 0 0,30 0 0,0 0 0,-30 0 0,26 0 0,-1 0 0,3 0 0,0 0-331,-3 0 1,0 0 330,1 0 0,-1 0 0,-1 0 0,0 0 0,-7 0 0,-2 0-826,1 0 1,-1 0 825,-4 0 0,0 0 0,0 0 0,1 0 0,2 0 0,2 0 0,0 0 0,0 0 0,4 0 0,1 0 0,2 0 0,2 0 0,0 0 0,0 0-360,4 0 0,1 0 360,-1 0 0,0 0 0,-1 0 0,2 0 0,-5 0 0,9 0 0</inkml:trace>
  <inkml:trace contextRef="#ctx0" brushRef="#br0" timeOffset="87826">6642 13269 24575,'11'-5'0,"-1"4"0,5-4 0,-3 5 0,3 0 0,-4 0 0,0 0 0,4 0 0,1 0 0,4 0 0,9 0 0,1 0 0,8 0 0,1 0 0,7 0 0,2 0 0,16 0-1468,1 11 1468,-28-10 0,0 1 0,0 3 0,-1 1-357,1-6 0,0 0 357,0 0 0,0 0 0,28 0 0,-1 0 0,-8 0 0,0 0 0,0 0 0,0 0 0,0 0 0,0 0 0,8 0 0,1 0 0,-28 0 0,0 0 0,29 0 0,-2 0 0,-8 0 0,-1 0 0,1 0 0,0 0 0,0 0 0,0 0 0,0 0 0,0 0 0,0 0 0,0 0 0,0 0 0,8 0 0,-6 0 0,-23 0 0,1 0 0,30 0 0,-29 0 0,0 0 0,-1 0 0,1 0 0,0 0 0,0 0 0,3 0 0,1 0-580,1 0 0,0 0 580,4-6 0,0 0 0,-5 5 0,1-1 0,3-4 0,0 1 0,0 4 0,1 2 0,1-7 0,0 0 0,2 4 0,1 1 0,0-4 0,0-2-796,1 1 1,0 0 795,-1 5 0,1-1 0,-1-4 0,0 0 0,-4 5 0,-1 2 0,-3-1 0,0 0 0,-1 0 0,-1 0 238,-3 0 0,0 0-238,4 0 0,0 0 0,-4 0 0,1 0 0,3-5 0,0-1 0,0 5 0,-1-1 0,2-3 0,0-1 0,4 6 0,0 0 0,-5 0 0,1 0 0,3 0 0,0 0 0,-7 0 0,-1 0 0,4 0 0,0 0 0,-4 0 0,0 0 0,3 0 0,1 0 0,1 0 0,0 0 0,-1 0 0,1 0 0,3-1 0,0 2 0,-3 5 0,-1 0 0,5-5 0,0 1 0,0 4 0,0-1 0,-1-4 0,1-2 0,0 1 0,0 0 0,-4 0 0,-1 0 0,0 0 0,0 0 0,0 0 0,0 0 0,0 6 0,1 0 0,0-5 0,0 1 0,-1 4 0,-1-1 0,-3-4 0,0-2 0,0 1 0,0 0 0,28 0 0,-1 0 0,-8 0 0,0 0 0,0 0 0,0 0 0,0 0 335,0 10-335,0-7 0,0 7 0,-8-10 0,-2 0 0,-8 0 0,8 0 0,2 0 0,8 0 0,0 10 0,0-8 0,0 8 0,0-10 0,8 11 0,-6-8 74,-23 2 0,1 1-74,1-6 0,0 0 0,1 0 0,0 0 0,-1 0 0,-1 0 0,0 0 0,0 0 1114,30 0-1114,-30-1 0,1 2 0,0 4 0,0 0 0,-1-3 0,2-1 0,2 5 0,1-1 0,-3-4 0,0-2 0,2 1 0,1 0 0,0 0 0,0 0-229,4 0 0,1 0 229,1 0 0,0 0 0,3 0 0,0 0 0,-1 0 0,1 0 0,1 0 0,0 0 0,3 0 0,1 0-677,-4-1 1,0 2 676,-1 5 0,-1 0 0,-6-5 0,-2 1-118,0 4 0,-1-1 118,26-5-28,-30 0 0,0 0 28,22 0 0,6 0 0,-9 10 0,9-7 0,2 7 0,-29-10 0,0 0 0,28 0 0,-1 0 0,-8 0 0,0 0 0,-8 0 1134,-2 0-1134,-8 0 1746,1 0-1746,-1 0 0,0 0 0,0 0 0,1 0 0,7 0 0,2 0 0,8 0 0,0 0 815,7 0-815,3 0 0,0 0 0,-2 0 0,-16 0 0,-2 0 699,-8 0-699,0 0 0,0 0 0,1 0 0,-1 0 0,0 0 0,8 9 0,2-6 0,8 7 0,0-10 0,0 10 0,-8-8 0,-2 8 0,-7-1 0,-9-7 0,-2 6 0,-7-8 569,-1 6-569,1-4 0,-1 4 0,1-6 0,-5 0 0,-1 0 0,0 0 0,-8 5 0,-3-4 0,-5 4 0,-4-5 0</inkml:trace>
  <inkml:trace contextRef="#ctx0" brushRef="#br0" timeOffset="91910">16777 15373 24575,'-6'-16'0,"1"1"0,5 4 0,0 14 0,20 9 0,0 21 0,18 7 0,2 12 0,-2-7 0,3 1-1027,-9-10 0,1 0 1027,-2-3 0,2 2 0,-2-3 0,-2-3 0,-2-2 0,1 1 0,-2-2 0,12 12 0,-6-9 0,-8-9 0,-8-12 0,-6 7 0,0-12 0,-26 6 513,12-14 1,-14 4-1,13-4 1</inkml:trace>
  <inkml:trace contextRef="#ctx0" brushRef="#br0" timeOffset="92269">17206 15199 24575,'0'11'0,"-6"-3"0,4 28 0,-19 3 0,8 9 0,-1-13 0,-1 2-2039,-8 22 2039,11-22 0,0-2 0,-11 21 489,1 0-489,6-19 0,1-1 0,0 16 0,-5-18 0,2-2 0,13-1 0,-21 1 0,24-16 0,-4-1 0,1-4 1550,4-1-1550,5-4 0,3-1 0,4-5 0,-6 0 0</inkml:trace>
  <inkml:trace contextRef="#ctx0" brushRef="#br0" timeOffset="92787">17562 15361 18389,'0'12'0,"8"5"2815,-6 30-2815,7 9 0,-9-20 0,0 2 0,0-1-1,0 2 1,0 1 0,0 1 0,-1 0 0,2 0 0,4-7 0,0-1 0,-3 31 787,8-25-787,3-7 1684,-10-15-1684,19-3 0,-14-1 0,8-10 901,0 6-901,-4-9 0,3 0 0,-4 0 0,-5-5 0,3-1 0,-8-5 0,4 0 0,-5 5 0,0 1 0</inkml:trace>
  <inkml:trace contextRef="#ctx0" brushRef="#br0" timeOffset="93003">17370 15892 24575,'21'-26'0,"-4"10"0,10-11 0,-7 13 0,1 6 0,3-11 0,-3 16 0,-6-10 0,-6 13 0</inkml:trace>
  <inkml:trace contextRef="#ctx0" brushRef="#br0" timeOffset="93611">17712 15716 24575,'10'0'0,"5"-17"0,-3 8 0,6-27 0,-11 18 0,1-6 0,-17 14 0,-2 5 0,-1 10 0,-2 1 0,13 9 0,-4 17 0,-6 16 0,9 17-568,-9 1 568,11-10 0,6-18 0,-5-14 0,14-7 0,2-11 0,0 0 0,13-26 568,-9 2-568,1-13 0,-1-5 0,9-21-346,-16 18 1,-1 0 345,7-17 0,-18 18 0,6 13 0,-3 15 0,-4 10 0,17 14 0,-9 3 0,14 15 0,0 1 0,2 2 691,-2-7-691,-9-9 0,-5-13 0,-7 7 0,2-6 0,-13 10 0,-2-11 0,-10 6 0,1-10 0,-1 4 0,5-6 0,1 0 0,4 0 0,0 0 0,5-9 0,1 6 0,5-6 0</inkml:trace>
  <inkml:trace contextRef="#ctx0" brushRef="#br0" timeOffset="93881">18149 15110 24575,'6'23'0,"14"6"0,-17 18 0,29 12-3892,-28 7 3892,12-30 0,0 1 0,-13 0 0,-2 0-53,13-4 0,-1 0 53,-11 30 919,17-15-919,-17-9 0,6-11 0,-8-17 0,0-2 0</inkml:trace>
  <inkml:trace contextRef="#ctx0" brushRef="#br0" timeOffset="94055">18119 15571 8191,'-5'-12'0,"8"-2"5063,11 5-5063,20-8 0,14-4 0,0 0 0,6-1 2458,-6 1-2458,8-2 0,-25 11 0,-6 2 0</inkml:trace>
  <inkml:trace contextRef="#ctx0" brushRef="#br0" timeOffset="97524">27487 15382 24575,'-6'-36'0,"1"7"0,5 9 0,0 9 0,0-5 0,5 6 0,-4-1 0,13 5 0,-12-8 0,17 11 0,-12-6 0,16 22 0,-9-1 0,6 12 0,3 8 0,1 2 0,8 3 0,-9-9 0,0-14 0,-7-3 0,4-10 0,9 5 0,-1-25 0,5 1 0,0-25 0,-8 8 0,-8-6 0,0 2 0,-15 9 0,7 2 0,-22 3 0,10 8 0,-19 3 0,20 14 0,-7 26 0,9 34-1265,-1-16 1,2 6 1264,2-7 0,3 2 0,-2 2 0,-3 1 0,-2 1 0,4 1 0,7 9 0,3 2 0,-2-1 0,-9-9 0,-2 0 0,3-2 0,6-2 0,4-1 0,-4-4 0,-7 2 0,-1-6 0,10 4 0,-11-19 0,0-12 0,-9 1 0,-3-6 0,-8 6 2529,-9-10-2529,-1 4 0,-9-6 0,1-9 0,8 1 0,-3-15 0,6-6 0,2-6 0,8-6 0,2 11 0,14 5 0,-5 10 0,12 0 0,0 3 0,1 2 0,-2 5 0</inkml:trace>
  <inkml:trace contextRef="#ctx0" brushRef="#br0" timeOffset="97824">28166 15472 24575,'6'21'0,"-4"-1"0,4 8 0,2 3 0,-5 7 0,14 0 0,-15 0 0,12-7 0,-12-7 0,9-9 0,-10-4 0,4-1 0,-5-4 0,0-1 0</inkml:trace>
  <inkml:trace contextRef="#ctx0" brushRef="#br0" timeOffset="97994">28169 15724 14611,'6'-15'0,"0"3"4160,6-3-4160,-1 9 1724,-5-4-1724,8 9 0,-12-4 0,7 5 0</inkml:trace>
  <inkml:trace contextRef="#ctx0" brushRef="#br0" timeOffset="98524">28331 15649 24575,'12'-9'0,"-1"7"0,5-24 0,-9 17 0,14-22 0,-18 13 0,10-6 0,-13 8 0,-5 1 0,-1 9 0,-5 6 0,0 6 0,5 5 0,-5 4 0,10 1 0,-5 12 0,12-5 0,0 1 0,6-9 0,-1-9 0,0-2 0,-1-4 0,1 0 0,4-6 0,5-8 0,5-8 0,-3-3 0,7-10 0,-10 4 0,2 2 0,-6 10 0,-9 10 0,3 8 0,-7 1 0,7 5 0,-8 11 0,13 8 0,-12 6 0,6 0 0,-8-6 0,0-9 0,0 0 0,-5-7 0,4 5 0,-13-11 0,7 2 0,-12-4 0,7 0 0,1-4 0,6-7 0,-3-13 0,6 11 0,-7-4 0</inkml:trace>
  <inkml:trace contextRef="#ctx0" brushRef="#br0" timeOffset="98729">28686 15205 24575,'0'16'0,"13"7"0,-10-6 0,23 11 0,-23 1 0,24 8 0,-17-6 0,7 0 0,9-4 0,-21-10 0,19-1 0,-23-6 0,4-9 0,-5 4 0</inkml:trace>
  <inkml:trace contextRef="#ctx0" brushRef="#br0" timeOffset="98886">28792 15407 11710,'5'-11'0,"5"-1"4873,6 0-4873,5-2 2238,-5 1-2238,-1 6 316,-3-7 1,-6 12-1,0-7 1</inkml:trace>
  <inkml:trace contextRef="#ctx0" brushRef="#br0" timeOffset="101569">23253 16559 24575,'0'21'0,"0"7"0,0 10 0,-11 18-2328,10-17 1,0 4 2327,-11 6 0,0 3 0,11 7 0,-1 2 0,-14 2 0,0 1 0,14-4 0,0 0 0,-17-1 0,0-1 0,17-2 0,0-2 62,-16-7 0,1-1-62,15-4 0,0-2 0,-11-7 0,0-2 0,10 17 1029,-7-2-1029,4-16 0,5-6 0,-6-9 2336,7-4-2336,10 0 1166,2-5-1166,16-1 0,11-20 0,16 0-966,-19-2 1,2-1 965,10 1 0,4 0-2021,6-4 0,3 0 2021,-16 6 0,1 1 0,1 0 0,1-1 0,1 1 0,-1-1-633,-2 1 0,0-1 0,0 1 633,-3 0 0,-1-1 0,0 1 0,14-3 0,-3-1 0,-5 1 0,-4 2 0,-9 8 0,-4 0 0,11-9 1312,-19 15-1312,-22-4 3879,-3 5-3879,-13 6 0,8-4 0,-2 4 0</inkml:trace>
  <inkml:trace contextRef="#ctx0" brushRef="#br0" timeOffset="101818">24186 17410 8191,'5'-12'0,"1"-2"5063,17 13-5063,11-4 0,14 5 0,8 0 0,-8 0 0,1 15 2818,-18-5-2818,-3 16 1719,-17-1-1719,-5 13 6784,-6 10-6784,-9 0 0,-8 1 0,-8-14 0,-6 1 0,2-8 0,1 1 0,2-7 0,7-8 0,8-3 0,2-10 0,7 4 0,-2-5 0</inkml:trace>
  <inkml:trace contextRef="#ctx0" brushRef="#br0" timeOffset="102600">25005 17447 24575,'0'-11'0,"5"5"0,1 1 0,0 15 0,5 1 0,-10 9 0,6 1 0,1 7 0,-6 3 0,7-1 0,-3-2 0,-5-7 0,5-5 0,-6-1 0,0-26 0,0-6 0,0-29 0,11-10-422,-5 24 0,2-2 422,3 1 0,1 1 0,7-12 0,-4 18 0,-9 16 0,4 9 0,0 2 0,-3 5 844,12 8-844,-17 1 0,16 0 0,-16 0 0,12-8 0,-13 3 0,13-9 0,8-11 0,2 0 0,7-13 0,-15 16 0,-1-4 0,-4 10 0,0-4 0,-5 10 0,7-4 0,-10 13 0,23-12 0,-16 16 0,13-16 0,-11 8 0,-1-10 0,-5 0 0,-1 0 0</inkml:trace>
  <inkml:trace contextRef="#ctx0" brushRef="#br0" timeOffset="102911">25593 17258 8191,'-5'-1'0,"4"6"5063,-4 7-5063,5 3 2818,0 0-2818,0 1 1719,0 1-1719,0-2 6784,9-9-6784,-7 3 0,17-8 0,-12 4 0,9-14 0,-5 2 0,3-13 0,-8 4 0,0-4 0,-6 3 0,0 2 0,-9 3 0,2 6 0,-13-1 0,8 7 0,-4 10 0,9-8 0,1 7 0</inkml:trace>
  <inkml:trace contextRef="#ctx0" brushRef="#br0" timeOffset="103388">25843 17138 8191,'0'-16'0,"-5"6"5063,-1 5-5063,0 10 2818,-7 13-2818,10 0 1719,-5 10-1719,8-7 6784,13 3-6784,-10-7 0,19-3 0,-20-5 0,16-7 0,-6 2 0,-1-8 0,7-4 0,-16-7 0,16-11 0,-16-12 0,7-10-529,-8 13 1,-2-2 528,-5 0 0,0-2 0,5-7 0,-1 0 0,-8 11 0,0 3 0,8-18 0,-13 41 0,14 23 0,-6 32 0,7 12-551,8-18 1,2 2 550,-4-8 0,2-1 0,6 1 0,1-4 249,3 8 0,-8-18 1,-4-11-1</inkml:trace>
  <inkml:trace contextRef="#ctx0" brushRef="#br0" timeOffset="103858">26059 17119 8191,'10'-7'0,"-4"-2"5063,8 8-5063,-2-10 2818,8 3-2818,-8-9 1719,-3 0-1719,-18 5 6784,-3 3-6784,1 14 0,-3 1 0,12 9 0,-2 1 0,4 0 0,0-1 0,12 4 0,-4-11 0,15 5 0,-11-13 0,3 0 0,-3-9 0,-1 1 0,3-11 0,-2 3 0,-4-13 0,8-9 0,-14-18 0,8-2 0,-10-6 0,-8 16 0,6 14 0,-12 16 0,13 22 0,-4 15 0,5 12 0,0 7 0,15 8 0,-3-6 0,14 6 0,-3-12 0,-6-9 0,-3-11 0,-10-9 0</inkml:trace>
  <inkml:trace contextRef="#ctx0" brushRef="#br0" timeOffset="104782">25774 17713 24575,'5'-6'0,"-4"6"0,10 27 0,6 4 0,-8 33-1237,7-34 1,0 1 1236,-14 6 0,0-1 0,13-4 0,1-3 589,-12 18-589,15-20 0,-18-12 0,9-9 0,0-1 0,7-11 0,14-11 0,8-8 293,-10 5 1,3-2-294,5 0 0,2-1-1241,8-7 0,2-1 1241,7-1 0,1 0 0,0 0 0,0 0 0,-1 0 0,1 1 0,-6 6 0,-2 2 0,-9 1 0,-3 0 0,-3 7 0,-4 1 0,8-10 0,-14 14 0,-13-5 0,-7 4 282,-28-1 0,17 3 1,-18 9-1</inkml:trace>
  <inkml:trace contextRef="#ctx0" brushRef="#br0" timeOffset="105008">26760 17513 24575,'16'0'0,"4"0"0,-4 0 0,4 0 0,1 6 0,-1-4 0,7 24 0,-10-21 0,-1 24 0,-6-27 0,-9 24 0,4-17 0,-11 19 0,-2-12 0,-6 4 0,-3-2 0,4-3 0,-2-3 0,4-1 0,5-5 0,1-1 0</inkml:trace>
  <inkml:trace contextRef="#ctx0" brushRef="#br0" timeOffset="107594">27316 17313 8191,'-11'0'0,"5"-5"5063,1-1-5063,5-9 2818,7-2-2818,-6 1 1719,22 5-1719,-13-3 6784,14 12-6784,-8-7 0,0 9 0,0 0 0,3 17 0,-6-4 0,6 23 0,-3-5 0,1-1 0,-2-6 0,-3-9 0,-1-9 0,-1 4 0,1-9 0,0 4 0,1-14 0,7-7 0,-4-5 0,8-11 0,-15 1 0,16-10 0,-21 10 0,12 0 0,-15 15 0,-4 5 0,-2 6 0,0 38 0,1 0 0,4 1 0,2 4-806,-1 2 0,0 1 806,0 9 0,0 2-1258,0 7 1,0 1 1257,-1-15 0,1 1 0,1-1 0,4 13 0,1-3-525,-5-7 1,1-4 524,10 10 0,-12-25 0,-5-13 1308,-16 14-1308,2-20 2554,-12 10-2554,10-20 1314,0 0-1314,1 0 0,4 0 0,-3-18 0,7 9 0,2-14 0,1 13 0,7-1 0,-2 5 0,4 1 0</inkml:trace>
  <inkml:trace contextRef="#ctx0" brushRef="#br0" timeOffset="108113">28001 17630 8191,'9'23'0,"-7"3"4643,6 12-4643,-8 8 0,0 10 0,0 10 0,0 0 0,0-10 0,6-18 2869,-4-14-2869,4-23 1770,-6-8-1770,-9-21 0,7-10 0,-17-18 2323,17 19 1,1 0-2324,-5-1 0,1 0 0,4-3 0,2 0-91,-2 4 0,2 1 91,9-30 0,-1 18 0,11 14 0,-2 24 0,2-3 0,1 12 1960,-1 1-1960,-3 10 677,0 8-677,-9 2 0,6 9 0,-11-7 0,5 7 0,-8-9 0,-9-2 0,2-3 0,-8-3 0,4-1 0,0 0 0,0-5 0,-1 7 0,-4-10 0,8 6 0,-1-9 0</inkml:trace>
  <inkml:trace contextRef="#ctx0" brushRef="#br0" timeOffset="108879">28234 17713 24575,'15'-6'0,"-3"0"0,4-11 0,-3 1 0,-6-5 0,9 4 0,-14 1 0,7 4 0,-9-3 0,-5 8 0,4 7 0,2 11 0,1 5 0,4-1 0,0 0 0,-5 2 0,6 3 0,-3-4 0,-2-1 0,2-4 0,-4 4 0,5-3 0,-4 3 0,4-26 0,-5 7 0,0-24 0,-6 12 0,4-4 0,-4-1 0,6 0 0,0 5 0,5 1 0,-4 4 0,13 5 0,-7-4 0,8 9 0,0-4 0,1 5 0,-4 0 0,-3 0 0</inkml:trace>
  <inkml:trace contextRef="#ctx0" brushRef="#br0" timeOffset="109601">28509 17647 24575,'28'-31'0,"-9"1"0,-12 14 0,-17 6 0,3 5 0,-3 14 0,0-2 0,9 13 0,-4-4 0,5 4 0,6 1 0,1-5 0,5-6 0,3 1 0,1-9 0,12 4 0,3-6 0,10-15 0,-2 2 0,5-19 0,-10 7 0,-4-2 0,-16 3 0,-8 8 0,-6 0 0,-9 10 0,2 2 0,-9 4 0,6 4 0,4 2 0,-8 6 0,11 0 0,-6 0 0,9 3 0,0-4 0,9 0 0,-2-6 0,10-15 0,-5-1 0,-4-10 0,6-7 0,-12-2 0,7-17 0,-9-1 0,0-16-433,-7 31 1,-2 0 432,2 0 0,0 1 0,-12-17 0,0 22 0,8 35 0,-1 21 0,11 9 0,5 5 0,2-7 0,1 0-575,5 13 0,1 0 575,1-11 0,2-2 0,-2-2 0,2-2 0,1-2 0,1-1 814,6 10-814,-7-13 0,-6-15 0,-10-6 0,4-5 0</inkml:trace>
  <inkml:trace contextRef="#ctx0" brushRef="#br0" timeOffset="109994">27694 18518 24575,'13'-24'0,"10"-3"0,22-12-2410,-15 18 1,2-1 2409,6-4 0,2 0 0,7-5 0,2 1 0,1 2 0,4-1 0,-11 6 0,5-2 0,1 0 0,-4 2 0,-1 1 0,-4 2 0,4-1 0,1 0 0,3-1 0,0 1 0,-5 2 0,6-3 0,-5 5 0,-5 5 0,-4 3 1465,7-7-1465,-44 29 0,2-14 0,-20 16 0</inkml:trace>
  <inkml:trace contextRef="#ctx0" brushRef="#br0" timeOffset="110220">28066 18534 16807,'23'-9'0,"6"-8"2657,20-17-2657,-23 14 0,2-2 0,5-6 0,3-1-156,2 3 0,2-1 156,4-3 0,1 0 0,-2 6 0,0 2 0,-1-1 0,-1 1 0,-10 3 0,-1 2 301,17-9 0,-25 10 0,-13 9 0</inkml:trace>
  <inkml:trace contextRef="#ctx0" brushRef="#br0" timeOffset="112611">29144 17240 24575,'11'0'0,"4"-6"0,9-4 0,-6 2 0,13-14 0,-18 19 0,16-29 0,-11 20 0,8-15 0,-6 13 0,4-6 0,1-2 0,11-9 0,-3-6 0,5-3 0,-13 6 0,-2 3 0,-10 10 0,-5 1 0,4-1 0,-10 1 0,10-1 0,-11 0 0,11 1 0,-10 4 0,4-4 0,0 4 0,-4-5 0,4 1 0,-6-1 0,6 1 0,-5-1 0,5 0 0,-6 1 0,0-9 0,0 7 0,0-7 0,0 9 0,0-1 0,0 1 0,0 3 0,0 2 0,0 4 0,-4 1 0,2-1 0,-7 0 0,8 0 0,-17-8 0,9 2 0,-11-3 0,8 5 0,2 4 0,-1 0 0,0 0 0,0 1 0,0-1 0,0 0 0,-8-8 0,5 2 0,-13-11 0,12 7 0,-12-7 0,-3 1 0,0-3 0,2 7 0,9 4 0,8 9 0,1-1 0,-1 5 0,5 10 0,1 7 0,5 10 0,0-5 0,0-1 0,5-4 0,-4 0 0,4-1 0,-5 1 0,0 0 0,0 0 0,0-1 0,0 5 0,0-3 0,0-6 0,0-29 0,0 7 0,0-16 0,0 21 0,0 0 0,0 0 0,0 0 0,4 1 0,-2-1 0,2 0 0,-4 0 0,5 5 0,5 1 0,2 5 0,8 0 0,4 0 0,6 0 0,16 0 0,-6 0 0,6 0 0,-15 0 0,-7 0 0,-9 0 0,-9 5 0,-1 5 0,-5-3 0,0 2 0</inkml:trace>
  <inkml:trace contextRef="#ctx0" brushRef="#br0" timeOffset="113552">29138 17057 24575,'0'23'0,"0"-5"0,0 18 0,0 2 0,0 10 0,10 8 0,-8 0 0,8-8 0,-10-10 0,0-9 0,0-13 0,0-1 0,9-9 0,3-1 0,19-20 0,8 1 0,12-13 0,5 4 0,0 11 0,-8-7 0,-10 17 0,-14-6 0,-13 8 0,-7 0 0</inkml:trace>
  <inkml:trace contextRef="#ctx0" brushRef="#br1" timeOffset="138024">6769 5469 24575,'0'11'0,"0"0"0,0 4 0,0 1 0,0 0 0,0 4 0,0-4 0,0 12 0,0 3 0,-9 7 0,7-8 0,-6 6 0,-1-5 0,7 7 0,-7 0 0,9 0 0,0 1 0,0 7 0,-10 2 0,8 16 0,-8-7 0,10-1 0,-9-10 0,7 1 0,-6 1-514,-2 8 514,7 7 0,-7-5 0,4-22 0,1 0 0,3 30 0,-9-1 0,11-1 0,-11 0-1024,8 2 1024,-3-30 0,1 1 0,5 29 0,-10-2 0,8-8 0,-8 8 0,10 1 0,-5-20 0,0 1 0,4-11 0,-1 0 0,-8 6 0,0-1 0,8 24 0,-8-7 0,9-21 0,2 0 0,-1 1 0,0 0 0,1 4 0,-2 1 0,-4 0 0,-1 0 0,5-1 0,-1 0 0,-3-4 0,-1-1 0,6 1 0,0 0 0,0 0 0,0-1 0,0 1 0,0 0 0,1 0 0,-2 0 0,-4-1 0,-1 1 0,5 0 0,0 0 0,-5 0 0,1-1 0,5 30 0,0-2 0,0-8 0,0 0-14,0-8 14,0-2 0,0-8 0,0 24 0,0-26 0,0 12 121,4-38 1,-2-5 0,2-5 0</inkml:trace>
  <inkml:trace contextRef="#ctx0" brushRef="#br1" timeOffset="139659">6425 9008 24575,'0'34'0,"0"0"0,0 2 0,0 0 0,0 30-1348,0-30 0,0 2 1348,0 6 0,0 1 0,0 2 0,0 0 0,0 3 0,0 1 0,-1 0 0,2-2 0,5-3 0,0 0 0,-5 0 0,1-1 0,3-3 0,1 0 0,1 2 0,-2 1 0,-4 1 0,1 0 0,3 4 0,1 1-857,1 4 1,-2 0 856,-3 4 0,-1-1 0,6-2 0,-1 0 0,-6 3 0,0-1 0,6-3 0,0 0 0,-5 0 0,1-1 0,4-3 0,0 0 0,-5 3 0,-2-1 0,1-2 0,0 0 0,0 0 0,0 0-133,0-1 0,0-1 133,0-3 0,0 0 0,0-4 0,0-1 0,0 0 0,0 0-297,0-4 1,0-1 296,0 1 0,0 0 0,0 0 0,0 0 0,0 28 817,0-1-817,0-16 0,0-2 1887,-9-7-1887,7-1 1439,-6-8-1439,8-2 754,0-7-754,0-5 371,0-1-371,0 0 0,0-3 0,0 3 0,0 0 0,0 1 0,0 5 0,-6-1 0,4 1 0,-4-1 0,6 1 0,0-1 0,0 1 0,0-1 0,0-4 0,-6 4 0,4-4 0,-4 0 0,6-1 0,0-4 0,0 12 0,0-9 0,5 9 0,-4-13 0,4 1 0,-5 0 0,5 0 0,-4-1 0,4 1 0,0 0 0,-4 0 0,3-1 0,1 1 0,-4 0 0,4 0 0,0-1 0,-4 1 0,9 0 0,-9 0 0,9-1 0,-9 1 0,13 1 0,-7-10 0,3 3 0,-5-10 0</inkml:trace>
  <inkml:trace contextRef="#ctx0" brushRef="#br1" timeOffset="141836">6728 5536 24575,'10'-11'0,"-3"5"0,13 1 0,4 5 0,6-8 0,16 6 0,2-7 0,8 9 0,0 0 0,0-10-963,8 8 963,-28-4 0,2 2 0,3 3 0,1 2 0,4-1 0,0 0 0,0-6 0,-1 0 0,1 5 0,0-1-667,0-3 1,0-2 666,0 1 0,-1 1 0,-3 3 0,0 1 0,-1-4 0,-1-2 0,26-3 0,-2 8-550,-8-8 550,8-1 0,1 8 0,-28-8 0,0 0 0,29 9 0,-7-10 0,2 1 0,-18 9 0,0 1-628,19-10 1,0-1 627,-20 11 0,-2 0 0,-3-5 0,-1 1 0,1 4 0,0 2 0,0-1 0,0 0 0,3 0 0,1 0 0,1 0 0,0 0 0,-1 0 0,1 0 0,3 1 0,0-2 0,-3-5 0,0 0 0,3 5 0,1-1 0,0-3 0,0-1 0,-1-1 0,1 2 0,0 4 0,0-1 0,0-10 0,-1 1 0,1 9 0,0 1 0,4-4 0,0-2 0,-4 1 0,1 1 0,3 3 0,0 1 0,-4-5 0,-1 0 0,1 5 0,0 2 0,-4-1 0,0 0 0,-1 0 0,-1 0 0,-3 0 0,0 0 0,0-1 0,-1 2 0,1 4 0,0 1 0,-1-5 0,1 1 0,4 3 0,0 1 0,1-6 0,0 0 0,3 0 0,1 0 0,0 0 0,0 0 0,3 0 0,1 0 0,1 0 0,0 0-1033,3 0 1,1 0 1032,4 0 0,0 0 0,0 0 0,1 0-516,4-1 0,0 2 516,-19 2 0,0 2 0,0-1 0,20-2 0,0 0 0,-20 2 0,0 1 0,0-1 0,19-4 0,0 0 0,-1 0 0,1 0 0,0 0 0,-1 0 0,1 0 0,0 0 0,-6 0 0,3 0 0,-2 0 0,5 0 0,-5 0 0,4 0 0,0 0 0,-3 0 0,3 0 0,-4 0 0,-2 0 0,-2 0 0,3 0 0,1 0 0,-4 0 0,0 0-384,-4 0 1,-1 0 383,0 0 0,0 0 0,-4 0 0,-1 0 0,1 0 0,0 0 0,0-6 0,-1 0 0,1 5 0,0-1 0,0-3 0,0-2 0,-1 1 0,1 1 0,0 3 0,0 1 0,0-5 0,-1 0 0,1 6 0,0 0 0,0 0 0,0 0 0,-1 0 0,1 0 0,0 0 0,0 0 0,0 1 0,-1-2 0,1-4 0,0-1 0,0 4 0,0 1 0,-1-5 0,1 0 0,0 5 0,0 2 0,-1-1 0,1 0 0,0 0 0,0 0 0,0 0 0,-1 0 0,1 1 0,0-2 0,0-5 0,0 0 0,-1 5 0,1 0 0,4-5 0,0 0 0,-3 5 0,-1 2 0,4-1 0,0 0 0,0 0 0,0 0 0,0 1 0,1-2 0,0-5 0,0 0 0,2 5 0,1-1 0,-4-4 0,2 1 0,-6 4 0,3 1 0,-2 1 0,12-1 0,0 0-175,-12 0 1,2 0 0,-3 0 174,6 0 0,-3 0 0,5 0 0,0 0 0,-7 0 0,0 0 678,2 0 0,1 0-678,-4 0 0,0 0 0,0 0 0,-1 0 0,-3 0 0,0 0 674,-1-1 0,-1 2-674,-2 4 0,-2 1 0,30-4 0,-10 9 1387,-18-11-1387,-14 5 0,-14-4 0,-5 4 0</inkml:trace>
  <inkml:trace contextRef="#ctx0" brushRef="#br1" timeOffset="142985">18459 5178 24575,'17'-6'0,"-4"1"0,31 5 0,4 11 0,-13-10 0,4 1-1236,5 4 0,4 4 0,0-3 1236,12-5 0,2-1 0,-7 2 0,3 1 0,-3 1 0,10 2 0,-3-2 0,-17-3 0,0-2 0,1 2 0,-1 1 0,1 2 0,0-1 0,5 1 0,0 0 0,1-2-694,-1-2 1,1-1-1,0 3 694,2 4 0,0 4 0,1-3 0,2-6 0,1-2 0,-1 1-1277,-2 3 0,0 1 0,0-1 1277,2 1 0,1 0 0,-2-1 0,-3-3 0,-2-1 0,1 2-516,-1 2 0,1 0 0,-2 1 516,-3 0 0,-2-1 0,1 0 0,-1-3 0,0-1 0,0 2 0,19 4 0,-1 0 138,2 1 0,-2-1-138,-7-5 0,-1 1 0,4 4 0,-2 1 0,-10-1 0,-1-1 504,8-3 1,0-1-505,-7 4 0,0 2 0,2-1 0,1-1 0,-4-3 0,0-1 0,0 5 0,-1 0 0,1-6 0,0 0 0,4 6 0,-1 0 0,-2-4 0,0-1 0,3 5 0,0 0 0,-5-5 0,1-2 0,4 1 0,0 0 0,0 0 0,1 0 0,4 6 0,0 0 0,0-4 0,-1-1 0,-3 6 0,0-1 0,3-6 0,-1 0 0,-2 0 0,0 0 0,0 0 0,-1 0 0,1 0 0,-2 0 0,-3 0 0,0 0 0,-1 0 0,1 0 0,0 0 0,0 0 0,-4 0 0,-1 0 0,1 0 0,-2 0 0,-3 0 0,0 0 0,28 0 0,-9 0 0,-2 0 3737,-14 0-3737,6 0 0,-15 0 2384,-7 0-2384,-5 0 0,-12 0 0,2 0 0</inkml:trace>
  <inkml:trace contextRef="#ctx0" brushRef="#br1" timeOffset="144631">24067 5569 8191,'15'-13'0,"1"7"5063,0-5-5063,-1 10 2818,-4-4-2818,-1 0 1719,1 4-1719,12-4 6784,3 5-6784,20-10 0,10 8-1047,10-8 1047,-26 9 0,2 2-771,3-1 1,1 0 770,4 0 0,2 0-982,2 0 1,1 0 981,4 0 0,0 0 0,0 0 0,1 0 0,0 0 0,0 0 0,-1 0 0,-1 0 0,-4 0 0,2 0 0,-5 0 0,3 0 0,-1 0 0,8 0 0,-1 0 0,-10 0 0,2 1 0,-3-2 0,2-5 0,-3 0 0,-6 5 0,0-1 0,-1-4 0,-1 1-342,26 5 342,-2-10 0,-8 7 0,-8-7 0,-2 10 840,-16 0-840,-1 0 1415,-13 0-1415,-1 0 2199,0 0-2199,1 0 439,5 0-439,-5 0 0,-1 0 0,-4 0 0,-5 9 0,-2 3 0,-4 4 0,0-1 0,0 0 0,-6 1 0,5 5 0,-5 7 0,-3 2 0,7 9 0,-15-1 0,15 0 0,-7 8 0,1-6 0,6 6 0,-7-7 0,-1 7 0,8 2-1522,-8 16 1522,1-32 0,1 1 0,7 7 0,-2 2 0,-13 2 0,-3 3 0,11 16 0,1 1 0,-4-10 0,1-1 0,3 6 0,3-1 0,3-4 0,2-2 0,-1-11 0,0-2 0,0 7 0,0-1 0,0-9 0,0-1 0,0 31 0,0-30 0,0 2 0,0 2 0,0 1-290,0-4 1,0 2 289,0 9 0,0 7 0,0-4 0,0 3 0,0 0-714,-1-7 1,1 3-1,1-5 714,3-6 0,0-6 0,-1 5 0,5-10 0,-8-11 1304,-5-7-1304,4-1 552,-9-7-552,4 2 596,-4-4 1,4 0-1,1 0 1</inkml:trace>
  <inkml:trace contextRef="#ctx0" brushRef="#br1" timeOffset="147161">6491 13096 24575,'23'0'0,"-10"0"0,15 0 0,-4 0 0,6 0 0,16 0 0,2 0 0,-13 0 0,2 0-760,4 0 0,2 0 760,6 0 0,3 0-1096,6 0 1,2 0 1095,-1 0 0,1 0 0,3 0 0,2 0 0,-21 0 0,1 0 0,1 0-838,2 0 1,1 0-1,-1 0 838,1 1 0,0-1 0,1-1 0,3-2 0,2-3 0,-2 2 0,-3 3 0,-1 1 0,0-2 0,2-6 0,0-3 0,0 4 0,-2 4 0,-1 3 0,0-1 0,-2-3 0,0-1 0,0 1 0,1 4 0,2 1 0,-2-2 0,-1-2 0,0-2 0,0 0 0,2 4 0,0 1 0,1-2 0,0-2 0,-1-1 0,1 1 0,-1 3 0,0 2 0,1-1 0,-1 0 0,1 0 0,-1 0 0,1 0 0,-1 0 0,1 0 0,2 0 0,0 0 0,0 0 0,1 0 0,0 0 0,0 0 0,-1 0 0,1 0 0,0 0-1046,2 0 0,0 0 0,-1 0 1046,-3 0 0,-1 0 0,0 0 0,2 0 0,0 0 0,0 0-197,-4 0 0,-2 0 0,1 0 197,18 0 0,-1 0 0,0-1 0,-1 2 0,-2 5 0,0 1 0,-1-6 0,1 1 0,-10 5 0,2 3 0,-3-3 0,6-5 0,-1-1 0,10 4 0,-3 2 82,-19-1 0,-3-1-82,-2-4 0,0 0 683,0 5 0,-1-1-683,1-4 0,0-2 0,0 1 0,0 0 0,3-1 0,1 2 0,-3 4 0,0 1 0,3-5 0,-1 1 0,-3 3 0,0 1 0,3-6 0,1 0 0,1 0 0,0 0 0,0 0 0,0 0 0,3 0 0,-1 0 0,-6 0 0,0 0 0,3 0 0,-1 0 0,-3 0 0,0 0 0,4 0 0,0 0 1207,0 0 0,1 0-1207,4 0 0,0 0 0,-1 0 0,1 0 0,4 0 0,0 0 243,0 0 1,2 0-244,2 0 0,1 0 0,0 0 0,0 0 0,3 0 0,1 0-126,-3 0 1,-1 0 125,8 0 0,0 0 0,1 0 0,-1 0-1252,2 0 1,0 0 1251,-20 0 0,0 0 0,0 0 0,19-1 0,0 2 0,-1 5 0,1 0 0,0-4 0,-1-1 0,-2 6 0,-2-1-276,0-5 1,-1-2 275,-3 1 0,0 0 0,0 0 0,-1 0 0,-6 0 0,-2 0 0,-4 0 0,-2 0 1169,23 0-1169,-14 0 0,-11 0 1695,-14 0-1695,-14-5 0,-5 4 0,-5-4 0</inkml:trace>
  <inkml:trace contextRef="#ctx0" brushRef="#br1" timeOffset="149607">15318 13178 8191,'3'0'0,"4"0"5063,9 0-5063,4 0 2818,4 0-2818,22 0 0,4-10 310,-15 8 1,2 1-311,28-9 0,-25 10 0,2 0 0,3 0 0,1 0 0,5 1 0,0-2 0,4-5 0,0 0 0,-1 5 0,1-1 2036,-1-4 0,2 0-2036,6 5 0,1 2-1134,1 0 0,2-2 1134,-21-3 0,1-1 0,0 1 0,-1 3 0,1 0 0,-2 0 0,20-5 0,0-1 0,-1 7 0,1 0 0,-19-3 0,0-2 0,1 0 0,-1 4 0,1 1 0,0-2 0,5-2 0,0-1 0,0 1 0,-1 4 0,-1 1 0,0-2 0,-1-2 0,1-2 0,-1 1 0,0 2 0,0 2 0,0-1 0,-2-3 0,-1-1 0,1 1 0,2 3 0,1 1 0,0 1 0,-1-1 0,1 0 0,-1 0 0,-2 0 0,-1 0 0,1 0 0,5 0 0,0 1 0,-1-2 0,-3-3 0,-1-1 0,0 1 0,3 3 0,-1 0 0,1 0 0,-4-3 0,0-2 0,0 3 0,19 2 0,-1 2 0,-3-1 0,0 0 0,-1 0 0,-1 0-564,-6 0 0,-2 0 564,0 0 0,-1 0 0,1 0 0,0 0 0,-3 0 0,0 0 0,1 0 0,3 0 0,12 0 0,-2 0 0,-14 0 0,-2 0 0,14 0 0,-3 0 0,9 0 0,-1 0 763,-8 0-763,0 0 0,0 0 0,8 0 0,-28 0 0,1 0 482,5 0 1,0 0-483,-1 0 0,2 0 0,5 0 0,1 0 0,-6 0 0,0 0 0,6 0 0,1 0 0,-4 0 0,0 0 0,0 0 0,-1 0 0,1 0 0,0 0 0,0-1 0,0 2-59,3 5 0,1 0 59,1-4 0,0-1 0,3 5 0,1 0 0,4-5 0,0-2 0,0 1 0,1 0 0,4 0 0,0 0 0,-1-1 0,1 2 0,0 5 0,-1 1 0,-3-6 0,0 1 0,3 4 0,-1 0 0,-1-5 0,-2-2-198,-3 1 0,-1 0 198,4 0 0,-2 0 0,-10 0 0,-1 0 0,5 0 0,-2 0-170,-7 6 0,0-1 170,-1-3 0,-1-1 0,-3 5 0,0-1 0,0-4 0,-1-2 0,1 1 0,0 0 0,0-1 0,-1 2 0,1 4 0,0 1 0,0-5 0,0 1 0,28 9 0,-29-11 0,0 0 0,22 0 0,6 0 486,-8 0-486,0 0 0,0 0 0,0 0 0,-1 0 0,1 0 0,0 0 0,8 0 0,2 0 424,-30 0 1,2 0-425,-2 0 0,1 0 0,0 0 0,0 0 569,-1 0 0,1 0-569,0 0 0,0 0 0,0 0 0,-1 0 0,1 0 0,0 0 0,0 0 0,0 0 0,28 0 0,-9 0 0,-2 0 876,-6 0-876,-11 0 0,-1 0 0,17 0 0,10 8 0,-25-6 0,-8 7 390,-1-9-390,-13 0 1836,-1 0-1836,0 0 757,1 0-757,5 0 0,-1 0 0,0 0 0,1 0 0,-1 0 0,-3 0 0,-2 0 0,0 0 0,-3 0 0,7 0 0,-7 0 0,7 0 0,-3 0 0,5 0 0,-5 0 0,4 4 0,-8-2 0,3 2 0,-4-4 0,0 0 0,0 0 0,4 0 0,-8 5 0,11-4 0,-7 4 0,10-5 0,-1 0 0,1 0 0,-1 0 0,1 6 0,-1-4 0,-4 4 0,-5-6 0,-6 0 0</inkml:trace>
  <inkml:trace contextRef="#ctx0" brushRef="#br1" timeOffset="151867">26417 7612 8191,'-11'0'0,"1"0"5063,4 5-5063,-4-4 2818,4 4-2818,-5-5 1719,5 4-1719,1 2 6784,5 5-6784,0 0 0,0 4 0,0 1 0,6 5 0,-4-1 0,4 8 0,-6 3 0,0 15 0,0 2 0,0 16-683,0-28 0,0 1 683,0 5 0,0 0 0,0 4 0,0 0 0,0 0 0,0-1 0,0-3 0,0 0 0,0-1 0,0-1-378,-1-2 1,2-2 377,4 1 0,1 0 0,-3 28 0,7-1 0,0-8 0,-7 0 0,7 0 0,1 8 0,-9 2 0,4-30 0,-1 1 0,-4 7 0,-2 2 0,2-4 0,-2 1 0,-4 7 0,-1 0 0,4 0 0,1-1-681,-5-2 1,0 0 680,0 3 0,0 0 0,6-8 0,-2-1 0,-10 0 0,1 0 0,9-4 0,1-1 0,-4 1 0,-1 0 0,6-1 0,0 1 0,0 4 0,0 0 0,0 1 0,0 0 0,0-1 0,0 1-468,0-1 1,0 0 467,0 0 0,0-1 0,0 2 0,0 0 0,0 0 0,0 0 0,0-1 0,0-1 0,0-3 0,0 0 0,0 0 0,0-1 0,10 30 1148,-7-10-1148,17-2 0,-18-6 0,8 8 0,-2-8 0,-5-2 708,5-8-708,-8 8 0,0 3 0,0 7 0,-10-1 0,8-6 1435,-8-3-1435,1-8 0,7 0 1126,-7 8-1126,9-6 0,-8 6 0,6-7 0,-7-1 0,1 0 0,6 0 0,-7-7 0,9-3 0,0-8 0,0-3 0,0 2 0,-5-7 0,4 3 0,-4 0 0,5 1 0,0 5 0,0-1 0,0 1 0,0-1 0,0 1 0,0-1 0,0 1 0,-5-5 0,4-1 0,-4-4 0,5-1 0,0 1 0,-4 0 0,2 4 0,-2-3 0,4 7 0,0-3 0,0 5 0,0 7 0,0-5 0,0 5 0,0-8 0,0 1 0,0-1 0,0 1 0,0-1 0,0 1 0,0-5 0,0-1 0,0-4 0,0 4 0,0 1 0,4-4 0,-3 14 0,4-17 0,-5 18 0,0-3 0,9 6 0,-7 9 0,6-9 0,-8-2 0,0-7 0,0-1 0,0 1 0,6-1 0,-4-4 0,4-1 0,-6 0 0,0 2 0,0 3 0,0 1 0,0-1 0,0-4 0,0-1 0,9-9 0,-7-1 0,8-5 0</inkml:trace>
  <inkml:trace contextRef="#ctx0" brushRef="#br1" timeOffset="153425">15771 9424 24575,'-6'-5'0,"11"9"0,10 5 0,18 19 0,-11-3 0,2 3-1252,4 2 1,1 3 1251,1 9 0,0 2 0,0 0 0,0 0 0,0 4 0,1 0 0,-4-3 0,1-2 0,1-3 0,0-1-42,-7-5 1,-1-2 41,0-4 0,-1-2 0,5 13 0,-3-8 0,-14-15 0,3-6 0,-10 0 459,-3-18 1,1 11-1,-5-13 1</inkml:trace>
  <inkml:trace contextRef="#ctx0" brushRef="#br1" timeOffset="153759">16204 9353 24575,'-13'-5'0,"0"19"0,-13 38 0,14-20 0,0 2-1627,-1 10 0,0 1 1627,0 1 0,0 2 0,0 6 0,-1 1 0,-3 0 0,0 0 0,0-4 0,0-1 0,-3 1 0,0-2 0,0-3 0,0 0 0,3 0 0,1-1 0,-1-3 0,3 0 0,6-5 0,1 0 1023,-19 21-1023,23-11 0,-19-14 534,21-4-534,-5-13 0,6-6 0,0-5 0</inkml:trace>
  <inkml:trace contextRef="#ctx0" brushRef="#br1" timeOffset="154235">16632 9794 24575,'0'36'0,"0"12"0,0-12 0,0 2-1396,6 3 1,0 1 1395,-5 4 0,1 0 0,9 0 0,1-1 0,-11-6 0,1-2 0,11-3 0,0-1 806,-9 22-806,26-9 0,-20-7 478,6-12-478,-1-17 0,-12-1 0,15-7 1441,-11 2-1441,8-4 66,-3-9-66,-6 2 0,6-12 0,-10 12 0,4-3 0</inkml:trace>
  <inkml:trace contextRef="#ctx0" brushRef="#br1" timeOffset="154433">16510 10311 24575,'13'-15'0,"5"3"0,23-14 0,5 5 0,-6 2 0,-2 1 0,-9 8 0,-18 3 0,-2 7 0</inkml:trace>
  <inkml:trace contextRef="#ctx0" brushRef="#br1" timeOffset="154776">16920 10092 24575,'17'14'0,"-6"2"0,13 4 0,-10 1 0,-6 7 0,13 5 0,-18 6 0,12 2 0,-10-15 0,-4-3 0,4-8 0,-10-8 0,-1 2 0,0-18 0,1-10 0,5-19 0,0-18 0,0-10-494,-1 29 1,2 0 493,9 2 0,2 2 0,2-24-154,16 17 154,-20 16 0,5 13 0,-12 6 0,6 5 0</inkml:trace>
  <inkml:trace contextRef="#ctx0" brushRef="#br1" timeOffset="155307">17347 9995 24575,'0'-15'0,"0"3"0,-9 2 0,0 14 0,-7 7 0,2 10 0,-2 7 0,7 10 0,-10 18 0,16 2 0,-8-10 0,11-16 0,5-17 0,5-9 0,2-1 0,3-5 0,-4-5 0,0-1 0,1-9 0,0-1 0,-4-5 0,3 5 0,-5 5 0,0 16 0,7-3 0,-10 16 0,15-16 0,1 8 0,-1-10 0,5-5 0,-12-1 0,1-9 0,1-2 0,0-3 0,-5 3 0,3 7 0,-5 5 0,0 10 0,-2-4 0,-4 4 0</inkml:trace>
  <inkml:trace contextRef="#ctx0" brushRef="#br1" timeOffset="155502">17564 9652 11017,'-6'0'0,"2"0"0</inkml:trace>
  <inkml:trace contextRef="#ctx0" brushRef="#br1" timeOffset="156476">17702 9866 24575,'0'30'0,"0"-1"0,0-9 0,6 0 0,-5-3 0,6-2 0,-3-9 0,-3-19 0,10 0 0,-9-15 0,19-4 0,-11 9 0,11-4 0,-9 17 0,3 5 0,1-1 0,5 4 0,-1-4 0,1 12 0,7-4 0,-6 4 0,15 2 0,-15-6 0,7 7 0,-9-15 0,0-2 0,-3 0 0,1-15 0,-11 14 0,2-18 0,-9 3 0,0 1 0,-13-9 0,5 15 0,-11 3 0,8 4 0,1 14 0,4-3 0,1 10 0,0-5 0,4 3 0,-4-3 0,0 5 0,4 0 0,-4-1 0,5 1 0,0 0 0,6 4 0,0-3 0,11-2 0,-5-5 0,11-18 0,-6 4 0,7-12 0,-8 9 0,-6 0 0,4 0 0,-12 0 0,-2 5 0,-2 7 0,-16 1 0,11 4 0,-4-5 0,7 0 0</inkml:trace>
  <inkml:trace contextRef="#ctx0" brushRef="#br1" timeOffset="159924">27451 8096 24575,'-11'0'0,"5"-5"0,1-1 0,-1-9 0,5-2 0,-5 1 0,6 1 0,0 0 0,0-1 0,0-13 0,0-1 0,6-1 0,-5 3 0,14 10 0,-3 2 0,8 8 0,-2 11 0,1 16 0,-2 11 0,4 24 0,7 4-558,-15-22 0,0 2 558,2 0 0,0-3 0,4 15 0,-2-10 0,0-30 0,-1-5 0,1-14 0,4-18 0,-2-21 0,-12 16 0,-1-2 185,6-3 0,-2 0-185,-8 1 0,-1-1 0,4-1 0,1 2 0,-6-30 0,0 10 0,0 22 0,0 33 0,0 33 0,3 7 0,2 11 0,-1-1 0,-3-3 0,-1 0 0,3 4-1417,4 6 0,5 4 1,0 2-1,-3-2 1417,-2-8 0,-3-2 0,1 0 0,0 1 0,2 5 0,1 2 0,1-1 0,-2-2 0,3 8 0,0-1 0,-3-2-264,-5-6 0,-2-2 0,1-5 264,7 2 0,-3-6 0,-20 22 0,5-34 0,-11-4 0,5-11 5348,-8-9-5348,-7-1 1857,-7-6-1857,0 0 0,-1 0 0,3-20 0,2 2 0,10-14 0,10 8 0,2 3 0,10 0 0,-4 5 0,11 1 0,1 4 0,0 5 0,-2 1 0</inkml:trace>
  <inkml:trace contextRef="#ctx0" brushRef="#br1" timeOffset="160260">28056 8429 24575,'15'26'0,"-2"8"0,16 25 0,-11 0 0,0 4-1594,-1-8 1,2 2 1593,-4-7 0,1 3 0,-1-4 0,3 4 0,-1-4 0,-2-10 0,-1-4 0,-1 11 250,5-21 1,-16-14 0,7-5 0</inkml:trace>
  <inkml:trace contextRef="#ctx0" brushRef="#br1" timeOffset="160415">28198 9020 10212,'-6'-11'0,"1"0"5075,11-4-5075,-5 3 2498,22-7-2498,-18 8 362,29-8 1,-30 12-1,13-1 1</inkml:trace>
  <inkml:trace contextRef="#ctx0" brushRef="#br1" timeOffset="160734">28439 8798 24575,'34'25'0,"-3"-3"0,-15-10 0,-1 0 0,-3 4 0,-5 0 0,-1 4 0,-6 1 0,0-5 0,0-1 0,-5-9 0,-1-1 0,0-14 0,-4 1 0,9-11 0,-12-5 0,11-7 0,-7-15 0,9 6 0,6 2 0,2 9 0,4 13 0,-5 6 0,-2 5 0</inkml:trace>
  <inkml:trace contextRef="#ctx0" brushRef="#br1" timeOffset="161200">28734 8684 24575,'-22'25'0,"1"-1"0,7-3 0,7-5 0,-6 3 0,12 5 0,-5-1 0,6 1 0,5-9 0,5-9 0,-3-11 0,11-3 0,-16-7 0,20-6 0,-19 9 0,15-7 0,-12 13 0,5 1 0,4 11 0,1-4 0,0 4 0,-1-6 0,-4 0 0,0-5 0,-1-1 0,1-5 0,0 0 0,0 10 0,-5-3 0,-2 9 0</inkml:trace>
  <inkml:trace contextRef="#ctx0" brushRef="#br1" timeOffset="161383">28876 8531 24575,'7'17'0,"-1"-7"0,-6-5 0</inkml:trace>
  <inkml:trace contextRef="#ctx0" brushRef="#br1" timeOffset="161659">28953 8619 24575,'11'17'0,"-6"-1"0,5-6 0,-9 5 0,9-7 0,1-24 0,-4-8 0,18-25 0,-13 10 0,15 10 0,-10 2 0,-1 20 0,0-2 0,0 9 0,10 20 0,9 3 0,-10 7 0,3-5 0,-13-13 0,-8-6 0,2 0 0</inkml:trace>
  <inkml:trace contextRef="#ctx0" brushRef="#br2" timeOffset="169645">17144 8670 24575,'0'-7'0,"5"4"0,-4 18 0,18 12 0,-15 20 0,12-14 0,1 3-1230,-15 5 0,0 1 1230,12-3 0,-1-2 0,-11 0 0,-1-2 586,17 13-586,-16-10 0,12-14 0,-9-9 0,18-9 0,-1-14 0,33-24 0,-16-2 0,4-6-1083,-4 5 1,3-2-1,3-2 1083,-3 1 0,3-1 0,1-1 0,0 0-1018,-6 6 1,-1-1-1,1 0 1,1-1 0,0 0 1017,3-4 0,2 0 0,-1-1 0,1 1 0,-2 0 0,-1 4 0,-2 0 0,1 0 0,-1 1 0,1 0-597,10-8 0,0 0 1,-1 2-1,-2 2 597,5-5 0,-2 3 0,-2 3-439,-4 7 1,-2 2 0,-3 1 438,2-3 0,-6 3 2190,8-4-2190,-19 16 4339,-25 11-4339,-4 14 0,-3-7 0,0 7 0</inkml:trace>
  <inkml:trace contextRef="#ctx0" brushRef="#br2" timeOffset="172564">28658 7560 8191,'0'-6'0,"5"3"5063,1 13-5063,6 5 2818,-6 9-2818,24 25 0,-24 9 641,13-24 1,0 0-642,-16 30 0,25-20 0,-25-12 6568,19-12-6568,-3-13 0,4-1 0,13-6 0,14-37-2169,-16 13 1,2-5 2168,-1-6 0,1-5 0,2-1 0,3-1 0,2-1 0,1-2 0,-6 6 0,0-2 0,1 0 0,1 0-1198,2 1 0,1 1 1,1-1-1,-1 1 1198,0 0 0,1-1 0,-1 1 0,1 1 0,-2 2 0,2 1 0,-2 0 0,-1 2-460,7-7 0,-3 2 0,-1 3 460,10-7 0,-5 5 0,-17 11 0,-4 5 0,3 4 2609,-26 20-2609,-2 9 0,-9-1 0,6-2 0</inkml:trace>
  <inkml:trace contextRef="#ctx0" brushRef="#br2" timeOffset="175026">30231 5753 8191,'-6'-10'0,"1"-6"5063,5 4-5063,0-8 2818,13 0-2818,-4-1 1719,20-14-1719,-6 8 0,8-9 0,-6 14 6784,7-1-6784,-2 6 0,8 6 0,-7-3 0,-3 12 0,-8-4 0,1 6 0,-1 0 0,1 0 0,-5 0 0,-1 0 0,-4 5 0,0-4 0,1 13 0,-6-7 0,13 16 0,-16-6 0,18 15 0,-19-2 0,17 16 0,-17 3 0,8 7-1696,1 7 1696,-8 3 0,2-29 0,1 0-451,-6-1 1,0 1 450,5 4 0,1 0 0,-4 0 0,-1 1 0,5 4 0,0 0-873,-5 3 0,-2 2 873,0 3 0,2 1 0,5 0 0,0 2 0,-5-14 0,0 2 0,0 0 0,5 18 0,0 3 0,-1-3 0,-1 4 0,0-2 0,-3-15 0,-1-1 0,2 1-745,5 9 1,3 1 0,-2-3 744,-7 8 0,1-4 0,10-5 0,0-1 0,-10 4 0,-1 0-211,11 0 1,1-1 210,-12-2 0,1 0 0,10 2 0,1 1 0,-12 0 0,1-1 0,9 0 0,2 4 0,-6-1 0,-2 6 0,-1-3 0,1-13 0,0-2 0,1 3-456,2-3 1,1 3 0,0 0 0,-2-3 455,-6 1 0,-1-2 0,3-1 0,9-1 0,3 0 0,-3 0 0,-10 18 0,0-1 98,17-3 0,0-3-98,-17-5 0,0-2 0,16 4 0,1 0 0,-11-4 0,0 1 0,8 1 0,1-2 0,-4-8 0,-1-1 0,0-3 0,0-4 0,9 14 1905,-3-10-1905,-3-14 1712,-3-13-1712,-1-6 3317,0-5-3317,-1 0 1688,1 0-1688,0-5 0,-5-1 0,11-13 0,-14-6 0,19-9 0,-20-5 0,6 1 0,-8-8 0,0-2 0,0-8 0,0 8 0,-6 9 0,5 15 0,-10 14 0,5 5 0,-5 5 0,-8 22 0,3 0 0,1 21 0,-5 11 0,17-4 0,-8 14 0,1-8 0,8 8-781,-8-6 781,4-23 0,1 1 0,2 30 0,-8-29 0,0 0 0,10 0 0,0-1 0,-10 1 0,0 0 0,8 29 0,-8-3 0,0 1 0,9 2 0,-3-29 0,-1 0 0,-4 28 0,7-1 0,-7-8 0,0 0 0,8 0 0,-8-25 0,10-6 0</inkml:trace>
  <inkml:trace contextRef="#ctx0" brushRef="#br2" timeOffset="176639">31194 10946 24575,'0'11'0,"0"4"0,0 1 0,0 4 0,0 1 0,-6-1 0,4 1 0,-4-1 0,6 9 0,-15 9 0,11 2 0,-21 14 0,23-6 0,-30 10 0,19-17 0,1 0 0,-6-9 0,-1 0-1236,0 9 1,0-1 1235,4-7 0,0-2 0,-2 2 0,-1 0-384,0 4 0,-1-1 384,1-2 0,1-2 0,-1 0 0,1 0 0,-1 0 0,1 0 0,-1 0 0,0 1 0,0 4 0,-1 0 0,1 0 0,0 0 0,0-7 0,0 0 0,1 2 0,-1-1-36,-16 15 0,16-16 0,3-10 0</inkml:trace>
  <inkml:trace contextRef="#ctx0" brushRef="#br2" timeOffset="178234">31034 7380 24575,'3'6'0,"-5"-6"0,28-1 0,-9-16 0,12 7 0,6-19 0,-1 4 0,10-9 0,-6 3 0,-6 7 0,-12 9 0,-10 0 0,4 13 0,-12-12 0,8 13 0,-10-4 0</inkml:trace>
  <inkml:trace contextRef="#ctx0" brushRef="#br2" timeOffset="178460">31313 7081 8191,'5'-6'0,"-4"-3"5063,21 7-5063,-13-2 2818,14 4-2818,-2 19 1719,-13-4-1719,7 16 6784,-15-11-6784,0 18 0,-9-6 0,-1 16 0,-7-18 0,1-2 0,3-11 0,6-2 0,-3-9 0,9-2 0,-4-4 0</inkml:trace>
  <inkml:trace contextRef="#ctx0" brushRef="#br2" timeOffset="179003">31688 6447 8191,'-12'9'0,"13"19"4586,2 20-4586,9-13 0,3 3 0,-6 7 0,-1 2 800,1 3 0,2 1-800,4 1 0,0-2 0,-8-3 0,1-2 0,6-11 0,1-3 1933,4 15-1933,-5-21 6051,3-10-6051,-5-9 494,4-2-494,-5-4 1720,-5-9-1720,3 2 0,-8-8 0,4 0 0,-5 8 0,0-2 0</inkml:trace>
  <inkml:trace contextRef="#ctx0" brushRef="#br2" timeOffset="179427">31670 7004 8191,'-8'-30'0,"2"8"5063,26-14-5063,-7 6 0,22-2 2818,-11-1-2818,5 4 1719,-4 7-1719,-5 3 6784,-5 12-6784,-9-3 0,3 9 0,-3-4 0,0 10 0,14 11 0,-10 2 0,13 9 0,-15-7 0,4 1 0,-11 0 0,5-27 0,-6-6 0,0-26 0,0-8 0,0-10 0,0 14 0,0 1 0,0-9 0,5-1 0,-4 41 0,4 9 0,-5-4 0</inkml:trace>
  <inkml:trace contextRef="#ctx0" brushRef="#br2" timeOffset="179898">32029 6519 24575,'19'-12'0,"-7"-2"0,-8 38 0,-23-3 0,5 26 0,-8-14 0,7-4 0,14-9 0,-5 9 0,6-7 0,4 2 0,2-9 0,5-9 0,-5-6 0,16-10 0,-18-6 0,26-7 0,-21-8 0,5 9 0,-3 2 0,-5 16 0,9 4 0,-3 0 0,3 0 0,6-20 0,0 2 0,7-11 0,-9 9 0,-4 8 0,0 6 0,-7 6 0,5 1 0,-7 4 0,0-5 0,-1 0 0</inkml:trace>
  <inkml:trace contextRef="#ctx0" brushRef="#br2" timeOffset="180028">32279 6336 11020,'-6'-5'0,"1"4"0,5-4 0</inkml:trace>
  <inkml:trace contextRef="#ctx0" brushRef="#br2" timeOffset="180828">32392 6435 24575,'6'9'0,"3"-6"0,-7 11 0,7-13 0,-3 4 0,0-10 0,4-1 0,-4-5 0,4 0 0,1 5 0,4-5 0,-3 10 0,7-6 0,-2 7 0,3-6 0,0 5 0,1-5 0,-1 0 0,1 4 0,-1-10 0,1 4 0,-5-4 0,-6-1 0,4 1 0,-11 1 0,6-1 0,-9 1 0,0 0 0,-10 5 0,2-8 0,-7 12 0,-2-7 0,5 14 0,-3 1 0,9 4 0,-12 9 0,15-6 0,-10 10 0,18-16 0,6 2 0,-4-18 0,6 7 0,-11-12 0,12 12 0,-3-2 0,6 13 0,-1-2 0,4 16 0,3 5 0,8 14 0,-13-14 0,-1 3-788,2 8 0,-1 4 788,-1 2 0,-1 3 0,3 10 0,-4 2 0,-6-8 0,-3-1 0,2 0 0,-3-2 0,-4-11 0,-2-2 0,1 19 0,-18-8 0,9-26 0,-14 2 0,12-22 0,0 4 1576,0-10-1576,-1-5 0,-3-15 0,7-5 0,-11-16 0,17-2 0,-8 17 0,10 6 0</inkml:trace>
  <inkml:trace contextRef="#ctx0" brushRef="#br2" timeOffset="180971">33250 6653 24575,'-9'-6'0,"-11"1"0,7 5 0,-4 0 0</inkml:trace>
  <inkml:trace contextRef="#ctx0" brushRef="#br2" timeOffset="186031">5839 1241 8191,'-6'-4'0,"1"-11"5063,5 1-5063,5-6 2818,-4 5-2818,19-12 1719,-8-4-1719,11-2 6784,0 1-6784,-9 19 0,0-4 0,-5 15 0,-8 7 0,13 14 0,-12 19 0,17 18 0,-16 10-360,7-33 0,1 0 360,-9 23 0,23-7 0,-15-18 0,6-4 0,0-17 0,-9-1 0,8-7 0,-5 2 720,5-10-720,2-1 0,14-16 0,-2-7 0,3-7 0,-15-12 0,0 9 0,-15-14 0,7 14 0,-9 1 0,0 15 0,-5 14 0,4 30 0,-16 27 0,16-4 0,-1 5-2273,-13 10 0,-1 4 2273,13-13 0,4 3 0,-4 0 0,-8 7 0,-5 1 0,3 3 0,7-8 0,3 2 0,-1 3 0,-2 1 0,-5 0 0,-2 2 0,-1 2 0,-1-1 0,2-3 0,2-1 0,1-2 0,0-2 0,-2 1 0,-2 4 0,-2 1 0,0-3 0,0-9-654,-3-3 1,0-9 653,-21 14-264,-5-18 264,-6-17 0,3-7 0,1-10 0,17-6 0,-2-8 4097,13-5-4097,5-21 0,-3-8 0,15 13 0,1-4-190,-5-2 0,1-1 190,9-1 0,3 2 0,-2 3 0,3 2 311,20-23-311,6 9 0,5 6-557,6-1 557,0 0 0,5 5 0,-4 1 0,3 6 0,-4-1 0,-20 15 0,-5 5 0</inkml:trace>
  <inkml:trace contextRef="#ctx0" brushRef="#br2" timeOffset="186439">6988 1270 8191,'4'0'0,"3"0"5063,14 0-5063,-1 0 2818,1 0-2818,-5 0 429,3 0 1,-12 0 0,2 0 0</inkml:trace>
  <inkml:trace contextRef="#ctx0" brushRef="#br2" timeOffset="186615">6900 1485 24575,'15'0'0,"1"0"0,5 0 0,-1 0 0,1 0 0,-5 0 0,-6 0 0,-5 0 0</inkml:trace>
  <inkml:trace contextRef="#ctx0" brushRef="#br2" timeOffset="188874">7723 1305 24575,'9'-6'0,"-2"1"0,8 5 0,5 0 0,-7 0 0,2 9 0,-5-7 0,-9 24 0,4-17 0,-5 14 0,0-8 0,0 2 0,0 3 0,0 1 0,0-5 0,0-1 0,0 0 0,5-3 0,1 3 0,0-5 0,7 3 0,-10 2 0,6 2 0,-26 20 0,3-15 0,-14 11 0,7-25 0,-3 10 0,3-14 0,1 13 0,5-16 0,4 4 0,0 0 0,5-4 0,1 4 0</inkml:trace>
  <inkml:trace contextRef="#ctx0" brushRef="#br2" timeOffset="189720">8334 952 24575,'-5'-6'0,"-5"2"0,-7 10 0,1 0 0,0 10 0,-1 16 0,-9 24 0,13-16 0,0 4-1118,-5 9 0,3 4 1118,7 2 0,0 1 0,-8 0 0,1-1 0,13-3 0,0-2 0,-8-3 0,2-2-216,6-11 1,4-1 215,6 27 0,-6-26 0,24-10 0,-17-12 0,14-1 0,-8-9 2183,1 4-2183,4-8 484,1 4-484,3-19 0,-12 10 0,1-10 0</inkml:trace>
  <inkml:trace contextRef="#ctx0" brushRef="#br2" timeOffset="190390">8481 1290 24575,'12'11'0,"0"6"0,13 29 0,-3 10-1091,-10-20 0,0 2 1091,0 0 0,1 0 0,-1-1 0,0-1 0,10 20 700,-4-18-700,-3-14 90,1-7 0,-9-11 0,2 0 0</inkml:trace>
  <inkml:trace contextRef="#ctx0" brushRef="#br2" timeOffset="190658">8723 1468 8191,'-5'-12'0,"-5"14"5063,-4 10-5063,-2 10 2818,-2 14-2818,-5 5 0,-6 10 0,-5-2 0,-4-4 0,5-7 1719,4-6-1719,10-12 6784,6-5-6784,1 0 0,6-3 0,0-2 0,6-5 0</inkml:trace>
  <inkml:trace contextRef="#ctx0" brushRef="#br2" timeOffset="190941">8989 1609 8191,'0'20'0,"0"1"5063,0-1-5063,0 1 2818,0-5-2818,0-1 1719,0-4-1719,0-1 6784,0 5-6784,0-3 0,0-2 0,0-5 0</inkml:trace>
  <inkml:trace contextRef="#ctx0" brushRef="#br2" timeOffset="191282">9029 959 24575,'40'38'0,"-2"7"0,-19-13 0,-2 3-1777,-1-2 0,-2 2 1777,2 5 0,0 1 0,-3 0 0,-1 0-120,1 0 1,-1 1 119,-4 0 0,-1 0 0,4-4 0,-1-2 0,-7 20 876,7-22-876,-10-12 0,-5-11 0,-1 0 1757,-9 1-1757,-2 0 1160,-3 2-1160,4-6 0,0 3 0,1-10 0,7 4 0,-1-5 0</inkml:trace>
  <inkml:trace contextRef="#ctx0" brushRef="#br2" timeOffset="191747">9940 1237 24575,'0'42'0,"0"11"0,0 5 0,0-22 0,0 0 0,0 29 0,0-7 0,0-1-533,0-23 0,0 0 533,0 12 0,0-5 87,0-17 0,0-14 0,0-5 1</inkml:trace>
  <inkml:trace contextRef="#ctx0" brushRef="#br2" timeOffset="191942">9812 1699 24575,'5'-6'0,"1"-4"0,5 9 0,4-10 0,1 9 0,5-10 0,7 10 0,2-12 0,1 12 0,-12-7 0,-10 9 0</inkml:trace>
  <inkml:trace contextRef="#ctx0" brushRef="#br2" timeOffset="192931">10893 1191 8191,'0'4'0,"0"10"5063,0 25-5063,0 1 0,-10 14 0,8-6 887,-11-16 1,0 0-888,9 26 0,-21-2 1857,22-18-1857,-5-14 6336,8-9-6336,5-9 0,1-1 0,9-5 1353,9 0-1353,9-15 0,6 3 0,-6-11 0,-9 13 0,-13 13 0,-7 8 0,-4 9 0,0 1 0,0-1 0,0-3 0,0-2 0,0-5 0,5-4 0,-4-1 0,4-5 0</inkml:trace>
  <inkml:trace contextRef="#ctx0" brushRef="#br2" timeOffset="193203">11312 958 8191,'0'-16'0,"-15"30"4916,1 13-4916,-1 6 0,1 5 0,7 4 0,1 0 551,-6 5 1,1 0-552,9-1 0,1-1 0,-6-7 0,3-2 1951,12 20-1951,0-18 0,8-9 5977,1-12-5977,1-6 36,27 3 1,-28-12 0,17 7-1</inkml:trace>
  <inkml:trace contextRef="#ctx0" brushRef="#br2" timeOffset="193792">11740 988 24575,'0'21'0,"0"-1"0,15 12 0,-3-1 0,16 26-739,-7-7 739,-9-18 0,-1-1 0,10 18 0,-9-3 182,9-12-182,-17-9 0,13-7 0,-16-12 0,4-1 0</inkml:trace>
  <inkml:trace contextRef="#ctx0" brushRef="#br2" timeOffset="194028">12016 1049 24575,'-27'4'0,"3"7"0,12 5 0,-5 1 0,-24 22 0,11-14 0,2 0 0,0 1 0,-3 5 0,2 1 0,10-13 0,12-3 0,2-10 0,5-2 0</inkml:trace>
  <inkml:trace contextRef="#ctx0" brushRef="#br2" timeOffset="194301">12065 1254 8191,'9'-12'0,"3"3"5063,4 9-5063,0 5 2818,-10 1-2818,-2 5 1719,-4 4-1719,0 1 6784,0 0-6784,0 4 0,0-4 0,0 1 0,5-7 0,1-5 0,5-5 0,13 0 0,-5 0 0,14-13 0,-21 10 0,1-10 0</inkml:trace>
  <inkml:trace contextRef="#ctx0" brushRef="#br2" timeOffset="194563">12265 911 24575,'16'41'0,"-6"5"0,11-13 0,-17 6 0,11 2 0,-15-3 0,0 0 0,0 1 0,-6-9 0,-2-2 0,0-12 0,-7 1 0,0 2 0,-2-5 0,3 0 0,9-9 0</inkml:trace>
  <inkml:trace contextRef="#ctx0" brushRef="#br2" timeOffset="195322">13360 1012 8191,'0'3'0,"0"3"5063,0 23-5063,0 9 0,0 10 0,0 8 0,9-8 0,-7-2 0,6-16 0,-8-1 2818,0-13-2818,0 3 0,0-12 0,0 2 0</inkml:trace>
  <inkml:trace contextRef="#ctx0" brushRef="#br2" timeOffset="195530">13296 1301 13045,'-6'-5'0,"6"4"4588,10-4-4588,6-1 2003,13 4-2003,1-12 1110,8 12-1110,0-15 0,1 14 957,-9-11 0,-11 12 0,-10-4 1</inkml:trace>
  <inkml:trace contextRef="#ctx0" brushRef="#br2" timeOffset="196339">14159 997 24575,'0'23'0,"0"-5"0,0 18 0,0-5 0,0 7 0,0 8 0,0 2 0,0 0 0,0-10 0,0-9 0,0-13 0,0-1 0,4-9 0,-3-1 0,4-5 0</inkml:trace>
  <inkml:trace contextRef="#ctx0" brushRef="#br2" timeOffset="196613">14366 1237 24575,'0'10'0,"4"1"0,2-5 0,5 4 0,0-9 0,0 4 0,-1-5 0,1 0 0,1-10 0,-1-2 0,-4-8 0,-2-1 0,-22 1 0,4 2 0,-16 8 0,9-2 0,4 10 0,0-4 0,6 6 0,4 0 0,1 0 0</inkml:trace>
  <inkml:trace contextRef="#ctx0" brushRef="#br2" timeOffset="196904">14743 889 24575,'-12'15'0,"0"1"0,-4 12 0,-3 11 0,-3 17-538,15-24 1,2 1 537,-6 33 0,11-2 0,0-16 0,20-4 263,4-8-263,18-9 0,7-10 0,-1-9 0,-17-8 0,-6 0 0</inkml:trace>
  <inkml:trace contextRef="#ctx0" brushRef="#br2" timeOffset="197237">15356 994 24575,'-26'0'0,"3"9"0,8-1 0,1 11 0,8-3 0,-15 15 0,17 0 0,-17 3 0,20-6 0,-5-8 0,10-3 0,11 4 0,3-14 0,11 17 0,0-21 0,5 10 0,-13-13 0,-4 0 0</inkml:trace>
  <inkml:trace contextRef="#ctx0" brushRef="#br2" timeOffset="197859">15587 995 24575,'-8'20'0,"-7"9"0,13 1 0,-15 8 0,15 8 0,-17 2 0,17 0 0,-13-5 0,14-17 0,-4-16 0,5-16 0,0-10 0,9-12 0,-7-11 0,5 4 0,4-3 0,1 6 0,0 0 0,0-10 0,2 2 0,18-11 0,-15 18 0,-2 14 0,6 51 0,-3 2 0,-9-1 0,-1 2 0,12 21 0,-17 0 0,22-5 0,-22-12 0,18-8 0,-19-14 0,4-2 0,-6-9 0,0-2 0</inkml:trace>
  <inkml:trace contextRef="#ctx0" brushRef="#br2" timeOffset="198061">15659 1235 24575,'28'-9'0,"-5"2"0,1-2 0,-7-5 0,-6 7 0,-4-4 0,-2 7 0</inkml:trace>
  <inkml:trace contextRef="#ctx0" brushRef="#br2" timeOffset="198254">15895 933 24575,'6'17'0,"7"4"0,-10 17 0,15 8 0,-16 2 0,18 8 0,-17 0-1239,7 0 1239,-10-8 302,0-14-302,-5-16 0,-2-4 0,-26-3 0,20 0 0,-13-2 0</inkml:trace>
  <inkml:trace contextRef="#ctx0" brushRef="#br2" timeOffset="199203">16757 987 24575,'0'34'0,"0"1"0,8 3 0,-6 0 0,7 1 0,-9-9 0,0-2 0,0-11 0,0-2 0,0 0 0,0-8 0,0 2 0</inkml:trace>
  <inkml:trace contextRef="#ctx0" brushRef="#br2" timeOffset="199359">16676 1225 24575,'16'-6'0,"3"-12"0,11 15 0,11-20 0,8 21 0,-1-17 0,-19 17 0,-12-6 0</inkml:trace>
  <inkml:trace contextRef="#ctx0" brushRef="#br2" timeOffset="202557">4831 2271 24575,'0'10'0,"0"6"0,0-5 0,0 4 0,0-4 0,6 4 0,-4 1 0,17 9 0,-8 4 0,13 5 0,1 7 0,-4-2 0,4 2 0,-6-3 0,-2-7 0,6 1 0,-5-14 0,6 2 0,-3-6 0,7 2 0,-5-2 0,13-4 0,-3 11 0,14-17 0,4 21 0,5-23 0,-8 17 0,6-17 0,-6 6-720,16 3 720,2-8-1299,-26 3 0,1-1 1299,4-4 0,2-2 0,7 2 0,1-2 0,4-5 0,2-1 0,-17 6 0,2 1 0,-1-2 0,1-6 0,-1-2 0,2 3 0,1 4 0,0 3 0,1-1 0,-1-2 0,1-2 0,-1 0 0,1 1 0,-1-1 0,1 1 0,-1 3 0,1 1 0,-1-2 0,1-1 0,-1-2 0,1 0 0,-1 1 0,1-1 0,-1 1 0,1 3 0,-1 1 0,1-2-1138,-1-2 0,1-1 0,-1 1 1138,-2 4 0,0 1 0,-1-2 0,3-3 0,0-1 0,0 1 0,17 3 0,-1-1 0,-16-2 0,0-1 0,0 1 0,-2 4 0,-1 0 0,1 0-756,2-4 1,1-1 0,0 1 755,1 3 0,2 0 0,-1 0 0,-2-3 0,0 0 0,0-1 0,2 0 0,1 1 0,-1 0 0,-3 3 0,1 0 0,-1 0 0,1-3 0,-1-2 0,1 3 0,-1 2 0,1 1 0,-1 1 0,-2-1 0,0 0 0,-1 0-367,3 0 1,0 0 0,0 0 366,17 0 0,-1 0 0,-18 0 0,-1 0 0,0 0 0,15 0 0,-1 0 186,1-1 1,-2 2-187,-7 4 0,-1 1 0,4-4 0,0-1 0,-4 5 0,1 0 0,4 1 0,0-2 0,-4-3 0,-1-1 0,0 5 0,0 0 0,-4 1 0,-1-2 1064,-2-4 0,-2 1-1064,-3 9 0,-2-1 0,28-7 0,-8 22 2497,-8-22-2497,1 27 0,-10-18 2246,2 14-2246,-3-7 0,3 6 0,-6 0 1965,1 6-1965,-8-2 0,7 9 0,-12-11 826,-2 6-826,-9-12 62,-11-1-62,6 1 0,-1-1 0,-5 1 0,5-1 0,0 1 0,-4-1 0,4-4 0,-1-5 0,-4-2 0,4-8 0,-5 4 0</inkml:trace>
  <inkml:trace contextRef="#ctx0" brushRef="#br2" timeOffset="204363">11464 3307 8191,'-6'-10'0,"1"3"5063,5-8-5063,5 4 2818,-4 1-2818,9-1 1719,-9-4-1719,16-5 6784,-7-2-6784,13-10 0,0-1 0,4-9 0,11-3-901,9-2 901,-20 23 0,0 1 0,6 1 0,1 0 0,-1 1 0,2 0 0,18-1 0,1 2 0,-14 3 0,1 1-857,16-3 0,1 2 857,-12 3 0,-1 2 0,4-2 0,4 1 0,2-1 0,6-1 0,-3 3 0,5 3 0,0 0-1083,-4-6 1,4-2-1,-3 4 1083,1 11 0,-3 0 0,2-14 0,0 1-894,2 12 0,1 3 894,-3-6 0,-1-1 0,5 0 0,0 2 0,0 3 0,-1 1 0,1-6 0,0 1 0,-1 5 0,1 2 0,-18-1 0,2 0 0,1 0 0,0 0 0,3 1 0,1-1 0,-2-1 0,6-3 0,-2-1 0,2 1-708,-5 3 0,2 1 1,0-1-1,-4 0 708,1-3 0,-4-1 0,1 1 0,-2 3 0,-1 1 0,1 1-204,2-1 0,0 0 0,-1 0 204,-1 0 0,0 0 0,0 0 0,0 0 0,-1 0 0,1 0 0,2 0 0,0 0 0,0 0 0,-2 0 0,-1 0 0,1 0 0,2 0 0,1 0 0,0 0 0,-1 0 0,1 0 0,-1 0 0,-2 0 0,0 0 0,-1 0 0,3 0 0,0 0 0,0 0 0,-3 0 0,0 1 0,2-2 400,1-1 0,2-1 0,2-1 1,0 0-401,4 0 0,0 0 0,0 0 0,1 0-527,-3 0 0,1 0 1,0 0-1,-1 0 527,-1 1 0,1 0 0,-1 0 0,-3-1 0,3 0 0,-2-1 0,-2 1 491,-2 3 1,-1 1-1,1-2-491,1-6 0,-1-2 0,1 2 0,-2 6 0,-1 3 0,-1-3 0,21-11 0,0 1 0,-20 10 0,0 2 0,0-2 0,20-10 0,-2-1 0,-3 12 0,-1-1 0,4-13 0,0-1 0,-4 7 0,1 0-53,-15-3 1,0-3 0,1 1 52,1 1 0,2 1 0,0-1 0,2-1 0,1-1 0,0 0-716,3 0 0,-1 0 0,1 0 716,-3 2 0,-1 1 0,1 0 0,-1-1 0,1 1 0,-2 1 677,-1 1 0,0 0 0,-1 1-677,17-5 0,-1-1 0,0-2 0,-2 0 0,-7 3 0,-1-1 0,-2-4 0,-2-1 0,-3 4 0,-3-1 0,-6-1 0,-2 0 0,-5 0 0,-3 1 1524,15-15-1524,-14 5 2150,-15 3-2150,7-8 4441,-17 1-4441,11-10 0,-15 3 0,0-1 2285,0-7-2285,0 14 0,0 0 0,0 12 0,0 8 0,-5 2 0,4 5 0,-4 5 0</inkml:trace>
  <inkml:trace contextRef="#ctx0" brushRef="#br2" timeOffset="211895">17398 1387 8191,'3'0'0,"-1"-5"5063,13 4-5063,-4-4 2818,0 0-2818,4 4 1719,1-10-1719,13 9 0,1-12 0,16 12 6784,-6-15-6784,6 14 0,-7-5 0,-1 8 0,-8 0 0,-2 0 0,-16 0 0,-3 0 0</inkml:trace>
  <inkml:trace contextRef="#ctx0" brushRef="#br2" timeOffset="212221">18675 1301 24575,'39'0'0,"1"-8"0,-10 6 0,-2-7 0,1 9 0,1 0 0,8 0 0,8 0 0,-5 0 0,5 0 0,-8 0 0,-17 0 0,-4 0 0</inkml:trace>
  <inkml:trace contextRef="#ctx0" brushRef="#br2" timeOffset="212437">19585 1257 24575,'28'-7'0,"-9"1"0,4 1 0,-8 3 0,-4-2 0,4 4 0,-9 0 0,-1 0 0</inkml:trace>
  <inkml:trace contextRef="#ctx0" brushRef="#br2" timeOffset="215623">17211 10576 23919,'-55'14'0,"1"0"0,0 0 0,-1 0 0,-5 0 0,2 0 0,16-3 0,17-1 0</inkml:trace>
  <inkml:trace contextRef="#ctx0" brushRef="#br2" timeOffset="217525">28169 9795 8191,'0'-11'0,"0"0"5063,19-1-5063,10-10 0,1 12 0,5-1 619,9-7 0,4-1-619,7 2 0,1-1 0,4-3 0,0 0 0,-5 3 0,-1 1 0,-7 0 0,-2 2 939,-11 7 1,-2 1-940,14-10 0,-27 16 0,-10-5 0</inkml:trace>
  <inkml:trace contextRef="#ctx0" brushRef="#br2" timeOffset="222465">1621 956 8191,'-11'5'0,"2"1"5063,9 9-5063,0 9 0,0 14 0,-17 18 2075,13 10-2075,-9-31 0,-1 3 0,12 15 0,1 1 0,-10-13 0,0-1 0,9 10 0,2-1 0,-11 15 0,11-8 0,0-8 1820,0-2-1820,0-16 6466,0-6-6466,0-9 0,0-4 0,0-10 960,0-14-960,0-13 0,0-13 0,0-7 0,0 23 0,0-2 0</inkml:trace>
  <inkml:trace contextRef="#ctx0" brushRef="#br2" timeOffset="223052">1592 1071 24575,'5'17'0,"-4"10"0,12-1 0,-11 20 0,17 2 0,-17 8 0,16-8 0,-15-10 0,10-14 0,-12-9 0,9-9 0,-9 4 0,8-9 0,-3 4 0,5-5 0,0-5 0,1-5 0,9-17 0,4-12 0,-8 10 0,1-1-390,-1-3 0,1 0 390,0-1 0,-1 2 0,9-16 0,-9 16 0,-6 22 0,-10 14 0,4 23 0,-5 21 0,0-12 0,0 2 0,0 3 0,0 1-926,0 0 1,0 0 925,0-5 0,0 0 0,0 26 707,0-14-707,0-6 0,0-14 0,0-18 0,0-3 0,0-13 0</inkml:trace>
  <inkml:trace contextRef="#ctx0" brushRef="#br2" timeOffset="223370">2090 1407 24575,'0'17'0,"0"-1"0,4-6 0,-2 5 0,7-3 0,-3 3 0,9-9 0,10 5 0,-2-9 0,10-9 0,-15-1 0,2-15 0,-14-1 0,10-15 0,-14-9 0,-3 10 0,-3 0 0,-4-3 0,-13-5 0,10 37 0,0 7 0,0-2 0,0 4 0,-7 12 0,10-8 0,-5 8 0</inkml:trace>
  <inkml:trace contextRef="#ctx0" brushRef="#br2" timeOffset="223620">2451 1106 24575,'6'30'0,"-5"6"0,5 3 0,-6 9 0,0-12 0,0 1 0,0 15 0,7 3 0,-6-26 0,5-13 0,-6-1 0,0-4 0,0-5 0,0-2 0</inkml:trace>
  <inkml:trace contextRef="#ctx0" brushRef="#br2" timeOffset="223955">2431 1079 24575,'12'-17'0,"4"7"0,1-1 0,3 10 0,8-6 0,3 16 0,7 2 0,-4 12 0,1 8 0,-8 20-397,-11-21 0,-3 1 397,-5 1 0,-2 1 0,4 31 0,-10-8 0,0-8 0,-19 1 0,1-14 0,-18 1 0,11-14 0,1-2 0,-6-6 0,11-7 794,-5-1-794,13-6 0,-8-12 0,11 4 0,-4-11 0,12 13 0,0 1 0</inkml:trace>
  <inkml:trace contextRef="#ctx0" brushRef="#br2" timeOffset="224279">3174 1116 24575,'-6'4'0,"-16"6"0,12 6 0,-19 20 0,10 12-276,12-16 0,1 1 276,-5 25 0,11-4 0,0-23 136,0-3-136,6-8 0,1-3 0,9-1 0,0-10 0,5 0 416,-1-6-416,1 0 0,-5 0 0,-6 0 0,-5 0 0</inkml:trace>
  <inkml:trace contextRef="#ctx0" brushRef="#br2" timeOffset="224420">3130 1411 24575,'11'-6'0,"-1"-3"0,5 7 0,-8-3 0,3 5 0</inkml:trace>
  <inkml:trace contextRef="#ctx0" brushRef="#br2" timeOffset="224733">3501 1199 24575,'0'3'0,"0"3"0,0 15 0,0-1 0,-8 9 0,5 9 0,-5 2 0,8 6 0,-6-15 0,4-3 0,-4-8 0,6-3 0,0-2 0,0-5 0,17-4 0,-4-1 0,32-5 0,3 0 0,9-10 0,7 8 0,-16-8 0,-9 4 0,-15 4 0,-23-4 0,1 6 0,-11 0 0</inkml:trace>
  <inkml:trace contextRef="#ctx0" brushRef="#br2" timeOffset="225218">1899 2195 9758,'11'0'0,"-3"0"4121,36 0-4121,20-18 0,-12 8 0,10 0 0,-1-1 0,-5-2 0,0 0 0,3 0-330,0 2 0,4-1 0,1 1 1,-2 2 329,-7 4 0,-1 1 0,-1 1 0,0-2 0,0-3 0,0-2 0,-1 1 0,2 2 0,2 4 0,0 4 0,1-1 0,-1-3 0,-3-6 0,0-3 0,-1 0 0,-1 3 0,14 6 0,0 4 0,-4-4 198,-7-7 0,-2-3 0,-2 4-198,15 6 0,-5 3 1552,-16-7 1,-4 1-1553,16 6 597,-29-4-597,-18-7 0,-9 3 0,0-1 0</inkml:trace>
  <inkml:trace contextRef="#ctx0" brushRef="#br2" timeOffset="225422">4459 967 24575,'0'-11'0,"0"1"0</inkml:trace>
  <inkml:trace contextRef="#ctx0" brushRef="#br2" timeOffset="225599">4532 1343 9240,'-5'6'0,"-1"-1"0,0-5 0,1 0 0</inkml:trace>
  <inkml:trace contextRef="#ctx0" brushRef="#br0" timeOffset="233090">8764 2264 24575,'5'17'0,"-4"10"0,4 7 0,6 22 0,-8 9-695,2-28 0,1 0 695,-6 0 0,0 0 0,-1 4 0,2-1 0,4-6 0,0 0 0,-4 3 0,0-2 0,9 13 338,-10-10-338,5-14 0,-4-9 0,4-34 0,-5 1 0,-10-36 0,7 6 0,-7 16 0,10 7 0</inkml:trace>
  <inkml:trace contextRef="#ctx0" brushRef="#br0" timeOffset="233571">8618 2295 24575,'12'-17'0,"5"1"0,-1 3 0,8-7 0,1-2 0,4-7 0,-9 8 0,-1 7 0,-13 0 0,4 12 0,-4 2 0,4 8 0,-4 7 0,8-9 0,-12 8 0,17-3 0,-8 1 0,0 2 0,3-13 0,-13 4 0,4-5 0</inkml:trace>
  <inkml:trace contextRef="#ctx0" brushRef="#br0" timeOffset="234696">9126 3176 24575,'6'-15'0,"1"8"0,13-15 0,-3 19 0,11-23 0,-7 23 0,11-10 0,-10 13 0,2 0 0,-13 14 0,-15 7 0,-7 14 0,1 3 0,-5-8 0,14-6 0,-6-9 0,7-4 0,5 0 0,1 0 0,10 4 0,-4-3 0,4 8 0,-9-8 0,-1 3 0,-15-9 0,6 3 0,-23-7 0,17 2 0,-14-4 0,8 0 0,3 0 0,-8 0 0,8 0 0,-4-4 0,10 2 0,1-2 0</inkml:trace>
  <inkml:trace contextRef="#ctx0" brushRef="#br0" timeOffset="235728">12041 1801 24575,'7'25'0,"-6"12"0,5 24 0,0-24 0,0 2-1472,-5 6 0,1 1 1472,3 4 0,1 0 0,1-3 0,-2 0 0,-4-4 0,1-3 0,9 16 931,-11-20-931,5-19 484,-4 2-484,-11-32 0,6 17 0,-11-24 0</inkml:trace>
  <inkml:trace contextRef="#ctx0" brushRef="#br0" timeOffset="236138">11886 1971 24575,'16'-8'0,"7"-11"0,2 8 0,9-13 0,7-1 0,1-3 0,-4-3 0,-6 7 0,-12 5 0,-5 6 0,-9 26 0,5-5 0,-10 22 0,25-4 0,-16-8 0,20 8 0,-22-19 0,1 2 0</inkml:trace>
  <inkml:trace contextRef="#ctx0" brushRef="#br0" timeOffset="237132">12256 3004 8191,'0'3'0,"0"3"5063,8 23-5063,-6 1 0,7 8 0,-1 0 2818,-6 1-2818,7-9 1719,-3-2-1719,-5-12 6784,5 0-6784,-6-6 0,0-13 0,0-4 0</inkml:trace>
  <inkml:trace contextRef="#ctx0" brushRef="#br0" timeOffset="238153">15531 1743 8191,'0'11'0,"0"6"5063,0 29-5063,0 2 0,0 16 1276,0 1-1276,0-28 0,0 0 0,0 29 1030,0-2-1030,0-16 5679,0-10-5679,0-10 0,5-12 0,-4-1 1867,4-4-1867,-5 0 367,-9-11 0,6 3 0,-6-9 1</inkml:trace>
  <inkml:trace contextRef="#ctx0" brushRef="#br0" timeOffset="238548">15329 1978 24575,'0'-16'0,"0"-4"0,0 8 0,9-4 0,0 0 0,8-1 0,3-7 0,2-1 0,14-11 0,1 3 0,-3 3 0,-7 14 0,-12 5 0,-4 10 0,1 10 0,11 3 0,-8 8 0,8-5 0,-12-9 0,1 8 0,-1-12 0,6 13 0,-10-13 0,2 4 0</inkml:trace>
  <inkml:trace contextRef="#ctx0" brushRef="#br0" timeOffset="239191">15243 2869 24575,'0'35'0,"0"-8"0,0 1 0,0 1 0,0 9 0,0 2 0,0-2 0,0-9 0,5-13 0,-4-6 0,4-5 0</inkml:trace>
  <inkml:trace contextRef="#ctx0" brushRef="#br0" timeOffset="240196">15426 2934 12240,'-4'-6'0,"2"6"4771,-2 18-4771,13-3 2145,6 16-2145,17-7 1203,-5-1-1203,1 2 4216,-17-12-4216,-10-2 0,-7-6 0,-9-5 0,-2 0 0,-3 0 0,4-10 0,0 3 0,10-8 0,2 0 0,4 3 0,0-3 0,4 4 0,-2 0 0,11-1 0,-6 1 0,9-1 0,-6 6 0,-4-4 0,4 9 0,-4 1 0,0 10 0,8-3 0,-12 11 0,16-15 0,-11 11 0,8-13 0,0 4 0,1-5 0,5 0 0,-1 0 0,-3 0 0,-2 0 0,0-7 0,-8 11 0,7-9 0,-4 16 0,2-10 0,3 5 0,-4-6 0,4 0 0,-8-5 0,2-5 0,-9-6 0,-9 4 0,6-2 0,-15 13 0,33-4 0,-15 5 0,27 0 0,-11-6 0,0 5 0,-1-5 0,-4 10 0,0-2 0,-5 7 0,3-3 0,2 0 0,1-1 0,3-5 0,-5 0 0,1 0 0,0 0 0,-5-5 0,-6 4 0,-6-9 0,-5 9 0,0-4 0,-4-1 0,8 4 0,-2-4 0</inkml:trace>
  <inkml:trace contextRef="#ctx0" brushRef="#br0" timeOffset="241542">17779 1645 24575,'0'36'0,"0"12"0,0 18-845,0-30 0,0 2 845,0 2 0,0 1 0,1-3 0,-2 0 0,-4 3 0,-1-1 0,3 26 0,-8-10 0,11-18 547,0-14-547,0-9 70,-17-9 0,13-1 0,-13-5 0</inkml:trace>
  <inkml:trace contextRef="#ctx0" brushRef="#br0" timeOffset="241862">17568 1865 10046,'0'-15'0,"0"3"5089,0-3-5089,9 3 2525,-7 1-2525,16-3 1471,-9-1-1471,6 1 5444,-3-1-5444,-1 4 0,0 0 0,4 5 0,1 2 0,1 13 0,3-7 0,1 20 0,1-19 0,2 16 0,-4-18 0,-4 5 0,-5-6 0,-6 0 0</inkml:trace>
  <inkml:trace contextRef="#ctx0" brushRef="#br0" timeOffset="243084">17825 2767 8191,'0'11'0,"0"4"5063,0 1-5063,0 5 2818,0-1-2818,0-4 1719,0 0-1719,5-6 6784,-4 1-6784,3 4 0,-4-3 0,0-2 0,0-5 0</inkml:trace>
  <inkml:trace contextRef="#ctx0" brushRef="#br0" timeOffset="244513">19600 1449 24575,'-6'-11'0,"1"14"0,5-1 0,0 18 0,0 4 0,0 6 0,8 8 0,-6 1 0,7 7 0,-9-6 0,0 6 0,0-8 0,0-7 0,0-3 0,6-8 0,-5 1 0,6-5 0,-7-1 0,0 0 0,0-3 0,0 3 0,0 0 0,-5-8 0,-3-7 0,2-2 0,0-7 0</inkml:trace>
  <inkml:trace contextRef="#ctx0" brushRef="#br0" timeOffset="244828">19450 1497 11385,'0'-11'0,"0"0"4928,0 0-4928,0 0 2296,9-1-2296,-1-3 1305,12 0-1305,-7 5 4661,2 3-4661,0 7 0,-2 10 0,3-8 0,-4 12 0,3-13 0,1 4 0,4-5 0,1 0 0,-10 0 0,-2 0 0</inkml:trace>
  <inkml:trace contextRef="#ctx0" brushRef="#br0" timeOffset="245592">19678 2244 24575,'0'-11'0,"9"5"0,3-5 0,4 9 0,-1-4 0,-4 6 0,-1 0 0,1 0 0,-5 5 0,-1 1 0,-5 9 0,0 1 0,0 5 0,0-1 0,0-4 0,0-1 0,0-4 0,0 0 0,9 1 0,-7-1 0,16 2 0,-15-2 0,6 1 0,-4-1 0,-4 4 0,-1-8 0,-1 7 0,-13-13 0,6 4 0,-7 0 0,0-4 0,3 4 0,-4-5 0,5-5 0,0 4 0,5-4 0,1 5 0</inkml:trace>
  <inkml:trace contextRef="#ctx0" brushRef="#br0" timeOffset="248839">5599 3271 8191,'-6'-11'0,"1"0"5063,5 0-5063,0 1 2818,5-1-2818,2-4 1719,9 1-1719,-3 4 6784,2-1-6784,-4 10 0,4-4 0,-2 14 0,-3-2 0,3 12 0,-12 5 0,5 15 0,3 1 0,-7-2 0,15-13 0,-10-9 0,9-9 0,-1-2 0,1-5 0,4 0 0,9 0 0,4-15 0,-2 5 0,4-19 0,-8-1 0,4-12 0,-4-18 0,-1 9 0,-15 4 0,-3 23 0,-23 38 0,11 20 0,-9 4 0,-1 6-1390,11 13 0,3 3 1390,-3-15 0,-2 2 0,1 1-1055,-1 8 1,0 2 0,2-1 1054,2-1 0,1-1 0,-3-1 0,-5-1 0,-2 0 0,2-3 0,7 12 0,-1-5-88,-9-13 0,1-6 88,8 4 0,-16-24 0,10-4 2255,-12-12-2255,2 7 3615,-10-9-3615,-3 0 249,-3-13-249,-16-11 0,21-11 0,-11-8 0,29 5 0,-3 8 0,12 1 0,-4 13 0,19-7 0,-5 15 0,18-18 0,-9 17 0,-2-6 0,-5 9 0</inkml:trace>
  <inkml:trace contextRef="#ctx0" brushRef="#br0" timeOffset="249490">6109 3665 24575,'0'11'0,"0"4"0,0 9 0,0 14 0,0 10 0,0 8-1546,0 0 1546,0 8 0,0 2 0,0 0 0,0-11 0,0-16 376,0-15-376,-9-40 0,7-11 0,-6-30 0,7 22 0,2-2-531,-1 0 0,0-2 531,-1-6 0,2-2 0,3 1 0,3 1 0,-1 2 0,2 2 0,3 7 0,1 2 0,7-14 1106,6 11-1106,-6 22 0,3-7 0,-7 19 0,-4-4 0,1 14 1126,-6 3-1126,9 16 0,-13 2 0,7 9 0,-22 12 0,5-22 0,-11 7 0,4-24 0,3-6 0,-3 5 0,4-10 0,0 8 0,0-7 0,5 2 0,1-4 0</inkml:trace>
  <inkml:trace contextRef="#ctx0" brushRef="#br0" timeOffset="249875">6382 3670 24575,'6'15'0,"-1"1"0,8 8 0,-10-3 0,10 3 0,-7-3 0,-5 7 0,6 3 0,-7 7 0,0-8 0,-5-6 0,4-9 0,-9-9 0,9-18 0,-4-1 0,5-24 0,15-1 0,-12-10 0,27-8 0,-16 0 0,12 8 0,-8 9 0,1 14 0,-11 14 0,2 5 0</inkml:trace>
  <inkml:trace contextRef="#ctx0" brushRef="#br0" timeOffset="250543">6693 3668 24575,'9'-6'0,"-6"-4"0,15 0 0,-11-2 0,3-3 0,-5 4 0,-11-4 0,-18 8 0,7 7 0,-7 7 0,9 9 0,13-5 0,-7 1 0,9-1 0,0 0 0,4-5 0,10 11 0,11-14 0,17 10 0,14-13 0,10 0-504,0 0 504,-3 0 0,-15-8 0,-9 5 0,-12-22 0,-15 16 0,-4-19 0,-8 16 504,-5 2-504,-5 5 0,-6 5 0,-5 0 0,1 0 0,3 5 0,1 5 0,9 7 0,6-6 0,7-2 0,5-9 0,4 0 0,1-6 0,5-2 0,-2-16 0,3-12 0,-11-12 0,0 17 0,-2-2 0,-6-3 0,-3-2-699,6-7 0,-1-1 699,-4-1 0,-2 0 0,1 4 0,0 2 0,0-11 0,-15 56 0,11 31 0,-9 2 0,0 5-1394,10 3 0,3 1 1394,-6 4 0,0 2 0,5 13 0,2-4 0,-1 4 0,0 1 0</inkml:trace>
  <inkml:trace contextRef="#ctx0" brushRef="#br2" timeOffset="257385">17669 14742 24575,'2'20'0,"-4"6"0,20 31 0,-15-8 0,22 0 0,-22-18 0,21-3 0,-12-11 0,13-10 0,4-1 0,24-35-1454,-15 8 0,2-4 1454,-4-3 0,2-4 0,3-1-1940,9-4 0,3-1 0,3-2 1940,-9 8 0,2-2 0,0 1 0,2-1 0,4-2 0,0 0 0,2 0 0,0 2-791,0 0 1,1 2-1,0 0 1,-1 1 790,-5 2 0,0 1 0,-1 1 0,-1 1 0,7-3 0,-2 2 0,-3 2 0,11-2 0,-7 3-1,-17 5 0,-4 3 1,11 2 355,-22 6 0,-14 8 0,-5 0 0</inkml:trace>
  <inkml:trace contextRef="#ctx0" brushRef="#br2" timeOffset="267720">28278 14816 24575,'-5'-6'0,"4"-3"0,-9 8 0,4-4 0,-5 5 0,-5 0 0,4 0 0,-8 6 0,4-5 0,-12 5 0,-3 3 0,-3-8 0,-3 0 0,-17 17-341,13-16 0,1-1 341,-16 19 0,0-18 0,0 18 0,0-17 0,0 21 0,0-10 0,7 12 0,0 1-139,15-2 139,-9 8 0,5-2 0,-7 3 0,7-3 0,13-6 0,-1 1 0,-8 15 0,13-14 0,2 0 0,-7 14 0,1 17 0,12-14 0,-10 14 0,21-20 0,-7 0 677,1 0-677,6 1 0,-7-1 144,9 0-144,0 8 0,0 11 0,0-14 0,0 2 0,0-24 0,0-1 0,0 1 0,0-1 0,6 1 0,-4-1 0,10 1 0,-11-5 0,22 2 0,-14-6 0,19 7 0,-16-7 0,4 4 0,-1-4 0,1 0 0,4-4 0,4 11 0,-2-16 0,2 16 0,-4-18 0,26 14 0,-12-13 0,22 6 0,-10-8 0,2 0 0,8 0-1469,7 0 1469,-5 0 0,6-10-82,-16 8 82,-2-8 0,-7 10 0,-1 0 0,8 0 0,2-10-661,8 8 661,8-8 0,1-1 0,-28 9 0,0 1 0,0-4 0,0-1 0,0 0 0,-1 1 0,30 2 0,-34-7 0,0-1 0,24 9 1358,-8-8-1358,1-5 0,-10 11 0,2-19 85,-3 21-85,3-22 0,6 10-446,4-13 446,5 5 0,-8 1 0,-2 0 0,-12-2 697,6-4-697,-2-5 0,-1 1 0,1-7 0,-13 3 55,1-6-55,-7 3 0,-9-9 0,14-1 0,-20-8 0,19 8 0,-21-6 0,7 6 0,-9-8 0,0 0 0,0 8 0,-15-6 0,1 5-1009,-18-7 1009,3 5 0,-10 1 0,-1 11 0,-9 0 0,-2 5 0,20 19 0,-2 1 0,-7-2 0,-2 2-1106,-4 0 0,-2 2 1106,-2 4 0,-1 0 0,0-4 0,2 1-551,3 8 1,0 3 550,0-6 0,1 0 0,2 0 0,2 1 0,3 4 0,2-1-215,-28-9 215,8 11 0,0 0 0,8 0 0,2 0 821,12 13-821,9-10 643,11 27 1,9-26-1,5 13 1</inkml:trace>
  <inkml:trace contextRef="#ctx0" brushRef="#br2" timeOffset="268500">29398 14705 8191,'5'-6'0,"1"6"5063,9 1-5063,7 24 0,11-6 0,11 20 2161,7-6-2161,-19-15 0,0-1 0,1 1 0,0 0 0,4-2 0,-1-1 0,-2 0 0,-2-1 0,0-2 0,0-1 1808,24 12-1808,-16-11 0,-4 4 6503,-15-14-6503,-10 8 0,-20-8 0,-13-6 0,0 2 0,5-7 0</inkml:trace>
  <inkml:trace contextRef="#ctx0" brushRef="#br2" timeOffset="268751">29906 14624 8191,'-13'-12'0,"-20"27"4620,7 11-4620,0 4 0,-1 4 0,4-3 0,2 2 1097,-5 2 0,1 0-1097,3-1 0,0-1 0,1-6 0,1-1 0,-13 24 0,-1-5 1860,9-11-1860,9-7 6325,5-12-6325,10-4 479,-4-1-479,5 1 0,0-5 0,0-1 0</inkml:trace>
  <inkml:trace contextRef="#ctx0" brushRef="#br2" timeOffset="328417">27082 3058 8191,'-6'-5'0,"26"-6"5063,4 4-5063,6-9 0,4-1 0,24 0 420,-17-1 1,2-2-421,-2 7 0,1 1 0,7-4 0,2-1 568,0 0 1,-1 0-569,1-1 0,0 1 0,-4 6 0,-3 1 0,-5-5 0,-4 3 5516,13 9-5516,-16-12 0,-58 34 0,21-14 0,-32 15 0</inkml:trace>
  <inkml:trace contextRef="#ctx0" brushRef="#br2" timeOffset="328715">27673 2859 24575,'0'20'0,"0"5"0,0 18 0,10 5 0,-8 8-1344,4-21 1,-2 2 1343,-3 0 0,-2 1 0,1 8 0,0 0-123,0-4 1,0 0 122,1-2 0,-2 1 0,-3 2 0,-2-3 0,4 12 0,-8 1 0,10-32 0,0-5 0,15-40 0,-1-12 0,4-6 0,-7 9 0</inkml:trace>
  <inkml:trace contextRef="#ctx0" brushRef="#br2" timeOffset="329119">28197 2845 24575,'0'28'0,"10"10"0,-8 10 0,23 8-2023,-21 8 2023,8-29 0,2 4 0,-6 18 0,-2 2 0,1-17 0,0 0 325,4 8 1,-2-4-326,-7 1 0,12-17 334,-12-2-334,9-16 0,-10-8 0,20-38 0,-5-20 0,-1 10 0,3-9 0,-1 2-734,-1-7 1,-1 0 733,1 8 0,0-3 0,-3 6 0,-5 7 0,-1 6 0,10-17 0,-15 26 0,9 9 0,-10 7 0,8 8 0,-7-4 0,2 5 0</inkml:trace>
  <inkml:trace contextRef="#ctx0" brushRef="#br2" timeOffset="330017">28748 2793 24575,'-6'-32'0,"4"2"0,-24 4 0,15 4 0,-19-1 0,4 3 0,-12 2 0,-10-3 0,-8-1 0,24 10 0,0 0-473,-1 0 1,0 1 472,-6-2 0,-4 0 0,-18-3 0,-2 1 0,9 6 0,-2 2-793,7 0 1,-3 1-1,3 2 793,-10 3 0,-2 2 0,-1-2 0,-4 0 0,2 3 0,16 1 0,2 1 0,-4 1 0,-8 1 0,-6 0 0,1 1 0,7 2 0,-7 8 0,3 2 0,7-4 0,-2 1 0,6 0 0,5 3 0,5 0-658,1-1 1,2 0 657,5-1 0,3 1 0,-22 21 0,5 1 0,22-15 0,-1 2 0,0-1 0,1 2 0,0 4 0,2 2 0,2 4 0,1 1 0,1 2 0,3 1 0,6 0 0,1 0 0,-5-1 0,2-1 0,8 1 0,1 0 0,-5 0 0,1 2 0,4 2 0,2 1 0,-2 0 0,2 0 0,4-4 0,1-1 0,0 1 0,2-2 0,5-6 0,2-2 0,2 1 0,3 0 0,3-2 0,3-1 0,5 2 0,2-1 0,2 0 0,3-2 0,3 1 0,4-1 0,5-4 0,2-2 0,4 2 0,1-2-940,3-4 1,0-2 939,-1 1 0,-1-2 0,-3-8 0,0-1 0,-1 6 0,1-1 0,8-10 0,0-1 0,-3 5 0,1 0 0,-17-5 0,1-1 0,2-1 0,11-3 0,2-1 0,-2 2 0,8 2 0,-1-2 0,-9-5 0,1-4 0,-3 2 0,-2 2 0,-3 0 0,1-8 0,0-1 0,-4 4 0,-1 0 106,1-2 0,0-2-106,-6-4 0,1-2 0,-2-2 0,13-8 0,-1-2 85,-12 6 0,0-3 1,-2 2-86,6-7 0,-4 0 0,2-7 0,-3-1 0,-12 8 0,-3-1 0,4-8 0,-4-1 0,-9 10 0,-3 0 0,-4 1 0,0-1 192,5-4 1,-2 0-193,-8 0 0,-1-2 0,6-3 0,-2 1 0,-12 3 0,-3 0 0,4 0 0,-3 2 0,-10 5 0,-3 2 0,5 3 0,-2 1 0,-7 1 0,-2 1 0,-2 2 0,-2 2 0,-5-1 0,-3 3 0,-2-1 0,-2 4 0,-1 7 0,-1 2 0,-4-4 0,0 2 0,0 9 0,-1 1 86,-4-5 0,0 0-86,-7 4 0,-2 4 0,15 6 0,-1 2 0,4-1 0,2-6 0,3 0 0,1 11 0,-1-1 0</inkml:trace>
  <inkml:trace contextRef="#ctx0" brushRef="#br2" timeOffset="334626">28627 4346 8191,'-5'-6'0,"-1"6"5063,0 11-5063,-5 5 2818,9 12-2818,-19 5 0,17 6 0,-20 10 0,21-1 0,-7 0 1719,10-1-1719,0-9 6784,0 0-6784,9 0 0,1 0 0,9 1 0,5-5 0,0-1 0,9-9 0,1-1 0,4-12 0,0 6 0,1-15 0,-18 7 0,-4-9 0</inkml:trace>
  <inkml:trace contextRef="#ctx0" brushRef="#br2" timeOffset="335404">28927 4598 24575,'0'-28'0,"0"9"0,9-5 0,3 13 0,-1-1 0,7 6 0,-11 1 0,9 10 0,-2 13 0,-7 16 0,10 6 0,-15 6 0,15-8 0,-15-7 0,19 1 0,0-15 0,0 1 0,7-12 0,-12-7 0,9-13 0,2-16 0,-2-4 0,1-8 0,-16 4 0,7 0 0,-15 7 0,7 7 0,-9 23 0,0 31 0,0 28-1413,-9-7 0,-2 6 1413,5-13 0,1 2 0,-2 1-917,-4 5 1,-3 1 0,3-1 916,4 1 0,3-1 0,-2-1 0,-2-5 0,-2 0 0,3-3 0,5 10 0,1-4-26,-5-10 0,-1-4 26,1 11 0,5-22 0,-14-14 2377,6 4-2377,-6-12 3178,-2 7-3178,1-26 72,-2 4-72,-1-24 0,1-1 0,7-18 0,1 19 0,0-1 0,8-14 0,-8-2 0,16 29 0,-5 8 0,25-14 0,-15 14 0,11 0 0,-16 7 0</inkml:trace>
  <inkml:trace contextRef="#ctx0" brushRef="#br2" timeOffset="335766">29478 4074 24575,'5'17'0,"15"7"0,-16 31 0,11-23 0,2 4-1895,-9 10 1,-4 6 0,1-1 1894,6 10 0,-1 1 0,-5-7 0,0 2 0,-3-1 0,-1-4 0,-1-1 0,-1-3 0,1 3 0,0-1 0,1 10 0,-2-5 1693,-7 1-1693,-7-9 0,-9-13 0,-11 3 918,0-12-918,-1-6 0,-2-2 0,-17-3 0,-1 6 0,32-20 0</inkml:trace>
  <inkml:trace contextRef="#ctx0" brushRef="#br2" timeOffset="337924">8551 4469 24575,'-17'0'0,"2"0"0,0 6 0,3 1 0,-4 5 0,4 3 0,0 1 0,-1 16 0,2 5 0,1 19-1143,-5-4 1,2 3 1142,10-13 0,3-1 0,-6 1 0,0 0-285,5-5 1,2-1 284,-1 20 0,0-10 0,12-6 0,-4-14 0,10-2 0,-7-18 2213,4 5-2213,1-9 641,5 4-641,3-19 0,-12 10 0,1-10 0</inkml:trace>
  <inkml:trace contextRef="#ctx0" brushRef="#br2" timeOffset="338375">8693 4835 12621,'5'-6'0,"2"11"4688,6 6-4688,3 17 0,7 6 0,4 12 0,0-3 0,-1 4 0,-7-9 2078,-9-8-2078,11 7 289,-13-24 1,6 5 0,-9-18 0</inkml:trace>
  <inkml:trace contextRef="#ctx0" brushRef="#br2" timeOffset="338629">8925 4788 24575,'-15'17'0,"2"-4"0,-3 16 0,0-1 0,-7 10 0,-5 10-711,-5 8 711,-1-5 0,9-12 176,3-8-176,14-14 0,-3-7 0,10 4 0,-4-12 0,5 7 0</inkml:trace>
  <inkml:trace contextRef="#ctx0" brushRef="#br2" timeOffset="338953">9000 5085 24575,'0'27'0,"0"-2"0,0-9 0,0-1 0,0-4 0,0 0 0,0-1 0,0 6 0,0-5 0,0 0 0,0-7 0</inkml:trace>
  <inkml:trace contextRef="#ctx0" brushRef="#br2" timeOffset="339310">9080 4595 24575,'17'0'0,"6"13"0,0 10 0,3 20 0,1 8 0,-14-20 0,-2 1-819,-5 1 0,0 0 819,6 8 0,-1 0 0,-9-3 0,-1-1 0,5 1 0,-1-2 0,-5 20 531,0-18-531,0-9 271,0-13-271,-9-6 0,1 4 0,-8-12 836,0 13-836,-1-13 0,-11 4 0,-3-6 0,10 0 0,4 0 0</inkml:trace>
  <inkml:trace contextRef="#ctx0" brushRef="#br2" timeOffset="340203">11901 4588 24575,'-5'-12'0,"-18"30"0,4 6 0,-15 33 0,21-26 0,3 1-627,4 6 0,-1 0 627,-4 4 0,0 0 0,9-1 0,1-1 0,-4-2 0,-1-2 0,6 30 0,15-7 223,-3-4-223,14-22 0,-10-5 0,-6-18 0,4-8 0,-7 2 236,8-4 0,-9 0 0,-1 0 0</inkml:trace>
  <inkml:trace contextRef="#ctx0" brushRef="#br2" timeOffset="340560">12019 4866 24575,'6'11'0,"5"4"0,-10 1 0,20 15 0,-7 8 0,12 4 0,-6 13 0,3-20 0,-11-2 0,6-15 0,-17-9 0,4-4 0,-5-1 0</inkml:trace>
  <inkml:trace contextRef="#ctx0" brushRef="#br2" timeOffset="340793">12250 4832 24575,'-19'12'0,"-4"11"0,-8 15 0,-3 12 0,10-13 0,0 2 0,5-11 0,0 1 0,-2 4 0,3-2 0,1 0 0,-2-7 0,16-2 0,-10-2 0,13-10 0,0-5 0</inkml:trace>
  <inkml:trace contextRef="#ctx0" brushRef="#br2" timeOffset="341127">12187 5141 8191,'11'0'0,"4"-6"5063,1 4-5063,4-4 2818,1 6-2818,-10 9 1719,7-6-1719,-15 15 6784,6-11-6784,-9 8 0,0 0 0,0 1 0,-5 0 0,-1 4 0,0-8 0,1 4 0,10-10 0,13-2 0,-4-4 0,9 0 0,-9-17 0,-7 13 0,2-13 0</inkml:trace>
  <inkml:trace contextRef="#ctx0" brushRef="#br2" timeOffset="341422">12434 4736 8191,'9'-11'0,"-2"6"5063,4 25-5063,2 6 0,-11 14 0,7 6 0,-9 2 0,0 8 2818,-9-8-2818,-6 11 0,3-26 1719,-10 5-1719,15-22 6784,-8-9-6784,-4 10 0,2-13 0,2 8 0,6-12 0</inkml:trace>
  <inkml:trace contextRef="#ctx0" brushRef="#br2" timeOffset="342427">15966 4640 24575,'-11'-6'0,"1"1"0,4 22 0,-19 7 0,10 23 0,-8 12-771,9-27 0,2 1 771,9 4 0,2 0 0,-7-4 0,0 0-103,6 12 0,4-2 103,-2 12 0,4-19 0,0-1 0,-2-5 0,19 2 0,-13-15 0,24 10 0,-14-19 1132,11 4-1132,-8-12 0,-10 0 0,-2 0 0</inkml:trace>
  <inkml:trace contextRef="#ctx0" brushRef="#br2" timeOffset="342742">16202 4856 24575,'8'20'0,"9"1"0,6 35 0,2-13 0,2 6 0,-2-14 0,0-3 0,0-3 0,-12-11 0,-1-3 0,-7-11 0</inkml:trace>
  <inkml:trace contextRef="#ctx0" brushRef="#br2" timeOffset="342988">16442 4815 24575,'-9'12'0,"1"3"0,-11 11 0,2 4 0,-9 11 0,-1 1 0,-4-4 0,0-2 0,9-11 0,2-6 0,7 1 0,7-8 0,-1-2 0,7-5 0</inkml:trace>
  <inkml:trace contextRef="#ctx0" brushRef="#br2" timeOffset="343383">16533 5003 24575,'5'-6'0,"1"2"0,5 8 0,-5 2 0,-2 5 0,-4 0 0,0 0 0,0-1 0,0 1 0,0 4 0,0-3 0,5-2 0,-4 4 0,13-12 0,-11 17 0,6-8 0,-9 10 0,0-5 0,-10-6 0,3-5 0,-8 0 0,0-4 0,7 4 0,-1-5 0</inkml:trace>
  <inkml:trace contextRef="#ctx0" brushRef="#br2" timeOffset="343683">16717 4743 24575,'16'25'0,"12"10"0,-25-4 0,21 11 0,-22-4 0,6 0 0,-8-8 0,0 8 0,0-20 0,0 6 0,-21-5 0,2 2 0,-6-5 0,12-4 0</inkml:trace>
  <inkml:trace contextRef="#ctx0" brushRef="#br2" timeOffset="344705">19784 4696 8191,'-15'0'0,"3"0"5063,-6 17-5063,2 5 0,-10 19 0,4 6 0,2-7 0,2 3 0,10-7 0,1 0 824,-10 14 0,2-1-824,12 9 0,-8-5 1794,11-14-1794,0-9 6242,20 14-6242,-10-24 0,15 6 0,-14-17 377,0-7 1,-5 2 0,-2-4 0</inkml:trace>
  <inkml:trace contextRef="#ctx0" brushRef="#br2" timeOffset="345094">19885 4933 24575,'15'0'0,"1"17"0,3 4 0,0 18 0,0-1 0,1 0 0,-4-8 0,6 8 0,-3-14 0,-5-3 0,-5-10 0</inkml:trace>
  <inkml:trace contextRef="#ctx0" brushRef="#br2" timeOffset="345343">20099 4901 24575,'-6'9'0,"-12"6"0,9 7 0,-12 2 0,5 4 0,-7 6 0,-4 7 0,-7 4 0,3-7 0,8-10 0,9-10 0,4-12 0,9 4 0,-4-4 0,5 0 0,0-1 0</inkml:trace>
  <inkml:trace contextRef="#ctx0" brushRef="#br2" timeOffset="345753">20237 5085 24575,'-16'31'0,"-1"-6"0,15-10 0,-2-4 0,4 4 0,4-8 0,7 2 0,1-9 0,3 0 0,-5 0 0,1-5 0,0 4 0,0-4 0,-5 10 0,-2 1 0,-4 4 0,6 6 0,-4 0 0,4 0 0,-6 4 0,0-8 0,0-2 0,0-5 0</inkml:trace>
  <inkml:trace contextRef="#ctx0" brushRef="#br2" timeOffset="346026">20423 4884 24575,'6'15'0,"14"12"0,-17 4 0,11-1 0,2 1 0,-2 20 0,3 9 0,-7-14 0,-10-15 0,0-3 0,-5-16 0,4 6 0,-9-16 0,4 12 0,-4-13 0,-1 4 0,5-5 0,1 0 0</inkml:trace>
  <inkml:trace contextRef="#ctx0" brushRef="#br2" timeOffset="347556">25492 4585 24575,'-20'33'0,"-2"5"0,11 27 0,1-33 0,0 1 0,7 20 0,3 1-952,-6-17 0,1 0 952,4 12 0,2-2 0,-1 1 614,0-10-614,13-6 314,-5-14-314,10-5 0,-6 1 0,-1-11 976,1 6-976,-1-9 0,-5 0 0,-1 0 0</inkml:trace>
  <inkml:trace contextRef="#ctx0" brushRef="#br2" timeOffset="347893">25652 4885 24575,'6'4'0,"4"7"0,-8 13 0,26 16 0,-14 1 0,18 8 0,-15-19 0,-1-2 0,-8-7 0,7-4 0,-13-1 0,12-9 0,-13-2 0,4-5 0</inkml:trace>
  <inkml:trace contextRef="#ctx0" brushRef="#br2" timeOffset="348115">25868 4966 24575,'-17'9'0,"0"2"0,3 10 0,0-1 0,-2-2 0,1 1 0,-5-4 0,0 14 0,3-14 0,3 9 0,4-18 0,9 4 0,-4-9 0,5 4 0</inkml:trace>
  <inkml:trace contextRef="#ctx0" brushRef="#br2" timeOffset="348699">26052 5075 14269,'-9'-6'0,"-3"1"4260,-12 18-4260,12-5 1786,-6 11-1786,17 1 973,-4-3-973,5 4 3287,5-6-3287,-4-4 0,8 0 0,-7-1 0,2 1 0,-21-5 0,4 4 0,-12-9 0,10 4 0,4-5 0,5 0 0,1 0 0</inkml:trace>
  <inkml:trace contextRef="#ctx0" brushRef="#br2" timeOffset="348984">26181 4711 24575,'27'35'0,"-4"2"0,-6 23 0,3-4-2306,-17 0 2306,7 0 0,-10 0 693,0 1-693,0-17 0,0-7 391,-9-22-391,0 3 0,-11-12 0,12 7 0,-1-9 0</inkml:trace>
  <inkml:trace contextRef="#ctx0" brushRef="#br2" timeOffset="355345">10058 17233 24575,'-12'10'0,"6"1"0,-10 25 0,13 4-714,-13-8 0,-1 2 714,11 33 0,-14-29 0,0-1 465,16 21-465,-12-12 236,16-17-236,9-12 0,-2-1 0,12-9 727,-2-2-727,12-5 0,-9-10 0,0 3 0,-14-8 0,-6 4 0,0 0 0,-17-3 0,3 7 0,-14-8 0,7 14 0,5-5 0,1 6 0,4 0 0,5 0 0,1 0 0</inkml:trace>
  <inkml:trace contextRef="#ctx0" brushRef="#br2" timeOffset="355632">10360 17360 8191,'-4'-7'0,"2"4"5063,-9 18-5063,10 9 2818,-5 7-2818,14 24 0,-6-20 1719,13 10-1719,-13-25 6784,4-3-6784,-6 2 0,-5-7 0,-1-2 0,-5-5 0,0-5 0,-5 0 0,9 0 0,-2 0 0</inkml:trace>
  <inkml:trace contextRef="#ctx0" brushRef="#br2" timeOffset="355760">10451 17360 24575,'59'-21'0,"-3"-5"0,-18 24 0,0-15 0,-8 15 0,-1-13 0,-18 13 0,-2-4 0</inkml:trace>
  <inkml:trace contextRef="#ctx0" brushRef="#br2" timeOffset="356029">10859 17181 24575,'0'39'0,"0"1"0,0 6 0,-9-6 0,7-2 0,-6-9 0,8-13 0,0-1 0,5-4 0,0-1 0,11-4 0,5-1 0,-9-5 0,2 0 0</inkml:trace>
  <inkml:trace contextRef="#ctx0" brushRef="#br2" timeOffset="358380">11510 17358 24575,'31'0'0,"5"0"0,-6 0 0,10 0 0,-10 0 0,-4 0 0,-11 0 0,-4 0 0,-1 5 0,-4-4 0,-1 4 0</inkml:trace>
  <inkml:trace contextRef="#ctx0" brushRef="#br2" timeOffset="358549">11608 17487 24575,'28'0'0,"2"0"0,9-8 0,-1 6 0,-8-7 0,-10 9 0,-11 0 0</inkml:trace>
  <inkml:trace contextRef="#ctx0" brushRef="#br2" timeOffset="360354">12648 17233 24575,'5'-6'0,"1"1"0,9 5 0,1 0 0,5 0 0,-1 0 0,-4 0 0,0 0 0,-10 5 0,-2 1 0,-4 4 0,0 1 0,0 0 0,0 0 0,0 4 0,0 1 0,5-5 0,-4 7 0,13-6 0,-12 4 0,-2 0 0,-7-9 0,-12-1 0,-5-6 0,1 0 0,-5 0 0,7 0 0,10 0 0,2 0 0</inkml:trace>
  <inkml:trace contextRef="#ctx0" brushRef="#br2" timeOffset="360605">13074 17080 24575,'-6'5'0,"-8"2"0,12 9 0,-15 9 0,14 14 0,-5-6 0,14 4 0,-5-16 0,23-1 0,-15-4 0,18-7 0,-20-4 0,2-5 0</inkml:trace>
  <inkml:trace contextRef="#ctx0" brushRef="#br2" timeOffset="360786">13234 17130 24575,'0'30'0,"6"-2"0,-4-7 0,17 3 0,-16-7 0,19 3 0,-20-14 0,7 0 0</inkml:trace>
  <inkml:trace contextRef="#ctx0" brushRef="#br2" timeOffset="360963">13308 17259 13562,'-20'5'0,"6"-4"4457,-7 13-4457,10-12 477,-1 12 1,6-13 0,1 4 0</inkml:trace>
  <inkml:trace contextRef="#ctx0" brushRef="#br2" timeOffset="361416">13559 17311 13417,'0'3'0,"0"-1"4495,0 18-4495,0-4 1937,0 5-1937,0-5 1068,0-1-1068,0-4 914,-4-5 1,2-1-1,-2-5 1</inkml:trace>
  <inkml:trace contextRef="#ctx0" brushRef="#br2" timeOffset="361676">13743 16937 24575,'13'24'0,"5"25"0,-2-2 0,8 13 0,-22-14 0,6 0 0,-14 3 0,5-8 0,-10-8 0,-20-8 0,10-10 0,-27 1 0,34-10 0,-3-6 0</inkml:trace>
  <inkml:trace contextRef="#ctx0" brushRef="#br2" timeOffset="578910">1844 7582 24575,'-9'13'0,"-9"17"0,-17 21 0,11-18 0,0 2 0,-4 4 0,0 1 0,-3 1 0,0 0 0,-1 0 0,0-1 0,1-2 0,-1-3 0,5-5 0,0-2 0,-12 10 0,13-14 0,12-11 0,7-8 0,48-20 0,18-6 0,-5 3 0,4-1 0,-2 2 0,-1 1 0,-2 1 0,-3 1 0,-9 2 0,-3 1 0,12-4 0,-22 7 0,-15 4 0,-5 2 0,-3-1 0,-4-1 0,1 0 0,-2-2 0,-1 0 0,-11-8 0,-23-8 0,7 8 0,-5-1 0,-9-3 0,-3 2 0,-3 0 0,0 1 0,4 3 0,1 1 0,6 3 0,1 1 0,-19 0 0,12 5 0,6 1 0,4 1 0,8 0 0,6 0 0,8 0 0,6 0 0,8 0 0,11 6 0,14 11 0,14 19 0,-16-10 0,1 2 0,2 5 0,0 1 0,0 1 0,-2-1 0,-3-3 0,-1-2 0,12 16 0,-11-15 0,-10-12 0,-5-8 0,-5-6 0,-3-16 0,0-19 0,-1-32 0,0 15 0,0-3 0,0-5 0,0 0 0,-1 0 0,2 3 0,-1 11 0,1 3 0,2-8 0,-1 26 0,1 13 0</inkml:trace>
  <inkml:trace contextRef="#ctx0" brushRef="#br2" timeOffset="588100">3142 13443 24575,'-11'0'0,"-10"2"0,-13 3 0,-11 9 0,-10 12 0,27-8 0,0 2 0,-2 4 0,0 2 0,0 2 0,1 1 0,3 0 0,1 0 0,4-2 0,1 0 0,-8 18 0,10-7 0,6-1 0,4 0 0,3 5 0,2 5 0,2 3 0,1 3 0,1 5 0,9 6 0,-3-30 0,1 1 0,3 2 0,0 1 0,0 1 0,-1 0 0,-3 0 0,-1 1 0,-2-2 0,-1-1 0,-1-2 0,-2-1 0,-3 23 0,-6-14 0,-6-12 0,-7-8 0,-5-5 0,-3-2 0,-5-2 0,-1-3 0,3-3 0,7-4 0,9-3 0,8-3 0,4-3 0,4-3 0,1-2 0,0 0 0,2 0 0,3 1 0,2 3 0,2 1 0,-1 1 0,-1 2 0,-1 1 0,-1 1 0,-1 0 0,4 2 0,7 5 0,9 9 0,10 10 0,4 9 0,-2 11 0,-4 8 0,-19-23 0,-1 1 0,-2 2 0,-1 2 0,-1 0 0,-2 1 0,-1-1 0,-1 0 0,-1-1 0,0-1 0,3 31 0,0-4 0,1 4 0,-3-30 0,-1 2 0,1 2 0,-2 2 0,1 2 0,-1 0 0,-1-1 0,0-2 0,0-4 0,-1-2 0,2 23 0,3-10 0,5-5 0,6-2 0,5-5 0,3-6 0,7-6 0,4-9 0,7-5 0,6-6 0,2-6 0,-1-7 0,-4-10 0,-8-10 0,-6-13 0,-10-1 0,-10 13 0,-6 11 0</inkml:trace>
  <inkml:trace contextRef="#ctx0" brushRef="#br2" timeOffset="594429">2260 14180 24575,'-36'0'0,"-6"0"0,-15 0 0,23-1 0,-1 0 0,-7-2 0,-1-1 0,-6-2 0,-1-2 0,-7-3 0,0-1 0,-3-4 0,-1-2 0,19 4 0,0-1 0,0-2-163,-1-3 1,0-1-1,1-2 163,1-2 0,0-2 0,1 0 0,0-2 0,2-1 0,0 0 0,2-1 0,2 0 0,1-1 0,-12-14 0,3 0 0,6 3 0,3 0 0,5 2 0,2-1 0,5 2 0,2-1 0,3-3 0,2-1 0,0-5 0,3-1 0,0-3 0,1-2 0,1-3 0,0-2 0,2-1 0,0-1 0,3 18 0,1 0 0,1-1-87,-1-2 1,1-1 0,2-1 86,2-4 0,1-2 0,4-1 0,4-6 0,3-1 0,4-1 0,-1 10 0,3 0 0,1 0 0,2-1-515,3-2 0,2-1 1,2 1-1,0 0 515,1 2 0,1 0 0,1 1 0,-1 1 0,-1 4 0,0 1 0,0 2 0,-1 1-169,7-7 0,-1 2 0,-1 3 169,-5 7 0,-1 3 0,-2 1 0,6-5 0,-3 3 0,-9 11 0,-1 3 650,10-16-650,4-1 2075,7-7-2075,-18 22 0,1 0 588,19-20-588,-9 13 0,-11 12 0,-7 8 0,4 1 0,3-2 0,0 1 0,-4 2 0,-10 5 0,-8 6 0,-9 4 0,-8 6 0,-6 3 0,-3-1 0,-1-3 0,-1-2 0,-2-3 0,0-1 0,-1-1 0,3-1 0,5 0 0,4 0 0,5-1 0,6-1 0,2-1 0,5 0 0,4 2 0,2 0 0,7 1 0,8 0 0,12 0 0,12 0 0,7 0 0,1 0 0,-8 0 0,-12 0 0,-11 0 0,-10 0 0,-5 1 0,-4 3 0,-6 4 0,-2 3 0,-3 2 0,-3 3 0,-3 5 0,-3 10 0,-1 7 0,-1 2 0,5-3 0,3-9 0,5-8 0,3-8 0,1-5 0,0-2 0,1-2 0,1 4 0,0-3 0,0 1 0</inkml:trace>
  <inkml:trace contextRef="#ctx0" brushRef="#br2" timeOffset="653293">7342 7574 24575,'5'6'0,"1"-1"0,5-5 0,4-6 0,26-13 0,-4-6 0,19-5 0,-15 5 0,-10 14 0,-12-2 0,-5 12 0,-13 1 0,4 18 0,-5 16 0,0 14 0,0 16-1586,0 1 1586,0 1-416,0-25 1,0-1 415,0 12 0,0 3 0,5-31 0,-4-9 0,8-4 0,-3-5 1516,10-1-1516,-9-22 0,2 13 0,-9-13 0</inkml:trace>
  <inkml:trace contextRef="#ctx0" brushRef="#br2" timeOffset="653579">7841 7678 24575,'0'32'0,"5"-16"0,8 24 0,5-32 0,1 5 0,1-13 0,-4 0 0,14-22 0,-16 7 0,11-18 0,-24 12 0,-4-6 0,-4 14 0,-12-2 0,2 15 0,-16 13 0,14-5 0,-5 11 0,15-9 0,8 5 0,-4-8 0,5 2 0</inkml:trace>
  <inkml:trace contextRef="#ctx0" brushRef="#br2" timeOffset="654031">8251 7413 8191,'-6'0'0,"1"0"0</inkml:trace>
  <inkml:trace contextRef="#ctx0" brushRef="#br2" timeOffset="654226">8544 7229 24575,'0'58'0,"0"-4"0,0-8 0,0 10-2137,0 10 2137,-6-26 0,0 1 0,5-3 0,-1 0 343,-4 2 0,1 1-343,4 2 0,2-3 88,-1 17 0,0-11 1,0-33-1</inkml:trace>
  <inkml:trace contextRef="#ctx0" brushRef="#br2" timeOffset="654393">8687 7764 24575,'0'-6'0,"0"2"0</inkml:trace>
  <inkml:trace contextRef="#ctx0" brushRef="#br2" timeOffset="654905">9381 7199 24575,'46'-15'0,"2"1"0,-17 1 0,2-2-623,0 3 1,0 0 622,0 0 0,-1 1 0,24-3 0,-14-8 406,-17 18-406,-16-13 0,-5 16 0,-9-4 0</inkml:trace>
  <inkml:trace contextRef="#ctx0" brushRef="#br2" timeOffset="655422">10634 6677 8191,'-26'-16'0,"2"-3"5063,8 17-5063,1-4 2818,9 24-2818,1 4 0,5 25 0,12 17 0,-12-27 0,2 2 408,16 15 1,2 0-409,-12-17 0,-1-2 0,12 7 0,-1-5 6337,-7-6-6337,2-7 0,-12-9 0,-1-9 0,-1 3 0,-13-8 1349,3 4-1349,-1-10 0,-10-9 0,19-11 0,-20-17 0,21-14 0,-4 20 0,2-1 0,11-2 0,2 2 0,-5-21 0,22 17 0,-19 25 0,12 3 0,10 6 0,-14 1 0,6 6 0</inkml:trace>
  <inkml:trace contextRef="#ctx0" brushRef="#br2" timeOffset="655679">10822 6768 24575,'6'17'0,"-1"-1"0,-5-1 0,4-3 0,11 5 0,-2-11 0,12 0 0,0-18 0,-5 0 0,-1-12 0,-13 4 0,-6-1 0,-9-1 0,-2 10 0,-5-4 0,0 15 0,10-9 0,-3 9 0,8-4 0,-4 5 0</inkml:trace>
  <inkml:trace contextRef="#ctx0" brushRef="#br2" timeOffset="655847">11200 6413 10982,'0'-10'0,"-4"3"0,2 3 0,-2 4 0</inkml:trace>
  <inkml:trace contextRef="#ctx0" brushRef="#br2" timeOffset="656047">11428 6306 24575,'0'15'0,"0"9"0,0 6 0,0 16 0,0 10-1370,-11 10 1370,10-26 0,-1 2 0,-11 5 0,-1-2 0,10 17 333,-12-5-333,20-42 0,-2-9 0,2-1 0</inkml:trace>
  <inkml:trace contextRef="#ctx0" brushRef="#br2" timeOffset="656197">11591 6717 24575,'0'0'0</inkml:trace>
  <inkml:trace contextRef="#ctx0" brushRef="#br2" timeOffset="657997">6680 7510 24575,'6'17'0,"14"8"0,-7 14 0,-1 9 0,4 1 0,1 3-2328,-4-3 1,0 3 0,-1 1 2327,-1 3 0,-2 2 0,1 0 0,0 2 0,0 2 0,0-1 0,0 0 0,0 1 0,0-2 0,0-4 0,1-1 0,-2-2 0,-2 12 0,2-3 725,6-8 1,0 0-726,-7 5 0,-1-2 0,3-15 0,0-2 0,-3 6 0,-3-4 0,2-3 1224,-4-15-1224,4-9 0,-1-9 0,10-1 3748,8-25-3748,22-7 0,-13 4 0,6-4-1170,1 2 1,7-2-1,2-2 1,-1 2 1169,7-4 0,-1 1 0,5-1 0,-11 6 0,3-1 0,1 0 0,0 1 0,-1 1 0,3 0 0,-2 1 0,1 1 0,0 0 0,2 0 0,1 0 0,0 1 0,1 1-1055,4-1 1,1 1 0,1 1 0,-1-2 1054,0 0 0,0-1 0,1 0 0,0 1-836,1 1 1,0 0 0,0 0 0,1 1 835,-12 3 0,0 0 0,0 0 0,1 0 0,-1 0 0,1 0 0,-1 0 0,1 1 0,-1-1 0,1 0 0,0 0 0,-1 0 0,1 0 0,0 0 0,-1 0 0,0 1 0,-1-1 0,0 1 0,2-1 0,1-1 0,3-1 0,3-1 0,2-1 0,0 1 0,-2-1 0,-3 2 0,-2 0 0,-3 1 0,-1 0 0,0 0 0,3-2 0,0 1 0,3-1 0,0 0 0,0-1 0,-2 1 0,-5 2 0,1-2 0,-4 2 0,-1 1 0,1-2 0,8-1 0,2-2 0,-1 2 0,-4 0 0,0 0 0,-3 2 0,0-1-325,7-2 1,2-1 0,-6 2 324,-1-1 0,-2 0 0,6-7 0,-2 1 0,-12 5 0,-2 1 0,3-2 0,-3 1 2306,-1-2-2306,-9 3 3448,-13 7-3448,0-3 5421,-6 5-5421,5-6 2593,-1-9-2593,-4-6 0,-4-8 0,5-14 0,-8-4-523,3 22 1,-1-2 522,-4 3 0,-2-3 0,-5-23 0,0-1 0,6 16 0,-3-2-630,-7 4 0,-4-2 0,2 2 630,5-3 0,-3 2 0,-9 5 0,-5-2 0,0 3 0,-4-5 0,-1 2 0,-11-12 0,-3 4 0,5 15 0,-3 4 0,5 8 0,-4 2 0,-1 1 0,0 1 0,-1 1 0,-2 2 0,-2 3 0,-1 3 0,0 1-682,2 2 1,0 1 0,0 3 681,-13 2 0,-1 2-1088,-4-1 1,-2 0 1087,20-1 0,-1 1 0,0 1 0,-5 2 0,0 1 0,-1 2-1010,-2 0 1,0 2 0,-1 1 1009,-2 4 0,-1 3 0,-1 1 0,11-3 0,-1 1 0,-1 1 0,0 0 0,-2 1 0,0 0 0,0 1 0,-1 0 0,-2 1 0,-1 0 0,0 0 0,-5 2-445,8-2 0,-4 1 0,-2 0 0,0 1 1,1 0-1,4-1 445,1-1 0,3 0 0,1 0 0,-1 0 0,-3 1 0,-2 0 0,-2 2 0,-2 0 0,1 1 0,1-2 0,3 0-278,-8 4 0,2-2 0,3 1 0,-1-1 278,0 1 0,0-1 0,0 1 0,0 0 0,0-1 0,-1-1 0,1 2 0,-2 1 0,6 0 0,-1 2 0,-1 1 0,2-1 0,3-1 0,1 0 0,2-2 0,1 1 0,-1 1 0,-7 5 0,-1 3 0,1-1 0,7-2-113,-8 9 1,6-3 112,4-2 0,4-2 1006,10-5 1,3-1-1007,-17 12 0,15 1 0,10-14 4114,11 3-4114,-3-9 4036,12-4-4036,-5 4 0,6-13 0,0 3 0</inkml:trace>
  <inkml:trace contextRef="#ctx0" brushRef="#br2" timeOffset="661009">8492 9673 24575,'-5'-11'0,"4"-3"0,-9 13 0,4-9 0,-9 9 0,3-4 0,-3 5 0,4 0 0,-8 13 0,5-1 0,-9 20 0,6-2 0,7 8 0,-5-7 0,14-3 0,-6-12 0,7-1 0,5-4 0,5-5 0,2-1 0,24-31 0,-10 0 0,-4-1 0,0-1 0,12-18 0,-7-1 0,-10 18 0,-4 10 0,-12 24 0,4 14 0,-5 11 0,9 8 0,-7 1 0,6-1 0,5-4 0,-10-5 0,19-8 0,-15-10 0,8-5 0,-9-6 0,-1 0 0</inkml:trace>
  <inkml:trace contextRef="#ctx0" brushRef="#br2" timeOffset="661253">8723 9845 24575,'0'16'0,"0"-1"0,9-9 0,-2 3 0,13-7 0,-8 2 0,5-13 0,-5-2 0,2-19 0,-6 7 0,-27-16 0,4 25 0,-22-5 0,17 19 0,3 0 0,2 4 0,9-3 0,1 4 0</inkml:trace>
  <inkml:trace contextRef="#ctx0" brushRef="#br2" timeOffset="661399">8947 9648 24575,'-5'-11'0,"4"5"0,-4 1 0</inkml:trace>
  <inkml:trace contextRef="#ctx0" brushRef="#br2" timeOffset="661595">9303 9429 24575,'0'23'0,"0"11"0,-5 11 0,-1 6 0,5-10 0,-1 2-1181,-6 0 1,-4 3-1,2-3 1181,2 8 0,-1 0 0,-7 13 0,1-2 0,7-20 0,1-2 0,1 7 0,2-7 0,4-19 0,0-4 0</inkml:trace>
  <inkml:trace contextRef="#ctx0" brushRef="#br2" timeOffset="661739">9767 9990 24575,'0'15'0,"0"-8"0,0 3 0</inkml:trace>
  <inkml:trace contextRef="#ctx0" brushRef="#br2" timeOffset="680743">8320 14654 24575,'0'-11'0,"0"-9"0,0 7 0,5-7 0,1 14 0,11-8 0,-1 12 0,2-7 0,-1 18 0,-5 2 0,-4 17 0,8 36 0,-14-10-311,-3-14 0,-3 1 311,-9 15 0,-15 0 0,7-8 0,-6 1 0,2-15 0,-6 2 0,6-14 0,-4-8 0,12-8 0,1-30 0,12 8 0,4-16 622,6 13-622,0 12 0,10-3 0,8 10 0,7 9 0,-1-7 0,2 19 0,-15-18 0,7 15 0,-12-17 0,3 4 0,2-14 0,-10 6 0,4-6 0</inkml:trace>
  <inkml:trace contextRef="#ctx0" brushRef="#br2" timeOffset="681007">8570 14852 24575,'0'11'0,"0"0"0,0 4 0,9-8 0,-2 7 0,8-13 0,0 4 0,-3-10 0,7-7 0,-12-1 0,2-4 0,-14 6 0,-18-7 0,4 10 0,-14-5 0,16 13 0,2 0 0,4 0 0,5 0 0,1 0 0</inkml:trace>
  <inkml:trace contextRef="#ctx0" brushRef="#br2" timeOffset="681160">8790 14627 24575,'-15'0'0,"8"0"0,-2 0 0</inkml:trace>
  <inkml:trace contextRef="#ctx0" brushRef="#br2" timeOffset="681337">8928 14573 24575,'0'39'0,"0"7"0,0-6 0,0 6 0,-10 0 0,8 2 0,-8-11 0,0-1 0,7 8 0,-7 1 0,10-36 0</inkml:trace>
  <inkml:trace contextRef="#ctx0" brushRef="#br2" timeOffset="681475">9050 14907 24575,'0'-6'0,"0"1"0</inkml:trace>
  <inkml:trace contextRef="#ctx0" brushRef="#br2" timeOffset="681862">9252 14675 24575,'42'-31'0,"9"8"0,3-10-1663,-22 20 0,1 2 1663,0-1 0,0 0 0,0 0 0,-2 1 1044,17-2-1044,-10-3 545,-14 15-545,-9-5 0,-9 1 0,-1 4 0,-5-4 0</inkml:trace>
  <inkml:trace contextRef="#ctx0" brushRef="#br2" timeOffset="682393">9911 14274 24575,'11'-15'0,"1"8"0,14-15 0,-5 19 0,-1-10 0,-5 13 0,-4 5 0,-5 5 0,-1 14 0,-25 19 0,10-14 0,-11 6 0,16-20 0,14-8 0,6 15 0,7-19 0,2 16 0,1-13 0,-6 10 0,-4 0 0,-14-4 0,-8 6 0,-21-3 0,7-3 0,-8 6 0,14-17 0,4 4 0,-4-5 0,8 0 0,-2 0 0</inkml:trace>
  <inkml:trace contextRef="#ctx0" brushRef="#br2" timeOffset="682653">10329 14366 24575,'17'6'0,"3"-1"0,-2-14 0,-5-11 0,2 7 0,-14-21 0,-1 25 0,-10-9 0,-14 13 0,-7-4 0,1 7 0,6-6 0,4 8 0,13 0 0,-2 0 0</inkml:trace>
  <inkml:trace contextRef="#ctx0" brushRef="#br2" timeOffset="682791">10390 14090 24575,'-6'0'0,"1"0"0</inkml:trace>
  <inkml:trace contextRef="#ctx0" brushRef="#br2" timeOffset="682970">10621 14045 24575,'0'48'0,"0"0"0,0-18 0,0 0 0,0-10 0,0 26 0,0-4 0,0-2 0,0-15 0</inkml:trace>
  <inkml:trace contextRef="#ctx0" brushRef="#br2" timeOffset="683109">10711 14343 24575,'-4'-6'0,"2"1"0,-2 5 0</inkml:trace>
  <inkml:trace contextRef="#ctx0" brushRef="#br2" timeOffset="684440">7523 14788 8191,'-16'0'0,"6"-5"5063,0 4-5063,9 38 0,-4 22-160,4-3 0,1 13 1,1-3 159,-1-11 0,-1-2 0,2 3 0,1 1 0,2 4 0,0 0 0,-1-2 0,-1 10 0,-2-2 0,2-5 531,5 1 0,-1-4-531,-6 2 0,0-11 4826,5-26-4826,-4-9 0,9-9 0,0-8 3979,6-5-3979,15-16 0,18-10-707,-15 11 1,4-1 706,9-4 0,8-1 0,-7 5 0,6-2 0,2-1 0,-2 2 0,-8 3 0,-1 0 0,1 1 0,2-2-872,4 1 1,4-2 0,1 0 0,-1 0 0,-2 1 871,2-2 0,-2 1 0,0 0 0,1 1 0,3-1 0,1 2 0,1-1 0,-1 0 0,3-2 0,-1 0 0,1 0 0,1 1-746,-13 4 1,1 1 0,0 1 0,0-1 0,0 1 745,11-3 0,-1 0 0,1 1 0,-1-1 0,-3 1 0,0 0 0,0 0 0,3-1 0,-2 2 0,4 0 0,0 0 0,-1-1 0,-3 1 0,-2-1 0,-2 1 0,-2-1 0,3 0 0,-4 3 0,3-1 0,0 1 0,-3 0 0,-4 0-527,5-1 0,-6 0 0,-1 1 527,10-1 0,-3-1 560,-10 3 0,-4-1-560,17-5 2928,-22 8-2928,-11-17 4741,-17 20-4741,-2-22 3442,-4 15-3442,0-36 0,0-7-464,0 11 0,0-3 464,6 5 0,0 0 0,-5-3 0,1 0 0,9 4 0,1 1 0,-11 3 0,1 0 0,12 1 0,0 0-280,-10-24 280,21 9 0,-23 17 0,6 15 0,-12 14 0,-13-4 1681,-1 11-1681,-16-6 0,-5 9 0,-6 0 0,-6 0 0,6 0 0,-2 0-811,1 6 0,-3 1 1,1-1 810,-16-5 0,1 3 0,15 9 0,0 5 0,-2-4-1454,-1-10 0,-1-5 1,0 5 1453,-2 11 0,-1 6 0,0-4 0,-1-9 0,-1-3 0,-1 2-750,-3 5 0,0 3 1,-6 1 749,8-3 0,-4 0 0,-2 0 0,0 1 0,3-1-838,-3 0 1,3 0 0,0 0 0,-3 1 837,13-1 0,-3 1 0,-1 0 0,0 0 0,2 1 0,3-2 0,-6 3 0,3 0 0,2-1 0,0 0 0,3 0 0,1 1 0,1-1 0,0 0 0,-15 5 0,2 0 0,0 1-141,5-2 0,0 0 1,2 2 140,1 0 0,1 0 0,-1 3 0,-7 4 0,0 3 0,3 0 0,13-8 0,2 0 0,0 1 0,-2 2 0,-1 0 0,5-2 1199,4-2 1,4-2-1200,-14 10 1971,11-8-1971,19-5 1262,6-11 0,7-1 0,-2-5 0</inkml:trace>
  <inkml:trace contextRef="#ctx0" brushRef="#br2" timeOffset="713125">26877 14900 24575,'0'22'0,"0"12"0,0 11 0,-2 8 0,-4 2 0,-2 1 0,-1 1 0,2-4 0,1-9 0,3-10 0,0-10 0,1-7 0,2-4 0,0 1 0,0 3 0,0 7 0,0 7 0,0 8 0,0 4 0,0 2 0,0-3 0,0-3 0,0-5 0,0 1 0,0 8 0,0 12 0,0-21 0,0 2 0,0 4 0,0 0 0,0-2 0,0 0 0,0 25 0,0-19 0,0-18 0,0-12 0,0-8 0,-1-5 0,-1-2 0,-2-2 0,1 1 0,1-1 0,2-1 0,0 1 0,0 12 0,0 14 0,0 29 0,0-16 0,0 4 0,0 13 0,0 5 0,0 6 0,0 3-313,0-16 1,0 2-1,0 0 313,0 4 0,0 0 0,0 0 0,0 3 0,0 0 0,0 1 0,0 3 0,0 0 0,0 1 0,0 0 0,0 0 0,0 1 0,0 0 0,0 1 0,0-2 0,0-4 0,0 0 0,0-2 0,0-5 0,0-2 0,0-1 0,2 14 0,0-3 0,3-15 0,2-3 0,7 19 0,-2-17 0,-5 10 0,-6-17 0,-2 1 469,2 8 0,0 2-469,1 5 0,1-1 0,0-7 0,1-2 0,-1-9 0,1-3 0,1 14 0,0-25 0,8-14 0,30-6 0,6-2 0,11-2 0,-15-1 0,4-1 0,3 0 0,2-2-675,1 0 0,3-1 0,2 0 0,1-1 0,1 0 675,-5 0 0,1 0 0,1 0 0,0-1 0,0 1 0,0 0 0,1-1 0,1 0 0,0 0 0,-1 1 0,0 0 0,0 0 0,-3 1 0,-1 0 0,1 1 0,-1 0 0,-1 0 0,-1 1-342,4 1 1,0-1 0,-1 2-1,-1-1 1,-1 2 341,8-1 0,-1 0 0,-2 1 0,0 1-236,-6 0 1,-1 0 0,-2 1 0,0-1 235,13 1 0,-3 0 0,1 0 0,-3 0 0,0 0 0,-2 0 0,-4-2 0,-2 0 0,-2 0 0,8-1 0,-5-2 1426,-16-3 1,-8-6-1427,-3-32 959,-18 13 0,-2-5-959,6-19 0,1-6 0,-2 8 0,0-3 0,0-4-430,-2 5 1,1-1-1,-2-3 1,0-3 429,-1 2 0,-1-3 0,0-3 0,-1 0 0,0 0-552,-2 7 0,0-1 0,0 0 0,-1-1 0,-1 0 0,0 0 552,-1-1 0,0-1 0,-1-1 0,-1 1 0,0 0 0,-1 0 0,-1 2 0,0-1 0,-1 1 0,-1 0 0,0 2 0,0 1-294,-1-2 1,-1 1-1,0 2 1,0 1-1,0 1 294,-2-8 0,-1 2 0,1 1 0,0 2-147,-1-6 0,0 3 0,1 2 147,4 12 0,0 2 0,2 1 1042,-2-14 0,1 3-1042,3 12 0,2 3 3353,1-21-3353,0 20 2043,0 15-2043,0 10 711,0 6-711,0 3 0,0 6 0,0 9 0,3 7 0,1 3 0,1 0 0,-1-9 0,-2-16 0,-7-20 0,-13-30 0,-1 10 0,-3-6 0,3 7 0,-2-4 0,0 0-339,-1-5 0,-1-2 1,0 1 338,1 0 0,-1 0 0,1 2 0,3 9 0,0 3 0,1 2 0,-4-3 0,-1 6 0,-18-11 0,4 29 0,-3 13 0,-9 7 0,-12 1 508,24 0 0,-2 0-508,-5 0 0,-1 0 0,-4 0 0,-1 0 0,-1 0 0,0 0 0,-1 0 0,0 0 0,1 0 0,-1 0 0,2 0 0,-1 1 0,0 0 0,1 1 0,0-1 0,-1 2 0,1 1 0,0 0 0,-1 2 0,-1 0 0,0 2 0,-1 2 0,-3 1 0,0 1 0,-4 3 0,0 1 0,-3 1 0,0 2 0,20-7 0,0 1 0,1 0 0,-20 5 0,2 0 0,4-2 0,2 0 0,6-2 0,3 1 0,7-2 0,3 1 0,-24 9 0,9-4 0,2-3 0,-6-6 0,-5-5 0,-2-3 0,6-2 0,13 0 0,14 0 0,12 0 0,6 0 0,3 0 0,1 0 0,0 0 0,0 0 0,2 0 0,1 0 0,2 0 0</inkml:trace>
  <inkml:trace contextRef="#ctx0" brushRef="#br2" timeOffset="727815">3110 17748 24575,'26'-9'0,"31"-23"0,-21 13 0,5-3 0,2-3-1087,0 0 0,3-2 1,1-1-1,2-1 1087,-3 2 0,1-1 0,2-1 0,0 0 0,0 0 0,4-2 0,0 1 0,1-1 0,0 0 0,-1 1 0,-2 0 0,0 1 0,-1-1 0,0 1 0,0 1 0,7-3 0,-1 0 0,-1 0 0,-1 2 0,-6 3 0,-1 1 0,-2 0 0,0 1 81,9-6 1,-2 2 0,0-1-82,-2 2 0,1-1 0,-2 1 0,-2 0 0,-1 1 0,-1 0 310,-2 1 0,-2 1 1,-1 0-311,9-5 0,-4 1 0,-12 8 0,-4 1 0,10-5 2192,-21 12-2192,-10 6 967,-5 2-967,-5 0 12,-4 0-12,-15-6 0,-22-9 0,12 5 0,-3-1 0,-9-5 0,0 0 0,-2-2 0,1-1 0,4 3 0,1 0 0,8 4 0,3 1 0,-8-4 0,19 10 0,17 7 0,18 5 0,19 5 0,18 4 0,-21-5 0,1 0 0,0 0 0,0-1 0,29 7 0,-12-4 0,-15-2 0,-11-1 0,-10 0 0,-6-1 0,-4-1 0,-4 2 0,0 1 0,-2 4 0,0 11 0,0 16 0,-2 22 0,-1-21 0,0 2 0,-2 1 0,0 1 0,-1-3 0,0-2 0,-5 27 0,3-21 0,1-14 0,4-11 0,0-9 0,2-6 0,1-5 0,0-8 0,0-12 0,0-17 0,1-17 0,3-7 0,-1 27 0,0 0 0,1 0 0,-1 1 0,-1 0 0,0 0 0,0-30 0,-2 10 0,0 14 0,0 13 0,0 13 0,0 10 0,0 6 0,0 7 0,0 1 0,0 13 0,0 5 0,0-7 0,0-3 0</inkml:trace>
  <inkml:trace contextRef="#ctx0" brushRef="#br2" timeOffset="900723">16330 17242 13282,'-2'4'0,"0"-2"0</inkml:trace>
  <inkml:trace contextRef="#ctx0" brushRef="#br2" timeOffset="1.1773E6">12224 6944 24575,'0'0'0</inkml:trace>
  <inkml:trace contextRef="#ctx0" brushRef="#br2" timeOffset="1.55249E6">2561 17812 24575,'0'0'0</inkml:trace>
  <inkml:trace contextRef="#ctx0" brushRef="#br2" timeOffset="1.56004E6">11243 17331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3:43:54.4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5171 774 24575,'0'37'0,"20"6"0,-5-3 0,3 2 0,5-7 0,2-4 0,10 14 0,-9-16 0,-15-18 0,-6-6 0</inkml:trace>
  <inkml:trace contextRef="#ctx0" brushRef="#br0" timeOffset="231">5410 859 24575,'-38'31'0,"2"-5"0,-7 16 0,0-9 0,18-11 0,-1 0 0,-16 11 0,1 2 0,13-10 0,20-12 0,-4 1 0,12-9 0</inkml:trace>
  <inkml:trace contextRef="#ctx0" brushRef="#br0" timeOffset="564">5597 1007 24575,'8'22'0,"3"7"0,-10-11 0,4 12 0,-5-8 0,0-1 0,0-2 0,0-7 0,0-2 0,0-5 0</inkml:trace>
  <inkml:trace contextRef="#ctx0" brushRef="#br0" timeOffset="1947">6347 750 24575,'0'-16'0,"4"6"0,-2 0 0,7 9 0,-8 13 0,10 2 0,-9 23 0,10-5 0,-2-3 0,4-10 0,2-3 0,4-14 0,16-2 0,21-25 0,-25 2 0,-1-1 0,19-17 0,-21 1 0,-18 30 0,-20 47 0,11 14-759,-12-6 0,-1 3 759,10-2 0,-1-1 0,-9-2 0,-1-2-526,10 25 526,-9-20 0,6-27 0,-6-5 0,-1-13 0,-8-1 1475,3-16-1475,0-3 569,7-7-569,0 14 0,9 3 0,-4 9 0</inkml:trace>
  <inkml:trace contextRef="#ctx0" brushRef="#br0" timeOffset="2564">6125 654 8191,'0'-16'0,"0"24"2126,-5 22 0,-2 13-2126,-1 16 0,0 10 0,0 1-269,1-19 1,-1 0 0,0 2 0,0 2 268,0 2 0,0 4 0,1 1 0,-1-1 0,0-4 0,0 0 0,0-4 0,1 0 0,-1 5 0,3-5 0,0 2 0,0 3 0,0 0 0,0 0 0,-1-2-62,-1 6 0,-1-1 0,1-1 0,-1 2 0,0 1 62,2-2 0,0 3 0,-1 0 0,1 1 0,0-2 0,-1-1 0,-2 2 0,1 0 0,-1-1 0,-1-3 0,1-3 0,-2 0 0,0-4 0,0-2 0,1 3 0,-1 5 0,0 1 0,1-1 0,-1-7 1673,-3 9 1,-1-5-1674,2 8 0,2-7 489,-1-14-489,6-63 1046,-11-27 0,14 12 1,-8-6-1</inkml:trace>
  <inkml:trace contextRef="#ctx0" brushRef="#br0" timeOffset="3133">4872 1389 24575,'54'0'0,"-1"0"0,5-6 0,8-1 0,-19 6 0,6 0 0,3 2 0,3-2 0,0 0-1639,-4-2 1,2-2-1,2-1 1,0 1 0,1 0-1,-1 2 1390,4 1 1,0 1 0,0 1 0,1 0-1,0 0 1,-1-1-112,2 0 1,1-1 0,0-1 0,-2 1 0,-2-1 0,-3 0 359,4 0 0,-4-1 0,-2 0 0,3 1 269,-4 2 1,2 1 0,0 1 0,-1-2 0,-4-1-270,13-5 0,-4-2 0,-2 3 0,-3 4 0,-1 3 0,-12-3 0,-2-6 0,-42 8 0,-17 0 0</inkml:trace>
  <inkml:trace contextRef="#ctx0" brushRef="#br0" timeOffset="3915">4968 1721 8402,'5'-6'0,"13"-3"5084,1 8-5084,9-4 2788,-8 31-2788,-8 22 844,-23-5 1,-7 3-845,1 2 0,-5-1 0,-8-6 0,-2-3 6612,-7 11-6612,16-30 0,30-10 0,9-7 0,28-10 0,12-3 0,5 0 0,4-1-629,-16 3 0,1 0 1,-3-1 628,9-2 0,-7 2 0,-2 9 0,-41-4 0,-1 5 0</inkml:trace>
  <inkml:trace contextRef="#ctx0" brushRef="#br0" timeOffset="4696">6701 1479 24575,'-12'32'0,"-3"5"0,-5 14 0,2-11 0,-13 14 0,16-23 0,-3 16 0,13-26 0,14-11 0,3 1 0,17-9 0,9 4 0,5-17 0,3-6 0,-8 7 0,-1-3 0,6-8 0,-3 0 0,1 2 0,-39 42 0,0 11 0,-13-3 0,-1 3 0,8 22 0,-19 1 0,14-7 0,-6-15 0,8-16 0,2-14 0</inkml:trace>
  <inkml:trace contextRef="#ctx0" brushRef="#br0" timeOffset="6248">4917 2592 24575,'11'-5'0,"-1"4"0,10-8 0,15 7 0,-1-2 0,-5 8 0,-35 22 0,-28 6 0,2 2 0,-4-2 0,30-16 0,-1 0 0,12-1 0,-4-4 0,21 3 0,-8-2 0,11 7 0,-14-7 0,-4 3 0,-32-9 0,-16 7 0,9-7 0,-3-2 0,-4 2 0,1-1 0,-13 4 0,9-9 0,49-9 0,-8 7 0,18-7 0</inkml:trace>
  <inkml:trace contextRef="#ctx0" brushRef="#br0" timeOffset="7245">6750 2348 24575,'-21'0'0,"-1"9"0,-9 15 0,7 8 0,8 4 0,1 3 0,3-7 0,3 0 0,4 2 0,2 0 0,5 11 0,24-33 0,-1-3 0,4-9 0,-11-14 0,-17 0 0,-6-3 0,-16 0 0,1 15 0,-26-4 0,0 21 0,4-11 0,13 11 0</inkml:trace>
  <inkml:trace contextRef="#ctx0" brushRef="#br0" timeOffset="8548">4717 3298 24575,'0'-11'0,"5"0"0,-25 34 0,13-2 0,-28 25 0,26-10 0,-4-11 0,22-9 0,3-7 0,22-22 0,-15 5 0,9-6 0,-22 14 0,-2 11 0,-4 5 0,0 14 0,0 2 0,0-4 0,0-4 0,10-18 0,-8-1 0,7-5 0</inkml:trace>
  <inkml:trace contextRef="#ctx0" brushRef="#br0" timeOffset="9596">6502 3174 8191,'-16'-12'0,"1"0"5063,-11-9-5063,7 12 2818,-8-6-2818,12 20 1719,9 10-1719,1 27 0,11-9 0,3 1 0,-6 28 3392,12-18 0,0-2-3392,-5 3 0,-3 6 0,-8-31 0,-15-5 0,5-14 0,-4 4 0,-2-10 0,-2-10 0,8-12 0,17-10 0,10 2 0,6 9 0,4 2 0,13-8 0,3-8 0,-18 26 0,-18 5 0,-1 9 0</inkml:trace>
  <inkml:trace contextRef="#ctx0" brushRef="#br0" timeOffset="10679">4749 4030 8191,'-5'-6'0,"-5"2"5063,-2 4-5063,-4 0 2818,1 0-2818,-3 9 1719,-2 10-1719,7 4 6784,4 5-6784,22 2 0,1-3 0,8 12 0,-10-2 0,-6-5 0,-12-3 0,-5-11 0,-15 5 0,-7-8 0,-8-2 0,14-6 0,2-7 0,32-13 0,-9 10 0,15-10 0</inkml:trace>
  <inkml:trace contextRef="#ctx0" brushRef="#br0" timeOffset="11165">6349 3998 24575,'4'-6'0,"-2"10"0,2 3 0,-4 12 0,-6 7 0,-4 21 0,2 14 0,-1-9 0,9-16 0,0-26 0</inkml:trace>
  <inkml:trace contextRef="#ctx0" brushRef="#br0" timeOffset="11414">6492 4202 24575,'38'6'0,"-3"-11"0,0 5 0,-16-12 0,-14-4 0,-19-2 0,-23-3 0,-11 8 0,-1 4 0,13 9 0,24 0 0,3 0 0</inkml:trace>
  <inkml:trace contextRef="#ctx0" brushRef="#br0" timeOffset="12012">5792 3551 8191,'-10'26'0,"-3"19"0,-2 11 273,1-12 1,-2 5-1,-1 2 1,0-1-274,2 0 0,0 0 0,-1 1 0,-1 3 445,0-2 1,-2 4-1,0 1 1,0-3 0,3-5-446,0 2 0,1-5 0,1 0 589,0 3 0,-1-1 0,4-7-589,3 9 1137,8-30 1,0-14-1,0-2 1</inkml:trace>
  <inkml:trace contextRef="#ctx0" brushRef="#br0" timeOffset="13932">12268 467 24575,'0'32'0,"0"15"0,0 18 0,0-27 0,0 4-705,0 3 1,0 7-1,0 0 705,0 4 0,0 3 0,0 2-656,0-1 0,0 4 0,0 1 0,0 1 656,0-9 0,0 0 0,0 1 0,0-1 0,0-1-603,0 5 1,0-2 0,0 0-1,0-2 603,0-2 0,0-1 0,0-2 0,0-3 0,0-2 0,1-4 0,-2 3-371,-3 12 0,-1 4 1,1 2 370,3-14 0,1 1 0,0 0 0,-2 3 0,-3 9 0,-2 2 0,-1 1 0,3-3-437,3-10 0,2-1 1,0-1-1,-1-1 437,-3 13 0,-1-1 0,1-3 0,4 5 0,0-1 378,-3-10 1,-2 1 0,1 0-379,3-6 0,0 0 0,0 0 0,-3 2 0,0 0 0,0-2 0,-1 9 0,1-4 0,4-19 0,-2-1 1515,-6 4 1,-1-2-1516,2 5 1333,-3 2-1333,5-22 3706,10-10-3706,10-4 0,43-9 0,1-3 0,6-2-493,-19-2 0,1-1 0,7 1 493,-2 3 0,7 0 0,3 2 0,2-1 0,-1 0-718,-8 0 1,1 0 0,0-1 0,1 0 0,2 1 0,2 0 717,-5 2 0,1-1 0,1 1 0,2 0 0,1 0 0,0 0 0,0 1 0,-1 0-576,4 0 1,1 1-1,1 0 1,0 0 0,0 0-1,-1 0 1,-2 0-1,-1-1 576,-2 0 0,-1-2 0,-1 1 0,-1-1 0,0 1 0,-1 0 0,0 1-485,7 1 0,1 2 0,-2 0 0,0 0 0,-3 0 0,-3-2 485,6-1 0,-5-1 0,-1 0 0,4 1-84,1 2 1,3 2 0,2 0 0,0-1 0,-1-1 83,-2-1 0,-1-1 0,0 0 0,1 0 0,1 1 0,-5 1 0,1 0 0,1 1 0,-1 0 0,0 0 0,-3-2 0,0 0 0,0-1 0,-1 0 0,-4 0 0,-2 1 0,12 1 0,-4 1 0,-5 1 0,4-1 0,-8 0 1848,-1 0-1848,-16 0 3871,-17 0-3871,-9-5 5328,-6-1-5328,-6-5 0,0 5 0,1 1 0</inkml:trace>
  <inkml:trace contextRef="#ctx0" brushRef="#br0" timeOffset="16197">12210 4116 24575,'-6'5'0,"-4"-4"0,9 4 0,-4-5 0</inkml:trace>
  <inkml:trace contextRef="#ctx0" brushRef="#br0" timeOffset="18948">12173 4131 8191,'4'-5'0,"-2"4"5063,9-9-5063,-2 9 2818,-3-4-2818,0 0 1719,4-1-1719,0-11 6784,6-1-6784,9-23 0,6 2 0,-1-15 0,5 4 0,-7 1 0,-12 13 0,10-1 0,-23 7 0,38-19 0,-14 0 0,-5 19 0,2 0 0,-1 3 0,-3 0 0,4-10 0,12-15 0,-10 2 0,-6 15 0,3-2 0,6-8 0,1 0-601,-6 8 0,0 0 601,4-3 0,-1 2 0,-7 9 0,1-1 0,3-7 0,2-2 0,5-2 0,2-1 0,1-10 0,0-2 0,3 0 0,-2 1 0,-8 9 0,-2 0 0,7-9 0,0 1 0,-6 8 0,0 0-429,7-10 1,1-4 428,-11 16 0,1-2 0,-1 3-644,4-6 1,-1 2 643,0-4 0,-1 2 0,-5 14 0,2 0 0,10-14 0,1-2 0,-1 0 0,1-2 0,-6 9 0,2-1 0,-3 3 0,1-1 0,-2 0 0,8-13 0,-2 3 0,-12 22 0,-1 1 0,6-15 0,2-3 530,-2 5 0,0-1-530,4-2 0,-2-2 0,-3 1 0,0 3 0,-1 12 0,-3 3 0,-8-6 846,7 20-846,-7-5 1431,11-4-1431,1-7 9,0 2-9,-5 6 0,-7 10 0,-6 6 0</inkml:trace>
  <inkml:trace contextRef="#ctx0" brushRef="#br0" timeOffset="20480">14337 1368 8191,'-11'-5'0,"6"4"5063,28-4-5063,12 0 0,6 0 0,4-3 0,5 1 16,0 2 1,6 2 0,-2-2-17,-3-4 0,0 0 0,5 1 0,-4 3 0,4 2 0,4 0 0,0 0 0,-2-1 99,8-2 1,-1-2 0,1 0 0,1 1-100,-8 3 0,1 1 0,1 0 0,-2 0 0,-5-1 0,9-3 0,-5-1 0,-7 2 0,-2 6 0,-11-2 1189,-19-11 1,-10 11 0,-9-2 0</inkml:trace>
  <inkml:trace contextRef="#ctx0" brushRef="#br0" timeOffset="20696">15819 1029 24575,'21'13'0,"7"3"0,5 7 0,10 19 0,-17-1 0,-5 11 0,-34-16 0,-23 13 0,-3-23 0,-5 12 0,25-30 0,12 1 0</inkml:trace>
  <inkml:trace contextRef="#ctx0" brushRef="#br0" timeOffset="21863">17588 1048 8191,'0'-20'0,"26"-17"5063,2 8-5063,8-4 2818,-9 28-2818,-21 19 1719,9 24-1719,-12 18 3392,9-7 0,2 1-3392,-6-10 0,1-1 0,5 4 0,2-4 0,4-7 0,2-28 0,13-38 0,-14 5 0,-1-5 0,-2-9 0,-2-1 0,-2 10 0,-3 3 0,-11-3 0,-15 97 0,9-19 0,0 6 0,1 3-1483,-1 6 0,1 3 1,-2 1 1482,1-8 0,-2 3 0,1-1 0,2-3 0,4 6 0,1-2 0,-2-3-382,-5-6 0,-3-2 0,2-4 382,6-1 0,-3-4 0,-25 18 0,11-44 0,-23-10 0,22-6 4130,-17-36-4130,18-21 0,9 29 0,3-1 0,6-29 1464,8 29-1464,8 26 0,6-13 0,-12 16 0,6-11 0</inkml:trace>
  <inkml:trace contextRef="#ctx0" brushRef="#br0" timeOffset="22129">18433 1154 24575,'46'-18'0,"0"1"0,-11 9 0,-1 1 0,4-1 0,-24 8 0</inkml:trace>
  <inkml:trace contextRef="#ctx0" brushRef="#br0" timeOffset="22266">18480 1248 24575,'57'-3'0,"6"-9"0,-4-10 0,-19 5 0,-25 8 0</inkml:trace>
  <inkml:trace contextRef="#ctx0" brushRef="#br0" timeOffset="23763">19415 1074 8191,'-6'-11'0,"1"-4"5063,5-1-5063,9 4 2818,8-6-2818,26 3 1719,6 3-1719,2 17 0,-21 49 0,-26-4 0,-9 4 0,-9 3 0,-6-1 2711,-6 3 0,-5-6-2711,4-20 0,-1-5 0,-18 7 0,18-25 0,7-3 0,4-7 0,6-10 0,7-2 0,23-24 1362,-4 16-1362,21-5 0,7 41 0,13 10 0,1 7 0,1-5 0,-30-20 0,-9-2 0,-14-6 0</inkml:trace>
  <inkml:trace contextRef="#ctx0" brushRef="#br0" timeOffset="24328">19820 1025 24575,'18'21'0,"8"11"0,-1 7 0,-2-7 0,2 2 0,-3-2 0,0 0 0,2-1 0,-2-1 0,1 7 0,-7-22 0,-15-10 0,4-5 0</inkml:trace>
  <inkml:trace contextRef="#ctx0" brushRef="#br0" timeOffset="24530">20047 1040 8191,'-4'3'0,"-23"39"4995,6 3-4995,-10 8 0,-3 5 0,8-9 0,1-1 1413,-6 3 1,1-2-1414,9-9 0,2-6 0,-1-1 0,14-22 0,1-6 0</inkml:trace>
  <inkml:trace contextRef="#ctx0" brushRef="#br0" timeOffset="26002">17165 660 24575,'0'25'0,"0"6"0,0 12 0,0-1 0,0 6 0,0 14 0,0 7-1426,-3-22 1,0 4-1,-1 1 1,1-1 1425,2 9 0,1 0 0,-2 2 0,-3-6 0,-1 1 0,-1 1 0,1-2 39,1 5 0,0-2 1,0-1-40,1-2 0,-1-2 0,0-2 0,-5 9 0,2-9 0,6-2 0,15-35 0,25-10 0,0-10 0,9-5 0,0 1 494,-5 2 1,1 2 0,5-3-495,7-2 0,7-3 0,4-1 0,2 0 0,-2 3-736,-5 2 1,0 2 0,1 1 0,1-1 0,4 0 735,-13 1 0,2 0 0,2-1 0,1 0 0,1 0 0,0 0 0,0 1 0,-1 0 0,-1 1 0,-1 0 0,0 0 0,1 1 0,-1 0 0,2-1 0,0 0 0,2 0 0,-3 0 0,1-1 0,1 0 0,2 0 0,0-1 0,-1 1 0,1-1 0,-2 1 0,0 0 0,-3 0 0,5-1 0,-1 0 0,-2 1 0,0-1 0,-1 1 0,0-1 0,1 1 0,0 0 0,1 0 0,3 0 0,-1 0 0,1 0 0,-2 0 0,-1 0 0,-4 0 0,-2 1-651,6-2 1,-2-1 0,-3 1 0,-4 1 0,-4 2 650,4 2 0,-4 3 0,-6-3 0,1-2 0,-12-3 0,-19-3 1527,-7-2-1527,-10-25 4259,5-4-4259,-7-1 0,0-6 0,6-14 0,1-5 1078,-2 6 1,-1-5-1,1-1-1078,2 12 0,2-1 0,-1-1 0,0 2-1037,1-12 1,-1 2 0,-1 1 1036,-2 5 0,-2 2 0,1 5 0,4-1 0,-3 4 0,-13 0 0,-4 4 0,8 13 0,-3 3 0,-11-2 0,-7 6 0,-2 10 0,-8 7 0,-15 5 0,-10 6 0,-2 2-491,12 0 1,0 3-1,-3 1 1,-4 0 490,9-1 0,-4 0 0,-2 1 0,-1 0 0,-1 1 0,0-1-376,3 0 1,-2 1 0,-1 0 0,0 0 0,0 0 0,2 0 0,1 0 375,-2 1 0,2-1 0,1 1 0,0 0 0,-1 0 0,0 0-510,5-1 0,-2-1 0,0 1 0,1 1 0,0-1 0,2 0 0,2 1 510,-4 1 0,4 0 0,1 1 0,-1 0 0,-3 0-218,-2 1 1,-2 0 0,-2 1 0,-1-1 0,1 0 0,1 0 217,5-2 0,0-1 0,0 0 0,0-1 0,1 1 0,-2 1 0,-1 1 0,-2 1 0,0 0 0,1-1 0,2 1 0,3-2 0,-11 1 0,3-2 0,3 1 0,8-1 725,-7 6 1,11-1-726,-4 0 910,45-7 1,1-7 0,5 2 0</inkml:trace>
  <inkml:trace contextRef="#ctx0" brushRef="#br0" timeOffset="28480">3723 739 24575,'-6'17'0,"1"6"0,14 13 0,8-9 0,4-11 0,12-11 0,6-5 0,17-19 0,10-11-952,-11 3 1,4-4 0,1-2 951,-5 1 0,2-2 0,0-2 0,-3 1 0,-4 2 0,-1-1 0,-3 1 0,-3 3 0,-3 0 0,-4 2 0,-4 4 0,14-12 0,-40 32 0,-2 4 0</inkml:trace>
  <inkml:trace contextRef="#ctx0" brushRef="#br0" timeOffset="29113">6754 345 24575,'6'26'0,"-4"-4"0,10 3 0,-10-5 0,18 3 0,9-11 0,16-10 0,5-5 0,-12-4 0,2-5-169,2 2 1,3-3-1,-1-3 169,11-16 0,-3-4 0,-3 6 0,-1-3 0,3-9 0,-4-1 0,-19 15 0,-4 2 0,6-16 0,-13 18 0,-16 18 0,4 1 0</inkml:trace>
  <inkml:trace contextRef="#ctx0" brushRef="#br0" timeOffset="30263">17971 3574 24575,'-6'5'0,"5"-14"0,15-7 0,9-18 0,-1 2 0,1-4 0,1-2 0,-1-5 0,-1 3 0,0-5 0,-2-1-475,0-5 0,-1-2 0,-2 0 475,-1-1 0,-2-1 0,1 2 0,-1 8 0,1 2 0,-3 1 0,-1-11 0,-1 8 0,11 4 0,-14 3 0,-2 26 0,-5 3 0</inkml:trace>
  <inkml:trace contextRef="#ctx0" brushRef="#br0" timeOffset="30629">18138 2669 24575,'11'-24'0,"-5"6"0,25-15 0,-9 8 0,4-2 0,4-2 0,14-12 0,-16 15 0,-1 2 0,2 4 0,-14 15 0,4 18 0,-1-5 0,3 15 0,-5-16 0,-4 7 0,3-7 0,-3 0 0,-2 3 0,-5-8 0,-5 2 0</inkml:trace>
  <inkml:trace contextRef="#ctx0" brushRef="#br0" timeOffset="43361">20386 1037 24575,'0'13'0,"0"13"0,0 8 0,6 13 0,-4-20 0,4 4 0,-6-10 0,0-11 0,0-5 0</inkml:trace>
  <inkml:trace contextRef="#ctx0" brushRef="#br0" timeOffset="43595">20290 1163 24575,'17'-6'0,"1"-4"0,21 3 0,-7-6 0,-6 1 0,-11 4 0,-10 3 0</inkml:trace>
  <inkml:trace contextRef="#ctx0" brushRef="#br0" timeOffset="43979">20781 1028 24575,'-16'28'0,"1"-5"0,9 15 0,1-19 0,5 5 0,6-9 0,10-8 0,7 2 0,19-30 0,-16-3 0,0-20 0,-34 10 0,-1 13 0,-15 10 0,8 11 0,-13 0 0,16 0 0,-4 0 0</inkml:trace>
  <inkml:trace contextRef="#ctx0" brushRef="#br0" timeOffset="580460">10840 5363 24575,'0'0'0</inkml:trace>
  <inkml:trace contextRef="#ctx0" brushRef="#br0" timeOffset="1.18647E6">4120 6557 24575,'10'20'0,"6"13"0,1 5 0,2 5 0,-2-5 0,0 0 0,2 10 0,0-3 0,9 13 0,-3-20 0,11-18 0,7-26 0,10-15 0,-10 0 0,5-6 0,4-6 0,4-3 0,2-1-754,-11 6 0,3-1 0,3-3 1,1-2-1,2-1 0,0-1 0,2 0 1,0-1-1,1-1 754,-12 8 0,1 0 0,1-2 0,1 0 0,0 0 0,1-1 0,0 0 0,1-1 0,-1 1 0,1-1 0,0 0 0,0 1 0,-1 0-349,3-2 0,0 0 0,1 0 0,0-1 0,0 0 0,0 1 0,0-1 0,1 0 0,-2 1 0,1 0 0,-1 1 0,-1 0 0,0 1 349,4-3 0,0 0 0,0 0 0,-1 1 0,0 0 0,0 1 0,-2 0 0,0 1 0,-1 1 0,-1 1 0,-1 1-190,6-4 0,-1 1 1,-2 1-1,0 1 0,-2 2 1,-1 0-1,-1 2 0,-2 0 190,12-5 0,-1 1 0,-4 2 0,-2 3 0,-3 1 0,7-3 0,-4 3 0,-7 4 0,-3 3 0,-7 5 3785,-5 5-3785,-21 11 1415,-5 3 0,-4 0 0,-1-1 0</inkml:trace>
  <inkml:trace contextRef="#ctx0" brushRef="#br0" timeOffset="1.18949E6">8360 10185 24575,'0'25'0,"0"36"0,0-6 0,0 10 0,0-17 0,1 3 0,-1 3 0,-1 1-1258,1 7 0,-1 3 0,1 1 0,-1 1 1258,-1-7 0,1 1 0,0 1 0,-1 0 0,1 1-347,0-7 1,0-1 0,-1 2-1,1-1 1,0 1 0,0-1 346,0-1 0,0 1 0,-1 0 0,1-1 0,0 1 0,0-1 0,1 2 0,-1-1 0,0 1 0,1 0 0,0-1 0,-1-1-23,1 8 1,0 0 0,0-1-1,0-1 1,0-1 22,0 5 0,0-1 0,0-2 0,0-2-159,0 10 0,0-3 0,0-4 159,0-10 0,0-4 0,0-2 967,1 10 1,0-3-968,1-8 0,2-4 2882,4 21-2882,9-24 0,35-17 0,-13-14 0,7-3 0,6 0-395,-4-1 1,4-1-1,4 0 1,3 1-1,1-1 395,-3 0 0,2 0 0,2 0 0,2 0 0,1 0 0,1 0 0,1 0-502,-7 0 0,0 0 1,2-1-1,0 1 1,1 0-1,1-1 1,0 1-1,0 0 1,0-1 501,-3 1 0,1-1 0,0 1 0,1-1 0,0 1 0,-1 0 0,1-1 0,0 1 0,-1-1 0,-1 1 0,5 0 0,0 0 0,0 0 0,-1 0 0,0 0 0,0 0 0,-1 0 0,0 0 0,-1 1-320,3 0 1,0 0 0,-1 1 0,-1-1 0,0 1 0,-1 0 0,0 0-1,0 0 320,3 0 0,-1 1 0,0 0 0,-1 0 0,0 0 0,-2 0 0,0 1-224,4 0 0,0 1 1,-2 0-1,0 0 0,-1-1 1,-1 1 223,5 1 0,0 0 0,-1 0 0,-2-1 0,-4 0 460,-1 0 0,-2-1 1,-3 0-1,-5-1-460,14 3 0,-14-1 4155,-20-4-4155,-34-2 3942,6-1-3942,56-2 0,-14 0 0,8 0 0,4-1-249,-2 0 0,4-1 0,3 0 0,4-1 0,1 0 249,-5 0 0,4 0 0,2 0 0,1 0 0,1-1 0,1 0 0,-1 0-512,-5 0 1,1 1-1,1-1 1,0-1 0,1 1-1,-1 0 1,1 0-1,-1-1 512,1 0 0,1 1 0,0-1 0,0 0 0,-1 0 0,0 0 0,0 0 0,-2 0 0,4-1 0,-1 1 0,-1 0 0,0 0 0,-1-1 0,-1 1 0,-2-1-282,1 1 1,0-1-1,-3 0 1,0 0-1,0 0 1,-2 0 281,6-1 0,-1 1 0,-1-1 0,-2 0 0,-1 1-154,4-2 0,-2 0 1,-1 1-1,-3-1 154,7 0 0,-3 0 0,-3 0 1326,8-1 1,-6 0-1327,-17 2 0,-6 2 4321,6-2-4321,-22 1 2751,-11 2-2751,-5-1 1243,-3-2-1243,-1-2 0,0-6 0,0-24 0,0-10 0,0-4 0,0-7-531,0 10 0,-1-6 0,0-2 0,1 0 531,-1-2 0,0 1 0,0-1 0,0-2 0,1 8 0,-1-2 0,0 0 0,0-1 0,1 1-479,0-3 1,0-1 0,0 1-1,1-1 1,1 1 478,1 2 0,0 1 0,1 0 0,0 0 0,1 1 0,2-11 0,1 1 0,0 1 0,1 2-193,0 8 1,1 2 0,0 0 0,0 3 192,1-7 0,1 2 0,-1 4 0,1-11 0,-2 4 0,-4 10 0,-1 4 1758,-2-21-1758,-3 21 2540,0 16-2540,0 10 987,0 7-987,0 5 0,0 1 0,0 3 0,0 1 0</inkml:trace>
  <inkml:trace contextRef="#ctx0" brushRef="#br0" timeOffset="1.19329E6">18072 12086 24575,'0'28'0,"0"29"0,-1-12 0,2 4 0,0 10 0,1 1 0,2 2 0,1-1 0,2-2 0,0 0 0,1-6 0,0-2 0,-1-6 0,0-1 0,-3-9 0,0-1 0,0 13 0,-1-16 0,-1-12 0,0-7 0,-1-3 0,-1-1 0,1 1 0,2 0 0,1-2 0,3 0 0,10 0 0,22 2 0,-2-1 0,7-1 0,4-1 0,7-1 0,4 0-644,-5-1 0,2 0 0,3-1 0,2 0 644,-4-1 0,2 0 0,2 0 0,1-1 0,-1 1-548,5-1 1,0 0 0,1-1 0,0 0 0,-1 1 547,-2-1 0,0 0 0,0 0 0,-1 0 0,1 0 0,-3 0 0,0 0 0,-1 0 0,0 0 0,-1 0-365,-4 0 1,0 0 0,-2 0 0,1 0 0,1 0 364,1 0 0,1 0 0,-1 0 0,0 0 0,-1 0 0,5 0 0,0 0 0,-2 0 0,-3 0 0,5 0 0,-4 0 0,-4 0 0,1 0 0,-9 0 1920,-14-3-1920,5-3 0,7-3 0,8-1 0,8-2 0,3-2 24,-2 2 0,3-2 0,4-1 1,1 1-25,-4 1 0,2-1 0,1 1 0,0-1 0,0 1 0,-3 0 0,0 1 0,-1 0 0,-1 0 0,0 1 0,6 0 0,-1 0 0,-1 1 0,-3 1 536,7 1 0,-4 0 0,-3 2-536,6 2 0,-4 0 0,-10 2 0,-3 0 0,-11 0 0,-2 0 0,27-7 0,-13-7 2936,-11-3-2936,-11-3 572,-8-1-572,-9 0 0,-3-6 0,-4-11 0,-4-25 0,0 20 0,-2-4 0,1-5 0,-2-1 0,0 0 0,-2 1 0,-1 8 0,-2 3 0,-9-21 0,-3 20 0,0 10 0,2 4 0,2 1 0,4 2 0,2 2 0,4 5 0,2 4 0,2 3 0,0 5 0,-2 3 0,-1 3 0,0 2 0,0 0 0</inkml:trace>
  <inkml:trace contextRef="#ctx0" brushRef="#br0" timeOffset="1.22758E6">24294 12117 24575,'0'26'0,"0"14"0,5 20 0,-1-26 0,2 2 0,0 0 0,2 0 0,0-1 0,0-1 0,1-1 0,-1 0 0,8 29 0,0-6 0,0-5 0,-3-7 0,-2-9 0,-4-9 0,-4-10 0,0-7 0,0-5 0,2-3 0,3-1 0,12 0 0,18 0 0,21 0 0,-20-2 0,2-2 0,3-1 0,2-1 0,6-3 0,2-1 0,3-1 0,2 0 0,-14 5 0,0 0 0,2 1-494,9-1 1,3 1 0,2 1 493,-10 2 0,2 0 0,1 0 0,1 0-555,8 0 0,1 0 0,0 1 1,2-1 554,-11 1 0,0-1 0,0 1 0,1 0 0,0 0 0,3 0 0,1 0 0,-1-1 0,2 0 0,-1 0 0,4-1 0,1-1 0,0 0 0,-1-1 0,-1 1 0,-7 0 0,-1-1 0,-1 1 0,-1 0 0,-3-1-117,20-2 0,-4 0 1,-3 0 116,-13 2 0,-2 0 0,-1 1 0,-3 3 0,0 0 0,5 1-626,0 0 1,5 0 0,3 0 0,3 0 0,1 0 625,0 0 0,2 0 0,2 0 0,2 0 0,0 0 0,1 0-327,-4 0 1,0 0 0,2 0 0,0 0 0,0 0 0,1 0 0,-1 0 326,0 0 0,2 0 0,-1 0 0,0 0 0,0 0 0,-1 0 0,-2 0 0,2 0 0,0 0 0,-2 0 0,-1 0 0,0 0 0,-1 0 12,6 0 1,-1 0 0,-1 0-1,-2 0 1,-1 0-13,1 0 0,-2 0 0,-1 0 0,1 0 0,0 0 0,2 0 0,-3 0 0,-5 0 0,-7 0 0,-4 0 0,0 0 78,4 1 1,-1-1 0,-8-1-79,0-1 2660,-20-1-2660,-10-2 4210,-7-2-4210,-6-1 2289,-10-10-2289,-15-14 0,6 7 0,-2-3 0,-4-8 0,-1-5 0,-4-8 0,1-4 0,1-5 0,2-2 0,10 19 0,1-1 0,1 1 0,-7-22 0,2 2 0,4 3 0,2 2 0,2 4 0,2 3 0,3 6 0,1 4 0,-3-21 0,3 18 0,0 15 0,-1 10 0,4 9 0,1 4 0</inkml:trace>
  <inkml:trace contextRef="#ctx0" brushRef="#br0" timeOffset="1.23133E6">29291 3705 24575,'-37'4'0,"-12"12"0,15-1 0,-2 3 0,-12 12 0,-2 5 0,10-4 0,-2 2 0,-1 2-612,-5 4 0,-2 1 0,0 2 612,11-8 0,0 2 0,0 0 0,1 1 0,1-1 0,1 1 0,1 0 0,1 1 0,-8 11 0,2 2 0,2-1 0,1 2 0,3 0 0,0 1 0,4-3 0,1 0 0,2 1-36,2-3 0,1 0 0,1 1 36,2-3 0,2 0 0,1-2 0,-5 16 0,2-4 0,4-7 0,1-3 0,6-12 0,1-2 0,-1 7 0,6-13 1353,1-15-1353,0-2 591,-1-8-591,0-1 0,-1-1 0,-4-6 0,-9-12 0,-14-19 0,-8-11 0,0-1 0,7 8 0,12 14 0,8 12 0,6 8 0,5 7 0,2 6 0,4 7 0,7 13 0,9 13 0,8 14 0,0 6 0,-4-4 0,-5-12 0,-2-11 0,-4-18 0,5-9 0,9-26 0,20-25 0,-14 13 0,1-2 0,4-2 0,-1-1 0,-3 6 0,-2 2 0,15-11 0,-22 21 0,-14 13 0,-7 7 0</inkml:trace>
  <inkml:trace contextRef="#ctx0" brushRef="#br0" timeOffset="1.23243E6">29381 3369 24575,'32'0'0,"17"9"0,-11 2 0,2 3 0,7 4 0,1 3 0,4 3 0,-1 1 0,-6-3 0,-2-1 0,-10-5 0,-3-2 0,9 5 0,-19-10 0,-9-5 0,-7-2 0,-1-2 0</inkml:trace>
  <inkml:trace contextRef="#ctx0" brushRef="#br0" timeOffset="1.23337E6">29769 3244 24575,'0'17'0,"0"16"0,-3 20 0,-3 9 0,-1-25 0,-1 1 0,-2 1 0,0 1 0,-1-2 0,-1 0 0,0-2 0,1-2 0,-5 16 0,4-20 0,5-11 0,4-5 0,-1-2 0,1 0 0,-1-5 0,1-2 0</inkml:trace>
  <inkml:trace contextRef="#ctx0" brushRef="#br0" timeOffset="1.23645E6">30237 3490 24575,'6'9'0,"3"-2"0,-8 12 0,13 22 0,-4 19 0,-1-22 0,1 2 0,3 5 0,0-3 0,-1 6 0,18 0 0,-17-41 0,15 2 0,-4-28 0,-12 6 0,0-17 0,-12 19 0,0 1 0</inkml:trace>
  <inkml:trace contextRef="#ctx0" brushRef="#br0" timeOffset="1.23672E6">30188 3824 24575,'11'-22'0,"5"-3"0,0 8 0,5-1 0,-9 7 0,-3 5 0</inkml:trace>
  <inkml:trace contextRef="#ctx0" brushRef="#br0" timeOffset="1.23727E6">30476 3709 24575,'47'-45'0,"-21"16"0,-7 1 0,-28 17 0,-7 11 0,-16 19 0,13 9 0,-8 15 0,25-5 0,-7 10 0,14-20 0,18 8 0,16-44 0,10-3 0,-4-18 0,0-11 0,-5 0 0,-2-2 0,6-4 0,-1 2 0,-13 5 0,-3 11 0,2 25 0,-14 12 0,-8 26 0,-2-13 0,-10-6 0,4 0 0,-21-2 0,8-2 0,-15-2 0,8-6 0,9-8 0,3 2 0,9-2 0</inkml:trace>
  <inkml:trace contextRef="#ctx0" brushRef="#br0" timeOffset="1.23747E6">31123 3010 24575,'8'39'0,"0"1"0,1-1 0,-1 3 0,-2 7 0,0 4 0,5 14 0,0-2 0,-6-26 0,-1-1 0,2 7 0,1-5 0,-1-13 0,-6-22 0</inkml:trace>
  <inkml:trace contextRef="#ctx0" brushRef="#br0" timeOffset="1.23764E6">31186 3357 24575,'26'-27'0,"0"1"0,6-3 0,0 1 0,-2 2 0,-1 1 0,18-12 0</inkml:trace>
  <inkml:trace contextRef="#ctx0" brushRef="#br0" timeOffset="1.2393E6">25946 13770 8191,'-9'-18'0,"6"-11"5063,-6 0-5063,9-3 2818,0 2-2818,17 10 1719,-8 4-1719,18 7 6784,-11 30-6784,10 35 0,1 2 0,-12-18 0,2-3 0,13 1 0,-4-13 0,2-29 0,-6-17 0,2-18 0,-5 1 0,0-17 0,-9 3 0,-6 58 0,-3 21 0,-3 13 0,0 15 0,0 11 0,1 1-1522,1-13 0,0 1 0,0 0 0,0-2 1522,0 12 0,0-2 0,0-3 0,1-7 0,0-2 0,-3-6 0,-4-9 0,-3-4 0,-3 2 0,-5-5 0,-31 4 0,-10-6 0,-4-36 0,14-15 0,17-5 0,6-4 0,4-6 0,6 5 0,6 2 0,19 8 6088,1-7-6088,10 14 0,-9 9 0,-3 2 0</inkml:trace>
  <inkml:trace contextRef="#ctx0" brushRef="#br0" timeOffset="1.23982E6">26334 14131 24575,'0'37'0,"9"13"0,-4-9 0,2 2 0,4-3 0,0-1-728,-5 3 0,0-1 728,5 23 473,-1 1-473,-8-22 241,0-49-241,-4-60 0,-5 21 0,-1-6 0,2-1-789,7-2 1,3-1-1,-1 2 789,-5-12 0,3 6 0,7 10 0,3 11 653,4 13-653,1 15 0,-4 5 0,-2 24 0,-5 20 0,-17 6 2455,-2 9-2455,-11-23 0,3-10 0,10-10 0,3-6 0</inkml:trace>
  <inkml:trace contextRef="#ctx0" brushRef="#br0" timeOffset="1.24032E6">26525 14282 24575,'11'0'0,"0"-5"0,0-1 0,7-18 0,-6 0 0,2-7 0,-10 10 0,-8 10 0,-10 19 0,-4 0 0,-3 24 0,11-18 0,8 10 0,3-13 0,9 0 0,0 1 0,3 3 0,4 2 0,-4 0 0,-1-2 0,-6-9 0,-2-2 0</inkml:trace>
  <inkml:trace contextRef="#ctx0" brushRef="#br0" timeOffset="1.24072E6">26645 14239 24575,'19'20'0,"-1"-4"0,-11 4 0,2-9 0,-7-9 0,2-5 0,3-21 0,3 0 0,8-4 0,6-3 0,-12 17 0,1 1 0</inkml:trace>
  <inkml:trace contextRef="#ctx0" brushRef="#br0" timeOffset="1.24132E6">26881 14225 24575,'16'0'0,"1"-10"0,0-1 0,-5-5 0,-17 1 0,-7 18 0,0 0 0,-2 17 0,13-3 0,17 3 0,8-2 0,29-8 0,-9-19 0,-4-1 0,-13-11 0,-12 9 0,-9 1 0,-10 5 0,-3 6 0,-10 10 0,11 2 0,5-2 0,2-22 0,10-2 0,-10-14 0,5-25 0,-5 15 0,-2-2 0,1 3 0,0 1 0,0-4 0,0 13 0,0 26 0,0 19 0,6 21 0,-4-2 0,9-11 0,-10-10 0,4-12 0</inkml:trace>
  <inkml:trace contextRef="#ctx0" brushRef="#br0" timeOffset="1.24262E6">30426 13320 8191,'0'-10'0,"9"-7"5063,3-1-5063,4 5 2818,0 3-2818,0 35 1719,2 39-1719,-4-13 0,1 3 0,-4-5 0,2-3 3392,0-7 0,1-7-3392,2-5 0,14-41 0,-6-11 0,-7-5 0,0-4 0,-4-4 0,-1 14 0,0 41 0,-6 27 0,-3 15 0,-2-8 0,-2 4 0,1 5-412,0-5 1,0 5 0,0 2 0,0-2-1,0-4 412,1 9 0,0-5 0,-3 2 0,-3-11 0,-2 3 0,-2-3 0,1-7-94,-2 5 1,-6-13 93,-35-13 0,-5-26 0,6-25 0,15-8 0,3-9 0,10-8 0,4-2-78,1 4 0,5 3 1,5 9-1,4 8 1,3 14-1</inkml:trace>
  <inkml:trace contextRef="#ctx0" brushRef="#br0" timeOffset="1.24288E6">30855 13979 8191,'9'54'0,"8"2"2405,-8-21 1,0-1-2406,8 13 2849,-6-18-2849,-10-18 0,4 0 0,-5-6 0</inkml:trace>
  <inkml:trace contextRef="#ctx0" brushRef="#br0" timeOffset="1.24347E6">30931 14208 24575,'27'-25'0,"-7"5"0,2 3 0,-11 11 0,4 0 0,-9 11 0,4-4 0,0 10 0,17-19 0,-8 3 0,7-11 0,-20 0 0,-1 19 0,-5 0 0,9 7 0,12 1 0,2-10 0,16-1 0,-7-1 0,4 6 0,-9 11 0,-6 8 0,-15 1 0,0-5 0,-10 1 0,-12-3 0,-14 6 0,-15-15 0,-1 4 0,-3-19 0,28 4 0,2-4 0</inkml:trace>
  <inkml:trace contextRef="#ctx0" brushRef="#br0" timeOffset="1.24398E6">31384 13929 24575,'0'0'0</inkml:trace>
  <inkml:trace contextRef="#ctx0" brushRef="#br0" timeOffset="1.24458E6">30824 14101 16225,'0'-11'0,"0"22"3632,8 23-3632,-6 16 0,7 15 0,-1-17 1437,-6 7-1437,11-22 767,-11 1-767,7-24 0,-8-5 0,4-5 0</inkml:trace>
  <inkml:trace contextRef="#ctx0" brushRef="#br0" timeOffset="1.24538E6">31143 14250 24575,'15'-11'0,"2"-1"0,-1-11 0,-5 6 0,-6 2 0,-14 4 0,-3 11 0,-8 23 0,9 14 0,6 3 0,2 2 0,3 4 0,4 11 0,-3-42 0,13-9 0,-2-1 0,17-18 0,-2-3 0,6-12 0,-2-8 0,-8 5 0,0-1 0,0 3 0,1 1 0,1 1 0,-1 3 0,9-3 0,4 55 0,-27-2 0,12 20 0,-27-20 0,-9 2 0,1-20 0,-6 10 0,4-17 0,3 4 0,-8-16 0,6-1 0,4-1 0,4 3 0</inkml:trace>
  <inkml:trace contextRef="#ctx0" brushRef="#br0" timeOffset="1.24558E6">31567 13776 24575,'13'51'0,"1"0"0,-2 3 0,-1 4 0,0-8 0,1 4 0,-1-4 0,1 5 0,-1-4 0,-2 2 0,0-9 0,0-18 0</inkml:trace>
  <inkml:trace contextRef="#ctx0" brushRef="#br0" timeOffset="1.24575E6">31660 14202 24575,'24'-27'0,"7"0"0,25 5 0,-22 7 0,-3 1 0,8-6 0,-4-7 0,-30 20 0,-5-2 0</inkml:trace>
  <inkml:trace contextRef="#ctx0" brushRef="#br0" timeOffset="1.24783E6">25172 12941 24575,'5'59'0,"0"0"0,-1-3 0,1 4 0,1 3 0,-1-2 0,2 4 0,0 1 0,0-1-2458,0 0 0,1-2 1,0 2-1,-2 1 2353,-2-8 0,-1 3 0,-1 0 1,1-1-1,2-3 105,3 0 0,1-3 0,1-1 0,-2 5 91,-3 2 0,-2 3 0,0 2 1,0 0-1,1-5-91,2 2 0,0-3 0,1-1 0,-2 2-75,0 3 0,-1 2 1,-1-1-1,-1-6 75,-2-4 0,0-3 0,0-6 0,0-2 0,0-2 0,0 4 0,0-1 0,0 17 4341,4-8-4341,-2-21 2249,24-26-2249,6-1 0,1-15 0,7-5 0,21-2 0,4-2 163,-4-3 0,2-1-163,-8 7 0,2 0 0,-1 2 0,-10 4 0,-2 1 0,4 0 0,4-2 0,4 1 0,3-1 0,0 0 0,2 0 0,1-1 0,2 1 0,3-1 0,-13 2 0,2 0 0,2 0 0,1-1 0,0 1 0,0 1 0,0-1 0,0 1 0,1 0 0,0 0 0,1 0 0,2 1 0,0 0 0,1 0 0,2 0 0,0 1 0,0-1 0,-1 1 0,-2 1 0,3-2 0,-2 2 0,-1-1 0,0 1 0,1 0 0,1 0-466,-3 0 0,2 1 0,1-1 0,-1 1 1,0 0-1,-1 0 0,-3 0 466,9-1 0,-1-1 0,-3 1 0,-1 0 0,-2 1-763,4 1 0,-2 0 1,-2 0-1,-2 0 763,-5-3 0,-1 0 0,-1 0 0,-5 2 0,-1 3 0,-4 3 0,3-3-346,15-5 0,4-2 0,1 0 346,-14 3 0,1 1 0,2-1 0,1 0 0,0-1 0,1 0 0,2-1 0,1 1 0,-1-1-19,-1 1 0,1-1 1,-1 1-1,1 0 0,0-1 19,1 0 0,1 0 0,0-1 0,-2 1 0,-1-1 0,0 0 0,-2 0 0,-1 0 0,2-1 0,-5 1 0,1-1 0,1 0 0,0 0 0,-1 0-427,11-2 1,-1-1 0,-1 0 0,-2 0 426,-8 1 0,-3-1 0,0 1 0,2 0 0,9 0 0,4-1 0,-3 2 0,-9 0 1120,-4 0 0,-4 1-1120,20-5 0,-4 2 1085,-3 4-1085,-3-8 2301,-33 9-2301,-11-3 6773,0 10-6773,-3-13 32,4 7-32,3-17 0,-3 11 0,-4-12 0,-2 1 0,0-8 0,0-7 0,-4-18 0,0-7-1362,3 5 0,0-4 1,-2 0 1361,-5 2 0,-2 2 0,0-2 0,4 1 0,1 0 0,-2-6-455,-4 7 0,-2-5 0,-1-2 0,0 1 0,1 4 455,3 4 0,2 4 0,-1 0 0,-2-4 0,-2-5 0,-2-5 0,-2-1 0,1 3 0,0 8 0,0 2 0,0 7 0,-1 5 0,-3 3 0,-1 6 0,-7-6 0,8 28 0,-10 0 0,-23 4 0,12 4 0,-5 2 0,-15 1 0,-8 2 0,17 1 0,-5 1 0,-2 1 0,1-1 143,-1 1 0,0-1 0,-2 1 1,-1 1-144,-1 1 0,-3 0 0,-1 2 0,0-1 0,1 1 0,2-1 0,1 0 0,0 1 0,0-1 0,-2 1 0,4-1 0,-2 1 0,-1-1 0,1 0 0,1 1 0,2 0 0,0 1 0,2 0 0,1 0 0,0 0 0,-4 0 0,-2-1 0,-3 0 0,-2-1 0,0 0 0,1 1 0,2 0 0,-4 1 0,1 0 0,1 0 0,-1 0 0,-3 1-236,8-3 0,-1 1 0,-2-1 0,-1 1 0,-1-1 0,1 1 0,0 0 236,1-1 0,-1 1 0,1 0 0,-1-1 0,0 1 0,-2 0 0,0 1 0,7-1 0,-2 0 0,0 1 0,-1 0 0,-1-1 0,1 1 0,0 0 0,2-1 0,1 0 0,-8 0 0,1-1 0,2 0 0,0 0 0,0 0 0,0 0 0,-2 1 0,4 0 0,-2 0 0,0 1 0,-1 0 0,1-1 0,1 0 0,1 0 0,3-1 0,-6-1 0,1 0 0,2-1 0,2 0 0,1 0 0,2 0 0,-11 1 0,3 0 0,2 0 0,-2-1 0,-2 0 0,-2-2 0,2 0 0,6-1-117,6-1 0,6-1 0,-2-1 117,-6 2 0,-2-1 0,5-1 0,-2-2 0,6 0 0,-10 2 0,20-10 636,22 5 0,5 0 0,6 1 0</inkml:trace>
  <inkml:trace contextRef="#ctx0" brushRef="#br0" timeOffset="1.25027E6">27542 15827 24575,'-39'0'0,"-14"15"0,17-7 0,0 2 0,4 4 0,1-1 0,-24 4 0,29-8 0,11 0 0,16 7 0,1 39 0,4-6-354,-6-9 0,0 0 354,0 18-55,0-10 1,0 1 54,0-12 0,0-1 0,0 7 0,0-2 0,0 21 0,14-32 0,4 4 704,34-26-704,14 1 0,-32-16 0,1-1 0,30 4 0,-23-23 113,-17 19-113,-11-11 0,-9 13 0,-5 1 0</inkml:trace>
  <inkml:trace contextRef="#ctx0" brushRef="#br0" timeOffset="1.25045E6">27186 16372 24575,'20'-17'0,"3"0"0,0 4 0,-7 4 0,-11 9 0</inkml:trace>
  <inkml:trace contextRef="#ctx0" brushRef="#br0" timeOffset="1.25077E6">27584 16294 12550,'6'20'0,"5"3"4704,3 4-4704,1-10 2090,-2-12-2090,-8-11 1167,19-22-1167,-4-20 0,-4 9 0,0-3 2032,-3 4 0,-2 1-2032,5-24 0,-9 33 0,-2 23 0</inkml:trace>
  <inkml:trace contextRef="#ctx0" brushRef="#br0" timeOffset="1.25115E6">27956 16151 24575,'5'-10'0,"-4"-1"0,-23 5 0,5 10 0,-21 9 0,25 4 0,4 4 0,9-9 0,0 3 0,9-4 0,3-5 0,10-7 0,-6-5 0,4 0 0,-8 2 0,3 8 0,4 10 0,1 7 0,1-5 0,-7-3 0,-9-13 0</inkml:trace>
  <inkml:trace contextRef="#ctx0" brushRef="#br0" timeOffset="1.2514E6">28118 15802 24575,'8'61'0,"-2"-26"0,0 2 0,-1 10 0,1 0 0,4-10 0,-1-2 0,-8 1 0,0-4 0,7-7 0,-3-5 0,-4-14 0,4-2 0</inkml:trace>
  <inkml:trace contextRef="#ctx0" brushRef="#br0" timeOffset="1.2522E6">28326 16076 24575,'0'30'0,"5"-1"0,5-9 0,7-8 0,11-3 0,-10-9 0,9 0 0,-1-12 0,-3-1 0,2-6 0,-9 8 0,-6 6 0,6 10 0,4 1 0,11 0 0,-3-1 0,-3-5 0,-10-5 0,-4-6 0,0-10 0,-15 3 0,-16-10 0,0 20 0,-3 0 0,19 18 0,16 10 0,1-2 0,6-3 0,-2 0 0,-1-8 0,9 12 0,-2-7 0,6-2 0,-12-5 0,8-10 0,-8-5 0,6-24 0,-8-8 0,-3-5 0,-6 9 0,-2-2-774,5-21 1,-1 0 773,-7 22 0,-2 2 0,-2-5 0,-3 13 0,-1 30 0,-2 12 0,4 18 0,5 7 0,8 27 0,-3-31 0,1 0 1547,9 22-1547,-5-14 0,-10-27 0,-1-10 0,-4-5 0</inkml:trace>
  <inkml:trace contextRef="#ctx0" brushRef="#br0" timeOffset="1.25242E6">28865 15904 8191,'2'-20'0,"24"-5"4911,24 4-4911,6 7 2837,-9 5-2837,-19 15 1738,-3 6-1738,1 15 6727,-9 6-6727,-4 3 42,-13-9 1,0-12 0,0-11 0</inkml:trace>
  <inkml:trace contextRef="#ctx0" brushRef="#br0" timeOffset="1.25258E6">29193 15769 24575,'0'6'0,"0"-1"0</inkml:trace>
  <inkml:trace contextRef="#ctx0" brushRef="#br0" timeOffset="1.25305E6">29274 15812 24575,'6'36'0,"0"-4"0,8-1 0,-3-15 0,-4-25 0,-2-5 0,-5-16 0,0 14 0,6-3 0,0 11 0,11-1 0,-5 9 0,8 0 0,-3 5 0,4 1 0,0 6 0,0-6 0,-5 1 0,-1-12 0,-4 3 0,4-7 0,2 8 0,4 1 0,6 6 0,-5 6 0,-1-6 0,-11-9 0,-5 1 0,-5-8 0</inkml:trace>
  <inkml:trace contextRef="#ctx0" brushRef="#br0" timeOffset="1.28617E6">32166 11177 24575,'-9'17'0,"-23"17"0,-1 18 0,8-19 0,-1 3 0,6 5 0,0 2 0,-3 4 0,0 0-809,5-3 1,0-1 808,-1-1 0,1-1 0,5-6 0,1 2 92,-5 10 1,0 4-93,-2 5 0,-1 3 0,4-9 0,-1 4 0,0-3 0,-2 7 0,0 0 0,3-11 0,0 0 0,2-2 0,-2 4 0,1-1 0,-3 13 0,1-2-411,0-14 1,2-3 410,8-4 0,0-3 0,-23 14 0,18 7 0,-5 6 1160,2-1-1160,13-4 0,-4-25 211,1-7-211,4-10 882,-4-4-882,5-1 0,-4-4 0,-2-10 0,-10-9 0,-5-4 0,4 5 0,2 2 0,1 9 0,7-9 0,9 31 0,15 2 0,13 26 0,-8-17 0,0-9 0,-19-9 0,15-12 0,-2 7 0,15-31 0,8-3 0,-7-11 0,1-2 0,-7 14 0,-2 1 0,5-7 0,-2 3 0,5 6 0,-16 4 0,-5 10 0,-6-2 0</inkml:trace>
  <inkml:trace contextRef="#ctx0" brushRef="#br0" timeOffset="1.29315E6">4157 15810 24575,'0'11'0,"0"13"0,-8 27 0,6 11 0,-2-9 0,-1 1 0,0-16 0,1-2 0,4 4 0,-2-2 0,-11-4 0,12-14 0,-4-56 0,5-28 0,0 14 0,0-5-1147,0-8 0,0 0 1147,-1 8 0,2-2 0,3 6 0,2-4 0,2 3 0,7-14 0,1 3 0,-2 6 0,2 6 0,0 13 0,0 12 0,-5 20 0,4 26 0,-7 11 0,5 26 0,1 14-681,-7-14 1,-2 3 0,0 2 680,0-8 0,0 1 0,0 1 0,1-2 678,2 7 1,1-2 0,-3-3-679,-5 15 0,0-12 0,9-21 0,-10 2 0,0-29 0,-5-5 574,-1-2 1,0-4 0,2 0 0</inkml:trace>
  <inkml:trace contextRef="#ctx0" brushRef="#br0" timeOffset="1.29377E6">4065 16119 24575,'4'0'0,"7"-11"0,43-26 0,-20 13 0,1-1 0,12-9 0,1 3 0,-10 12 0,-3 2 0,21-6 0,-26 40 0,-19 4 0,8 25 0,-18-10 0,0 1 0,18 22 0,-17 1 0,11-37 0,-7-18 0,35-40 0,12-4 0,-15 5 0,1-2-250,-7 11 0,-3 1 250,15-24 0,-23 22 0,-5-20 0,-8 26 0,-2 1 0,0 35 0,2 16 0,5 9 500,-5-9-500,-2-2 0,-12-9 0,-18-1 0,8-9 0,-12-3 0,13-8 0,8-9 0,-2 7 0,9-7 0</inkml:trace>
  <inkml:trace contextRef="#ctx0" brushRef="#br0" timeOffset="1.29442E6">4928 15890 8191,'6'17'0,"-2"-3"5063,-4 31-5063,0-12 0,9 23 0,-7-27 2818,11 3-2818,-7-31 1719,9-9-1719,1-4 6784,1-5-6784,2 11 0,-7 1 0,8 5 0,-4-5 0,5-2 0,-9-16 0,-3 7 0,-9-16 0,-14 18 0,6-11 0,-7 17 0,10-1 0</inkml:trace>
  <inkml:trace contextRef="#ctx0" brushRef="#br0" timeOffset="1.29505E6">5166 15954 24575,'21'-5'0,"1"-10"0,-5 2 0,-9-2 0,-13 27 0,-8 10 0,3 18 0,8-8 0,8-11 0,9-17 0,3-20 0,3-9 0,-8 3 0,1 5 0,-8 7 0,5 14 0,-5-3 0,3 5 0,-3-6 0,5 4 0,1 6 0,-1 8 0,-4 8 0,-2-10 0,-5 4 0,5-8 0,-4-2 0,4-5 0</inkml:trace>
  <inkml:trace contextRef="#ctx0" brushRef="#br0" timeOffset="1.29518E6">5553 16008 24575,'-11'0'0,"2"0"0</inkml:trace>
  <inkml:trace contextRef="#ctx0" brushRef="#br0" timeOffset="1.29657E6">5049 14831 24575,'11'-5'0,"0"-1"0,4-6 0,9-3 0,14-3 0,10-3 0,-9 9 0,3 2 0,-7-2 0,1 3 0,3 2 0,-2 1 0,7-2 0,-20 8 0,-13 0 0,4 11 0,-2 5 0,7 33 0,-8-3 0,-3 3 0,-2-3 0,-2 2-979,1 13 0,0 2 979,3-14 0,0 1 0,-3 0 0,0 4 0,-1 1 0,2-1 0,1 0 0,-1 2 0,-1-7 0,1 3 0,-1-1 0,-2-2 0,-2 2 0,-2-2 0,1-1 0,2 0 0,2 0 0,-2-3 0,-3 3 0,0-1 0,2 19 0,-4 0-367,-10-8 0,-2-1 367,5-11 0,1 2 0,-3-5 0,-10 2 0,-2-5 0,6-4 0,0-6 0,-9-7 0,4-16 0,-1 2 1881,7-19-1881,5-1 811,6-10-811,5 0 0,0-17 0,0 23 0,0-11 0</inkml:trace>
  <inkml:trace contextRef="#ctx0" brushRef="#br0" timeOffset="1.30109E6">7444 13310 8191,'0'11'0,"0"-1"5063,0 6-5063,0 8 0,0 6 0,0 16 0,0 10 2431,0 10-2431,0-1 0,0-1 1773,0-16-1773,0-5 6619,0-13-6619,0-9 0,-14-11 0,1-5 498,-8-5-498,5-5 0,10 9 0,1 1 0,11 11 0,1 0 0,17-5 0,-5-7 0,10-4 0,-11-9 0,2 1 0,1-16 0,-4 15 0,-3-4 0,-9 13 0</inkml:trace>
  <inkml:trace contextRef="#ctx0" brushRef="#br0" timeOffset="1.3028E6">7613 14571 24575,'23'0'0,"11"0"0,11-4 0,6-3 0,-6-4 0,2 1-1608,16 2 1,0 0 1607,-15-7 0,-4 1 505,-5 12 1,-3 1-506,8-10 132,-34 20 0,-9-7 0,-18 6 0</inkml:trace>
  <inkml:trace contextRef="#ctx0" brushRef="#br0" timeOffset="1.30297E6">7852 14658 24575,'50'-18'0,"1"0"0,0 0 0,-2 2 0,0 0 0,-4 2 0,6 0 0,-5 2 0,16-3 0,-45 15 0</inkml:trace>
  <inkml:trace contextRef="#ctx0" brushRef="#br0" timeOffset="1.30355E6">8833 14359 24575,'-18'-22'0,"-19"-8"0,21 21 0,-28-6 0,-3 63 0,16-9 0,1 7 0,1 11 0,4 1 0,6-8 0,7-5 0,19 7 0,27-51 0,12-17 0,-4-3 0,-4 3 0,-22 5 0,3 10 0,-6 5 0,-2 25 0,4 28 0,-13 5 0,2-17 0,0 0 0,-4 4 0,-5 1 0,4-35 0,-4-10 0</inkml:trace>
  <inkml:trace contextRef="#ctx0" brushRef="#br0" timeOffset="1.30392E6">9165 14526 8191,'0'-26'0,"-10"8"5063,-15 22-5063,1 4 2818,-6 17-2818,13 3 1719,17-1-1719,17-6 6784,12-12-6784,16-24 0,-6 3 0,12-12 0,-23 14 0,4 14 0,-26 7 0,-1 18 0,-5 1 0,-9 26 0,-2-5 0,-4-5 0,5-14 0,5-26 0,5-2 0</inkml:trace>
  <inkml:trace contextRef="#ctx0" brushRef="#br0" timeOffset="1.30435E6">9657 14435 8191,'-14'-26'0,"-4"8"5063,-8 13-5063,-8 23 2818,9 0-2818,5 17 1719,18-18-1719,23-3 6784,11-8-6784,6 11 0,-2 30 0,-17-6 0,-4 17 0,-15-28 0,0 4 0,0-17 0,0-2 0,0-10 0</inkml:trace>
  <inkml:trace contextRef="#ctx0" brushRef="#br0" timeOffset="1.30535E6">5698 16980 24575,'0'35'0,"0"1"0,0 10 0,0 2 0,0 6 0,0 0 0,0-6 0,0-3 0,6 19 0,-4-37 0,9 1 0,-10-21 0,4 2 0</inkml:trace>
  <inkml:trace contextRef="#ctx0" brushRef="#br0" timeOffset="1.30613E6">5841 17353 24575,'11'6'0,"9"3"0,14-8 0,20-13 0,-10-3 0,-3-10 0,-37-1 0,-10 8 0,-7-3 0,-7 10 0,17 2 0,9 7 0,36-11 0,-10 17 0,13-11 0,-25 30 0,-9-14 0,11 22 0,-10-12 0,12 1 0,14-8 0,-5-7 0,14-14 0,-16 1 0,-7-16 0,-8-12 0,-19 1 0,2 0 0,-26 10 0,9 18 0,8-2 0,29 9 0,46 10 0,0 1 0,-27 0 0,-3 3 0,2 7 0,-13-6 0,-11 3 0,12-16 0,4 7 0,-2-14 0,-7-5 0,-16-11 0,-29-2 0,1 1 0,-24 4 0,11 11 0,10 0 0,7 12 0,14 1 0,1 0 0,5-1 0</inkml:trace>
  <inkml:trace contextRef="#ctx0" brushRef="#br0" timeOffset="1.30818E6">8755 15196 8191,'-15'7'0,"-2"0"5063,-3 7-5063,-1-1 0,-10 15 0,-18 6 1008,19-9 0,-4 5-1008,-4 4 0,-4 4 0,-2 1 32,-4 2 0,-2 0 1,-3 3-33,15-11 0,-1 3 0,-1 1 0,-1-1 0,-1-2 0,-3 0 0,0-2 0,-2 0 0,1-1 0,0 0 0,-8 5 0,0 1 0,0-2 0,2-2 0,7-6 0,2-2 0,0-1 0,0 0 0,-13 7 0,1-2 0,6-3 0,10-5 0,4-1 0,-2 1 0,3-3 5583,1-2-5583,20-3 0,-6-6 0,18-2 0,-4-5 0</inkml:trace>
  <inkml:trace contextRef="#ctx0" brushRef="#br0" timeOffset="1.30842E6">7060 16283 24575,'-11'-6'0,"5"6"0,-8 7 0,11 9 0,-21 12 0,6 23 0,-1 4 0,4 3 0,28-16 0,13-25 0,34-4 0,-18-24 0,0-3 0,12 7 0,-4-17 0</inkml:trace>
  <inkml:trace contextRef="#ctx0" brushRef="#br0" timeOffset="1.30907E6">8167 15560 24575,'37'-16'0,"-1"0"0,19-6 0,-14 3 0,-1 0 0,16-3 0,-23 7 0,-1 0 0,28-5 0,-15 1 0,-13 13 0,-26 15 0,5 12 0,-10 11 0,5 9 0,-6-9 0,7 2 0,-6-8 0,5-8 0,-6-4 0</inkml:trace>
  <inkml:trace contextRef="#ctx0" brushRef="#br0" timeOffset="1.31318E6">14326 14338 8191,'-5'-6'0,"-1"2"5063,0 13-5063,-21 31 0,12 6 0,1 7 0,0-10 0,0 1 0,2 1 894,-3 18 1,4-2-895,3-9 0,4-7 0,4-7 1856,10-9-1856,6-18 6342,6-10-6342,0-8 0,-12-22 0,-19 14 1334,-1-14-1334,-14 20 0,15 0 0,0 9 0</inkml:trace>
  <inkml:trace contextRef="#ctx0" brushRef="#br0" timeOffset="1.31378E6">14605 14738 13307,'-6'17'0,"1"-8"4523,10 14-4523,10-17 1957,11-1-1957,5-18 1080,0 10-1080,-10-19 3708,-10 11-3708,-14-6 0,-11-2 0,-2 12 0,4-7 0,24 4 0,34-7 0,-9 11 0,3 1 0,-1 0 0,1 0 0,1 3 0,-1 4 0,22 18 0,-20-11 0,2 21 0,-22-18 0,0-2 0,3-23 0,-8-5 0,-9-22 0,-10 17 0,-14 4 0,-8 5 0,-9 12 0,-5 2 0,-2-5 0,-2 2 0,-4 7 0,0 4 0,10 0 0,6 1 0,5 12 0,14-6 0,11-10 0</inkml:trace>
  <inkml:trace contextRef="#ctx0" brushRef="#br0" timeOffset="1.31423E6">13957 15330 24575,'52'-17'0,"0"0"0,0 0 0,0 0 0,10-2 0,1 0 0,0 1 0,-1 1-1040,-8 4 0,-2 2 0,1 0 0,2 0 1040,-1-2 0,3 0 0,0 0 0,-1 1 0,-5 1 0,8 0 0,-5 1 0,-1 1 427,-2-1 1,-1 0 0,-5 2-428,-2 3 0,-9 4 0,-21 2 0,-13 4 0</inkml:trace>
  <inkml:trace contextRef="#ctx0" brushRef="#br0" timeOffset="1.31445E6">14265 15542 8191,'-2'5'0,"33"-4"1323,10-7 1,13-4 0,2 0-1324,2-1 0,2 0 0,4 0 0,-3-1 0,5 0 0,-1-1 0,-1 0-117,-9 2 1,-1-1 0,-2 0-1,-4 1 117,19-6 0,-7 2 0,-16 4 0,-9 0 0,-15-4 0</inkml:trace>
  <inkml:trace contextRef="#ctx0" brushRef="#br0" timeOffset="1.31888E6">6259 16777 24575,'-10'-6'0,"-26"1"0,0 5 0,-4 0 0,1 0 0,-3 0 0,-20 0 0,0 0 0,21 0 0,1 0 0,-14 4 0,0 2 0,8 2 0,3 1 0,3 3 0,2 0-830,-1 1 0,2 1 830,5 0 0,0 1 269,-9 6 0,-1 2-269,-3 3 0,0 1 0,4-2 0,3 0 0,8-4 0,4 0 274,0 2-274,10 6 0,-7 21 0,10 10 424,5-18 0,2 3-424,3 3 0,6 0 0,4-10 0,4 0 0,5 8 0,6-3 0,10-11 0,7-4 0,11 8 0,2-1-829,-6-6 0,0-4 829,3 0 0,0-4 0,-9-4 0,2-3-293,1-4 0,5-1 0,1-2 293,3-1 0,2-1 0,2-1 0,-3 0 0,2 0 0,1-1 0,-1-2-1241,-1-2 0,0-2 0,-1-1 0,-3 0 1241,5 0 0,-3-1 0,2-1 0,7-3 0,1-2 0,-4-2-152,2-4 0,-2-2 152,-9 5 0,1 1 0,-3-3 0,10-11 0,-4-2 0,-12 8 0,-3 0 0,-7-2 0,-4-1 0,11-14 558,-16 9 1,-3-4-559,-7-6 0,-3-3 0,3-10 0,-9-3 0,-18 1 0,-11-3 0,-4 3 0,1 9 0,-3 3 0,-4 1-173,-3 1 0,-3-1 1,-4 3-1,-3 6 173,-3 7 0,-3 6 0,-2 4 0,0-1 127,-4 0 1,0 0 0,0 2 0,0 2-128,6 6 0,1 1 0,0 2 0,1 0 0,1-2 0,1-1 0,1 1 0,3 2-206,-22 2 1,8 2 0,20-1 0,3 0-1,-18 0 1</inkml:trace>
  <inkml:trace contextRef="#ctx0" brushRef="#br0" timeOffset="1.33075E6">4859 16763 8191,'-11'-11'0,"1"30"5063,-5 8-5063,6 14 0,0 7 0,-2 7 0,-1 4 96,2-6 1,-1 4 0,0-1-97,2-9 0,0 0 0,-1 3 0,-1 4 0,-1 5 0,0 1 0,0-2 155,-3 7 1,0-2-1,1 3-155,1-6 0,0 4 0,1-1 0,0-3 0,-2 5 0,1-2 0,2-6 0,1 2 0,0-7 0,-4 9 4912,12-40-4912,-4 0 0,1-5 0,4-1 2884,10-3-2884,13-5 2769,13-1-2769,2-5 0,6-2 0,14 1 0,7 0-823,-15-2 1,5-2-1,2 1 1,2-1 822,-5 1 0,3 0 0,0 0 0,1 0 0,-2-2-1054,10-1 0,-1-2 1,-1 0-1,1 1 1054,1 2 0,0 1 0,-1 0 0,-4 0 0,-1-1 0,-4 0 0,4 2-384,1 1 0,4 3 0,1-1 1,-2 1 383,-4-1 0,-2 0 0,0 0 0,2 0 0,-4 0 0,1 0 0,0 0 0,-1 0 0,-4 0 0,12 0 0,-4 0 0,-4 0 0,10 0 0,-8 0 0,-1 0 0,-13 0 2189,-13 0-2189,-4 0 4427,-9 0-4427,2 0 2424,-7 0-2424,3 0 0,-4-10 0,0 3 0,-5-9 0,5-16 0,5-29 0,-6 10 0,1-2-773,3 3 0,0 1 773,-7-5 0,0 1 0,4 17 0,0-1-191,-4-22 1,0-5 190,1 18 0,2-2 0,-2 0-810,-3-3 1,-1 0 0,2 0 809,2 1 0,1 0 0,-2 0 0,-5-4 0,-2-1 0,1 4 0,5 1 0,0 1 0,-4-12 0,-4 7 0,-3 21 1316,-1 17-1316,0 5 358,-12 1-358,0 4 2681,-26-5-2681,-1 9 0,-8-1 0,-8 0-854,14 2 1,-3 1 0,-3 1 853,-4 1 0,-4 1 0,-2 1 0,-2 0 0,9-1 0,-2 0 0,0 0 0,-2 0 0,-1 2-558,6 0 1,-2 0-1,-1 1 1,0 1-1,0-1 1,0 1 557,-3 0 0,-1 1 0,0-1 0,1 1 0,0 0 0,3-1 0,-3 1 0,3 0 0,1 0 0,-1 0 0,0 1 0,-8 1 0,-1 2 0,-1 0 0,3 0 0,4-2-458,4-1 1,4-1 0,2-1 0,-1 2 457,0 1 0,-1 0 0,2 1 0,4-3 0,-22 0 0,11-1 0,2 3 1820,26-16-1820,14 4 3343,1-4-3343,4 6 2571,0 0-2571,0 0 0,5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4:05:05.65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13455 5994 8191,'-6'-5'0,"-3"4"5063,7 10-5063,-12 36 0,11 12 724,-9-13 0,-3 3-724,7 1 0,-1 4 0,-5 0 0,-2 5 0,1 2 0,5-11 0,1 1 0,0 2 0,-1-1 0,-1 4 0,-1 1 0,0-1 0,2-2 0,-2 9 0,2-3 0,0-3 710,1 4 0,0-8-710,-5 2 5958,13-21-5958,10-26 0,21-1 0,31-5 0,-3-5 0,9-3-384,-20 3 1,2 0-1,2-1 1,3-1 383,-2 2 0,2-1 0,2 0 0,1 0 0,1-1 0,-4 0 0,3 0 0,0 0 0,0-1 0,0 1 0,-3 0-822,4 0 0,-1 0 0,-1 1 0,-1 0 1,1 0 821,1 1 0,1 1 0,-1 0 0,-2-1 0,-2 0 0,-1-2 0,-3-1 0,-1 1 0,5 2-404,1 2 1,2 3-1,3 0 1,0 0-1,0-1 404,3-1 0,0 0 0,1-1 0,1-1 0,1 2 0,-3-1 0,2 1 0,0 0 0,2 0 0,-1-1 0,-1 1-570,0-1 0,1 1 0,0-1 0,-1 0 0,-1 0 0,-3 0 570,-2 0 0,-2 0 0,-1-1 0,-1 1 0,3-1 0,4 2 0,2-1 0,1 0 0,-2 1 0,-4-1 49,-1 0 0,-3-1 0,0 1 0,1 1-49,10 1 0,3 1 0,-2 0 0,-2-3 488,-11-1 0,-2-3 0,-1 0 1,-1 3-489,14 2 0,-2 2 0,-5-1 0,-1-4 0,-4 0 884,4 6 1,-4-2-885,-17-2 0,-1-2 2680,5 0 0,1-1-2680,0 1 0,-2 0 0,23-4 2662,-4 3-2662,-25 4 1636,-1-10-1636,-18 1 0,-3-7 0,-1-20 0,-6-28 0,11 24 0,1-4-456,-8-5 1,-2-7 0,3 0 455,10-3 0,5-1 0,-2-3-486,-5 5 0,-2-3 1,-1 0-1,2 1 486,0 5 0,1 0 0,-1 1 0,1 3 0,1-3 0,0 3 0,-4 4 0,-4-9 0,-1 11 0,3 13 0,-10 11 0,-5 12 0,-1 5 1227,-5 1-1227,0 5 2082,0 0-2082,-9 6 0,-25 11 0,1-6 0,-9-1 0,3 1 0,-5 0 0,0-2-1296,-2-3 1,0-2 0,-2 0 1295,9 0 0,-1-2 0,-1 1 0,1 1 0,-11 2 0,1 2 0,-5-1 0,6-3 0,-4-1 0,-4 0 0,-1 1 0,0 1 0,6 0 0,-1 2 0,-1-1 0,0 1 0,-3 0 0,-1-1-688,6 0 1,-2-1 0,-2 0 0,0 0 0,-1 0 0,1 0 0,1-1 0,2 0 687,2 0 0,0-2 0,1 1 0,2-1 0,-1 0 0,1 1 0,0 1-613,-8 1 0,0 2 1,0-1-1,1 1 1,3-1-1,2-2 613,4-2 0,4-2 0,1 0 0,-1 0 0,-3 2-303,-5 1 1,-1 3 0,-3 0 0,0 1-1,-1-1 1,1 1 302,0-1 0,-1 1 0,1-1 0,-1 1 0,0 0 0,-2 0 0,11-1 0,-1 1 0,-1 0 0,-1 0 0,1 0 0,0 1 0,2-1 0,1 1 0,-8 2 0,0 0 0,1 0 0,2 1 0,2-1 0,4-2 328,-9 1 0,4-1 1,4 0-1,6-1-328,-10 3 0,17-3 857,28-7 0,27 0 0,-3 0 0</inkml:trace>
  <inkml:trace contextRef="#ctx0" brushRef="#br0" timeOffset="1783">20224 4239 8191,'0'-11'0,"0"10"5063,-28 30-5063,1 4 0,0-5 0,-7 5 0,-1 2 402,-5 2 0,-1 2 0,-2 1-402,3-5 0,-1 2 0,-1 0 0,-1-1 0,0 2 0,0 1 0,0-1 0,2-3 0,1-1 0,2-3 0,2-2 0,-7 8 0,6-6 1923,5-7-1923,7 0 6087,8-11-6087,-2-2 0,11-2 0,-6-8 526,4 4 0,3-5 0,-2 0 1</inkml:trace>
  <inkml:trace contextRef="#ctx0" brushRef="#br0" timeOffset="2068">19180 4975 24575,'-8'38'0,"-7"3"0,8 6 0,-2-8 0,13-23 0,25-6 0,5-13 0,5-5 0,10-4 0,0 0-220,-3 5 0,-3-2 220,-4-6 0,-7 3 0,-8 11 0,-9-6 0,-9 7 0,-1 0 0</inkml:trace>
  <inkml:trace contextRef="#ctx0" brushRef="#br0" timeOffset="85599">20770 3208 8911,'-6'25'0,"1"-1"2455,4 18 1,2 10-2456,0 7 0,-2 5 0,-3-3 0,-1 6 0,1-2 379,3-5 0,1-1 1,-2 3-380,-3-6 0,-2 2 0,0 0 0,1-4 0,1-2 0,1-4 0,-2 1 358,-1 4 0,-2 1 1,1-7-359,1-9 0,1-6 5206,-2 8-5206,-9-66 0,13 22 0,-12-29 0</inkml:trace>
  <inkml:trace contextRef="#ctx0" brushRef="#br0" timeOffset="85934">20671 3050 24575,'20'-33'0,"0"1"0,3 2 0,5 2 0,13 2 0,2 3 0,13-3 0,-20 28 0,-4 11 0,-17 18 0,-5 10 0,6-1 0,0 4 0,-4 3-640,-7 12 1,-6 4 0,-1 0 639,2-5 0,-1 0 0,-4-3 154,-3-7 0,-2-2 0,-5-3-154,-12 15 0,-5-8 0,1-15 0,-2-4 0,2 3 0,-1-3 0,1-10 0,4-3 0,5 0 0,3-11 0,18-2 0,-4-5 0</inkml:trace>
  <inkml:trace contextRef="#ctx0" brushRef="#br0" timeOffset="87400">20957 3993 24575,'40'23'0,"-2"15"0,-20-2 0,-4 3 0,-4-3 0,-3 2-705,-1 8 1,-2-1 704,-4 20 459,-11-12-459,-1-20 233,-6-13-233,8-49 0,34-29 0,1 6 0,8-2 0,10 5 0,6 5 0,-2 7 0,0 12 0,19 26 717,-27 24-717,-24 19 0,-8-13 0,2-15 0,-3-7 0,9-9 0,-3-22 0,-1-1 0,-19-17 0,-5 13 0,-11 13 0,-6 7 0,12 12 0,-7 1 0,38-12 0,19-20 0,-1 5 0,1-1 0,-3 0 0,-1 1 0,22-4 0,-32 20 0,-5 20 0,-11 12 0,8 9 0,-8-4 0,4 6 0,-6-8 0,0 17 0,0-13 0,0-1 0,0-18 0,0-14 0,0-23 0,0-8 0,0-18 0,0 9 0,-5 4 0,0-1 0,3-19 0,-4 4 0,2-3 0,3 13 0,2 2 0,-1-1 0,0 2 0,0-14 0,0 28 0,0 13 0,0 0 0,0 22 0,-5 31 0,0 14 0,3 7 0,1 5-535,-2-5 0,-1 4 1,1-3 534,3-11 0,0-3 0,0-3 0,0 3 0,0-7 0,5 1 0,11-59 0,16-28 0,-3 9 0,2-1 0,-6 6 0,0 4 0,6 4 0,-1 4 0,9 0 0,0 15 0,-7 8 1604,-11 6-1604,-4 13 0,-15-4 0,4 9 0,-24 1 0,4-4 0,-23 5 0,13-24 0,-5 4 0,11-26 0,7 11 0,5-11 0</inkml:trace>
  <inkml:trace contextRef="#ctx0" brushRef="#br0" timeOffset="87650">22122 3617 24575,'0'38'0,"0"1"0,0 20 0,0-15 0,0 1 0,0 20 0,5-13 0,1 3 0,-5-6 0,1 0 0,4 8 0,-1-2 0,-5-16 0,0-6 0,0 5 0,0-24 0</inkml:trace>
  <inkml:trace contextRef="#ctx0" brushRef="#br0" timeOffset="88250">22306 4237 24575,'33'-30'0,"-9"-7"0,-8 13 0,-10-2 0,-11 16 0,-5 0 0,-8 18 0,-9 25 0,13 3 0,-1 8 0,26-15 0,5-22 0,8 2 0,12-34 0,-13 13 0,4-14 0,-12 20 0,-5 10 0,-4 2 0,-1 5 0,4-5 0,-2 8 0,8-12 0,8 7 0,23-29 0,-3 7 0,-9 2 0,-2 0 0,9-6 0,5 15 0,-16-7 0,11 22 0,-8-4 0,2 5 0,-9-3 0,-11-10 0,-5 4 0,6-5 0,0 0 0,4-6 0,-4 5 0,-5-6 0,-7 7 0</inkml:trace>
  <inkml:trace contextRef="#ctx0" brushRef="#br0" timeOffset="88716">23712 3887 8191,'-30'-5'0,"5"4"5063,5 1-5063,8 6 2818,2 5-2818,11 9 1719,-2-12-1719,20 28 0,-21-31 6784,24 39-6784,-15-20 0,5 12 0,-7-8 0,-6-8 0,-11-2 0,-2 3 0,-8-10 0,-1-2 0,6-9 0,2 0 0,-6-19 0,12 14 0,-6-15 0</inkml:trace>
  <inkml:trace contextRef="#ctx0" brushRef="#br0" timeOffset="89000">23870 3545 24575,'6'55'0,"1"0"0,-3-11 0,-1 2 0,0 1 0,-3 4 0,0 0 0,0-1 0,0 13 0,0-2 0,0-6 0,0-8 0,0-12 0,0-8 0,0-21 0,0-1 0</inkml:trace>
  <inkml:trace contextRef="#ctx0" brushRef="#br0" timeOffset="89582">23911 4017 24575,'52'-34'0,"2"-1"0,-12 14 0,-32 24 0,-25 23 0,0 4 0,-2 1 0,-4 8 0,16 1 0,10-34 0,12-6 0,0-1 0,-6 5 0,-2 8 0,-3 5 0,5-7 0,17-10 0,-9-11 0,20-22 0,-20-4 0,-3-8 0,0-5 0,1-6 0,-2 5 0,0 0 0,-2 3 0,6-18 0,-10 25 0,-15 48 0,5 21 0,-6 3 0,-1 24 0,6-3 0,-7-2 0,9-22 0,0-18 0</inkml:trace>
  <inkml:trace contextRef="#ctx0" brushRef="#br0" timeOffset="90234">24275 3905 24575,'27'-11'0,"-1"0"0,-5 0 0,-4 5 0,-2 1 0,1 5 0,0 0 0,17 9 0,-9-2 0,5 2 0,-9-4 0,-8-5 0,16 0 0,-14 0 0,9 5 0,-13-4 0,1 9 0,0-9 0,0 4 0,4-5 0,-3 0 0,8-5 0,-3-1 0,4-15 0,5-17 0,-13-10 0,0-10 0,0-8 0,-5 6 0,-2-1 0,-1 13 0,0-1 0,-1 4 0,3-7 0,-3 17 0,-4 33 0,-10 55 0,9 0 0,0 4-449,-4-11 0,0-1 449,4 1 0,2-3 0,4 5 0,-4-22 0,8-6 0,-7-15 0,2-5 0</inkml:trace>
  <inkml:trace contextRef="#ctx0" brushRef="#br0" timeOffset="90384">24862 3687 8191,'23'-13'0,"23"-11"2531,-17 7 1,3-1-2532,11-4 0,1 1 0,17 0 0,-27 1 0,-4 3 0,-9 13 0,-3-14 0</inkml:trace>
  <inkml:trace contextRef="#ctx0" brushRef="#br0" timeOffset="91117">19870 5101 24575,'47'-18'0,"-4"5"0,9-2 0,6-1 0,-9 3 0,4 0 0,2-1 0,4-1 0,2 0-1405,-3 2 1,4-1 0,3-1-1,0 1 1,1-1 0,0 1-1,-3 0 1192,-7 1 0,0 0 0,-1 1 0,-1 0 1,2-1-1,1 0 0,2-1 213,-2 1 0,3-1 0,1-1 0,1 0 0,1 0 0,0 0 0,-2 1 0,0-1 0,-3 1-116,7-2 1,-3 0 0,-1 1 0,0-1-1,-1 1 1,2-1 0,1-1 115,-2 1 0,2-1 0,0 0 0,1 0 0,0 0 0,0 0 0,-2 0 0,-1 2 0,2-1 0,0 0 0,-1 1 0,0 1 0,-2 0 0,-2 0 0,-1 1 0,7-2 0,0 1 0,-3 0 0,-4 1 0,-3 1 699,10-5 1,-6 2 0,-5 2-700,3 6 0,-12 0 0,-24-7 0,-6 13 0,-14-4 0</inkml:trace>
  <inkml:trace contextRef="#ctx0" brushRef="#br0" timeOffset="92218">24734 4623 24575,'0'39'0,"6"-7"0,-1 4 0,-3 12 0,-1 3 0,2-5 0,2 2 0,-2-3 0,-3 6 0,0-3 0,4 5 0,0-2 0,-3-13 0,1-6 0,11 2 0,2-18 0,43-12 0,-20-14 0,7-5-552,8 2 0,9-2 0,0-1 552,-12 1 0,0-2 0,2-1 0,2 1-431,-2 2 1,3 0-1,1 1 1,0 0-1,-2 1 431,8-1 0,-1 1 0,0 1 0,-2 0 0,-4 1 0,-1 1 0,-2 0 0,-4 1 0,17-4 0,-9 3 0,-17 5 0,-12-4 0,-24-8 0,-2 14 0,-16-6 0</inkml:trace>
  <inkml:trace contextRef="#ctx0" brushRef="#br0" timeOffset="92433">26132 4788 24575,'11'0'0,"4"0"0,4 13 0,8 1 0,-5 20 0,-7-14 0,-9 8 0,-6-12 0,-6 10 0,-9-3 0,-4 3 0,2-12 0,8-5 0</inkml:trace>
  <inkml:trace contextRef="#ctx0" brushRef="#br0" timeOffset="93083">27139 4522 24575,'9'64'0,"-7"-10"0,9-18 0,1 1 0,-8 19 0,19 1 0,-14-7 0,1-11 0,-4-1 0,-6-16 0,-5-2 0,4-7 0,-21-11 0,17 2 0,-12-4 0</inkml:trace>
  <inkml:trace contextRef="#ctx0" brushRef="#br0" timeOffset="93433">26981 4555 8191,'12'-29'0,"24"-12"5063,2 8-5063,-4 15 0,3 6 2818,14 12-2818,-13 16 0,0 10 0,-3 10 0,-4 5 0,-4-1 0,-5 1 859,0 5 1,-10-1-860,-26 12 6784,-10-3-6784,-5-31 0,-2-2 0,-14 17 0,-5-15 0,21-9 0,17-10 0,3-4 0</inkml:trace>
  <inkml:trace contextRef="#ctx0" brushRef="#br0" timeOffset="94116">27583 4748 24575,'6'-20'0,"5"-1"0,-10 5 0,0 6 0,-11 0 0,-2 9 0,2 5 0,0 3 0,9 8 0,-9 1 0,9-4 0,1 3 0,10-9 0,6-1 0,22-14 0,-9 7 0,11-2 0,-15 12 0,-4 3 0,-1-4 0,1-7 0,-1-18 0,1-7 0,-1-37 0,-9 11 0,-5-8 0,-4-4 0,-6 20 0,-3 1 0,5-4 0,-3 3 0,-12 0 0,2 65 0,8 42 0,9-20 0,3 2 0,5 6 0,3-2 0,0-15 0,0-3 0,9 7 0,-7-29 0,-13-5 0,7-5 0</inkml:trace>
  <inkml:trace contextRef="#ctx0" brushRef="#br0" timeOffset="94283">27881 4558 24575,'29'-18'0,"-1"1"0,13-4 0,-9 4 0,-1 2 0,-5 6 0</inkml:trace>
  <inkml:trace contextRef="#ctx0" brushRef="#br0" timeOffset="94633">28303 4417 24575,'-36'7'0,"-1"-1"0,-15 11 0,13 8 0,27 1 0,-1-6 0,12 5 0,0-7 0,16 3 0,2-15 0,36-28 0,-9 0 0,5-15 0,-17 21 0,-22 16 0,16 21 0,6 2 0,7 6 0,-9-15 0,-10-12 0,-14-4 0,-2-3 0</inkml:trace>
  <inkml:trace contextRef="#ctx0" brushRef="#br0" timeOffset="95616">28738 4154 8191,'-5'-11'0,"-12"15"5063,4 3-5063,-9 18 2818,16 2-2818,2-1 1719,16 3-1719,-2-7 6784,16 11-6784,-11-1 0,5 4 0,-12-9 0,-7-3 0,-13-7 0,-5-1 0,-6-5 0,6-2 0,-3-8 0,13-1 0,-2-1 0,9-4 0</inkml:trace>
  <inkml:trace contextRef="#ctx0" brushRef="#br0" timeOffset="96166">28931 4348 24575,'44'-15'0,"-10"1"0,-4-13 0,-16 8 0,-14-1 0,0 8 0,-14-3 0,1 9 0,-24 31 0,23-8 0,2 14 0,4 4 0,8-1 0,0 13 0,5-23 0,14 0 0,16-17 0,6 6 0,4-33 0,-11 3 0,-11-8 0,-1-6 0,-1-2 0,-3-5 0,-1-3 0,-2-5 0,-2-2-737,-3 0 0,-3-1 0,-2 1 737,0-21 0,-6 13 0,-10 28 0,5 53 0,2 19 0,-2 12 0,3 4-758,10 5 0,4-3 758,-5-19 0,2-3 0,6-2 0,1-6 0,2-1 0,-7-8 0,-5-23 0</inkml:trace>
  <inkml:trace contextRef="#ctx0" brushRef="#br0" timeOffset="96334">29386 4169 24575,'17'-14'0,"4"-2"0,15 1 0,3 0 0,9-12 0,11-1 0,-42 14 0,-17 10 0</inkml:trace>
  <inkml:trace contextRef="#ctx0" brushRef="#br0" timeOffset="96700">27400 5543 24575,'-4'-13'0,"7"-1"0,33-16 0,3 0 0,10-1 0,1 7 0,7 1 0,3-2-894,-13 3 0,3-2 1,2 0-1,1-1 1,2 2 893,5-1 0,3 1 0,1 1 0,-1 0 0,0 0 0,-4 0 0,0 0 0,0 1 0,-2 0 0,-3 2 0,-2 2 0,-1 2 0,-4 0 0,-3 2 0,18-8 0,-16 7 1016,-29 12-1016,-47 14 0,13-8 0,-16 12 0</inkml:trace>
  <inkml:trace contextRef="#ctx0" brushRef="#br0" timeOffset="96948">27522 5650 8191,'-6'5'0,"43"-4"5063,1-18-5063,5 7 0,13-1 0,-1-4 0,2-11 0,1-5 0,3 0 121,-14 10 0,2-1 0,1 0 1,0 0-1,-1-1-121,8-5 0,-1-1 0,-2 1 0,-4 0 0,-1-2 0,-4 1 0,-4 3 0,-1 3 0,-11 4 0,-20 8 0</inkml:trace>
  <inkml:trace contextRef="#ctx0" brushRef="#br0" timeOffset="102048">29178 3795 8191,'16'-18'0,"-3"7"5063,2 0-5063,1 5 704,0-6 1,-4 6-1,-3 0 1</inkml:trace>
  <inkml:trace contextRef="#ctx0" brushRef="#br0" timeOffset="102799">29275 3692 24575,'-6'-5'0,"-4"4"0,19-8 0,-2 7 0,21-11 0,11 1 0,2-3 0,6-3 0,5-1 0,3 1-580,4 0 1,-2 2 579,-16 3 0,-4 3 0,3 4 0,-29 6 0,0 0 0,-5 4 0,3 2 0,-8 19 0,13 26 0,-1 10-230,-8-16 1,1 1 229,6-5 0,-2 2 0,-7 9 0,-3 3 0,6-5 0,0 4 0,-1 8 0,-1 7 0,0-2 0,-3-13 0,-1-2 0,2 4 0,3 0 0,2 4 0,0 0 0,-2-5 0,-4-4 0,-1-3 0,2-3 0,3 12 0,0-5 0,-5 3 0,-4-31 0,-7-3 0,-7-4 0,-12 2 0,10-9 0,-14 1 1618,12-10-1618,-5 9 0,1-9 0,4 9 0,5-9 0,2 4 0,4-5 0,5 0 0,1 0 0</inkml:trace>
  <inkml:trace contextRef="#ctx0" brushRef="#br0" timeOffset="110368">27185 6098 8191,'-16'0'0,"6"5"5063,5 5-5063,5 19 2818,0-5-2818,0 18 1719,0-10-1719,13 13 0,4-11 0,4-5 6784,-2-16-6784,0 4 0,23-14 0,-1 4 0,5-1 0,11-4 0,1-4-870,0-3 1,-1-1 869,-2 6 0,-4-3 0,-14-9 0,0-3-303,17 2 0,6-1 303,-12 0 0,1-2 0,2 0 0,10-2 0,1 0 0,3 1-1284,-11 6 1,1 0-1,1 1 1,-4 0 1283,1-4 0,-3 0 0,1 3 0,10 4 0,1 3 0,-4 0-134,1-2 1,-1 0 133,-11 5 0,3 1 0,-2 1 0,14 3 0,-2 2 0,2 5 0,-2 3 0,-12-1 0,-1 5 0,8 13 0,-2 6 0,-9-1 0,-2 2 0,-1 5 0,-3 1 591,-10-8 0,-5-2-591,-1 8 465,-17-52-465,-5-8 2839,5-13 0,5-4-2839,11 0 0,4 2 0,-1 1 0,2 1 210,8 2 1,6 3-211,-1 7 0,6 3 0,0 1 0,-3 1 0,1 1 0,3-2-327,1 1 1,4-1-1,1-1 1,-2 0 326,9-4 0,-1-1 0,0-1-925,-11 3 1,1-1-1,-2-1 1,-2 0 924,1-3 0,-2 0 0,-1-3 0,3-3 0,0-1 0,-5 0-56,-2-5 1,-3-1 55,8-16 0,-4 0 0,-15 21 0,-3 1 0,3-7 0,-9 3 1047,-26 6-1047,-9 8 3921,-20-1-3921,-6 6 36,-13-1 1,25 9 0,0 0 0</inkml:trace>
  <inkml:trace contextRef="#ctx0" brushRef="#br0" timeOffset="117265">31152 5181 24575,'6'-5'0,"13"4"0,-6-4 0,12-1 0,-4 4 0,0-10 0,8 4 0,3-5 0,13-8 0,0-1 0,9 0 0,-11-12 0,-12 15 0,1-1 0,-4-1 0,1-2 0,4-7 0,0 2 0,12 0 0,-12-8 0,-14 16 0,9-14 0,-5 6 0,1-2 0,-2-2 0,0-2 0,4-6 0,-1-2 0,-9-1 0,-1 1 0,3 10 0,-2 0 0,-3-8 0,-4-1 0,1 2 0,-3-1 0,-1-8 0,-3 0 0,-3 8 0,0 1 0,0-2 0,0 3 0,0-2 0,-3 5 0,-3-1 0,-2 4 0,-1-1 0,0-17 0,-4-1 0,-6 12 0,-1 1-387,7-3 0,0 1 387,-3 10 0,-2 1 0,3-2 0,1-2 0,-10-25 0,4 17 0,-4-1 0,2 4 0,-2 0 0,-5-7 0,-2 2 0,6 11 0,1 3 0,-20-19 0,15 19 0,-12-13 0,13 19 0,-3-3 0,-10-9 0,-1 1-598,1 6 1,0 2 597,2-2 0,0 2 0,7 7 0,2 2 0,-17-10 0,6 3 0,-1 1 0,-12-3 0,11 3 0,-5-3 0,-3 0 0,-6-2 0,-1-1 0,9 5 0,-1 0 0,-1-1 0,-4-1-1227,-2 0 1,-5-2 0,-1 0-1,2 1 1,5 2 1226,6 4 0,4 2 0,1 1 0,-3 1 0,-14-5 0,-5 1 0,3 2 0,12 7-209,18 8 1,-1 1 208,-7-4 0,-10-5 0,-6-1 0,0 0 0,6 3 0,-15 2 0,4 3 0,-3-2-763,4-2 0,-2-2 0,-1 1 0,2 1 763,8 3 0,1 0 0,1 2 0,-1 1 0,0 3 0,-1 2 0,0 1 0,0 0-642,3 0 1,-1-1-1,1 1 1,0 0 641,2 1 0,1-1 0,-1 1 0,-1 2 0,-7 2 0,-3 2 0,1 0 0,2-1 298,-6 0 1,3 0 0,1-1-299,7 0 0,2 1 0,-3 0 0,2 1 0,-4 0 0,1 0 0,8-1 0,0-2 0,2 1-147,-5 2 0,-4 1 0,2 0 147,-4 0 0,2 1 1164,-7 1 1,1 1-1165,6 1 0,1 1 0,-8 4 0,0 2 0,5 0 0,0 0 0,13-4 0,-2 0 0,4 0 0,-6 2 0,1 1 0,-9 4 0,3-1 0,16-6 0,3 0 0,-19 9 4521,7-2-4521,16-9 4235,-18 9-4235,-13 5 0,29-17 0,1 1 0,-21 17 2596,20-21-2596,-17 28 0,20-22 0,-18 17 0,33-18 0,4-9 0,9-1 0</inkml:trace>
  <inkml:trace contextRef="#ctx0" brushRef="#br0" timeOffset="117766">25645 2593 24575,'-5'-6'0,"-1"6"0,-26 6 0,15 13 0,-34 7 0,33 11 0,-12-10 0,23 1 0,2-16 0,5 8 0,0-8 0,0 3 0,5-9 0,1-1 0,5-5 0,21 0 0,29 0 0,-26 0 0,2 0 0,10-4 0,-2 0 0,7 1 0,-11-5 0,-26 8 0,-3 9 0,-6-2 0,0 3 0,-6-5 0</inkml:trace>
  <inkml:trace contextRef="#ctx0" brushRef="#br0" timeOffset="119382">22872 2952 8191,'-6'-9'0,"6"-11"5063,7-3-5063,14-22 0,0 12 0,4-2 0,7-11 0,4-2 199,-3 9 1,2-1-1,1 2-199,9-8 0,2 2 0,-6 9 0,3-1 0,-1 5 624,10-3 0,2 2-624,-13 4 0,1-1 0,-2 3 0,4 1 0,-3 3 0,-8 1 0,-5 3 5452,0 4-5452,-35-2 0,11 9 0,-22-2 0</inkml:trace>
  <inkml:trace contextRef="#ctx0" brushRef="#br0" timeOffset="119648">23675 2025 8191,'26'-14'0,"-1"7"5063,10-2-5063,-6 16 2818,-22 4-2818,2 31 1719,-9 10-1719,-13 12 6784,-8-7-6784,3-22 0,0-16 0,18-10 0</inkml:trace>
  <inkml:trace contextRef="#ctx0" brushRef="#br0" timeOffset="136999">25913 990 24575,'-6'-5'0,"2"-1"0,4-5 0,0-4 0,10-1 0,7-2 0,11 8 0,-6 3 0,3 7 0,-7 14 0,0 8 0,3 30 0,-20-18 0,-4 1 0,3-1 0,-4 1 0,-14 12 0,-6-1 0,4-14 0,-3-2 0,-4 3 0,0-3 0,-8-2 0,10-11 0,14-15 0,1 2 0,4-13 0,1 2 0,5-8 0,9 3 0,7 5 0,6 1 0,12 12 0,2 9 0,-2 3 0,-5-3 0,-7-6 0,-15-9 0,3 0 0</inkml:trace>
  <inkml:trace contextRef="#ctx0" brushRef="#br0" timeOffset="137517">26380 909 24575,'-11'-6'0,"-21"31"0,1 31 0,15-20 0,1 3 0,-5 18 0,4 1 0,13-20 0,2-3 0,-6 4 0,2-4 0,16-2 0,14-22 0,-1-12 0,5-7 0,-17 0 0,-3 2 0</inkml:trace>
  <inkml:trace contextRef="#ctx0" brushRef="#br0" timeOffset="137815">26443 1166 24575,'16'15'0,"4"8"0,-13 17 0,2-13 0,-9-32 0,9-33 0,2-5 0,5-2 0,1 12 0,2 2 0,3 2 0,1 4 0,7 5 0,-15 15 0,-11 5 0</inkml:trace>
  <inkml:trace contextRef="#ctx0" brushRef="#br0" timeOffset="138067">26746 975 8191,'-4'-6'0,"-2"1"0,0 5 0,1 0 0</inkml:trace>
  <inkml:trace contextRef="#ctx0" brushRef="#br0" timeOffset="138431">25932 1822 24575,'34'-25'0,"-2"2"0,3 0 0,-1 1 0,2 0 0,17-7 0,1 1 0,-8 5 0,-3 2 0,-11 7 0,-3 2 0,-2 2 0,-22 5 0</inkml:trace>
  <inkml:trace contextRef="#ctx0" brushRef="#br0" timeOffset="138632">26014 1888 24575,'24'-12'0,"14"-6"0,-11-1 0,2-2 0,8-1 0,-2 0 0,16-12 0,-13 4 0,-33 24 0,-5 1 0</inkml:trace>
  <inkml:trace contextRef="#ctx0" brushRef="#br0" timeOffset="139198">25443 1148 24575,'16'0'0,"-14"42"0,-24 18 0,8-22 0,-2 3 0,-13 16 0,-2 0 0,7-16 0,2-1 0,0 2 0,0-2 0,-12 5 0,26-26 0,8-18 0,24-5 0,35-13 0,-1 5-321,-20-4 0,0 2 321,10 10 0,-14-11 0,-11 15 0,-17 0 0,-2 0 0</inkml:trace>
  <inkml:trace contextRef="#ctx0" brushRef="#br0" timeOffset="139715">24513 2541 24575,'23'-19'0,"22"-18"0,-23 14 0,3-2 0,8-4 0,4-2 0,3 0-805,1 3 1,2 1 0,3-2 804,8-6 0,3-1 0,-2 2 0,-13 10 0,-2 1 0,-1 3 0,9-5 0,-8 7 192,-15 9 1,-15 9 0,-5 0 0</inkml:trace>
  <inkml:trace contextRef="#ctx0" brushRef="#br0" timeOffset="139950">24584 2632 24575,'29'-12'0,"5"-6"0,14-13 0,-12 7 0,4 0 0,-1 0 0,1 2 0,-1-1 0,-1 1 0,13-8 0,-24 20 0,-20 5 0,2 5 0</inkml:trace>
  <inkml:trace contextRef="#ctx0" brushRef="#br0" timeOffset="153214">19857 7760 8191,'-20'-14'0,"4"6"5063,5-3-5063,-3 10 2818,7-4-2818,-12 5 1719,2-6-1719,-12 5 6784,-19-6-6784,15 10 0,-3 3 0,-18-1 0,-2 3 0,11 5 0,-1 1 0,4-2 0,-3-1 0,1 2 0,-13 8 0,1 2 0,-2-1 0,0 0 0,5-1 0,4-1 0,-9 8 0,25-7 0,18-9 0,4 4 0,-8 13 0,-4 15 0,8-12 0,-1 2 0,-1-5 0,0 0 0,3 9 0,1 0 0,-4 16 0,7-17 0,3 1 0,5 15 0,-7 2 0,24-13 0,-11-3 0,32 14 0,-10 1 0,-2-23 0,4-1 0,-5-4 0,1-1 0,7-1 0,2-2 0,1-3 0,3-1 0,15 4 0,5 0 0,5 1 0,0-1-534,-2-2 1,3-1 533,-10-3 0,3 1 0,0-1 0,-8-2 0,0 0 0,2 0 0,-3-3 0,3 0 0,1-1 0,0 0 0,4-2 0,1-2 0,-1 1 0,-2-1-1111,7 3 0,-3 0 0,1-2 1111,3-5 0,1-2 0,-1 1 0,-4 3 0,0 1 0,-3-1 0,10-4 0,1 0 0,-3 0 0,3 0 0,-1 0-415,-6 0 0,0 0 0,1 0 415,-8 0 0,2 0 0,1 0 0,1 0 0,2 0 0,2 0 0,-1 1 0,-3-2 0,3-3 0,-2 0 0,0 0 0,7 3 0,1 1 0,-2-2-264,-11-5 0,-2-2 0,1 2 264,11 1 0,1 2 0,1-1 0,1-2 0,2-2 0,-5-1 0,-15 0 0,-2-1 0,0 1 0,8 2 0,2 1 0,-5-5 0,7-13 0,-3-2 0,-10 14 0,1 1 0,-1-2 92,2-5 0,-2-4 0,-1 1-92,14-6 0,-3 0 0,-7 2 0,-3-2 1484,3-6 0,-3-2-1484,-11 9 0,-1-2 0,4-7 0,-1 0 725,-8 10 1,-2-1-726,-4-5 0,-3-1 1057,7-28-1057,-11 25 0,-3-1 342,-3-1 1,-3-1-343,-2-8 0,-4 1 0,-8 7 0,-3 2 0,-2-5 0,-3 3 0,-26-7 0,1 6 0,2 15 0,-2 2 0,-5 1 0,4 8 0,-3 2 0,2-3 0,-2-3 0,0 4 0,-14 1 0,0 2-919,0-4 0,2 1 919,15 2 0,1 1 0,1 5 0,3 0 0,-17-14 0,10 12 0,-5 3 0,-8-2 0,-4 1-999,8 1 0,-2 2 0,1 0 999,5 2 0,1 2 0,1-1 0,0 0 0,1 0 0,2 0 0,-5 0 0,1 0 0,4 0 0,-1 0 0,-1 0-216,4 0 1,0-1 0,-2 2 215,-13 2 0,-3 1 0,1 1 0,4-1 0,1 0 0,2 1-142,6-1 0,1 1 0,1 1 142,-18 8 0,4 0 0,14-12 0,0 0-197,3 8 0,-2 3 1,1-1 196,-15-1 0,-1-1 0,11-1 0,-1 2 0,3 0 0,-2 7 0,3-2 1339,-1-6 0,4 0-1339,-9 12 179,4-14 1,27-2-1,12-6 1</inkml:trace>
  <inkml:trace contextRef="#ctx0" brushRef="#br0" timeOffset="154347">18578 6828 8191,'5'-6'0,"-4"6"5063,26 14-5063,6 27 0,-2-9 0,3 4 0,6 13 0,0 1 1409,-6-9 0,0-1-1409,7 7 0,-1-2 0,-13-17 0,0-2 859,0-3 1,-1-1-860,12 14 6784,-22-23-6784,-17-7 0,-1-3 0,-8-8 0</inkml:trace>
  <inkml:trace contextRef="#ctx0" brushRef="#br0" timeOffset="154765">18283 7094 24575,'22'-48'0,"-17"10"0,11 4 0,4-3 0,-6 3 0,-1 0 0,5-3 0,-1 0 0,11-20 0,-5 28 0,-21 15 0,17 13 0,-8-9 0,10 9 0,4-4 0,23 5 0,-17 0 0,16 0 0,-31 0 0,-6 0 0,-5 0 0</inkml:trace>
  <inkml:trace contextRef="#ctx0" brushRef="#br0" timeOffset="155315">18764 7449 24575,'28'28'0,"0"-1"0,4 0 0,0-1 0,-2-2 0,0-3 0,21 6 0,-22-9 0,-8-17 0,-1 6 0,1-7 0,0-10 0,3-14 0,-11-16 0,15-13 0,-24-3 0,4 23 0,-1 0 0,-7-18 0,-5 2 0,4 29 0,-4 10 0</inkml:trace>
  <inkml:trace contextRef="#ctx0" brushRef="#br0" timeOffset="155981">18862 6334 8191,'4'-2'0,"-6"-8"5063,-2 1-5063,-5-4 2818,6 5-2818,4 4 1719,13 11-1719,4 1 6784,8 9-6784,13 23 0,-16-10 0,0 4 0,6 5 0,1 2-907,0 9 1,-1 1 906,-2-11 0,-1 0-3092,4 11 1,0-1 3091,-7-13 0,0-2 0,1 4 0,0-2 0,13 15 0,-8-16 0,-8-7 0,-16-12 0,-7-11 0,-2-1 0</inkml:trace>
  <inkml:trace contextRef="#ctx0" brushRef="#br0" timeOffset="156232">19300 7026 8191,'0'3'0,"5"3"5063,5 15-5063,2-5 2818,3-6-2818,0-5 1719,1-5-1719,5 0 6784,12-13-6784,-9 0 0,9-36 0,-12 6 0,-10 3 0,-1 15 0</inkml:trace>
  <inkml:trace contextRef="#ctx0" brushRef="#br0" timeOffset="156783">18628 6396 24575,'11'-21'0,"9"-1"0,6-17 0,5 3 0,-1-12 0,-11 26 0,16 27 0,-6 12 0,10 11 0,-10-14 0,-5 5 0,3-11 0,-11 6 0,-2-9 0</inkml:trace>
  <inkml:trace contextRef="#ctx0" brushRef="#br0" timeOffset="161983">23329 10454 24575,'24'-31'0,"5"9"0,6-1 0,11-7 0,4 0 0,6-1 0,2 0 0,-7 4 0,-4 3 0,3 2 0,-19 19 0,-23 60 0,-1-6 0,0 9 0,0 0 0,1 5 0,1 3-1215,2-9 1,2 2-1,-1 1 1,-1-3 1214,-5-8 0,-3-1 0,2 0 0,1-1 0,5 4 0,3 1 0,0-2 0,-4-4-221,-1 16 0,-2-3 221,4 1 0,-2-2 0,-8-16 0,-4-4 0,-12 11 0,-10-23 0,1-8 0,-17 2 0,8-12 0,-18 5 0,12-15 4720,-1 0-4720,12 0 580,4-5-580,9-1 0,3-5 0,2-4 0,5 8 0,5-2 0</inkml:trace>
  <inkml:trace contextRef="#ctx0" brushRef="#br0" timeOffset="164770">25709 8278 24575,'0'-16'0,"-5"5"0,-5 16 0,-7-3 0,6 16 0,-3-11 0,0 22 0,-17 17 0,7-6 0,-1 5-1410,3-5 0,0 2 0,0 1 1410,-7 15 0,1 0 0,1 1 0,0-2-402,4-11 1,0 0 401,0-3 0,-1 2 0,-1 2 0,-2 3 0,-2 2 0,0 2-868,2-1 1,-1 3 0,0 1 0,1-3 867,-3 3 0,2-3 0,0 1 0,0 0 0,1 0 0,2-5-43,1-3 0,1-2 43,-5 6 0,-2-2 0,3-6 0,0-1 0,-5 5 0,-1-1 0,4-10 0,2-3 0,-10 10 3095,12-15-3095,6-9 779,7-6-779,-2-24 0,9 9 0,5-23 0</inkml:trace>
  <inkml:trace contextRef="#ctx0" brushRef="#br0" timeOffset="165085">24472 10046 24575,'0'24'0,"0"12"0,0-3 0,0 2 0,0 6 0,9 13 0,3-41 0,25-3 0,4-4 0,16-21 0,-9 3 0,7-11 0,-27 13 0,5 4 0,-27 6 0,-2 0 0</inkml:trace>
  <inkml:trace contextRef="#ctx0" brushRef="#br0" timeOffset="174082">26617 9518 24575,'-20'0'0,"3"0"0,2 0 0,0 4 0,-2-3 0,-7 17 0,2-9 0,-19 20 0,-17 4 0,21-6 0,-2 1 0,0-1 0,-2 0 0,4 1 0,-2 1 0,-1 1-500,2-2 0,1 0 0,-3 2 500,-10 8 0,-4 2 0,1-1 0,4-1 0,0-2 0,-2 2 0,4-3 0,-2 0 0,0 1 0,4-3 0,-2 3 0,4-2 0,-3 1 0,4-5 0,-3 2 0,1 0 0,4-3 0,3 0 0,2-2 0,1 0 0,-20 15 0,2-3 0,19-16 0,2-3 0,-15 11 0,35-16 0,-3-8 0,12-22 0,-1-5 0,10-20 0,1 19 0,-2 12 0</inkml:trace>
  <inkml:trace contextRef="#ctx0" brushRef="#br0" timeOffset="174398">24867 10592 24575,'-9'0'0,"-2"17"0,-7 3 0,7 19 0,-1-7 0,11 3 0,-6-9 0,17 3 0,11-20 0,27 5 0,-8-14 0,7-5 0,-26 3 0,-10-2 0,-6 4 0</inkml:trace>
  <inkml:trace contextRef="#ctx0" brushRef="#br0" timeOffset="176949">24698 7209 24575,'-6'11'0,"-3"4"0,-2 8 0,-8 20 0,-1-9 0,0 4 0,2 3 0,1 2 0,-7 11 0,1 2 0,6-5 0,1 2-848,2 3 0,-1 0 848,-2-12 0,2-1 0,8-1 0,0-4 0,-16 10 0,12 16 0,-8-5 0,13-25 0,1 1 0,-12 22 0,11-21 0,0 0 0,-3-1 0,-2 0 848,-2 8 0,-1 3-848,1-2 0,-1 0 0,-3-2 0,1-1 0,-3 14 0,-5 1 0,22-26 0,-15 25 0,6 5 0,3-23 0,-3 2 0,-3 9 0,1-2 0,0 19 0,1-27 0,1-3 0,3 6 0,-6 17 0,6-22 0,2 11 0,2-26 0,2 0 0,-2-5 0,-1-5 0,3-7 0,-2-4 0</inkml:trace>
  <inkml:trace contextRef="#ctx0" brushRef="#br0" timeOffset="177296">23871 9301 24575,'0'21'0,"6"9"0,11 20 0,-5-19 0,3-1 0,17 29 0,-3-18 0,-4-27 0,-1-22 0,1-12 0,4-19 0,-13 6 0,9-4 0,-22 20 0,19-8 0,-10 9 0,-1 2 0,-2 5 0</inkml:trace>
  <inkml:trace contextRef="#ctx0" brushRef="#br0" timeOffset="182516">19219 10700 24575,'0'0'0</inkml:trace>
  <inkml:trace contextRef="#ctx0" brushRef="#br0" timeOffset="184481">19117 10327 8191,'-15'17'0,"2"5"5063,-5 26-5063,1 3 0,6 6 0,-7 1 2325,15 5-2325,-3-19 0,-3 7 0,2 1 29,1 4 1,2 1 0,-2 4-30,-2-5 0,0 2 0,-2 1 0,2-1 0,0-5 0,2 1 0,-1-2 0,-1-2 0,-3 8 0,-1-3 0,3-3 0,1 7 0,1-5 2611,-4-7 0,1-5-2611,8 6 0,-8 7 0,10-22 0,0 0 538,0-17-538,0-6 2543,5-4-2543,5 5 604,20-9-604,11 4 0,3-5 0,7-2 0,6 2 0,2-2-1177,3-5 1,0 0 1176,5 5 0,-1-1 0,-17-3 0,3-1-435,5 1 0,5 0 0,1 2 435,-14 1 0,0 2 0,1 0 0,2-2 0,2 0 0,2-1 0,2 0 0,-1 0 0,-1 2-1043,10 0 1,0 1-1,-1 0 1,-3 1 1042,-7-1 0,-1 0 0,-2 0 0,-1 0 0,11 0 0,-3 0 0,-3 0 0,3 0 0,1 0-369,-6-4 1,2-1 0,0 1 368,-5 3 0,0 0 0,2 0 0,13-3 0,2-1 0,-3 2 0,-18 2 0,-4 2 0,1-1 0,23 0 0,-4 0 0,-21 1 0,0-2 0,4-2 0,5-2 0,0 1 0,2 3 0,1 1 0,2-2 0,7-5 0,3-3 0,0 3 0,-2 5 0,1 2 0,-5-1 0,4-5 0,-4 0 0,-1 7 0,-3-2 0,-19-4 0,-1-1 671,9 5 1,1 0-672,4-4 0,3-1 0,4 0 0,-1 2 0,-11 3 0,-3-1 0,-4-2 0,-5-2 999,-2 0-999,6 5 4578,-14-5-4578,8 1 1767,-15-1-1767,0 0 246,-4-8-246,-1 11 0,-4-10 0,7 2 0,-3-7 0,6-3 0,-7 2 0,-5-18 0,-5-8 0,-5 5 0,0-5 0,-1-12 0,-2-6-1117,1 15 1,-2-3 0,1 1 1116,3 2 0,0 1 0,1-1 0,0 0 0,0 0 0,0 2 0,-2-6 0,1 2-760,4 0 0,-1 1 760,-10 0 0,0-2-156,10 8 1,3-3 0,-3 0 155,-4 2 0,-3-1 0,1 0 0,2-3 0,1 1 0,-2 2 0,-6-5 0,-3 4 0,0 9 0,0 5 2961,-7 2-2961,4-2 1762,13 20-1762,-3 2 612,-2-1-612,-10 9 0,-18-4 0,3 5 0,-6 2 0,-17 5 0,-4 0-403,20-5 0,-1-2 0,-4 3 403,0 4 0,-5 2 0,-1 1 0,0-1-855,0-2 0,0 0 0,-2-1 0,-2 2 855,0 1 0,-3 0 0,-1 2 0,-2-1 0,0 0 0,7-2 0,0 1 0,-1-1 0,-1 0 0,-2 1 0,-2 0 0,6-1 0,-3 0 0,-1 1 0,-1 0 0,-1 0 0,1-1 0,0 0 0,2 0 0,-3 0 0,1-1 0,1 0 0,0 0 0,0 0 0,-1 0 0,-1 0-585,3 0 1,-2 1 0,0 0 0,-1 0 0,1 0 0,0-1 0,2 0-1,2-1 585,-7-1 0,1 0 0,2-2 0,1 0 0,1 1 0,1-1 0,-3 1 0,1 0 0,2-1 0,1 1 0,3-1-140,1 1 0,3 0 0,2 0 0,1-1 140,-8-1 0,2-1 0,8 2 0,-13 9 0,1-11 665,38 5-665,9-4 608,0 4 1,5-5 0,2 0 0</inkml:trace>
  <inkml:trace contextRef="#ctx0" brushRef="#br0" timeOffset="186880">16631 14324 8191,'-6'-5'0,"-4"4"5063,9-9-5063,-4 4 2818,10 0-2818,22 1 0,12 5 0,7 0 0,-4-3 0,3-2 0,2 1-551,5 3 1,2 1 0,0-2 550,5-6 0,1-2 0,-1 2 0,-4 7 0,-1 1 0,1-2 612,4-8 1,2-3 0,0 2-613,1 8 0,0 4 0,5-4-466,-9-3 1,3-2 0,3-2 0,1 1 0,-1 1 465,-9 3 0,1 0 0,0 2 0,0-1 0,2 0 0,1-1 0,1 0 0,3-1 0,1 0 0,0 0 0,0 0 0,-2 1 0,-2 0 0,7-1 0,-3 1 0,-2 1 0,1-1 0,1 0 0,-6 1 0,1-1 0,1 0 0,0 0 0,-3 1 0,-3 1-351,7 1 0,-5 2 1,0 0-1,1-2 351,9-3 0,2-2 0,-1 0 0,-3 2 664,-9 3 1,-2 2 0,-1 0 0,-3-1-665,7-3 0,-3-1 0,-5 2 0,1 3 0,-6 0 0,16 0 2989,-39 0-2989,-23 0 0,-60 0 0,-4 0 0,28 0 0,3 0 0,-5 0 0</inkml:trace>
  <inkml:trace contextRef="#ctx0" brushRef="#br0" timeOffset="187466">16931 14685 24575,'21'0'0,"40"0"0,-21-2 0,5-2 0,5-3-1668,6-2 0,4-3 0,5-3 0,1 1 1668,-11 2 0,3 0 0,1-1 0,1-1 0,2 0 0,1-1-575,-8 1 0,2 0 0,1-1 0,1 0 0,0-1 0,0 1 1,-2 0-1,-1 1 575,9-2 0,-1 0 0,-2 1 0,0 0 0,2 1 0,1-1 0,-9 3 0,3 0 0,0 0 0,1 0 0,0 1 0,-1 0 0,-2 1 0,-3 0-59,14-1 1,-3 1 0,-2 1-1,-1 0 1,2 0 58,-7 1 0,0 0 0,1 1 0,-1-1 0,-2 1 0,-2 1-302,9-1 1,-2 1-1,-4 1 1,-5 0 301,16-3 0,-11 3 1680,-1 5-1680,-49-4 0,-6 2 0,-6-2 0</inkml:trace>
  <inkml:trace contextRef="#ctx0" brushRef="#br0" timeOffset="188564">19414 15294 8191,'-10'-17'0,"8"-3"5063,-12 7-5063,13 24 0,6 39 0,-5-18 0,3 3 1409,12 20 0,4-2-1409,-2 6 859,1-27 1,6-6-860,40-11 0,-33-16 0,5-5 1579,16-8 1,9-7 0,0-4-1580,-9-1 0,-1-4 0,3-2 0,1-1-631,-1 3 1,2-2-1,1 0 1,1-1 0,-1 0 630,-7 3 0,0-1 0,1-1 0,-1 0 0,0 1 0,-2 0-818,7-3 0,0-1 0,-1 1 0,-2 1 1,-2 2 817,-1 0 0,-2 3 0,-2 1 0,-2 0 0,6-5 0,-3 0 0,-5 5 0,-7 4 0,-2 4 0,25-9 1241,-21 7-1241,-17 33 0,-17-12 0,-10 22 0</inkml:trace>
  <inkml:trace contextRef="#ctx0" brushRef="#br0" timeOffset="202564">17671 12886 24575,'-11'0'0,"-4"0"0,3 0 0,-3 0 0,4 0 0,-4 0 0,3 0 0,-3 0 0,4 0 0,-21 9 0,-14-7 0,10 7 0,-4 0 0,-11-8 0,-1 1 0,12 8 0,-1 0-523,-8-10 0,2 2 523,14 10 0,0 2 0,-18-4 0,-5 1 0,-4 9 0,-2 3 0,15-9 0,-1 0 0,1 0 0,-15 6 0,4-1 0,11-2 0,3-1 0,7-1 0,2 0 0,0 2 0,0 4 0,-1 7 0,0 6 0,-9 7 0,2 5 0,6 6 0,3 0-394,3-9 0,3-2 394,6-8 0,6-3 0,5-2 0,-7 5 1004,8 0-1004,-4 19 0,8-18 0,12 21 830,24-3-830,-14-20 0,2 1 0,11 3 0,1-2-243,-6-7 1,0-3 242,1-1 0,0-2 0,17 6 0,-3-7 0,4-2 0,-1-5 0,5-1 0,-1 3 0,4 1 0,1 0-958,-1-5 1,1-1 0,-2 2 957,-3 2 0,-1 3 0,-1-4 0,15-2 0,-2-1-151,-12 8 1,0-1 150,11-8 0,4-2 0,-12-1 0,3 1 0,-2 0-550,-3 1 1,-1 1 0,1-3 549,4-4 0,0-2 0,-2 1 0,3 4 0,0 2-182,-6-2 1,3 1-1,1 0 182,2 0 0,2-1 0,1 0 0,9 2 0,2 0 0,0 0 158,-15-4 0,0 1 0,1-2 0,-1 0-158,3-1 0,0-1 0,0-1 0,-2 1-756,7 0 1,-2 0 0,0 0 755,1 0 0,0 0 0,-3 0 0,9 0 0,1 0 264,-5 1 1,4-1-1,0-1-264,0-2 0,0-2 0,1 1-679,2 3 0,0 2 0,-2-4 679,-7-6 0,-1-2 0,-1 0 0,-1 4 0,0 1 0,-4-3 0,6-7 0,0-2 0,-1 5 0,5 1 0,-2-1 278,-10 1 1,-2-2 0,0 1-279,7-2 0,0 0 0,1 0 0,1-2 0,1 0 0,-4 0 620,7-2 1,-4 0-621,-4 1 0,-3 1 0,-15 6 0,-2-1 485,1-2 0,1-2-485,-2 0 0,1-3 0,8-8 0,1-3 0,-1-5 0,-1 0 0,-7 6 0,-1 0 1606,5-8 0,-2-2-1606,-11 11 0,-3-2 0,7-13 0,0-5 0,-1-6 0,-3 1 406,-10 8 0,-1 0-406,7-11 0,-2-1 0,-13 13 0,-5 1 0,1-13 0,-5-1 0,-7 9 0,-8 1 0,-12 1 0,-3 5 0,10 13 0,-1 3 829,-9-4 0,-2 4-829,-17-11 0,16 14 0,-3 1 0,-10-1 0,0 1-702,6 3 1,0 1 701,-4 5 0,0 1 0,9-4 0,-2 1 0,-18 3 0,-4 0 0,20 1 0,0-2 0,-3 1 0,-12-1 0,-4 1 0,4 2 0,-5 1 0,1 1 0,8 3 0,-4 0 0,2 1 0,7-2 0,1 1 0,-3 0 0,2 3 0,-2 1 0,-3 0 0,1-2-620,-2 0 0,-1-2 0,-1 1 0,0 0 620,-3 2 0,-2 0 0,1 2 0,3 0-1008,-6 3 0,2 1 1,1-1 1007,-1-3 0,0-1 0,4 2 0,-5 4 0,1 1-371,6-3 0,-2 0 0,-1 0 371,0 1 0,1 0 0,-3 0 0,7 1 0,-4 1 0,1 0 0,3 1-463,-6 3 0,2 1 0,1-1 463,0 0 0,2-2 0,1 1 0,-9 1 0,1 0 0,10-1 0,-1 1 0,1-1 506,6-3 1,2-1-1,0 1-506,-23 8 0,6-1 1402,20-5 1,6 0-1403,-3 3 1375,18-11-1375,1 10 0,13-10 0,-2 4 0</inkml:trace>
  <inkml:trace contextRef="#ctx0" brushRef="#br0" timeOffset="213096">14509 14257 24575,'-6'10'0,"1"18"0,5 13 0,6 5 0,3 6 0,1 11 0,2 5-330,-1-16 1,1 3 0,1-1 329,-1-2 0,1-1 0,-1-4 121,-2 2 1,0-5-122,10 9 0,-19-37 0,-1-5 0,-11-31 0,3 14 0,-2-19 0</inkml:trace>
  <inkml:trace contextRef="#ctx0" brushRef="#br0" timeOffset="213463">14370 14136 24575,'16'-22'0,"9"4"0,25-9 0,-5 17 0,-6 7 0,0 6 0,12 26 0,-23-3 0,-4 3 0,4 22 0,-20 4 0,-8-16 0,-27 21 0,9-33 0,-4 0 0,-14 14 0,-3-2 0,8-13 0,1-3 0,-19 15 0,29-26 0,16-12 0</inkml:trace>
  <inkml:trace contextRef="#ctx0" brushRef="#br0" timeOffset="213913">14786 14567 24575,'44'30'0,"-3"5"0,-22-8 0,-3 4 0,-7 3 0,-1 2 0,6 4 0,-1-1 0,-11 14 0,-8-20 0,-7-22 0,-13-4 0,5-13 0,12-27 0,6-11 0,2 1 0,3-1-3392,5-10 0,4 3 3392,7-10 0,3 41 0,-1 18 0,-12-2 0,6 4 0</inkml:trace>
  <inkml:trace contextRef="#ctx0" brushRef="#br0" timeOffset="214231">15126 14615 24575,'7'-17'0,"8"-4"0,-12 4 0,-8-1 0,-8 7 0,-13 16 0,8 6 0,0 19 0,11-2 0,5 3 0,8-15 0,6 3 0,8-17 0,-1 7 0,-3-9 0,-7 0 0</inkml:trace>
  <inkml:trace contextRef="#ctx0" brushRef="#br0" timeOffset="214631">15307 14488 24575,'0'49'0,"9"-5"0,2 4 0,-9-2 0,0 0 0,12 2 0,-2-3 0,-11 13 0,6-48 0,-20-28 0,5-12 0,2-8 0,-3-19 0,2-4 0,0 6 0,3-1 0,5 8 0,2-1 0,2 7 0,6-8 0,4-6 0,1 55 0,-10 20 0,-2 26 0,-10 4 0,5-1 0,-5-27 0,6-12 0</inkml:trace>
  <inkml:trace contextRef="#ctx0" brushRef="#br0" timeOffset="215234">15483 14425 24575,'4'6'0,"-7"-1"0,1-5 0,-8-5 0,4-1 0,1-4 0,10 4 0,13 5 0,8 26 0,5-5 0,-6 10 0,-14-2 0,-6-10 0,-5-17 0,0-31 0,0-30 0,7 24 0,0 3 0,-3-8 0,10 15 0</inkml:trace>
  <inkml:trace contextRef="#ctx0" brushRef="#br0" timeOffset="215513">15684 14283 8191,'11'22'0,"4"6"5063,-13 4-5063,9-6 2818,-5-6-2818,9-14 1719,1-1-1719,2-14 6784,-2 2-6784,-3-27 0,-6 10 0,-11-8 0,-7 17 0,-19 15 0,17 15 0,-6-2 0,19 2 0,0-10 0</inkml:trace>
  <inkml:trace contextRef="#ctx0" brushRef="#br0" timeOffset="216330">15891 14282 24575,'-14'21'0,"3"0"0,16-4 0,5-7 0,7-5 0,4-5 0,13-19 0,-14 5 0,7-7 0,-21 2 0,-1 21 0,9-5 0,-6 4 0,12 3 0,10-35 0,3 6 0,9-19 0,-8 16 0,-14 13 0,0 5 0,-4 13 0,1 3 0,-6 6 0,-6 8 0,-5-8 0,0 3 0,-5-4 0,-1-6 0,0-5 0,6-23 0,13-5 0,12-33 0,0 18 0,5-10 0,-14 33 0,-4 15 0,-1 17 0,-10 9 0,18 3 0,3 10 0,0-11 0,7 6 0,-35-17 0,6-4 0,-15-2 0,10-6 0</inkml:trace>
  <inkml:trace contextRef="#ctx0" brushRef="#br0" timeOffset="216497">16501 14087 24575,'16'22'0,"-5"-2"0,0-14 0,-7-1 0</inkml:trace>
  <inkml:trace contextRef="#ctx0" brushRef="#br0" timeOffset="216964">16616 14059 8191,'15'0'0,"-3"5"5063,3 6-5063,-5-4 2818,10 3-2818,-2-10 1719,3-5-1719,-1 3 6784,-4-8-6784,9 3 0,-7 0 0,2-3 0,-10 9 0,-4-9 0,-1 14 0,-11 11 0,4 44 0,-1 1 0,0 8-1033,3-18 0,0 3 1,0-1 1032,0-1 0,0-1 0,0-1 0,4 17 0,1-8 0,-3-8 0,6-4 0,-8-35 0,0-2 0</inkml:trace>
  <inkml:trace contextRef="#ctx0" brushRef="#br0" timeOffset="217398">14456 15443 24575,'32'-18'0,"0"1"0,5-4 0,2-1 0,8-1 0,6-2-1785,-9 3 1,4-3 0,4-1 0,0 2 1784,7 0 0,1 1 0,2 0 0,2-2 0,-13 2 0,3-2 0,0-1 0,0 0 0,0 2 0,-3 1 0,12-2 0,-1 2 0,-2 1 0,0-3 0,-10 1 0,2-1 0,-2-1 0,-1 1 0,-5 3 463,5-1 0,-5 3 0,0-1-463,1 0 0,-2 0 0,-3 3 632,0 2 1,-17 10-633,-59 28 0,21-10 0,-42 14 0</inkml:trace>
  <inkml:trace contextRef="#ctx0" brushRef="#br0" timeOffset="217729">14625 15674 24575,'8'0'0,"40"-22"0,-6 0 0,10-7 0,6-4 0,-1 1-1552,-8 5 0,1 0 1,1-1-1,2 0 0,3-2 1552,-7 3 0,4-1 0,1-2 0,0 0 0,1 1 0,-1 0 0,-2 2 0,0 0 0,1 1 0,-2 1 0,0 0 0,-2 1 0,0 1 0,3-2 0,-1 1 0,-1 0 0,-1 3 0,-3 1 729,13-2 1,-4 3-1,-7 4-729,-12 2 0,-6 4 0,5 5 0,-52 13 0</inkml:trace>
  <inkml:trace contextRef="#ctx0" brushRef="#br0" timeOffset="219230">19859 14237 24575,'10'38'0,"-1"8"0,-9 2 0,0 6 0,0 5-2063,0-13 1,0 1 2062,0-1 0,0 3 0,0-1 0,0 10 0,0 1 0,0-5 0,0 2 0,0 2 0,0 5 0,0 1 0,0-2 0,0-9 0,0-1 0,0-1 0,0-4 0,1 0 0,-2-5 636,-4 2 1,0-6-637,2 10 673,-2 10-673,28-47 0,19-20 0,8-7 0,-2 4 0,2-2-915,-1-3 1,4-2 0,-2 2 914,12-2 0,1 2 0,-9 5 0,2 0 0,-1 1 423,-6 2 0,-1 0 0,-1 0-423,-1 2 0,-1 0 0,-4 1 0,1 0 0,-10-1 0,-15-2 0,-14 8 0,-9-4 0</inkml:trace>
  <inkml:trace contextRef="#ctx0" brushRef="#br0" timeOffset="219448">20722 15383 24575,'38'-6'0,"0"20"0,-2-4 0,-8 20 0,-22-14 0,-11 6 0,-23 4 0,-25 2 0,8-9 0,-3-4 0,36-15 0,3 0 0</inkml:trace>
  <inkml:trace contextRef="#ctx0" brushRef="#br0" timeOffset="220131">21379 15340 24575,'6'64'0,"-4"-27"0,4 18 0,-6-35 0,0-3 0,0-33 0,8-27 0,5 10 0,2 0 0,10-16 0,8 20 0,-17 29 0,-6 4 0,2 7 0,-5 5 0,11 17 0,-10-9 0,11 5 0,-8-18 0,-5-6 0,-1-5 0</inkml:trace>
  <inkml:trace contextRef="#ctx0" brushRef="#br0" timeOffset="220396">21702 15352 24575,'5'21'0,"2"0"0,-1-5 0,9-5 0,-3-7 0,9-8 0,4-15 0,-8 5 0,2-4 0,-8 13 0,0 14 0,0-1 0,4 2 0,-8-5 0,2-5 0</inkml:trace>
  <inkml:trace contextRef="#ctx0" brushRef="#br0" timeOffset="220647">21981 15083 8191,'4'-1'0,"-2"19"5063,8 18-5063,-8 2 2818,10 4-2818,-10-25 429,9 8 1,-10-18 0,4 2 0</inkml:trace>
  <inkml:trace contextRef="#ctx0" brushRef="#br0" timeOffset="220831">22103 15041 24575,'0'53'0,"8"-7"0,-4-12 0,1-1 0,5 6 0,-4-13 0,-6-11 0,0-5 0,0-4 0,0-1 0</inkml:trace>
  <inkml:trace contextRef="#ctx0" brushRef="#br0" timeOffset="221263">22418 15080 24575,'15'21'0,"-1"-3"0,8 5 0,-11-3 0,-2-13 0,-3 2 0,6-28 0,-5-19 0,1 0 0,0-1 0,-6-17 0,8-5 0,-5 49 0,-4 3 0,4 9 0</inkml:trace>
  <inkml:trace contextRef="#ctx0" brushRef="#br0" timeOffset="221598">22688 14946 24575,'-12'24'0,"-1"0"0,6 11 0,5-13 0,13-7 0,5-15 0,6-10 0,0 3 0,-4 2 0,-3 11 0,-4 0 0,-5-1 0,-2-5 0</inkml:trace>
  <inkml:trace contextRef="#ctx0" brushRef="#br0" timeOffset="221797">22857 14667 24575,'2'34'0,"1"1"0,0 9 0,-1 2 0,2-2 0,1-1 0,-3-6 0,3-4 0,9-1 0,-8-27 0,-1-5 0</inkml:trace>
  <inkml:trace contextRef="#ctx0" brushRef="#br0" timeOffset="222199">22972 14987 24575,'17'5'0,"10"9"0,-13-1 0,14 0 0,-12-8 0,0-10 0,-1-1 0,1 0 0,-5 2 0,4 4 0,1-5 0,5-1 0,2 0 0,2 1 0,-4 11 0,-4 5 0,-6 2 0,-19 2 0,-53-9 0,33-1 0,-30-5 0</inkml:trace>
  <inkml:trace contextRef="#ctx0" brushRef="#br0" timeOffset="223514">15278 15277 24575,'0'3'0,"0"12"0,0 31 0,0-12 0,0 6-1307,1 10 0,-1 7 1,-1 2 1306,-1-9 0,-1 1 0,-1 2 0,0 1 0,1 9 0,0 2 0,-1 1 0,-1-1 0,0-10 0,0 1 0,-1-1 0,0-1 0,0-4 104,-2 12 0,-1-4 0,1-2-104,3-5 0,1-2 0,-1-6 837,-5 12-837,10-25 0,9-18 0,6 10 1985,22-19-1985,15 9 0,13 1 0,-15-9 0,5-4 0,4 0 0,3 0-1000,-6 0 0,4 0 1,3-1-1,0 1 0,0-1 1,-1 1 999,-4 0 0,-1 0 0,1 0 0,-1-1 0,0 0 0,2-1-757,3-1 1,2-2 0,0-1 0,-1 1 0,-1 0 0,-4 1 756,10 2 0,-4 2 0,-1 0 0,5-1-420,-8-3 0,3 0 0,2-2 0,0 1 0,1 0 1,-1 0 419,-1 2 0,0 0 0,-1 0 0,2 0 0,0 0 0,2 1-212,-10-1 1,1 1 0,2 0 0,0 1 0,0-2-1,-1 1 1,0 0 0,-2-1 211,11-1 0,0-1 0,-1-1 0,-2 1 0,-1 1 0,-3 1 0,-2 1 0,-2 3 0,-2-1 0,-2 0 0,-1-3 0,1-2 0,0-2 0,-4-1 0,-4 3 1226,12 3 0,-5 1-1226,4-5 0,-3 0 1833,-18 3 0,-3 1-1833,21-4 4200,-61-13-4200,-16 5 5212,-7-5-5212,16 12 0,38 2 0,22 5 0,-1 6 0,10 8 0,-36 4 0,2 5 0,-24-5 0,-8-2 0,-16-8 0,-6 13 0,-13-17 0,-4 26 0,-5-27 0,0 22 0,25-22 0,6 7 0</inkml:trace>
  <inkml:trace contextRef="#ctx0" brushRef="#br0" timeOffset="225229">20580 16606 24575,'0'29'0,"-7"0"0,6 8 0,1 4 0,-6 22 0,-2-3 0,-1 3 0,2-6 0,-1 1 0,-1-14 0,-1 0 0,2-1 0,0 14 0,3-5 0,-4 10 0,9-25 0,10-31 0,34-11 0,9 2 0,-2-13 0,4-3-392,-4 10 0,2-1 392,1-5 0,4-4 0,-2 1 0,-9 4 0,-1 1 0,-1 0 0,3 1 0,0 0 0,-6 0 0,-4 0 0,-7 2 0,-4-1 0,-22 10 0,-5-4 0</inkml:trace>
  <inkml:trace contextRef="#ctx0" brushRef="#br0" timeOffset="225447">21306 17088 8191,'19'-6'0,"4"7"5063,14 12-5063,-15 0 2818,-2 13-2818,-24-4 1719,3 5-1719,-10-6 6784,-6-2-6784,1-5 0,4-3 0,2-5 0</inkml:trace>
  <inkml:trace contextRef="#ctx0" brushRef="#br0" timeOffset="226630">22233 16855 24575,'-13'21'0,"-7"1"0,17 0 0,3 6 0,12-10 0,23-14 0,-7-15 0,4-13 0,-12-10 0,-12-6 0,-7 11 0,-7 1 0,9 24 0,9 4 0,9 0 0,5 0 0,-9 9 0,-2 7 0,2 7 0,-5 3 0,3-13 0,15-19 0,-7-16 0,-4-5 0,-1-7 0,-4-7 0,-4-5 0,-3-18 0,-3-2-656,-4 11 1,-1 2 655,-1-5 0,1 25 0,0 55 0,4 9 0,14 20 0,6 6 0,-7-21 0,3-4 0,4-1 0,1-5 0,15 8 1311,-18-35-1311,-9-10 0,3-6 0,-13-12 0,1-4 0,0-5 0,-3 1 0,0 1 0,0-2 0,0 3 0,0-13 0,0 37 0,5 5 0,4 18 0,7 3 0,17 23 0,-9-23 0,10 3 0,-18-22 0,-5-2 0,-6-5 0,-5-4 0,-15-13 0,3-3 0,-7-11 0,-1-5 0,8 13 0,1 0 0,-1-11 0,0 2 0,-1 6 0,12 18 0,1 39 0,9 15 0,2 11 0,0 5 0,0-12 0,-1-1 0,-1 7 0,-1-3 0,0-8 0,-8-19 0,0-10 0</inkml:trace>
  <inkml:trace contextRef="#ctx0" brushRef="#br0" timeOffset="226996">22940 16423 24575,'31'-14'0,"4"1"0,7-1 0,-13 1 0,4 6 0,-12 2 0,1 5 0,-1 0 0,1-9 0,-2-6 0,-6-6 0,3 1 0,-15 5 0,2 9 0,-4 1 0</inkml:trace>
  <inkml:trace contextRef="#ctx0" brushRef="#br0" timeOffset="227231">23294 16057 24575,'11'36'0,"0"0"0,2 4 0,-1 0 0,-2 4 0,-1-1 0,3 1 0,-1-6 0,-4-1 0,3-5 0,-1-31 0,-7 2 0,2-7 0</inkml:trace>
  <inkml:trace contextRef="#ctx0" brushRef="#br0" timeOffset="227430">23562 16224 24575,'5'35'0,"2"-5"0,4-5 0,-3-9 0,1-5 0,-8-11 0,4-2 0,-5-2 0</inkml:trace>
  <inkml:trace contextRef="#ctx0" brushRef="#br0" timeOffset="227696">23619 16139 24575,'15'5'0,"-3"-4"0,17 10 0,7-10 0,15 6 0,-1-14 0,-9 6 0,-16-5 0,-10 11 0,-4-4 0,-5 3 0,-1-4 0</inkml:trace>
  <inkml:trace contextRef="#ctx0" brushRef="#br0" timeOffset="229083">15274 17259 24575,'0'8'0,"0"40"0,0 9 0,0 10-2458,0-18 0,0 4 1,0 2-1,0-1 2085,0-3 1,1-2-1,-1 1 1,-1 5 372,-1 5 0,-1 5 0,0 2 0,0-2 0,1-6 71,1 10 1,0-6-1,-1 0-71,-2 3 0,-1 0 0,1-8 1011,3-4 1,2-15-1012,4-28 0,5 5 0,14-15 0,11 3 0,9-2 0,5-4 0,6-3 0,4 0 567,-11 1 0,2-1 1,3 1-1,3-1 1,4-1-568,-3 1 0,4 0 0,3 0 0,3-1 0,0 0 0,1 0 0,0 0 0,-3-1-350,-3 1 1,-1-1 0,0 0 0,-1 0 0,1 0 0,1 0-1,2 0 1,1 0 349,-2 0 0,2 1 0,2-1 0,0 1 0,2 0 0,-1-1 0,0 1 0,-1-1 0,-1 1 0,-3 0 0,5-2 0,-1 1 0,-1 0 0,-1-1 0,-1 1 0,0 0 0,0 0 0,0 1-474,0 1 0,-1 0 1,1 1-1,0-1 1,-1 1-1,-1 1 1,-3-1-1,-1 0 474,2 0 0,-2 1 0,-2-1 0,-1 1 0,-2-1 0,0 1-297,4 0 1,0 0 0,-2 1-1,-3-1 1,-5 1 296,2 1 0,-4 1 0,-1-2 373,4-2 1,1-1 0,-4 1-374,2 4 0,-3 0 1805,0 1 1,-6-2-1806,-10-8 5399,-28-4-5399,-16-4 3916,-3-4-3916,-1 14 265,12-7-265,12 13 0,21 4 0,31 14 0,9-4-900,-24 3 0,1-1 900,15-11 0,-2 25 0,-29-21 0,-12 20 0,-37-5 0,-5-6 0,-15 10 1800,6-23-1800,-7 14 0,7-16 0,7 4 0,16-6 0</inkml:trace>
  <inkml:trace contextRef="#ctx0" brushRef="#br0" timeOffset="247196">10177 12593 8191,'-11'0'0,"5"5"5063,-5 5-5063,10 6 2818,-12 5-2818,12-1 1719,-11 1-1719,0 24 0,1-14 0,-1 5 0,0 6 0,1 5 0,2 0 2770,-1 12 0,0 3-2770,1-14 0,-1 5 0,1 1 0,0-2 0,3 8 0,2-1 0,-3 2 0,-1-10 0,-2 1 0,-1 0 0,1-2 0,1 10 0,1-2 0,-2-3 0,0-7 0,0-2 0,0-4 0,4 3 0,0-3-50,-3 3 1,0 0 49,2 5 0,0-1 0,2-12 0,-1 1 0,1 10 0,-1 0 0,1-10 0,0-3 0,3 18 0,-8 2 0,10-31 1237,0-9-1237,5-4 106,14-5-106,16-2 0,7-4 0,13 0 0,-7 0 0,-2-4 0,5-3 0,1 1 0,3-1-320,-4-1 0,5-2 0,0 2 320,-3 3 0,0 2 0,0-2 0,-4-3 0,0-1 0,1 2 0,8 1 0,1 3 0,-1-3 0,-2-2 0,-1-2 0,3 1-356,-7 1 0,2 1 0,0 1 0,1 0 356,-1 2 0,0 1 0,0-1 0,-1 0-936,8-7 1,-2-1-1,0 3 936,-3 7 0,-1 3 0,-3-4 0,12-12 0,2-2-481,-7 11 1,5 2-1,0-2 481,-1-2 0,1-2 0,2 0 0,-6 3 0,2 0 0,2 0 0,-1 0 0,0 0 0,1-1 0,-2 1 0,-2 1-989,4 0 1,-3 2 0,-1-2 988,1-2 0,-1-2 0,-4 4 0,1 4 0,-2 1 29,-8-7 0,1-1 1,2 2-30,0 5 0,1 2 0,1-1 0,7-6 0,1-1 0,0 0 0,-1 3 0,1 1 0,-3 0 0,7-3 0,-2 0 0,-12 0 0,1-1 0,-2 1 0,9 0 0,1 0 0,-10 3 0,2 0 0,-1-1 0,18-7 0,-3 3 0,-11 8 0,-3-1 0,-8-8 0,-3 0 0,17 8 1007,-20-8 0,1 0-1007,-2 4 0,-1 1 0,1-4 0,-1 0 0,13-1 1352,-21-1-1352,-7 9 4804,-7-7-4804,-2 3 1340,3-26-1340,-11 3 0,7-8 0,1-6 0,-1-3 0,1-3 0,-2 2 0,1-3 0,-1-1-1288,-1 1 0,-1-1 0,0 1 1288,7-17 0,-3 3 0,-8 9 0,-1 4 0,4 14 0,1 0 0,-5-15 0,-2-2 0,1 8 0,0 1 0,0-8 0,0 4 0,0-14 0,-5 19 0,-6 15 0,-8 0 3864,-11 2-3864,-29 1 0,6 10 0,-5 5 0,-6 1 0,19 5 0,-2 0 0,-2 1-1086,1 0 0,-4 1 0,0 0 0,1-1 1086,-10-5 0,1 0 0,0 2 0,1 5 0,-1 2 0,3-1 0,11-3 0,1-1 0,1 1 0,-2 3 0,1 1 0,-2 1-444,-2-1 0,-2 0 0,-2 0 444,-1 0 0,-2 0 0,-3 0 0,0 0 0,-5 0 0,0-1 0,-3 1 0,-1 1-968,4 1 0,-2 1 0,-1 0 1,0 0-1,3-1 968,8-1 0,1-1 0,1 0 0,1 0 0,0 2 0,-10 4 0,0 2 0,2 0 0,2-3-362,-2-3 1,3-2 0,-4 1 361,0 5 0,-4 1 0,-1 1 0,0-2 0,12-2 0,-1-1 0,0 0 0,-1 0 0,-2 1-224,1 1 0,-3 0 0,-1 0 1,-1 0-1,3 1 0,2-2 224,0 0 0,2-1 0,2-1 0,1 1 0,-1 2 0,-9 2 0,0 3 0,2-1 0,4-3 98,4-4 0,3-2 0,0 3-98,-9 8 0,0 4 0,-1-3 0,0-3 0,1-2 0,-1 0 0,0 4 0,1 1 0,1 0 0,4-1 0,2 0 0,4-2 0,2-2 0,5-1 0,-22 4 3803,38-10-3803,10 0 1419,4 0-1419,1 0 6466,-1 0-6466,5 5 0,1-4 0,5 4 0</inkml:trace>
  <inkml:trace contextRef="#ctx0" brushRef="#br0" timeOffset="248779">10345 14881 24575,'0'64'0,"1"-28"0,-2 5 0,-1 16 0,-2 10 0,-1-5 0,-1-5 0,0-2 0,3-8 0,-2 1 0,0-9 0,-10 0 0,13-18 0,-18-11 0,7-5 0,-13-10 0,5 4 0,4 1 0,7 11 0,5 6 0,14 1 0,10-7 0,4-5 0,33-26 0,-8-6 0,-16 2 0,-1 0 0,8-7 0,-19 3 0,-10 22 0,-9-4 0,4 9 0,-5-4 0</inkml:trace>
  <inkml:trace contextRef="#ctx0" brushRef="#br0" timeOffset="249895">9263 16743 24575,'0'-11'0,"4"5"0,-2-3 0,7 8 0,-3-4 0,9 5 0,5 30 0,-8-14 0,16 36 0,-24-21 0,19 10 0,-21-11 0,13 8 0,-14-11 0,5 0 0,-6-7 0,0-23 0,-6-38 0,5 4 0,-5-20 0,12 24 0,4 11 0,3 6 0,7 7 0,4 17 0,-1 4 0,6 8 0,-8-1 0,-5-8 0,9-10 0,-3-13 0,5-1 0,-6-4 0,-6 11 0,-9 6 0,4 1 0,-4 13 0,4-2 0,1 4 0,4-6 0,-8-5 0,2-5 0</inkml:trace>
  <inkml:trace contextRef="#ctx0" brushRef="#br0" timeOffset="250162">9827 16804 24575,'13'16'0,"3"-1"0,0-9 0,0-1 0,0-5 0,-11-5 0,-9-11 0,-16 1 0,1-2 0,-5 11 0,9 11 0,7 1 0,-1 0 0,9-1 0</inkml:trace>
  <inkml:trace contextRef="#ctx0" brushRef="#br0" timeOffset="251047">10038 16694 24575,'-5'-21'0,"-5"3"0,-2 8 0,-3 4 0,9 19 0,-5 0 0,9 12 0,-4-4 0,6 4 0,9-3 0,-2-6 0,8-7 0,4-22 0,-11 5 0,17-19 0,-12-22 0,-4 6 0,-2-3 0,-1-4 0,-2 0 0,-4 3 0,0 8 0,0 13 0,0 39 0,14 34 0,0 1 0,18 9 0,-14-25 0,-2-6 0,-11-26 0</inkml:trace>
  <inkml:trace contextRef="#ctx0" brushRef="#br0" timeOffset="251548">10275 16569 24575,'11'0'0,"-1"-4"0,1-2 0,-5-10 0,-1 0 0,-10 22 0,-2 7 0,0 27 0,1-13 0,11-7 0,1-11 0,10-8 0,13-9 0,-4-9 0,-4-14 0,-2-5 0,5-16 0,-14 12 0,-3-2 0,-6-23 0,-3 27 0,-11 27 0,12 30 0,-3 20 0,3 8 0,12-2 0,4-1 0,-5 6 0,1-2 0,7-10 0,-1-7 0,-1-3 0,-11-24 0</inkml:trace>
  <inkml:trace contextRef="#ctx0" brushRef="#br0" timeOffset="251981">10746 16600 24575,'-2'-5'0,"-1"4"0,7-4 0</inkml:trace>
  <inkml:trace contextRef="#ctx0" brushRef="#br0" timeOffset="252296">10918 16011 24575,'-20'10'0,"9"-3"0,3 22 0,8 11 0,11 2 0,5 3 0,-3 16 0,1 1-1000,7-8 1,1-3 999,-4-4 0,-3-5 0,-3 6 481,11 3-481,-20-19 0,10 1 0,-13-16 0,-9-7 0,2-5 0,-4-5 0,7 0 0</inkml:trace>
  <inkml:trace contextRef="#ctx0" brushRef="#br0" timeOffset="252480">10922 16377 24575,'17'-24'0,"11"-5"0,8-5 0,-10 12 0,-12 5 0</inkml:trace>
  <inkml:trace contextRef="#ctx0" brushRef="#br0" timeOffset="252629">11117 16253 24575,'6'40'0,"-4"-8"0,8-12 0,-8-8 0,11 15 0,-5-8 0,2 0 0,-4-10 0</inkml:trace>
  <inkml:trace contextRef="#ctx0" brushRef="#br0" timeOffset="252780">11212 16047 24575,'-6'-6'0,"2"1"0</inkml:trace>
  <inkml:trace contextRef="#ctx0" brushRef="#br0" timeOffset="252996">11304 15914 24575,'0'15'0,"0"17"0,8 25 0,-7-16 0,0 4 0,8 11 0,1-1 0,-9-13 0,0-3 0,4-3 0,0-5 0,-5-8 0,0-17 0,0-1 0</inkml:trace>
  <inkml:trace contextRef="#ctx0" brushRef="#br0" timeOffset="253146">11276 16288 8191,'14'-22'0,"32"-13"4047,5 3-4047,-21 15 0,-1 1 0,-1 0 0,-19 10 0</inkml:trace>
  <inkml:trace contextRef="#ctx0" brushRef="#br0" timeOffset="253846">11764 15571 24575,'-22'9'0,"-1"19"0,8 10 0,1 12 0,2 0 0,4-5 0,1 1 0,2 1-1150,-1 9 0,2 2 1,2-5 1149,-1 3 0,8-7 539,16-14 1,3-6-540,3 3 283,1-8 0,2-5-283,7-12 0,-16-1 0,-7-6 0</inkml:trace>
  <inkml:trace contextRef="#ctx0" brushRef="#br0" timeOffset="254162">11874 15903 24575,'19'28'0,"-1"7"0,2 2 0,3-7 0,0-1 0,0 11 0,-3-3 0,5-8 0,-19-18 0,-1-6 0</inkml:trace>
  <inkml:trace contextRef="#ctx0" brushRef="#br0" timeOffset="254395">12058 15905 24575,'-19'34'0,"2"-2"0,-4 3 0,-2-3 0,-1 6 0,3-5 0,5 2 0,11-16 0,10-13 0,-4-1 0,4-5 0</inkml:trace>
  <inkml:trace contextRef="#ctx0" brushRef="#br0" timeOffset="254797">12198 16002 24575,'0'47'0,"0"7"0,6-11 0,-4-8 0,4-11 0,-6-13 0,0-5 0,0-1 0</inkml:trace>
  <inkml:trace contextRef="#ctx0" brushRef="#br0" timeOffset="255147">12190 16152 8191,'0'-11'0,"15"-13"5063,0 5-5063,13-1 2818,-6 11-2818,-5 9 1719,-1 0-1719,-4 9 6784,0 11-6784,16 13 0,-13-5 0,6-16 0,-16-36 0,10-12 0,-3-12 0,5 23 0,-8 8 0</inkml:trace>
  <inkml:trace contextRef="#ctx0" brushRef="#br0" timeOffset="255547">12603 16043 8191,'6'-5'0,"-6"4"5063,-13 5-5063,1 8 2818,-6 18-2818,11-7 1719,1 2-1719,15-8 6784,3-16-6784,14-7 0,-4-11 0,4 4 0,-10 3 0,-1 15 0,-4-4 0,-5 8 0,4-7 0,-9 2 0,3-4 0</inkml:trace>
  <inkml:trace contextRef="#ctx0" brushRef="#br0" timeOffset="255846">12744 15971 24575,'10'43'0,"1"-9"0,1-14 0,-1-13 0,1 2 0,5-18 0,8-7 0,0-1 0,0 3 0,-10 10 0,-4 8 0,-5-3 0,-1 4 0</inkml:trace>
  <inkml:trace contextRef="#ctx0" brushRef="#br0" timeOffset="256296">13076 15985 8191,'11'0'0,"0"0"5063,-1 14-5063,3-2 2818,-7 9-2818,-5-10 1719,-7-7-1719,0 1 6784,-4-13-6784,18-6 0,-1-4 0,13-1 0,-8 19 0,14 19 0,-16 8 0,9 22 0,-13 2 0,-12-10 0,4-8 0,-21-14 0,8-3 0,-10-5 0,13-2 0,7-9 0</inkml:trace>
  <inkml:trace contextRef="#ctx0" brushRef="#br0" timeOffset="257312">13227 15570 24575,'0'36'0,"0"0"0,5-4 0,18-11 0,1-12 0,23-28 0,-9-8 0,-5-6 0,-13-9 0,-5 23 0,-13-5 0,12 17 0,-6 16 0,-2 27 0,0 27-539,-6-16 0,0 6 539,0 0 0,0 6 0,0-3 0,0 8 0,0-1 0,0-15 0,1 0 0,-2-7 0,-4 9 0,4-30 0,-13-14 0,3-1 0,-10-22 1078,3-13-1078,8-11 0,4 11 0,6 13 0</inkml:trace>
  <inkml:trace contextRef="#ctx0" brushRef="#br0" timeOffset="257630">13614 15894 24575,'6'10'0,"-1"6"0,-5 6 0,0 13 0,0-3 0,0 0 0,0-7 0,0-14 0,0-6 0</inkml:trace>
  <inkml:trace contextRef="#ctx0" brushRef="#br0" timeOffset="257829">13592 16029 24575,'23'-17'0,"-2"4"0,1 2 0,-1 0 0,-5 10 0,-1-5 0,-4 11 0,-5-4 0,-1 4 0</inkml:trace>
  <inkml:trace contextRef="#ctx0" brushRef="#br0" timeOffset="258580">13795 15948 24575,'6'5'0,"-1"5"0,-5 2 0,0 3 0,5-18 0,1 5 0,0-20 0,3 16 0,-3-17 0,0 12 0,4-8 0,-9 4 0,9 5 0,-9-3 0,4 7 0,-5-2 0</inkml:trace>
  <inkml:trace contextRef="#ctx0" brushRef="#br0" timeOffset="259080">14019 15885 8191,'-8'0'0,"1"23"5063,-22 7-5063,17 5 2818,4-11-2818,19-19 0,27-19 0,-16 5 1719,15-11-1719,-31 10 6784,8 9-6784,-7-4 0,8 10 0,-4-4 0,-1 4 0,18-5 0,-8 0 0,14 0 0,-22-5 0,6 4 0,-11-13 0,4 12 0,-7-8 0</inkml:trace>
  <inkml:trace contextRef="#ctx0" brushRef="#br0" timeOffset="260779">14153 15146 24575,'17'0'0,"-2"0"0,9 11 0,10 18 0,-6 12 0,2 9-2091,-9-10 1,-1 2 0,0 2 2090,-1 5 0,-1 1 0,-2 1 0,-4-2 0,-2 0 0,0-3 640,6 10 1,-2-2-641,-12 5 0,0-2 0,12-7 0,0-3 0,-12-7 0,-2-2 0,-1 15 0,-11-41 0,-26 12 0,23-20 0,-10 11 0</inkml:trace>
  <inkml:trace contextRef="#ctx0" brushRef="#br0" timeOffset="261883">9020 17765 24575,'11'-5'0,"9"-2"0,32-22 0,0 10 0,11-3-2458,-14 3 0,7-2 1,1-1-1,1 1 2085,-2 3 1,1 0-1,1 1 1,3-1 372,-2 1 0,2-2 0,2 1 0,0 0 0,-2 2-139,-6 2 1,-3 1 0,1 1 0,2 0 0,4-1 138,-8 2 0,3-1 0,3 1 0,1-1 0,1 0 0,1 0 0,0 0 0,0 0-176,2 0 0,1-1 0,0 1 1,0-1-1,2 1 0,0-1 0,1 0 1,2 0 175,-9 1 0,1 1 0,2-1 0,0 0 0,2-1 0,-1 1 0,1 0 0,-1 0 0,-1 0 0,-2 0 0,-1 1-260,3-1 0,-1 1 0,0-1 0,-2 1 0,0 0 0,-1 0 0,0 0 0,0 0 1,-1-1 259,6 0 0,0-1 0,1 0 0,-2 0 0,0 0 0,-2 0 0,-2 1 0,-2 0 167,10-2 0,-5 1 0,-2 0 0,1 0 0,3-1-167,-1 0 0,2-1 0,1-1 0,1 0 0,-2 0 0,-2 1 0,4 0 0,-3 0 0,0 1 0,0-1 0,0 1 0,-8 0 0,2 0 0,-1 0 0,-1 1 0,-1-1 0,-4 2 81,7-1 0,-2 1 0,-5 0 0,-5 0-81,8-4 0,-9 2 2914,4 3-2914,-37 1 4356,-1 9-4356,-4-9 3559,-10 9-3559,-27 6 0,-6 3 0,11-4 0,-6 5 0,-1 0 0</inkml:trace>
  <inkml:trace contextRef="#ctx0" brushRef="#br0" timeOffset="262679">9094 17774 24575,'15'0'0,"1"0"0,13 0 0,18 0 0,11-12 0,7-6-1822,-23 7 1,1 1 0,3-3 1821,3-3 0,5-2 0,1-1 0,-1 0 0,-5 2 0,-1 0 0,1 0 0,6-2 0,0 1 0,4-1 0,3 0 0,3-1 0,0 1 0,1 0 0,-5 2 0,0 2 0,2-1 0,1 1 0,0-1 0,3 1 0,0-1-417,-10 2 1,1 1-1,1-1 1,1 0 0,0 1-1,1-1 1,1 0-1,-1 0 1,1 1 0,-2 0 416,2-1 0,0 1 0,1 0 0,0-1 0,0 1 0,0 0 0,-2 1 0,0-1 0,-1 2 0,-2-1-335,4 0 0,-3 1 1,0 1-1,-2-1 1,0 1-1,0 0 1,1-1-1,1 0 335,5-1 0,1-2 0,1 1 0,0-1 0,-1 0 0,-1 1 0,-2 0 0,-2 1-306,2 0 1,-2 1 0,-2 0-1,-1 1 1,0-1 0,1 0 305,3 0 0,2-1 0,0 0 0,-1 1 0,-2-1 0,-2 2 89,10-3 0,-2 0 0,-4 1 0,-5 2-89,-7 2 0,-5 2 0,-6 0 3318,20-3-3318,-36 4 3280,-12 4-3280,0-4 0,-15 5 0,-3 0 0</inkml:trace>
  <inkml:trace contextRef="#ctx0" brushRef="#br0" timeOffset="268728">12276 16921 24575,'0'8'0,"0"40"0,0-11 0,0 2 0,0 4 0,0 1-1270,0 5 0,0-1 1270,0-11 0,0 2 0,0 14 0,0 2 405,0-6 0,0-1-405,-1-3 0,2-4 0,4 10 418,-4-26-418,8-19 0,2-2 0,10-4 0,29-23 0,-2 7 0,4-16 1312,-20 16-1312,-13 2 0,-11-1 0,-15-8 0,3 11 0,-12-2 0</inkml:trace>
  <inkml:trace contextRef="#ctx0" brushRef="#br0" timeOffset="269230">12099 17070 24575,'25'-39'0,"2"-11"0,-7 16 0,0-1 0,7-22 0,-4 20 0,-11 28 0,4 15 0,12 4 0,-13-4 0,7-1 0</inkml:trace>
  <inkml:trace contextRef="#ctx0" brushRef="#br0" timeOffset="270295">13855 16591 24575,'0'11'0,"0"8"0,9 24 0,-7 4 0,2-1 0,0 6 0,2-1 0,-1 2 0,1 13 0,1 0 0,-1-8 0,1-2 0,2-12 0,-2-4 0,-5 3 0,10-14 0,-1-22 0,6 2 0,0-9 0,6-13 0,2 1 0,10-15 0,-4 5 0,-1-4 0,-19-2 0,-2 4 0,-9 8 0,0 7 0</inkml:trace>
  <inkml:trace contextRef="#ctx0" brushRef="#br0" timeOffset="270867">13770 16754 8191,'-6'-15'0,"8"-6"5063,14-7-5063,11-24 0,-10 21 0,-2-1 0,5-16 2818,-2 8-2818,-17 30 1719,9 9-1719,-4 1 6784,21 9-6784,-2-2 0,26 8 0,-31-14 0,6 5 0</inkml:trace>
  <inkml:trace contextRef="#ctx0" brushRef="#br0" timeOffset="275278">7788 18050 24575,'36'-27'0,"-9"5"0,5-3 0,12-10 0,7-4 0,0 1-810,-4 5 0,0 1 0,0 0 810,0-2 0,0 0 0,-6 4 0,-1 4 0,-8 6 776,-14 13-776,-26 2 100,6 5 0,-8 0 0,5 0 1</inkml:trace>
  <inkml:trace contextRef="#ctx0" brushRef="#br0" timeOffset="275629">8244 17600 24575,'5'-15'0,"1"3"0,26-7 0,13 12 0,4-1 0,-3 17 0,-30 7 0,-7 15 0,-13-3 0,-2-3 0,0-5 0,1 5 0,5-6 0,0 5 0,0-18 0,0-1 0</inkml:trace>
  <inkml:trace contextRef="#ctx0" brushRef="#br0" timeOffset="283894">8657 11375 24575,'-24'13'0,"-2"-1"0,-17 10 0,-9 4 0,13-8 0,-3-1 0,-2 1-1706,-2 1 0,-3 1 0,-1 1 0,2-2 1706,-5 1 0,2-2 0,0 0 0,0 0 0,1 0 0,3-3 879,0-2 0,2 0-879,-12 5 0,-2 0 0,5-4 0,1-1 0,-6 7 0,3-1 0,13-5 0,5-1 0,-9 5 283,19-1 1,22-15 0,1 2 0</inkml:trace>
  <inkml:trace contextRef="#ctx0" brushRef="#br0" timeOffset="284246">7261 11765 8572,'-5'9'0,"-15"20"5099,-1 12-5099,-11 5 0,18-20 2761,-1-5-2761,13-5 1667,6 0-1667,12-1 6476,15-9-6476,-8-1 0,6-5 0,-22 0 0,2 0 0</inkml:trace>
  <inkml:trace contextRef="#ctx0" brushRef="#br0" timeOffset="285962">3204 12911 8191,'-5'-6'0,"4"-3"5063,-4 2-5063,5-8 2818,5 3-2818,9-11 1719,5 6-1719,6-3 6784,-3 10-6784,-1 5 0,0 10 0,-1 7 0,-2 14 0,1 6 0,-11 15 0,1 1 0,-9 0 0,0-1 0,0-12 0,0-6 0,4-13 0,-2-16 0,2-20 0,-4-11 0,0-9 0,0 2 0,0 8 0,0 6 0,5 8 0,1 10 0,5 2 0,0 13 0,4 4 0,-4 8 0,0-3 0,-2-7 0,5-24 0,6-10 0,1-4 0,-3 8 0,-7 9 0,0 9 0,-5 1 0,7 7 0,-6 9 0,9 2 0,-4 8 0,-6-13 0,0 1 0</inkml:trace>
  <inkml:trace contextRef="#ctx0" brushRef="#br0" timeOffset="286261">3734 12878 24575,'0'15'0,"0"-3"0,6 8 0,0-9 0,15 0 0,-8-7 0,12-19 0,-18 2 0,-3-15 0,-15 16 0,-6 3 0,-4 15 0,9-5 0,3 5 0</inkml:trace>
  <inkml:trace contextRef="#ctx0" brushRef="#br0" timeOffset="286778">3939 12781 8191,'0'-11'0,"-9"5"5063,2 1-5063,-9 14 2818,4 11-2818,6 28 0,0-12 1719,6 5-1719,5-22 6784,5-12-6784,17-17 0,-7-5 0,10-24 0,-12 1 0,-7 3 0,-1-3 0,-3-5 0,-2-1 0,-2-9 0,-4 1 0,-6-13 0,-8 22 0,9 80 0,3-2 0,1 6 0,1 16 0,2 2-416,7-8 1,-1-2 415,-7-11 0,4-5 0,37 3 0,-34-24 0,20 1 0</inkml:trace>
  <inkml:trace contextRef="#ctx0" brushRef="#br0" timeOffset="287278">4230 12834 24575,'29'-29'0,"-11"3"0,-9 8 0,-18 1 0,-2 10 0,-7 19 0,1 19 0,10 20 0,0-14 0,12-5 0,1-26 0,10 4 0,8-22 0,16-12 0,-19 1 0,-1-7 0,-4-11 0,-3-9 0,-2 1 0,1-14 0,-4 0 0,-4 10 0,-2-1 0,-2 8 0,-6-5 0,0 52 0,2 33 0,3 17 0,0-3 0,2 1 0,8-1 0,1-2 0,-4-9 0,2-6 0,14-3 0,-13-22 0,-9-2 0</inkml:trace>
  <inkml:trace contextRef="#ctx0" brushRef="#br0" timeOffset="287646">4681 12665 24575,'6'0'0,"-1"0"0</inkml:trace>
  <inkml:trace contextRef="#ctx0" brushRef="#br0" timeOffset="288064">4465 12647 24575,'11'-6'0,"-1"2"0</inkml:trace>
  <inkml:trace contextRef="#ctx0" brushRef="#br0" timeOffset="288679">4896 12413 24575,'8'37'0,"-6"28"0,8-30 0,0 2 0,-8 20 0,-1 1 0,4-20 0,0-3 0,-4 4 0,-2-4 0,1-2 0,0-17 0,0-10 0,0-1 0</inkml:trace>
  <inkml:trace contextRef="#ctx0" brushRef="#br0" timeOffset="289113">4819 12516 24575,'0'-21'0,"11"-9"0,0 5 0,20-1 0,-7 5 0,0 9 0,-7 1 0,-6 7 0,4 8 0,2 7 0,8 14 0,-8 3 0,-3-3 0,-9 0 0,-15-13 0,-7 8 0,-14 0 0,6-3 0,-8-3 0,25-10 0,-6-4 0</inkml:trace>
  <inkml:trace contextRef="#ctx0" brushRef="#br0" timeOffset="289530">5118 12425 24575,'15'0'0,"5"13"0,-8 0 0,6 12 0,-17-9 0,4 5 0,-5-10 0,-5 0 0,4-23 0,2-11 0,5-10 0,4-5 0,15-19 0,-2-4 0,-7 34 0,-11 22 0</inkml:trace>
  <inkml:trace contextRef="#ctx0" brushRef="#br0" timeOffset="289885">5412 12352 24575,'6'-16'0,"-2"-4"0,-4 9 0,-5 0 0,-7 16 0,0 11 0,-13 26 0,17 6 0,9-3 0,29-16 0,7-20 0,-7-9 0,-13 0 0</inkml:trace>
  <inkml:trace contextRef="#ctx0" brushRef="#br0" timeOffset="290512">5675 12306 24575,'0'-10'0,"0"-1"0,-9 5 0,-15 6 0,4 10 0,-12 13 0,25 5 0,3-9 0,14-5 0,6-14 0,28-33 0,-18-1 0,-7-4 0,-3-5 0,-5-1 0,-4 1 0,-5 7 0,-1 1 0,9-28 0,-10 39 0,0 18 0,-7 28 0,1 9 0,0 7 0,0 19 0,3 1 0,5-10 0,3-2 0,-1 0 0,6-8 0,19-20 0,-8-19 0,-4 0 0,-1-15 0,-5 9 0,1-3 0,-1 10 0,-5 6 0,-1 0 0,-5-1 0</inkml:trace>
  <inkml:trace contextRef="#ctx0" brushRef="#br0" timeOffset="290662">5889 12202 8191,'0'-12'0,"0"3"0</inkml:trace>
  <inkml:trace contextRef="#ctx0" brushRef="#br0" timeOffset="290894">5964 12181 24575,'0'26'0,"0"0"0,-6-6 0,5 1 0,-1-5 0,4 4 0,11-13 0,-6 2 0,13-9 0,-8 0 0,-1 0 0,-6 0 0</inkml:trace>
  <inkml:trace contextRef="#ctx0" brushRef="#br0" timeOffset="291261">6112 11878 24575,'0'33'0,"0"-5"0,0 27 0,0 1 0,0-15 0,0 1 0,0-6 0,0-1 0,0 31 0,0-29 0,0-25 0,0-3 0</inkml:trace>
  <inkml:trace contextRef="#ctx0" brushRef="#br0" timeOffset="291429">6079 12252 24575,'21'-21'0,"6"0"0,6-14 0,-6 13 0,-3-5 0,-17 19 0,2-1 0</inkml:trace>
  <inkml:trace contextRef="#ctx0" brushRef="#br0" timeOffset="291762">6483 11551 8191,'-16'-6'0,"-1"6"5063,0 6-5063,-2 42 0,6-7 0,3 6 0,4-3 0,2 5 0,1 0 272,0 4 1,1 1 0,2-2-273,4 12 0,4-5 0,5-11 0,3-5 1965,12 7-1965,-5-21 0,0-1 5915,13 11-5915,5-3 0,-25-26 0,-6-10 0</inkml:trace>
  <inkml:trace contextRef="#ctx0" brushRef="#br0" timeOffset="294795">6644 11726 24575,'9'19'0,"-10"-5"0,35 29 0,-18-10 0,0 5 0,9 7 0,2 2 0,-2 3 0,-2-2 0,-8-9 0,0-5 0,8 1 0,-16-16 0,-1-10 0,-3 0 0,-7-9 0</inkml:trace>
  <inkml:trace contextRef="#ctx0" brushRef="#br0" timeOffset="295012">6877 11903 24575,'-31'53'0,"0"-5"0,7-13 0,0 1 0,2-6 0,0-1 0,-1 1 0,2-2 0,-2 4 0,13-22 0</inkml:trace>
  <inkml:trace contextRef="#ctx0" brushRef="#br0" timeOffset="295429">6995 12042 24575,'0'15'0,"9"26"0,-7 10 0,12 10 0,-12-18 0,9-19 0,-10-13 0,4 0 0,-5-5 0,0-1 0</inkml:trace>
  <inkml:trace contextRef="#ctx0" brushRef="#br0" timeOffset="295561">6962 12247 24575,'20'-12'0,"-12"5"0,6 1 0</inkml:trace>
  <inkml:trace contextRef="#ctx0" brushRef="#br0" timeOffset="296029">7133 12214 24575,'28'-5'0,"-13"-1"0,8-5 0,-23 5 0,-1 6 0,-4 6 0,14 5 0,7-5 0,32-8 0,4-20 0,-20 10 0,0 0 0,7-13 0,-11 13 0,-17 12 0,-5 4 0,-2 7 0,-4 5 0,-9 1 0,-2-6 0,-5 0 0,0-10 0,1 4 0,8-5 0,-2 0 0</inkml:trace>
  <inkml:trace contextRef="#ctx0" brushRef="#br0" timeOffset="296244">7589 12019 24575,'0'11'0,"6"13"0,0-1 0,1 9 0,-2-7 0,0-13 0,-4 3 0,4-14 0,-5 4 0</inkml:trace>
  <inkml:trace contextRef="#ctx0" brushRef="#br0" timeOffset="297210">7491 12138 24575,'17'-12'0,"2"-1"0,11-2 0,-4-1 0,0 5 0,-15 1 0</inkml:trace>
  <inkml:trace contextRef="#ctx0" brushRef="#br0" timeOffset="297594">7609 11264 24575,'9'-27'0,"-2"8"0,27 30 0,1 39 0,-8 3 0,-1 12-1808,-6-8 0,-1 5 1,-2-1 1807,-2-6 0,-2 0 0,1 2 0,-1-8 0,0 3 0,0-1 0,-1-5 591,5 15 1,-1-5-592,-2 6 0,-2-4 0,-3-22 0,-3-5 0,-6 10 0,-17-22 0,-6 0 0,2-7 0,2 0 0</inkml:trace>
  <inkml:trace contextRef="#ctx0" brushRef="#br0" timeOffset="298678">2076 13313 24575,'23'-8'0,"8"-7"0,13-9 0,10-7 0,-13 15 0,0 0 0,3-7 0,16 7 0,-54 11 0,-1 5 0</inkml:trace>
  <inkml:trace contextRef="#ctx0" brushRef="#br0" timeOffset="298847">2208 13318 8191,'13'6'0,"33"-11"2531,-10-3 1,2-2-2532,3-1 0,-2 0 0,22-11 0,-34 12 0,-22 5 0</inkml:trace>
  <inkml:trace contextRef="#ctx0" brushRef="#br0" timeOffset="299731">517 13593 8191,'0'-16'0,"5"0"5063,1 4-5063,6 21 2818,1 14-2818,7 17 1719,-2-17-1719,2-1 6784,12-21-6784,0-15 0,23-23 0,-18-16 0,-16 24 0,-3 1 0,-8-11 0,-1 15 0,-9 55 0,0 4 0,0 9 0,0 14 0,1 9 0,-2-2-303,-2-9 1,-1-2 0,0 0 302,2 0 0,0-1 0,-2-6-11,-4-7 0,-2-11 11,-1-17 0,-1-3 0,1-4 0,-5-4 0,-2-5 905,-7-16-905,11-8 0,1 7 0,13 7 0</inkml:trace>
  <inkml:trace contextRef="#ctx0" brushRef="#br0" timeOffset="300194">1069 13981 8191,'0'49'0,"0"-8"5063,0 25-5063,0-23 2818,0-14-2818,0-22 1719,-9-26-1719,7-38 0,-7 14 0,-1-1 0,9 4 0,0 1 3392,-5 1 0,2 3-3392,10-4 0,13 2 0,0 19 0,6-1 0,-15 19 0,-5 6 0,-5 9 0,0 10 0,-9 4 0,2 3 0,-8-10 0,9-11 0,1-6 0</inkml:trace>
  <inkml:trace contextRef="#ctx0" brushRef="#br0" timeOffset="300496">1184 13932 24575,'14'39'0,"-1"-9"0,-5 15 0,-2-23 0,-6-21 0,0-26 0,4-9 0,2-2 0,3-12 0,7-9 0,-9 47 0,-2 5 0</inkml:trace>
  <inkml:trace contextRef="#ctx0" brushRef="#br0" timeOffset="301112">1425 13871 8191,'21'-24'0,"-7"7"5063,0-7-5063,-19 17 2818,-7-3-2818,-5 24 1719,-4-4-1719,13 14 6784,-1-6-6784,9 7 0,12 0 0,1-7 0,11-6 0,-3-18 0,0-2 0,-1-5 0,-3 0 0,-2 1 0,-9 1 0,3-9 0,-13 3 0,8-4 0,-14 10 0,0 16 0,-2 2 0,2 17 0,5-11 0,10 2 0,10-21 0,-1-15 0,16-32 0,-10 1-263,-10 18 0,-2 0 263,2-22 0,-10 15 0,-7 23 0,6 53 0,-5 10 0,4 14 0,4 3 0,6-23 0,0-2 0,-7 6 0,2-4 0,13-6 0</inkml:trace>
  <inkml:trace contextRef="#ctx0" brushRef="#br0" timeOffset="301229">1746 13946 24575,'0'-6'0,"0"1"0</inkml:trace>
  <inkml:trace contextRef="#ctx0" brushRef="#br0" timeOffset="318747">973 13138 8191,'-11'0'0,"-4"0"5063,-2-7-5063,-4 6 2818,5-5-2818,0 6 1719,1 0-1719,-26 6 0,6 6 0,-5 3 0,-16 4 0,-2 2 2537,4 1 1,1-1-2538,2 0 0,3-2 0,-8 3 0,23-5 0,0 2 0,0 2 0,0 2 0,-4 4 0,2 2 0,4-1 0,3-1 0,-7 12 0,16 7 0,-4 7 0,11-1 0,-4 6 0,14-19 0,2 1 0,0 24-691,0-11 0,0 0 691,0-15 0,0 0 0,5 22 0,1 2 679,-1-15 1,1-1-680,7 15 0,2-1 0,-3-20 0,3-3 0,9 2 0,6-4 0,5-7 0,3-3 0,9 4 0,4-2 0,-9-10 0,2-1 0,-2-3 0,7 0 0,1-1 0,-5 1 0,3 1 0,-2-2 0,4-5 0,-1 0 0,6 6 0,1 1 0,0-2 0,-4-2 0,-16-4 0,0-1 0,15 1 0,3-2 0,-7-4 0,1 0 0,12 0 0,2 0 0,-1-4 0,0-2 0,-2-2 0,-4-2 399,-14 5 0,-4-3-399,0-7 0,-5 0 234,-1 5-234,25-24 0,-16 5 0,-8 7 0,1-3 0,-3-7 0,-2-1 0,-4 5 0,0 0 0,5-12 0,-2-2 0,-7 11 0,-2-1 0,5-7 0,-1-1 0,-7 4 0,-3 3 0,7-17 700,-13-4-700,-6 4 0,1 16 0,-2-1 0,-5-7 0,-3 0-261,0 6 0,-1 2 261,-3 0 0,-1 3 0,-9-7 0,-4-16 0,1 10 0,10 15 0,0 0 0,-14-21 0,8 18 0,2 3 0,6 8 522,-19-16-522,8 3 0,-8-1 0,15 11 0,-7 6 0,7 4 0,-21-12 0,7 4 0,3 7 0,-2 0 0,-23-1 0,2-5 0,5 19 0,7-4 0,-3 6 0,-6 0 0,17 6 0,2-4 0,19 4 0,2-6 0</inkml:trace>
  <inkml:trace contextRef="#ctx0" brushRef="#br0" timeOffset="320211">1671 11240 8191,'-4'-26'0,"2"3"5063,-2 12-5063,4 0 2818,0 0-2818,0-13 1719,0-4-1719,18-17 6784,9 3-6784,2 15 0,-1 3 0,-17 23 0,4-4 0,4 23 0,4 20 0,-2 22 0,-10-8 0,5-5 0,-5-31 0,14-3 0,-3-18 0,1-7 0,11-37 0,-12-11 0,-2 26 0,-1-1 0,-11 0 0,-3 4 0,3 0 0,-9 6 0,-9 19 0,0 23 0,6 18 0,1 9 0,-8 10 0,0 5-1116,9-9 1,2 3 0,-1 0 1115,-3-2 0,-1-1 0,1 2 0,3 10 0,1 1 0,1-2-317,-1-10 0,0-2 0,0 0 317,0 1 0,0 1 0,0-6 0,2-2 0,-4-8 0,-12-6 0,1-15 0,-13-14 3159,2-18-3159,5 4 1138,-10-43-1138,19 12 0,-5 2 0,15 16 0</inkml:trace>
  <inkml:trace contextRef="#ctx0" brushRef="#br0" timeOffset="320613">2325 11365 8191,'0'11'0,"0"15"2353,0 11 0,0 7-2353,0 5 0,0 0 0,0-4 0,0-1 0,-1-3 0,2-3 0,7 0 2861,-6-3-2861,7-10 1763,-9-5-1763,-5-14 0,4-1 0,-4-5 0</inkml:trace>
  <inkml:trace contextRef="#ctx0" brushRef="#br0" timeOffset="320794">2218 11720 8191,'-6'-5'0,"15"-1"5063,13-6-5063,5 6 2818,3 0-2818,-10 6 429,1 0 1,-10 0 0,-2 0 0</inkml:trace>
  <inkml:trace contextRef="#ctx0" brushRef="#br0" timeOffset="321245">2446 11685 24575,'17'-26'0,"0"8"0,-4-3 0,-13 40 0,-10 5 0,8 16 0,5-16 0,23-15 0,26-44 0,-22 20 0,1-2 0,2-8 0,0 1 0,25-2 0,-27 18 0,-7 8 0,-5 17 0,-12 1 0,2 12 0,-14-14 0,-7 2 0,-5-11 0,-6 8 0,6-9 0,2-1 0,9-5 0,1 0 0</inkml:trace>
  <inkml:trace contextRef="#ctx0" brushRef="#br0" timeOffset="321445">3034 11315 8191,'6'24'0,"-4"2"5063,4 39-5063,-6-12 2818,0 9-2818,0-22 429,0-19 1,0-11 0,0-5 0</inkml:trace>
  <inkml:trace contextRef="#ctx0" brushRef="#br0" timeOffset="321613">3037 11557 8191,'0'-16'0,"22"-7"5063,5 2-5063,27-8 0,-20 4 0,-5 10 0,-23 6 0</inkml:trace>
  <inkml:trace contextRef="#ctx0" brushRef="#br0" timeOffset="323161">2389 10693 8191,'0'-11'0,"-9"0"5063,2 5-5063,-13-5 2818,8 9-2818,-7-4 1719,-14 6-1719,-33 0 0,19 7 0,-2 1 0,0-7 0,1 2 2973,1 9 0,3 1-2973,-20-11-54,21 6 0,-3 4 54,-5 5 0,-5 3 0,7-7 0,-5-1 0,1 4-940,-1 7 0,-1 4 1,3-3 939,-12-1 0,3 1 0,16-4 0,0 3 0,5 1 0,3 3 0,2 3 0,-7 6 0,2 3 0,7 7 0,6 2-210,11-7 1,3 0 209,-4 5 0,3-1 0,12-9 0,2 1 45,-6 12 0,1 1-45,3-2 0,4 1 0,7 6 0,5 1 0,0-1 0,3-5 0,3-12 0,4-3 0,11 9 0,3-3 0,-1-11 0,2-2 0,-1-3 0,4 0 0,1 0 53,1-1 0,0 0 1,-1-1-54,14 6 0,1-1 0,-13-7 0,3-1 0,-2-3-163,10 1 1,2-3 162,-6-1 0,4 0 0,-1-1 0,0-3 0,1-1 0,1-1-976,6-1 0,3-1 1,-4 0 975,-16-2 0,-1 1 0,0-3 0,10 0 0,1-2 0,-4-2-24,3-4 1,-3-3 23,6 2 0,0-4 0,-5-6 0,-5-2 0,-12 3 0,-2-2-1497,14-13 0,-1-3 1497,-10 10 0,0-1 0,11-11 0,2-1-98,-3 8 0,-1-1 98,-4-2 0,-2-1 0,-2 4 0,-3-1 0,-9 4 0,-5-5 0,0-15 0,-5-6 0,-8-5 0,-3-4 0,3 5 0,0-3 0,-4-2 290,-7-4 1,-5 0 0,1 4-291,3 14 0,1 2 0,-5 0 0,-8-11 0,-4-1 0,-4 5-140,-9-3 1,-6 4 139,3 7 0,-3 1 0,0 3 1832,-11-5 1,0 6-1833,-1 3 0,-1 6 0,9 12 0,-4 3-151,3 3 0,-3 2 1,-4 1 150,-10 1 0,-4 4 0,-3 0 0,16 3 0,-2 0 0,-2 1 0,0 1 0,1 1-313,0 3 0,0 1 1,0 2-1,1 0 0,2 0 313,-9 3 0,1 0 0,3 1 0,4 0 0,-16 7 0,11 0 0,1 6 0</inkml:trace>
  <inkml:trace contextRef="#ctx0" brushRef="#br0" timeOffset="328961">11338 7614 8191,'-30'-18'0,"4"3"5063,15 10-5063,1 4 2818,-1-4-2818,0 0 1719,-4 4-1719,-2-4 6784,-11 5-6784,-10 0 0,-10 0 0,4 4 0,-1 2 0,9 3 0,0 1-571,-14 1 1,1 3 570,13 0 0,-2 2 0,-2-3 0,-5 2 0,0 0 0,2 2 0,1 0 0,-2 1 0,-8 2 0,-2 1 0,3 1 0,6 1 0,3 1 0,3-1 0,-3 1 0,4-1 0,7 1 0,5-1 0,-4 4 0,10 6 0,0 10 0,10-10 0,2 2 0,0-3 0,1 1 0,-2 32 0,9-11 0,0 11 0,-1-23 0,2 1 0,5 2 0,3 1 0,1 3 0,4-2 0,2-12 0,3-4 1141,17 24-1141,-5-20 0,-5-12 0,3 0 0,6 0 0,3-1 0,19 8 0,4-2-1236,-5-5 1,2-4 1235,6-6 0,-1-1 0,-10 3 0,3 0-378,-1-8 0,4-2 1,1 0 377,4 2 0,2 1 0,3-1 0,-17-4 0,3 0 0,1 0 0,0-1 0,-2-1-817,2 0 1,-1-1-1,-2-1 1,1 1 816,-2 0 0,-1 0 0,0 0 0,-3 0 0,1 0 0,-3 0 0,2 0 0,10 1 0,2-1 0,0-1-370,2-3 1,1-3 0,1 0 369,-10 2 0,1 1 0,1-2 0,-2-2 0,12-7 0,-1-3 0,-3 0 69,-13 5 1,-3-1 0,-1-1-70,15-8 0,-6-2 0,-18 6 0,-3-4 391,10-16 0,-2-6-391,-4-4 0,-3-5 0,-7 8 0,-2-3 0,-2 0 128,-4 2 1,-3-1 0,-2 3-129,1-7 0,-5-1 441,-6-11 0,-8-1-441,-8 8 0,-7-1 0,-1 6 0,-4-3 0,-4 1-413,1 11 1,-4 0 0,-1 1 0,-1 3 412,-4-6 0,-2 3 0,-1 2 0,-6-1 0,-2 2 0,0 5-271,-9 2 0,-6 7 271,13 8 0,-6 2 0,-2 2 0,2 1-214,-7 2 0,1 3 0,-4 0 214,15 2 0,-3-1 0,-1 1 0,-1 2 0,0 2 0,-4 3 0,-2 2 0,0 2 0,1 2 0,0 0-753,2 1 0,1 1 1,0 0-1,1 2 1,-1 0 752,0-1 0,-2 1 0,2 0 0,1 2 0,4 1 0,-2 4 0,2 1 0,4 2 0,4 0 251,-16 14 1,10-2 0,23-14-1,3 0 1,-20 18 0</inkml:trace>
  <inkml:trace contextRef="#ctx0" brushRef="#br0" timeOffset="330277">9919 8301 24575,'0'-11'0,"-4"5"0,-7 1 0,-10 5 0,-22 15 0,-3-2 0,-14 15 0,4-1 0,9-6 0,-3 4 0,0 8 0,-3 2-393,7-6 0,-3 0 0,1 2 393,-1 6 0,1 3 0,3-2 0,8-9 0,2 0 0,-1 1 0,-7 11 0,-1 3 0,2 1 0,8-5 0,3 0 0,-1 2 0,2-1 0,-1 3 0,1 1 0,0 0-1021,2 2 1,0 1-1,2 1 1,0-2 1020,-4 11 0,2-1 0,2-1 0,1-3 0,3-2 0,1-1-181,-1 9 0,2 0 181,5-13 0,0 2 0,1 0 0,2-3 0,1-1 0,-1 1 0,-2 3 0,-1 1 0,2-3 0,-1 8 0,2-5 0,-5 7 0,6-20 0,10-24 908,-9-1-908,4-6 4228,-11-19-4228,0 1 487,-12-22-487,6 11 0,0-2 0,3 15 0,13 20 0,13 31 0,1-7 0,4 2 0,6-1 0,0 0 0,1 25 0,10-24 0,-20-18 0,6 2 0,-4-13 0,-5-2 0,8-13 0,-2 2 0,9-16 0,0 2 0,22-20 0,-9 15 0,7-10 0,-24 19 0,-5 5 0,-11 3 0</inkml:trace>
  <inkml:trace contextRef="#ctx0" brushRef="#br0" timeOffset="330945">9603 8283 24575,'11'0'0,"29"-9"0,23-3 0,-16 2 0,2-1 0,-5 4 0,-1 2 0,0-2 0,-4 4 0,-3 8 0,-4 18 0,-26 12 0,-24 28 0,11-31 0,-3 2 0,-15 13 0,-1-1 0,13-15 0,0 0 0,-4 5 0,-1-1 0,-5 4 0,2-8 0,6-5 0,5-16 0,10-5 0</inkml:trace>
  <inkml:trace contextRef="#ctx0" brushRef="#br0" timeOffset="404776">26033 7373 24575,'50'0'0,"-8"-6"0,4 1 0,4 4 0,4-1-317,-8-4 1,2-3 0,0 2 316,-1 2 0,1 1 0,-4 0 155,6-2 1,-5-1-156,-6 1 0,-6 2 158,-2 4-158,-1 0 0,-13 5 0,-1 5 480,-10 6-480,6 22 0,0 19 0,-7-13 0,-2 6-1505,1-3 1,0 3 0,-2-1 1504,-1 15 0,-2 0 0,1-11 0,0 1 0,0-2-536,0 7 1,0 1 535,0-2 0,0 5 0,0 0 0,0-13 0,0 1 0,0 1 0,0 1-963,3 12 1,1 2 0,-1 1 0,0-3 962,-2-9 0,0-2 0,-1-1 0,2 0 0,0-1 0,2 0 0,0-1 0,-2-4-208,-1 0 1,-1-3 0,-1 3 207,1 1 0,0 4 0,0 2 0,0 0 0,0 6 0,0 0 0,0 4 0,0 2-248,0-8 1,0 4 0,0 2 0,0 0 0,0-1 0,0-3 247,0 0 0,0-3 0,0 0 0,0 1 0,0 2 0,0 1 0,0 4 0,0 1 0,0-1 0,0-4 0,0-5-450,0 12 0,0-7 1,0 2 449,0-8 0,0 3 0,0-1 0,0 1 401,1-2 1,-1 0-1,0 0 1,-1 0-402,-1-4 0,-2 0 0,1 0 0,0 4 0,2 3 0,1 5 0,0 1 0,0-1 0,-2-3-421,-4 1 0,-1-3 1,-1-1-1,3 1 421,2-1 0,3 1 0,0-1 0,-1-3 0,-3 5 0,-1-3 0,1 3 666,0-6 1,1 2 0,0 0-1,-1 0-666,1-1 0,-1-1 0,0 1 0,-1 1 0,-1-2 0,-1 1 0,0 1 0,-1 0 0,1 0 0,1 1 0,1 0 0,-1-1 0,0 0 0,0-2 0,-2 3 0,-1-2 0,0 0 0,2 1 0,2 10 0,2 2 0,0-1 0,-1-6 0,-3-7 0,-2-4 0,2 1 0,2 6 0,1 2 0,0-6 977,-3 3 1,0-6-978,-2-10 0,1-4 1371,6 14-1371,-9-28 4011,10 3-4011,-8-8 1818,7-2-1818,-9 0 1143,5 9-1143,-1-6 0,2 5 0,5-26 0,-11-27 0,8 12 0,-8-14 0</inkml:trace>
  <inkml:trace contextRef="#ctx0" brushRef="#br0" timeOffset="406227">26646 14763 8191,'-17'-12'0,"9"-2"5063,-2 18-5063,10 14 0,0 13 0,0 6 0,0 0 0,0 2 839,0 15 0,0 1-839,0-10 0,0 2 0,0-3 0,0 3 0,0 2 0,1 3 0,-1 0 0,-1 4 0,-1-3 0,-1 4 0,-1-1 0,1-3 8,2 4 0,1-3 0,-2 0-8,-1 2 0,-1 0 0,-1-4 0,-1-5 0,0-1 1642,5-1 1,2 3-1,-4 0-1642,-3-4 0,-3 0 0,1 2 0,3 8 0,1 2 0,-1-1 0,-2-4 0,-2-1 0,0-3-449,-3 7 0,0-4 449,6-3 0,-1-5 0,-12 6 1159,11 7-1159,-7-22 2728,8 0-2728,-7-22 537,-2 16-537,-1-22 583,-4 19 0,-4 2-583,-30-10 0,4 5 0,-6 3-1804,7-8 0,-3-2 0,0-1 1804,2-1 0,0-1 0,-2 1 0,-6 4 0,-1 0 0,1-1-486,10-3 1,2-1-1,-3 1 486,1 1 0,-3 1 0,-2 1 0,-1 0 0,-3 1 0,-2 1 0,-1 1 0,-2 0-869,3-1 1,-3 1 0,-1 0 0,1 0 0,2-1 868,-3 1 0,2-1 0,2 0 0,0 0 0,1-1 0,1 1 0,1-1 0,5-1-225,2 0 1,3-1 0,-2 0 224,-1 2 0,-3 0 0,-1 0 0,1-1 0,4-1 0,2 0 0,-1-1 0,-3 0 0,-8 1 0,-3 1 0,-1-1 0,4 0 0,-5 1 0,2 0 0,3-1 0,-9 0 0,5-2 0,16-2 0,6-1 0,2 1 3088,15-10-3088,31 0 312,5-13 1,8 10 0,-7-10 0</inkml:trace>
  <inkml:trace contextRef="#ctx0" brushRef="#br0" timeOffset="407442">26854 13316 8191,'-16'0'0,"35"-20"1814,25-8 0,16-5-1814,-15 9 0,6-2 0,3 0 0,-2 0-31,-1 0 1,0-1 0,-1 0 0,2 1 30,3-2 0,2 1 0,-3 0 0,-6 2 0,9-7 0,-8 1 1068,-4-2 1,-7 0-1069,-4-6 4825,-26 2-4825,-22 26 1296,-11 4-1296,14 3 4619,2 2-4619,17-2 0,-1 4 0,17 12 0,6 0 0,-4 9 0,12 11 0,-20-11 0,2 21 0,-21-18 0,-9 13 0,-11-11 0,-13 13 0,16-21 0,-4 0 0</inkml:trace>
  <inkml:trace contextRef="#ctx0" brushRef="#br0" timeOffset="408442">28973 11359 8191,'-10'-6'0,"3"1"5063,-8 5-5063,0 6 2818,-8 30-2818,4 4 0,2 7 0,6 6 0,0 3 83,-1-11 0,-1 2 1,4-2-84,6 10 0,3-1 0,-8-2 0,3-3 3028,11-10 0,3-2-3028,9 16 0,18-34 0,-8-22 0,-1-13 0,-17-10 2197,-4-21-2197,-35 0 0,4 8 0,-14 18 0,10 25 0,22-2 0,-2 2 0</inkml:trace>
  <inkml:trace contextRef="#ctx0" brushRef="#br0" timeOffset="408708">29326 11655 24575,'-15'26'0,"3"-10"0,3 18 0,4-19 0,10 0 0,5-8 0,7-12 0,-5-16 0,-21-20 0,-26 5 0,0 11 0,3 7 0,18 17 0,12-4 0,-2 5 0</inkml:trace>
  <inkml:trace contextRef="#ctx0" brushRef="#br0" timeOffset="408883">29622 11195 8191,'-5'-11'0,"-1"2"1265,-5 9 1,5 0 0,1 0 0</inkml:trace>
  <inkml:trace contextRef="#ctx0" brushRef="#br0" timeOffset="409060">29802 11101 24575,'5'59'0,"1"0"0,-8-14 0,-2 2 0,1 0 0,2-2 0,1 0 0,-3 0-1537,-5 3 1,-2 0 0,1-2 1536,1 9 0,1-1 0,-3-5 0,-2 3 0,4-2 0,5 11 0,1-2 0,-4-2 0,0-7 0,7 1 0,4-46 0</inkml:trace>
  <inkml:trace contextRef="#ctx0" brushRef="#br0" timeOffset="409192">29941 11975 24575,'0'-6'0,"0"1"0</inkml:trace>
  <inkml:trace contextRef="#ctx0" brushRef="#br0" timeOffset="409792">30603 10584 8191,'5'-2'0,"2"29"4796,0 39-4796,-2-16 0,1 9 0,1-1 0,1 1 0,1-1 0,2 2 710,0 6 0,2 0 1,1-3-711,0-13 0,1-4 0,0-6 0,13 16 1846,-12-25-1846,-11-34 0,-5 6 0,0-8 0</inkml:trace>
  <inkml:trace contextRef="#ctx0" brushRef="#br0" timeOffset="410110">30680 11348 8191,'0'-21'0,"0"0"5063,23-27-5063,6 17 0,5 0 0,-8 7 0,2 0 1409,11-4 0,-3 7-1409,-11 19 1719,-10 14-1719,-10 11 6784,12 18-6784,-8-19 0,28 2 0,-14-27 0,-2-7 0,-13-24 0,-22 1 0,-5-3 0,-5 16 0,-9-1 0,9 12 0,-1-4 0,16 13 0</inkml:trace>
  <inkml:trace contextRef="#ctx0" brushRef="#br0" timeOffset="410776">31335 10619 24575,'13'-16'0,"36"-18"0,-9 8 0,-4 5 0,1 0 0,20-12 0,-12 3 0,-10 13 0,-20 11 0,-11 41 0,-14 11-401,8-10 0,1 3 401,-10 26 0,10-25 0,2 1 0,-1-2 0,0-1 0,0 2 0,0-1 0,0 14 0,0-26 0,0-22 0</inkml:trace>
  <inkml:trace contextRef="#ctx0" brushRef="#br0" timeOffset="411043">31840 10786 24575,'12'9'0,"4"-2"0,6 4 0,5-7 0,-5-8 0,-7-7 0,-19-7 0,-17-6 0,3 10 0,-11 2 0,13 12 0,5 0 0,1 0 0</inkml:trace>
  <inkml:trace contextRef="#ctx0" brushRef="#br0" timeOffset="411193">31981 10556 8191,'-12'-5'0,"3"4"0,9-4 0</inkml:trace>
  <inkml:trace contextRef="#ctx0" brushRef="#br0" timeOffset="411492">32271 10216 24575,'0'36'0,"-18"20"0,10-17 0,0 6-817,-2 3 1,-2 6 0,1 2 816,-1 2 0,0 2 0,2 2 0,4-8 0,2 3 0,1-1 0,-1-2 0,-3 6 0,0-3 0,2-4 0,4 5 0,2-8 0,-1-5 0,0-36 0</inkml:trace>
  <inkml:trace contextRef="#ctx0" brushRef="#br0" timeOffset="411626">32355 11203 8191,'0'-6'0,"0"1"0</inkml:trace>
  <inkml:trace contextRef="#ctx0" brushRef="#br0" timeOffset="460008">23265 11956 24575,'-1'12'0,"3"-6"0,13 54 0,-3-21 0,0 5 0,3 15 0,0 6-2051,-1-11 1,2 2 0,-2-1 2050,-2-10 0,-1-1 0,1 1 0,4 15 0,1 2 0,0-3 247,-4-15 1,-1-2-1,2 1-247,4 11 0,2 2 0,3-3 0,1-7 0,3-3 0,0-3-684,8 8 0,1-4 684,9-3 0,1-5 0,-8-9 0,3-2 0,2 0 0,5-1 0,3-1 0,-3-5 0,1-3 0,4 0 0,2-2 0,0-1 0,3-1 0,2-2 0,1 0 0,-3-1-503,-4-1 0,-2 0 1,0-2-1,1 0 0,2-3 503,2-1 0,3-2 0,1-2 0,1-1 0,-1 1 0,-1 0 0,-4 0 0,-1 1 0,0-1 0,0 0 0,0 0 0,3 0 0,-2-1 0,1-1 0,1 1 0,1-1 0,0 0 0,-1 1 0,-1 0 0,7 1 0,1 0 0,-1 1 0,-2-1 0,-1 0 0,-2 0 90,-2-2 1,-2-1 0,-2 0 0,-1 1 0,-3 1-91,17 2 0,-4 2 0,-6-1 0,2-5 0,-7-1 153,9 1-153,-11 4 1178,-48-4-1178,-8 6 728,-17-13 1,12 10 0,-1-10-1</inkml:trace>
  <inkml:trace contextRef="#ctx0" brushRef="#br0" timeOffset="460258">26845 13373 24575,'19'0'0,"8"12"0,5 2 0,-10 10 0,-8 15 0,-14-5 0,-25 16 0,0-5 0,-8-16 0,-3-3 0,-10 12 0,6-15 0,2-5 0,3-8 0,-1-1 0,26-9 0</inkml:trace>
  <inkml:trace contextRef="#ctx0" brushRef="#br0" timeOffset="460794">27723 13910 24575,'-54'-29'0,"11"6"0</inkml:trace>
  <inkml:trace contextRef="#ctx0" brushRef="#br0" timeOffset="461606">27691 13590 8191,'0'-16'0,"0"27"2531,-1 21 1,2 10-2532,4 13 0,1 4 0,-5-1 0,0 0 1409,5 6 0,-1-6-1409,-5-5 1719,5-1-1719,28-94 0,-10 17 0,-3-8 0,0 1 6784,-3 18-6784,1 27 0,-10-5 0,18 19 0,-14-15 0,14 11 0,-4-15 0,-4-4 0,-1-15 0,-2-13 0,3-39 0,-12 25 0,-1-3 0,1-12 0,-2 2 0,-9-14 0,-1 21 0,-5 64 0,5-13 0,1 18 0</inkml:trace>
  <inkml:trace contextRef="#ctx0" brushRef="#br0" timeOffset="462141">28438 13289 8205,'5'-1'0,"-4"23"546,3 16 0,1 18 0,0 8 1,-1-1-547,-2-3 0,-2 3 0,1 2 0,-1 3 0,0 4-58,1-18 0,0 2 0,1 3 0,-1 1 0,1 1 0,-1 1 0,1 1 0,0-2 0,-1 0 58,1-1 0,-1 1 0,1 0 0,0 0 0,0 0 0,-1 0 0,1 0 0,-1 0 0,0 0 0,0 1 0,0 1 0,-1 0 0,0 1 0,0-1 0,0-1 0,0 0 0,1-2 0,0-2 121,1 4 0,0-1 0,0-2 1,1 0-1,-1-2 0,0 1 0,-1-1-121,0 5 0,-1 0 0,0 0 0,0-1 0,-1-3 0,1-2 0,1 9 0,-1-2 0,0-4 0,-1-3 0,-2 1 0,-2-3 0,2-3 0,4 26 0,-5-29 818,-13-57 0,16 13 0,-4-58 0</inkml:trace>
  <inkml:trace contextRef="#ctx0" brushRef="#br0" timeOffset="463158">29164 13457 24575,'9'57'0,"-4"-20"0,2 2 0,1 0 0,1-1 0,7 25 0,-9-27 0,-2-30 0,-5-1 0</inkml:trace>
  <inkml:trace contextRef="#ctx0" brushRef="#br0" timeOffset="463459">29281 13665 8191,'18'-19'0,"12"-4"2531,-2 3 1,1-4-2532,3-11 0,-2-1 2818,9-14-2818,-11 3 1719,-28 55-1719,0 35 6784,0 1-6784,0 4 0,5-22 0,-4-7 0,4-12 0,-5 3 0</inkml:trace>
  <inkml:trace contextRef="#ctx0" brushRef="#br0" timeOffset="463961">29832 13152 24575,'8'56'0,"-1"0"0,1 1 0,-2 3 0,0 4 0,1 4 0,-1 2 0,-1-10 0,0 3 0,0 2 0,0 1 0,0 0 0,-1-1-1363,0-5 0,-1-1 0,-1 0 0,1 1 0,0 1 0,0 3 1363,0-4 0,1 3 0,-1 1 0,1 2 0,0-1 0,0 0 0,-1-3 0,0-3 0,1 4 0,-1-3 0,-1-1 0,1-2 0,0 2 0,0 1 0,-1-2 0,0 1 0,1 1 0,-1 0 0,1 0 0,-1-1 0,1 0-630,1 6 1,1 1 0,0 0 0,0-3 0,0-1-1,-2-5 630,-2 4 0,0-4 0,-1-2 0,1 1 0,2 4 0,0 1 0,1-2 0,-2-7 403,-1 7 0,-2-8-403,1-8 0,0-2 0,0 15 0,0-119 0,0 50 0,0-32 0,0 1 0</inkml:trace>
  <inkml:trace contextRef="#ctx0" brushRef="#br0" timeOffset="464877">27232 14439 24575,'20'-15'0,"34"-6"0,-17 6 0,6 0-1631,0 4 1,6 0-1,5 0 1,0-2 1630,-1 0 0,1-1 0,2-1 0,3 0 0,3 0-586,-9 3 1,2 0 0,2 0 0,2 0-1,1 0 1,1 0 0,-2 0 0,0 0 585,5-2 0,1 1 0,-1 0 0,1 0 0,0-1 0,0 1 0,0 0-215,-5 1 1,2 0 0,-1-1-1,1 1 1,0 0 0,-2 0 0,0 1-1,-2 1 215,9-1 0,-4 1 0,-1 0 0,1 1 0,1 0 0,4-1-279,-10 2 1,1 0 0,2 0 0,2 0 0,0 0-1,1 0 1,-1 0 0,0 0 0,-2 1 278,5-1 0,-2 0 0,0 0 0,0 1 0,1 0 0,-1-1 0,2 1 0,1 0-50,-8 1 0,3 0 0,0 0 0,1 0 1,0 0-1,0 1 0,-1-1 0,-1 0 1,-1 1-1,-3-1 50,10-1 0,-1 0 0,-1 0 0,-2 0 0,-3 1 0,-1 0 0,-3 1 193,17-1 0,-3 3 0,-6-1 0,-5-1-193,15-5 0,-19 2 2641,-30 7-2641,-69-4 0,-8 5 0,1 0 0,19 0 0</inkml:trace>
  <inkml:trace contextRef="#ctx0" brushRef="#br0" timeOffset="483042">30560 13127 24575,'0'21'0,"0"7"0,0 3 0,1 2 0,-2 5 0,-4 0 0,0 3 0,4 11 0,0 0 0,-7-16 0,1-2 0,6 24 0,-9-45 0,9-26 0,-4 7 0,5-20 0</inkml:trace>
  <inkml:trace contextRef="#ctx0" brushRef="#br0" timeOffset="483658">30483 13177 8191,'-6'-5'0,"2"-1"5063,8-4-5063,-2-1 2818,12 5-2818,-6-8 1719,29-3-1719,9-13 6784,7 11-6784,-10 2 0,-23 22 0,-11 1 0,-8 34 0,4 15 0,-4-20 0,-2 0 0,1 23 0,0-21 0,0-16 0,26 14 0,-7-2 0,16 14 0,-21-6 0,-8-9 0,-26 3 0,2-9 0,-10-5 0,-4-1 0,-24 16 0,16-21 0,0-2 0,-16 4 0,13-31 0,28 1 0,10-3 0,5 7 0</inkml:trace>
  <inkml:trace contextRef="#ctx0" brushRef="#br0" timeOffset="484557">30913 13268 8191,'0'11'0,"0"-2"5063,0 27-5063,0-6 1409,0 5 0,0 1-1409,0 20 859,0-20 1,0-2-860,0 0 6784,0-28-6784,0-46 0,5 7 0,0-4 0,-4-12 0,1 0 0,6 13 0,0 3 0,-7-16 0,5 52 0,1 14 0,-6 15 0,10-5 0,-5-12 0,5-15 0,-1-15 0,15-16 0,-15 3 0,18-2 0,-26 14 0,12 9 0,-13 11 0,9 3 0,-5 8 0,6-4 0,0 9 0,-5-7 0,3 7 0,-7-10 0,7 6 0,-3 1 0,0 4 0,-1-9 0,-5-3 0</inkml:trace>
  <inkml:trace contextRef="#ctx0" brushRef="#br0" timeOffset="484889">31344 12982 24575,'0'30'0,"8"15"0,-6-12 0,-2 2 0,4 6 0,1 2 0,0 2 0,-2-2 0,-1 19 0,7-12 0,-9-39 0,0-6 0</inkml:trace>
  <inkml:trace contextRef="#ctx0" brushRef="#br0" timeOffset="486307">30347 14455 24575,'16'-5'0,"21"4"0,2-6 0,6-2 0,5 3 0,2-2 0,14-3 0,-2-1 0,-23 5 0,-5 0 0,13-3 0,-39 10 0,-5 0 0</inkml:trace>
  <inkml:trace contextRef="#ctx0" brushRef="#br0" timeOffset="486741">30319 15311 24575,'38'0'0,"3"10"0,16-7 0,-1 7 0,-20-9 0,1-2 0,24 1 0,-8-5 0,-20 4 0,-27 5 0,-2-2 0,-4 7 0</inkml:trace>
  <inkml:trace contextRef="#ctx0" brushRef="#br0" timeOffset="487073">30517 16171 8191,'8'0'0,"17"-8"5063,21 5-5063,11-15 0,-9 15 2818,-5-7-2818,-13 10 429,-14 10 1,-6-8 0,-10 7 0</inkml:trace>
  <inkml:trace contextRef="#ctx0" brushRef="#br0" timeOffset="487323">30501 16645 8191,'11'0'0,"7"0"5063,22 0-5063,1-6 2818,0-2-2818,-10 1 1719,3-12-1719,-13 9 1696,-1-9 0,-10 12 0,-5 2 0</inkml:trace>
  <inkml:trace contextRef="#ctx0" brushRef="#br0" timeOffset="489607">31489 12640 24575,'0'-16'0,"0"1"0,-6 0 0,-9-5 0,-14-7 0,6 10 0,-7-4 0,-3 11 0,0 2 0,-14-9 0,-7 14 0,14-1 0,-3 0 0,-12 2 0,-3 4 0,-7 4 0,-1 3 0,-1 0 0,4 0-610,14 0 1,3 1 609,4 5 0,3 0 0,-9-3 0,15 6 0,0 5 0,0 0 0,-1 3 0,-7 9 0,1 2-313,11-11 1,3 1 312,-2 5 0,5-2 0,4 1 0,2 1 0,-1 2 0,3-3 0,-1 0 589,-4 10 1,1 2-590,4-4 0,0-1 0,-3-7 0,2 0 0,3 25 0,-8-23 0,20 20 665,-14-1-665,13 9 0,-7-14 0,9-17 0,0-2 0,9 19 0,-1-3 0,6-13 0,2 1 0,12 15 0,1-13 0,8 6 0,-10-19 0,31 6 0,-12 2 0,10-16 0,-23 8 0,21-11 0,-3-2 0,-13 1 0,1-1 0,20-6 0,-4 6 0,-9-8 0,2 0 0,8 0 0,-9 0 0,3 0 0,-6 1 0,3-2 0,17-3 0,-1-2-458,-18 6 1,-3-2 457,-4-7 0,-3-1 0,11 8 0,10-15 0,-13 9 0,-12-5 0,-1-3 0,15-8 0,-13-2 0,0 5 0,-15 9 915,8-7-915,9-8 0,-1 0 0,5-13 0,-16 20 0,4-22 0,-12 14 0,0-25 0,-10 20 0,-2-1 0,-2-27 0,1 24 0,-2 1 0,-7-13 0,-3-6 0,-8-3 0,2 6 0,7 4 0,-2 18 0,10 9 0,-10-8 0,4 1 0,-18-16 0,5 15 0,-5 0 0,6 9 0,3 3 0,-17-8 0,0 6 0,3 5 0,7 3 0,13 10 0,-5-4 0,-1 0 0,5 4 0,3-4 0</inkml:trace>
  <inkml:trace contextRef="#ctx0" brushRef="#br0" timeOffset="490826">27477 14882 8191,'-11'0'0,"19"0"5063,-4 0-5063,20 0 2818,-12 0-2818,16 0 1719,3-13-1719,7 4 6784,-8-10-6784,-10 11 0,-10-1 0,1 7 0,12-11 0,-14 11 0,8-7 0</inkml:trace>
  <inkml:trace contextRef="#ctx0" brushRef="#br0" timeOffset="491573">29023 14563 24575,'37'0'0,"1"0"0,17-4 0,1-2 0,-12 1 0,-2-1 0,6-2 0,-5-1 0,-10-1 0,-22 5 0,-6 5 0</inkml:trace>
  <inkml:trace contextRef="#ctx0" brushRef="#br0" timeOffset="493224">31650 12361 8191,'-5'-6'0,"4"-3"5063,-4 3-5063,5-9 2818,5-2-2818,11-3 1719,2 8-1719,18-3 6784,-4 7-6784,8 1 0,1 7 0,-13 1 0,6 25 0,-16-15 0,14 37 0,-11-2 0,-5-11 0,0 2 0,-3 3 0,1 0 0,0-9 0,-1 1 0,-3 15 0,-3 5 0,-1-2 0,-4 4 0,-4 7 0,-4 7 0,1 1-1604,4-16 1,2 2-1,-2 0 1,-1-1 1603,-5 10 0,-3-2 0,3 2 0,4-11 0,3 2 0,1-1 0,-2-3-257,-3 1 0,-1-3 0,2 2 257,2 12 0,1 2 0,1 0 0,-1-1 0,0 0 0,0-1 0,0 0 0,0-1 0,0-3 0,0-14 0,0-1 0,0 1 0,-1 9 0,1 3 0,1-5-149,3 4 0,2-3 149,-3 1 0,2-2 0,3-12 0,5-9 0,17-10 5927,3-24-5927,8-26 0,-21 1 0,-3-5 0,1-28 0,-3 3 1097,-15 26-1097,-9 17 459,-3 0-459,-4 8 0,-9 18 0,16 3 0,-6 24 0,0 12 0,6 7 0,2 8-722,2-16 0,1 3 0,-1 3 0,1 1 722,0 7 0,1 2 0,0 0 0,1-1-960,2-9 1,0 0-1,1-1 1,-2 0 959,-2 1 0,0 1 0,-1-1 0,1-3 0,2 1 0,1-3 0,-3 2-328,-2-1 1,-4 3-1,0 0 1,0-1 327,2-3 0,1-1 0,-2 1 0,0 1 0,-2 9 0,-2 2 0,-1 0 0,-1-3 0,-1-5 0,0-2 0,-1-1 0,1-4 0,1 1 0,1-4 0,-3-4 0,-12 13 0,-4-20 2043,-23-47-2043,18-16 0,1-8 0,4 6 0,2-4 1540,1-9 1,6-1-1541,6-18 0,3 13 0,2-5 0,8 12 0,4-3 0,0-2 0,-1 1 0,1-3 0,1-1 0,1 2-58,3-15 1,1 1-1,1 4 1,4-5 0,0 7-1,-4 21 1,-1 1 0</inkml:trace>
  <inkml:trace contextRef="#ctx0" brushRef="#br0" timeOffset="493991">32616 12137 24575,'-22'0'0,"2"9"0,14 20 0,2 16 0,3 7 0,0-2 0,2 3-692,1-7 0,1 5 0,0 2 1,1-2 691,1 12 0,0-2 0,1 4 0,0-7 0,1 4 0,0-1 0,-1-5 0,-1-1 0,0-3 0,0-2 0,-1-1 0,0-1 0,-1-8 0,-3 8 654,0-10-654,0-4 0,-5-17 0,-1-2 0,-17-19 0,-11-48 0,11 31 0,-2-28 0</inkml:trace>
  <inkml:trace contextRef="#ctx0" brushRef="#br0" timeOffset="494124">32429 13024 24575,'-6'-15'0,"6"3"0,15-15 0,11 5 0,0 1 0,3-1 0,18-11 0,-5 5 0,-22 13 0</inkml:trace>
  <inkml:trace contextRef="#ctx0" brushRef="#br0" timeOffset="494640">32737 12700 24575,'21'-4'0,"1"-4"0,-1-8 0,-5-2 0,-5 1 0,-24-6 0,-1 15 0,-14 12 0,10 18 0,6 12 0,4 3 0,5 20 0,5-21 0,6-5 0,29-2 0,7-30 0,8-21 0,-22-13 0,-7 2 0,-32 3 0,0 23 0,-7 13 0,11 12 0,10-2 0,6-7 0,5-9 0,1 0 0,-6 0 0,-7 0 0</inkml:trace>
  <inkml:trace contextRef="#ctx0" brushRef="#br0" timeOffset="494922">32978 12266 24575,'0'48'0,"10"17"0,-4-11 0,0 3 0,1-11 0,-1-3 0,-1 5 0,0-6 0,-1-6 0,-2-8 0,2-23 0</inkml:trace>
  <inkml:trace contextRef="#ctx0" brushRef="#br0" timeOffset="495223">33020 12644 24575,'10'-10'0,"5"4"0,2 1 0,-6 14 0,3 3 0,-4 5 0,2-6 0,3-5 0,-9-10 0,4 2 0,-5-16 0,6 9 0,-5-11 0,4 24 0,-9-7 0,4 13 0</inkml:trace>
  <inkml:trace contextRef="#ctx0" brushRef="#br0" timeOffset="495507">33210 12546 24575,'12'20'0,"-1"-4"0,1-5 0,3-13 0,7-28 0,9-1 0,-3-8 0,-8 16 0,-6 17 0,-13 1 0,4 5 0</inkml:trace>
  <inkml:trace contextRef="#ctx0" brushRef="#br0" timeOffset="496191">33497 12424 24575,'18'-19'0,"-10"2"0,0 2 0,-18 12 0,-3 23 0,2 24 0,11 1 0,1-1 0,27-17 0,-8-20 0,5 2 0,-11-9 0</inkml:trace>
  <inkml:trace contextRef="#ctx0" brushRef="#br0" timeOffset="496975">32568 13851 24575,'26'-20'0,"-5"1"0,6-14 0,-15 7 0,-12 9 0,-6 2 0,-9 15 0,3 7 0,2 10 0,5 5 0,5-1 0,9-5 0,7-5 0,-3-6 0,0-5 0</inkml:trace>
  <inkml:trace contextRef="#ctx0" brushRef="#br0" timeOffset="497540">32805 13738 24575,'0'10'0,"0"1"0,0 4 0,5-8 0,5 2 0,4-18 0,5 1 0,8-9 0,23-6 0,-4 7 0,0 0 0,-17 10 0,-12 1 0,4-7 0,6-16 0,-14 3 0,1-2 0,-18 11 0,-7 10 0,-6 6 0,-1 10 0,7 6 0,9 5 0,13-5 0,7 8 0,0 11 0,10 10 0,-22 1 0,-3 6 0,6-4 0,-3 2 0,-5 12 0,-2-2 0,1-15 0,0-5 0,0 11 0,0-28 0,-4-12 0,-12-5 0,8-2 0,-6-4 0</inkml:trace>
  <inkml:trace contextRef="#ctx0" brushRef="#br0" timeOffset="497690">32847 13357 24575,'0'0'0</inkml:trace>
  <inkml:trace contextRef="#ctx0" brushRef="#br0" timeOffset="498040">33098 13319 24575,'41'-24'0,"-1"5"0,4-8 0,-17 13 0,-3 0 0,-18 9 0,-2 5 0</inkml:trace>
  <inkml:trace contextRef="#ctx0" brushRef="#br0" timeOffset="539291">9710 13817 24575,'-51'1'0,"0"1"0,7 1 0,-1 2 0,-4 1 0,-13 3 0,-5 1 0,-1 2-926,13-1 1,-2 1-1,0 1 1,0 1 925,-1 0 0,0 1 0,-1 1 0,1 0 0,2 0 0,1 0 0,0 0 0,1 0-4,5-1 1,0 0 0,2 0-1,0-1 4,-11 5 0,2-1 0,2 0 238,7-2 0,2 0 0,1-1-238,-13 4 0,2 0 0,7-3 0,3 0 0,6-4 0,1-1 916,4 0 0,2-1-916,-25 6 999,12-5-999,12-5 171,13-5-171,10-3 0,7-6 0,10-9 0,13-13 0,12-12 0,5-5 0,-4 1 0,-6 5 0,-10 7 0,-6 8 0,-6 4 0,-3 6 0,-2 3 0,-2 3 0,-3 6 0,-6 11 0,-4 14 0,-5 13 0,-2 7 0,0 2 0,-2-2 0,-2-3 0,-9 9 0,8-16 0,-2 5 0,17-16 0,4-4 0,5-1 0,3-5 0,0-3 0,3-3 0,2-4 0,4 2 0,6 2 0,9 9 0,13 10 0,16 11 0,-22-14 0,1 0 0,2 0 0,0 0 0,-2-2 0,-2-1 0,16 10 0,-15-9 0,-15-7 0,-8-6 0,-5-3 0</inkml:trace>
  <inkml:trace contextRef="#ctx0" brushRef="#br0" timeOffset="541890">3974 15341 8191,'-11'0'0,"0"0"5063,0 0-5063,5-5 2818,1-5-2818,1-29 1719,8 4-1719,2-16 6784,7 24-6784,4 29 0,-2 31 0,7 20 0,1 2 0,-1-21 0,9-13 0,-4-15 0,21-25 0,-22-4 0,-2-5 0,-1-14 0,-5-3 0,-2 5 0,-4-2 0,-9-9 0,-5 4 0,-5 7 0,-7 13 0,8 52 0,2 11 0,2 12 0,3 4 0,4 1 0,4 3 0,1 4 0,0 2-548,-4-10 0,1 3 1,0 1-1,0 2 1,0-1-1,1-1 548,3 11 0,2 0 0,0-1 0,-1-1 0,0-3 0,-1 1 0,0-3 0,-1-2 0,-4-3 0,-1 4 0,-3-3 0,-5-8 0,-7-7 0,-5-7 0,-6 0 0,-5-4 0,-11-5 0,-3-9 0,-24-18 0,27 4 0,1-5 0,-13-29 0,12-18 0,7 2 0,14-2 0,22 16 0,4 13 3286,17-7-3286,-5 3 0,1 2 0,2-3 0,11-20 0,0 7 0,-21 14 0</inkml:trace>
  <inkml:trace contextRef="#ctx0" brushRef="#br0" timeOffset="542906">4609 14935 24575,'16'0'0,"-1"0"0,0 0 0,1-6 0,13 5 0,4-20 0,6 8 0,2-12 0,-11 14 0,-1-4 0,-13 14 0,-11 0 0,-1 2 0,-9 3 0</inkml:trace>
  <inkml:trace contextRef="#ctx0" brushRef="#br0" timeOffset="543073">4758 15004 24575,'27'-15'0,"23"-12"0,-11-5 0,6 6 0,-25 10 0,-14 15 0,-2-4 0</inkml:trace>
  <inkml:trace contextRef="#ctx0" brushRef="#br0" timeOffset="543806">5408 14145 24575,'-28'-7'0,"4"0"0,13 7 0,0 10 0,5 18 0,1 21 0,10 8 0,3 10 0,-2-11 0,2 3 0,0 2-763,0-8 1,1 1 0,0 1 0,0 0 762,0 3 0,0 1 0,0-2 0,-1-4 0,0-2 0,-1-4 0,-1-2 0,1 11 0,-3-8 717,-4-9-717,0-11 0,-13-3 0,0-13 0,-11 1 0,12-13 0,3 0 0</inkml:trace>
  <inkml:trace contextRef="#ctx0" brushRef="#br0" timeOffset="543939">5222 15077 11867,'15'-26'0,"27"-16"644,-15 14 0,2 0-644,1 1 0,-1 2 0,7-6 0,-24 18 0</inkml:trace>
  <inkml:trace contextRef="#ctx0" brushRef="#br0" timeOffset="544257">5786 13983 24575,'-28'14'0,"11"14"0,5 14 0,3 10 0,7-8 0,2 3 0,0 2-710,-5 7 0,0 2 0,5-1 710,7-1 0,5-2 0,-1-4 0,-2 6 0,4-7 0,10-16 0,1-4 684,7 7-684,3-14 352,2-2-352,2-22 0,-16 6 0,-7-13 0</inkml:trace>
  <inkml:trace contextRef="#ctx0" brushRef="#br0" timeOffset="544474">6013 14264 24575,'29'43'0,"6"-2"0,6-6 0,2-5 0,-12-13 0,2-1 0,-16-4 0,3-5 0,-14-2 0,-1-5 0</inkml:trace>
  <inkml:trace contextRef="#ctx0" brushRef="#br0" timeOffset="544640">6186 14413 24575,'-23'26'0,"1"-1"0,3 3 0,2 0 0,-13 16 0,13-9 0,3-16 0,9-14 0</inkml:trace>
  <inkml:trace contextRef="#ctx0" brushRef="#br0" timeOffset="544880">6447 13768 24575,'15'39'0,"-1"-1"0,1-3 0,2 3 0,1 7 0,0 6 0,-1-1 0,1 8 0,0 2 0,2-1 0,2 3 0,-11-2 0,-15-13 0,-7-2 0,0-3 0,3 2 0,-3-4 0,-11-6 0,-1-6 0,3-9 0</inkml:trace>
  <inkml:trace contextRef="#ctx0" brushRef="#br0" timeOffset="545755">6231 14213 8191,'-5'-6'0,"-5"23"5063,-3 6-5063,-6 21 2818,11-13-2818,-6-2 1719,-1 4-1719,-3-3 6784,-2 5-6784,10-8 0,5-11 0,0-6 0,-1 0 0,0-9 0,1 4 0</inkml:trace>
  <inkml:trace contextRef="#ctx0" brushRef="#br0" timeOffset="547007">3768 16238 24575,'-11'-6'0,"0"1"0,-5 47 0,11 5 0,3 7 0,3 2 0,5 2 0,6 8 0,6-5 0,-4-28 0,4-6 0,24 3 0,-24-24 0,6-7 0,-8-7 0,23-32 0,-11 10 0,2-2 0,14-11 0,5-2-1289,-14 13 1,1-1 0,0 3 1288,11-6 0,-1 4 0,-4 4 0,-1 6 0,15 4 0,-20 7 0,1 2 0,-3 8 0,1 0 0,8-4 0,-2 0 0,19 5 0,-5 0 0,-14 15 0,18 3 0,-15 10 0,2-6 3865,-25-7-3865,-10-9 0,24-46 0,-8 9 0,-1-1 0,2-1 0,17-5 0,-3 11 0,7 2 0,10 2 0,5 0-441,-7 2 1,4 0 0,4 0 440,-15 6 0,4 1 0,1-1 0,0 1 0,-1-1-581,5-2 0,-1 0 0,0-1 0,2-2 581,-6 2 0,2-1 0,0-1 0,-1-2 0,-5 0 0,-1-4 0,-3-1 0,-2-1 0,0-4 0,7-9 0,1-5 0,-3-1 0,-4 2 0,-4-2 0,-6 1 0,1-2 0,-4 5 0,0-2 0,-2 1 0,-4 1 0,-3-1 0,-5 1 0,-2 3 0,0-7 0,-1 3 0,1 1 0,-3 4 0,-12 1 0,-19 17 1161,4 9-1161,-18 4 621,6 8 0,8 0 0,1 0 0</inkml:trace>
  <inkml:trace contextRef="#ctx0" brushRef="#br0" timeOffset="548656">6923 12566 8191,'0'-11'0,"-17"5"5063,8 6-5063,-19 6 2818,12 5-2818,-18 7 0,-11 5 0,-1 2 1719,-5 4-1719,7 2 3392,13-9 0,-2 2-3392,5 2 0,-1 0 0,-2-1 0,3-1 0,-7 14 0,8-10 0,-8 9 0,-3 4 0,-4 8 0,9-8 0,12-10 0,2 3 0,-4 9 0,-1 11 0,10-19 0,0 0 0,-11 20 0,14 0 0,2-17 0,1 17 0,6-3 0,-3-18 0,1-2 0,4 10 0,0-4 0,-6-18 0,5 1 0,-5-5 0,6 4 0,0-8 0,0-2 0,0-5 0</inkml:trace>
  <inkml:trace contextRef="#ctx0" brushRef="#br0" timeOffset="549007">5913 13671 8191,'-6'4'0,"1"7"5063,14 2-5063,-7 2 2818,21 3-2818,-10-1 1719,13-3-1719,-5-5 6784,-5-9-6784,7-13 0,5-5 0,5-7 0,3-3 0,-4 5 0,-2 1 0,3-5 0,-1 3 0,7 0 0,-32 10 0,7 13 0,-13-4 0,4 5 0</inkml:trace>
  <inkml:trace contextRef="#ctx0" brushRef="#br0" timeOffset="551022">3797 15105 24575,'-15'6'0,"3"-1"0,-8-5 0,3 0 0,1 0 0,-13 0 0,-22-9 0,3-2 0,-7-2 0,9 0 0,-3 0 0,1 0-229,3 4 1,0 0 0,0-2 228,-10-7 0,-1-4 0,5 4 0,8 6 0,3 0 0,-8-11 0,8-3 0,10 4 0,16 1 0,14 5 0,0-18 0,0 10 685,0-5-685,0 9 0,0 8 0,0-4 0,0 5 0,0 0 0,0 0 0,0 1 0,0 8 0,0 8 0,0 23 0,0-5 0,0 5 0,0-14 0,0 0 0,0-3 0,0 8 0,0-4 0,0 0 0,0-6 0,0-5 0</inkml:trace>
  <inkml:trace contextRef="#ctx0" brushRef="#br0" timeOffset="552340">2596 14782 24575,'-6'17'0,"1"-8"0,13 36 0,16 10 0,-10 7-319,5-26 1,-1-2 318,-14 13 157,19 11-157,-16-18 0,3 6 0,-6-39 0,-4-26 0,0 3 0,0-10 0</inkml:trace>
  <inkml:trace contextRef="#ctx0" brushRef="#br0" timeOffset="552673">2639 14868 8191,'-5'-11'0,"4"-3"5063,-4 8-5063,5-9 2818,14-3-2818,22-22 859,-7 16 1,4 0-860,5-3 0,0 2 0,-4 7 0,-2 2 0,19-14 6784,-27 27-6784,0-10 0,-13 8 0,4-1 0,-9 0 0,-1 1 0</inkml:trace>
  <inkml:trace contextRef="#ctx0" brushRef="#br0" timeOffset="559288">11593 4333 24575,'0'0'0</inkml:trace>
  <inkml:trace contextRef="#ctx0" brushRef="#br0" timeOffset="571421">1948 17369 24575,'0'0'0</inkml:trace>
  <inkml:trace contextRef="#ctx0" brushRef="#br0" timeOffset="588908">21407 6845 24575,'7'34'0,"12"16"0,-5-17 0,3 2 0,1 3 0,2-2 0,-3-4 0,-1-2 0,8 12 0,-7-19 0,-5-12 0,0-13 0,6-25 0,10-14 0,8-11 0,-6 12 0,4-5 0,3-2 0,3-1-699,-6 7 1,2-1-1,2-2 1,1 0 0,1 0-1,1-1 699,-1 3 0,2-2 0,1 0 0,0 0 0,1 0 0,-1 1 0,0 1 0,5-5 0,1 0 0,-1 2 0,0 0 0,0 1 0,-2 2-238,2-1 1,0 1 0,-1 1 0,-2 2-1,-2 3 238,12-10 0,-4 4 0,-4 6 0,-4 5 0,-6 7 0,4 2 0,-24 22 0,-11 2 0,-5 3 0</inkml:trace>
  <inkml:trace contextRef="#ctx0" brushRef="#br0" timeOffset="591756">20128 9970 24575,'6'21'0,"2"11"0,2 2 0,-1 1 0,-5-11 0,0-10 0,-1-5 0,2-6 0,2-2 0,4-1 0,0-4 0,6-8 0,19-17 0,-1-1 0,7-5 0,-2 3 0,2-3 0,3-1-400,-5 4 1,2-1 0,1 0 0,-1 0 399,2-2 0,0 0 0,0 0 0,-1 2 0,7-7 0,-1 2 0,-3 2 0,8-6 0,-6 4 0,-17 13 0,-4 3 0,0 2 0,-16 14 0,-8 4 0,-3 4 0</inkml:trace>
  <inkml:trace contextRef="#ctx0" brushRef="#br0" timeOffset="600240">21853 13054 24575,'13'35'0,"8"8"0,8 10 0,4 2 0,1 2 0,-11-23 0,0-5 0,-12-22 0,0-4 0,3-4 0,24-24 0,-3-4 0,5-5 0,-3 0 0,3-3 0,1-1-375,-4 3 1,2-2-1,0-1 1,0 1 374,-1 1 0,1 0 0,-1 0 0,0 0 0,8-7 0,0 0 0,-2 2 0,-8 8 0,-1 1 0,-3 3 0,3-3 0,-4 4 0,10-9 0,-19 20 0,-10 12 0,-6 3 0,-4 2 0</inkml:trace>
  <inkml:trace contextRef="#ctx0" brushRef="#br0" timeOffset="621190">15684 12903 24575,'0'27'0,"0"30"0,0-15 0,0 4 0,0 12 0,0 5 0,0-17 0,0 2 0,0 0-312,0 0 1,0 1-1,0-1 312,0 2 0,0 0 0,0-2 0,0-2 0,-1 0 0,2-2 0,-1 19 0,2-2 153,-1-5 1,0-1-154,1-4 0,-1-3 77,0-5 1,0-2-78,-1-5 0,0-1 0,0 24 0,0-8 473,0-8-473,0-10 0,0-10 0,0-8 0,0-7 0,0-3 0,0-7 0,0-7 0,0-8 0,0-6 0,0-3 0,0-11 0,-1-10 0,-1-15 0,-1 21 0,1-3 0,-2-2 0,0-1 0,1-6 0,0-2 0,0-1 0,1 0 0,1 6 0,1 1 0,0-1 0,0 0 0,0 3 0,0 1 0,0 2 0,0 1 0,0-3 0,0 2 0,0 3 0,0 1 0,0 2 0,0 2 0,0 1 0,1 2 0,3-22 0,0 15 0,0 15 0,0 9 0,-3 7 0,1 7 0,-2 9 0,0-3 0,0 6 0</inkml:trace>
  <inkml:trace contextRef="#ctx0" brushRef="#br1" timeOffset="626072">15520 12978 24575,'31'-44'0,"-9"15"0,3-1 0,5-8 0,3 0 0,-1 0 0,-2 1 0,-7 10 0,-2 3 0,3-6 0,-14 20 0,-8 13 0,-2 5 0,-1 3 0,-1 4 0,-1-1 0,-1 2 0,-1-1 0,1 1 0,0 6 0,3 6 0,1 11 0,5 9 0,8 0 0,6-6 0,4-11 0,-3-15 0,-5-8 0,-2-6 0,-4-4 0,-4 1 0,-3 0 0</inkml:trace>
  <inkml:trace contextRef="#ctx0" brushRef="#br1" timeOffset="627489">15524 14167 24575,'9'0'0,"1"2"0,7 6 0,2 7 0,0 6 0,-4-2 0,-5-4 0,-4-6 0,0-4 0,-1-3 0,1-2 0,2-5 0,7-15 0,21-29 0,-9 13 0,4-4 0,-4 5 0,3-3 0,0 1 0,2-2 0,1-1 0,-1 2 0,12-14 0,-2 3 0,-6 7 0,-4 6 0,5-5 0,-16 22 0,-13 19 0,-6 3 0,-2 4 0</inkml:trace>
  <inkml:trace contextRef="#ctx0" brushRef="#br1" timeOffset="630206">15515 13532 24575,'-14'0'0,"-4"0"0,-5 0 0,-7 0 0,-2 0 0,-4 0 0,-4 0 0,0 0 0,0 0 0,0 0 0,2 0 0,1 0 0,1 0 0,1 0 0,1 0 0,1 0 0,3 0 0,4 0 0,-2 0 0,9 0 0,-1 0 0,8 0 0,2 0 0,2-1 0,5-2 0,3-3 0,5-3 0,3-2 0,3-4 0,2 1 0,-2-1 0,0 1 0,-1 1 0,-1 1 0,1 0 0,-1 1 0,1 1 0,-2 4 0,0 1 0,-2 4 0,-2 0 0,-1 3 0,-6 3 0,-7 6 0,-5 7 0,-5 4 0,-1 1 0,0-3 0,0-1 0,1-2 0,2-1 0,0 1 0,1-1 0,0 0 0,3-1 0,2-1 0,2-2 0,5-2 0,1-4 0,3-1 0,1-3 0,1 0 0,2-1 0,2 1 0,2-1 0,-1 1 0,0-1 0,0-1 0,-2 1 0,1 0 0,0 1 0,0-1 0,1 0 0,1-1 0,3 3 0,1 1 0,1 3 0,1 1 0,-2-2 0,-2 0 0,-2-2 0,-3 0 0,-2-2 0,-1 0 0,-1-1 0</inkml:trace>
  <inkml:trace contextRef="#ctx0" brushRef="#br1" timeOffset="632821">12418 14592 24575,'-13'23'0,"-9"18"0,7-13 0,-2 3 0,-2 4 0,0 2 0,1-2 0,2 0 0,0-1 0,1 0 0,2-2 0,1 0 0,-8 29 0,10-20 0,1 0 0,-3 15 0,3 7 0,6-36 0,2-10 0,0-8 0,-3-4 0,0-4 0,-3-1 0,-1-1 0,-2-4 0,-3-7 0,-5-8 0,-3-4 0,-1 0 0,-1 3 0,4 3 0,4 5 0,4 5 0,5 3 0,3 5 0,2 3 0,1 0 0,2 2 0,10 12 0,10 14 0,13 20 0,-15-19 0,0 1 0,-1-1 0,-1-1 0,13 24 0,-9-16 0,-7-13 0,-5-12 0,-4-7 0,-1-5 0,2-2 0,1 0 0,3-4 0,8-9 0,11-13 0,10-12 0,3-2 0,-5 6 0,-8 7 0,-8 9 0,-6 5 0,-8 7 0,-4 3 0</inkml:trace>
  <inkml:trace contextRef="#ctx0" brushRef="#br1" timeOffset="651989">12757 17165 24575,'0'37'0,"0"22"0,0-14 0,0 5 0,1-7 0,0 3 0,1 2-778,0 8 1,1 2 0,1 2 777,1 4 0,0 3 0,1-1 0,0 0 0,1-1 0,0 0 0,-2-3 0,1-1 0,-2-2 248,0-6 1,-1-2 0,0-2-249,-1 9 0,-1-4 192,-1-14 0,0-5-192,0 6 0,1-22 0,0-12 0,0-4 0</inkml:trace>
  <inkml:trace contextRef="#ctx0" brushRef="#br1" timeOffset="653571">12506 17439 24575,'6'-14'0,"8"-11"0,8-8 0,1-2 0,-6 10 0,-8 9 0,-4 10 0,5 3 0,11 3 0,13 0 0,11 0 0,0 0 0,-6 0 0,-8 2 0,-8 4 0,-3 6 0,4 5 0,5 2 0,2 2 0,-1-1 0,-4-4 0,-7-4 0,-5-6 0,-6-4 0,-3-2 0,-2 0 0,-1 0 0,-1 0 0</inkml:trace>
  <inkml:trace contextRef="#ctx0" brushRef="#br1" timeOffset="682289">7568 16591 24575,'-18'-4'0,"-8"-7"0,-15-13 0,-13-14 0,28 15 0,0-1 0,-22-20 0,12 7 0,8 8 0,1 4 0,1-1 0,-7-6 0,1-4 0,-8-10 0,-1-6 0,3 2 0,0-4 0,1 4 0,16 24 0,0 0 0,-1-2 0,-1 0 0,-1 0 0,0-1 0,-1-2 0,-1-1 0,1 2 0,1 0 0,2 3 0,1 1 0,-14-18 0,10 12 0,2 4 0,0 3 0,2 3 0,-1-2 0,3 0 0,2-1 0,4-1 0,1 3 0,2 1 0,0 2 0,0 2 0,1 3 0,2 5 0,1 3 0,1 6 0,1 0 0,-1 4 0,-1 6 0,0 7 0,0 4 0,0 6 0,-2 3 0,-4 7 0,-3 5 0,-3 2 0,1-4 0,4-6 0,2-9 0,5-9 0,3-9 0,1-11 0,3-11 0,2-6 0,2-3 0,2-1 0,-1 0 0,-1-2 0,-2-2 0,-1-1 0,0 3 0,-2 2 0,0 2 0,0 3 0,0 3 0,0 5 0,0 4 0,1 3 0,2 3 0,0 5 0,3 4 0,0 2 0,2 2 0,4-4 0,11-3 0,12-2 0,9-1 0,2 0 0,-5 0 0,-10 0 0,-7 0 0,-7 0 0,-3 0 0,-3 0 0,-2 0 0,-2 0 0,-3 0 0,0 0 0,-2 1 0,-1-1 0,-1 2 0</inkml:trace>
  <inkml:trace contextRef="#ctx0" brushRef="#br1" timeOffset="689037">3673 14798 24575,'0'15'0,"0"17"0,2 12 0,2 5 0,2-5 0,1 2 0,-1-3 0,2 3 0,0-2 0,6 10 0,1-3 0,1 2 0,-1 0 0,2 0 0,-1-2 0,1-2 0,0 0 0,1-1 0,1 0 0,0 0 0,1-1 0,0-1 0,1-1 0,-1-1 0,0-1 0,-3-6 0,0-2 0,13 24 0,-7-16 0,-6-13 0,-5-8 0,-5-5 0,-2-2 0,-2 0 0,-1-1 0,0-1 0,0-5 0,-1-3 0,2-3 0,1-2 0,7 0 0,20-1 0,31-5 0,-16-3 0,5-2 0,-8 0 0,3-1 0,2-1-434,5-4 0,2-2 0,2-1 434,-11 3 0,2-1 0,0-1 0,0-1-496,5-2 1,1-1 0,0-1 0,1-1 495,2-1 0,0-2 0,1 0 0,0-1 0,-10 5 0,0 0 0,1-1 0,-1 0 0,-1 0 0,11-5 0,-1 0 0,0 0 0,-2 0 0,-3 3 0,-2 0 0,0 1 0,-1 0-186,8-3 0,-1 2 0,-3 1 186,-6 4 0,-1 1 0,-2 2 0,19-7 0,-3 3 0,-5 2 0,-3 1 0,-1 1 0,-2-1 564,-4 1 1,-1 0-565,-4 0 0,0 1 1023,-3 0 0,1-1-1023,0 2 0,0-1 333,-2 1 0,-2 0-333,-2 2 0,-2 1 0,16-9 0,-18 7 0,-10 6 0,-10 3 0,-4 1 0,-1 1 0,-1-1 0,-1-3 0,0-8 0,-7-11 0,-14-17 0,4 12 0,-3-2 0,-5-9 0,-1-4 0,0-4 0,-1-3 0,2-3 0,1-1 0,1-1 0,2 0 0,1 1 0,1 0 0,1-2 0,2-2 0,2 2 0,1 0 0,3 3 0,2 1 0,2 5 0,1 3 0,1 10 0,0 3 0,-1-16 0,1 19 0,-1 14 0,0 7 0,-3 4 0,-2-2 0,-6-5 0,-3-6 0,-5-5 0,-1-1 0,0-1 0,0 2 0,0 4 0,0 4 0,1 5 0,-1 4 0,-1 3 0,-9 3 0,-14 1 0,-15 5 0,23 1 0,-1 2 0,-4 2 0,-1 2 0,-5 2 0,-1 1 0,-2 2 0,0 0 0,-2 2 0,-1 0 0,-3 2 0,1 2 0,3 0 0,0 1 0,-5 5 0,1 1 0,2 1 0,1 0 0,17-8 0,0 1 0,0 0 0,-1 1 0,0 0 0,-1 0 0,2-1 0,0 0 0,-1 0-154,-3 2 1,0 0 0,0 0 153,3-2 0,-1-1 0,1 1 0,0-2 0,0 1 0,1-1 0,-19 9 0,2-1 0,5-4 0,0 0 0,1-1 0,2 0 0,4-2 0,1 1 0,3-1 0,1 0 0,2 0 0,1 0 0,1 2 0,0 0 0,-1 2 0,1 1 230,-2 1 0,0 2-230,1 0 0,0 0 0,1 0 0,0 0 0,3-3 0,0-1 0,1 2 0,2 0 0,-13 10 0,7-3 0,21-17 0,6-3 0,5-3-1696,2-2 0,2-5 0,0-1 0</inkml:trace>
  <inkml:trace contextRef="#ctx0" brushRef="#br1" timeOffset="692020">2729 16428 8191,'16'-13'0,"34"-9"2030,2-5 0,6-5-2030,-13 8 0,1-2 0,1 0 0,4-2 0,0 0 0,-3 0 0,4-4 0,-3 1 1300,0 6 0,-6 4-1300,-14 9 469,7-5 1,-30 16 0,-1-4 0</inkml:trace>
  <inkml:trace contextRef="#ctx0" brushRef="#br1" timeOffset="692286">3412 15945 10402,'17'-6'0,"-8"1"5058,16 15-5058,-14-8 2465,5 16-2465,-9 6 1426,2 0-1426,-9 9 5224,-5-11-5224,-5 0 0,-19 4 0,10-7 0,-4-5 0,18-9 0</inkml:trace>
  <inkml:trace contextRef="#ctx0" brushRef="#br1" timeOffset="693469">905 17226 8191,'0'3'0,"15"31"1734,1 13 0,0 6-1734,-5-5 0,0 2 0,13 13 0,-3-2 0,-17 5 1489,9-30 0,-1-1-1489,-10 4 1904,12 3-1904,-13-36 1541,4-12 0,-5-6 1,0 3-1</inkml:trace>
  <inkml:trace contextRef="#ctx0" brushRef="#br1" timeOffset="693904">961 17238 8191,'-6'18'0,"7"5"5063,10 6-5063,2-5 2818,2-16-2818,-3 6 1719,4-12-1719,1 7 6784,1-18-6784,-8-3 0,11-19 0,-7-25 0,3-1 0,-2 9 0,-14 26 0,10 33 0,-10 13 0,20 26 0,9 0 0,-2 2 0,4-16 0,-25-20 0,3-5 0,-9-1 0,4-9 0,-5 4 0</inkml:trace>
  <inkml:trace contextRef="#ctx0" brushRef="#br1" timeOffset="694186">1412 17264 24575,'6'5'0,"4"-4"0,-4-5 0,9-10 0,-2-11 0,-3 5 0,-16-8 0,-7 20 0,-12 0 0,8 14 0,6 5 0,6-5 0,5-1 0</inkml:trace>
  <inkml:trace contextRef="#ctx0" brushRef="#br1" timeOffset="694606">1606 17055 24575,'-21'0'0,"0"4"0,9 15 0,3 8 0,15 13 0,4-7 0,8-6 0,-2-14 0,3-34 0,-4-19 0,-4-12 0,-5 9 0,-4-2 0,-8 5 0,-3 1 0,1-6 0,-2 3 0,-14-14 0,8 73 0,30 35 0,-2-11 0,2 0 0,9 8 0,-1-19 0</inkml:trace>
  <inkml:trace contextRef="#ctx0" brushRef="#br1" timeOffset="694935">1902 16983 8191,'5'-22'0,"-4"1"5063,4 0-5063,-19 2 2818,5 3-2818,-15 9 1719,8 19-1719,5 11 6784,2 24-6784,20-8 0,-3-5 0,22-13 0,-11-14 0,10-1 0,4-25 0,7-11 0,-5-5 0,-8 7 0,-21 19 0</inkml:trace>
  <inkml:trace contextRef="#ctx0" brushRef="#br1" timeOffset="695305">1973 16503 24575,'17'36'0,"0"1"0,-1 1 0,2 3 0,0 2 0,2 3 0,-2-4 0,1 1 0,-2-4 0,2 2 0,-2-7 0,-7-12 0,-5-16 0,-5-2 0</inkml:trace>
  <inkml:trace contextRef="#ctx0" brushRef="#br1" timeOffset="698470">3466 13508 24575,'11'0'0,"4"0"0,6 0 0,5-6 0,27-2 0,-11-15 0,15 13 0,-4-19 0,-2 19 0,-19-4 0,1-2 0,17-1 0,-12 5 0,0-1 0,-6 0 0,1 0 0,12 1 0,3 0 0,0-5 0,1 2 0,-9 8 0,-1 0-228,0-9 0,-2 2 228,17 10 0,-19-10 0,1-2 0,4 7 0,1 0 0,9-7 0,1-2 0,-10 1 0,-2 1-307,0 6 0,-2 1 307,19-21 0,-17 20 0,3 1 0,1-7 0,1-1 0,12-1 0,0 2 0,-7 2 0,-2 1 0,0-1 0,-2 2 441,15 2-441,-24 1 0,0 1 0,-3 2 0,1-1 0,8-2 0,3-3 0,6-1 0,0-1 314,-12 2 1,1 0-315,9-1 0,0 0 0,-14 3 0,-1 0 0,5 1 0,-2 1 0,18-2 0,-12-1 0,-26 10 0,-3-4 0</inkml:trace>
  <inkml:trace contextRef="#ctx0" brushRef="#br1" timeOffset="700220">7027 9957 24575,'0'24'0,"0"11"0,0 15 0,5-4 0,1 5 0,-5 9 0,0 3-1170,6-11 1,1 3 0,0-3 1169,-2 13 0,1-5 0,-1-9 0,2-5 816,2 0-816,-4-11 0,-5-5 0,10-9 0,-10-6 0,-1-9 0,-1-1 0,-4-5 0</inkml:trace>
  <inkml:trace contextRef="#ctx0" brushRef="#br1" timeOffset="700453">7025 10793 24575,'-6'5'0,"1"6"0,5 1 0,5 3 0,5-2 0,2-7 0,12 0 0,16-35 0,8 8 0,-5-21 0,-11 20 0,-26 11 0,-1 6 0</inkml:trace>
  <inkml:trace contextRef="#ctx0" brushRef="#br1" timeOffset="720387">1396 10520 24575,'16'-16'0,"-3"3"0</inkml:trace>
  <inkml:trace contextRef="#ctx0" brushRef="#br1" timeOffset="721719">2061 10043 24575,'-5'-6'0,"-1"6"0,-5 2 0,5 7 0,-8-2 0,-7 26 0,1-11 0,-3 5 0,0 1 0,-5 7 0,4-10 0,-1 0 0,-8 13 0,5-10 0,10-10 0,7-7 0,23-5 0,32-26 0,-6 7 0,4 0 0,-1-2 0,0 0-222,0-4 0,-2 3 222,10 12 0,-11-11 0,-10 9 0,-12 5 0,-15-5 0,-24 14 0,-43-6 0,3 7-501,22-9 0,1 0 501,-24 0 210,26 0 1,1 0-211,-25 0 0,2-5 0,33 4 0,7-9 0,14 14 1025,17 7-1025,16 35 0,-3-10 0,3 2 0,-4-1 0,-1 0-252,3 2 1,-1-2 251,7 5 0,5-1 0,-14-19 0,1-3 0,-17-32 0,-1-33 0,-11 9 0,-3-3 251,3-8 1,0 0-252,-3-1 0,1 3 0,3 11 0,1 3 0,4-21 0,0 28 0,0 5 0,0 23 0,0-5 0,0 11 0</inkml:trace>
  <inkml:trace contextRef="#ctx0" brushRef="#br1" timeOffset="728218">9995 7339 24575,'-6'5'0,"12"27"0,8 12 0,-4-8 0,1 1 0,5 14 0,1-1 0,-3-13 0,1-8 0,10-12 0,12-20 0,0-16 0,9-12 0,3-6-963,-9 3 0,3-4 0,2-3 0,1-2 0,3 0 963,-3 4 0,2-3 0,2 0 0,1-2 0,0 1 0,0 0 0,-2 0-742,-3 3 1,0 0 0,-1 0 0,0 1 0,-1-1-1,1 2 1,0 0 741,6-4 0,0 0 0,1 1 0,-2 1 0,-2 3 0,-3 3 0,12-9 0,-4 6 0,-1 3-304,-7 8 0,-1 3 0,-5 1 304,-5-4 0,-9 12 0,-12 28 0,-49 10 0,8 11 0,-2-14 0</inkml:trace>
  <inkml:trace contextRef="#ctx0" brushRef="#br1" timeOffset="730770">10275 6813 24575,'-5'-6'0,"-1"1"0,-5 5 0,-4 0 0,3 0 0,2 5 0,0 1 0,9 4 0,-4 1 0,5 9 0,0-2 0,0 3 0,5-6 0,-4-4 0,8 0 0,-7 0 0,11 1 0,2 7 0,7-10 0,2 4 0,-4-13 0,-2-9 0,-3-3 0,-7-22 0,-4-23 0,-4-8-463,2 24 0,-4-1 463,-4 9 0,-3 0 0,1-11 0,-2 0 0,-6 9 0,0 2 0,-7-29 0,9 27 0,10 50 0,12 15 0,5 6 0,-2-1 0,0 1-705,9 17 0,2 0 705,-4-15 0,1-2 429,6 8 1,0-2-430,9 6 0,-2-2 0,-23-41 0</inkml:trace>
  <inkml:trace contextRef="#ctx0" brushRef="#br1" timeOffset="731536">10585 6747 24575,'0'-21'0,"-4"0"0,-2 9 0,-1-2 0,3 22 0,4-1 0,0 14 0,0-1 0,9-4 0,2-1 0,10-9 0,3-14 0,-12-4 0,14-16 0,-23 7 0,16-13 0,-18 16 0,33 65 0,-19-15 0,-2 5 0,5 5 0,1 4 0,-2-3 0,0 3 0,-4-8 0,-6-11 0,-27-77 0,5 16 0,-1-6 0,4-6 0,0-7 0,1 5 0,-2 3 0,2 3 0,2-9 0,4 7 0,8 22 0,13 42 0,12 28 0,-12-5 0,-3-5 0,-13-18 0,-9-14 0,-3-2 0,1-4 0,2 0 0</inkml:trace>
  <inkml:trace contextRef="#ctx0" brushRef="#br1" timeOffset="731769">10799 6327 24575,'18'47'0,"-1"-1"0,-2-8 0,0 1 0,0 11 0,0-2 0,7 10 0,-3-3 0,0-27 0,-6-9 0,-2-13 0,-7-6 0</inkml:trace>
  <inkml:trace contextRef="#ctx0" brushRef="#br1" timeOffset="732402">11004 6580 24575,'11'6'0,"12"-2"0,-10-13 0,15-5 0,-21-3 0,2 0 0,-23 5 0,1 10 0,-10 7 0,26 2 0,16-17 0,10-1 0,0-9 0,-19 9 0,4 9 0,-7-2 0,8 4 0,-4 0 0,4-5 0,1-7 0,4-7 0,-4 5 0,4 4 0,0 27 0,10 29 0,-9 2 0,-2 6 0,-6-8 0,-2 1 0,5 0 0,-3-4 0,-12-3 0,5-25 0,-10-4 0,-7-5 0,-1-1 0,-25-31 0,18 3 0,-9-7 0,19 13 0</inkml:trace>
  <inkml:trace contextRef="#ctx0" brushRef="#br1" timeOffset="733086">11421 6260 24575,'11'21'0,"-1"-9"0,1-3 0,12-9 0,10-20 0,16 0 0,-3-12 0,-7 10 0,-16 12 0,-3 5 0,-8 5 0,3-5 0,0-2 0,-4 0 0,0-4 0,11 10 0,-7-13 0,15 3 0,-11-1 0,-3-2 0,-5 8 0,0-5 0,4-9 0,-7 3 0,1-33 0,-9 7 0,-4-7 0,-3-6 0,-1 6 0,-1 1 0,1 2 0,-4 10 0,-15 20 0,20 50 0,6 21 0,0-11 0,0 3 0,3 0-986,4 2 0,1 1 1,1-4 985,3 5 0,0-7 0,9 6 0,-5-39 0,-8-5 0,4-5 0,-7 0 0</inkml:trace>
  <inkml:trace contextRef="#ctx0" brushRef="#br1" timeOffset="733219">11923 5952 8191,'0'-20'0,"26"-2"0,8-3 1858,-5-3 0,2-2-1858,14-3 0,1-1 0,-11 3 0,-5 2 0,-7 4 0,-8 6 0</inkml:trace>
  <inkml:trace contextRef="#ctx0" brushRef="#br1" timeOffset="783353">7878 10595 24575,'31'-2'0,"4"-2"0,7-1 0,0-2 0,5-1 0,1 0-1028,13-4 1,2 0 0,3 0 1027,-11 0 0,1 1 0,1-1 0,1 0 0,0 0 0,1 0 0,0 0 0,1 0 0,-1 0 0,0 0 0,0 1 0,0-1 0,-1 1 0,1 0 0,0 1 0,-1-1 0,-2 2 0,0-1 0,0 1 0,0 0 0,-3 0 0,1 1 0,-1 0 0,0 0 0,-1 1 0,-1 1 0,1-1 0,-1 1 0,15-3 0,0 1 0,0 0 0,-16 2 0,1 1 0,-1 0 0,2 0 0,0 0 0,1 0 0,0 0 0,0 0 0,0 1 0,-1 0 0,0 1 0,0-1 0,0 1 0,0 0 0,0 0 0,-1 1-54,13-1 0,-1 0 0,-1 1 54,-4 1 0,-1 0 0,-1 0 0,-3 1 0,-1-1 0,-1 1 229,-5-1 1,-1 1 0,-1 1-230,15 0 0,-2 1 0,-10 0 0,-2 2 0,-8 0 0,-4 2 1523,13 5-1523,-17-2 952,-11-2-952,-8-3 80,-2-1-80,-4-2 0,-4-2 0,-8-5 0,-14-8 0,-23-12 0,16 8 0,-3-1 0,-5-3 0,-2-1 0,-2 0 0,0 0 0,1 1 0,0 0 0,-2 1 0,0 1 0,1 2 0,-1 0 0,0 2 0,-1 1 0,1 1 0,0 2 0,-1 2 0,1 2 0,0 1 0,0 2 0,0 1 0,1 2 0,0 1 0,2 0 0,0 1 0,1 1 0,2 2 0,-1 1 0,1 3 0,0 2 0,-2 2 0,0 3 0,-3 1 0,0 2 0,-2 2 0,0-1 0,-1 1 0,0 0 0,0 0 0,1 0 0,0 0 0,1 1 0,1-1 0,0-1 0,1 1 0,0-1 0,-2 1 0,0-1 0,-4 0 0,-1 0 0,-6 0 0,-1 0 0,-2 0 0,0-1 0,1 0 0,0-1 0,-1-1 0,2 0 0,3-2 0,1 0 0,-1 0 0,1-2 0,3 0 0,1-1 0,2-1 0,1 0 0,2 0 0,1-1 0,2 1 0,1-1 0,1 1 0,1-1 0,-29 8 0,8-2 0,9-3 0,9-3 0,9-4 0,5-1 0,6-1 0,4-1 0,3-1 0,3 0 0,2 0 0,3-1 0,2-4-1696,1-2 0,0 1 0,0 2 0</inkml:trace>
  <inkml:trace contextRef="#ctx0" brushRef="#br1" timeOffset="886134">6929 15243 24575,'11'20'0,"16"19"0,-4-8 0,3 4 0,8 10 0,1 3 0,0 3 0,1 2 0,0 1 0,-1 0 0,-3-1 0,-1-2 0,-3-3 0,-1-1 0,-1-3 0,-1-2 0,-3-4 0,0-2 0,-1-5 0,0-1 0,18 23 0,-8-11 0,-6-12 0,-8-9 0,-7-7 0,-3-6 0,-3-3 0,-2-2 0,-1-2 0,1 0 0</inkml:trace>
  <inkml:trace contextRef="#ctx0" brushRef="#br1" timeOffset="887785">6835 15524 24575,'0'-28'0,"0"-9"0,0-10 0,0-5 0,0 4 0,0 9 0,0-8 0,0 16 0,0-10 0,0 19 0,0 8 0,1 5 0,1 6 0,0 2 0,1 2 0,-1 2 0,-1 5 0,6 4 0,13 1 0,19 0 0,19-3 0,8-4 0,-6-1 0,-13 0 0,-13 0 0,-11 0 0,-9 0 0,-3 0-1696,0-3 0,-5 0 0,1-2 0</inkml:trace>
  <inkml:trace contextRef="#ctx0" brushRef="#br1" timeOffset="994849">17076 17962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4:14:33.32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11508 7331 24575,'0'0'0</inkml:trace>
  <inkml:trace contextRef="#ctx0" brushRef="#br1" timeOffset="439592">4200 7572 24575,'-12'0'0,"-8"1"0,-11 4 0,-14 9 0,-6 5 0,4 5 0,7 0 0,13-5 0,9-3 0,6-1 0,3 6 0,2 17 0,4-7 0,1 4 0,-1 9 0,2 3 0,0 8 0,1 0 0,0 2 0,0-2 0,0-7 0,0-2 0,0-5 0,0-3 0,0 18 0,0-12 0,-2-1 0,-4 3 0,-5 6 0,-8 5 0,-5-1 0,-5-3 0,-4-7 0,-3-8 0,-8-8 0,-9-6 0,-4-7 0,1-8 0,12-5 0,16-10 0,14-10 0,9-12 0,14-10 0,13 0 0,13 2 0,10 5 0,-1 5 0,-2 7 0,-3 8 0,-3 6 0,-3 5 0,-1 1 0,13 24 0,-8 6 0,-13-4 0,-2 4 0,-6 2 0,-4 3 0,0 6 0,-3 3 0,-2 8 0,-2 2 0,-3 6 0,-4 2 0,-4 1 0,-3-1 0,-2 0 0,-2-2 0,-1-4 0,0-1 0,2-7 0,2-3 0,2-6 0,1-1 0,3-5 0,1-1 0,1 0 0,2 1 0,3 4 0,4 0 0,5 4 0,4 0 0,7 3 0,5-2 0,8 0 0,5-3 0,1-3 0,1-4 0,-2-6 0,0-3 0,-7-6 0,-2-3 0,18 3 0,-13-9 0,-4-5 0,3-3 0,16-7 0,0-2 0,-12 1 0,-14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4:22:03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4839 24575,'8'17'0,"14"9"0,5 3 0,13 12 0,-7-9 0,-1-2 0,0-6 0,-10-12 0,14-26 0,3-16 0,8-11 0,-12 10 0,3-3 0,2-3 0,2-1-725,1-1 0,3-2 0,1-2 1,1-1-1,1 0 725,-4 3 0,1-1 0,1-1 0,0 0 0,0 0 0,0 1 0,-2 2 0,0-1 0,0 1 0,-1 1 0,0-1 0,-1 2-284,4-4 1,-1 1-1,-1 0 1,-1 1-1,-2 2 284,1 0 0,-2 0 0,-2 3 0,-3 2 0,16-13 0,-6 7 0,-14 11 0,-5 5 0,1 2 0,-15 16 829,-8 5 1,-5 3 0,0 0 0</inkml:trace>
  <inkml:trace contextRef="#ctx0" brushRef="#br0" timeOffset="6131">25164 330 24575,'5'10'0,"1"-4"0,0 16 0,8-12 0,3 35 0,3-15 0,2 2 0,5 16 0,0 1-617,-1-7 1,0 0 616,0 1 0,-2-4 0,1-5 0,-3 2 0,-5-17 0,-9 1 0,2-18 0,-10-3 0</inkml:trace>
  <inkml:trace contextRef="#ctx0" brushRef="#br0" timeOffset="6415">25435 399 8191,'-8'11'0,"-18"30"1819,5-4 1,-2 3-1820,-1 3 0,1 1 0,-3-1 0,3-3 2966,-6 16-2966,10-26 0,0-2 0,0 1 471,-9 10 0,22-32 1,-1 2-1</inkml:trace>
  <inkml:trace contextRef="#ctx0" brushRef="#br0" timeOffset="6881">25747 587 24575,'0'46'0,"0"-9"0,0 1 0,0-1 0,0 0-649,0 8 1,0-2 648,0 13 423,0 1-423,5-16 215,1-7-215,5-24 0,4-5 0,-2-23 0,-3 13 0,-3-13 0</inkml:trace>
  <inkml:trace contextRef="#ctx0" brushRef="#br0" timeOffset="7048">25669 946 14243,'12'-6'0,"18"-9"0,-5 6 0,5-4 0</inkml:trace>
  <inkml:trace contextRef="#ctx0" brushRef="#br0" timeOffset="7547">25931 891 24575,'15'10'0,"9"-4"0,8-19 0,-11 0 0,-13 3 0,-10 8 0,-7 21 0,14-7 0,10-1 0,22-22 0,18-9 0,-19 6 0,0 0 0,20-5 0,-14 10 0,-22 9 0,-14 9 0,4 3 0,-9 9 0,-3 0 0,-13-4 0,1-7 0,-11-10 0,9-10 0,-2-7 0,8 1 0,4 6 0,6 5 0</inkml:trace>
  <inkml:trace contextRef="#ctx0" brushRef="#br0" timeOffset="8630">25746 946 8191,'11'0'0,"0"-4"0,-5 2 0,-1-2 0</inkml:trace>
  <inkml:trace contextRef="#ctx0" brushRef="#br0" timeOffset="8897">25767 943 8191,'-12'9'0,"5"-2"5063,10 13-5063,9-13 2818,25 2-2818,28-19 1719,-4 3-1719,-6 0 6784,-29 8-6784,2 5 0,16-1 0,-5-9 0,5-4-296,3 1 0,-1-1 1,15-7-1,-12 2 0</inkml:trace>
  <inkml:trace contextRef="#ctx0" brushRef="#br0" timeOffset="9465">27284 312 12429,'0'-11'0,"5"5"4730,-4 6-4730,13 18 0,-12 24 0,7-9 0,2 8-178,-5 2 1,-2 7 0,-1 6 0,1 1 177,1 1 0,2 4 0,-1 2 0,0 1 0,0 0-497,-3-9 0,0 2 1,0-1-1,0 1 1,-1 0-1,1 1 497,-1 0 0,1 3 0,-1-1 0,0-1 0,0-2 0,1-5 0,0 4 0,1-3 0,-1-4 0,-1-2 223,-1 3 0,0-3 0,0-3-223,5 6 0,1-5 0,-1-7 0,-2-3 0,-2 15 418,8-24 1,-10-21 0,0-15 0</inkml:trace>
  <inkml:trace contextRef="#ctx0" brushRef="#br0" timeOffset="10214">28208 359 24575,'10'-6'0,"5"7"0,-1 15 0,-4 10 0,11 12 0,-17-7 0,33 5 0,-14-24 0,40-14 0,-15-16-661,-17 0 1,-1-3 660,10-19 0,-15 9 0,-3 0 0,4-7 0,-13 40 0,-14 30 0,-9 18 0,0 8 0,-2 8 0,0 0-1502,3-3 0,0 0 0,0-2 1502,2-5 0,-1-3 0,1-5 504,2-1 1,-4-13-505,-10-24 0,1-5 0,-10-5 0,-8-9 0,16 6 1204,-6-15 1,21 16-1,5-7 1</inkml:trace>
  <inkml:trace contextRef="#ctx0" brushRef="#br0" timeOffset="10531">28144 1279 24575,'37'-20'0,"0"0"0,11 0 0,7-1 0,2-2 0,-11 2 0,2-2 0,0 0 0,2 2-316,4 1 1,3 1 0,-1 1 0,-6 1 315,-2-3 0,-5 2 0,-8 9 102,1 18 1,-21-13 0,-43 26 0</inkml:trace>
  <inkml:trace contextRef="#ctx0" brushRef="#br0" timeOffset="10734">28218 1508 24575,'43'-26'0,"-1"0"0,3 1 0,1 0 0,-5 6 0,1 0 0,16-3 0,1 1 0,-11 2 0,-1 2 0,-5 1 0,-5 2 0,2 0 0,-34 10 0</inkml:trace>
  <inkml:trace contextRef="#ctx0" brushRef="#br0" timeOffset="11198">28356 1694 24575,'21'-14'0,"10"-9"0,16-3 0,5-3 0,7-3 0,-3-1 0,1 1 0,-15 11 0,0 1 0,-4 0 0,-2-2 0,-7 4 0,-6 9 0</inkml:trace>
  <inkml:trace contextRef="#ctx0" brushRef="#br0" timeOffset="11432">28730 1774 8191,'0'46'0,"0"1"0,10 0 0,3 3 546,-3 2 1,1 5 0,1-3-547,2 7 0,2-5 1278,7-4 0,-4-5-1278,-15 8 2103,11-12-2103,-15-17 0,0-11 0,0-11 0</inkml:trace>
  <inkml:trace contextRef="#ctx0" brushRef="#br0" timeOffset="11898">29088 1989 24575,'33'42'0,"-7"-11"0,0 2 0,-4-3 0,0-1 0,2 3 0,1-3 0,15 12 0,-15-23 0,-9-12 0,-5-18 0,13-37 0,-4-4 0,-8 13 0,0-4 0,2-9 0,-2-1 0,-11 15 0,0 1 0,7-7 0,0 5 0,-7 8 0,4 26 0,-5 1 0</inkml:trace>
  <inkml:trace contextRef="#ctx0" brushRef="#br0" timeOffset="12214">28648 3196 24575,'35'-27'0,"-9"8"0,4-2 0,6-3 0,4-2 0,2 0-1929,3 0 1,1 1-1,0 0 1929,0 2 0,0 0 0,-1 2-2548,19-7 1,-7 6 2547,-2 7 0,-16 2 0,-34 13 0</inkml:trace>
  <inkml:trace contextRef="#ctx0" brushRef="#br0" timeOffset="12414">28834 3323 24575,'41'-15'0,"-3"0"0,3-5 0,4-6 0,2-2 0,-5 8 0,3-1 0,-2 2-580,3-5 1,-3 3 579,-7 9 0,-6 1 0,-12-7 0,-13 16 0,-5-7 0</inkml:trace>
  <inkml:trace contextRef="#ctx0" brushRef="#br0" timeOffset="20347">24108 13542 24575,'15'0'0,"-3"0"0,3 0 0,0-7 0,1 6 0,12-5 0,3 6 0,7-9 0,8 7 0,2-6-668,16 8 668,2 0 0,-5-6 0,8-1 0,-20 6 0,1 1 0,3-2-631,1-2 0,2-3 1,3 0-1,-1 1 631,2 1 0,1 1 0,-1 1 0,-2-1 0,8-1 0,-1 0 0,2-1 0,-3 0 0,4-1 0,0 0 0,-3 1 0,-9 2 0,-2 0 0,0 1 0,2-2 0,-1 0 0,1 0 0,2-1 0,-1-1 0,0 1 0,-2 1 0,1-2 0,-1 1 0,-2 1 0,-1 0 0,15-1 0,-3 1 0,3 0 0,-6-1 0,2-1 0,1 0 0,-3 1 0,-10 2 0,-3 0 0,1 0 0,3 1 0,11-2 0,4 1 0,0 0 0,-1 0 0,-3 1 0,-1-1 0,0 1 0,-2 1 0,7 1 0,-2 1 0,-1 1-884,-4-1 0,0 0 0,-4 0 884,8 0 0,-1 0 0,-6-4 0,3-1 0,-1 1-411,-1 3 0,-2 0 0,3 0 411,-10-1 0,3-2 0,-1 1 0,-2-1 0,8 1 0,-1-1 0,-4 1 0,6 2 0,-3 0 226,-4-4 0,-4 0-226,0 5 0,-5 0 505,-22 0 0,-14 0 1,-1 0-1</inkml:trace>
  <inkml:trace contextRef="#ctx0" brushRef="#br0" timeOffset="20933">29234 12569 9532,'0'-11'0,"4"26"234,3 43 1,-1 15-235,-2-13 0,0 7-113,-1-19 0,2 8 0,0 4 0,0 2 0,-1-2 0,-1-5 113,-1 7 0,-1-6 0,-1 2 0,1 8 0,0-12 0,1 5 0,0 4 0,0 2 0,0 1 0,0 1 0,-1-1 0,0-2-23,0-2 1,-1-1-1,0 0 1,-1 0 0,1 0-1,0 1 1,0 1 0,0 1 22,1-5 0,0 2 0,1 1 0,0 1 0,-1 0 0,1 0 0,0 0 0,-1-1 0,1-2 0,-1-2-44,-1 5 1,0-2 0,0 0 0,0-1 0,0-2 0,0 0 0,1-1 0,1-1 43,3 10 0,1-1 0,1-1 0,0-2 0,-1-3 0,-2-3 0,-2 1 0,-2-3 0,0-3 0,3 2 261,4 3 1,3 1 0,0-1 0,-4-1-262,-3 10 0,-4-2 0,3-1 0,5 1 0,2-1 0,-2-5 0,-6-3 0,0-6 0,4-9 0,0-7 2848,-5-6-2848,0-3 0,0-75 0,0-6 509,0 16 0,0-7 0,0 5 0,0-20 0,0-1 0</inkml:trace>
  <inkml:trace contextRef="#ctx0" brushRef="#br0" timeOffset="22280">29623 13084 24575,'3'4'0,"21"-2"0,22-8 0,14-3 0,-3 0 0,7-1 0,0-1-1981,-15 1 1,-1 0 0,1 0 0,1 1 1980,5 1 0,2 1 0,-1 0 0,-4-1 0,4-1 0,-4-1 0,2 3 215,10 5 1,2 2 0,0-1-216,-5-7 0,0-2 0,-1 2 0,1 6 0,-1 2 0,-5-1 765,0-5 1,-9 0-766,-6 6 0,-46 0 0,-12 0 0,2 0 0,7 0 0</inkml:trace>
  <inkml:trace contextRef="#ctx0" brushRef="#br0" timeOffset="23996">29755 12317 24575,'34'-24'0,"-6"5"0,2-1 0,10-1 0,1 1 0,-3 2 0,-1 2 0,-5-1 0,-4 4 0,-1 10 0,-4-10 0,-18 13 0</inkml:trace>
  <inkml:trace contextRef="#ctx0" brushRef="#br0" timeOffset="24214">30004 12267 24575,'0'39'0,"0"0"0,4-2 0,1 0 0,-5 10 0,2 0 0,12 15 0,-12-23 0,9-23 0,-10-7 0,4-9 0</inkml:trace>
  <inkml:trace contextRef="#ctx0" brushRef="#br0" timeOffset="24565">30230 12277 24575,'0'34'0,"0"1"0,9 3 0,-7 18 0,15 3 0,-10-12 0,7-7 0,-3-34 0,8-14 0,3-21 0,3-24 0,-8 11 0,-2-1 0,-3 7 0,-2 1 0,-1-2 0,-1 4 0,7-5 0,-14 16 0,4 12 0,-5 5 0</inkml:trace>
  <inkml:trace contextRef="#ctx0" brushRef="#br0" timeOffset="24864">30944 11966 24575,'-6'46'0,"1"0"0,-2 4 0,0 6 0,-1-1 0,-1 6 0,1-3 0,3-11 0,1-2 0,-1-2 0,-4 14 0,2-8 0,5 1 0,-3-30 0,5-14 0,0-1 0</inkml:trace>
  <inkml:trace contextRef="#ctx0" brushRef="#br0" timeOffset="25583">31158 11905 24575,'0'15'0,"0"42"0,1-13 0,-2 7 0,-5 1 0,-4 5 0,2-1-2065,2-3 0,1 0 1,-2-3 2064,-10 14 0,1-7 0,2 7 1822,3-49-1822,10-23 997,-4-7-997,14-21 0,4 6 0,8 11 3375,1 10-3375,8 32 0,-7-12 0,6 14 0,-5-6 0,7-16 0,8-3 0,11-18 0,-9-11 0,-4-6 0,-13 1 0,-14-6 0,-1 10 0,-14 4 0,-14 29 0,-3 8 0,-11 17 0,11-3 0,1 4 0,14-11 0,0 2 0,17-14 0,-3-2 0,12-4 0,-3 0 0,5 0 0,0 0 0,-5 0 0,-1 0 0,-9 0 0,-1 0 0</inkml:trace>
  <inkml:trace contextRef="#ctx0" brushRef="#br0" timeOffset="26047">31619 12041 24575,'0'21'0,"0"32"0,-5-12 0,-1 3 0,0-2 0,0 0 0,0-1 0,-1-5 0,-1-4 0,21-48 0,9-6 0,8-19 0,1 10 0,-7 17 0,-3 8 0,0 10 0,4 15 0,-13-1 0,1 7 0,-13-10 0,0 1 0,-23 0 0,3 0 0,-11-5 0,6-6 0,18-5 0,-2 0 0</inkml:trace>
  <inkml:trace contextRef="#ctx0" brushRef="#br0" timeOffset="26597">31845 12314 24575,'11'0'0,"4"0"0,-3 0 0,8-4 0,-8-2 0,7-10 0,-2 3 0,-6-2 0,-2 3 0,-21 24 0,-6 24 0,2 1 0,1 16 0,15-36 0,17 11 0,6-26 0,8 3 0,2-25 0,-8-2 0,-2-6 0,0-5 0,1-10 0,0-4 0,-6 7 0,0-4 0,-2 2 0,3-19 0,-6 6 0,-10-2 0,-21 69 0,7 25 0,4 11 0,-1-8 0,1 1 0,6 5 0,2-2 0,6 1 0,-1-11 0,1-19 0,-2-10 0</inkml:trace>
  <inkml:trace contextRef="#ctx0" brushRef="#br0" timeOffset="27430">31087 12971 24575,'17'-6'0,"13"-5"0,15 2 0,9 1 0,-12 1 0,2 0 0,4 0-880,-1-1 0,3 1 0,2-1 0,1 1 880,4 0 0,1 0 0,0 0 0,-2 0-919,9-2 1,-2-1 0,-1 1 918,-3 4 0,-2 1 0,-5-2 0,-1-6 0,-2 0 680,6 5 0,-4 1-680,10-7 0,-20 5 0,-16 1 0,-27 6 384,-7-4 1,-10 5 0,10 0 0</inkml:trace>
  <inkml:trace contextRef="#ctx0" brushRef="#br0" timeOffset="30397">24214 13034 24575,'-10'0'0,"-1"5"0,0 10 0,5 11 0,1 2 0,-1 1 0,4-8 0,-4 9 0,11-7 0,9 10 0,8-20 0,3 0 0,0-13 0,-13 0 0,-3 0 0</inkml:trace>
  <inkml:trace contextRef="#ctx0" brushRef="#br0" timeOffset="30665">24436 13190 24575,'0'11'0,"9"-5"0,3-1 0,9-5 0,-4-14 0,-1 0 0,-9-7 0,-20 4 0,-10 11 0,-14 0 0,10 11 0,7-4 0,14 4 0,2-5 0</inkml:trace>
  <inkml:trace contextRef="#ctx0" brushRef="#br0" timeOffset="30914">24537 12956 24575,'6'5'0,"5"5"0,-9 6 0,19 32 0,-14-15 0,-1 2 0,6 3 0,0 0 0,-1 23 0,0-29 0,-10-26 0,4-1 0</inkml:trace>
  <inkml:trace contextRef="#ctx0" brushRef="#br0" timeOffset="31414">24736 13212 24575,'0'10'0,"5"-4"0,1-1 0,4-14 0,-8 2 0,-4-8 0,10 4 0,-4 5 0,15 1 0,-8 5 0,0 0 0,13 6 0,-10 5 0,10 6 0,-18-1 0,4-5 0,-3-16 0,10-11 0,2-6 0,4 1 0,-2 10 0,-10 6 0,-1 5 0</inkml:trace>
  <inkml:trace contextRef="#ctx0" brushRef="#br0" timeOffset="32364">25187 12884 24575,'7'36'0,"2"14"0,0 13 0,-3-17 0,0 5 0,-1 4 0,1 3-1639,-1-4 1,0 4-1,0 2 1,0 2 0,0-1-1,0-1 1390,1-4 1,1 0 0,0-1 0,0 1-1,-1 0 1,-1 1-112,-1 4 1,-1 1 0,0 1 0,-1-1 0,1-1 0,-1-3 359,1-1 0,0-4 0,0 0 0,0 0 0,-1 2 104,1 0 1,0 1 0,-1 1 0,1 0 0,-1-1 0,-1-1-105,0 3 0,-1-3 0,0 1 0,1-1 0,1 1 0,2 5 0,2 1 0,0 1 0,-1-3 0,-1-3 0,-2-3 0,-2-2 0,0-3 0,1-3 0,5 22 0,0-5 0,-6-12 0,0-6 0,0 3 0,0 0 3781,0-22-3781,16-44 0,-12-36 0,13 5 0,-17 0 0</inkml:trace>
  <inkml:trace contextRef="#ctx0" brushRef="#br0" timeOffset="33979">25646 13008 24575,'-15'-6'0,"-1"1"0,0 5 0,0 5 0,10 18 0,2 1 0,13 7 0,-1-6 0,9-8 0,9 7 0,-11-2 0,9-3 0,-27-4 0,0-4 0,-17-5 0,3-1 0,1-5 0,5 0 0,6 0 0</inkml:trace>
  <inkml:trace contextRef="#ctx0" brushRef="#br0" timeOffset="34186">25808 13134 24575,'7'29'0,"-6"-10"0,5 10 0,-6-17 0,-5-2 0,4-5 0,-4-5 0</inkml:trace>
  <inkml:trace contextRef="#ctx0" brushRef="#br0" timeOffset="34298">25914 12919 24575,'0'-6'0,"0"1"0</inkml:trace>
  <inkml:trace contextRef="#ctx0" brushRef="#br0" timeOffset="34814">26098 12976 24575,'10'0'0,"14"0"0,0 0 0,2 0 0,-6 5 0,-14 10 0,-12 7 0,3 0 0,-17-1 0,13-5 0,-3 2 0,5-2 0,14-6 0,7-5 0,6-5 0,16-13 0,-10-1 0,2-11 0,-15 7 0,-10 2 0,-10 10 0,-1 15 0,0 4 0,14 16 0,9-10 0,-1-4 0,-2-9 0</inkml:trace>
  <inkml:trace contextRef="#ctx0" brushRef="#br0" timeOffset="35234">26562 12591 24575,'6'34'0,"-1"7"0,1 13 0,-1 5 0,-1-8 0,-1 4 0,0 3 0,1 3 0,-1 2-1405,-1-4 1,0 3 0,0 3-1,-1 1 1,1 2 0,0 0-1,1 1 1239,0-8 1,0 1-1,0 1 1,0 1-1,0 0 1,1 1-1,-1-1 1,0 0-1,1-1-74,-2-1 1,1 0-1,0 0 1,0-1 0,-1 1-1,1-1 1,0-1 0,-1-1-1,1-2 240,0 7 0,-1-2 0,0-1 0,1-2 0,0 1 0,0-1 0,0 0 141,3 8 0,0 1 0,1 0 0,-1-3 1,0-2-1,-2-4-141,-2 3 0,-2-5 0,0-1 0,1 2 0,1-5 0,1 2 0,0 1 0,0-2 0,-1-2 0,1 4 0,0-2 0,0-3 0,-1-3 0,-1 21 0,1-8 0,4-13 0,4-17 3889,0-33-3889,3-32 0,-3-11 0,4 4 0,-6 4 0,0 0 0</inkml:trace>
  <inkml:trace contextRef="#ctx0" brushRef="#br0" timeOffset="36914">26873 12908 24575,'10'0'0,"1"0"0,5 0 0,0-5 0,1-1 0,-1 0 0,-10-8 0,3 2 0,-8-4 0,-6 0 0,-7 10 0,-8 18 0,8-3 0,-9 22 0,9 11 0,-3-2 0,16 13 0,6-26 0,17-4 0,1-17 0,18 0 0,14-14 0,6-7 0,-7-8 0,-23 3 0,-19 3 0,-14 6 0,-9-1 0,-3 5 0,-9 6 0,9 7 0,-2 5 0,13-1 0,5-4 0,8-1 0,8-5 0,-4 0 0,-6 0 0,-5 0 0</inkml:trace>
  <inkml:trace contextRef="#ctx0" brushRef="#br0" timeOffset="37213">27308 12961 24575,'13'25'0,"-6"-7"0,2-3 0,7-30 0,-1 1 0,8-17 0,8-18 0,-13 22 0,19-25 0,-23 44 0,0-3 0,-9 15 0</inkml:trace>
  <inkml:trace contextRef="#ctx0" brushRef="#br0" timeOffset="37651">27747 12557 24575,'16'50'0,"-5"6"0,-2 14 0,-5-18 0,-1 7 0,-1 5 0,0 1 0,0-2-1967,1-1 1,1-1 0,-1 1 0,-1 1 0,-1 3 1753,-1-8 0,-2 3 0,-1 1 0,1 1 1,-1 0-1,0-1 0,1-2-147,2 3 1,0-2 0,0-1 0,0-1 0,-1 1 0,-1 0 359,-3 1 0,-1 1 0,-1-1 0,-1 0 0,2 0 0,1-2 118,2 6 1,2-1-1,1 0 1,-1-1 0,1 0-119,-1 0 0,-1 0 0,1-1 0,1-1 0,1-2-176,1 2 0,2-2 0,1-2 1,1 0 175,3-4 0,1 0 0,1-2 0,-2-5 0,-1 16 0,0-9 3414,13 2-3414,-19-63 0,2 10 0,-4-16 0</inkml:trace>
  <inkml:trace contextRef="#ctx0" brushRef="#br0" timeOffset="38698">28198 12730 24575,'0'11'0,"0"22"0,0 18 0,0 5 0,0-9 0,0 1-1331,0 15 1,0-1 1330,-1-24 0,2-3 846,3 18-846,-2-20 438,7-18-438,-8-19 0,4 2 0,-5-7 0</inkml:trace>
  <inkml:trace contextRef="#ctx0" brushRef="#br0" timeOffset="38865">28188 13162 24575,'8'-12'0,"0"1"0,35-14 0,-10 16 0,-2-9 0,-14 18 0</inkml:trace>
  <inkml:trace contextRef="#ctx0" brushRef="#br0" timeOffset="39188">28508 13004 11313,'-8'7'0,"0"11"4940,-21 5-4940,18 2 2308,7-11-2308,16-9 1313,8-5-1313,-3 0 4701,-2 0-4701,-4 5 0,0 0 0,4 1 0,-3-1 0,-2-10 0,-5 4 0,-5-4 0</inkml:trace>
  <inkml:trace contextRef="#ctx0" brushRef="#br0" timeOffset="39315">28607 13015 11431,'0'-11'0</inkml:trace>
  <inkml:trace contextRef="#ctx0" brushRef="#br0" timeOffset="39564">28727 12845 24575,'0'38'0,"0"5"0,0-2 0,0-8 0,4-18 0,2 1 0,0-4 0,-1-1 0,-5-7 0</inkml:trace>
  <inkml:trace contextRef="#ctx0" brushRef="#br0" timeOffset="40696">24309 14111 24575,'21'-7'0,"15"1"0,12-5 0,18 8 0,-25-8 0,-9 11 0</inkml:trace>
  <inkml:trace contextRef="#ctx0" brushRef="#br0" timeOffset="41196">25958 14005 24575,'10'-11'0,"-3"5"0,31 1 0,-26 5 0,15 0 0</inkml:trace>
  <inkml:trace contextRef="#ctx0" brushRef="#br0" timeOffset="41597">26891 13894 24575,'10'0'0,"6"-5"0,9 4 0,8-4 0,-1 5 0,-12 0 0,-11 0 0</inkml:trace>
  <inkml:trace contextRef="#ctx0" brushRef="#br0" timeOffset="42098">28267 13788 8191,'24'0'0,"2"-6"2440,10 5 0,3 0-2440,13-5 0,-16 6 0,0 0 0,7 0 0,-5 0 0,-21 0 0</inkml:trace>
  <inkml:trace contextRef="#ctx0" brushRef="#br0" timeOffset="45446">30006 13548 24575,'26'-13'0,"28"-10"0,-14 9 0,2 2 0,1 2 0,3 1 0,13-6 0,-3 3 0,3 10 0,-1-8 0,-42 10 0,-12 0 0</inkml:trace>
  <inkml:trace contextRef="#ctx0" brushRef="#br0" timeOffset="45687">30318 13526 24575,'-6'48'0,"11"1"0,0-11 0,1 0 0,6 12 0,-4-13 0,-8-16 0,0 0 0,0-1 0,0-8 0,0-3 0</inkml:trace>
  <inkml:trace contextRef="#ctx0" brushRef="#br0" timeOffset="46048">30531 13714 24575,'-8'21'0,"2"5"0,11-9 0,6-1 0,6-11 0,4-20 0,-9-2 0,-21-23 0,-6 16 0,-11-4 0,10 22 0,1 1 0,8 5 0,-2 0 0</inkml:trace>
  <inkml:trace contextRef="#ctx0" brushRef="#br0" timeOffset="46631">30701 13594 24575,'11'0'0,"0"4"0,-1 7 0,-4 6 0,-1 0 0,0-2 0,-4-4 0,4 0 0,0-5 0,16-34 0,-2 16 0,12-26 0,-14 32 0,2 1 0,-7 5 0,8 0 0,-4 0 0,0 0 0,-1 0 0,-4 0 0,4 0 0,-3 0 0,8 0 0,-4 6 0,5-5 0,-1 5 0,-8-1 0,2-4 0,-13 4 0,3-5 0</inkml:trace>
  <inkml:trace contextRef="#ctx0" brushRef="#br0" timeOffset="47802">24493 14741 24575,'-17'6'0,"7"-1"0,5-5 0</inkml:trace>
  <inkml:trace contextRef="#ctx0" brushRef="#br0" timeOffset="48066">24439 14741 8191,'8'0'0,"-5"0"5063,22 0-5063,-4 0 704,10 0 1,-12 0-1,-1 0 1</inkml:trace>
  <inkml:trace contextRef="#ctx0" brushRef="#br0" timeOffset="48364">25832 14551 24575,'45'-9'0,"7"-1"0,-14 0 0,1 1 0,20-2 0,-20 2 0,-22 9 0</inkml:trace>
  <inkml:trace contextRef="#ctx0" brushRef="#br0" timeOffset="48664">26800 14496 24575,'25'-6'0,"-7"4"0,2-4 0,-10 6 0</inkml:trace>
  <inkml:trace contextRef="#ctx0" brushRef="#br0" timeOffset="49114">28013 14342 24575,'58'-10'0,"7"1"0,-33 1 0,1 0 0,9 6 0,-1 0 0,-8-9 0,-1 0 0,29 10 0,-31-8 0,-15 7 0,-10-3 0</inkml:trace>
  <inkml:trace contextRef="#ctx0" brushRef="#br0" timeOffset="49862">30080 14410 24575,'9'-6'0,"27"-7"0,19-5 0,-22 5 0,2-1 0,4 1 0,-1-1 0,13-9 0,-12 13 0,-21 4 0</inkml:trace>
  <inkml:trace contextRef="#ctx0" brushRef="#br0" timeOffset="50029">30411 14349 24575,'0'46'0,"0"2"0,0 8 0,0 9 0,0-13 0,5-4 0,-4-28 0,4-10 0</inkml:trace>
  <inkml:trace contextRef="#ctx0" brushRef="#br0" timeOffset="50414">30522 14630 24575,'15'6'0,"-3"-1"0,16-5 0,-10 0 0,1-9 0,-9-3 0,-15-4 0,17-1 0,21 11 0,1 3 0,4 0 0,13-2 0,2 0 0,-8 4 0,-1 0 0,3-5 0,-4 2 0,2 4 0,-10 0 0,-11 0 0,-17 0 0,2 0 0</inkml:trace>
  <inkml:trace contextRef="#ctx0" brushRef="#br0" timeOffset="51313">24314 15499 24575,'60'-8'0,"-24"0"0,2-2 0,10 0 0,0-2 0,-9-1 0,-1 0 0,0 7 0,-5 0 0,-10-2 0,2 8 0</inkml:trace>
  <inkml:trace contextRef="#ctx0" brushRef="#br0" timeOffset="51696">25753 15286 8191,'6'-5'0,"8"-3"5063,7-4-5063,10 4 2818,10-4-2818,8 4 1719,-15 1-1719,8 1 0,-29 6 0,1 0 0</inkml:trace>
  <inkml:trace contextRef="#ctx0" brushRef="#br0" timeOffset="52413">27233 15072 24575,'11'0'0,"13"0"0,11-9 0,7 7 0,-12-6 0,-13 8 0</inkml:trace>
  <inkml:trace contextRef="#ctx0" brushRef="#br0" timeOffset="52686">28680 14975 24575,'44'-10'0,"0"1"0,16 5 0,-19-6 0,-4 1 0,-10 9 0,-22 0 0</inkml:trace>
  <inkml:trace contextRef="#ctx0" brushRef="#br0" timeOffset="53762">30397 15217 24575,'11'-6'0,"13"-12"0,3 9 0,13-12 0,-12 9 0,0 5 0,-21 28 0,2 2 0,-9 25 0,0-10 0,0-3 0,-4-5 0,-12-8 0,3-6 0,-7-8 0,9-4 0,1 1 0,-6-4 0,9 4 0,-2-5 0</inkml:trace>
  <inkml:trace contextRef="#ctx0" brushRef="#br0" timeOffset="54097">30679 15353 8191,'20'-6'0,"-7"0"5063,13-11-5063,-13 1 2818,-1-4-2818,-15 13 1719,-4 4-1719,-3 13 6784,10-4-6784,6-1 0,9-5 0,-7 0 0,1 0 0</inkml:trace>
  <inkml:trace contextRef="#ctx0" brushRef="#br0" timeOffset="54280">30841 15086 24575,'0'0'0</inkml:trace>
  <inkml:trace contextRef="#ctx0" brushRef="#br0" timeOffset="54685">30841 15151 24575,'5'19'0,"1"-6"0,-1 7 0,13 8 0,-6-7 0,8 13 0,-10-16 0,-5-3 0,-5-27 0,6-7 0,15-25 0,-1 15 0,6 1 0,-15 22 0,-7 1 0</inkml:trace>
  <inkml:trace contextRef="#ctx0" brushRef="#br0" timeOffset="54914">31052 15176 8660,'11'19'0,"1"0"5104,-1 12-5104,-3-10 2749,5-21-2749,5-13 1654,3-19-1654,5-5 6408,-7-1-6408,9-1 0,-10 18 0,1 3 0,-14 18 0</inkml:trace>
  <inkml:trace contextRef="#ctx0" brushRef="#br0" timeOffset="55347">31309 15109 8191,'11'0'0,"4"5"5063,-3-4-5063,3 4 2818,-4-5-2818,0 0 1719,-1 0-1719,5-6 6784,2 4-6784,-6-9 0,3 20 0,-13-3 0,10 32 0,-10 12 0,7-13 0,-1 2 0,-6 5 0,0-1 0,4-8 0,-1-1 0,-4 17 0,-5-28 0,-10-17 0,2-2 0,-12-10 0,9-1 0,5-1 0,1 2 0</inkml:trace>
  <inkml:trace contextRef="#ctx0" brushRef="#br0" timeOffset="56262">24430 16315 8191,'3'0'0,"0"0"5063,16-6-5063,-3 5 0,37-5 0,0-5 0,-3 8 0,-18-8 0</inkml:trace>
  <inkml:trace contextRef="#ctx0" brushRef="#br0" timeOffset="56513">26313 16056 24575,'26'-6'0,"0"-3"0,0 8 0,25-13 0,-17 12 0,4-6 0,-21 8 0</inkml:trace>
  <inkml:trace contextRef="#ctx0" brushRef="#br0" timeOffset="56749">27038 16051 8191,'63'0'0,"-36"0"0,15 0 0</inkml:trace>
  <inkml:trace contextRef="#ctx0" brushRef="#br0" timeOffset="57314">28380 15896 24575,'10'-6'0,"1"1"0,4 5 0,11-6 0,21-4 0,-3 2 0,11-1 0,-17 9 0,-3 0 0,-14 0 0,-7 0 0</inkml:trace>
  <inkml:trace contextRef="#ctx0" brushRef="#br0" timeOffset="57980">27776 15708 24575,'0'8'0,"0"8"0,5 23 0,1 13 0,-5-9 0,0 4 0,-1 4-2095,3 3 1,0 4 0,0 2 0,-1-3 2094,-1 6 0,-2-2 0,1 1 0,2-8 0,0 2 0,2-1 0,0-5 784,4 14 1,3-4-785,4 7 0,1-4 0,-6-17 0,0-6 0,10 12 1454,-19-28-1454,-1-14 0,-2-4 0,-2-1 0</inkml:trace>
  <inkml:trace contextRef="#ctx0" brushRef="#br0" timeOffset="61448">22951 14282 24575,'33'-14'0,"0"1"0,11-4 0,4 0 0,13 0 0,0 0-894,-13 0 0,-3 2 894,2 7 0,-7 2 0,-12-3 578,-7 9-578,-5 0 0,-5 0 0,-6 0 0</inkml:trace>
  <inkml:trace contextRef="#ctx0" brushRef="#br0" timeOffset="61687">23492 14060 8191,'9'-11'0,"3"5"5063,5 6-5063,3 1 2818,-13 13-2818,2 3 1719,-9 5-1719,-22 8 6784,12-13-6784,-22 4 0,25-15 0,-2 0 0</inkml:trace>
  <inkml:trace contextRef="#ctx0" brushRef="#br0" timeOffset="62082">22963 14834 24575,'25'0'0,"14"-6"0,15-4 0,-10 1 0,-3 1 0,-26 8 0,-4 0 0,-5 0 0,-1 0 0</inkml:trace>
  <inkml:trace contextRef="#ctx0" brushRef="#br0" timeOffset="62314">23297 14704 24575,'17'0'0,"-2"0"0,0 0 0,-8 5 0,2 10 0,-15 12 0,-2 0 0,-25 19 0,8-18 0,-4 1 0,16-16 0</inkml:trace>
  <inkml:trace contextRef="#ctx0" brushRef="#br0" timeOffset="62687">23033 15652 24575,'15'-15'0,"15"-7"0,1 7 0,4 2 0,19-5 0,-20 5 0,-2 2 0,-1 9 0,2-6 0,-21 8 0,2 0 0</inkml:trace>
  <inkml:trace contextRef="#ctx0" brushRef="#br0" timeOffset="62897">23418 15471 24575,'15'-6'0,"-8"6"0,11 10 0,-16 11 0,7 5 0,-15 1 0,-1-2 0,-7-5 0,0 1 0,6-10 0,2-2 0</inkml:trace>
  <inkml:trace contextRef="#ctx0" brushRef="#br0" timeOffset="63467">23223 16698 8191,'10'0'0,"18"-5"5063,-9 4-5063,22-13 2818,-2 12-2818,-8-9 0,3-1 0,19 2 0,-2-11 1719,-26 13-1719,-20-6 6784,9 6-6784,-11-8 0,6 4 0,-4 6 0,1 1 0,4 5 0,2 10 0,-1-8 0,3 16 0,-2-2 0,-4 6 0,-2-6 0,-6-7 0</inkml:trace>
  <inkml:trace contextRef="#ctx0" brushRef="#br0" timeOffset="65964">32205 11148 8191,'-11'0'0,"0"0"5063,-4 0-5063,3 0 2818,-12-5-2818,6 4 1719,-3-4-1719,1 5 6784,3 0-6784,-44 0 0,27 0 0,-3 0 0,-26 0 0,-2 0-995,11 0 1,1 0 994,-5-1 0,0 2 0,8 4 0,0 2-229,5-3 0,-4 1 0,1 1 229,-2 2 0,-1 1 0,-1 0 0,-8 1 0,-2 1 0,1-1 0,-2 0 0,1 0 0,4 2 0,-3 6 0,3-1-517,-1-2 0,4 0 517,-1 13 0,0-6 0,20-7 0,-1 1 0,2 0 0,1-1 0,0 1 0,0 0 0,-21 11 1803,25-10-1803,-8 5 717,9 2-717,-19 18 0,16-7 0,-1-1 1190,11-9-1190,10-9 0,-8 7 0,-1 0 0,8 0 0,-10-4 0,21-3 0,-12 0 0,13 5 0,-10 19 0,9-2 0,-4 2 0,6 6 0,0-12 0,0 15 0,0-12 0,6-6 0,-4-6 0,4-9 0,0 13 0,0-11 0,6 13 0,3-9 0,1-3 0,5 4 0,7-1 0,-5 2 0,6 1 0,-7-4 0,-6-4 0,0 3 0,4-1 0,5 6 0,3-6 0,-3 5 0,-9-17 0,-3 11 0,3-11 0,6 9 0,10-3 0,-5-6 0,3 5 0,-10-10 0,10 10 0,2-4 0,9 5 0,8 1 0,-8-6 0,7-2 0,-2-6 0,-11-1 0,3 2 0,4 4 0,3 0 0,14-4 0,1 0-568,-14 4 0,-3 0 568,3-3 0,-3-4 0,13-8-51,-9 9 0,3 0 51,-3-10 0,4 1 0,-3 8 0,4 3 0,2-3 0,5-7 0,2-4 0,1 2-587,-2 4 1,0 3-1,1-3 587,-10-1 0,2-1 0,0-1 0,-2 0 0,7-2 0,-2-1 0,-1 0 0,-1 1 0,-1 0 0,-4-2 0,7-7 0,-5-2 0,-5 4 0,-3-1 0,7-14 0,-2 3 0,-1-1 0,-19 12 0,0-1 0,7-6 0,4-4 0,-4 0 0,4-8 0,-4-1-123,-2 1 0,-1-1 123,1-3 0,-3 1 0,-14 11 0,-3-2 0,2-22 0,-1-5 0,-3 17 0,0-2 0,-1-2 0,-4-10 0,-1-4 0,-1 4 0,7-7 0,-4 3 0,-13 3 0,-4 4 0,4 20 0,-4 2 46,-10-8 0,-6 1-46,-4 2 0,-3 2 0,-9-2 0,-5 4 0,-10 9 0,-1 2 65,10-2 1,-1 4-66,-4 12 0,0 2 0,11-3 0,0 2-235,-22 6 0,-4 2 235,21-1 0,0-1 0,-2 2 0,-12 1 0,-2 2 0,4 2 18,10 1 0,4 3 1,2-1-1,-6-2 0,8 3 1,6 13-1</inkml:trace>
  <inkml:trace contextRef="#ctx0" brushRef="#br0" timeOffset="94195">4391 13381 24575,'0'8'0,"0"17"0,0 12 0,0 18 0,0-6 0,-1-3 0,2 4 0,6-1 0,1 1-542,-7-1 0,2-1 542,10-8 0,1-6 265,-6-9-265,15 0 0,-11-8 0,20-4 0,4 2 0,5-13 0,5-3 0,-1 0 0,1-2 0,14-1 0,1-4 0,-4-6 0,-2 1-365,-7 6 0,-1 0 365,-1-9 0,-2 1 0,-3 12 0,0 2-199,11-15 0,4-1 199,-11 10 0,1 3 0,2-1 0,4-5 0,1-1 0,1 2 0,5 3 0,1 2 0,2-1 0,-9 0 0,2-2 0,-1 0 0,0 4-611,11 4 0,-2 3 0,2 0 611,-9-3 0,1 0 0,0 1 0,-3 2 0,10 7 0,-3 3 0,-3 0 0,-11-1 0,-2 0 0,-2 1 0,21 7 0,-6 2 0,-20-6 0,-2 2-84,16 7 0,2 1 84,-1-2 0,1 1 0,-11-4 0,1 2 0,-2-1 676,5 0 1,-4 2-677,2 11 0,-5 1 0,2 8 192,-17-14 0,-2 2-192,-4-3 0,-2-1 2005,14 18-2005,-5 5 0,-3-30 206,-14-3-206,4-18 0,-7 4 0,13-35 0,-1-3 0,-6 0 0,2-2 0,2 4 0,3 1 0,6-7 0,6 0 0,8-1 0,6 3-1245,9-1 1,2 2 1244,-6 5 0,-1 4 0,1 9 0,-1 3 0,-13 1 0,1 2 0,18 8 0,5 2 0,4-5 0,4-1-1161,-6 1 1,4 1 0,-3 0 1160,-10 4 0,-2 0 0,0-3 0,2-4 0,1-3 0,-3 3-228,4 6 1,-1-1 227,-10-9 0,2-3 0,-2-2 0,-1 3 0,0-1 0,-2-4 0,4-6 0,-1-5 0,-2-3 0,-2-7 0,-3-5 0,-3 1 130,3-10 1,-5-1-131,-2-6 0,-4 2 0,-9 20 0,-4 2 0,-5-8 0,-3-1 0,2 2 0,-4-1 0,-10-15 0,-7-2 1717,-5 2 0,-3 4-1717,3 13 0,-2 4 287,-3 4 1,0 6-288,-2 5 538,4 5 1,5 5 0,8 7 0</inkml:trace>
  <inkml:trace contextRef="#ctx0" brushRef="#br0" timeOffset="95828">5027 7545 8191,'-6'-5'0,"-9"29"5063,13-6-5063,-8 28 2818,10-8-2818,10-3 0,-2-9 1719,13-11-1719,4-10 6784,26-25-6784,-6-5 0,2-5 0,-1-5 0,1-2 0,-9 5 0,2-1 0,-4 3 0,-2 2 0,-4 2 0,-4 0 0,-2 6 0,-4 12 0,-8-1 0,-6 9 0,-1 0 0</inkml:trace>
  <inkml:trace contextRef="#ctx0" brushRef="#br0" timeOffset="96745">8336 7313 24575,'0'11'0,"0"4"0,5-3 0,7 8 0,22-7 0,16-2 0,1-18 0,5-8 0,-13 3 0,1-2 0,2-2 0,8-5 0,3-3 0,-1-1 0,5-5 0,-1-2 0,-4 3-551,-3 3 0,-5 1 551,-1-5 0,-10 7 0,-22 15 0,-9 4 0,-1 4 0</inkml:trace>
  <inkml:trace contextRef="#ctx0" brushRef="#br0" timeOffset="97562">4762 10057 8191,'-5'-6'0,"4"18"5063,-4 51-5063,12 3 1409,-4-29 0,4-2-1409,15 5 1719,0-34-1719,11-10 6784,5-13-6784,3-12 0,4-5 0,2-1 0,1-2-499,-14 7 0,1-2 0,-2 3 499,2 0 0,-5 3 0,2-10 0,-21 30 0,-5 2 0,-1 4 0</inkml:trace>
  <inkml:trace contextRef="#ctx0" brushRef="#br0" timeOffset="98378">8550 10186 8191,'-6'4'0,"1"16"5063,5-2-5063,0 12 2818,0-14-2818,10-1 1719,1-4-1719,27-5 6784,11-12-6784,2-10 0,5-5 0,-14 3 0,0-3 0,1 0-556,0-1 1,0 0 0,-3 1 555,8-6 0,-7 3 0,-2-3 0,-39 30 0,4-6 0,-11 12 0</inkml:trace>
  <inkml:trace contextRef="#ctx0" brushRef="#br0" timeOffset="99095">5209 12088 8191,'-9'36'0,"0"0"0,1-6 2531,3 8 1,3-3-2532,8-20 2818,14-9-2818,12-22 1719,8-8-1719,-2-14 0,4-6 0,1 2 0,3-1 0,-8 9 0,3 0 0,-2 2 0,6-4 0,-3 7 0,-6 10 0,-5 5 0,-11 8 0,-11 6 0</inkml:trace>
  <inkml:trace contextRef="#ctx0" brushRef="#br0" timeOffset="100128">8507 11657 8191,'0'15'0,"0"-4"5063,0 14-5063,5-8 2818,9 12-2818,11-7 1719,1-7-1719,35-7 0,-20-16 0,3-6 0,16 0 0,4-5 0,-14-2 0,1-5 0,-1-2 0,1-1 0,-1-1 0,-4 1 3392,1-4 0,-4 2-3392,0-1 0,-11 7 0,-25 19 0,2 0 0</inkml:trace>
  <inkml:trace contextRef="#ctx0" brushRef="#br0" timeOffset="102729">5948 6097 8191,'-5'-6'0,"4"-3"5063,-9 7-5063,4-2 2818,-9 4-2818,3 0 1719,-8 0-1719,-9 12 6784,-16 4-6784,14 5 0,-4 3 0,-17 0 0,-2 0 0,6 3 0,0 0 0,0-4 0,1-1 0,10-2 0,5 0 0,-4 10 0,-2 4 0,9-5 0,-6 9 0,3 6 0,3 3 0,0-4 0,20-13 0,-10-5 0,9 12 0,1-6 0,0 3 0,-2 9 0,1 3 0,4 6 0,-1 0 0,-2-12 0,0-3 0,7 26 0,-7-25 0,9 17 0,-4-17 0,0 1 0,2 25 0,-3-19 0,1-1 0,4-2 0,0 1 0,0 2 0,0-10 0,0 1 0,-1 18 0,2 2 0,3-7 0,1-2 0,-5-7 0,2-2 0,6 3 0,1-2 0,-1 12 0,-1-17 0,2-1 0,5 18 0,-7-12 0,12-5 0,-16-13 0,27 7 0,-4-2 0,6 0 0,2-1 0,-18-8 0,5 3 0,0-8 0,22 12 0,12-8 0,-8-1 0,-2 0 0,-16-14 0,10 5 0,19-6 0,-24 0 0,0 0 0,27 0 0,-13-6 0,-19 5 0,0-14 0,21-2 0,-20 4 0,3-1 0,8-3 0,1 0 0,-7 1 0,-2 1 0,18-3 0,-5-8 0,6-1 0,5-6 0,-5 0 0,-11 4 0,-8 4 0,13-12 0,0 4 0,-17 9 0,1-1 0,-5 3 0,0 0 0,19-23 0,-7-1 0,-16 20 0,6-28 0,-14 22 0,0-3 0,2-10 0,0-6 0,-4 0 0,-1-5 0,-3 2 0,1-8 0,-3 0 0,-1 11 0,0-2 0,-1 4 0,-2 0 0,-2 4 0,2 1 0,-2 3 0,-7-18 0,5 11 0,-14 12 0,7-12 0,-10-11 0,10 17 0,0-1 0,-2 5 0,0 2 0,-1-23 0,-6 30 0,-1 2 0,1-6 0,-28-8 0,-4 2 0,7 14 0,-11 6 0,21-2 0,0 13 0,8-6 0,0 4 0,-1 4 0,9 0 0,-4-8 0,6 7 0,8-3 0,-2 5 0</inkml:trace>
  <inkml:trace contextRef="#ctx0" brushRef="#br0" timeOffset="104580">7831 6034 24575,'-5'-6'0,"-5"1"0,-7 5 0,1 0 0,-4 0 0,-5 6 0,-16 4 0,-5 11 0,5-9 0,-5 19 0,13-14 0,7 5 0,0 4 0,2-3 0,2 2 0,-2 1 0,2 1 0,1 0 0,2 0 0,-15 18 0,1 0 0,8-11 0,-6 14 0,6-6 0,-2 7 0,2-1 0,14-10 0,-9 10 0,16-15 0,-14 23 0,8-6 0,-7 1 0,12-15 0,0 0 0,-13 24 0,17-23 0,0 2 0,-3 0 0,0-1 0,4 21 0,0 4 0,0-15 0,0-9 0,0 3 0,0 8 0,0 3 0,0 9 0,0-1-540,0-11 0,0-3 540,-1-1 0,2-5 0,7-1 0,-6 6 0,15-8 0,-8 10 0,16 12 0,-13-24 0,0 0 0,2-4 0,-1-1 0,13 27 0,-9-27 0,5 6 1080,-1-5-1080,5 5 0,-1-6 0,-7-10 0,2-1 0,5-6 0,26 12 0,11-8 0,0-1 0,-7-9 0,-17-8 0,26 0 0,-27-4 0,3-2 0,11 2 0,2-4 0,0-9 0,-2-2 0,-9 7 0,1-2 0,10-10 0,-1-4 0,-5-1 0,0-2-468,-5 1 0,3-2 0,-2-2 468,-2-3 0,-1-1 0,-1-1-699,-6 3 0,-2 0 1,-1 0 698,12-15 0,-4 2 0,-16 15 0,0 0-106,7-14 1,0-3 105,-3 0 0,-2-3 0,-8 9 0,0-3 0,1 2-712,8-12 0,-4 1 712,-12-2 0,-3 4 0,3 17 0,-2 0 0,-5-5 0,-3-5 0,0 0 137,2 4 0,-1-1 0,-1-2-137,-1-15 0,-2-4 0,-1 3 0,-2 7 0,-2 2 0,0 2 225,-4-15 1,-2 4-226,-2 15 0,-1 3 0,7 12 0,-1 2 102,-2-1 0,-2-1-102,-5-3 0,-2-1 0,-2-5 0,-4 0 0,-16-4 0,-4 4 0,7 11 0,-3 4 0,6 7 0,-4 2 0,0 5 0,-16 5 0,-3 5-357,11 2 1,-3 1-1,3 3 357,-13 5 0,1 4 0,19-4 0,-2 1 0,4 2-57,-7 5 1,6 0 0,-8-2-1,11-2 1</inkml:trace>
  <inkml:trace contextRef="#ctx0" brushRef="#br0" timeOffset="109994">15702 7658 24575,'-7'29'0,"1"1"0,14 8 0,-6-8 0,11-6 0,-2-7 0,1-11 0,24 0 0,2-28 0,-2 9 0,4-3-374,-1-7 1,2-4 0,2 0 373,7-1 0,2 0 0,1-1 0,-9 4 0,0-1 0,0 1 0,0 0 0,8-4 0,0 2 0,-5 2 0,0 0 0,-6 4 0,9-7 0,-39 27 0,-7-4 0</inkml:trace>
  <inkml:trace contextRef="#ctx0" brushRef="#br0" timeOffset="113963">23898 7728 24575,'-10'0'0,"-1"-4"0,0 2 0,-9-2 0,2 4 0,-8 0 0,4 4 0,-4-2 0,3 7 0,-7-8 0,-5 17 0,11-10 0,-9 10 0,15-2 0,-5 0 0,-10 11 0,13-10 0,-15 15 0,17-14 0,-8 8 0,9-5 0,-7 4 0,10-3 0,-6 2 0,-1 9 0,-1 4 0,-2 16 0,9-16 0,-2 9 0,14-16 0,-14 25 0,9-3 0,-2 7 0,4-10 0,6-18 0,0-1 0,0-10 0,0 10 0,0 2 0,0 17 0,0-8 0,0 7 0,8-10 0,-5 1 0,11 1 0,-6 1 0,5 0 0,0-13 0,7 13 0,1-9 0,4 5 0,0-3 0,-9-18 0,0 0 0,-5-5 0,4 4 0,3 1 0,16 9 0,4 0 0,-5-9 0,-1 3 0,-16-18 0,21 5 0,-3-6 0,15-6 0,-17 5 0,8-20 0,-9 17 0,13-26 0,-5 26 0,-9-16 0,1-3 0,1 12 0,-1 0 0,4-12 0,-2 1 0,19 4 0,-15-8 0,-16 17 0,8-16 0,-3 5 0,3-8 0,-13 9 0,8-9 0,-21 11 0,22-20 0,-3 0 0,9-12 0,3 0 0,-18 12 0,3 4 0,-17 12 0,10-9 0,-11-9 0,5-20 0,-6 15 0,0-2 0,0 26 0,0-10 0,0-2 0,-4-5 0,2 1 0,-2 10 0,-3-9 0,6 12 0,-18-10 0,1-8 0,-19-4 0,11 1 0,-1 9 0,13 14 0,-16-9 0,1 4 0,-16-9 0,12 11 0,3 3 0,9 3 0,1 5 0,-3-4 0,2 4 0,-2-3 0,-7 10 0,6-4 0,-10 8 0,11-9 0,-3 10 0,5-10 0,9 9 0,3-4 0</inkml:trace>
  <inkml:trace contextRef="#ctx0" brushRef="#br0" timeOffset="117915">25797 8809 24575,'3'-12'0,"-1"5"0,42-5 0,-3 4 0,5-2 0,3-4 0,3 0-1179,-6 6 1,3 3 0,-2-3 1178,12-14 0,1 0 0,-1 10 0,4 3 0,0-1-146,-7-4 0,-1-1 0,0 1 146,2 3 0,0 2 0,-4 1 0,4-2 0,-10 3 0,-5 6 0,-31-6 0,-21 20 630,-7-4 0,2 6 0,6-9 0</inkml:trace>
  <inkml:trace contextRef="#ctx0" brushRef="#br0" timeOffset="118178">26337 8901 24575,'54'0'0,"-21"-11"0,3-3 0,19 1 0,4-3 0,3-10 0,-2 0 0,-13 11 0,-3 2 0,-3-2 0,-6 3 0,-10 5 0,-10 0 0,-10 2 0</inkml:trace>
  <inkml:trace contextRef="#ctx0" brushRef="#br0" timeOffset="121711">23446 10653 8191,'-11'-4'0,"1"2"5063,-6-2-5063,0-3 2818,-5 6-2818,0-5 1719,0 6-1719,0 6 6784,-8-5-6784,-1 13 0,-3 3 0,2-5 0,-2-1 0,-5 9 0,0 2 0,6-3 0,3 1 0,-1 6 0,-8 21 0,19 10 0,2-21 0,1 2 0,3 12 0,3 0-645,1-8 0,0-2 645,-2 6 0,1-1 0,9-9 0,0 2-134,-10 17 0,-1 4 134,10-2 0,1 2 0,-6-4 0,-2 3 0,2 1 0,4-3 0,3 0 0,0 0 0,-1-5 0,-1 0 0,3-1 0,3-1 0,2-1 0,2-1 0,7 14 0,4-2-1065,1 2 0,1 0 1065,0-8 0,0-2 0,0 0 0,0-3 0,-4-17 0,1-2 0,5 8 0,2-3 0,23 8 0,3-5 0,-4-14 0,-9-21 1129,18 6-1129,-20-6 0,3-4 0,8-4 0,2-3 0,6 2 0,2-4 0,1-13 0,-2-3 126,-15 12 1,-2-1-127,4-9 0,-4 1 2306,3 0-2306,4-9 0,-12-2 0,-7-1 0,4-21 0,-14 20 0,-1-1 0,0-6 0,-1-1 0,5-4 0,-2 1 0,-11 13 0,-1 2 0,8-1 0,-3 2 0,-8-17 0,7-14 0,-10-3 0,-10 11 0,-3-5-1527,4 17 1,0-2 0,-2 1 1526,-3-1 0,-2-1 0,0 2 0,-6-20 0,0 4-131,4 18 0,-2 2 131,-8-14 0,-4-1 0,-2 4 0,-2-2 0,10 11 0,-1-1 0,0 2 0,-14-11 0,3 5 0,12 13 0,2 3 0,-18-19 0,21 24 0,-1 4 0,14 11 0,-1 5 0</inkml:trace>
  <inkml:trace contextRef="#ctx0" brushRef="#br0" timeOffset="122561">25461 11673 24575,'38'0'0,"20"0"0,-10 0 0,5 0 0,9-6 0,0 1-1728,-4 3 0,-1 1 1728,-2-4 0,-4-1 0,15-4 541,-26 9 0,0 0-541,22-9 566,0 10-566,-23 0 0,-18 0 0,-10 4 0,-6-2 0,-5 2 0</inkml:trace>
  <inkml:trace contextRef="#ctx0" brushRef="#br0" timeOffset="122846">25920 11886 24575,'56'0'0,"-17"1"0,3-2 0,-3-3 0,1 0 0,8 3 0,-2 0 0,13-8 0,-13 3 0,-26 5 0,-4-10 0,4 5 0,-13 0 0,2 1 0</inkml:trace>
  <inkml:trace contextRef="#ctx0" brushRef="#br0" timeOffset="135429">31374 8687 24575,'-11'-5'0,"-3"4"0,13 13 0,-13 9 0,4 34 0,5-15 0,-1 3 0,-5 19 0,2 6-1664,7-13 0,2 2 0,-1-1 1664,-3-5 0,0 0 0,0-1 0,3 1 0,2 0 0,-1-3-321,0 7 0,0 0 321,0-7 0,0 2 0,0 2 0,0 5 0,0 2 0,0 1-742,0-7 1,0 1-1,0 0 1,0-2 741,0 9 0,0-1 0,0-2 0,0-6 0,0-1 0,0-4 0,0 4 0,0-3 0,6 7 0,-1-1 0,-4-9 0,1-1 0,7-2 0,-1-4 0,-7 4 3829,6-22-3829,-7-28 679,-7 0-679,0-17 4092,-7 4-4092,-6-3 0,10 12 0,-3-1 0</inkml:trace>
  <inkml:trace contextRef="#ctx0" brushRef="#br0" timeOffset="135761">31111 10716 8191,'-11'17'0,"1"10"5063,31 15-5063,-7 1 1409,7-11 0,2-2-1409,1-1 1719,9 6-1719,-8-29 6784,-3-7-6784,16-20 0,-11-8 0,8-4 0,-16 7 0,-8 11 0,-2 4 0,-3 5 0,5-4 0,0-5 0,-5 2 0,-1-2 0,-5 10 0</inkml:trace>
  <inkml:trace contextRef="#ctx0" brushRef="#br0" timeOffset="138429">10434 2032 8191,'-9'-6'0,"2"-4"5063,-8 9-5063,4-4 2818,-13-1-2818,-20 4 0,0-4 0,-19 6 1180,7 11-1180,24-2 0,-2 1 0,-2 4 0,-1 4 0,-9 10 0,4 6 3224,10-4 0,4 3-3224,-2 15 0,9 5 0,20-2 0,9-1 0,2-5 0,7 0 0,7-4 0,6 1 0,2-2 0,10 11 0,3-2 0,-12-13 0,0 0 0,-2-1 0,3 8 0,-5-4 0,-1 3 0,-35 1 0,-29-1 0,7-23 0,-5-1 0,-11 7 0,-3-5 0,-4-12 0,0-4 0,11 5 0,3-3 401,1-6 1,6-5-402,5-6 72,11-14-72,10 1 0,18-9 0,-10 21 0,10-1 0</inkml:trace>
  <inkml:trace contextRef="#ctx0" brushRef="#br0" timeOffset="139231">10196 2753 24575,'0'39'0,"0"1"0,0-2 0,0 1 0,9-6 0,11 0 0,2-18 0,7-3 0,-8-18 0,8-8 0,-4-18 0,0 9 0,-13 16 0,-2 11 0,8 19 0,-4-17 0,13-1 0,-11-5 0,14-12 0,2-13 0,0-19 0,-6 10 0,-17 37 0,0 27 0,-2 16 0,0 1 0,1 6 0,-1 0-824,-2-3 1,0-1 0,0 0 823,1 3 0,1 0 0,-1-5 0,-1-8 0,-1-5 0,-2 17 0,6-40 0,-23-19 0,5-28 0,4-16 0,0 3 0,0-6 0,0 0-270,1-2 1,0 1 0,3-1 269,5 0 0,3 1 0,0 7 1179,-1 8 1,3 10-1180,14 6 0,-3 25 0,10 19 0,-2 4 0,-2 18 919,-18-8-919,-13-8 0,-9-8 0,-1-11 0,-10 6 0,4-10 0,-7-9 0,16 4 0,0-10 0</inkml:trace>
  <inkml:trace contextRef="#ctx0" brushRef="#br0" timeOffset="139661">10866 2793 24575,'19'6'0,"-1"-1"0,8-5 0,7-13 0,-13 0 0,7-19 0,-25 9 0,-4 4 0,-9 9 0,1 10 0,-6 5 0,4 10 0,1 27 0,6-1 0,14 3 0,8-19 0,9-18 0,-4-2 0,-7-5 0,-10 0 0</inkml:trace>
  <inkml:trace contextRef="#ctx0" brushRef="#br0" timeOffset="139915">11099 2763 24575,'18'18'0,"-4"-4"0,6 16 0,-6-10 0,-7 5 0,-1-7 0,-6-13 0,0-44 0,10-23 0,3 25 0,1 1 0,2-11 0,9 28 0</inkml:trace>
  <inkml:trace contextRef="#ctx0" brushRef="#br0" timeOffset="140213">11376 2624 24575,'13'33'0,"5"19"0,-3-15 0,1 2 0,9 18 0,-4-5 0,-1-29 0,-7-15 0,16-5 0,-14-14 0,12-26 0,-8-11 0,-5 4 0,0-2 0,-4 8 0,0 2 0,-1 0 0,-1 3 0,-2-3 0,-6 29 0,0-3 0</inkml:trace>
  <inkml:trace contextRef="#ctx0" brushRef="#br0" timeOffset="140379">11754 2627 8191,'8'38'0,"3"17"5063,5-11-5063,-6 12 2818,1-28-2818,-10-4 0,4-18 0,-5-1 0</inkml:trace>
  <inkml:trace contextRef="#ctx0" brushRef="#br0" timeOffset="140529">11876 2133 24575,'0'16'0,"0"-6"0,0-5 0</inkml:trace>
  <inkml:trace contextRef="#ctx0" brushRef="#br0" timeOffset="140779">12023 2256 24575,'0'11'0,"0"5"0,-6 17 0,4 2 0,2 3 0,4 28-4252,4-15 1,2-2 4251,3 3 0,8-2 1719,-19-17-1719,-6-11 0,-9 3 0,-4-13 0,-5-3 0,15-9 0,-2 0 0</inkml:trace>
  <inkml:trace contextRef="#ctx0" brushRef="#br0" timeOffset="141428">12465 2563 24575,'22'-36'0,"0"0"0,9-12 0,-27 16 0,-10 26 0,-11 15 0,1 28 0,2 20 0,14-21 0,5 0 0,11 18 0,16-13 0,2-17 0,0-17 0,3-4 0,2 3 0,2-3 0,8-10 0,1-6 0,-8-2 0,-4-5 0,4-24 0,-21 0 0,-38 20 0,-5 26 0,-11 10 0,12 22 0,10-11 0,11 1 0,14-18 0,11-14 0,16-25 0,-4-12-755,-18 13 1,-3-5 754,-9-4 0,-2-7 0,5-8 0,1-8 0,-1-1 0,-5 13 0,-1-2 0,-1 0 0,2 2 0,5-14 0,1 2 0,-10 17 0,-19 21 0,5 57 0,3 35 0,-2 5-1116,2-17 1,0 3-1,-1 4 1,1-1 0,1-3 1115,0 7 0,1-1 0,1-2 0,1-1 0,2-4 0,0-1 0,1-3 0,1-7-15,2 6 1,0-10 0,0 6-1,0-22 1</inkml:trace>
  <inkml:trace contextRef="#ctx0" brushRef="#br0" timeOffset="141879">10131 3706 8191,'15'0'0,"21"-9"0,8-4 1295,-4 4 1,4 0-1296,10-5 0,7-2 0,1 0 0,-4 3 0,1 1 0,7-1 0,-14 2 0,5 0 0,3 0 0,2-1 0,1 0 0,-1 0-100,-6 2 0,0-1 0,1 1 1,1-1-1,0 0 0,2 1 1,0-1 99,3 1 0,1 0 0,3-1 0,0 1 0,0 0 0,-1 0 0,-3 0 0,-1 0 0,4-1 0,-1-1 0,-2 1 0,-2 1 0,0 0 0,-1 1 0,4 1 0,0 2 0,-1 1 0,-5-1 0,-6-1 0,-1-3 0,-7-1 0,-1 2 1077,14 3 1,-5 1-1078,2-14 4034,-28 8-4034,-33 4 0,-4 0 0,1 1 0</inkml:trace>
  <inkml:trace contextRef="#ctx0" brushRef="#br0" timeOffset="170911">16448 2252 24575,'42'3'0,"-1"1"0,17-1 0,8 0 0,1-3 0,-15-2 0,0-1 0,3-2 0,5 1-1261,-6 2 0,5-1 0,3 1 1,2-1-1,1 1 0,-1-1 1,-2 1 1260,-4-1 0,0 1 0,-1-1 0,0 1 0,0-1 0,2 1 0,1-1 0,0 0 0,2-1 0,2 0 0,-1 0 0,1 0 0,0 0 0,-2 1 0,-1 1 0,2 0 0,0 2 0,-1 0 0,-1 0 0,-2 0 0,-1 0 0,-3-2 0,4 0 0,-1-1 0,-4 0 0,-1 0 0,-1 1 0,20 1 0,-3 1 0,-13 1 2409,2-1-2409,-7-5 1385,-53-6-1385,-4 0 0,-1 0 0,2 6 0</inkml:trace>
  <inkml:trace contextRef="#ctx0" brushRef="#br0" timeOffset="171195">19213 2000 24575,'41'19'0,"-1"0"0,-4 2 0,-2 1 0,0 2 0,-4 2 0,4 24 0,-48-4 0,-5-19 0,-6-1 0,-6-1 0,-2-2 0,1-2 0,1-2 0,-19 13 0,28-23 0,2 13 0,14-20 0,-1 7 0</inkml:trace>
  <inkml:trace contextRef="#ctx0" brushRef="#br0" timeOffset="171945">20063 1797 24575,'34'-38'0,"-9"10"0,3-5 0,-2 0 0,1-5 0,-2-3-3277,-3-7 0,-1-2 0,-3 2 2532,7-6 0,-8 2 2154,-16 2 0,-9 9-1409,-6 22 0,-6 43 0,-2 21 0,6 10 0,3 11 0,0 0-705,2-16 1,0 0-1,1 1 1,-1 3 704,2-1 0,-1 3 0,1 1 0,0-2 0,2-4 0,1 8 0,1-5 0,-1-2-359,-7 14 1,2-5 358,10-14 0,-1-4 2090,-7-9 1,-1-3-2091,3 10 0,-8-12 0,9-29 6253,6-7-6253,6-4 1604,5 2-1604,9 8 0,-12-4 0,6 5 0</inkml:trace>
  <inkml:trace contextRef="#ctx0" brushRef="#br0" timeOffset="172686">20296 2311 24575,'46'-20'0,"-9"4"0,-10-11 0,-8 10 0,-18 6 0,-10 5 0,-9 12 0,1 6 0,-3 10 0,18-6 0,1-1 0,17 0 0,35-8 0,7 3-614,-17-17 0,1-3 614,-5 4 0,-1-3 0,-3-6 0,-3-2 0,8-7 0,-16 3 0,-36 10 0,6 11 0,-12 18 1228,9 1-1228,5 10 0,10-18 0,3-2 0,8-9 0,-4 0 0,4 0 0,-2-9 0,2 7 0,-7 2 0,1 11 0,2 12 0,2-2 0,-3 9 0,-4 0 0,-6 33 0,-8-9 0,6-1 0,-12-21 0,13-26 0,-4-1 0</inkml:trace>
  <inkml:trace contextRef="#ctx0" brushRef="#br0" timeOffset="173178">21124 2208 8191,'0'-16'0,"-4"5"5063,-15 7-5063,5 8 2818,-9 7-2818,8 2 1719,8 3-1719,3-9 6784,27-2-6784,-8-5 0,12 0 0,-11 5 0,0-4 0,4 4 0,1-5 0,9-6 0,6-15 0,-8-10 0,-1-6 0,-6 2 0,-1-4-1113,5-22 0,-3-3 1113,-7 9 0,-3-1 0,-4-4 0,0 0 0,4 8 0,-1 3 0,-8-17 0,3 26 0,-22 54 0,-9 20 0,6 7 0,0 8-892,5-9 1,0 3 0,1 1 891,0 3 0,0 0 0,2 1 0,2 3 0,1 0 0,2 0 0,-1-1 0,2-1 0,4-3 269,8 2 0,1-3 1,-8-7-1,3-6 1,12-12-1</inkml:trace>
  <inkml:trace contextRef="#ctx0" brushRef="#br0" timeOffset="174178">16248 4113 24575,'62'7'0,"0"0"0,-19-6 0,10-1 0,5 0 0,1-1-1797,-5-1 0,1-1 1,2 0-1,3 0 1,2-1 1796,-5 1 0,2 0 0,2 0 0,1-1 0,2 1 0,-1-1 0,1 0 0,-3 0 0,2 0 0,0 0 0,1-1 0,0 1 0,-1 0 0,-2-1 0,-1 1-558,6 0 0,-1 0 0,-2 0 1,-1 0-1,0 0 0,-1 0 558,-2-1 0,1 0 0,-1 0 0,-2 0 0,-3 0 0,-5 2 0,11 2 0,-6 1 0,-3-2 1056,19-6 0,-13-4-1056,-20-4 0,-17 0 0,-59-9 3434,17 10-3434,-3 0 6784,10 8-6784,23 2 0,0 5 0,23 20 0,-1-6 0,6 25 0,-14-16 0,-5 10 0,-42-5 0,14-5 0,-24-1 0,18-11 0,-5 5 0,0-4 0,8-1 0,5-7 0</inkml:trace>
  <inkml:trace contextRef="#ctx0" brushRef="#br0" timeOffset="177528">19966 3758 24575,'0'-11'0,"5"5"0,1-4 0,9 9 0,1-4 0,10 14 0,2 20 0,-9 11 0,10 17 0,-27-20 0,0-1 0,19 9 0,-20 4 0,6-34 0,-7-35 0,8 1 0,2-16 0,1-3 0,6 6 0,12-11 0,-17 38 0,4 14 0,-9-2 0,4 4 0,-6 2 0,1-5 0,8 2 0,7-12 0,2 1 0,15-5 0,2 6 0,3 0 0,6 0 0,-17 0 0,1-13 0,-16 10 0,3-19 0,-14 6 0,5 8 0,16-5 0,27 18 0,-21-4 0,3-2-245,6-4 0,-1-1 245,16 3 0,-7-21 0,-25 21 0,-16-10 0,-5 18 0,-9-8 0,5 1 0,6-13 490,-5-26-490,3 5 0,-1-3 0,-3 2 0,0 3 0,0-3 0,8 56 0,14 40 0,-2-10 0,6-18 0,-14-21 0,3 0 0,2-9 0,0 4 0,-6-5 0,-7 0 0</inkml:trace>
  <inkml:trace contextRef="#ctx0" brushRef="#br0" timeOffset="178194">21327 3692 8191,'5'-6'0,"-4"10"5063,9 3-5063,5 10 2818,2-11-2818,8 0 1719,4-14-1719,14-7 6784,-14-14-6784,2 7 0,-31 4 0,-6 18 0,0 6 0,1 4 0,10-4 0,5-1 0,2-5 0,-2 5 0,0 1 0,-9 5 0,17 7 0,-6-10 0,26-4 0,-12-20 0,6-6 0,-5-36 0,-21 16 0,-2-1 0,4 0 0,-1 1 0,-9 2 0,-1 8 0,2 23 0,-13 55 0,13-4 0,0 1 0,-7 13 0,8 2 0</inkml:trace>
  <inkml:trace contextRef="#ctx0" brushRef="#br0" timeOffset="179545">19858 2282 24575,'16'7'0,"7"12"0,2-16 0,6 8 0,5 1 0,5-5 0,5-2 0,9 3 0,7 0 0,-1 0 0,-3 0 0,-1 1 0,4-2-458,-5-3 0,3 0 0,1-1 1,-1 0 457,-5 0 0,-1 1 0,0-1 0,-2-2-850,5-3 1,-3-3 0,0 1 849,-1 3 0,-2 2 0,-4-4 0,-3-8 0,-2-1-197,15 1 0,2-2 197,-17-3 0,1-4 0,-1-2 0,9-6 0,-1-4 0,1-4-737,-11 5 1,0-2 0,-1-2 0,-4 0 736,4-6 0,-4-1 0,-2-1 0,-2 0 0,-2 0 0,-3 0 0,0-11 0,-3-2 11,-5 8 0,-2-3 0,0-2-11,-2-3 0,-1 0 0,-1-2 0,0-5 0,-1 0 0,-4 3 0,-5-8 0,-5 6 0,-2 10 0,-7 7 1914,-25-6-1914,-1 10 0,-6 0 0,10 13 0,-3 2 0,-3-1-203,-10-7 0,-5 0 1,-2 3 202,-3 5 0,-3 4 0,2 2 562,9 1 1,1 1 0,-3 4-563,-2 7 0,-4 3 0,-2 2 0,3 0 0,4 1 0,2-1 0,0 3 0,-3 2-109,4 3 1,-2 2-1,-1 2 1,0 1-1,1 0 109,2 1 0,-1 1 0,0 0 0,3 2 0,2 0 0,-14 7 0,5 2 0,-1 2 0,7-4 0,-1 2 0,2 1 0,4 1-391,2 3 0,4 3 1,-1 1 390,2-2 0,-1 2 0,1 2 0,3 0 0,-6 15 0,3 1 0,3 0-291,6-8 1,2-1 0,2 0 290,-9 16 0,5-3 0,12-11 0,4 2 513,-1 10 0,1 4-513,2 2 0,1 0 0,4 2 0,2-5 0,-1-19 0,3-7 0,4 0 0</inkml:trace>
  <inkml:trace contextRef="#ctx0" brushRef="#br0" timeOffset="180712">20627 2818 8191,'-49'7'0,"0"0"0,0 2 0,1 1 2042,0-2 1,1 3-2043,4 7 0,3 0 0,-17-2 1371,8 13 1,-3 5-1372,5-7 0,-1 2 0,8 0 0,-1 4 0,0 1-270,1 0 1,1 1-1,4 0 270,-5 9 0,3 1 0,0 0 0,3-2 2505,13-14 1,2 0-2506,-5 10 0,-1 3 0,-2 3 0,0 5-345,6-6 1,1 4-1,1-3 345,-1 6 0,3-1 0,-2 4 0,5-4 178,12 14-178,-5-16 0,4 3 0,13-2 0,5 0 0,-6 1 0,3-2 1881,7-9 1,5-3-1882,7-4 0,2-5 0,-5-6 0,3-2-615,14 8 1,3-5 614,-7-14 0,2-2 0,3 3 0,4 2 0,2-2 0,5-2 0,2-2 0,3 0-5,-5 0 1,2 0 0,2 0 0,1 0 4,-7 1 0,2-1 0,0 1 0,-1-1 0,-2-1 0,0-2 0,-2-2 0,0 0 0,2 1 0,1 2 0,3 1 0,0 0 0,0-2 0,-4-2 0,-1-4 0,-4-2 0,0-1 0,2-1 0,10 0 0,1-1 0,0-1 0,-2-5 0,-6-3 0,-1-4 0,-2-1 0,-4-1 0,5-3 0,-4-1 0,-2-3 0,-7 0 0,-2-2 0,-4 0 0,2-6 0,-4-2-281,-6 1 1,-1-4 0,-2 1 280,1-17 0,-2-2 0,-1 8 0,0-3 0,-4 3-576,-7-1 0,-5 3 576,-3-2 0,-2 4 0,-1-16 492,-18 13 0,-6-3-492,8 3 0,-3-1 0,-3 7 0,-3-2 0,-3 3-416,-1 5 1,-2 3 0,2 1 415,-7-8 0,-1 4 0,-4 7 0,0 6 276,12 12 0,-2 3-276,-21-4 0,-7 4 0,14 7 0,-3 2 0,-3 1 0,-3 1 0,-5 2 0,0 1 0,3 0-512,-4-1 1,4 0-1,-1 2 512,-4 5 0,-1 3 0,8-3 0,6-6 0,8 1 0,-7 9 0,17-11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4:25:49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4945 3747 24575,'-21'10'0,"-19"20"0,12-6 0,-2 3 0,-3 5 0,0 2 0,0 2 0,0 1 0,-3 3 0,0 1 0,-3 3 0,1 2 0,-3 4 0,1 2 0,2-2 0,1 1 0,4 0 0,2 0 0,-1 5 0,1 1 0,1 2 0,2 2-237,9-18 1,1 2 0,0 1 236,1 3 0,1 1 0,0 0 0,1 6 0,-1 0 0,2 3-403,3-11 0,1 1 1,-1 1-1,2 1 403,-1 3 0,1 1 0,0 1 0,0 1 0,1 2 0,1 2 0,0 0 0,1 0-510,1 2 1,0 0-1,1 1 1,1 0 509,0-11 0,1 0 0,0 1 0,1 0 0,-1-1 0,1 1 0,0 1 0,1-1 0,-1-1 0,1-1 0,0 7 0,0-1 0,0-1 0,0-4 0,0 3 0,0-4 0,0-5 0,0-3 0,0-11 578,0-19-578,0-22 1481,-1-3-1481,-2-1 2299,0 2-2299,-2 3 0,2 8 0,1 42 0,1 2 0,1 9 0,1 2 0,1 6 0,1 4-615,0-16 0,0 3 0,1 1 0,0 2 0,2 0 615,0 6 0,2 2 0,0 1 0,1 1 0,1 0-485,-1-8 1,2 2 0,0-1 0,0 1 0,2 0-1,-1-2 485,1-1 0,1 0 0,0-1 0,0 0 0,1-1 0,0-1 0,2 4 0,1 0 0,-1-1 0,2-2 0,-1-2-184,2 4 1,1-1-1,0-3 1,0-2 183,1 3 0,1-2 0,-1-4 0,6 11 0,-1-4 0,-3-10 0,-1-2 1215,-2-7 1,1-2-1216,0-4 0,1-1 1623,5-2 0,4-2-1623,8 0 0,5-3 0,11-1 0,5-3 35,-13-6 1,2-1 0,2-1-36,4-2 0,1-1 0,1-1 0,3 0 0,1-2 0,0 0 0,1-1 0,1-1 0,-2 0 0,-3-1 0,0-1 0,-1 0 0,0-1 0,0-1 0,-2-2 0,-1-1 0,-2-3 0,0-1 0,0-3 0,-1-2 0,0-2 0,-2-2 0,0-1 0,-1-1 0,-1-2 0,-1-1 0,-1 1 0,-1 0 0,0 0 0,-1 0-54,-2-1 0,0 0 0,-1 1 54,14-9 0,-4 3 0,-15 6 0,-4 3 0,5-2 0,-28 20 0,-6 7 923,-2 3-923,2 0 170,-1 2-170,-1-2 0,2 0 0,-1 0 0,2-6 0,5-9 0,10-19 0,0-2 0,4-5 0,5-10 0,4-4 0,-7 7 0,1-2 0,0 0 0,1-3 0,0 0 0,-2 1 0,-2 1 0,0 2 0,-2-1 0,7-18 0,-4 1 0,-5 7 0,-4 1 0,-1 0 0,-2-1 0,-1 1 0,-2-1 0,1-2 0,-1-2 0,-1 1 0,1-1 0,0-4 0,-1-1 0,-1 0 0,-1 0 0,-2 14 0,0 0 0,-1-1-209,0 0 0,0 0 0,-1-1 209,-1-4 0,0-2 0,0-1 0,0-6 0,0-1 0,-1 1 0,0 1 0,0 1 0,0 0 0,0-2 0,0 0 0,0 2 0,0 9 0,0 1 0,0 3 0,0-16 0,0 4 0,0 9 0,-1 4 0,0 6 0,-1 3 0,-4-22 0,0 17 0,2 17 0,2 15 627,2 12-627,0-9 0,0-21 0,0-8 0,0-9 0,0-6 0,0-8 0,0-3-744,0 1 1,0-3 0,0-3 0,0-1 743,0 4 0,0-1 0,0-3 0,0 1 0,0 0 0,0 2 0,0-1 0,0 1 0,0 0 0,0 1 0,0 5 0,0 0 0,0 1 0,0 2 0,0 1-160,0-2 1,0 2 0,0 2 0,-1 2 159,0-3 0,0 3 0,-2 2 0,-1-12 0,-4 6 0,-1 16 0,-2 4 0,-16-27 0,-1 17 2865,3 6-2865,6 5 745,7 2-745,3 8 0,-17 8 0,-29-4 0,8 3 0,-6-3 0,4-1 0,-4-2 0,-1-3-399,8 4 1,-1-2 0,-1-1 0,0 0 398,-1 0 0,-1-1 0,1 0 0,1 1 0,2 1 0,0 0 0,1 0 0,1 2-222,-10-4 1,1 1-1,1 2 222,3 3 0,1 2 0,0 2 0,2 2 0,0 1 0,0 3-29,-20-2 0,1 3 29,7 4 0,1 2 0,6 1 0,1 0 0,5 1 0,1 2 766,3 0 0,2 2-766,3 3 0,1 2 359,1 2 1,1 2-360,1 1 0,0 2 32,1 0 1,-1 1-33,-1-1 0,0 0 0,1-1 0,3-1 0,-9 3 0,14-6 0</inkml:trace>
  <inkml:trace contextRef="#ctx0" brushRef="#br0" timeOffset="5583">2392 5125 24575,'38'-1'0,"-6"-2"0,6-2 0,18-3 0,6 0 0,-11 0 0,2 0 0,2-1-694,4 0 0,2-2 0,-1 2 694,1 0 0,-1 1 0,0 1 0,-4 0 0,0 1 0,-2 1 173,-4 0 1,-1 2-1,-3 0-173,13 0 0,-5 2 189,-9-1 1,-3 1-190,15 1 0,-24 0 0,-13 0 1063,-10-1-1063,-6-2 120,-5-4-120,-6-5 0,-9-7 0,-10-5 0,-6-2 0,0 4 0,7 6 0,7 8 0,10 4 0,8 3 0,7 1 0,8 0 0,11 1 0,12 5 0,10 6 0,0 5 0,-10 2 0,-14-3 0,-12-3 0,-7 0 0,-5 1 0,-10 8 0,-12 7 0,-15 9 0,-12 7 0,0-3 0,22-19 0,2-1 0,-10 7 0,3 0 0,6-1-1696,5-2 0,4-6 0,8-7 0</inkml:trace>
  <inkml:trace contextRef="#ctx0" brushRef="#br0" timeOffset="7367">2223 7711 24575,'45'-18'0,"0"1"0,-12 3 0,1 0 0,6-3 0,4-2 0,-4 2 0,0 1 0,-4 2 0,18-4 0,-14 8 0,-15 7 0,-7 0 0,-1 0 0,0-1 0,-1 0 0,-2 0 0,-4 0 0,-3 0 0,-2 1 0,-1 3 0,-1-1 0,-3-1 0,-10 0 0,-13 1 0,-15 1 0,-8 0 0,2 0 0,7 0 0,13 0 0,9 0 0,9 0 0,7 0 0,5 0 0,4 0 0,7 2 0,6 4 0,4 2 0,-2 3 0,-7-2 0,-5 0 0,-6 0 0,-4-1 0,-1 2 0,-5 0 0,-7 3 0,-9 6 0,-18 10 0,9-8 0,-3 1 0,-5 4 0,1-1 0,-13 10 0,12-10 0</inkml:trace>
  <inkml:trace contextRef="#ctx0" brushRef="#br0" timeOffset="9100">2460 9566 24575,'28'-6'0,"29"-10"0,-12 1 0,5-1 0,10-4 0,3-1-288,-18 6 0,2 1 1,-1-1 287,-3 2 0,0-1 0,-1 2 141,10-1 1,-3 1-142,-12 3 0,-5 2 144,1 2-144,-18 5 0,-12 0 0,-20 0 436,-1 0-436,-15 0 0,9 0 0,1-3 0,2-2 0,6-2 0,4 0 0,4 2 0,5 2 0,4 2 0,5 0 0,3 1 0,2 0 0,0 0 0,0 1 0,-3 2 0,-1 2 0,-2 2 0,1 4 0,2 4 0,-1 3 0,-1 2 0,-4 0 0,-1-2 0,-4-2 0,-4-2 0,-4-3 0,-17 4-1696,-5 0 0,6-5 0,5-1 0</inkml:trace>
  <inkml:trace contextRef="#ctx0" brushRef="#br0" timeOffset="28717">25575 3169 24575,'21'0'0,"31"-9"0,-13-2 0,6-4 0,4-1-1145,0-2 1,3-1 0,3-2 0,1-1 1144,-5 2 0,2-2 0,0 0 0,1 0 0,-1 0 0,0-1 0,1 0 0,-1-1 0,-1 2 0,-1-1 0,2 0 0,0 0 0,-3 1 0,-3 1 466,1 1 0,-3 1 1,-3 2-467,-1 1 0,-5 3 745,-1 4-745,-22 8 0,-9 7 0,-2 21 0,-1 6 0,-2 6 0,1 2 0,0 5 0,0 4-75,0 4 0,-1 5 0,0 3 1,1 1 74,-1-6 0,0 2 0,0 1 0,1 1 0,-1 1-512,0-6 0,0 2 0,1 0 0,-1 1 1,1 0-1,-1 0 512,0 2 0,1 1 0,-1 1 0,1-2 0,-1-1 0,1-2-136,-1-1 1,1-1 0,0-2-1,0-2 1,0-2 135,0 15 0,0-3 0,0-10 0,0-7 0,0-21 0,0-33 2155,-1-2-2155,-1 0 3381,-1 3-3381,0 19 0,2 24 0,0 15 0,1-5 0,-1 6 0,1 5 0,0 6-835,1-8 1,-1 5 0,1 4 0,0 2-1,0 3 1,1 1 0,0 1 834,0-14 0,0 1 0,0 1 0,0 2 0,0 1 0,1 0 0,0 1 0,-1 1 0,1 1 0,0-1 0,1 0-349,-1-3 0,0 0 0,0 1 0,1 0 0,-1 1 0,1 0 0,-1 0 0,1 1 0,0 0 0,1-1 0,-1 1 0,0-1 0,1-1 349,0 6 0,1 0 0,-1 1 0,1 0 0,0 0 0,0-1 0,0 0 0,1 0 0,-1-2 0,1 0 0,-1-2 0,1-1 0,0 7 0,1 0 0,0-1 0,1-1 0,-1-2 0,0-1 0,0-2 0,0-2 0,0-3-73,1 7 1,1-1 0,-1-4 0,0-2 0,-1-4 0,-3-5 72,3 8 0,-3-7 0,-11-9 0,-19-9 0,-12-5 0,-8 0 0,-11 2 0,-5-1 0,2 0 0,3-1 0,1 0 0,-3 0 0,-2 1 459,8-5 1,-3 2-1,-1 0 1,-1 0-1,2-2 1,3-2-460,-9 2 0,2-3 0,2-2 0,0 0 0,-9 0 0,2-1 0,3-2 1896,13-5 0,1 0 0,4-2-1896,-7 0 0,4-2 426,10-1 0,3-1-426,-9-2 0,15-1 0,15 0 0,7 0 0,3 0 0</inkml:trace>
  <inkml:trace contextRef="#ctx0" brushRef="#br0" timeOffset="40281">5231 10758 24575,'23'56'0,"-11"-21"0,0 2 0,0 4 0,1 2-2952,0 7 0,1 1 2952,0 3 0,-1 2 0,-4-9 0,0 2 0,-1-3 875,0 3 0,-1-3-875,0 8 0,-3-6 0,-4-14 952,0-14-952,0-31 0,0 12 0,0-18 0</inkml:trace>
  <inkml:trace contextRef="#ctx0" brushRef="#br0" timeOffset="40585">5135 10808 8191,'-11'-31'0,"3"-2"5063,48-9-5063,-9 25 0,5 2 0,6-9 0,3 5 1409,11 15 0,-1 10-1409,-14 4 0,-4 8 0,-3 16 0,-6 6 0,-5-8 0,-9 1 0,-16 10 0,-9-1 0,-9 2 0,-1-16 0,-3-1 1719,-16 17-1719,8-13 0,-1-2 0,-10 6 0,-1 1 0,30-30 0</inkml:trace>
  <inkml:trace contextRef="#ctx0" brushRef="#br0" timeOffset="40916">5654 11139 24575,'17'16'0,"-1"4"0,-1 4 0,3 39 0,-12-27 0,-1 0 0,1 2 0,-2-2 0,-9 14 0,-1-40 0,-10-40 0,10-14 0,5-7 0,3 4 0,4-1-548,1-13 0,5 5 548,4 24 0,2 4 0,13-13 0,-15 25 0,-4 4 0</inkml:trace>
  <inkml:trace contextRef="#ctx0" brushRef="#br0" timeOffset="41615">6128 10959 24575,'-28'-20'0,"0"8"0,-3 12 0,8 28 0,-4 8 0,17 29 0,-5-18 0,24 1 0,11-15 0,3-20 0,39-1 0,-29-19 0,3-5 0,19-5 0,2-3 0,-10-3 0,-4-6 0,-7-5 0,-8-3 0,-2-13 0,-31 7 0,-6 25 0,-11 22 0,2 8 0,4 16 0,1 24 0,13-16 0,7 5 0,3-32 0,12-9 0,7-30 0,-2 3 0,-6-12 0,-3-7 0,-6 5 0,-2 0 0,-2-11 0,-2 20 0,-4 34 0,10 41 0,-3 4 0,3 2 0,13 12 0,-2-34 0,-5-22 0,-5-5 0,1-9 0,-6 6 0,0-6 0</inkml:trace>
  <inkml:trace contextRef="#ctx0" brushRef="#br0" timeOffset="41766">6677 10934 24575,'5'16'0,"2"3"0,4-7 0,-4-2 0,-2-5 0</inkml:trace>
  <inkml:trace contextRef="#ctx0" brushRef="#br0" timeOffset="42182">6913 10761 24575,'-8'32'0,"2"-2"0,19 12 0,7-12 0,11 10 0,7-25 0,-6-21 0,-11 2 0,-8-8 0</inkml:trace>
  <inkml:trace contextRef="#ctx0" brushRef="#br0" timeOffset="42366">7134 10774 24575,'9'28'0,"2"-6"0,10-5 0,-5-11 0,5-2 0,-14-13 0,2 7 0,-9-7 0</inkml:trace>
  <inkml:trace contextRef="#ctx0" brushRef="#br0" timeOffset="42632">7077 10398 12578,'17'28'0,"7"25"1197,-7-5 1,0 9 0,0-1-1198,-4-10 0,-1-2 0,0 2 0,-1 4 0,0 1 0,-3-6 465,-1-7 0,-4-9 0,-3-9 0,0-16 0</inkml:trace>
  <inkml:trace contextRef="#ctx0" brushRef="#br0" timeOffset="43114">7246 10889 8216,'10'-11'0,"-3"0"5066,13 5-5066,-3 1 2814,6 19-2814,0-1 1715,0 3-1715,-5-7 6764,-2-9-6764,2-18 0,-10 0 0,-12-12 0,-9 8 0,-12 12 0,10-1 0,0 10 0,8-9 0,7 3 0,28-8 0,5 7 0,31 8 0,-16 15 0,-4 7 0,-21 3 0,-6-32 0,4-30 0,6-16 0,-12 19 0,-1 3 0,7-5 0,-10 18 0,-2 12 0</inkml:trace>
  <inkml:trace contextRef="#ctx0" brushRef="#br0" timeOffset="44848">10555 605 24575,'-6'23'0,"1"-5"0,-1 11 0,5-1 0,-5 10 0,6 10 0,0 8 0,-10 0 0,7-8 0,-7 8 0,10-19 0,-5-3 0,-1-19 0,0-10 0,2-5 0</inkml:trace>
  <inkml:trace contextRef="#ctx0" brushRef="#br0" timeOffset="45216">10476 575 24575,'30'54'0,"-14"-7"0,1 3 0,3-3 0,0 2-1505,-1 10 1,-1-2 1504,-7-19 0,2-2 475,4 0 0,0-4-475,8 5 0,-2-2 495,-8-29-495,-9-15 0,8-37 0,-5 8 0,-1-6 0,-4 1 0,0-5 0,-1 1-90,3-18 1,-2 2 89,-4 9 0,0 5 0,0-12 0,5 50 0,-4 1 0,4 10 0</inkml:trace>
  <inkml:trace contextRef="#ctx0" brushRef="#br0" timeOffset="45507">10960 822 24575,'0'48'0,"0"-2"0,0-7 0,6-4 0,4-9 0,20-10 0,-6-10 0,9-6 0,-13-17 0,-9 3 0,-2-22 0,-9-11 0,-18 3 0,4 6 0,-20 20 0,21 23 0,-1-4 0,14 4 0</inkml:trace>
  <inkml:trace contextRef="#ctx0" brushRef="#br0" timeOffset="46233">11636 607 10189,'0'25'0,"-12"6"0,-3 6 734,3 3 1,1 5 0,-2-1-735,-4-1 0,-1-1 0,1-1 1097,-6 21 0,2-7-1097,-5 1 1823,5-24-1823,13-17 4359,-1-26-4359,9-3 2673,9-12-2673,-2 10 989,21 23-989,-10 2 144,20 11-144,2-6 0,19-6 0,-8-11 0,4-7 0,-16-10 0,-6-9 0,-13-10 0,-13 0 0,-18 10 0,-1 15 0,-12 31 0,10 1 0,-1 12 0,9-4 0,15-8 0,2-7 0,10 1 0,-5-6 0,3 2 0,-11-4 0,1-4 0</inkml:trace>
  <inkml:trace contextRef="#ctx0" brushRef="#br0" timeOffset="46682">12042 734 24575,'-18'61'0,"10"-27"0,1 0 0,-4 32-1074,10-29 1,-1 0 1073,-9-1 0,0 1 266,9 2 1,1-3-267,-9 10 391,29-43-391,8-36 0,7-12 0,-6 13 1097,-8 26-1097,-8 6 126,5 18-126,-5 5 0,-4 14 0,-7-15 0,-2 0 0,-21-19 0,13 11 0,-14-13 0,7 4 0,4-15 0,-3-6 0,9 4 0,1-2 0</inkml:trace>
  <inkml:trace contextRef="#ctx0" brushRef="#br0" timeOffset="47185">12289 1066 24575,'11'-5'0,"0"4"0,5-13 0,-3 3 0,-1-10 0,-17 5 0,-8 15 0,-12 16 0,11 25 0,2-6 0,12-1 0,0-18 0,5-9 0,0 4 0,11-9 0,4-13 0,-7 7 0,1-12 0</inkml:trace>
  <inkml:trace contextRef="#ctx0" brushRef="#br0" timeOffset="47382">12565 598 15798,'0'32'0,"0"1"0,0 5 0,-5 17 0,-1 2 0,5-3 0,-1-3 0,-3-8 0,-1-5 3778,0 0-3778,5-14 0,-6-14 0,7-5 0</inkml:trace>
  <inkml:trace contextRef="#ctx0" brushRef="#br0" timeOffset="48099">14766 633 8191,'-6'9'0,"1"10"5063,5 44-5063,1-21 0,-2 3 0,-3 8 0,0 0 0,3 4 0,-1-4 2818,-6 4-2818,8-9 1719,-5-42-1719,4 4 1696,-4-14 0,5 8 0,0-9 0</inkml:trace>
  <inkml:trace contextRef="#ctx0" brushRef="#br0" timeOffset="48415">14810 711 24575,'12'24'0,"10"27"0,-5-11 0,1 0 0,1-9 0,-1-2 0,9 29 0,2-51 0,-7-29 0,2 7 0,-8-31 0,0 8 0,-14-1 0,-1-3 0,4 5 0,0 1 0,-5-30 0,0 31 0</inkml:trace>
  <inkml:trace contextRef="#ctx0" brushRef="#br0" timeOffset="48949">15215 898 24575,'15'0'0,"2"0"0,4 0 0,-9-5 0,-3-1 0,-9-5 0,-5 10 0,-1 2 0,0 10 0,-4-5 0,9 8 0,-4-3 0,1 10 0,2-5 0,-2 0 0,8-10 0,2-2 0,5-4 0,0 0 0,-5-9 0,3 2 0,-7-18 0,2 12 0,-8-7 0,-2 14 0,-5 1 0,-5 5 0,9 0 0,-2 0 0</inkml:trace>
  <inkml:trace contextRef="#ctx0" brushRef="#br0" timeOffset="49683">15790 568 24575,'28'0'0,"31"-15"0,10-4 0,-18 10 0,1-1-888,0-5 1,2-2-1,-5 3 888,-11 7 0,-7 1 211,-4-7 1,-22 11 0,-5-2 0</inkml:trace>
  <inkml:trace contextRef="#ctx0" brushRef="#br0" timeOffset="49915">16143 522 8191,'-6'32'0,"2"29"1537,3-18 1,2 3-1538,3-2 0,2-1 1455,-6-6 1,2-2-1456,8 12 1954,-10-17-1954,0-6 5962,0-9-5962,5-4 0,-4-5 0,4-1 0</inkml:trace>
  <inkml:trace contextRef="#ctx0" brushRef="#br0" timeOffset="50332">16564 761 8191,'0'-16'0,"0"4"5063,-12-11-5063,-18 15 2818,-3 0-2818,-8 23 0,16 19 0,12-4 1719,5 3-1719,8-18 6784,0-5-6784,9-4 0,10-1 0,0-14 0,5 2 0,-12-8 0,3 4 0,-3 5 0,4 1 0,-6 5 0,1 0 0,-5 9 0,4-6 0,0 10 0,6-11 0,0 2 0,-5-4 0,-7 0 0</inkml:trace>
  <inkml:trace contextRef="#ctx0" brushRef="#br0" timeOffset="50666">16673 669 24575,'12'9'0,"-1"3"0,-4 18 0,-2-7 0,-5 3 0,0-41 0,15-23 0,4-7 0,3-4 0,0 5 0,2 2 0,1 5 0,-2 5 0,-1-2 0,-17 34 0</inkml:trace>
  <inkml:trace contextRef="#ctx0" brushRef="#br0" timeOffset="51115">16996 550 24575,'11'-11'0,"-22"0"0,7 5 0,-28 6 0,14 11 0,-3 6 0,10 0 0,24-7 0,18-5 0,1-11 0,2-3 0,12 5 0,3-10 0,-34 14 0,-1 26 0,-8 6 0,-5 8 0,-1 21 0,-3 9-1915,-5-7 0,-2 4 0,0-4 1915,0-11 0,0-3 0,0-1 0,-3 18 0,-1-10 0,-6-15 0,8-24 0,-8-9 0,-1-13 0,10-7 0,2-26 0,9-10 0,0 15 0,0 0 0</inkml:trace>
  <inkml:trace contextRef="#ctx0" brushRef="#br0" timeOffset="51649">17241 678 24575,'15'-12'0,"-3"1"0,-11 9 0,-5 8 0,-7 7 0,19-2 0,14-13 0,10-10 0,-4-15 0,2-9 0,-20-4 0,5 7 0,-20 9 0,-1 13 0,-5 31 0,-10 39 0,13 4 0,-2-20 0,5-1 0,30 15 0,8-16 0,13-14 0,1-36 0,-23-4 0,-5-24 0,-13 23 0,-6-3 0</inkml:trace>
  <inkml:trace contextRef="#ctx0" brushRef="#br0" timeOffset="51985">17552 400 24575,'0'46'0,"9"6"0,-7 7 0,6-4 0,-8-17 0,0 10 0,0-15 0,0 0 0,0-22 0,0-6 0</inkml:trace>
  <inkml:trace contextRef="#ctx0" brushRef="#br0" timeOffset="52152">17560 664 24575,'31'-21'0,"2"-1"0,19-9 0,-15 15 0,0-9 0,-25 22 0,1-10 0</inkml:trace>
  <inkml:trace contextRef="#ctx0" brushRef="#br0" timeOffset="53016">18064 452 24575,'6'9'0,"4"-2"0,-3 12 0,18 30 0,-10-15 0,0 1 0,1 6 0,0-1 0,0-7 0,-1-4 0,2 8 0,-1-54 0,4 7 0,-12-35 0,14 3 0,-15 7 0,-1-3 0,4-1 0,1-1 0,-2-2 0,-2 2 0,3-12 0,0 38 0,-9 21 0,4 5 0,-5-3 0</inkml:trace>
  <inkml:trace contextRef="#ctx0" brushRef="#br0" timeOffset="53399">18554 707 24575,'-3'-20'0,"-8"8"0,-13 8 0,8 10 0,1 9 0,14-3 0,15-1 0,-1-6 0,25-14 0,-16 7 0,6-7 0,-11 9 0,2 0 0,-3 17 0,-5-8 0,-3 14 0,-3-17 0,-4 8 0,4-11 0,-5 6 0</inkml:trace>
  <inkml:trace contextRef="#ctx0" brushRef="#br0" timeOffset="53632">18767 381 24575,'0'38'0,"0"0"0,5 4 0,0 0 0,-4-6 0,1-2 0,8 31 0,-10-19 0,0-11 0,0-15 0,0-6 0</inkml:trace>
  <inkml:trace contextRef="#ctx0" brushRef="#br0" timeOffset="54049">18943 618 24575,'0'25'0,"9"-8"0,-2 3 0,8-14 0,-4-1 0,0-5 0,-1-5 0,10-13 0,-7-5 0,14-20 0,-14 19 0,0 15 0,-8 12 0,-5 22 0,0-4 0,5 2 0,5-2 0,19-11 0,-10-5 0,14-11 0,-26 4 0,2-4 0</inkml:trace>
  <inkml:trace contextRef="#ctx0" brushRef="#br0" timeOffset="54402">19338 513 24575,'55'0'0,"-13"0"0,11-6 0,-28 0 0,-5-7 0,-14 3 0,-33 4 0,-22 19 0,2 1 0,4 21 0,38-17 0,5 2 0,17-6 0,2-1 0,19-3 0,15 5 0,7-13 0,-17 6 0,-9-8 0</inkml:trace>
  <inkml:trace contextRef="#ctx0" brushRef="#br0" timeOffset="55448">10099 1802 24575,'11'0'0,"-1"-5"0,13 4 0,11-14 0,20 4 0,13 1-920,-21 3 0,3 0 0,4 0 0,1 0 920,2-1 0,2-1 0,2 0 0,1 0 0,1 2-833,-4 1 1,2 0-1,0 1 1,1 1 0,-2-1-1,-2-1 833,0-1 0,-2-1 0,-1 0 0,-1 0 0,2 2 0,1 2 0,3 1 0,-2 0 0,-2 0 0,-5-1-388,2-4 0,-4-1 1,-2 2 387,18 5 0,-9 1 0,-8-10 0,-81 21 0,-7-3 0,-7 0 0,-10 0 0,-1-1 0,14 1 0,3-2 0,-15-5 0</inkml:trace>
  <inkml:trace contextRef="#ctx0" brushRef="#br0" timeOffset="55783">10337 2014 8191,'-12'9'0,"53"-7"1170,-1 2 0,9-1 0,4 0-1170,-1-5 0,4-1 0,3-1 0,2 0 0,-1-1 0,3-1 0,3 0 0,-1 0 0,0-1-284,1 0 1,2 0-1,-2-1 1,0-1-1,-3 0 284,3-3 0,-1-2 0,-3 1 0,-1 1 0,-5 5 0,-1 2 0,-3-1 0,-5-1 848,11-9 0,-6 2-848,-9 12 0,-5 1 3905,6-10-3905,-23 11 287,-22 0 0,-5 0 0,1 0 0</inkml:trace>
  <inkml:trace contextRef="#ctx0" brushRef="#br0" timeOffset="56798">15365 1598 8191,'-6'5'0,"6"1"5063,18 0-5063,25-1 0,7-4 0,7-2 0,-4-5 0,5-1-103,-3 3 1,6-1 0,-1-2 102,-4-4 0,0-2 0,5 0 0,-3 2 0,4-1 0,4 0 0,2-1 0,0 0 0,-6 1 0,2 0 0,1 0 0,0-1 0,2 1 0,2-1-150,-11 3 1,2 0 0,0 0 0,2 0 0,0 0 0,-1 0 0,1 0 0,-1 0 149,0 0 0,0 0 0,1-1 0,-1 1 0,0 0 0,-2 0 0,-1 2 0,-3 0 0,15 0 0,-4 1 0,-1 1 0,-2 0 0,1-2 0,0-1 0,1-1 0,-1 0 0,-3 0 0,-6 2 1196,1 2 0,-5 2 0,-2-1-1196,1-4 0,-1-1 0,-6 2 0,-4 1 0,-10 1 0,-15 2 715,-38 12 1,8-6 0,-10 7-1</inkml:trace>
  <inkml:trace contextRef="#ctx0" brushRef="#br0" timeOffset="57215">15679 2188 24575,'0'0'0,"25"-23"0,12 11 0,8-1-2437,12-12 1,8-4 2436,-17 11 0,6-1 0,5 0 0,2-1 0,1 1-803,-10 2 1,2 1 0,1 0 0,2-1 0,1 1 0,2-1 0,2 0 802,-9 2 0,4 0 0,0-1 0,3 0 0,-1 0 0,2 0 0,-1 1 0,-1 0 0,0 0 0,-2 1-250,6-1 1,0 0-1,-1 1 1,-1 0-1,0 0 1,0 1-1,0 1 1,0-1 249,1 1 0,0 0 0,1 1 0,0 0 0,-1 0 0,-2 1 0,-2 1 0,-3 0-297,10-1 0,-5 2 0,-2 0 0,0 1 0,2 0 297,-3 1 0,2 1 0,0-1 0,-1 1 0,-1 1 0,-3-1 0,9 0 0,-4 1 0,-1 0 0,-2 0 0,15-2 0,-2 1 0,-12 2 948,10 3-948,-87 9 923,-20-7 1,7 7 0,9-9-1</inkml:trace>
  <inkml:trace contextRef="#ctx0" brushRef="#br0" timeOffset="80584">23849 5607 24575,'0'0'0</inkml:trace>
  <inkml:trace contextRef="#ctx0" brushRef="#br0" timeOffset="83147">25118 4256 8191,'-6'5'0,"1"5"5063,18 10-5063,-10 1 2818,18 28-2818,-13-5 0,0-10 0,0-1 0,5 4 1719,-6-1-1719,3-20 6784,-9 1-6784,-1-7 0,-2-5 0,-2-5 0</inkml:trace>
  <inkml:trace contextRef="#ctx0" brushRef="#br0" timeOffset="84447">25201 7436 24575,'7'-13'0,"13"-10"0,13 12 0,8 2 0,2-2 0,1 5 0,5 12 0,-3 10 0,-9 5 0,-8 8 0,-6 30 0,-11 7 0,-4-12 0,-7 3-241,-11 0 1,-5 4 0,-1-4 240,1-4 0,-1-3 0,-9 0 0,-1-6 0,-1-4 0,30-40 0,36-20 0,6-5 0,5-3 0,4 2 0,2 0-650,-13 5 1,1-1 0,-3 2 649,2 3 0,-2 2-375,7-4 1,-5 3 374,-2 2 0,10-1 0,-45 15 0,-1 0 0</inkml:trace>
  <inkml:trace contextRef="#ctx0" brushRef="#br0" timeOffset="127080">23130 12487 24575,'0'34'0,"6"-2"0,3 4 0,0 18 0,3 3 0,9 2 0,2 2 0,-9-15 0,0 2 0,0-7 0,4-6 0,-1-5 0,7 18 0,4-33 0,-7-18 0,33-30 0,-26-11-319,-11 9 1,-1-1 318,3-20 0,-16-1 0,-3-7 0,3 17 0,2-1 0,-3-2 0,-5-4 0,-1-1 0,0 9 0,1-12 0,10 109 0,1 10 0,3 6 0,4-5 0,1-3-223,-3-16 0,0-5 223,5 0 622,-2-10-622,4-4 0,-6-11 0,0-1 0,-9-12 0</inkml:trace>
  <inkml:trace contextRef="#ctx0" brushRef="#br0" timeOffset="127430">23761 12710 24575,'11'14'0,"-5"8"0,5 14 0,-10-4 0,5-2 0,-6-35 0,9-24 0,10-14 0,-1 4 0,10 22 0,-12 17 0,-5 4 0,8 12 0,-8 3 0,1-2 0,-3-6 0</inkml:trace>
  <inkml:trace contextRef="#ctx0" brushRef="#br0" timeOffset="127750">24113 12518 8191,'-4'-6'0,"-7"1"5063,-1 5-5063,-5 14 2818,6 4-2818,9 17 1719,4-12-1719,10 2 6784,-1-15-6784,4 6 0,1 2 0,-4 3 0,-8 2 0,-10-7 0,-10 4 0,-2-13 0,0 2 0,2-14 0,10 4 0,2-4 0</inkml:trace>
  <inkml:trace contextRef="#ctx0" brushRef="#br0" timeOffset="128147">24254 12511 13520,'0'16'0,"-6"0"4468,4 4-4468,-4 10 1919,11-3-1919,5 0 1056,6-12-1056,0-10 3612,5-15-3612,8-22 0,0-14 0,-5 4 0,-6 20 0,-12 30 0,5 13 0,7 4 0,-1-13 0,-1 1 0,-7-13 0</inkml:trace>
  <inkml:trace contextRef="#ctx0" brushRef="#br0" timeOffset="128864">24509 12417 24575,'5'-6'0,"1"1"0,5 5 0,-5 4 0,3 7 0,7 22 0,0 10 0,2 4 0,-3-12 0,1 0 0,3 17 0,0 1 0,-2-10 0,-2-5 0,5 13 0,1 7 0,-16-38 0,0-14 0,-9-6 0,-13-35 0,-2-6 0,-1-5 0,0 4 0,1-1-768,-4-15 0,4 1 768,11 20 0,2 1 0,-5-9 0,1-1 0,8 6 0,2 1 0,-3 4 0,2 2 0,7-8 0,11 26 0,-1 9 0,14 13 1536,-10 22-1536,0 24 0,-14 0 0,-12-6 0,-1-21 0,-5-11 0,1 0 0,-4-8 0,3 2 0,2-9 0,5 0 0</inkml:trace>
  <inkml:trace contextRef="#ctx0" brushRef="#br0" timeOffset="129164">24758 12389 24575,'15'-6'0,"3"-13"0,-1 6 0,-5-13 0,-17 9 0,-7 11 0,-5 16 0,0 25 0,11 2 0,0 3 0,15-15 0,3-10 0,9-3 0,-9-6 0,-3-1 0</inkml:trace>
  <inkml:trace contextRef="#ctx0" brushRef="#br0" timeOffset="129466">24934 12235 24575,'5'10'0,"5"7"0,2 0 0,-2 6 0,-5-6 0,-10-6 0,4-25 0,-4-32 0,21-16-457,-9 25 0,0-1 457,7 5 0,1 2 0,8-9 0,-5 8 0,-6 22 0,-7 5 0</inkml:trace>
  <inkml:trace contextRef="#ctx0" brushRef="#br0" timeOffset="129797">25125 11991 24575,'23'18'0,"1"5"0,3 13 0,-1-8 0,-12-8 0,4-29 0,-11-8 0,8-30 0,-9 11 0,-1-2 0,-1 2 0,1 0 0,10-28 0,-14 24 0,8 34 0,-8 2 0,4 4 0</inkml:trace>
  <inkml:trace contextRef="#ctx0" brushRef="#br0" timeOffset="129964">25380 11853 24575,'7'36'0,"0"0"0,-3 5 0,0 0 0,8 1 0,-11 19 0,5-52 0</inkml:trace>
  <inkml:trace contextRef="#ctx0" brushRef="#br0" timeOffset="130130">25421 11405 24575,'-6'-5'0,"2"9"0,4-8 0,0 9 0</inkml:trace>
  <inkml:trace contextRef="#ctx0" brushRef="#br0" timeOffset="130596">25577 11576 24575,'0'12'0,"-3"6"0,-5 29 0,2-5 0,21 7 0,8-3 0,8-2 0,-4-15 0,-14-6 0,-31-17 0,3 0 0,-18-1 0,21-5 0,3 0 0</inkml:trace>
  <inkml:trace contextRef="#ctx0" brushRef="#br0" timeOffset="131217">25853 11691 8191,'17'-20'0,"-5"-2"5063,0-1-5063,-16 8 2818,-3 20-2818,-8 6 1719,9 10-1719,18-9 6784,18-3-6784,4-8 0,6-2 0,7-3 0,2-2 0,-5-1 0,-2-2 0,21-9 0,-42-1 0,-26 13 0,-14 13 0,-4 7 0,-5 15 0,12-10 0,24-4 0,14-32 0,11-15 0,-14 3 0,-4-3-657,-6-5 1,-1-1 656,4-6 0,-1-4 0,-8-3 0,-3-6 0,0-1 0,4-3 0,1-1 0,-2 2 0,-2 6 0,-1 1 0,-1 4 0,0-15 0,-4 27 0,-14 96 0,14-16 0,3 8 0,-1 3-500,-2 0 0,0 2 0,0 3 0,2-3 500,4-2 0,2-1 0,1 0 0,-2-3 0,-1 4 0,-2-1 0,4-8 0,5-5 0,0-9 0,-7-12 0,5-10 0</inkml:trace>
  <inkml:trace contextRef="#ctx0" brushRef="#br0" timeOffset="131747">23554 13510 24575,'40'-33'0,"-1"0"0,-1 7 0,6-2 0,6-3 0,2-1 0,3 0 0,-1 0 0,-2 2 0,2-1 0,0 0 0,3 0 0,0-1 0,3 0 0,2-2-894,-13 7 0,3-1 1,1-1-1,1 0 0,1-1 1,1 0-1,0 0 0,0 1 1,0 0-1,0 1 0,-2 1 745,3-1 0,-1 1 0,1 1 0,0 0 0,-1 1 0,1-1 0,-1 2 0,-1-1 0,1 1 0,-2 0-91,3-1 1,0-1-1,0 1 1,-1 1 0,0-1-1,-1 2 1,-2 0 0,-1 2-1,-2 0 240,8-1 0,-3 0 0,-1 3 0,-2 0 0,-2 0 0,-1 2 279,10-5 1,-1 1-1,-6 2 1,-7 4-280,-4 4 0,-8 1 0,9-5 0,-29 9 1005,-14-1 1,-5 3 0,1 4 0</inkml:trace>
  <inkml:trace contextRef="#ctx0" brushRef="#br0" timeOffset="157862">26904 12251 8888,'-5'-10'0,"16"33"5114,6 22-5114,8 5 0,7 8 0,-6-16 0,1 2 0,1-2 366,-3-4 1,-1 0-1,1-2-366,13 17 0,-3-4 0,-14-21 0,-2-3 1849,19 27-1849,-10-22 0,-6-2 5627,-13-27-5627,-29-12 0,15 2 0,-15-6 0</inkml:trace>
  <inkml:trace contextRef="#ctx0" brushRef="#br0" timeOffset="158197">27249 12131 8191,'0'4'0,"-9"43"1652,-7-5 1,-4 5-1653,4 5 0,-2 3 0,-6-3 0,-5 4 0,1-3 0,5-9 0,1-2 0,-1 1 0,-4 10 0,-2 2 0,2-5 0,-1 2 0,0-5 0,3-3 0,2-6 2990,5-7-2990,-8 2 480,18-17 0,-2-4 0,10-7 1</inkml:trace>
  <inkml:trace contextRef="#ctx0" brushRef="#br0" timeOffset="161332">27311 11961 8191,'-16'-8'0,"0"-3"5063,6 10-5063,-1-4 2818,0 5-2818,0 0 1719,-9 0-1719,-6 0 6784,-30 15-6784,24-4 0,0 1 0,0 2 0,0 1 0,-26 15 0,20-11 0,8 0 0,-1 3 0,2-2 0,-2 3 0,-2 6 0,-3 3 0,2-1 0,0-1 0,2 1 0,-7 7 0,3 4 0,12-2 0,4 2 0,0 6 0,3 4-238,7-6 1,2 5 0,1-1 237,0 0 0,1 0 0,3-1-736,2 14 0,2-3 736,-1-10 0,0-2 0,-1-11 0,2-2-428,9 30 428,-7 1 0,14-15 0,4 3 0,-8-9 0,1 0 0,9 7 0,1-1-402,-5-9 0,1-3 402,13 17 307,-8-23 1,4 0-308,3-3 0,4-2 0,7-1 0,2-4 0,-1-3 0,1-5 0,-8-8 0,1-3 710,7-3 1,0-4-711,-4-4 0,0-3 0,10-5 0,1-2 0,-6-1 0,-3-1 0,-8 3 0,-3 1 0,24-13 0,-22 5 459,18-17-459,-27 15 0,-1-2 0,5-8 0,-2 0 460,-5 6 1,-3-1-461,-1-2 0,-3 0 0,6-26 0,-5 18 0,0-4 0,-1-11 0,-2-2-1069,2-5 1,-1 0 1068,1 9 0,-1 1 0,-7 6 0,-2 3 0,5-13 0,-9 17 0,-2-3 0,1 7 0,0-1 0,1-10 0,-2 0 0,-2 6 0,-2 3 0,-6-23 0,2 28 0,-1 0 0,-9-18 0,2-9 0,7 13 2137,-1 11-2137,5 1 0,-5 16 0,-9-14 0,7 15 0,-11-1 0,7 5 0,-28-12 0,-2 0 0,7 9 0,-3 1 0,-2 5 0,0 3 0,6 1 0,-1 2-371,-1 3 1,1 2 370,-24-1 0,20-1 0,-2 2 0,5 6 0,0 3 0,-9 3 0,1 6 0,14 10 0,5 3 0,-9 4 0,16 1 0</inkml:trace>
  <inkml:trace contextRef="#ctx0" brushRef="#br0" timeOffset="165049">27170 9701 24575,'18'6'0,"31"-26"0,-10 7 0,2 0 0,-1-7 0,2 0 0,0 4 0,-2 1 0,8-10 0,-8 8 0,-15 8 0,-5 30 0,9 35 0,-14-17 0,0 8 0,1 0-1759,0-1 0,0 0 0,1 3 1759,3 12 0,1 3 0,0-1 0,-4-7 0,0 0 0,2 4-715,-3-9 1,1 4-1,1 2 1,1 0-1,-1 0 715,0 0 0,1 0 0,0 0 0,0 1 0,0 1-642,0-1 0,0 2 0,0 1 0,0 0 0,0-2 0,0-3 642,3 10 0,-1-3 0,0-2 0,-2-1 0,-2-4 0,0-1 0,-2-1 0,-1-3-308,2 3 1,-2-2-1,-1 6 308,-3-4 0,0 5 0,-1 3 0,0 2 0,-1 0 0,0-4 0,-1 1 0,0 0 0,0 2 0,0 1 0,-1 1-97,-1-1 0,1 2 0,-1 2 0,0 0 0,-1-1 0,-1-2 0,0-2 97,-1 7 0,-1-2 0,-1-2 0,-1-2 0,1-2 0,1 1 0,0-1 0,-1-5 0,-5-9 948,-8-7 1,-1-8-949,-1 11 3999,-14-11-3999,-2-17 1624,-7-20-1624,0-10 6784,0-14-6784,9-5 0,1-2 0,0-10 0,12 12 0,-5-8 0,19 27 0,-7-3 0</inkml:trace>
  <inkml:trace contextRef="#ctx0" brushRef="#br0" timeOffset="165980">28880 11029 8191,'0'11'0,"0"30"1474,5 3 1,1 5-1475,-5-4 0,0 1 1240,5 4 1,-1-2-1241,-5 16 2009,9-7-2009,-7-16 5713,6-8-5713,-8-47 0,0 13 0,0-24 0</inkml:trace>
  <inkml:trace contextRef="#ctx0" brushRef="#br0" timeOffset="166314">28899 10992 8191,'5'3'0,"11"21"5063,11 34-5063,-8-15 0,0 0 0,-4-10 0,0-2 0,10 25 2818,-13-45-2818,-1-2 1719,4-8-1719,-3-5 6784,-2-16-6784,-5-11 0,-5-15 0,1 11 0,-2-3 0,-3-5 0,-2-1 0,1 1 0,-1 2 0,-6-19 0,4 36 0,8 20 0</inkml:trace>
  <inkml:trace contextRef="#ctx0" brushRef="#br0" timeOffset="166596">29354 11307 24575,'25'11'0,"-5"-2"0,8-20 0,-16-5 0,-3-3 0,-23-3 0,6 16 0,-12 0 0,14 11 0,1-4 0,5 4 0</inkml:trace>
  <inkml:trace contextRef="#ctx0" brushRef="#br0" timeOffset="167132">29974 10585 24575,'0'58'0,"0"0"0,-1-14 0,1 1 0,1 0 0,1 0 0,2 1 0,-2-2 0,-2 10 0,2-7 0,13 6 0,-13-32 0,13-4 0,1 0 0,6-9 0,-6-2 0,-7-6 0</inkml:trace>
  <inkml:trace contextRef="#ctx0" brushRef="#br0" timeOffset="167582">29952 11037 13801,'-5'-11'0,"13"-6"4393,17-9-4393,9 4 934,-4 5 0,2 2-934,27-3 0,-4 3 0,1 6 1026,-22 22-1026,0 16 3487,-2 27-3487,-14-2 0,-3-8 0,-15-17 0,-5-22 0,-1-15 0,0-6 0,1-22 0,5-2 0,0-18 0,7 7 0,3-1 0,-3 14 0,3 1 0,6-6 0,1 5 0,0 13 0,-3 17 0</inkml:trace>
  <inkml:trace contextRef="#ctx0" brushRef="#br0" timeOffset="167997">30612 10703 24575,'-23'19'0,"4"11"0,4 0 0,1 2 0,5 12 0,-6 0 0,15-24 0,9-13 0,7-15 0,3-6 0,2-14 0,-14 7 0,4 5 0,-10 1 0,9 18 0,-3 4 0,9 16 0,1-7 0,4 1 0,-1-11 0,-4-6 0,4-11 0,-13-5 0,3 4 0,-10 3 0</inkml:trace>
  <inkml:trace contextRef="#ctx0" brushRef="#br0" timeOffset="168330">30811 10706 24575,'11'32'0,"-5"-5"0,4-2 0,-9-4 0,4-4 0,-10-7 0,4-5 0,-4-5 0</inkml:trace>
  <inkml:trace contextRef="#ctx0" brushRef="#br0" timeOffset="168478">30833 10392 8191,'-5'-21'0,"4"4"0,-4 17 0</inkml:trace>
  <inkml:trace contextRef="#ctx0" brushRef="#br0" timeOffset="168782">31031 10509 24575,'6'30'0,"0"-2"0,6-6 0,9-23 0,2-9 0,0-12 0,-3 15 0,-9 2 0,6 14 0,0 3 0,5 9 0,-10-9 0,-2-2 0</inkml:trace>
  <inkml:trace contextRef="#ctx0" brushRef="#br0" timeOffset="169628">31767 9863 8191,'-7'22'0,"0"19"2531,6 11 1,2 6-2532,4-7 0,-1-2 0,-3-1 0,0-3 2818,8 18-2818,-3-32 1719,-5-3-1719,5-11 0,-6-7 0,0-5 0</inkml:trace>
  <inkml:trace contextRef="#ctx0" brushRef="#br0" timeOffset="169779">31699 10271 24575,'24'-12'0,"-5"6"0,10-7 0,-17 12 0,-3-5 0</inkml:trace>
  <inkml:trace contextRef="#ctx0" brushRef="#br0" timeOffset="170311">31906 10243 24575,'18'-11'0,"3"-20"0,-5 15 0,-5-14 0,-7 13 0,-10 11 0,-5 1 0,0 10 0,-1 10 0,6 3 0,0 7 0,20-13 0,-6-3 0,16-9 0,-8-6 0,22-10 0,5-26 0,-16 20 0,1 2 0,10-18 0,-11 19 0,-15 38 0,-5 11 0,-1 9 0,-6-5 0,-10-10 0,-2-12 0,-14-1 0,8-7 0,-2-4 0,9-4 0,5 2 0,2-3 0</inkml:trace>
  <inkml:trace contextRef="#ctx0" brushRef="#br0" timeOffset="170563">32389 9664 24575,'36'51'0,"-26"-18"0,-2 2 0,12 21 0,-20 9 0,0-27 0,0-8 0,0-6 0,0-13 0,0-7 0</inkml:trace>
  <inkml:trace contextRef="#ctx0" brushRef="#br0" timeOffset="170713">32417 9927 24575,'9'-24'0,"10"0"0,3 16 0,10-13 0,-4 8 0,-7-2 0,-4 6 0,-13 9 0</inkml:trace>
  <inkml:trace contextRef="#ctx0" brushRef="#br0" timeOffset="171480">30723 11826 8405,'-5'-6'0,"-6"1"5085,-5 5-5085,-4 22 2787,9 2-2787,2 20 1689,22-8-1689,-4-6 6609,12-5-6609,-8 0 0,0-3 0,-6-1 0,-12-6 0,-2-9 0,-18 4 0,7-9 0,-7 4 0,13-5 0,3 0 0</inkml:trace>
  <inkml:trace contextRef="#ctx0" brushRef="#br0" timeOffset="172000">30828 11901 8191,'0'11'0,"5"9"5063,9 18-5063,3 0 2818,-3 13-2818,-5-13 1719,-9 17-1719,0-15 6784,0 6-6784,0-34 0,-9-39 0,3-5 0,-1-7 0,1-4 0,1-3-865,-1-8 1,1 0 864,3 8 0,4 0 0,10-9 0,2 1 0,-6 18 0,2 3 0,8-1 0,2 7 0,3 13 0,-2 31 0,-1 21 0,-10 22 864,-4-26 1,-3 0-865,-8 16 0,-1-21 0,0-10 0,-8-17 0,2 12 0,-4-13 0,-4-7 0,13 3 0,-2-8 0</inkml:trace>
  <inkml:trace contextRef="#ctx0" brushRef="#br0" timeOffset="172314">31135 11519 24575,'11'14'0,"-5"31"0,-3 2 0,-1 4 0,-2-5 0,0 1-730,0 8 1,0-4 729,0 5 474,0-13-474,0-18 60,0-5 1,0-14-1,0-1 1</inkml:trace>
  <inkml:trace contextRef="#ctx0" brushRef="#br0" timeOffset="172499">31296 11826 24575,'0'16'0,"5"0"0,-4 6 0,4-1 0,-11 0 0,4-10 0,-4-2 0</inkml:trace>
  <inkml:trace contextRef="#ctx0" brushRef="#br0" timeOffset="172662">31431 11317 8191,'-5'-1'0,"4"-3"0,-4 9 0</inkml:trace>
  <inkml:trace contextRef="#ctx0" brushRef="#br0" timeOffset="172861">31540 11256 24575,'0'29'0,"10"34"0,-9-18 0,0 5 0,3-4 0,0 5 0,-2-1-1320,-4-1 1,-2-1 0,0-2 1319,3 13 0,0-5 0,-4-17 0,0-7 306,0-12 1,4-13-1,-4-5 1</inkml:trace>
  <inkml:trace contextRef="#ctx0" brushRef="#br0" timeOffset="173015">31498 11817 8191,'29'-21'0,"0"0"5063,11-2-5063,-13 9 0,-21 9 0,-1 5 0</inkml:trace>
  <inkml:trace contextRef="#ctx0" brushRef="#br0" timeOffset="175928">29501 13766 8191,'6'8'0,"4"25"2531,-6 1 1,0 4-2532,8 3 0,0 1 0,-6 2 0,0-3 0,17 12 2818,-13-20-2818,-4-18 0,-6-9 0,0-1 0</inkml:trace>
  <inkml:trace contextRef="#ctx0" brushRef="#br0" timeOffset="176262">29563 13632 24575,'24'15'0,"-3"2"0,2 14 0,-1 3 0,4 6 0,7 4 0,1 1 0,-2-4 0,-1-2 0,-5-5 0,-1-12 0,8-38 0,-24-31 0,1 11 0,-2-3 0,-12-12 0,-2 0 0,5 15 0,-1 1 0,-6-1 0,0 4 0,2 6 0,-2 11 0,3 10 0</inkml:trace>
  <inkml:trace contextRef="#ctx0" brushRef="#br0" timeOffset="176514">30114 13800 24575,'24'11'0,"6"3"0,-8-13 0,1-1 0,-2-15 0,-15 2 0,0-11 0,-23 8 0,-5-1 0,-18 7 0,3 8 0,10 8 0,12 0 0,10-1 0</inkml:trace>
  <inkml:trace contextRef="#ctx0" brushRef="#br0" timeOffset="177229">30527 13423 8191,'17'-29'0,"14"10"5063,6-7-5063,2 19 2818,-23 18-2818,0 2 1719,-15 15-1719,18 6 6784,-2-14-6784,9 8 0,0-25 0,1-15 0,-8-6 0,6-33 0,-8 7 0,-6-2 0,-3 52 0,-11 31 0,-6 19 0,7-12 0,2 5 0,0 4 0,-1 1-1665,-2 10 0,-1 3 1,1 0-1,1-2 1665,1-10 0,1-1 0,1-2 0,-1-1 0,-2 12 0,0-3 0,-1-12 0,-3-4 0,-11-11 0,-8-27 0,1-8 0,-5-5 0,11-10 6659,1-10-6659,5 13 0,4-4 0,4 18 0</inkml:trace>
  <inkml:trace contextRef="#ctx0" brushRef="#br0" timeOffset="177580">30712 14656 24575,'28'-20'0,"1"1"0,-2-2 0,2 1 0,10 3 0,2 1 0,-3 1 0,0 0 0,4-1 0,-2 3 0,10 1 0,-35 6 0,-10 6 0</inkml:trace>
  <inkml:trace contextRef="#ctx0" brushRef="#br0" timeOffset="177779">30828 14757 8191,'3'0'0,"20"-15"5063,10 3-5063,-1-4 0,0-2 704,12-7 1,-6 5-1,-19 8 1</inkml:trace>
  <inkml:trace contextRef="#ctx0" brushRef="#br0" timeOffset="610481">19197 11970 24575,'0'0'0</inkml:trace>
  <inkml:trace contextRef="#ctx0" brushRef="#br0" timeOffset="821914">13151 10514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4:43:04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2239 10125 24575,'-48'4'0,"3"10"0,8-3 0,0 5 0,4 5 0,3 5 0,-2 6 0,1 5 0,1 6 0,2 5 0,-1 9 0,4 3-265,9-15 1,2 2 0,1 1 264,1 4 0,2 2 0,2 1 0,1 4 0,1 2 0,1 1-484,2 4 1,1 0 0,0 2 483,1-16 0,1 1 0,0 0 0,-1-1 0,1 15 0,0-1 0,0 0-157,0-6 0,0-1 1,0-2 156,0-10 0,0-1 0,-1-3 0,-1 8 0,0-5 0,-6 19 716,-1-29-716,-1-12 1469,0-10-1469,0-6 528,0-3-528,-1-4 0,0-1 0,-1 0 0,1 0 0,2-2 0,3-5 0,3-6 0,2-9 0,5-7 0,17-8 0,22-1 0,-9 21 0,4 3 0,8 2 0,2 4 0,1 2 0,-1 4 0,0 5 0,-2 2 0,-7 3 0,-4 2 0,12 13 0,-24 15 0,-18-5 0,-4 6 0,-2 21 0,-1 10-762,1-18 1,0 5 0,-1 3 0,1 3 761,-1-2 0,0 2 0,1 3 0,-1 1 0,0 0-601,1-5 1,-1 2 0,0 0 0,1 1 0,-1 1 0,1-1 600,0-5 0,0 0 0,0 1 0,0 0 0,0 0 0,0 0 0,0-1 0,0-2 0,0 0 0,0 0 0,0 0 0,1-1 0,-1-1 0,1-1 0,0 4 0,0-2 0,1 0 0,-1-1 0,1-1 0,0-2-197,1 17 0,1-3 0,0-2 0,1-4 197,1 3 0,1-5 0,0-6 0,4 2 0,1-8 0,6 13 2278,0-34-2278,10-17 3990,18-11-3990,-12-5 0,3-5 583,7-5 0,1-5-583,7-9 0,1-6 0,-17 9 0,0-2 0,0-1 0,2-4 0,-1-1 0,-1 0 0,12-13 0,-4 3 0,-14 14 0,-4 3 0,5-6 0</inkml:trace>
  <inkml:trace contextRef="#ctx0" brushRef="#br0" timeOffset="1967">6023 10138 24575,'37'0'0,"0"0"0,16 0 0,7 0 0,-2 0 0,6 0 0,4 0-1116,-18 1 1,3-1 0,1 0 0,2 1-1,0 0 1116,5 0 0,2 0 0,0 0 0,1 1 0,0-1 0,-8 1 0,0-1 0,1 1 0,0-1 0,-1 1 0,0 0 0,8 0 0,0 1 0,-1-1 0,-1 1 0,-2-1 4,6 2 0,-3-1 0,-1 0 1,-2 0-5,-6-1 0,-1 1 0,-1-1 0,2-1 0,6 1 0,2 0 0,0-1 0,-5 0 0,0 0 0,-4 0 0,2 0 0,-3-1 0,3 0 0,-1-1 0,-6 1 614,8-1 1,-5 0-615,-5 0 0,-4-1 0,17 0 0,-25 1 695,-17 1 1,-9 0-1,-5 0 1</inkml:trace>
  <inkml:trace contextRef="#ctx0" brushRef="#br0" timeOffset="41801">21222 9909 24575,'0'-10'0,"0"0"0,3-2 0,6-5 0,16-12 0,18-12 0,-17 18 0,2 0 0,3 0 0,-1 2 0,23-11 0,-7 14 0,-4 10 0,-2 7 0,2 1 0,-3 4 0,-1 7 0,2 17 0,1 20 0,-19-13 0,-2 3 0,-1 7 0,-2 3 0,-1 10 0,-3 3 0,-6-18 0,0 1 0,-2 1-154,-1 1 1,-1 2 0,0-1 153,-1 3 0,0 0 0,-2-1 0,0-2 0,-1 0 0,-1 0 0,0 1 0,-1-1 0,0 1 0,-1 0 0,-1-1 0,0 0 0,0-1 0,-1-1 0,1-1 0,-2 21 0,1-2 0,1-6 0,1-3 0,2-9 0,0-3 0,0 23 0,2-28 0,0-21 0,0-13 460,0-7-460,0-1 0,3-1 0,4-3 0,4 0 0,3-1 0,-3 1 0,-3 2 0,-3 3 0,-2 1 0,-1 0 0,1 0 0,-1 0 0,0 0 0,-1-1 0,-1 0 0,0-1 0,0 0 0,-8 33 0,-8 17 0,3-5 0,0 4 0,-2 3 0,0 2 0,0 6 0,1 2 0,1-2 0,1 2 0,3 2 0,2 1 0,1 0 0,2 0 0,2-2 0,1-1 0,1 1 0,0 0 0,0-5 0,0 0 0,0-4 0,0 0 0,-1-1 0,-1-1 0,-1 1 0,-1 0 0,-1 1 0,-1 1 0,-1 0 0,-1 1 0,-1-3 0,0-2 0,0-5 0,0-2 0,-7 24 0,0-16 0,3-14 0,-2-4 0,-2-3 0,-4 0 0,-8 2 0,-6 1 0,-12-3 0,-10-1 0,26-13 0,-2-3 0,0-1 0,-1-2 0,-31 3 0,2-6 0,7-3 0,-10-9 0,24 2 0,0-7 0,27 5 0,7 3 0,5 0 0,1 0 0,2-1 0,0 2 0,0 0 0</inkml:trace>
  <inkml:trace contextRef="#ctx0" brushRef="#br0" timeOffset="68464">22381 10225 24575,'22'11'0,"27"26"0,-9-6 0,4 5 0,-8-7 0,2 3 0,0 1-388,2 4 1,0 0-1,-1 1 388,-2-4 0,-1 1 0,-1-1 0,10 11 0,-2-1 190,-9-8 0,-3-4-190,15 11 0,-22-20 0,-9-12 0</inkml:trace>
  <inkml:trace contextRef="#ctx0" brushRef="#br0" timeOffset="69717">23027 10127 24575,'-33'38'0,"8"-6"0,-4 5 0,4-2 0,-1 3 0,-1 2-529,-5 5 0,-1 3 0,1-1 529,1 0 0,0 0 0,1-1 0,2-3 0,1 0 0,1-2 257,-9 12 1,2-4-258,7-8 0,1-2 131,5-9 1,2-3-132,-10 8 0,14-14 0,6-14 0,5-2 0</inkml:trace>
  <inkml:trace contextRef="#ctx0" brushRef="#br0" timeOffset="1.36631E6">12042 10272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1:55:40.8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20712 12695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5:06:09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15684 6536 24575,'-6'5'0,"1"6"0,5 6 0,0 8 0,0 5 0,0 13 0,-10 5 0,9-8 0,0 1 0,-4-5 0,0 0 0,4 11 0,2-2 0,-1 6 0,0-5 0,0-30 0,0 4 0,0 4 0,0-1 0,0 6 0,0-12 0,0-2 0,0 8 0,0-5 0,0 11 0,0-9 0,0-4 0,0-1 0,0-4 0,0 0 0,5 4 0,-4-3 0,8-2 0,-7 0 0,7-4 0,2 4 0,5-4 0,5-1 0,-5-5 0,-1 0 0,5 0 0,-2 0 0,7 0 0,-5 0 0,10 0 0,-7 0 0,7 0 0,-4 0 0,-4 0 0,4 0 0,-6 0 0,10 0 0,1 0 0,18-6 0,-15 5 0,4-6 0,-18 7 0,25 0 0,7-8 0,-14 7 0,0 0 0,22-8 0,-5 9 0,-17 0 0,18-8 0,3 6 0,-18-3 0,2 1 0,-3 4 0,-1 0 0,-5-4 0,-1 0 0,22 1 0,-17-5 0,18 8 0,3 0 0,-21 0 0,1 0 0,20 0 0,-4 0 0,-17 0 0,18 0 0,-23 0 0,1 0 0,5 0 0,0 0 0,3 0 0,1 0 0,0 0 0,-2 0 0,20 0 0,-20 0 0,-1 0 0,19 0 0,-25 0 0,1 0 0,23 0 0,-18 0 0,7 0 0,-14 0 0,16 6 0,-8-5 0,-9 6 0,-2-7 0,-10 0 0,10 0 0,2 6 0,9-5 0,-5 5 0,-9-6 0,2 6 0,-3-4 0,6 4 0,8-6 0,-12 0 0,11 0 0,8 0 0,14 0 0,0 0 0,-24 0 0,-1 0 0,5 0 0,7 0 0,-22 0 0,-9 0 0,3 0 0,-8-5 0,3-6 0,-5-15 0,-4 2 0,-1-15 0,-5 6 0,0 1 0,0 3 0,0 0 0,0-18 0,0-13 0,0 25 0,0 1 0,0-20 0,0 15 0,0 18 0,0 6 0,0-1 0,-5 0 0,4-5 0,-4 0 0,5 0 0,0-12 0,0 9 0,0-9 0,0 17 0,0 1 0,0 4 0,-4 0 0,2 0 0,-3 0 0,1 1 0,-7-3 0,-1 7 0,-12-5 0,1 5 0,-13 0 0,-1-5 0,-4 10 0,1-6 0,1 7 0,0 0 0,-16 0 0,18-4 0,-1-2 0,-10 5 0,-1 0 0,9-4 0,1 0 0,1 4 0,5 2 0,2-1 0,-22 0 0,1 0 0,15 0 0,-2 0 0,-7 0 0,-1 0 0,8 0 0,-1 0-638,-5 0 0,-1 0 638,6 0 0,-1 0-257,-16 0 0,-3 0 257,-2 0 0,0 0 0,0 0 0,1 0-605,6 0 0,4 0 605,-15 0 0,22-5 0,-1 0 0,2 4 0,-1 0 0,-11-9 0,-2 0 0,0 3 0,2 1 0,5 0 0,3 0 0,8 0 0,3 2 0,-19 4 1161,16 0-1161,-16 0 512,-5 0-512,23 0 0,-2 0 0,-1 0 0,3 0 0,-15 0 1327,-2 0-1327,22 6 0,-5-5 0,5 10 0,11-10 0,6 4 0,-1-5 0,-5 0 0,-1 5 0,-4-4 0,9 4 0,-3 0 0,3-4 0,-5 8 0,1-1 0,4-2 0,7 0 0,5-6 0</inkml:trace>
  <inkml:trace contextRef="#ctx0" brushRef="#br0" timeOffset="4449">12803 8545 24575,'36'-12'0,"-1"5"0,0-7 0,3-3 0,21-2 0,-23 3 0,-1-1 0,3 3 0,-18 10 0,-31 12 0,11-6 0,-17 7 0</inkml:trace>
  <inkml:trace contextRef="#ctx0" brushRef="#br0" timeOffset="4933">12968 8514 24575,'0'26'0,"6"9"0,-4 5 0,10 3 0,-10-3 0,10-11 0,-11-12 0,5-7 0,-6-5 0</inkml:trace>
  <inkml:trace contextRef="#ctx0" brushRef="#br0" timeOffset="5500">13172 8527 24575,'6'17'0,"4"3"0,-4 1 0,6 11 0,-1-4 0,-4-3 0,3-14 0,10-28 0,-2-8 0,3-6 0,7-9 0,0-4 0,0-5 0,-2 2 0,-4 11 0,-4 4 0,1-9 0,-8 31 0,-10 0 0,9 9 0,-9 1 0,4 1 0,-5 4 0</inkml:trace>
  <inkml:trace contextRef="#ctx0" brushRef="#br0" timeOffset="6033">13669 8484 24575,'10'26'0,"-1"-3"0,-9-12 0,4 4 0,-2-3 0,7 8 0,-3-8 0,30-22 0,-6-5 0,4-7 0,17-16 0,2-4-919,-6 10 0,-1 0 919,2-5 0,-3 4 0,3 6 0,-5 5 0,-13 12 0,-14 10 0,-7 1 0,-9 4 0</inkml:trace>
  <inkml:trace contextRef="#ctx0" brushRef="#br0" timeOffset="8853">17721 8396 24575,'-6'-4'0,"10"2"0,25-11 0,36 1 0,-18-2 0,2 1 0,-4 6 0,-1 0-307,2-10 0,-3 2 307,5 11 152,-5-17-152,-18 20 0,-10-5 0,-10 6 0</inkml:trace>
  <inkml:trace contextRef="#ctx0" brushRef="#br0" timeOffset="9234">18037 8388 24575,'0'23'0,"0"4"0,0 21 0,0 3 0,0-9 0,0-5 0,0-21 0,0-1 0,0-4 0,0 0 0,5-5 0,-4-1 0,4-5 0</inkml:trace>
  <inkml:trace contextRef="#ctx0" brushRef="#br0" timeOffset="9799">18292 8453 24575,'6'48'0,"10"12"0,-6 0 0,1-21 0,-1-1 0,-8 9 0,8-9 0,-4-46 0,9-32 0,7-19 0,-10 27 0,1 1 0,11-13 0,-5 10 0,-12 18 0,4-4 0,-10 8 0,10 2 0,-9 5 0,2 5 0</inkml:trace>
  <inkml:trace contextRef="#ctx0" brushRef="#br0" timeOffset="10416">18916 8448 24575,'13'23'0,"10"9"0,-4 3 0,1 2 0,14 10 0,-6 0 0,-8-35 0,-8-3 0,-2-9 0,-5 0 0</inkml:trace>
  <inkml:trace contextRef="#ctx0" brushRef="#br0" timeOffset="10682">19100 8533 24575,'-16'5'0,"-5"18"0,-17 12 0,15-8 0,1 0 0,-19 11 0,3-2 0,22-22 0,5 1 0,-3-3 0,5 4 0,-1-3 0,4-3 0,6-5 0</inkml:trace>
  <inkml:trace contextRef="#ctx0" brushRef="#br0" timeOffset="12919">22865 8400 24575,'-6'0'0,"1"0"0</inkml:trace>
  <inkml:trace contextRef="#ctx0" brushRef="#br0" timeOffset="13550">22789 8324 24575,'0'3'0,"7"13"0,-6 32 0,14-4 0,-13 12 0,11-25 0,-12-1 0,4-9 0,-5-4 0,0-2 0,0-9 0,0-1 0</inkml:trace>
  <inkml:trace contextRef="#ctx0" brushRef="#br0" timeOffset="14117">22674 8282 24575,'21'-16'0,"-4"9"0,9-3 0,2 2 0,-5 6 0,14-1 0,-12 19 0,2 19 0,0 6 0,-17-1 0,5-9 0,-9-1 0,-10-3 0,-8 8 0,-2-13 0,-13-1 0,11-15 0,-20 20 0,-1-8 0,-3 14 0,15-12 0,5-10 0,13-5 0,-4-5 0,7 0 0</inkml:trace>
  <inkml:trace contextRef="#ctx0" brushRef="#br0" timeOffset="14966">23125 8438 24575,'0'-11'0,"0"1"0,-5-1 0,-1 5 0,-5 1 0,0 10 0,0 10 0,5 3 0,1 3 0,5-6 0,5-9 0,5-1 0,19-14 0,-8-2 0,11 0 0,-19 2 0,7 9 0,-8 5 0,3 1 0,-5 0 0,1-1 0,0-5 0,-5 0 0,-1 0 0</inkml:trace>
  <inkml:trace contextRef="#ctx0" brushRef="#br0" timeOffset="15250">23289 8176 8476,'0'5'0,"0"9"5091,6 35-5091,2-6 2776,4-2-2776,-5-15 1680,-2-7-1680,-5-2 1638,0-1 0,0-6 0,0-5 0</inkml:trace>
  <inkml:trace contextRef="#ctx0" brushRef="#br0" timeOffset="15399">23284 8324 24575,'9'-6'0,"-7"2"0,7 4 0</inkml:trace>
  <inkml:trace contextRef="#ctx0" brushRef="#br0" timeOffset="15782">23432 8292 24575,'-5'-6'0,"-2"15"0,-4 4 0,3 8 0,4-5 0,8-6 0,2-4 0,11-10 0,5-13 0,2-2 0,-3 3 0,-6 10 0,0 11 0,-8 1 0,19 0 0,-17 3 0,19-7 0,-21 2 0,3-4 0</inkml:trace>
  <inkml:trace contextRef="#ctx0" brushRef="#br0" timeOffset="16149">23781 8082 24575,'24'45'0,"0"6"0,5-15 0,-4 1 0,-5-12 0,-10-8 0,-5-11 0,-5-1 0</inkml:trace>
  <inkml:trace contextRef="#ctx0" brushRef="#br0" timeOffset="16337">23918 8189 24575,'-12'16'0,"-10"15"0,6-4 0,-12 16 0,0-7 0,3-4 0,6-7 0,8-14 0,6-6 0</inkml:trace>
  <inkml:trace contextRef="#ctx0" brushRef="#br0" timeOffset="35432">9919 12267 8191,'-5'-6'0,"-1"1"5063,0 0-5063,-4 4 2818,0-4-2818,-19 5 1719,10 5-1719,-26 9 6784,12 13-6784,-13 12 0,27-8 0,3 4 0,-1 6 0,3 0 0,7-1 0,3-1 0,-2-1 0,2-3 0,4 11 0,19-2 0,11-7 0,1-23 0,6-3 0,13-1 0,3-5 0,-10-8 0,-1-3 0,0 1 0,-5-1 0,-10-5 0,-20 2 0</inkml:trace>
  <inkml:trace contextRef="#ctx0" brushRef="#br0" timeOffset="36099">10248 12557 24575,'-12'-21'0,"-1"10"0,11-3 0,-12 13 0,-2-4 0,-7 19 0,0-2 0,10 21 0,-8 1 0,17 14 0,-11-17 0,25 5 0,6-29 0,5 2 0,20-35 0,-17 10 0,7-17 0,-20 27 0,-6 7 0,0 15 0,1 0 0,4 1 0,1-6 0,0-6 0,-5-5 0,-1 0 0</inkml:trace>
  <inkml:trace contextRef="#ctx0" brushRef="#br0" timeOffset="36366">10348 12220 24575,'0'47'0,"0"0"0,0 5 0,0-1 0,0-10 0,0-2 0,0 26 0,5-27 0,-4-22 0,4-5 0,-5-6 0</inkml:trace>
  <inkml:trace contextRef="#ctx0" brushRef="#br0" timeOffset="36534">10292 12523 8191,'-6'-5'0,"6"-1"5063,11-5-5063,1 5 2818,3 1-2818,-4 1 429,0 2 1,-5-3 0,-1 5 0</inkml:trace>
  <inkml:trace contextRef="#ctx0" brushRef="#br0" timeOffset="36883">10462 12466 24575,'17'-15'0,"3"3"0,-13-4 0,-7 17 0,-9 9 0,-2 14 0,5 2 0,15-3 0,3-7 0,9-9 0,1-2 0,-5-5 0,-1-9 0,-9 6 0,-1-6 0</inkml:trace>
  <inkml:trace contextRef="#ctx0" brushRef="#br0" timeOffset="37267">10632 12447 8191,'5'-16'0,"-4"1"5063,3 14-5063,-8 7 2818,2 5-2818,-2 9 1719,13-8-1719,3-2 6784,10-14-6784,-5 2 0,0-7 0,-11 33 0,8 32 0,-12-6 0,-1 3 0,4-7 0,0-1-402,-4 5 1,-2-3 401,1 9 0,0-11 0,0-8 0,0-38 0,0 6 0,0-22 0</inkml:trace>
  <inkml:trace contextRef="#ctx0" brushRef="#br0" timeOffset="37882">10881 12538 24575,'-6'10'0,"-3"1"0,7 0 0,-2 4 0,8-3 0,7-2 0,13-5 0,-6-5 0,5-22 0,-17 7 0,-11-25 0,-17 12 0,-1 3 0,1 4 0,22 9 0,19 5 0,-1 3 0,10 8 0,-10 12 0,-1 1 0,0 9 0,-6-10 0,4-15 0,2-8 0,4-5 0,0 2 0,0 10 0,-4 5 0,-2 1 0,-9 5 0,-1-5 0,-5-2 0</inkml:trace>
  <inkml:trace contextRef="#ctx0" brushRef="#br0" timeOffset="38034">11140 12284 24575,'0'-11'0</inkml:trace>
  <inkml:trace contextRef="#ctx0" brushRef="#br0" timeOffset="38670">11224 12354 24575,'0'11'0,"4"4"0,-2-3 0,18 7 0,-3-12 0,20 2 0,0-9 0,-5-6 0,2-6 0,-21-11 0,0-1 0,-27 8 0,-3 16 0,0 11 0,3 10 0,23-5 0,-2-6 0,9 0 0,-5-9 0,-1 4 0,5-5 0,2 0 0,3 0 0,-4 0 0,-1 0 0,1-10 0,4-10 0,2-36 0,-13 15 0,-2-3 0,-1-1 0,-3 0 0,-6 2 0,-2 4 0,3-3 0,-12 24 0,8 13 0,-12 34 0,10 29 0,0-26 0,3 3-370,8 9 1,5 0 369,4 14 0,5-16 0,5 0 0,-2-10 0,1-3 0,15 27 0,-9-29 0,-22-22 0</inkml:trace>
  <inkml:trace contextRef="#ctx0" brushRef="#br0" timeOffset="39300">9856 13211 24575,'43'-17'0,"-1"0"0,14-4 0,3 1 0,-19 8 0,2 0 0,5 0-1184,0 1 1,6-1 0,3 0 0,1 0 0,0 0 1183,5 1 0,0 0 0,2 0 0,1 0 0,2-1-313,-11 1 1,3 0 0,0-1-1,1-1 1,0 1 0,-1 0-1,-1 1 313,3-1 0,-1 0 0,0 1 0,-1-1 0,-2 1 0,-4-1 0,10-2 0,-3-1 0,-4 0 0,-4 1 0,-3-1 0,-5 2 0,-9 2 1661,-3-1-1661,-31 8 0,-3 4 0,-13 0 652,4 0 0,5 0 0,1 0 1</inkml:trace>
  <inkml:trace contextRef="#ctx0" brushRef="#br0" timeOffset="46083">8962 11395 24575,'2'22'0,"5"25"0,4 11 0,-1-20 0,-1-2 0,-2 0 0,7-4 0,-3-26 0,12-1 0,7-33 0,8-16 0,-3 16 0,4-2 0,3-2 0,2-3-772,1-3 0,1-3 1,3-1-1,1-2 0,1 2 772,-2 3 0,2 0 0,1 1 0,1-1 0,-1 1 0,-1 1 0,4-2 0,1-1 0,-1 2 0,-2 2 0,-2 2 0,-3 1 0,-1 3 0,-3 1 0,-3 3 0,15-12 0,-14 14 0,-29 24 0,-10 2 0,-10 8 0,2-5 0</inkml:trace>
  <inkml:trace contextRef="#ctx0" brushRef="#br0" timeOffset="51133">14352 12273 24575,'0'37'0,"0"13"0,0-17 0,0 2 0,0-1 0,0 0 0,0 31 0,0-17 0,0-5 0,0-13 0,0-5 0,0-18 0,0 1 0,0-13 0</inkml:trace>
  <inkml:trace contextRef="#ctx0" brushRef="#br0" timeOffset="51650">14338 12414 24575,'9'3'0,"11"29"0,-4-4 0,0 4 0,0 2 0,0 1 0,2 3 0,-1-2 0,6 11 0,-2-12 0,-10-53 0,-7-3 0,-3-22 0,-2-10 0,1-3 0,0-1 0,0-3 0,0 0 0,0 4 0,0 6 0,0 0 0,5 30 0,-4 14 0,4 1 0</inkml:trace>
  <inkml:trace contextRef="#ctx0" brushRef="#br0" timeOffset="52120">14655 12342 24575,'-6'19'0,"1"-5"0,5 33 0,6-5 0,-4-1 0,9-8 0,-10-17 0,9-6 0,0-4 0,11-1 0,-2-14 0,2-12 0,-7-11 0,-7 5 0,4 7 0,-10 20 0,9 6 0,0 11 0,10 3 0,1-6 0,-6-1 0,-5-13 0</inkml:trace>
  <inkml:trace contextRef="#ctx0" brushRef="#br0" timeOffset="52565">14922 12428 24575,'5'15'0,"1"2"0,0 0 0,-1-2 0,-5 0 0,4-12 0,2 0 0,0-14 0,4 5 0,0-8 0,2 12 0,7-8 0,-2 10 0,-1 0 0,-1 0 0,0 0 0,-3-4 0,3 2 0,-4-2 0,-1 4 0,5 6 0,-8-5 0,3 5 0</inkml:trace>
  <inkml:trace contextRef="#ctx0" brushRef="#br0" timeOffset="53000">15272 12430 24575,'11'0'0,"-1"-5"0,1-1 0,-5-5 0,-1-9 0,-10 12 0,-1 4 0,0 24 0,1 12 0,11 0 0,-4-6 0,13-16 0,-8-1 0,8-7 0,-9 2 0,-1-4 0</inkml:trace>
  <inkml:trace contextRef="#ctx0" brushRef="#br0" timeOffset="53334">15414 12416 24575,'14'21'0,"0"4"0,-1-3 0,0-15 0,19-20 0,-12-6 0,17-7 0,-16 20 0,-5 6 0,-1 6 0,-9 9 0,-1-8 0,-5 2 0</inkml:trace>
  <inkml:trace contextRef="#ctx0" brushRef="#br0" timeOffset="53466">15620 12399 8191,'0'-16'0,"0"5"0,0 7 0</inkml:trace>
  <inkml:trace contextRef="#ctx0" brushRef="#br0" timeOffset="54150">15732 12419 8191,'6'-5'0,"-2"9"5063,14 5-5063,-3 8 2818,24-2-2818,10-6 0,7-30 0,-10 16 1719,-16-33-1719,-21 29 6784,-7-14-6784,-12 11 0,-3 5 0,-14 15 0,15 0 0,1 17 0,24-14 0,8 8 0,6-12 0,-3 2 0,-9-9 0,-4 0 0,23-18 0,-10-4 0,-2-7 0,-3-6 0,-9-7 0,-4-2 0,-1-2 0,-1 2 0,-3 6 0,-2 5 0,-3-3 0,2 45 0,-2 45 0,10-11 0,2 2 0,-1-5 0,1-1 0,2 0 0,2-8 0,10-16 0,-15-10 0,2-5 0</inkml:trace>
  <inkml:trace contextRef="#ctx0" brushRef="#br0" timeOffset="62365">13318 11379 8191,'0'-16'0,"0"1"5063,0 18-5063,5 4 2818,-4 9-2818,13-1 1719,14-9-1719,30-16 0,-3-15 0,4-7 0,-5 4 0,3-4 1262,-13 3 0,3-5 0,1-1 0,-2 2-1262,8-3 0,-1 3 0,-1-2 0,-2 0 0,-2-1 0,-2 3 0,10-2 0,-10 5 0,-14 3 0,-18 21 0,-8 1 0,0 5 0,-1 0 0</inkml:trace>
  <inkml:trace contextRef="#ctx0" brushRef="#br0" timeOffset="88732">19156 11434 8191,'2'25'0,"2"4"5063,10 18-5063,-2-14 2818,21-22-2818,-6-24 0,4-11 0,5-1 0,4-3 0,2-4-630,-2 1 1,1-4 0,1-1 0,-2 1 629,10-7 0,-2 0 0,2 2 0,0 2 0,1 1 0,-3 4 2193,0 0 0,-1 5-2193,5-1 0,-1 2 0,-13 8 0,-3 2 0,-3-1 0,-4 4 0,-4 7 0,-12 11 0,-6 13 0,0-5 0,-6 2 0</inkml:trace>
  <inkml:trace contextRef="#ctx0" brushRef="#br0" timeOffset="550078">8374 12810 24575,'-6'-5'0,"1"-1"0,5-9 0,0-2 0,0-4 0,9 2 0,-6 3 0,15 3 0,-11 2 0,3-1 0,0 6 0,-4 6 0,15 25 0,-7 4 0,0 3 0,5 7 0,0 1 0,-2-4 0,2-3 0,2-1 0,1-7 0,3-12 0,19-16 0,-10-15 0,-1-12 0,1-6 0,-6 0 0,-1-5 0,-5 1 0,1-3 0,-4 1-322,-3-5 1,-3 3 321,-3-4 0,-4 19 0,-6 33 0,-3 27 0,-2 23 0,0 1 0,4-2 0,0 3 0,0 3-1332,-1 3 0,-2 4 0,0 1 0,2-2 1332,1-6 0,1-1 0,0-1 0,1 2 0,-1 6 0,1 2 0,-1-1 0,-1-4-159,-3 5 1,-1-4-1,-1-1 159,0-2 0,0-2 0,-3-8 0,-15 11 455,-3-42-455,10-14 0,-12-11 0,-13-28 0,17-3 0,3-6 0,3-9 0,5-3 2660,2 5 0,7 1-2660,11 8 0,6 7 672,16 12-672,3 3 0,-10 18 0,-12-5 0</inkml:trace>
  <inkml:trace contextRef="#ctx0" brushRef="#br0" timeOffset="550528">8521 14016 24575,'28'-18'0,"1"0"0,17-10 0,6-4 0,-2 3 0,4-2 0,3 1-1866,-6 6 1,2 1 0,0 0 0,-2 2 1865,2-3 0,-2 1 0,1 2 0,3 5 0,1 1 0,-12 4 0,-1-2 0,-1 4 0</inkml:trace>
  <inkml:trace contextRef="#ctx0" brushRef="#br0" timeOffset="550830">8486 14599 24575,'20'-20'0,"14"0"0,-5-2 0,6-4-961,6 3 1,7-1-1,3 1 961,-6 3 0,2-1 0,2 1 0,1-1 0,5-2 0,2 0 0,0 0 0,-2 2 0,-3 2 0,-1 2 0,-2 0 0,-4 3 456,13-5 1,-9 4-457,-5 0 0,-42 15 0,-11 0 0</inkml:trace>
  <inkml:trace contextRef="#ctx0" brushRef="#br0" timeOffset="552060">13579 12333 24575,'10'-11'0,"-2"-7"0,7 15 0,-3-6 0,-1 9 0,8 22 0,-3 17 0,12 4 0,-7-1 0,3-23 0,-3-18 0,10-22 0,-11-7 0,-1-5 0,0 3 0,-2-2 0,-2-5 0,-3 1 0,-2-10 0,-10 20 0,-5 37 0,-7 32 0,4 5 0,2 11 0,-1 4-845,0-8 0,0 3 0,0 2 1,-1 1 844,2-7 0,-1 1 0,0 2 0,0-2 0,-1-1 0,-1 6 0,0-1 0,-1-3 0,0-4-264,-5 17 0,-3-13 264,-13-14 0,6-20 0,8-19 0,-15 10 0,5-30 3275,-2 4-3275,1-24 158,20 7 0,-1 9 0,9 4 0</inkml:trace>
  <inkml:trace contextRef="#ctx0" brushRef="#br0" timeOffset="552344">13471 13506 24575,'45'-21'0,"-1"0"0,-2 4 0,4-1 0,0 2 0,1 2 0,1 0 0,0 1-1271,1 0 1,0 1-1,-2 0 1271,12-3 0,-9 4 0,-6 2 0,-35 9 0</inkml:trace>
  <inkml:trace contextRef="#ctx0" brushRef="#br0" timeOffset="552565">13578 13882 24575,'52'-15'0,"-4"3"0,5-2 0,-10 0 0,1-1 0,2 0-607,9-2 0,2 0 0,0 0 607,0-1 0,0 1 0,-5 1 0,-6 2 0,-5 0 0,17-7 0</inkml:trace>
  <inkml:trace contextRef="#ctx0" brushRef="#br0" timeOffset="555311">19866 12363 24575,'-4'54'0,"0"0"0,1 1 0,0-4 0,-1-1 0,2 1 0,1 3 0,1 1 0,1-5 0,2-1 0,-1-3 0,-2 12 0,1-7 0,4-24 0,-13-38 0,5-13 0,-5 1 0,8-2 0</inkml:trace>
  <inkml:trace contextRef="#ctx0" brushRef="#br0" timeOffset="555694">19899 12441 24575,'16'44'0,"0"-1"0,-3 1 0,-1 3 0,-1 1 0,0-2 0,-1 1 0,2 0-1631,7 11 1,2 2-1,-4-8 1631,-12-17 0,2-4 742,13 0 1,2-9-743,-6-17 794,-4-10-794,17-11 0,-16-10 0,19-18 0,-19 3 0,-4-7 0,-2-4 0,-1-2 0,0-13 0,-1 2 522,-5 16 1,0 6-1,0-10 1,0 39 0</inkml:trace>
  <inkml:trace contextRef="#ctx0" brushRef="#br0" timeOffset="555978">20417 12858 24575,'0'10'0,"5"1"0,17 13 0,7-9 0,19-9 0,-13-34 0,-11-9 0,-13-23 0,-20 19 0,-2 6 0,-34 8 0,1 19 0,-1 8 0,13 2 0,26 21 0,6-19 0,1 10 0,4-14 0</inkml:trace>
  <inkml:trace contextRef="#ctx0" brushRef="#br0" timeOffset="556678">21024 12377 13671,'5'-6'0,"-4"18"4428,10 19-4428,-1 9 1892,6 7-1892,1-16 1039,3-2-1039,2-18 3545,9-1-3545,8-30 0,-4 2 0,3-25 0,-13 8 0,-8-6 0,0-7 0,-14 50 0,-6 11 0,-3 24 0,-3 15-595,-4 7 1,-1 7-1,0 1 595,6-16 0,0 1 0,0 0 0,0-1 0,-2 2 0,0 1 0,0-2 0,0-3 0,1 1 0,0-4 0,-1-8 0,-12 6 0,2-30 0,5-8 0,-4-19 0,-7-2 0,8-1 0,0 4 0</inkml:trace>
  <inkml:trace contextRef="#ctx0" brushRef="#br0" timeOffset="557030">19905 13879 8286,'13'0'0,"35"-11"0,18-5 862,-14 8 0,4 1 1,4-3-863,-11-2 0,4-2 0,2-2 0,0 1 0,-1 2 0,11 0 0,1 1 0,-2 2 0,-3-2 0,5-3 0,-3 1 0,-3 0 0,-10 3 0,-2 1 0,-6 3 3020,22 4-3020,-30-7 0,-16 10 0,-13 0 0</inkml:trace>
  <inkml:trace contextRef="#ctx0" brushRef="#br0" timeOffset="557263">20252 13995 24575,'59'6'0,"0"-1"0,2-5 0,2-3 0,-12-1 0,3-3 0,-4-2 0,6-5 0,-3-2 0,3 3 0,-7-1 0,-12-8 0,-10 15 0,-22 2 0</inkml:trace>
  <inkml:trace contextRef="#ctx0" brushRef="#br0" timeOffset="558646">22819 9977 8191,'0'-11'0,"-10"62"2284,3-12 1,0 5-2285,-1-1 0,0 3 0,1-1 0,-1 9 0,2-3 0,0-13 0,2-5 2877,4-9-2877,14-14 1779,6-5-1779,18-16 0,8-5 0,5 2 0,5-1 0,-10 1 0,3-1 0,-3 2 0,7-1 0,-4 3 6599,17 1-6599,-51 5 560,-23-14-560,4 1 0,1-2 0,15 11 0,5 18 0,-6-2 0,0 8 0,-10-4 0,4-1 0,-14 7 0,-7 1 0,-15 2 0,6 2 0,5-14 0,14 1 0</inkml:trace>
  <inkml:trace contextRef="#ctx0" brushRef="#br0" timeOffset="559262">23631 10175 24575,'0'40'0,"0"24"0,0 0 0,0 0 0,0-36 0,0-12 0,0 0 0,0-37 0,0-38 0,5 4 0,2-4 0,-2-1 0,1 2 0,0 8 0,2 7 0,5-1 0,-7 39 0,22 51 0,-8-6-239,-3-2 1,0 0 238,4 10 0,9-13 0,-7-12 0,8-25 0,-12-4 0,1-23 0,-11-9 238,1 0 1,-2-5-239,-10-1 0,-2-1 0,6 2 0,-1 2 0,-11-17 0,5 43 0,5 10 0</inkml:trace>
  <inkml:trace contextRef="#ctx0" brushRef="#br0" timeOffset="559529">24137 10216 24575,'29'28'0,"-2"-10"0,-1-12 0,-2-12 0,-17-5 0,2-16 0,-28-2 0,4 1 0,-16 11 0,10 7 0,9 8 0,3-2 0</inkml:trace>
  <inkml:trace contextRef="#ctx0" brushRef="#br0" timeOffset="559845">24521 9854 24575,'20'32'0,"0"-1"0,-3 7 0,-2 1 0,1 9 0,-2 1 0,-4-6 0,-2-3 0,2 12 0,-18-28 0,-4-36 0,-4 8 0,7-13 0</inkml:trace>
  <inkml:trace contextRef="#ctx0" brushRef="#br0" timeOffset="560128">24506 9843 24575,'5'-16'0,"6"5"0,14 6 0,-2 5 0,19 27 0,-7 0 0,-3 12 0,-1 6 0,-10-8 0,-3 1 0,4 7 0,-4-1 0,-9 18 0,-18-26 0,2-21 0,-16 4 0,-3-10 0,-10 5 0,13-7 0,5-7 0</inkml:trace>
  <inkml:trace contextRef="#ctx0" brushRef="#br0" timeOffset="560612">24941 10093 8191,'0'-17'0,"-9"-8"5063,-11 16-5063,-3-1 2818,-5 22-2818,16 0 1719,3 5-1719,9-6 6784,0-1-6784,9 1 0,3-5 0,8-7 0,1-7 0,4-4 0,-7 4 0,2 3 0,-5 10 0,1 2 0,8 12 0,-7-9 0,-3 2 0,-9-12 0</inkml:trace>
  <inkml:trace contextRef="#ctx0" brushRef="#br0" timeOffset="560910">25116 9613 24575,'-8'49'0,"2"9"0,9-15 0,3 0 0,2 17 0,3-24 0,2-6 0,-4-14 0,5-5 0</inkml:trace>
  <inkml:trace contextRef="#ctx0" brushRef="#br0" timeOffset="561414">25099 9884 24575,'-6'-16'0,"14"-7"0,5 10 0,11-1 0,-3 3 0,7 10 0,20-14 0,-5 7 0,14-2 0,-16-3 0,-13 7 0,-4-1 0,-18-3 0,-11 9 0,-2 1 0,-9 6 0,5 5 0,0 8 0,5-1 0,2 3 0,8-10 0,7-6 0,5-5 0,7-14 0,-2 6 0,-2-8 0,0 12 0,15 8 0,-9 2 0,14 5 0,-23-5 0,-5-1 0,-6-5 0</inkml:trace>
  <inkml:trace contextRef="#ctx0" brushRef="#br0" timeOffset="568312">8948 14189 8191,'-4'-11'0,"2"10"5063,7 31-5063,-3 13 0,-1 9 0,2 0 0,1 6 0,-1 0 430,-2-1 1,-2 0-1,1 3-430,0-3 0,0 4 0,0 0 0,0-5 0,0-2 0,0-3 0,0 0 638,0 5 0,1 1 0,-2-6-638,-4-3 0,4-6 6125,13 3-6125,43-47 0,-23-5 0,5-2-192,11-4 1,7-3-1,-1 2 192,-6 3 0,0 2 0,1-1 643,2-4 0,0-1 0,-2 2-643,8 2 0,-8 0 0,1-10 0,-41 4 0,-6 10 0,-9-2 0</inkml:trace>
  <inkml:trace contextRef="#ctx0" brushRef="#br0" timeOffset="568545">9621 15040 13114,'25'6'0,"18"13"4571,-1 6-4571,-4 14 1991,-23-1-1991,-21-6 1102,-2-2-1102,-4-14 3797,-10 5-3797,-4-7 0,7-2 0,1-6 0</inkml:trace>
  <inkml:trace contextRef="#ctx0" brushRef="#br0" timeOffset="572161">9980 14763 8191,'-6'-5'0,"6"4"4972,43-23-4972,5 3 0,-5 2 0,4-2 1124,-2-1 0,2-1-1124,-6 2 0,3-2 0,-1 3 0,13-3 0,-3 1 0,-4-6 0,-6 4 0,1 12 0,-38 2 0</inkml:trace>
  <inkml:trace contextRef="#ctx0" brushRef="#br0" timeOffset="572429">10402 14593 24575,'0'40'0,"10"23"0,-6-20 0,0 8 0,1-1 0,3 2 0,0 1 0,1-2 0,-2-1 0,1-1 0,-1-3 0,2 7 0,0-9 0,1-10 0,-5-24 0,-5-5 0</inkml:trace>
  <inkml:trace contextRef="#ctx0" brushRef="#br0" timeOffset="573728">10798 15002 24575,'0'-11'0,"0"1"0,0-1 0,-5 0 0,4 0 0,-8 0 0,-2 5 0,-1 1 0,-3 5 0,4 10 0,-4 3 0,-5 21 0,8-8 0,-1 16 0,13-19 0,5 3 0,10-16 0,11-18 0,1-1 0,-1-14 0,-9 5 0,-5 2 0,-5 1 0,-2 13 0,8 11 0,-4 9 0,15 3 0,-16-11 0,1-4 0</inkml:trace>
  <inkml:trace contextRef="#ctx0" brushRef="#br0" timeOffset="574045">10923 14978 24575,'19'30'0,"5"-3"0,-15-11 0,1-3 0,1-12 0,-10-17 0,14-40 0,-9 21 0,-1 0 0,7-27 0,1 13 0,-12 39 0,4 5 0</inkml:trace>
  <inkml:trace contextRef="#ctx0" brushRef="#br0" timeOffset="574532">11182 14852 24575,'1'-6'0,"-6"19"0,-2-4 0,-1 14 0,3-13 0,4 1 0,1-5 0,27-1 0,3-11 0,5-1 0,-6 0 0,-9 20 0,8 33 0,-19 2 0,-2 5 0,7-3 0,-1 1-611,-11 8 0,-2-1 611,7-20 0,-2-3 0,-14 19 0,-3-19 0,-8-18 0,-9-20 0,11-4 0,-6-36 1222,8-20-1222,11 26 0,1 1 0,-2 1 0,2 4 0,4 2 0,0 20 0</inkml:trace>
  <inkml:trace contextRef="#ctx0" brushRef="#br0" timeOffset="575161">11447 14957 24575,'15'-21'0,"1"-2"0,0 2 0,-6 3 0,-15 12 0,3 7 0,-12 19 0,12 2 0,7 0 0,3 2 0,7-17 0,-3 2 0,13-9 0,9-25 0,6-2 0,-19 1 0,-3-3 0,9-22 0,-19 5 0,-3-5 0,1-2 0,-2-1 0,-5-4 0,-3 5 0,-2 5 0,0 74 0,6 17 0,5 9 0,2 3 0,3-1 0,0-13 0,0-4 0,6 14 0,-5-40 0,-10-6 0,4-5 0</inkml:trace>
  <inkml:trace contextRef="#ctx0" brushRef="#br0" timeOffset="575345">11767 14610 24575,'9'-6'0,"-2"-3"0,8 8 0,5-9 0,7 3 0,-9 0 0,0 1 0</inkml:trace>
  <inkml:trace contextRef="#ctx0" brushRef="#br0" timeOffset="575877">12013 14369 24575,'12'15'0,"14"42"0,-9-22 0,2 2 0,5 14 0,1 2 0,-6-14 0,-1-4 0,16 10 0,-17-48 0,-6-35 0,-2-5 0,-10 8 0,2-1 0,9-22 0,-9 1 0,1 0 0,8 19 0,0 3 0,-7-8 0,0 7 0,7 14 0,-5 22 0</inkml:trace>
  <inkml:trace contextRef="#ctx0" brushRef="#br0" timeOffset="576229">12405 14458 24575,'11'-16'0,"-10"23"0,-10 6 0,-1 21 0,4-12 0,15 0 0,3-16 0,9-5 0,0-12 0,0-2 0,-9 7 0,-3 1 0,-9 9 0</inkml:trace>
  <inkml:trace contextRef="#ctx0" brushRef="#br0" timeOffset="576595">12528 14431 24575,'20'10'0,"1"4"0,3 17 0,-7-6 0,-3 0 0,-5-15 0,2-5 0,20-31 0,-3 7 0,12-23 0,-15 20 0,8 1 0,-10 14 0,2 10 0,-14 13 0,-6 6 0,-5 21 0,0-28 0,0 11 0</inkml:trace>
  <inkml:trace contextRef="#ctx0" brushRef="#br0" timeOffset="576779">12844 14090 24575,'-4'-2'0,"2"-1"0,-2 7 0</inkml:trace>
  <inkml:trace contextRef="#ctx0" brushRef="#br0" timeOffset="577362">13063 14298 24575,'-5'-23'0,"-1"5"0,-9 24 0,-5 17 0,8-2 0,-1 17 0,13-21 0,9-2 0,3-10 0,6-14 0,-2 2 0,-4-9 0,-2 6 0,5 4 0,-3 1 0,3 9 0,-4 12 0,-5-8 0,-1 6 0</inkml:trace>
  <inkml:trace contextRef="#ctx0" brushRef="#br0" timeOffset="577831">13133 13922 24575,'5'43'0,"0"-1"0,5 16 0,1 2 0,-6-4 0,1-1 0,0-8 0,2-3 0,5 8 0,1-64 0,15-22 0,12-9 0,-5 9 0,-7 15 0,-14 19 0,0 26 0,-8-1 0,1 15 0,-13-14 0,-5-11 0,-7-9 0,-4-1 0,10-5 0,2 0 0</inkml:trace>
  <inkml:trace contextRef="#ctx0" brushRef="#br0" timeOffset="578095">13489 13943 24575,'22'59'0,"-3"-5"0,-11-16 0,1 1 0,8 22 0,-15-16 0,6-13 0,-8-26 0,0-1 0</inkml:trace>
  <inkml:trace contextRef="#ctx0" brushRef="#br0" timeOffset="578395">13728 14211 8191,'30'-12'0,"-7"-1"5063,2-16-5063,-14 11 2818,-15 2-2818,-17 18 1719,-2 5-1719,-4 10 6784,8 8-6784,11 7 0,-1 3 0,19-2 0,1-12 0,6-9 0,12-7 0,-20-5 0,9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5:08:01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4095 5776 24575,'12'9'0,"11"13"0,11 13 0,8 13 0,-21-21 0,0 0 0,13 20 0,-8-9 0,-6-11 0,-4-12 0,-3-7 0,2-14 0,18-34 0,-8 9 0,6-5 0,4-3-868,-2 3 0,3-3 0,2-3 0,4-1 0,0-1 868,-1 4 0,2-3 0,2 0 0,1-2 0,1 0 0,1 0 0,1 0-529,-2 2 1,1 0 0,1-1 0,1 0 0,1-1-1,-1 2 1,1-1 0,-1 1 528,-1 2 0,1-1 0,0 0 0,0 1 0,-1 0 0,0 1 0,0 1 0,-1 1 0,1-1 0,1 1 0,-1 0 0,-1 1 0,-1 2 0,-1 1 0,-2 1-132,5-2 1,-1 1-1,-2 2 1,-2 2-1,-3 2 132,10-6 0,-3 3 0,-5 4 0,0 0 0,-7 6 0,-4 6 0,-22 11 0,-7 4 0</inkml:trace>
  <inkml:trace contextRef="#ctx0" brushRef="#br0" timeOffset="7801">7006 8681 24575,'36'0'0,"-3"0"0,7 0 0,2 0 0,6 0 0,2 0-931,-1 1 0,2-1 1,2 0-1,1-1 931,6 1 0,3-1 0,0-1 0,0 1 0,-9-1 0,-1 1 0,1-1 0,0 0 0,-1 0 0,12-1 0,-1-1 0,-1 1 0,-1 0 0,-6-1 0,-1 1 0,-1 0 0,0 0 64,11-1 1,-1 0 0,-1 0-65,-9 0 0,-1 1 0,-1 0 0,15-1 0,-1 0 410,-6-1 1,-2-1-411,-11 2 0,-2 0 0,-5-1 0,-1 0 0,26-5 1875,-1 1-1875,-25 3 833,-2 1-833,-25 5 0,-6 0 0,-3 0 0</inkml:trace>
  <inkml:trace contextRef="#ctx0" brushRef="#br0" timeOffset="21268">4309 9729 24575,'0'31'0,"0"4"0,2 3 0,1-1 0,3-4 0,3-7 0,1-5 0,7-8 0,18-10 0,-3-12 0,6-7 0,2-4 0,3-3 0,2-3-408,-3 1 0,1-2 1,1-1-1,0-2 408,2-1 0,1-2 0,-1 0 0,0 0 0,-1 0 0,1-1 0,-2 1 0,-1 0-144,5-4 0,-2 1 1,-2 0 143,-7 7 0,-1 1 0,-2 0 0,9-8 0,-2 2 0,-12 10 0,-2 2 0,16-16 0,-10 8 398,-10 9 0,-10 9 0,-7 5 1</inkml:trace>
  <inkml:trace contextRef="#ctx0" brushRef="#br0" timeOffset="23968">7372 11346 24575,'22'0'0,"15"2"0,22 5 0,-17 1 0,2 2 0,6 2 0,2 1 0,3 2 0,1-1 0,2 0 0,0-2 0,0 0 0,0-2 0,-1-1 0,0-1 0,-1 0 0,1 0 0,1 0 0,-1-1 0,-2-1 0,0 1 0,0 0 0,0 0 0,0-1 0,-2 0 0,-3 0 0,-2 0 0,-3-2 0,-2 0 0,-4 1 0,-2-2 0,-3 0 0,-1-1 0,33 3 0,-32-3 0,-1 0 0,3-1 0,1 0 0,0 0 0,1 0 0,0-1 0,2 0 0,-1 0 0,0 0 0,0 0 0,-1 0 0,-2-1 0,-2 0 0,24-3 0,-11-1 0,-14-1 0,-10 2 0,-8 3 0,-8 0 0,-2-1 0,-4 1 0,0-1 0</inkml:trace>
  <inkml:trace contextRef="#ctx0" brushRef="#br0" timeOffset="25199">4856 12107 24575,'48'0'0,"-13"0"0,4 0 0,17 0 0,8 0 0,-16 0 0,5 0 0,1 0 0,-4 0 0,3 0 0,-2 0 0,1 0 0,8 0 0,2 0 0,-8 0 0,-11 0 0,-7 0 0,21 0 0,2-7 0,-2-9 0,-20 5 0,-8-2 0</inkml:trace>
  <inkml:trace contextRef="#ctx0" brushRef="#br0" timeOffset="66134">5585 13320 24575,'43'0'0,"-5"0"0,7 0 0,-2 0 0,2 0 0,3 0-831,10-1 1,2 1 0,2-1 830,-12 0 0,1-1 0,0 1 0,1-1 0,3 1 0,0-1 0,1 1 0,0-1-470,3 1 1,-1-1-1,1 1 1,2-1 469,-9 1 0,1 0 0,1 0 0,1 0 0,0 0-406,5-1 0,2 1 1,0 0-1,1 0 0,1-1 406,-4 0 0,1 0 0,1 0 0,0-1 0,1-1 0,0 0 0,-4-1 0,0 0 0,1-1 0,0 0 0,-1 0 0,0-1 0,-3 1 0,3-1 0,0 0 0,-2-1 0,-1 0 0,-2 1 0,-2-1 0,9-1 0,-2-1 0,-4 0 0,-7 1 0,9-5 0,-22 7 944,-31 10-944,-4 1 1833,3-1-1833,43-1 0,6-3 0,11-1 0,-16 1 0,4-2 0,3 1 0,2-1 148,0 0 0,3 0 1,2 1-1,0-1 1,-1 0-149,1 0 0,1 0 0,-1 0 0,1 0 0,-2 1 0,-2-1 0,0 1 0,0 0 0,-2 0 0,-1 1-212,4-1 0,-1 1 0,-2 1 0,-2-1 212,2 1 0,-2 0 0,-3 0 0,13 0 0,-4 0 0,-18 0 0,-4 0 0,10 0 0,-20 0 2740,-14 0-2740,-6-1 246,-5 0 1,-2-1 0,-1 1 0</inkml:trace>
  <inkml:trace contextRef="#ctx0" brushRef="#br0" timeOffset="76401">13489 6487 24575,'32'0'0,"17"0"0,-9 0 0,5 0 0,15 0 0,3 0-370,-14 0 1,2 0-1,0 1 370,4 0 0,2 1 0,-1 0 0,1 2 0,-1 1 0,0 1 0,1-1 0,1 1 0,-1 1-338,2 0 0,0 1 1,1-1 337,0-1 0,0 0 0,0-1 0,-1-1 0,-1-1 0,-1 0 0,-2 0 0,0-1 0,-2-1 124,-5 0 1,0-1 0,-2 0-125,14 0 0,-2 0 0,-9 0 0,-3 0 0,-10 0 0,-3 0 528,15 0-528,-15 0 1073,-12 0-1073,-7 0 147,-5 0-147,-4 0 0,-3 0 0,-1 0 0</inkml:trace>
  <inkml:trace contextRef="#ctx0" brushRef="#br0" timeOffset="83601">14821 8594 24575,'24'0'0,"40"-1"0,-9-1 0,6-2 0,-8 1 0,3-2 0,2 1-810,6-3 0,1 0 0,1 0 810,-1-1 0,-1 0 0,0 0 0,-3 1 0,-2-1 0,0 1-41,-5 0 1,-2 0-1,1 0 41,0 1 0,0 1 0,0-1 0,-1 1 0,-1-1 0,0 1 0,-1 0 0,-1 1 0,0 0 178,-2 1 0,-1 0 1,-1 1-179,14-1 0,-4 1 0,-7 1 0,-3 1 0,-7-1 0,-3 1 1203,11 0-1203,-18 0 735,-13 0-735,-6 0 19,-4 0 1,-3 0 0,-1 0 0</inkml:trace>
  <inkml:trace contextRef="#ctx0" brushRef="#br0" timeOffset="96367">12408 10597 24575,'31'0'0,"21"0"0,-12 0 0,3 0 0,11 0 0,2 0 0,2 0 0,1 0 0,5-1 0,0 0 0,-3 0 0,1-1 0,-1 0 0,1-1 0,1-2 0,-1 0 0,-1-1 0,-1-1 0,1-3 0,0 0 0,-5-2 0,-1 0 0,-5 0 0,-1 1 0,-3 0 0,-2 0 0,-3 3 0,-2 0 0,-5 2 0,0 2 0,23-3 0,-12 3 0,-11 1 0,-8 0 0,-7 1 0,-5 1 0,-4 1 0,1-4 0,1-3 0,-4 2 0,-1-2 0</inkml:trace>
  <inkml:trace contextRef="#ctx0" brushRef="#br0" timeOffset="98735">11756 9876 24575,'3'17'0,"9"15"0,9 12 0,3 6 0,-2-7 0,-6-14 0,-2-10 0,15-27 0,11-23 0,7-14 0,-12 13 0,2-4 0,3-3 0,0 0-458,-3 2 1,2-1 0,0-1 0,1 0 0,-1 0 457,1-1 0,1-1 0,-1 0 0,0 2 0,-2 1 0,2-1 0,-2 1 0,-1 3 0,-3 1 0,17-15 0,-6 6 0,-15 15 0,-4 6 0,0 2 0,-14 14-1507,-6 4 0,-3 2 1,-2 0-1</inkml:trace>
  <inkml:trace contextRef="#ctx0" brushRef="#br0" timeOffset="101967">13354 11540 24575,'38'0'0,"-6"0"0,3 0 0,16-1 0,3 0 0,-10-1 0,2 1 0,3-1 0,2-1 0,3 0 0,1 0 0,-3 1 0,-1 0 0,-2-1 0,2 1 0,11 0 0,3-1 0,-6 1 0,-6 2 0,-5 0 0,-2 0 0,-1 0 0,-5 0 0,-2 0 0,27 0 0,-6 0 0,-3 0 0,4 0 0,4 0 0,-30 0 0,0 0 0,-1 0 0,0 0 0,29 0 0,-4 0 0,-2 2 0,7 0 0,-29-1 0,1 0 0,3 0 0,2-1 0,1 1 0,0-2 0,0 2 0,0-2 0,1 1 0,-2-1 0,-1 0 0,-1-1 0,0-2 0,-1 0 0,0-1 0,1 0 0,0-2 0,1-1 0,3-2 0,0 0 0,2-1 0,0-1 0,-1-1 0,1 0 0,-5 1 0,0 0 0,-5 2 0,-2 1 0,21-5 0,-8 5 0,-4 2 0,-1 0 0,0 2 0,-2 0 0,-2 2 0,-3 1 0,-5 1 0,-3 1 0,-5 0 0,-4 0 0,-2 0 0,-1 0 0,-1 0 0,1 0 0,0 0 0,-2 0 0,-2 0 0,-3 0 0,-2 0 0,-3 0 0,1 0 0</inkml:trace>
  <inkml:trace contextRef="#ctx0" brushRef="#br0" timeOffset="103566">12832 12104 24575,'54'0'0,"-20"0"0,3 0 0,17 0 0,5 0 0,-13 0 0,2 0 0,0 0-304,2 0 0,0 0 0,0 0 304,0 0 0,-1 0 0,0 0 0,16 0 0,-3 0 149,-5 0 1,-3 0-150,-6 0 0,-3 0 76,-3 0 0,-2 0-76,26 0 0,-11 0 0,-8 0 461,-8 0-461,-9 0 0,-9 0 0,-8 0 0,-4 0 0,-1 0 0,-3 0 0,0 0 0,-1-2 0,1-1 0,-2 1 0,-1-1 0</inkml:trace>
  <inkml:trace contextRef="#ctx0" brushRef="#br0" timeOffset="118351">14471 13216 24575,'49'0'0,"9"0"0,-18 0 0,4 0 0,5 0 0,3 0 0,6 1 0,2 0 0,5 0 0,1 0 0,0 0 0,0 1 0,-1-1 0,0 0 0,0 0 0,0-1 0,-1 0 0,0 0-284,-17 0 1,1 0-1,1 0 284,1 0 0,0 0 0,-1 0 105,12 1 0,-5-1-105,-14 1 0,-6 1 0,-7 0 0,-29 2 0,0-1 0,2-1 641,13 0-641,25-3 0,21-3 0,-22 0 0,2 0 0,2-2 0,1-1 0,-3-1 0,0 1 0,-1 1 0,0 1 0,-4 1 0,-1 2 0,30-1 0,-9 3 0,-4 0 0,-4 0 0,2 0 0,6 0 0,6 0 0,2 0 0,-1 0 0,0 0 0,-27 0 0,1 0 0,5 0 0,1 0 0,5 0 0,0 0 0,3 0 0,0 0 0,-3 0 0,-2 0 0,-6 0 0,-1 0 0,23 0 0,-15 0 0,-5 0 0,-1 0 0,3 0 0,1 0 0,1 0 0,-2 0 0,-2 0 0,-4 0 0,-5 0 0,-5 0 0,-7 0 0,-5 0 0,-4 0 0,-4 0 0,0 0 0,0 0 0,2-1 0,2-2 0,1-2 0,-1-3 0,-1-1 0,-4 1 0,-3-3 0,-4-4 0,0-9 0,0-9 0,0-10 0,0-7 0,0-8 0,0 25 0,0-1 0,0-1 0,0 0 0,0-1 0,0 0 0,0-30 0,0 7 0,0 6 0,0 10 0,0 8 0,0 8 0,0 6 0,0 4 0,-1 3 0,-1 4 0,-1 4 0,-1 3 0,1 3 0,0 2 0,2 1 0,0 0 0,-26-2 0,-33 0 0,17 0 0,-4 1 0,-12 2 0,-3 1-271,14 0 0,0 0 1,-2 1 270,-2 0 0,0 1 0,-1 0 0,-3 0 0,-1-1 0,1 0 0,-2 1 0,1-1 0,1 0 0,4-1 0,2 1 0,0-1 0,3-1 0,0 1 0,0-1-15,-18 1 1,2 0 14,6-3 0,3 0 0,2-1 0,3 0 0,5-1 0,2 0 0,-24 0 0,17 0 811,13 0-811,10 0 30,7 0-30,7 0 0,6 1 0,3 2 0,2 0 0,-1-1 0,-14 0 0,-35-2 0,4 0 0,-8 0 0,5 0 0,-4 0 0,-3 0-423,7 0 1,-2 0 0,-1 0 0,-1 1 422,-2 0 0,-1 1 0,0 0 0,1 1 0,1 1 0,1 0 0,0 1 0,1 1-236,-11 2 0,2 0 0,1 2 236,7-1 0,2 1 0,2 0 0,5-1 0,1-1 0,1 0 0,-16 3 0,4-1 0,6-1 0,2-1 0,5-1 0,1-2 0,6-1 0,3-1 1625,-15 2-1625,18 0 772,17 11-772,3 13 0,-7 13 0,-4 11 0,0 3 0,4-2 0,4-8 0,3-10 0,4-10 0,2-11 0,1-6 0,1-5 0,-1-4 0,1 0 0</inkml:trace>
  <inkml:trace contextRef="#ctx0" brushRef="#br0" timeOffset="121933">15890 13455 8191,'0'17'0,"0"25"2000,0-2 0,0 4-2000,0-2 0,0 2 1279,0 20 0,0 4-1279,0-3 0,0 2 0,0-8 0,0 4 0,0-2 379,-3-4 1,-1 0 0,0-1-380,0 0 0,0-1 0,-1-3 0,-1 3 0,-2-5 0,-2-7 0,2-6 5842,6 2-5842,-7-11 1121,9-11-1121,34-7 0,3-11 0,8-4 0,4 1 0,6-1 0,-1-2-1111,-5-3 0,0-2 0,1 1 1111,4 5 0,1 2 0,-6-2 0,-1-9 0,-4 0 491,6 9 1,-1 1-492,-13-1 0,-1-1 0,26-1 0,-29 8 0,-31 0 0,-2 0 0,-14-7 1018,-10 6 1,12-5-1,-4 6 1</inkml:trace>
  <inkml:trace contextRef="#ctx0" brushRef="#br0" timeOffset="122683">15701 13596 24575,'0'-11'0,"9"-6"0,-2 4 0,8-4 0,0 5 0,19-9 0,-1-1 0,16-8 0,-21 10 0,0 7 0,-16 8 0,-1 10 0,-2-4 0,-8 8 0,26-7 0,-4 8 0,22-2 0,-13 0 0,-12-2 0,-11-6 0</inkml:trace>
  <inkml:trace contextRef="#ctx0" brushRef="#br0" timeOffset="124484">17083 14436 24575,'-16'-6'0,"5"1"0,-9 10 0,8 1 0,-4 17 0,10-5 0,-8 18 0,12-5 0,-6 7 0,8 0 0,13 13 0,-1-16 0,12 2 0,-3-25 0,0-7 0,-1-5 0,14-13 0,-6-1 0,2-11 0,-15 12 0,-10 3 0</inkml:trace>
  <inkml:trace contextRef="#ctx0" brushRef="#br0" timeOffset="124883">17184 14398 13328,'0'-11'0,"5"14"4518,1 9-4518,13 30 0,3-1 1953,-5 11-1953,4-19 1077,-20-5-1077,10-11 3699,-10-2-3699,10 0 0,-9-4 0,4 5 0,-6-10 0,0-2 0</inkml:trace>
  <inkml:trace contextRef="#ctx0" brushRef="#br0" timeOffset="125431">17547 14527 8191,'0'-26'0,"0"-1"5063,-5 15-5063,-1 1 2818,0 2-2818,-8 8 1719,7-4-1719,-12 10 6784,5 14-6784,4 16 0,4 7 0,6 2 0,0-18 0,4-11 0,2-11 0,9-4 0,-1-9 0,9-6 0,-9-2 0,5 3 0,-4 14 0,1 1 0,-4 4 0,-3-5 0</inkml:trace>
  <inkml:trace contextRef="#ctx0" brushRef="#br0" timeOffset="125749">17704 14459 8191,'0'-25'0,"0"7"5063,-9-3-5063,-2 15 2818,-10 0-2818,10 15 1719,-3 3-1719,17 10 6784,-6-6-6784,12 0 0,-3-5 0,10-1 0,-4 1 0,-2 0 0,-14 0 0,2-1 0,-17-4 0,12 4 0,-3-9 0,5 4 0</inkml:trace>
  <inkml:trace contextRef="#ctx0" brushRef="#br0" timeOffset="126083">17780 14348 8191,'-9'-6'0,"-3"6"5063,-5 10-5063,1-3 2818,10 12-2818,1-12 1719,5 8-1719,5-5 6784,5 7-6784,2-4 0,11 11 0,-15-11 0,5 6 0,-18-8 0,-15-5 0,6-2 0,-5-4 0,14 0 0</inkml:trace>
  <inkml:trace contextRef="#ctx0" brushRef="#br0" timeOffset="126282">17899 14407 24575,'0'22'0,"4"3"0,-2-14 0,2 0 0,-4-7 0</inkml:trace>
  <inkml:trace contextRef="#ctx0" brushRef="#br0" timeOffset="126432">17962 14169 8191,'0'-6'0,"0"1"0</inkml:trace>
  <inkml:trace contextRef="#ctx0" brushRef="#br0" timeOffset="126733">18062 14093 8191,'5'-6'0,"-4"6"5063,9 6-5063,-9 18 0,8 6 0,2 7 0,-3 16 0,-1 8 95,2-2 0,2 4 0,-1-2-95,-1-15 0,0-3 0,-2 0 0,1 27 0,-1-11 2017,3-25-2017,-5-7 5677,-9-15-5677,-2-2 0,-6-5 0,1-5 0,6 0 0</inkml:trace>
  <inkml:trace contextRef="#ctx0" brushRef="#br0" timeOffset="126983">18085 14600 8191,'0'-36'0,"0"1"5063,14 17-5063,-1-3 2818,12-2-2818,-8 10 1719,-1-1-1719,-6 13 6784,1 5-6784,0 8 0,0 4 0,-5 4 0,-2-13 0,-4 2 0</inkml:trace>
  <inkml:trace contextRef="#ctx0" brushRef="#br0" timeOffset="127132">18285 14319 24575,'-6'-6'0,"1"1"0</inkml:trace>
  <inkml:trace contextRef="#ctx0" brushRef="#br0" timeOffset="127782">18389 14308 24575,'-5'15'0,"4"2"0,-4 4 0,5-4 0,5-7 0,5-5 0,7-5 0,5-9 0,-5-3 0,0 1 0,-11 6 0,8 7 0,-7 2 0,13-4 0,-3 0 0,6-9 0,-2-3 0,-3-4 0,-1-4 0,-10 4 0,11-26 0,-10 11 0,-3-4 0,4-17 0,-2-4 0,-5 2 0,-3 0 0,-1 7 0,-3 4 0,-9-7 0,3 40 0,-1 20 0,5 7 0,1 8 0,6 4 0,15 26 0,3-1 0,12 3 0,-13-29 0,-6-18 0</inkml:trace>
  <inkml:trace contextRef="#ctx0" brushRef="#br0" timeOffset="127916">18719 14068 24575,'24'-19'0,"-15"11"0,9-5 0</inkml:trace>
  <inkml:trace contextRef="#ctx0" brushRef="#br0" timeOffset="128332">18801 14018 8191,'15'0'0,"-8"18"5063,7-4-5063,-13 16 2818,13-12-2818,1 6 1719,7-15-1719,7-1 6784,-10-23-6784,-3 2 0,-10-7 0,-10 14 0,-7-8 0,-1 12 0,45-25 0,7 23 0,-6-5 0,2 1 0,20 8 0,-28 5 0,-4-4 0,-9 10 0,-3-10 0,3 5 0,-4-6 0,-5 0 0,-1 0 0</inkml:trace>
  <inkml:trace contextRef="#ctx0" brushRef="#br0" timeOffset="132049">17893 11676 24575,'-15'0'0,"8"4"0,-16 2 0,9 9 0,-14 2 0,3 3 0,-7 4 0,8-6 0,-15 8 0,16-8 0,-9 11 0,15-7 0,5 4 0,2-9 0,9 3 0,-4-3 0,5-1 0,0-1 0,0-9 0,0-1 0</inkml:trace>
  <inkml:trace contextRef="#ctx0" brushRef="#br0" timeOffset="132467">17489 11896 24575,'0'16'0,"0"9"0,0 9 0,0 12 0,5 1 0,-4-13 0,4-14 0,0-14 0,1-1 0,4-5 0,1-5 0,8-13 0,8-4 0,9-10 0,0 11 0,-14 2 0,-3 12 0,-18 2 0,4 5 0</inkml:trace>
  <inkml:trace contextRef="#ctx0" brushRef="#br0" timeOffset="176784">14746 13317 24575,'0'24'0,"0"34"0,0-6 0,0 6 0,0-5 0,0 4 0,0 2-1003,0-7 1,0 2-1,0 2 1,0 1 1002,-1 6 0,1 1 0,-1 1 0,0 1 0,1-11 0,-1 2 0,0 0 0,0-1 0,1 1-326,-1 1 0,0-1 1,0 1-1,1-1 1,-1 1 325,0-1 0,0 1 0,1-1 0,-1 0 0,1 0 0,-1 0 0,1 0 0,0-1 0,0 1 0,0-1 0,0 11 0,0 0 0,0 0 0,0-2 44,0-4 1,0-1 0,0-1-1,0-2-44,0 11 0,0-2 0,-1-4 0,1-12 0,-1-2 0,0-3 0,-1 7 0,-1-6 1729,-2 17-1729,0-28 2374,4-21-2374,11-6 1357,40-18-1357,1-4 0,9-2 0,-3 1 0,3-2 0,4-1-526,-7 3 0,2-1 1,2 0-1,-1 0 526,1 1 0,0-1 0,1 1 0,-2 1 0,-3 1 0,0 1 0,-1 1 0,-2 1-184,11-2 0,-2 2 1,-3 1 183,-11 3 0,-3 0 0,-1 1 0,10 0 0,-5 1 0,15 1 0,-28 3 0,-16 0 2039,-9 0-2039,-4 0 615,-4-1-615,-3 0 0,0-2 0,-1 0 0,0-1 0,0 0 0,-1-1 0,-2 1 0,-9-3 0,-10-3 0,-9-3 0,-8-2 0,1 0 0,4 1 0,4 2 0,8 2 0,4 2 0,5 2 0,4 0 0,4 0 0,2 2 0,4 1 0,2 1 0,2 2 0,1 0 0,1 0 0,1 1 0,2 4 0,7 3 0,7 2 0,6 3 0,1-1 0,-3 2 0,-4-1 0,-7-1 0,-4-3 0,-7-2 0,-3-3 0,-2 0 0,-1 0 0,0 1 0,0 2 0,-1 1 0,-3 2 0,-7 5 0,-8 6 0,-11 9 0,-9 10 0,-6 6 0,-1-2 0,4-5 0,4-5 0,12-15 0,9-5 0,10-9 0</inkml:trace>
  <inkml:trace contextRef="#ctx0" brushRef="#br0" timeOffset="192331">21200 6332 24575,'18'0'0,"26"0"0,5 0 0,8 0 0,-3-2 0,5 1 0,4-2-1308,-4 1 1,5 0 0,1-1 0,1 0 1307,-6 1 0,2-1 0,0 0 0,1 1 0,0-1 0,0 0 0,2 0 0,-1 0 0,0 1 0,0 0 0,-1 0 0,0 0 0,0 1 0,-1 0 0,-2 0 0,6 0 0,-3 0 0,0 0 0,1 1-90,4-1 0,1 1 0,-2 1 1,-5-1 89,-6 0 0,-5 0 0,0 0 411,4 0 1,0 1-1,-8 0-411,12 4 0,-22 1 0,-14 1 2561,-9-2-2561,-6-1 0,-5-2 0,-2-2 0</inkml:trace>
  <inkml:trace contextRef="#ctx0" brushRef="#br0" timeOffset="199652">20052 7410 24575,'27'0'0,"24"0"0,-13 0 0,4 0 0,11 1 0,3 0 0,6 3 0,2 0-313,-18-1 0,1 1 0,1 0 313,3-1 0,1 1 0,1-1 0,4 0 0,0-1 0,1-1 0,1 0 0,1 0 0,0-1 0,1 0 0,1 0 0,-2 0 0,-1 0 0,-1 0 0,-2 0 77,-9 0 0,-2 0 0,-3 0-77,9 1 0,-2-2 0,-4-2 0,1-3 0,12-6 0,6-3-597,-6 0 1,5-1 0,3-2 596,-10 3 0,2-1 0,0-1 0,0 2 0,-1-1 0,0 2 0,-1-1 0,0 2-175,-6 2 1,0 0-1,-2 1 1,0 2 174,5-1 0,-1 3 0,-3 0 309,11 2 1,-2 2-310,-7 0 0,-2 2 0,-8 0 0,-2 1 0,-4 0 0,-1 2 1781,27 2-1781,-10 3 795,-10 0-795,-9-3 0,-8-1 0,-9-3-1696,-10 2 0,-3-2 0,-5 1 0</inkml:trace>
  <inkml:trace contextRef="#ctx0" brushRef="#br0" timeOffset="210532">27687 2008 24575,'0'27'0,"0"25"0,0-2 0,0 6 0,1-4 0,-1 5 0,-1 0-1703,-2-2 0,-2 1 0,0 5 1703,2-7 0,0 5 0,0 3 0,-1 1 0,0 0-719,-1-8 1,0 0 0,0 1 0,-1 1 0,1 1 0,0 2 718,0 2 0,1 2 0,-1 1 0,1 1 0,-1 1 0,1 1 0,-1-1 0,1-5 0,0 0 0,0 2 0,0 0 0,0-1 0,0 0 0,0-2 0,1-2-406,-1 8 1,1-1-1,0-2 1,0-1 0,1-1-1,-1 0 406,0 7 0,0 0 0,1-1 0,-1-3 0,0-4 0,0-7 0,0-3 0,-1-2 0,1 4-297,-1 10 0,1 3 0,-1 0 0,-2 1 297,0-14 0,-2 1 0,0 0 0,0 1 0,1 1 0,0 7 0,1 2 0,0 0 0,0 0 0,0-2-177,-1 4 1,1-1 0,1-3 0,-1-1 176,2 6 0,0-2 0,0-4 0,-1-14 0,0-2 0,2 1 639,1 11 0,2 1 0,-1 0-639,-3-3 0,-1-1 0,1 1 0,3 6 0,2 2 0,-1-7 2143,0-3 0,0-9-2143,0-4 0,0-38 0,0-12 0</inkml:trace>
  <inkml:trace contextRef="#ctx0" brushRef="#br0" timeOffset="211664">27206 2680 24575,'4'-6'0,"2"-3"0,9 8 0,9-4 0,15-1 0,9 0 0,1 5 0,6 1 0,6-2-1095,-7-2 0,6-1 1,2-1-1,3 0 0,1 2 1095,-12 2 0,3 1 0,1 1 0,1 0 0,0 0 0,0 0 0,-1-1-536,6-1 0,-1 0 1,0-1-1,0 0 0,2 1 1,3 0 535,-6 1 0,3 1 0,2 0 0,1 0 0,0 0 0,0 1 0,-1-1 0,-2 0-558,2 0 0,-2 0 0,0 0 0,-1 0 0,1 0 0,2 0 0,1 0 558,-5 0 0,2 0 0,2 0 0,0 0 0,1 0 0,0 0 0,-1 0 0,-1 0 0,-1 0 0,4 0 0,-1 0 0,0 0 0,-1 0 0,-1 0 0,0 0 0,-2 0 0,-1 0-374,-2 0 1,-1 1 0,-2-1 0,0 0 0,-1 0 0,-2 0 0,-1-1 373,11-1 0,-1-1 0,-2 0 0,-3 0 0,-3 1 241,10 1 1,-5 1-1,2-3-241,-10-2 0,1-3 0,0 0 0,-3 3 678,1 3 0,-3 2 1,0-1-679,2-4 0,0 0 0,-13 2 994,-11 3 1,-20 0 0,-33 0-1</inkml:trace>
  <inkml:trace contextRef="#ctx0" brushRef="#br0" timeOffset="212780">27325 3307 8191,'38'-8'0,"24"5"1506,-22 0 0,4-2-1506,17-5 0,5 0 0,-13 8 0,1 3 0,2-5-162,7-9 0,0-6 0,3 4 162,-13 8 0,1 3 0,1 0 0,0-2 0,1-4 0,1-3 0,-1 1 0,2 2-124,4 4 1,1 2-1,0 1 1,0-2 123,1-3 0,0-1 0,1-1 0,5 2 0,-15 4 0,4 1 0,2 0 0,1 1 0,0 0 0,-1-1 0,-3 0 0,10-1 0,-3-2 0,-1 1 0,2 0 0,2 0 0,-8 2 0,2 1 0,3-1 0,-1 1 0,0 0 0,-2 1 0,-3 0-168,5 0 0,-4 1 1,-1 0-1,1 1 0,4-1 168,-9 0 0,3 0 0,1 0 0,1 0 0,0 0 0,0 0 0,-1 0 0,-1 0 0,0 0 0,-1-1 0,1 1 0,-1 0 0,2 0 0,0 1 0,5 0 0,1 1 0,1 0 0,1 1 0,-2-1 0,0 0 0,-3-1 0,2 0 0,-1-1 0,-1 0 0,-2 1 0,-2-1 0,-2 1 0,8 2 0,-4 0 0,-3 1 0,0 0 0,11 0 0,-3 0 0,-7-1 700,-10-2 0,-5 1-700,-2 4 0,-5 0 2897,-4-6-2897,-35 0 1187,-12 0 0,2 0 0,-4 0 0</inkml:trace>
  <inkml:trace contextRef="#ctx0" brushRef="#br0" timeOffset="214014">27276 3980 8191,'-21'0'0,"0"6"5063,5-4-5063,1 4 2818,14-6-2818,2 0 1719,47 0-1719,-8-6 0,8 0 0,7 5 0,6 1 0,5-2 0,-13-2 0,5-3 0,1 0 0,1 0 0,-1 0 0,-2 2 0,0-1 0,0 1 0,1 0 0,1 0-757,-3 1 1,1 0 0,2 0 0,-1 0 0,0 0 0,-3-1 756,2-2 0,-2-1 0,-1 0 0,2 1 0,4 1-375,-2 2 1,4 1-1,2 0 1,2 1-1,0 0 1,1 0-1,-1 0 375,-7 0 0,0 0 0,0 0 0,0-1 0,1 1 0,1 0 0,1 0 0,0-1-217,-4 0 1,2 0-1,0 0 1,2 0-1,0 0 1,0-1-1,-1 1 1,-1 1-1,-1-1 1,-3 1 216,12 1 0,-2 0 0,-1 1 0,-2 0 0,-1 0 0,0 0 0,-2-1 60,3-1 1,0-1 0,-2 0-1,-1 0 1,-4 1 0,-3 0-61,15 1 0,-7 1 0,1 1 665,4 3 1,0 0-1,-4 0-665,-14-3 0,-3-1 0,-1 2 1350,17 4 0,-6 0-1350,2-6 4673,-46 0-4673,-34 8 1341,-21-6 1,10 7-1,1-9 1</inkml:trace>
  <inkml:trace contextRef="#ctx0" brushRef="#br0" timeOffset="214765">26827 4718 24575,'5'-6'0,"5"1"0,11-1 0,13 5 0,10 0 0,4-5 0,5-3 0,6-1-1701,-8 3 0,5-1 1,2 0-1,1 0 1,0 0 1700,0 0 0,-1 0 0,1-1 0,3 1 0,4-1 0,-10 2 0,2-1 0,3 0 0,2-1 0,1 1 0,-1 1 0,0 0 0,-1 2-303,-3 0 0,-1 2 0,-1 1 0,1 0 0,-1 0 0,2 0 0,1 0 0,2 0 303,-5 0 0,2-1 0,1 1 0,1-1 0,1 1 0,0-1 0,0 1 0,-1 0 0,0 1 0,0-1-352,3 1 0,1 1 1,0 0-1,0 0 1,0 0-1,-2 1 0,0-1 1,-1 0-1,-2 0 352,5 0 0,0 0 0,-2 0 0,-2 0 0,0 0 0,0 0 0,-2 0 0,5 0 0,0 0 0,-2 0 0,-1 0 0,-2 0 0,-3 0 0,6 0 0,-4 0 0,-2 0 0,3 0-130,-5 0 1,2 0-1,0 0 1,-1 0 0,-2 0 129,5 0 0,-2 0 0,-2 0 0,0 0 0,14 0 0,-3 0 0,-5 0 0,-2 0 0,-12 0 0,-14 0 465,-65 0 0,-14 0 0,29 0 0,-27 0 0,-1 0 0</inkml:trace>
  <inkml:trace contextRef="#ctx0" brushRef="#br0" timeOffset="215698">27067 5412 8191,'-26'0'0,"26"-6"4497,42-4-4497,19 1 0,-13-4 0,3-1 791,-3 12 1,5 0-792,-5-5 0,5-4 0,3 0 0,3 2-279,-1 2 0,2 2 1,2 1-1,3-1 0,2 0 279,-13 1 0,2-1 0,2 0 0,2 0 0,0 0 0,1 0 0,1 0 0,0 0 0,-2 0 0,0 0 0,0 0 0,2 1 0,0-1 0,1 0 0,1-1 0,2 1 0,1-1 0,-6 0 0,3 0 0,1 0 0,1 0 0,1-1 0,1 0 0,0 0 0,0 0 0,-1 1 0,0-1 0,-1 0 0,-1 1 0,0 0 0,-1 0 0,0 0 0,-1 0 0,0 0 0,-1 1 0,1-1 0,0 0 0,1 0 0,0 0 0,1 0 0,-5 0 0,1 0 0,1 0 0,1-1 0,0 1 0,0-1 0,0 1 0,0-1 0,-1 1 0,-1 0 0,0 0 0,-2 0 0,-2 1-302,13-1 0,-1 0 0,-1 1 0,-1-1 0,-2 1 0,0 0 0,-2 1 0,-2-1 0,-1 0 302,3 0 0,-2 0 0,-2 1 0,-1-1 0,-1 1 0,-1 0 0,-2 0 0,11 0 0,0 0 0,-3 1 0,-3 0 0,-6-1 156,0-1 1,-6 0-1,-2 1-156,14 4 0,-9 0 2483,-6 0-2483,-28 0 1116,-50 0 1,11 0 0,-2 0-1</inkml:trace>
  <inkml:trace contextRef="#ctx0" brushRef="#br0" timeOffset="217466">27125 5915 24575,'39'0'0,"0"0"0,4 0 0,4 0 0,4 0 0,1-3 0,3-1 0,3 0 0,-2 1-2458,1 2 0,0 1 1,0 0-1,3-2 2439,-6-2 0,3-2 0,0-1 0,-1 1 1,-1 1 18,5 3 0,-3 2 0,1 0 0,5-1 0,-6-2 0,4-1 0,2-1 0,1 0 0,1-1 0,0 1 0,-7 0 0,1-1 0,0 1 0,0-1 0,1 0 0,2 0 0,1 1 0,-6-1 0,3 1 0,1-1 0,1 1 0,0-1 0,0 0 0,-1 0 0,-1 0 0,-3 0-408,5-2 0,-1 0 0,-1-1 0,-2 0 0,0 1 0,0 0 0,1 1 408,9 1 0,0 0 0,1 2 0,-2-1 0,-2 0 0,-5-1 151,6-2 0,-6-2 1,-1 1-1,3 1-151,-2 3 0,3 2 0,0 0 0,-1 0 0,-2-1 0,3-2 0,-3-1 0,-1 1 0,1 0-82,3 2 0,0 1 1,-2 0-1,-5 0 82,-5 0 0,-5 0 0,-5 1 1567,-1 2 1,-11-2-1568,-19-7 1376,-26 9 0,-5 0 0,4 0 0</inkml:trace>
  <inkml:trace contextRef="#ctx0" brushRef="#br0" timeOffset="218248">26791 6445 24575,'14'6'0,"4"4"0,33-3 0,12-1-1319,-15-3 0,9-1 0,3-1 1319,-1 1 0,4-2 0,3 0 0,2-2-759,-8-1 0,1-3 1,3 0-1,1-1 0,2 0 1,1 1 758,-9 2 0,0-1 0,2 1 0,1 0 0,0 0 0,2-1 0,0 0 0,1-1 0,-4 0 0,1-1 0,1 0 0,2-1 0,0 1 0,-1-1 0,0 0 0,-1 1 0,-2 0 0,-2 1-403,9 0 1,-3 0 0,-2 1 0,0 0 0,-1 1 0,1-1 0,1 1 402,-5 0 0,2 0 0,0 0 0,1 0 0,-2 1 0,0 0 0,-2-1 0,-3 2 0,14-2 0,-4 1 0,-2 0 0,0 1 0,1 0-464,0 1 0,-1 0 0,1 1 0,0-1 0,3 0 464,-4 0 0,3-1 0,1-1 0,0 1 0,-3-1 0,-3 0 0,9 0 0,-4 0 0,-2-1 0,0 2 0,2 1 0,0 2 0,-3-1 0,-9-3 182,0-9 1,-6 1-183,4 10 0,-7 0 2475,-13-9-2475,-17 10 4792,-14 0-4792,-7 0 0,-1 0 0,-3 0 0</inkml:trace>
  <inkml:trace contextRef="#ctx0" brushRef="#br0" timeOffset="219681">27217 2051 24575,'0'39'0,"0"-1"0,-4 1 0,0-2 0,2 24 0,-7-13 0,4-18 0,4-10 0,-4-3 0,5-2 0,0-4 0,0-5 0,0-2 0</inkml:trace>
  <inkml:trace contextRef="#ctx0" brushRef="#br0" timeOffset="220632">27005 2972 24575,'22'-11'0,"6"5"0,14 2 0,-7 4 0,-19 9 0,-7 3 0,-9 16 0,-8 3 0,-3 5 0,-9-4 0,2-5 0,7-9 0,10-8 0,20-5 0,3-18 0,18 4 0,-18-6 0,7 9 0,-18 6 0,0 9 0,-6-6 0,-5 6 0</inkml:trace>
  <inkml:trace contextRef="#ctx0" brushRef="#br0" timeOffset="221315">26898 3649 24575,'11'-10'0,"4"-1"0,7-1 0,9 5 0,-8 1 0,-4 16 0,-19-3 0,-1 13 0,-4 5 0,10-2 0,1 7 0,5-10 0,-5 9 0,-1-11 0,-10 5 0,-1-12 0,-9-5 0,-2-1 0,-3-5 0,8 0 0,3 0 0</inkml:trace>
  <inkml:trace contextRef="#ctx0" brushRef="#br0" timeOffset="221882">26962 4096 24575,'-17'15'0,"6"6"0,5 1 0,6-1 0,6-1 0,0-8 0,7-2 0,2-5 0,-4-5 0,12 22 0,-10 6 0,1 13 0,-9 3 0,-5-26 0,0 0 0</inkml:trace>
  <inkml:trace contextRef="#ctx0" brushRef="#br0" timeOffset="222449">26946 5085 24575,'-12'5'0,"-2"1"0,13 5 0,-4 4 0,5 1 0,5 0 0,-4-1 0,4 0 0,-1 2 0,-2 4 0,2-4 0,-4-2 0,-9-9 0,1-10 0,-3 2 0,5-8 0</inkml:trace>
  <inkml:trace contextRef="#ctx0" brushRef="#br0" timeOffset="222631">26967 5074 24575,'42'-36'0,"-4"5"0,-21 23 0,-2-3 0,-5 10 0,-4-4 0,-1 5 0</inkml:trace>
  <inkml:trace contextRef="#ctx0" brushRef="#br0" timeOffset="223332">27013 5802 8191,'-11'0'0,"0"5"5063,-1 15-5063,5 3 2818,1 8-2818,11-15 429,-4-11 1,4-7 0,-5-3 0</inkml:trace>
  <inkml:trace contextRef="#ctx0" brushRef="#br0" timeOffset="225715">28736 1924 24575,'0'15'0,"0"9"0,0 3 0,-10 35 0,9-18 0,0 2 0,-5 3 0,2 1-1248,3 8 0,2 0 1248,-1-9 0,0 2 0,0 1 0,0 4 0,0 2 0,0-9 0,0 2 0,0 1 0,0 2 0,0-1 0,0 2 0,1 1 0,-2 0 0,1-1-826,-2-1 1,-1 1-1,0-2 1,0 0-1,1-1 826,2 4 0,0-1 0,-1-1 0,-1 1 0,-2 5 0,-3 2 0,0-1 0,1-1-556,1-4 1,1-1 0,0 1-1,0 1 556,1-2 0,0 1 0,0 1 0,0 1 0,0-1-771,-2 3 0,-1 1 1,0 0-1,1-1 0,1-3 771,2 1 0,1-2 0,1 0 0,-1 2 0,-1 0 0,-1 2 0,-1 2 0,1-2 0,3-1-191,1 3 1,3-2-1,0 0 1,0 4 190,-2-11 0,1 2 0,-1 2 0,1 0 0,0 0 0,0-1 0,2 9 0,2 1 0,-1-1 0,0-2 0,0-2 0,-2 2 0,0-2 0,0-3 0,0-4 0,1 2 0,0-5 0,-2-8 0,-3 6 0</inkml:trace>
  <inkml:trace contextRef="#ctx0" brushRef="#br0" timeOffset="227465">29792 2042 24575,'0'15'0,"0"9"0,0 16 0,0-5 0,0 3 0,0 25 0,2-21 0,2 6 0,0 0-966,1-2 0,0 0 1,0 4 965,1 3 0,0 3 0,1 2 0,1 2-1074,0-4 1,0 3-1,1 0 1,0 0-1,-1-3 1074,1 4 0,-1-2 0,0-1 0,0 2 0,-2-5 0,0 1 0,0 0 0,0-1 0,0-4-840,3 14 0,1-5 1,-3 1 839,-4 6 0,-4 0 0,3-6 0,5-3 0,-1-5 0,-6-12 0,0 0 0</inkml:trace>
  <inkml:trace contextRef="#ctx0" brushRef="#br0" timeOffset="229648">29973 4043 24575,'0'13'0,"0"4"0,0 19 0,0-10 0,0-7 0,0-4 0,0 19 0,0 15 0,0-16 0,0 3 0,0 9 0,0 2 0,0-8 0,0 1 0,0 24 0,0 3-437,0-1 0,0 1 437,0-13 0,0 2 0,0 1-1072,0 6 1,0 2-1,0-4 1072,0-14 0,0-3 0,0 2 0,0 3 0,0 2 0,0-3-478,0 6 0,0 1 478,0 0 0,0 5 0,0 1 0,0-11 0,0 1 0,0 1 0,0 2-908,0 10 1,0 4-1,0 0 1,0-4 907,0-12 0,0-3 0,0 0 0,0 2 0,0 6 0,0 3 0,0-2 0,0-3-201,0 1 1,0-3 0,0 1 200,-1 7 0,1 2 0,1-2 508,2-5 0,1-2 0,-1-1-508,-2-5 0,-1-1 0,1-4 0,4 2 0,0-1 394,-4 9 1,-2-3-395,1 4 4156,0 4-4156,0-25 1779,0-31-1779,0-25 0,0 8 0,0-10 0</inkml:trace>
  <inkml:trace contextRef="#ctx0" brushRef="#br0" timeOffset="231114">30820 2053 24575,'-6'9'0,"1"-2"0,5 8 0,0 9 0,-8 19 0,7 7 0,0 8 0,-5-4 0,-2 3 0,1 0-1307,1 0 1,1 1 0,0 1 1306,1-9 0,0 2 0,0-1 0,1-1 0,-2 6 0,1 0 0,0 3 0,0 3 0,1 3 0,0 4 0,-1-1 0,1-11 0,-1 0 0,1 1 0,0 1 0,-1 2 0,1-2 0,0 2 0,1 1 0,-1 0 0,0-2 0,0-2-870,0 1 1,0-2 0,0-1-1,1-1 1,0-1 869,1 7 0,1 0 0,1-2 0,-1-2 0,0 0 0,0-2 0,0 2-390,0-6 0,0 2 1,0 1-1,0 0 390,0 1 0,1 1 0,-1 0 0,-1 3 0,-1-2 0,-1 2 0,0 1 0,0 1 0,1-1 0,1 2 0,1 0 0,0 1 0,0-1 0,-3-2 0,-2 5 0,-2-2 0,-1 0 0,2 2 0,2-4 0,0 2 0,1 1 0,1-1 0,-2-4 0,0 1 0,0-4 0,0 0 0,0 1 0,0 2 0,1 2 0,0-1 0,0-1 0,0-6 0,0 1 0,0-3 0,1-4 0,1 13 0,-1-4 0,-4-1 0,1-5 0,5-2 0,0-9 0,0 1 0,0 7 0,0 12 2521,0-34-2521,-8-36 1172,5-22 1,-5 8-1,8-8 1</inkml:trace>
  <inkml:trace contextRef="#ctx0" brushRef="#br0" timeOffset="233297">25445 2331 24575,'30'0'0,"-7"0"0,24 0 0,-7 0 0,3 0 0,4 0 0,-3 0 0,1 0 0,8 0 0,-2 0 0,-11 0 0,-3 0 0,10 0 0,-17 0 0,-14 0 0,4-5 0,-8 4 0,-15-4 0,4 5 0,-15 0 0</inkml:trace>
  <inkml:trace contextRef="#ctx0" brushRef="#br0" timeOffset="233548">25973 2227 24575,'11'-6'0,"4"1"0,2 5 0,6 9 0,-6 7 0,0 1 0,-11 8 0,-6-8 0,-11 4 0,-7 5 0,1-8 0,0 2 0,6-9 0,5-5 0,1-2 0</inkml:trace>
  <inkml:trace contextRef="#ctx0" brushRef="#br0" timeOffset="240815">28203 2134 8191,'11'0'0,"-27"0"5063,5 5-5063,-22-4 2818,16 4-2818,-8-5 1719,17 9-1719,-11 3 6784,13 9-6784,-5-4 0,5 3 0,1-9 0,19 0 0,6-2 0,8-1 0,-4 3 0,-5-4 0,-12 7 0,7-7 0,-13 8 0,4 0 0,-5 1 0,-14 6 0,1-10 0,-16 12 0,0-21 0,-14 18 0,1-13 0,6 2 0,12-3 0,18-7 0,1 0 0</inkml:trace>
  <inkml:trace contextRef="#ctx0" brushRef="#br0" timeOffset="241930">29097 2165 24575,'0'30'0,"0"-2"0,0 18 0,0-10 0,0 12 0,0-19 0,0-12 0,0-2 0,0-9 0,0-1 0</inkml:trace>
  <inkml:trace contextRef="#ctx0" brushRef="#br0" timeOffset="243033">29361 2199 24575,'0'-11'0,"-4"5"0,-12-5 0,-1 10 0,-5 4 0,11 13 0,11 10 0,1 1 0,14 23 0,-7-6 0,2 6 0,-4-17 0,-11-13 0,-5-7 0,-6-2 0,0-5 0,5-11 0,2-5 0,7-7 0,7-6 0,6 0 0,5 5 0,-1 1 0,-4 11 0,6-8 0,1 2 0,-4 1 0,-3 2 0</inkml:trace>
  <inkml:trace contextRef="#ctx0" brushRef="#br0" timeOffset="244264">30168 2226 24575,'6'5'0,"-2"1"0,-4 4 0,5 1 0,-4 5 0,4-4 0,-5 3 0,5-4 0,-4 4 0,4-3 0,-5 3 0,0-4 0,0-5 0,0-2 0</inkml:trace>
  <inkml:trace contextRef="#ctx0" brushRef="#br0" timeOffset="244748">30143 2238 12640,'9'-12'0,"3"5"4684,4 1-4684,-1 11 2074,-4-4-2074,1 13 1157,-1-7-1157,-3 8 4020,-4 0-4020,-4 1 0,5 5 0,1-1 0,5 1 0,0-1 0,-5 1 0,-2-5 0,-10 3 0,-13 1 0,4-8 0,-9 6 0,13-17 0,1 4 0,-1-5 0,-4 6 0,7-5 0,-1 6 0</inkml:trace>
  <inkml:trace contextRef="#ctx0" brushRef="#br0" timeOffset="250914">29001 1549 24575,'-11'-5'0,"-17"4"0,0-10 0,-16 9 0,-12-4 0,23 6 0,-2 0 0,-3 0 0,-2 0 0,-3 0 0,1 0 0,-17 0 0,3 0 0,18 0 0,-9 0 0,5 0 0,-7 6 0,-2-4 0,8 10 0,-23-10 0,21 10 0,8-11 0,1-1 0,-8 6 0,1 0 0,-2-2 0,-18-1 0,17 6 0,-1 0 0,8-8 0,2 0 0,-23 16 0,3-15 0,17 7 0,-1-9 0,0 6 0,0-4 0,1 12 0,-1-12 0,6 12 0,3-2 0,-3 2 0,2-5 0,-1 1 0,-3 10 0,-1 2 0,-3-7 0,1-1 0,8 0 0,1 0 0,1 2 0,0 0 0,-19 4 0,19 6 0,12-14 0,8 8 0,-4-18 0,2 17 0,-8-8 0,4 9 0,0 6 0,6-9 0,-1 12 0,5-11 0,1 8 0,5-10 0,0 0 0,0-5 0,0 4 0,0 6 0,0 18 0,6-9 0,2 16 0,4-18 0,0 3 0,3-4 0,6 1 0,1-4 0,4-1 0,-3-3 0,-1-8 0,-3 7 0,8-2 0,-11 3 0,23 4 0,-6 1 0,13-3 0,-11-8 0,4-1 0,-7-12 0,9 11 0,15-10 0,-20 4 0,2-6 0,2 0 0,-6 4 0,2 2 0,15 6 0,2 3 0,-8-3 0,-2 1 0,-4 4 0,-4-1 0,5-6 0,-1-4 0,8-6 0,-14 0 0,3 0 0,11 0 0,0 0 0,-7 0 0,-1 0 0,7 0 0,-2 0 0,-10-1 0,0 2 0,4 3 0,0 0 0,0-3 0,0 1 0,5 2 0,-1 0 0,-8-4 0,1 0 0,14 0 0,0 0 0,-10 0 0,1 0 0,11 0 0,0 0 0,-7 0 0,-2 0 0,-8 0 0,0 0 0,2-1 0,0 2 0,-3 4 0,1 0 0,4-4 0,3 0 0,8 9 0,2 0 0,-3-3 0,0-1-507,-1 0 1,1 0 506,-3 0 0,0-2 0,-4-3 0,0-2 0,12 1 0,2 0 0,5 0 0,3 0-798,-15 0 1,3 0 0,-3 0 797,10 0 0,-2 0 0,3 1 0,-3-2 0,-18-4 0,-1-1-258,15 4 0,3 1 258,0-4 0,2-1 0,-12 5 0,2 2 0,0-1 0,3 1 0,0-1 0,-2-1 0,5-4 0,0 0 0,-7 4 0,1 1 0,-3-1 0,6-4 0,-1 0 0,15 0 0,2 0 0,-21 1 0,1-1 0,-2 1 0,5-2 0,1-1 0,-2 0 0,2-1 0,-1 0 0,5 1 0,0 0 0,-4 0 0,3-2 0,-2 0 0,-7 1 0,0 0 0,-1-1 0,4 0 0,-1 0 0,-1-1 431,8-5 0,-2-1-431,8-1 0,-2 0 0,-17 3 0,-1-1 0,10-2 0,-3 2 0,6 3 2440,-4-9-2440,-27 19 619,8-17-619,-5 2 0,6-9 0,-4-12 0,-7 5 0,-5-11 0,-8 12 0,-6 4 0,0-2 0,-6 7 0,4-6 0,-10-1 0,-11-12 0,2 7 0,-19-11 0,8 21 0,-14-8 0,12 11 0,-13-1 0,12 3 0,-19-2 0,21 7 0,0-1 0,3 0 0,1 0-553,-5 1 1,1 2 552,-18-5 0,11 5 0,-1 0 0,8 4 0,0-1 0,-14-7 0,0-1 0,10 4 0,1 1 0,5-1 0,0 2 0,-24 1 0,16-6 0,-16 7 1105,-5-9-1105,22 8 0,0 2 0,-22-1 0,20 0 0,0 1 0,-22 7 0,21-3 0,-2 0 0,4 4 0,1 2 0,0-1 0,0 0 0,3 0 0,2 0 0,-24 0 0,11 0 0,-10 0 0,-3 0 0,14 0 0,-3 0 0,-4 0 0,-1 0 0,-4 0 0,-1 0 0,-2 0 0,-1 0 0,5 0 0,0 0 0,3 0 0,2 0 0,11 0 0,3 0 0,-19 0 0,20 0 0,-12 0 0,-3 0 0,18-3 0,-1 0 0,-24 1 0,18-1 0,-2 0 0,0 3 0,-3 0 0,-18 0 0,-2 0 0,7-1 0,0 2-888,-7 4 1,2 0 887,19-5 0,1 2 0,1 8 0,3 0 0,-9-7 0,10 6 0,-3 2 0,2-5 0,-1 0 0,-8 4 0,0 1 0,9-5 0,2 0 0,0 2 0,2 1 0,-9-1 443,-9 7 1,32-8 0,7-2 0</inkml:trace>
  <inkml:trace contextRef="#ctx0" brushRef="#br0" timeOffset="251980">24337 1478 24575,'0'20'0,"7"1"0,-6 7 0,14 3 0,-13 7 0,15 0 0,-15 0 0,15 17 0,-9-11 0,2 4 0,-4-22 0,-6-11 0,5-9 0,-4-1 0,4-5 0</inkml:trace>
  <inkml:trace contextRef="#ctx0" brushRef="#br0" timeOffset="252997">24893 1386 8191,'-26'-11'0,"3"3"5063,12 8-5063,1 0 2818,-1 0-2818,5 9 1719,1 15-1719,19 1 6784,0 14-6784,14-11 0,-15-6 0,3 3 0,-15-9 0,4 1 0,-10 11 0,4-15 0,-9 6 0,0-8 0,-7-10 0,-3 5 0,-1-11 0,10-6 0,2 4 0,9-2 0</inkml:trace>
  <inkml:trace contextRef="#ctx0" brushRef="#br0" timeOffset="253264">25000 1474 24575,'11'14'0,"-5"-1"0,5 21 0,-10-10 0,11 10 0,-10-12 0,4-6 0,-6-7 0</inkml:trace>
  <inkml:trace contextRef="#ctx0" brushRef="#br0" timeOffset="253398">25016 1354 8191,'-5'-6'0,"4"1"0,-4 5 0</inkml:trace>
  <inkml:trace contextRef="#ctx0" brushRef="#br0" timeOffset="253949">25182 1544 24575,'0'15'0,"5"-18"0,1 0 0,0-13 0,7 5 0,-6 1 0,9 9 0,-6-4 0,6 5 0,1 0 0,4 0 0,-4 0 0,6-13 0,-9 1 0,1-8 0,-14 1 0,-2 7 0,-9 10 0,9 14 0,-4 34 0,5 1 0,-1-11 0,2 1 0,10 29 0,-10-32 0,1-1 0,8 20 0,-10-18 0,-4-16 0,-2-13 0,0-1 0,1-5 0</inkml:trace>
  <inkml:trace contextRef="#ctx0" brushRef="#br0" timeOffset="254233">25493 1097 24575,'8'42'0,"-2"-5"0,0 2 0,2-9 0,-1 15 0,-1-19 0,-6 0 0,0-14 0,0-2 0</inkml:trace>
  <inkml:trace contextRef="#ctx0" brushRef="#br0" timeOffset="254532">25617 1311 24575,'27'-21'0,"-9"0"0,3 0 0,-15 4 0,-6 6 0,-6 11 0,0 6 0,-8 6 0,11 4 0,-6 10 0,9-7 0,9 9 0,3-21 0,26 2 0,-22-9 0,10 0 0</inkml:trace>
  <inkml:trace contextRef="#ctx0" brushRef="#br0" timeOffset="255181">26169 949 24575,'-11'0'0,"5"5"0,-4-4 0,9 13 0,-10 7 0,10 11 0,-5 9 0,10-5 0,7-3 0,20-2 0,3-16 0,0-3 0,-15-12 0,-14-3 0</inkml:trace>
  <inkml:trace contextRef="#ctx0" brushRef="#br0" timeOffset="255548">26290 969 24575,'-9'-9'0,"7"18"0,-9-3 0,17 11 0,-11-3 0,12-13 0,-1 12 0,2-13 0,7 9 0,-3-14 0,11-9 0,-10 1 0,5 8 0,-12 12 0,4 9 0,0-6 0,6-5 0,-4-5 0,-3 0 0</inkml:trace>
  <inkml:trace contextRef="#ctx0" brushRef="#br0" timeOffset="255915">26548 840 24575,'-11'21'0,"2"-5"0,9 4 0,0-4 0,8 22 0,7-1 0,9 8 0,-8-16 0,2-10 0,-17-8 0,-1-5 0,-10-1 0,-10-18 0,-1-12 0,6 7 0,6-4 0</inkml:trace>
  <inkml:trace contextRef="#ctx0" brushRef="#br0" timeOffset="256197">26688 733 24575,'18'53'0,"-9"-19"0,0 2 0,-2 2 0,-1 3 0,4 9 0,-2-2 0,-6 1 0,7 1 0,-9-35 0,0-10 0</inkml:trace>
  <inkml:trace contextRef="#ctx0" brushRef="#br0" timeOffset="256782">26804 1003 10089,'10'-2'0,"6"13"5086,2 6-5086,7 5 2517,-8-11-2517,0-5 1466,-16-29-1466,-13 6 5417,-10-19-5417,-1 14 0,12 5 0,10 7 0,7 5 0,18-1 0,4 4 0,12 9 0,-11 5 0,0 12 0,-11-6 0,5-7 0,-2-5 0,8-6 0,-6 0 0,16-7 0,-16 6 0,8-10 0,-10 10 0,0-9 0,-1 9 0,-4-4 0,-1 0 0,-9 4 0,-1-4 0</inkml:trace>
  <inkml:trace contextRef="#ctx0" brushRef="#br0" timeOffset="257230">27349 876 24575,'5'-2'0,"1"-6"0,0 2 0,-6-1 0,-6-2 0,-5 14 0,5 10 0,1 2 0,5 18 0,14-11 0,-1 2 0,13-14 0,-8-16 0,-7 1 0,-5-6 0</inkml:trace>
  <inkml:trace contextRef="#ctx0" brushRef="#br0" timeOffset="257514">27542 847 24575,'0'21'0,"0"-5"0,5 4 0,-4-8 0,24-17 0,-7-7 0,17-19 0,-4-5 0,1-1 0,-1-1 0,-8 10 0,-4 9 0,-13 13 0,-2 1 0</inkml:trace>
  <inkml:trace contextRef="#ctx0" brushRef="#br0" timeOffset="261849">25565 2008 8191,'-10'0'0,"26"5"5063,35-4-5063,-3 1 0,5 1 0,-5-3 0,3 0 0,-6 0 0,4 0 0,-4 0 0,1 0 0,-1 0 1409,7 0 0,-2 0-1409,7 0 1719,-23 0-1719,-24-10 0,-5 8 0,-5-7 0</inkml:trace>
  <inkml:trace contextRef="#ctx0" brushRef="#br0" timeOffset="262148">26196 1941 24575,'38'0'0,"-1"0"0,-4 5 0,0 3 0,32 4 0,-26 17 0,-40 0 0,-7-4 0,-31-1 0,13-4 0,-5-10 0,3 15 0,11-17 0,3 6 0,9-9 0</inkml:trace>
  <inkml:trace contextRef="#ctx0" brushRef="#br0" timeOffset="267097">22907 2315 8191,'0'-11'0,"0"23"4996,15 33-4996,3 9 1413,-1-11 0,2-1-1413,9 6 1727,-4-5-1727,-5-53 6759,-4-26-6759,-5 3 0,-1-2 0,2-25 38,-2 27 0,-1 2-38,0-7 0,16 3 0,-5 20 0,-3 10 0,-7 5 0</inkml:trace>
  <inkml:trace contextRef="#ctx0" brushRef="#br0" timeOffset="267415">23289 2377 24575,'0'-11'0,"-17"5"0,2 10 0,-14 9 0,16 4 0,4 4 0,9-5 0,0 5 0,14-3 0,11 6 0,4-15 0,21 4 0,-35-13 0,12 0 0</inkml:trace>
  <inkml:trace contextRef="#ctx0" brushRef="#br0" timeOffset="267600">23495 2420 24575,'-11'0'0,"5"5"0,1 10 0,5 12 0,14-3 0,-1 1 0,13-17 0,-14-4 0,-3-4 0</inkml:trace>
  <inkml:trace contextRef="#ctx0" brushRef="#br0" timeOffset="268298">23591 2200 24575,'0'30'0,"6"2"0,4 24 0,4-15 0,-4 1 0,-4-36 0,-6-8 0,5-18 0,9 0 0,3 7 0,7 0 0,-8 13 0,-1 9 0,-9 3 0,4 4 0,-4-6 0,5-5 0,-5-14 0,-2-7 0,-8-2 0,7 3 0,11 10 0,4 10 0,8 5 0,-9 6 0,-10 5 0,4-10 0,-4-11 0,6-11 0,-1-10 0,9-2 0,-1 2 0,1 7 0,-9 5 0,-7 9 0</inkml:trace>
  <inkml:trace contextRef="#ctx0" brushRef="#br0" timeOffset="276382">19109 8330 24575,'0'-11'0,"0"63"0,0-17 0,0 5 0,-1 13 0,2 2 0,3-10 0,1-6 0,2 3 0,8-30 0,0-7 0,17-5 0,13-23 0,11-9 0,-2 6 0,7-2 0,2-5-1100,-18 6 1,3-3-1,-1-2 1,1 1-1,-2 1 1100,7-2 0,-1 1 0,-2 1 0,-1 0 0,10-7 0,-3 0 0,-10 5 0,-16 7 0,-4 5 0,14-3 0,-34 14 0,-1 9 0</inkml:trace>
  <inkml:trace contextRef="#ctx0" brushRef="#br0" timeOffset="278298">20385 8350 24575,'15'0'0,"6"6"0,5-4 0,1 4 0,31-6 0,-25 4 0,3 2 0,18-5 0,4 0 0,6 9 0,1 1-755,-18-6 1,0-1 0,-1 1 754,8 1 0,-2 1 0,-2-1 0,-3-1 0,9 5 0,-17-9 0,3 1 0,9 8 0,0 0 0,-5-8 0,-1-1-573,8 5 0,-1-1 573,-16-5 0,1 0 0,23 0 0,5 0 0,-3 0 0,2 0 0,-13 0 0,1 0 0,0 0 0,-3 0 0,0 0 0,-1 0 0,-1 0 0,0 0 0,-2 0 0,12 1 0,0-2 0,-6-2 0,2-2 0,-2 1 0,12 3 0,1-1 0,-10-4 0,3-3 0,-3 2 0,4 5 0,-1 1-2828,9-5 1,-3 1 2827,-27 5 0,0 0 0,12 0 0,2 0 649,-4 0 1,-1 0-650,2 0 0,1 0 0,0 0 0,0 0 0,0 0 0,-3 0 853,16 0-853,-3 0 0,-25 0 0,-8 0 6720,-9 0-6720,-6 0 192,1 0-192,0 0 0,-44 0 0,28 0 0,-34 0 0</inkml:trace>
  <inkml:trace contextRef="#ctx0" brushRef="#br0" timeOffset="279663">22584 7621 24575,'0'-11'0,"0"0"0,-5 5 0,-1 1 0,-9 5 0,3 5 0,-4 22 0,-5 22 0,11-16 0,1 3 0,-1 4 0,3 0 0,8 18 0,10-8 0,11-23 0,0-14 0,-4 1 0,-3-13 0,-9 4 0,-1-5 0</inkml:trace>
  <inkml:trace contextRef="#ctx0" brushRef="#br0" timeOffset="280197">22759 7713 24575,'5'-6'0,"1"1"0,18 10 0,0 7 0,4 14 0,-8-1 0,-13 0 0,-2-10 0,-5-4 0,0 4 0,-5-8 0,-1 7 0,-5-22 0,5 1 0,1-31 0,12-4 0,0-9 0,1 15 0,7 17 0,-13 9 0,16 9 0,-15-4 0,6 5 0</inkml:trace>
  <inkml:trace contextRef="#ctx0" brushRef="#br0" timeOffset="280549">23059 7678 24575,'0'27'0,"0"-1"0,0-4 0,6-1 0,5-9 0,2-3 0,7-9 0,-9-5 0,0-1 0,-7-5 0,-4-4 0,0-6 0,-4 3 0,-7-3 0,-1 15 0,-3 4 0,9 3 0,1 4 0</inkml:trace>
  <inkml:trace contextRef="#ctx0" brushRef="#br0" timeOffset="281114">23259 7685 24575,'0'4'0,"5"3"0,-4 14 0,4-4 0,1 3 0,-4-8 0,8-7 0,1-7 0,5-9 0,5-6 0,0 10 0,-5-2 0,13 9 0,-15 0 0,14 0 0,-16 0 0,-2-14 0,-10 6 0,-1-12 0,-13 4 0,7 9 0,-3-2 0,5 9 0</inkml:trace>
  <inkml:trace contextRef="#ctx0" brushRef="#br0" timeOffset="281466">23545 7608 24575,'-6'41'0,"6"-8"0,10-1 0,6-14 0,-4 3 0,-3-7 0,-18 2 0,-3-10 0,-8 0 0,-1-6 0,10 0 0,2 0 0</inkml:trace>
  <inkml:trace contextRef="#ctx0" brushRef="#br0" timeOffset="281781">23599 7428 24575,'26'0'0,"5"17"0,-4-7 0,18 34 0,-23-13 0,0-2 0,-2 1 0,-10 9 0,-5 3 0,-17-19 0,-26 2 0,6-7 0,1-1 0,14-8 0</inkml:trace>
  <inkml:trace contextRef="#ctx0" brushRef="#br0" timeOffset="290066">19519 9627 8191,'-10'0'0,"4"5"5063,1 5-5063,5 15 2818,0 5-2818,0 8 0,0 8 0,0 2 1719,0-8-1719,0-8 6784,5-17-6784,13-9 0,0-1 0,28-27 0,2-10 0,7-9-915,-7 5 1,3-3-1,2-3 915,-3 3 0,1-2 0,2-1 0,0 1 0,-1 4 0,1 0 0,-2 2 0,-3 1-71,-3-1 1,-2 2 0,-3 4 70,9 1 0,-8 7 0,-19 12 0,-6 18 0,-9 3 0,-1-1 0,-6-2 0</inkml:trace>
  <inkml:trace contextRef="#ctx0" brushRef="#br0" timeOffset="291248">23943 9885 24575,'11'0'0,"-1"5"0,10-4 0,46 4 0,-9-5 0,4 0-1121,1 0 1,4 0 1120,-14 0 0,5 0 0,1 0 0,-2 0 0,-6 0 0,-1 0 0,0 0 0,3 0-772,1 0 1,3 0-1,0 0 1,0 0 0,-4 0 771,1 0 0,-3 0 0,-1 0 0,0 0 0,11 0 0,0 0 0,-6 0-318,-1 0 1,-6 0 317,14 0 0,-12 0 0,-39 5 0,-5-4 0,-5 4 0</inkml:trace>
  <inkml:trace contextRef="#ctx0" brushRef="#br0" timeOffset="292297">20075 10560 24575,'4'0'0,"11"-8"0,23 6 0,10-8 0,9-1 0,-7 8 0,5 4 0,6-2-1191,-9-2 0,6-2 0,4 0 0,2 0 0,0 1 0,-2 0 1191,-1 3 0,-1 0 0,1 1 0,0 0 0,1 0 0,1-1 0,-3 0 0,2-1 0,0-1 0,1 1 0,-2 0 0,-1 0 0,-2 1 57,7 0 0,-1 1 1,-2 0-1,-3 1 1,-2-1-58,12 0 0,-4 0 0,-6 0 0,3 0 0,-10 0 0,-2 0 0,-30 0 0,-14 0 0,-2 0 0</inkml:trace>
  <inkml:trace contextRef="#ctx0" brushRef="#br0" timeOffset="293965">19339 11381 8191,'-5'-11'0,"4"-3"5063,-4 8-5063,0 0 2818,4 20-2818,2 9 1719,1 9-1719,9-6 6784,-5-11-6784,17-9 0,-5-1 0,26-15 0,2-9 0,7-6 0,-7 0 0,4-4 0,0-1-1170,1-1 1,0-1 0,0 0 1169,1-3 0,1 0 0,-4 2 0,1-3 0,-3 2 0,5 2 0,-1 3 0,-15 9 0,-3 4 0,20-1 0,-39 19 0,-14 9 0,0-6 0</inkml:trace>
  <inkml:trace contextRef="#ctx0" brushRef="#br0" timeOffset="295629">22243 11965 8191,'-11'0'0,"31"6"2090,30 1 0,16 0-2090,-9-3 0,4-2 0,5 1 0,-14 0 0,2-1 0,3 1 0,0 0 0,-1-2 254,-2 0 1,0-1 0,0 0 0,-1-1 0,-1 1-255,4 0 0,-1-1 0,-3 1 0,-2 1 0,-1 2 0,-3 0 0,-5 0 0,-2-3 0,-7 2 2007,-3 6-2007,-13-8 1431,-6-5 0,-5 4 0,-5-4 0</inkml:trace>
  <inkml:trace contextRef="#ctx0" brushRef="#br0" timeOffset="297481">24681 11012 8191,'-5'-6'0,"4"-3"5063,-4 3-5063,5-10 2818,0 0-2818,0-4 1719,9 2-1719,8 1 6784,13 10-6784,-2 1 0,2 6 0,-4 9 0,-8-2 0,3 8 0,-10-5 0,4 7 0,-8 17 0,2 0 0,-9 14 0,0-10 0,-15 25 0,3-10 0,-5 5 0,8-20 0,19-21 0,-3-7 0,13-5 0,-4-5 0,9 0 0,-8 4 0,3-2 0,-14 7 0,4 9 0,-9 5 0,4 32 0,-5 1 0,-3-22 0,-3 1 0,-9 18 0,-7-10 0,-12-15 0,-16 6 0,16-14 0,-3-2 0,2-6 0,0-1 0,-6 12 0,4-2 0,6-16 0,3 17 0</inkml:trace>
  <inkml:trace contextRef="#ctx0" brushRef="#br0" timeOffset="298381">22277 13183 8191,'-1'5'0,"2"-4"5063,22 4-5063,11-5 0,17 1 0,10-2 0,-8-2 0,3-2 0,4 0-261,1 0 0,4-1 1,2 0-1,-3 1 261,-10 0 0,-2 1 0,1 0 0,0-1 0,6-3 0,1-1 0,-1 0 0,-4 3 585,-5 4 0,-3 2 0,-2-1-585,19-5 0,-4 0 0,-19 5 0,-5 2 4890,-4-1-4890,-45 0 0,-5 0 0</inkml:trace>
  <inkml:trace contextRef="#ctx0" brushRef="#br0" timeOffset="298681">22824 13406 24575,'40'6'0,"-1"-3"0,8-2 0,0-3 0,5-4 0,-1 2-2238,-5 3 1,0 0-1,0 0 2238,3-3 0,-1-1 0,-4 2 0,-6 2 0,-3 2 974,10-1 1,-1 0-975,19 0 0,-24 0 0,-3 0 0,-1 0 1075,-11 0-1075,-8 0 0,-9 0 0,2 0 0</inkml:trace>
  <inkml:trace contextRef="#ctx0" brushRef="#br0" timeOffset="305497">19275 12830 24575,'0'15'0,"0"-3"0,0 17 0,0-3 0,0 13 0,0 7 0,5-8 0,-4-5 0,9-14 0,1-13 0,20-16 0,10-8 0,-7-1 0,7-5 0,0-1-262,0 1 1,-1-1-1,3-1 262,6-4 0,3-1 0,-4 2 0,7-3 0,-8 3 0,2-8 0,-31 30 0,-12-3 0,9 9 0,2-4 0,-6 5 0,-2 0 0</inkml:trace>
  <inkml:trace contextRef="#ctx0" brushRef="#br0" timeOffset="378862">9546 4226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3:08:30.0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458 7342 24575,'37'-23'0,"0"0"0,12-8 0,3-3 0,-6 3 0,3-3 0,0 0-714,-8 6 1,2-1 0,-1 0 0,1 0 713,1 0 0,-1 0 0,1 0 0,0 0 0,-1 1 0,0 0 0,0 1 0,1 0 0,11-6 0,0 1 0,0 1-50,-3 1 1,1 1 0,-1 0 49,-3 2 0,-1 1 0,-1 1 0,-3 2 0,-1 0 0,-1 0 322,17-8 0,-2 1-322,-6 4 0,-1 0 0,-2 1 0,-1 2 0,-5 2 0,-1 0 706,-5 3 0,-3 1-706,19-11 875,-17 11-875,-12 6 70,-9 7-70,-3 2 0,-3 1 0,-2-1 0,-3-1 0,-2-1 0,-3-2 0,-7-1 0,-5-2 0,-12-2 0,-8-1 0,-6 1 0,-6 3 0,1 1 0,1 3 0,6 0 0,4 1 0,6 0 0,5 0 0,5 0 0,8 0 0,7 1 0,6 1 0,7 0 0,10 1 0,39 0 0,0 1 0,-16 1 0,0 1 0,19 5 0,-10 4 0,-15 0 0,-10-3 0,-10-3 0,-6 0 0,-6-1 0,-3 0 0,-2-2 0,0 1 0,0 0 0,0 2 0,0 6 0,0 10 0,-3 18 0,-7 18 0,3-23 0,-2 0 0,-2 1 0,-1 0 0,-9 24 0,5-17 0,5-16 0,5-11 0,2-8 0,1-4 0,2-2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1:38:47.0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10051 12023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3:12:23.3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5921 10326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3:13:18.5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11751 9363 24575,'24'0'0,"23"0"0,-5 0 0,5 0 0,-4 0 0,3 0 0,3 0-972,9 0 1,4 0-1,1 0 972,-10 0 0,2 0 0,1 0 0,0 0-404,5 0 0,1 0 0,0 0 0,0 0 404,2 0 0,1 0 0,-1 0 0,0 0 0,-1-1 0,-1 1 0,0-1 0,0 0 0,-3 0 0,0 0 0,-1-1 0,-1 0 31,-4 0 1,-1-1-1,-1 0 1,0 0-32,9-1 0,-1-1 0,-1 1-115,-5 0 0,-2 0 1,0 1 114,-5 0 0,-1 0 0,-1 2 0,19-1 0,-2 1 0,-1 1 0,-1 0 627,-3 0 1,-2 0-628,-3 1 0,-1 1 994,-5 1 1,-2 0-995,-4 1 0,-2-1 1066,28 3-1066,-8-4 439,-5-1-439,-8-1 0,-10 0 0,-10 0 0,-12 0 0,-5 0 0</inkml:trace>
  <inkml:trace contextRef="#ctx0" brushRef="#br0" timeOffset="19134">7144 11411 24575,'58'0'0,"-13"0"0,5 0 0,-8 0 0,3 0 0,1 0-698,12 0 1,2 0-1,1 0 698,-1 0 0,0 0 0,0 0 0,0 0 0,1 0 0,-2 0 0,-3 0 0,-1 0 0,-3 0 328,15 0 1,-3 0-329,-7 0 0,-2 0 174,-6 0 1,-2 0-175,0 0 0,-1 0 0,-3 0 0,0 0 0,-2 0 0,-1 0 537,-2 0 0,-1 0-537,1 0 0,0 0 6,7 0 1,0-1-7,-2-1 0,-2 1 0,22 0 0,-21 0 0,-19 1 0,31 1 0,-3 0 0,6-2 0,-8 1 0,3 0 0,2 0-354,5 0 1,1 0-1,1 0 354,2 0 0,1 0 0,-2 0 0,-4 0 0,-1 0 0,-2 0 0,-4 0 0,-1 0 0,-1 0 0,-3 0 0,-1 0 0,-2 0 0,9 0 0,-3 0 0,-5 1 0,-3 0 0,25 4 0,-17 2 0,-14 0 1061,-11-2-1061,-7-2 0,-5-3 0,-5 0 0,-3 0 0</inkml:trace>
  <inkml:trace contextRef="#ctx0" brushRef="#br0" timeOffset="21216">8465 9447 24575,'61'0'0,"0"0"0,-14 0 0,2 0 0,3 0 0,10 0 0,3 0 0,1 0-877,-12 0 0,0 0 0,0 0 0,1 0 877,3 1 0,0-1 0,1 0 0,-1 1 0,-2 0 0,1 0 0,-2 1 0,0-1 55,-3 1 1,-1 0-1,-1 1 1,-2-1-56,7 1 0,-1 1 0,-4-1 384,7 1 0,-5-1-384,-10-2 0,-3 0 0,17 0 0,-22-3 1769,-14-1-1769,-11-5 0,-4 3 0,-5-1 0</inkml:trace>
  <inkml:trace contextRef="#ctx0" brushRef="#br0" timeOffset="34599">7010 12644 24575,'39'-2'0,"1"0"0,16-4 0,6-2 0,-12 1 0,3 0 0,2 0-795,7-1 0,1 0 0,1 1 795,1 0 0,1 1 0,-2 1 0,-5 2 0,0 1 0,-1 1 10,-4-1 1,-1 2 0,0-1-11,-4 1 0,-1 0 0,5 0 0,7-1 0,5 0 0,2 0 0,-2-1 0,-7-1 0,0 0 0,0-1 0,3 1-308,2-1 1,4 0 0,1 0 0,-2 0 0,-3-1 307,1 0 0,-3-2 0,-2 0 0,-2 1 0,-4 1 0,-1-1 0,-2 1 0,-2 0 0,2 0 0,-3-1 0,-3 2 0,5-1 0,-5 0 1059,2 2-1059,-22 1 531,-13 0-531,-6-17 574,-3-6 1,-2 2 0,0 6 0</inkml:trace>
  <inkml:trace contextRef="#ctx0" brushRef="#br0" timeOffset="41235">1901 14553 24575,'22'21'0,"13"21"0,-11-10 0,1 2 0,2 8 0,0 0 0,-2-1 0,-1 0 0,-2-1 0,-2-4 0,5 9 0,-5-13 0,-11-33 0,13-29 0,-1-4 0,5-7 0,-1 0 0,3-3 0,2-2-388,-3 5 1,1-2 0,2-1-1,0 0 388,1-1 0,1 1 0,0-1 0,0 2 0,0 2 0,0 0 0,0 2 0,0 1-68,5-5 1,0 2 0,-1 3 67,9-7 0,-3 5 0,-9 10 0,-2 4 0,8-3 0,-16 14 0,-11 8 1533,-6 3-1533,-3 1 0,-2 2 0,0 0 0</inkml:trace>
  <inkml:trace contextRef="#ctx0" brushRef="#br0" timeOffset="47917">28393 554 24575,'-5'-6'0,"4"-4"0,-9 9 0,-1-4 0,-13 0 0,5 4 0,-17-4 0,10 5 0,-22 0 0,3 0 0,-7 0 0,-9 6 0,-2 0-352,16-5 1,0-2 0,-2 4 351,-9 4 0,-1 3 0,1 2 0,5-2 0,1 1 0,-2 2-458,-7 3 1,-1 2-1,0 2 458,14-3 0,0 1 0,0 0 0,1 1-1066,-16 5 1,1 0 0,3 0 1065,10-1 0,2-1 0,-1 1 0,-6 3 0,-1 1 0,4 1-232,9-1 0,2 1 0,0 2 232,-7 3 0,0 2 0,1 0 0,10-4 0,1 0 0,1 0-265,-14 13 1,3-1 264,16-12 0,0 2 0,-10 10 0,0 4 50,12-12 1,1 2 0,-1 2-51,-2 5 0,-1 3 0,1-1 0,4-1 0,0 0 0,2 0 310,3-3 1,1 1 0,3-2-311,-2 11 0,1-2 0,0-4 0,2-1 0,7-1 0,2 2-127,-8 10 1,0 4 126,8-15 0,1 2 0,1 2 0,-3 8 0,0 2 0,1 0 0,2-6 0,-1 0 0,3-1-166,1 0 1,1-1 0,1-2 165,-1 7 0,0 0 0,-1-5 0,0 2 0,3-1 76,5 12 1,2 0-77,-5-10 0,0 2 0,2-2 0,4-9 0,2-2 0,0-2 0,-1 7 0,1-1 864,6 10 1,3 0-865,-1-5 0,2 0 0,-4-9 0,2 2 0,1-1 0,0 0 0,1 0 0,0-3-81,8 14 1,2-5 80,-5-9 0,1-3 0,-5-8 0,2-1 990,11 9 0,2-2-990,-5-8 0,3 0 0,1-2 0,3 1 0,-1-5 39,-1-6 1,0-3-40,7 7 0,-2-4 0,5-13 124,-9 8 1,1 3-125,-1-1 0,1 2 0,1-1 0,2 3 0,1 0-882,2 2 1,1-1-1,0 1 882,-6-2 0,0 0 0,1-1 0,5-2 0,1-2 0,-3 0-53,3 1 0,0 0 53,-3-4 0,3 0 0,-1-1 0,15 6 0,1-2 47,-13-7 1,3-1 0,-1 0-48,-4 1 0,0-1 0,3-2 0,13-4 0,3-3 0,-2 0 0,-9 5 0,-1 0 0,1-2 0,10-5 0,2-1 0,-4 0 0,-15 2 0,-3 0 0,-1 0-448,7 0 1,-2-2 447,-4-6 0,-3 2 0,15 9 1811,-15-7 1,2-1-1812,2 5 0,1 0 0,13-5 0,0-2-526,-12 1 1,-1 2 525,2 3 0,-4 0 0,12-13 326,-14 12 1,1-1-327,-6-5 0,1-1 0,11-3 0,0-1 0,-7 1 0,-2-1 0,-6 1 0,-1-1 0,-5 1 0,-2 0 0,17-16 547,-20 13 0,0-2-547,1 1 0,0-3 0,9-17 0,-2-2 0,-8 13 0,-1-2 0,4-6 0,2-5 0,-3 2 0,-2-3 0,1-1 0,-2 9 0,2-1 0,-2-1 0,5-17 0,-3 3-414,-5 16 0,-2 0 414,0-4 0,-1 1 0,3-8 687,-7 10 0,-1-3-687,-2 2 0,0-1 0,4-16 0,-3 0-390,-5 11 0,-1 2 390,4 2 0,0 1 0,-8-16 0,8 8 0,-1 2 0,-7-17 0,2 25 0,0-1 0,-3-13 0,-2-1 0,1 9 0,0 1 82,0-2 0,0 1-82,0-21-168,0 17 0,0-3 168,0-4 0,0-3 0,0-8 0,0 1-402,0 7 1,0 3 401,0 4 0,0 3 0,0-17 0,1 21 0,-2-1 0,-3 2 0,-2-1 0,1-9 0,-1 1 190,1 12 0,-2 3-190,-10-26 0,15 17 0,-15 5 329,15-5-329,-15-9 1638,0-8-1638,2 30 0,-2 1 0,-11-21 0,-11 5 530,15 17-530,-7-9 0,-1 10 0,8 7 0,-2 4 0,7 6 0,2-3 0,-17-12 0,5 3 0,-22-11 0,21 15 0,-25-10 0,6 4 0,14 7 0,-2-2 0,-3-1 0,0 0 0,8 3 0,1 2 0,1 0 0,1 2 0,-9-4 0,-17-7 0,0-1 0,16 9 0,0 2 0,-16-2 0,1-8 0,24 17 0,-19-21 0,17 16 0,-3 0 0,-12-6 0,-3 0 0,1 4 0,2 0 0,9-5 0,3 2 0,-12 7 0,20-13 0,-2 24 0,1-4 0,-12 6 0,12 0 0,-2 0 0,14 0 0,-8 0 0,-11 0 0,-19 0 0,20 0 0,-1 0 0,-24 0 0,2 6 0,26-4 0,-6 12 0,-6 3 0,6-1 0,0 0 0,-5 4 0,-7 0 0</inkml:trace>
  <inkml:trace contextRef="#ctx0" brushRef="#br0" timeOffset="48333">27818 1107 24575,'0'6'0,"0"-2"0</inkml:trace>
  <inkml:trace contextRef="#ctx0" brushRef="#br0" timeOffset="49134">27850 946 24575,'-15'59'0,"4"-11"0,-1 2 0,-3-1 0,0 3-431,4 1 1,0 4-1,0-2 431,-5 10 0,2-3 0,6-3 0,2-2 210,-3-14 1,2-7-211,5-11 214,-4-47-214,17-14 0,-10-7 0,1-4-281,14 2 0,3-4 281,-8 2 0,0-4 0,3-1 0,4 6 0,4-1 0,0 0 0,-1 2 0,-1-6 0,-1 2 0,1-2 0,1 3 0,3-3 0,-1 2 0,-3 9 0,-3 5 0,-1 4 0,5-11 0,-2 5 637,-4 12-637,-8 24 0,-2 23 0,-5 26 0,0-9 0,0 4-308,0 1 1,0 5 0,0 0 307,0 2 0,0 0 0,0 2 0,0 10 0,0 2 0,0-2 0,0-6 0,0-1 0,0-4 0,0 4 0,0-5 0,0-9 0,0-5 555,0-9-555,-5-12 0,4-1 0,-4-4 0,-4-5 0,2-1 0,-4-5 0,7 0 0</inkml:trace>
  <inkml:trace contextRef="#ctx0" brushRef="#br0" timeOffset="49398">27692 1301 8191,'40'0'0,"15"-15"2531,-22 13 1,3 0-2532,17-10 0,0-2 0,12 3 0,-1-2 0,-38 4 0</inkml:trace>
  <inkml:trace contextRef="#ctx0" brushRef="#br0" timeOffset="49799">28518 1006 8191,'56'-20'0,"-2"5"0,6 0 966,-17 5 1,0-1 0,1 2-967,1 1 0,0 1 0,-2-1 1506,14-6 0,-9 3-1506,-11 9 490,-19-6 1,-16 8-1,-11 0 1</inkml:trace>
  <inkml:trace contextRef="#ctx0" brushRef="#br0" timeOffset="50032">28968 937 24575,'-5'39'0,"0"1"0,-4 3 0,0 3 0,2 11 0,0 0-572,0-13 1,0-3 571,-2 22 373,7-33-373,-7 3 190,5-11-190,-13 4 0,-1-15 0,1-1 0,8-10 0</inkml:trace>
  <inkml:trace contextRef="#ctx0" brushRef="#br0" timeOffset="50216">28723 1523 24575,'51'-9'0,"-16"1"0,2-1 0,11-2 0,0 0 0,-7 2 0,-3 1 0,-1-1 0,-6 2 0,-10 5 0,-8-4 0</inkml:trace>
  <inkml:trace contextRef="#ctx0" brushRef="#br0" timeOffset="52682">28964 2985 8191,'-9'-12'0,"2"6"5063,-17-7-5063,6 12 2818,-17-5-2818,12 0 1719,-16 4-1719,-1-4 0,-19 6 0,8 0 0,-5 8 0,10-5 3392,11 5 0,-3 2-3392,-1-2 0,-1 1 0,-9 4 0,0 3 0,4 7 0,2 1 0,11-9 0,1 0 0,-8 11 0,0 2 0,6-6 0,0 0 0,-7 7 0,0 1-336,9-5 0,1-1 336,4 2 0,2-1 0,-8 13 0,-2 6 0,7-2 0,10-14 0,0 2 0,3 5 0,0 1 0,-1 3 0,1 1 0,-3 22 0,8-17 0,9-24 672,-8 24-672,6-9 0,-1 21 0,11-8 0,-1-8 0,8 7 0,-13-18 0,19 11 0,-2-11 0,9 14 0,0-15 0,0 4 0,3-8 0,4 3 0,6 0 0,8 1 0,-7-13 0,-10 3 0,3 0 0,25-4 0,-20 4 0,2 2 0,-1-7 0,-2-1 0,-5 4 0,-2 0 0,27 1 0,-18 6 0,-7-22 0,3-2 0,-1 8 0,-1 1 0,4-8 0,0 0 0,-4 3 0,1 0 0,0-3 0,0-2 0,27 1-395,-23-4 1,0-2 394,16 4 0,-19-7 0,-1-1 0,26 2 0,-21-1 0,0 0 0,11 0 0,6-14 0,3 6 0,-28-5 0,0-2 0,2 4 0,0 1 0,-3-5 0,-2 0 0,10-12 0,-8 12 0,-4-3 0,-3 5 789,5-20-789,1-4 0,-8-8 0,-7 13 0,-3 0 0,-11 10 0,7-8 0,-9-9 0,0-11 0,-4 24 0,-1 1 0,3-17 0,-11 9 0,12 27 0,-13-6 0,-8-10 0,-6-15 0,-1 8 0,7 0 0,8 18 0,-6-10 0,-1-2 0,-7-9 0,-4 0 0,10 14 0,-1 3 0,13 13 0,-6-4 0,-2-2 0,-7-8 0,0 4 0,4 6 0,-2-3 0,6 11 0,-18-17 0,-5-4 0,0-2 0,3 7 0,9-3 0,-6 10 0,1-9 0,-3 5 0,14 10 0,6 0 0,5 9 0,-4-9 0,-11 3 0,-22-8 0,-13-2 0,28 11 0,-2 2-418,-1-2 0,-1 3 418,-1 11 0,3 2 0,-8-6 0,2 13 0</inkml:trace>
  <inkml:trace contextRef="#ctx0" brushRef="#br0" timeOffset="54068">28236 3504 8191,'-6'26'0,"2"16"2531,4-9 1,0 3-2532,-5 2 0,1 2 0,3-2 0,0 0 0,-8 21 2818,9-11-2818,-4-24 1719,2-9-1719,-3-26 6784,5-23-6784,9-25 0,-8 26 0,0-2 0,8-10 0,1 0 0,-2-18 0,-2 26 0,0 3 0,0-5 0,0 13 0,0 15 0,7 27 0,-6 8 0,7 23 0,-12-16 0,12-3 0,-8-11 0,4-2 0,1-9 0,10-10 0,0-17 0,9-16 0,-10 13 0,-6-4 0,-9 32 0,-5 2 0,0 25 0,0 17 0,-1-7 0,2 1 0,3-6 0,0-1 0,-3 4 0,0-3 0,8 4 0,-5-14 0,-2-11 0,7-9 0,-8-1 0,4-5 0</inkml:trace>
  <inkml:trace contextRef="#ctx0" brushRef="#br0" timeOffset="54598">28832 3413 24575,'0'65'0,"0"-11"0,0-18 0,0 0 0,0 20 0,-9 9 0,7-17 0,-11-6 0,12-22 0,1-14 0,15-1 0,10-5 0,10-9 0,3 7 0,9-15 0,-5 15 0,-6-12 0,-8 13 0,-21-4 0,2 5 0</inkml:trace>
  <inkml:trace contextRef="#ctx0" brushRef="#br0" timeOffset="55931">31635 3197 24575,'-23'0'0,"4"5"0,-19-4 0,15 10 0,-16-9 0,-1 10 0,4-6 0,-2-1 0,2 0 0,0-1-588,-9 1 0,0 0 588,5 1 0,-2 0 0,-4-5 0,-5-1 0,0 1 0,-1 6 0,1 2 0,-3-1 0,6-4 0,-3 0 0,0-1 0,0 1 0,-1 2 0,-1 1 0,1 1 0,3-2-1266,1 0 1,3-2 0,0 1 1265,-6-1 0,0-1 0,5 2 0,0 3 0,0 1-355,-1-3 1,-4-2 0,0 3 354,3 3 0,-1 1 0,0 0 0,-7-2 0,-2 0 0,4-2 0,-8 0 0,5 0 0,15 4 0,3-2 0,-9-7 0,-15 17 880,3-17-880,-4 15 0,20-15 3751,12 11-3751,42-29 0,-15 16 0,23-17 0</inkml:trace>
  <inkml:trace contextRef="#ctx0" brushRef="#br0" timeOffset="56565">29200 3381 24575,'-11'0'0,"0"0"0,-10 10 0,3-3 0,-14 9 0,8 4 0,3-5 0,-4 12 0,17-14 0,-5 10 0,13-7 0,13 8 0,-1-2 0,22 6 0,-2-4 0,8-8 0,-5 8 0,-6-20 0,4 14 0,-9-11 0,1 0 0,-14-2 0,-6-5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3:14:26.5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5864 10522 24575,'66'0'0,"-22"0"0,5 0 0,-5 0 0,3 0 0,3 0-1172,11 0 0,3-1 0,2 0 1172,-8 0 0,2-1 0,2 0 0,1-1-487,-6-1 1,1 1 0,1-1-1,0-1 1,1 1 486,4-1 0,1-1 0,0 0 0,0 1 0,0-1 0,-1 0 0,1 0 0,0 1 0,-1-1 0,-1 0-51,-4 1 1,-1-1 0,0 1 0,-1-1 0,-2 2 50,7-1 0,-1 1 0,-2 0 0,-1 1-200,9-1 0,-2 1 1,-2 1 199,-8 0 0,-1 0 0,-2 1 0,-5 0 0,0 2 0,-2-1 675,18 0 1,-3 0-676,-5 0 0,-1 0 1331,-3 0 1,-2 0-1332,-5 0 0,-2 0 962,-5 0 1,-2 0-963,24 0 859,-15 0-859,-13 0 0,-10 0 0,-9 0 0,-6 0 0,-3 0 0</inkml:trace>
  <inkml:trace contextRef="#ctx0" brushRef="#br0" timeOffset="1183">4696 11558 24575,'54'0'0,"0"0"0,-9 0 0,4 0 0,3 0 0,3 0 0,0 0 0,2 0 0,3 0 0,1 0 0,2 0-1261,-2 0 1,2 0-1,2 0 1,1 0 0,0 0-1,0 0 1261,-7 0 0,1 0 0,1 0 0,0 0 0,-1 0 0,0 0 0,-1 0 0,4 0 0,0 0 0,-1 0 0,-1 0 0,0 0 0,-2 0 108,5 0 1,-1 0 0,-1 0 0,-2 0 0,-3 0-109,-1 0 0,-3 0 0,-2 0 0,-3 0 744,18 0 1,-8 0-745,-20 0 0,-5 0 0,4 0 0,-22 0 0,-9 0 0</inkml:trace>
  <inkml:trace contextRef="#ctx0" brushRef="#br0" timeOffset="3904">12831 10578 24575,'1'-15'0,"8"-11"0,13-15 0,17-9 0,-15 22 0,2 2 0,1 2 0,1 3 0,21-13 0,-9 15 0,-10 9 0,-7 7 0,-1 3 0,3 1 0,7 5 0,3 10 0,2 14 0,1 17 0,-18-17 0,-2 2 0,0 8 0,-1 2 0,-2 3 0,-2 2 0,-3 1 0,-3 0 0,-1-3 0,-3-1 0,-1-7 0,-1-3 0,-1 20 0,0-13 0,0-3 0,0 3 0,4 4 0,5 1 0,3-4 0,5-7 0,1-8 0,2-5 0,2-6 0,-2-3 0,3-5 0,1-3 0,6-3 0,9-10 0,5-9 0,0-10 0,-6-10 0,-11 0 0,-6-3 0,-8 2 0,-5 6 0,-4 7 0,-3 10 0,-2 8 0,-3 3 0,-2 3 0,1-1 0,0-2 0,3 0 0,-1 5 0,-9 20 0,-11 29 0,6-12 0,0 2 0,-2 6 0,0 0 0,3-2 0,2 0 0,3-5 0,1-2 0,3-4 0,1 0 0,-1 27 0,3 0 0,2 5 0,2-29 0,0 1 0,0 3 0,0 0 0,1 1 0,0 0 0,1-1 0,0-2 0,2 26 0,0-16 0,-2-13 0,-4-7 0,-13 2 0,-26 8 0,4-15 0,-4 0 0,-15 3 0,-4 0-333,12-8 0,-1-1 1,-2 0 332,-5-1 0,-1 0 0,-1-1 0,-2-1 0,0-1 0,-1-2 0,4 0 0,-1-2 0,2-1 0,3 0 0,1-2 0,2-1 0,-14 1 0,3-1 0,11-3 0,4 0 0,9 0 0,3-1 0,-9-1 0,18 0 0,13 0 0,8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3:16:04.7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3199 9541 24575,'-22'0'0,"-10"0"0,-12 0 0,-14 12 0,25 3 0,-1 4 0,-3 8 0,1 4 0,-5 9 0,2 3 0,2 4 0,2 2 0,3-1 0,3 1 0,3 1 0,5 1 0,4 2 0,4 0 0,3 1 0,4 1 0,4 1 0,3 1 0,3 0 0,3 0 0,3 1 0,1-1 0,1-1 0,0 0 0,-1-4 0,-3-1 0,-1-6 0,-3-2 0,-7-5 0,-5-1 0,-10 2 0,-8-3 0,-12 2 0,-6-4 0,-10 1 0,-3-4 0,16-13 0,-1-2 0,0-1 0,-20 2 0,2-5 0,4-3 0,1-3 0,5-4 0,2-4 0,7-3 0,4-5 0,-17-17 0,19-8 0,16 1 0,12 5 0,4 6 0,7 7 0,8 4 0,15 5 0,16 3 0,21 2 0,-28 4 0,2 3 0,1 3 0,1 4 0,0 5 0,-1 4 0,-3 7 0,-2 4 0,-1 4 0,-2 1 0,-2 3 0,-3 2 0,-2 4 0,-2 2 0,-1 3 0,-2 3 0,0 6 0,-2 2 0,-2 1 0,-1 1 0,-2-1 0,-1 0 0,-3-4 0,0-1 0,-2-8 0,0-3 0,-1-6 0,-1-2 0,2 15 0,-1-19 0,-1-12 0,-3-8 0,3-5 0,1-4 0,4-4 0,10-1 0,8-1 0,5 0 0,3 0 0,-5-1 0,-1-6 0,-1-5 0,-1-5 0,-2-2 0,-5 3 0,-5 3 0,-6 5 0,-3-3 0,-4 7 0,-2-2 0</inkml:trace>
  <inkml:trace contextRef="#ctx0" brushRef="#br0" timeOffset="5318">4183 10167 24575,'22'0'0,"27"0"0,-4 0 0,7 0 0,-8 0 0,4 0 0,1 0-699,9 0 1,1 0 0,2 0 698,1 0 0,1 0 0,-1 0 0,-3 0 0,-1 0 0,0 0 0,-5 0 0,0 0 0,-2 0 224,-4 0 1,-2 0-1,2 0-224,6 0 0,1 0 0,-3 0 0,1 2 0,-2 0 173,10 0 0,-3 1-173,-22 0 0,-3 1 0,2-2 0,1 1 0,3-2 0,2-1 0,13 0 0,6 0 0,-9 0 0,2 0 0,4 0-309,-1 0 0,3 0 0,2 0 0,1 0 309,-8 0 0,0 0 0,2 0 0,-1 0 0,0 0 0,12 1 0,1-1 0,-2 1 0,-1-1-163,-8 1 1,0 0 0,-2 1 0,-3-1 162,0 1 0,-4-1 0,-3 1 0,6 1 0,-7-1 0,4 0 0,-25-2 0,-10 0 2229,-6 0-2229,-2 0 732,-1 0-732,2 0 0,1 0 0,-2 0 0,0 0 0</inkml:trace>
  <inkml:trace contextRef="#ctx0" brushRef="#br0" timeOffset="7949">17587 10146 24575,'15'0'0,"26"0"0,-2 0 0,6 0 0,-4 0 0,4 0 0,3 0-699,8 0 1,3 0 0,1 0 698,2 0 0,1 0 0,0 0 0,-2 0 0,-1 0 0,-1 0 0,-5 0 0,0 0 0,-3 0 336,17 0 1,-4 0-337,-8 0 0,-3 0 173,-7 1 0,-3 1-173,-7 0 0,-3 1 0,22 3 0,-14 1 1076,-9-3-1076,-4-1 0,0 0 0,0-1 0,-2 1 0,-1 0 0,-4 1 0,-3-1 0,-2-1 0,-3 0 0,-6-2 0,-3 2 0</inkml:trace>
  <inkml:trace contextRef="#ctx0" brushRef="#br0" timeOffset="16584">10203 10919 24575,'16'0'0,"13"0"0,26 0 0,-16 0 0,4 0 0,9-2 0,2 1 0,6-2 0,1 1 0,4-1 0,1 1-305,-20 0 0,1 1 0,1 0 305,2 0 0,1 1 0,2-1 0,6 1 0,3 0 0,1 0-353,-11 0 1,1 0 0,0 0 0,1 0 352,1 0 0,0 0 0,0 0 0,0 0 0,-2 0 0,0 0 0,0 0 0,-2 0-164,11 0 0,-1 0 1,-3 0 163,-10 0 0,-1 0 0,-3 0 0,12-1 0,-4-1 0,-14-1 0,-5 0 615,9-3-615,-18 0 1645,-4 3-1645,-1 1 555,2 0-555,1 2 0,-1 0 0,-1 0 0,-3 0 0,-5 0 0,-6 0 0,-3 0 0</inkml:trace>
  <inkml:trace contextRef="#ctx0" brushRef="#br0" timeOffset="19383">17767 9092 24575,'15'1'0,"11"5"0,14 11 0,7 8 0,-3 5 0,-8 2 0,-7-8 0,-8-5 0,-5-6 0,0-7 0,13-13 0,3-9 0,5-7 0,1-2 0,5-4 0,2-2-513,-2 1 0,3-2 1,1-1-1,0-1 513,4-2 0,1-2 0,1 1 0,-1 0 0,-3 2 0,1 0 0,-2 1 0,-1 1-140,8-5 1,-2 2-1,-3 2 140,7-5 0,-5 5 0,-15 10 0,-5 5 0,8-4 0,-20 16 0,-11 3 0,-4 4 0,-4-1 0</inkml:trace>
  <inkml:trace contextRef="#ctx0" brushRef="#br0" timeOffset="22266">15135 10950 24575,'57'-4'0,"-15"0"0,6-2 0,3 0 0,5-1 0,3 0-1015,-4 0 1,4 0 0,0 0 0,1 1 1014,2 0 0,1-1 0,0 2 0,0 0 0,-1 0 0,0 0 0,0 1 0,-2 1 0,-7 1 0,0 1 0,-2-1 1,-1 2-1,8-1 0,-1 1 0,-1 1 0,-3-1 0,0 0 0,0 0 135,0-1 0,0 1 0,-1-2-135,-1-2 0,-2-1 0,-2-1 0,13-3 0,-4 0 0,-10 0 0,-2 0 982,-9 2 0,0 2-982,4 6 0,4 2 0,-2 0 0,5 1 0,2 0-155,11 0 1,3 0 0,2 0 154,-10-1 0,1-1 0,1 1 0,1 0 0,3-1 0,1 1 0,0-1 0,0-1 0,-2 1 0,-1-2 0,0 1 0,-1 0 0,-5 0 0,0 1 0,-2-1 0,-1 0-7,12 1 0,-2 0 1,-2-1 6,-6 0 0,-1 0 0,-1 0 0,-2-1 0,0 1 0,0-1 0,0 1 0,0-2 0,0 0 0,0 0 0,0-2 0,-1-1 0,21-2 0,-2-3-49,-3-1 1,-1-2 48,-5-1 0,-1-1 0,-7 3 0,-3 1 0,-5 1 0,-3 1 1519,16-2-1519,-16 6 639,-14 2-639,-7 2 109,-2 0-109,0 0 0,1 0 0,-1 0 0,0 0 0,-1 0 0,1 0 0,0 0 0,3 0 0,3 0 0,3 2 0,2 1 0,1 1 0,2-1 0,0 0 0,-3-1 0,-1 0 0,-5 1 0,-5-2 0,-7 1 0,-3-1 0</inkml:trace>
  <inkml:trace contextRef="#ctx0" brushRef="#br0" timeOffset="36650">22056 9221 24575,'-28'12'0,"-24"19"0,15-8 0,-1 3 0,-7 4 0,-1 1 0,4-2 0,1-2 0,8-6 0,3 0 0,-19 13 0,8-4 0,-1 7 0,-6 8 0,23-19 0,0 1 0,-1 2 0,1 0 0,-1 0 0,1-1 0,0 0 0,2-2 0,-19 18 0,8-11 0,6-8 0,3-6 0,1-2 0,-10 2 0,11-8 0,-5 0 0,15-9 0,5-1 0,3-2 0,4-5 0,0-6 0,3-8 0,4-5 0,3-1 0,2 2 0,-2 5 0,-3 4 0,-4 3 0,-1 2 0,-1 0 0,0 2 0,0 2 0,-2 3 0,0 2 0,-1 1 0,1 1 0,0 5 0,1 2 0,1 5 0,-1 3 0,-2 5 0,-4 8 0,-4 10 0,-5 11 0,-4 6 0,2-4 0,2-10 0,6-14 0,7-14 0,6-7 0,20-4 0,27-3 0,-14 0 0,4 0 0,7-1 0,2 0 0,-3 0 0,0-1 0,-6 0 0,-3 0 0,17-2 0,-20 2 0,-16 0 0,-10 2 0,-4 0 0</inkml:trace>
  <inkml:trace contextRef="#ctx0" brushRef="#br0" timeOffset="40918">15914 9135 24575,'10'15'0,"8"8"0,9 9 0,6 8 0,2 0 0,-2-4 0,-2 0 0,-3-4 0,0-3 0,-1-3 0,-4-4 0,-5-7 0,-3-5 0,-1-6 0,13-16 0,26-26 0,-11 5 0,5-6 0,-6 5 0,3-3 0,0-2-103,-6 6 1,0-1 0,1-2-1,-1 1 103,0 0 0,-1 0 0,0 0 0,-1 0 0,9-7 0,-2 0 0,-2 1 0,8-8 0,-5 4 0,-14 14 0,-2 3 0,7-7 0,-19 18 0,-9 11 0,-6 3 0</inkml:trace>
  <inkml:trace contextRef="#ctx0" brushRef="#br0" timeOffset="43217">20661 11043 24575,'1'22'0,"3"10"0,4 8 0,3 3 0,1-8 0,-3-8 0,-2-6 0,-1-7 0,-1-4 0,1-5 0,-1-3 0,0-2 0,8-3 0,20-19 0,1-3 0,6-4 0,-4 1 0,3-2 0,1-2-279,5-3 1,2-2 0,1 1 278,-2 1 0,1 1 0,-2 1 0,-7 6 0,-1 1 0,-2 2 0,5-3 0,-3 3 0,11-5 0,-19 14 0,-10 7 0,-3 3 0,1-2 835,-4 3-835,-2-1 0,-7 3 0,-1 1 0</inkml:trace>
  <inkml:trace contextRef="#ctx0" brushRef="#br0" timeOffset="60832">23683 8844 24575,'-5'21'0,"-9"10"0,-16 14 0,8-17 0,-2 0 0,-4 3 0,-3-1 0,-3 3 0,-3-1 0,0 0 0,-1-2 0,0-2 0,-1 0 0,1-1 0,1-1 0,3-3 0,1-1 0,3-2 0,2-1 0,-20 11 0,12-9 0,10-6 0,8-5 0,7-5 0,7-3 0,12-2 0,22-6 0,31-7 0,-14 2 0,4-1 0,7-2 0,3 0 0,3-2 0,1 1 0,-1-1 0,-1 1 0,-6 1 0,-1 1 0,-6 3 0,-3 0 0,-9 3 0,-4 2 0,12-2 0,-17 5 0,-14 0 0,-8 2 0,-38 0 0,-18 0 0,1-2 0,-4-2 0,0-2 0,0-2 0,-3-4 0,0-3 0,4-3 0,1-2 0,8 0 0,1 0 0,5 2 0,3 0 0,-16-8 0,15 10 0,10 8 0,7 5 0,3 1 0,3 2 0,4-1 0,4 0 0,7-1 0,14 1 0,13 3 0,11 5 0,4 11 0,-4 10 0,-5 11 0,-1 9 0,-18-19 0,-1 0 0,2 4 0,-1 1 0,1 1 0,-1 1 0,-1-2 0,-1 0 0,-2-3 0,-1-1 0,8 20 0,-4-11 0,-5-12 0,-5-10 0,-2-8 0,-4-6 0,0-5 0,0-8 0,-1-14 0,0-24 0,0 10 0,0-3 0,0-8 0,0-2 0,0-3 0,0 1 0,0 3 0,0 2 0,0 8 0,0 1 0,2-24 0,2 15 0,1 12 0,0 11 0,-2 9 0,-2 4 0,-1-1 0,0-1 0,0-4 0,0 0 0,1 3 0,1 5 0,0 5 0,-1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30T03:17:31.7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5508 6572 24575,'21'18'0,"9"14"0,10 16 0,-18-20 0,-2 1 0,12 22 0,-9-14 0,-7-14 0,-3-13 0,18-38 0,4-17 0,8-13 0,-13 21 0,3-5 0,3-2 0,2-3 0,2-1-797,-6 8 0,2-2 0,2-2 0,1 0 0,1-2 0,1 1 0,1-1 0,1 0 797,-4 4 0,1-1 0,2 0 0,0 0 0,1 0 0,0-1 0,1 0 0,0 1 0,-1 0 0,1 1 0,0 0 0,1 0 0,0-1 0,1 1 0,-1 1 0,1-1 0,-1 1 0,1 1 0,-2 0 0,1 2 0,5-6 0,1 1 0,-1 0 0,0 1 0,0 1 0,-2 2 0,0 0 0,-2 3-213,5-3 1,-2 2 0,-1 1-1,-1 2 1,-2 2 0,-2 2 212,3-2 0,-2 3 0,-2 3 0,-3 2 0,15-8 0,-8 6 0,2 4 0,-27 16 0,-15 6 0,-3 0 0</inkml:trace>
  <inkml:trace contextRef="#ctx0" brushRef="#br0" timeOffset="1884">22485 6974 24575,'4'15'0,"11"14"0,5 15 0,4 5 0,-3-7 0,-8-15 0,-3-13 0,2-13 0,27-51 0,-8 8 0,6-9 0,5-5-634,-11 15 1,3-2-1,2-3 1,1-2-1,2 0 1,0-1 633,-2 4 0,0 0 0,2-2 0,1 0 0,1-1 0,0 0 0,0 0 0,1 1-462,-3 3 0,0-1 1,1 0-1,1 1 1,-1-1-1,1 1 1,0 0-1,0 0 1,-1 2 461,3-3 0,1 0 0,-1 1 0,1 0 0,-1 1 0,-1 1 0,0 1 0,0 1 0,5-5 0,-1 1 0,0 1 0,-1 2 0,-2 1 0,-1 2-120,7-6 0,-1 1 0,-3 4 0,-2 3 120,-2 1 0,-2 4 0,-4 4 0,-2 2 0,-5 4 0,1 2 0,-18 14 0,-8 3 0</inkml:trace>
  <inkml:trace contextRef="#ctx0" brushRef="#br0" timeOffset="3983">25402 7902 24575,'10'-8'0,"13"-6"0,17-5 0,11 1 0,6 4 0,-8 8 0,-7 5 0,-7 10 0,-5 12 0,-6 16 0,-4 15 0,-6 7 0,-5 3 0,-4-2 0,-5-4 0,-1-4 0,-3-10 0,1-5 0,-1-9 0,3-2 0,3-5 0,14-2 0,17-4 0,16-6 0,8-5 0,-8-3 0,-13-1 0,-15 0 0,-11-3 0,-6-5 0,-4-3 0,0-2 0,-1 1 0,-1 6 0,-2 4 0,-1 2 0,0 3 0,1 10 0,-3 18 0,-2 28 0,3-14 0,0 2 0,0 8 0,2 2 0,0 6 0,2 1 0,1 2 0,0-1 0,1-4 0,0-2 0,0-7 0,1-3 0,0-11 0,0-3 0,2 14 0,-4-15 0,-11-8 0,-12-5 0,-12-4 0,-11-2 0,-8-4 0,-5-5 0,-6-3 0,31-3 0,-1 0 0,-2-2 0,1-1 0,-6 2 0,6-3 0</inkml:trace>
  <inkml:trace contextRef="#ctx0" brushRef="#br0" timeOffset="6051">4052 12910 24575,'14'4'0,"11"11"0,13 14 0,5 11 0,-5 1 0,-9-12 0,-3-17 0,9-37 0,8-19 0,-11 11 0,3-6 0,2-5 0,3-2 0,2-2-843,-5 5 0,2-2 0,2-1 0,1-3 1,1-1-1,1-1 0,1 0 0,-1 0 843,-3 5 0,0-1 0,0 0 0,1-2 0,1 1 0,0-1 0,0 0 0,0 0 0,-1 1 0,0 0 0,0 2 0,-1 0 0,1 0 0,-1 0 0,1 0 0,-1 0 0,0 1 0,-1 1 0,0 0 0,-1 2-258,4-4 1,0 0 0,0 1 0,-1 0-1,-1 2 1,-1 2 0,-1 0 0,-2 3 257,7-6 0,-2 1 0,-2 3 0,-2 2 0,-2 3 0,7-6 0,-3 3 0,-4 5 0,-2 2 0,-6 8 0,-5 10 0,-16 14 0,-5 0 0,-2 2 0</inkml:trace>
  <inkml:trace contextRef="#ctx0" brushRef="#br0" timeOffset="7300">6947 14730 24575,'36'-1'0,"-1"0"0,15-3 0,8-3 0,6-1 0,-14 1 0,3 0 0,3-1 0,3 0 0,1-1 0,3 0-1229,-3 1 0,2-1 0,3 0 0,1-1 1,1 1-1,2-1 0,0 0 0,1 0 1093,-13 2 1,1-1-1,2 0 1,0 0-1,0 0 1,1 0 0,1 0-1,-1 0 1,1 0-1,-1 1 1,0-1 135,1 1 0,1 0 0,0 0 0,1 0 0,-1 0 0,0 0 0,1 1 0,-1-1 0,-1 1 0,0 0 0,-1 0 0,3 0 0,-1 0 0,1 0 0,-1 0 0,-1 1 0,0-1 0,-1 1 0,-1 0 0,0 1 0,-3-1 54,14 0 0,-2 0 0,-1 0 0,-2 1 0,-1-1 0,-3 2 0,-1 0-54,7 0 0,-2 1 0,-2 0 0,-4 1 0,-2 0 433,-3 0 0,-3 0 0,-2 0 0,-4 1-433,20 1 0,-6 0 0,-12 0 0,-5 0 0,10 0 5581,-18 0-5581,-13 0 0,-13 0 0,-4 0 0</inkml:trace>
  <inkml:trace contextRef="#ctx0" brushRef="#br0" timeOffset="46749">23970 11139 24575,'17'-7'0,"7"-6"0,11-5 0,6-2 0,-3 3 0,-8 6 0,-8 6 0,-8 3 0,-5 2 0,-3 0 0,1 0 0,3 1 0,7 4 0,5 6 0,3 6 0,-1 4 0,-4 1 0,-1 2 0,1 6 0,0 9 0,-1 11 0,1 7 0,-4 4 0,-2-2 0,-1-3 0,-4 0 0,-4 1 0,0 4 0,-2 3 0,-2-29 0,0-1 0,0 1 0,1 0 0,0 1 0,0 0 0,1 0 0,0 0 0,1-1 0,0-1 0,4 30 0,0-10 0,-1-10 0,-1-9 0,-1-8 0,-2-7 0,-1-5 0,0-7 0,1-4 0,8-9 0,7-6 0,3-2 0,1-1 0,-6 3 0,-7 3 0,-4 3 0,-3 0 0,-2 1 0,-1 1 0,0 0 0,-1 7 0,1 10 0,1 14 0,1 14 0,4 10 0,4 7 0,-2-26 0,2 0 0,1 3 0,1 2 0,0 2 0,2 1 0,0 1 0,0 0 0,0 1 0,1 0 0,-1 0 0,1 0 0,0-1 0,0 0 0,0 0 0,0-1 0,-1-2 0,0-1 0,-1-5 0,-2 0 0,6 25 0,-7-9 0,-5-3 0,-3 4 0,-6 2 0,-6 1 0,-10 1 0,4-25 0,-3 0 0,-3 2 0,-4 0 0,-4 2 0,-2-2 0,-2 1 0,0-2 0,2-3 0,-1-2 0,4-4 0,1-1 0,-23 9 0,-6-9 0,17-13 0,-3-2-1131,-4-1 0,1-1 1,12-1-1,1-1 0,-17-1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E52C-DA8C-41B0-B596-EDE2BAC3C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A04AC-9FCD-4AC4-A81C-91EB856A5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649B-ED0D-475F-A0A4-5B644E5B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860E-7B41-41B3-BBE2-386C8944A63D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9775-118D-41F3-B87D-954BC101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B8C2F-E365-4717-95DD-6320577E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FED1-6A5F-40A5-ACC1-090BBEB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589A-72C4-4928-A8DB-459FB175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E8830-CDC3-4D88-B3DA-0282371F0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C1F1-AAB5-4B60-9FAF-DB6B49CE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860E-7B41-41B3-BBE2-386C8944A63D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718D-8F4B-45EE-B65E-E0D42584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9FA6-C479-498E-9703-0C51D23C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FED1-6A5F-40A5-ACC1-090BBEB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6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4455B-E73C-4977-ADB7-A3646F321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8628F-154B-4124-A854-52BC55003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04068-30D3-4F60-8F5F-A90E583C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860E-7B41-41B3-BBE2-386C8944A63D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E393-D2D4-4B2A-A265-949F7824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C057-99FB-4DDC-9535-3952B052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FED1-6A5F-40A5-ACC1-090BBEB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4041-55AE-4D3C-9794-4C9CB804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EE46-B8D8-4128-93B2-C1DCBA50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B34D-605B-4D2B-A89A-F9D85067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860E-7B41-41B3-BBE2-386C8944A63D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A71F-7B31-4667-941E-9FC6C694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2BED-5EA2-4799-9DC3-F4F269A5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FED1-6A5F-40A5-ACC1-090BBEB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9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EC86-72D1-43B9-8D38-34EC390E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813A-77D7-435F-9D5A-755BDE53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89ABD-12B9-47CD-8FF6-7DD601CC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860E-7B41-41B3-BBE2-386C8944A63D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AC65-0783-44EF-8783-56B39940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2E5E5-3850-4C31-9469-C75EF112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FED1-6A5F-40A5-ACC1-090BBEB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F2A1-0E7F-4565-91A9-3D25CB8F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4F2C-B36C-4D4A-B7DC-DA7904E64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F9B44-3C7F-4B7E-8415-075162F5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412BB-1375-4D46-B8E5-D8D250C4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860E-7B41-41B3-BBE2-386C8944A63D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1BA8B-D773-45C6-9B30-1D4A1E33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75A7E-2231-4EF8-8783-520C437B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FED1-6A5F-40A5-ACC1-090BBEB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4D24-F13E-4871-B8B0-FB67ED7C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18AE-7DB8-41AD-B340-F298F014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3D0B7-25F6-41A4-A5D1-35C47A374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0254F-1DAA-4803-BCAC-70A91247D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8561B-6CC9-4DA0-A764-322C4E825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D9681-3334-480F-8219-8CCF23CC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860E-7B41-41B3-BBE2-386C8944A63D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10835-C360-434F-89E0-E7CD6317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B208C-C363-432C-982E-EEAD8242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FED1-6A5F-40A5-ACC1-090BBEB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69A5-DED3-48C6-934B-FFC7C154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4FA06-46E9-4701-9E1E-D15661D3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860E-7B41-41B3-BBE2-386C8944A63D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FAB4C-08FE-4DF9-AEED-DA2A5E29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CA8B7-2163-4708-8B18-BFAA6B10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FED1-6A5F-40A5-ACC1-090BBEB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8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23F69-132E-4131-B118-4BDEC5AA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860E-7B41-41B3-BBE2-386C8944A63D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95931-4B09-4A94-BC0C-32B7DF0C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569B-6AF3-42AE-8B6A-7F9B679C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FED1-6A5F-40A5-ACC1-090BBEB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6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1ED4-6DCA-40A5-90D6-B17550B4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24D8-0B91-43FB-A5D0-102B35D0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CB60-5D6B-4434-8C38-56F7E7EF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3A501-5D6D-4241-BB69-0B82C988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860E-7B41-41B3-BBE2-386C8944A63D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B7E36-9CF0-4C40-9BB7-84710F0A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793C6-E5C3-471C-B422-8CBE727E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FED1-6A5F-40A5-ACC1-090BBEB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C5E1-5363-456D-A286-34591A34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2E8FA-E8A4-466F-A71C-4E539B460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F11F-6554-4CC3-9117-54B8D89B8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E976A-8FE1-49D4-AF40-D6E3754F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860E-7B41-41B3-BBE2-386C8944A63D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066FB-38A5-4542-BB6D-7EF4712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D3F0-C0D8-4C62-A375-F10F2C0B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FED1-6A5F-40A5-ACC1-090BBEB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F3F13-D32C-4AD3-A006-67BDA01E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2A34A-92C3-4C75-BC71-EC077F32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F56BB-D52E-48C0-B342-2170F1BB5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860E-7B41-41B3-BBE2-386C8944A63D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3397-3939-4D0F-A8B7-7E2EE2B61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9D6F-2ABF-420E-A762-502300BB2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FED1-6A5F-40A5-ACC1-090BBEBD2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1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6FE8A-2936-40DB-8D14-29373349D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24" y="228600"/>
            <a:ext cx="10741352" cy="2804686"/>
          </a:xfrm>
        </p:spPr>
        <p:txBody>
          <a:bodyPr>
            <a:normAutofit/>
          </a:bodyPr>
          <a:lstStyle/>
          <a:p>
            <a:pPr defTabSz="1069848"/>
            <a:r>
              <a:rPr lang="en-US" sz="468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 Introduction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51BCF-DFC7-48AB-8ECD-45D34F645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224" y="3141446"/>
            <a:ext cx="10741352" cy="1945005"/>
          </a:xfrm>
        </p:spPr>
        <p:txBody>
          <a:bodyPr/>
          <a:lstStyle/>
          <a:p>
            <a:pPr defTabSz="1069848">
              <a:spcBef>
                <a:spcPts val="1170"/>
              </a:spcBef>
            </a:pPr>
            <a:r>
              <a:rPr lang="en-US" sz="280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Amrita Panjwani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11242D-4634-7C4A-1725-AA0FC54436B4}"/>
                  </a:ext>
                </a:extLst>
              </p14:cNvPr>
              <p14:cNvContentPartPr/>
              <p14:nvPr/>
            </p14:nvContentPartPr>
            <p14:xfrm>
              <a:off x="4579343" y="3847389"/>
              <a:ext cx="3096808" cy="1334211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11242D-4634-7C4A-1725-AA0FC54436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9983" y="3838029"/>
                <a:ext cx="3115529" cy="13529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77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5F7A-FF69-4FF0-9F8F-AEAA66FF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D9A4-2E0F-48C9-A01B-19E6F15A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E02F7-AAFF-46D4-99ED-BD6904E0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8441"/>
            <a:ext cx="8352638" cy="45106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2F9A89-2722-B34F-FABD-8EA317928E0B}"/>
                  </a:ext>
                </a:extLst>
              </p14:cNvPr>
              <p14:cNvContentPartPr/>
              <p14:nvPr/>
            </p14:nvContentPartPr>
            <p14:xfrm>
              <a:off x="941400" y="1144800"/>
              <a:ext cx="8895600" cy="3620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2F9A89-2722-B34F-FABD-8EA317928E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040" y="1135440"/>
                <a:ext cx="8914320" cy="36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49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B843-461C-41E5-BAEA-57128813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43B4-E24B-46D8-B772-1B9DA45B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D4F1B-B11F-41B0-B8E0-1C9DF3B73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59" b="31299"/>
          <a:stretch/>
        </p:blipFill>
        <p:spPr>
          <a:xfrm>
            <a:off x="838200" y="483741"/>
            <a:ext cx="7391400" cy="35467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D85782-E7D7-F618-29E6-D4C2AE9AD361}"/>
                  </a:ext>
                </a:extLst>
              </p14:cNvPr>
              <p14:cNvContentPartPr/>
              <p14:nvPr/>
            </p14:nvContentPartPr>
            <p14:xfrm>
              <a:off x="509400" y="291240"/>
              <a:ext cx="11368800" cy="4595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D85782-E7D7-F618-29E6-D4C2AE9AD3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040" y="281880"/>
                <a:ext cx="11387520" cy="46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350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43C0-41E7-405E-A428-DEB03438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Price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9B449D-8FC6-4597-ACDE-7DB072EB4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345405"/>
              </p:ext>
            </p:extLst>
          </p:nvPr>
        </p:nvGraphicFramePr>
        <p:xfrm>
          <a:off x="1734845" y="1775599"/>
          <a:ext cx="8944992" cy="2751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832">
                  <a:extLst>
                    <a:ext uri="{9D8B030D-6E8A-4147-A177-3AD203B41FA5}">
                      <a16:colId xmlns:a16="http://schemas.microsoft.com/office/drawing/2014/main" val="928146506"/>
                    </a:ext>
                  </a:extLst>
                </a:gridCol>
                <a:gridCol w="1490832">
                  <a:extLst>
                    <a:ext uri="{9D8B030D-6E8A-4147-A177-3AD203B41FA5}">
                      <a16:colId xmlns:a16="http://schemas.microsoft.com/office/drawing/2014/main" val="1249165737"/>
                    </a:ext>
                  </a:extLst>
                </a:gridCol>
                <a:gridCol w="1490832">
                  <a:extLst>
                    <a:ext uri="{9D8B030D-6E8A-4147-A177-3AD203B41FA5}">
                      <a16:colId xmlns:a16="http://schemas.microsoft.com/office/drawing/2014/main" val="4070476021"/>
                    </a:ext>
                  </a:extLst>
                </a:gridCol>
                <a:gridCol w="1490832">
                  <a:extLst>
                    <a:ext uri="{9D8B030D-6E8A-4147-A177-3AD203B41FA5}">
                      <a16:colId xmlns:a16="http://schemas.microsoft.com/office/drawing/2014/main" val="1901222494"/>
                    </a:ext>
                  </a:extLst>
                </a:gridCol>
                <a:gridCol w="1490832">
                  <a:extLst>
                    <a:ext uri="{9D8B030D-6E8A-4147-A177-3AD203B41FA5}">
                      <a16:colId xmlns:a16="http://schemas.microsoft.com/office/drawing/2014/main" val="3426996777"/>
                    </a:ext>
                  </a:extLst>
                </a:gridCol>
                <a:gridCol w="1490832">
                  <a:extLst>
                    <a:ext uri="{9D8B030D-6E8A-4147-A177-3AD203B41FA5}">
                      <a16:colId xmlns:a16="http://schemas.microsoft.com/office/drawing/2014/main" val="2878475469"/>
                    </a:ext>
                  </a:extLst>
                </a:gridCol>
              </a:tblGrid>
              <a:tr h="422219">
                <a:tc>
                  <a:txBody>
                    <a:bodyPr/>
                    <a:lstStyle/>
                    <a:p>
                      <a:r>
                        <a:rPr lang="en-US" dirty="0"/>
                        <a:t>No. of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Carpet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Balconies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98030"/>
                  </a:ext>
                </a:extLst>
              </a:tr>
              <a:tr h="422219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50204"/>
                  </a:ext>
                </a:extLst>
              </a:tr>
              <a:tr h="422219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686149"/>
                  </a:ext>
                </a:extLst>
              </a:tr>
              <a:tr h="422219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093665"/>
                  </a:ext>
                </a:extLst>
              </a:tr>
              <a:tr h="422219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44147"/>
                  </a:ext>
                </a:extLst>
              </a:tr>
              <a:tr h="422219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994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ED99E4-06C7-B5C9-D880-1F075408A832}"/>
                  </a:ext>
                </a:extLst>
              </p14:cNvPr>
              <p14:cNvContentPartPr/>
              <p14:nvPr/>
            </p14:nvContentPartPr>
            <p14:xfrm>
              <a:off x="984240" y="1124640"/>
              <a:ext cx="11012760" cy="573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ED99E4-06C7-B5C9-D880-1F075408A8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880" y="1115280"/>
                <a:ext cx="11031480" cy="57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07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C243-EA34-4D42-9028-2DDE3B89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238B-C994-496E-A8A6-D8360A22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B00B0-A5ED-4FDF-8BFD-BC75555E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05" y="761769"/>
            <a:ext cx="76771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1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2D0588-886D-42F7-BD81-0DF1C83A39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080982"/>
              </p:ext>
            </p:extLst>
          </p:nvPr>
        </p:nvGraphicFramePr>
        <p:xfrm>
          <a:off x="1228819" y="1313960"/>
          <a:ext cx="9566428" cy="4523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663">
                  <a:extLst>
                    <a:ext uri="{9D8B030D-6E8A-4147-A177-3AD203B41FA5}">
                      <a16:colId xmlns:a16="http://schemas.microsoft.com/office/drawing/2014/main" val="928146506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2782476086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1249165737"/>
                    </a:ext>
                  </a:extLst>
                </a:gridCol>
                <a:gridCol w="1518081">
                  <a:extLst>
                    <a:ext uri="{9D8B030D-6E8A-4147-A177-3AD203B41FA5}">
                      <a16:colId xmlns:a16="http://schemas.microsoft.com/office/drawing/2014/main" val="4070476021"/>
                    </a:ext>
                  </a:extLst>
                </a:gridCol>
                <a:gridCol w="1420428">
                  <a:extLst>
                    <a:ext uri="{9D8B030D-6E8A-4147-A177-3AD203B41FA5}">
                      <a16:colId xmlns:a16="http://schemas.microsoft.com/office/drawing/2014/main" val="1901222494"/>
                    </a:ext>
                  </a:extLst>
                </a:gridCol>
                <a:gridCol w="1447060">
                  <a:extLst>
                    <a:ext uri="{9D8B030D-6E8A-4147-A177-3AD203B41FA5}">
                      <a16:colId xmlns:a16="http://schemas.microsoft.com/office/drawing/2014/main" val="3426996777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2878475469"/>
                    </a:ext>
                  </a:extLst>
                </a:gridCol>
              </a:tblGrid>
              <a:tr h="422219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No. of 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Carpet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Balconies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98030"/>
                  </a:ext>
                </a:extLst>
              </a:tr>
              <a:tr h="4222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050204"/>
                  </a:ext>
                </a:extLst>
              </a:tr>
              <a:tr h="42221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86149"/>
                  </a:ext>
                </a:extLst>
              </a:tr>
              <a:tr h="42221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93665"/>
                  </a:ext>
                </a:extLst>
              </a:tr>
              <a:tr h="42221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04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9948"/>
                  </a:ext>
                </a:extLst>
              </a:tr>
              <a:tr h="28131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19705"/>
                  </a:ext>
                </a:extLst>
              </a:tr>
              <a:tr h="19687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4806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38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759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428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D9BE2C-6CD9-4F61-9D8E-D389BDF37019}"/>
                  </a:ext>
                </a:extLst>
              </p14:cNvPr>
              <p14:cNvContentPartPr/>
              <p14:nvPr/>
            </p14:nvContentPartPr>
            <p14:xfrm>
              <a:off x="241200" y="116640"/>
              <a:ext cx="11729160" cy="671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D9BE2C-6CD9-4F61-9D8E-D389BDF370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107280"/>
                <a:ext cx="11747880" cy="67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9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A5271-EF09-44CC-AAA3-4D745F7D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90C99-4E43-47D3-AC9C-D7FAA791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83" y="1836722"/>
            <a:ext cx="10517417" cy="31137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8B2867-EE31-F711-A44A-472F3C8AB927}"/>
                  </a:ext>
                </a:extLst>
              </p14:cNvPr>
              <p14:cNvContentPartPr/>
              <p14:nvPr/>
            </p14:nvContentPartPr>
            <p14:xfrm>
              <a:off x="1336320" y="24120"/>
              <a:ext cx="10314000" cy="661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8B2867-EE31-F711-A44A-472F3C8AB9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6960" y="14760"/>
                <a:ext cx="10332720" cy="66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707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0599-6E80-40E0-8FB7-2EBEADB7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508BA-C0B8-41E6-816D-0B2AE12F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7431B-8E99-4A33-B187-B1969B27A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60" y="1569174"/>
            <a:ext cx="6403038" cy="39083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5A8282-E1E5-8B17-DE79-49DE935CF26A}"/>
                  </a:ext>
                </a:extLst>
              </p14:cNvPr>
              <p14:cNvContentPartPr/>
              <p14:nvPr/>
            </p14:nvContentPartPr>
            <p14:xfrm>
              <a:off x="0" y="324720"/>
              <a:ext cx="12090960" cy="640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5A8282-E1E5-8B17-DE79-49DE935CF2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315360"/>
                <a:ext cx="12109680" cy="64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585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023A-8BA8-4049-92CA-8B13B4E8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7A6AE-5427-4466-922C-34ADEF11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314357"/>
            <a:ext cx="8445085" cy="22189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65BD30D-4252-4C8B-A541-D4AA7A9D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F856E0-B1B0-CB88-124C-15703C0A14BD}"/>
                  </a:ext>
                </a:extLst>
              </p14:cNvPr>
              <p14:cNvContentPartPr/>
              <p14:nvPr/>
            </p14:nvContentPartPr>
            <p14:xfrm>
              <a:off x="1227600" y="2639160"/>
              <a:ext cx="2915640" cy="108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F856E0-B1B0-CB88-124C-15703C0A14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8240" y="2629800"/>
                <a:ext cx="2934360" cy="10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328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4087-A342-479A-BDBC-BC80B8F1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AD921-B4A8-48A0-B0F4-A54B068B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2C050-33C1-4E55-9C18-0DA14191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1" y="711200"/>
            <a:ext cx="6838950" cy="1114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78D52C-E85E-4921-B018-BCA1ECA3C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21" y="2088658"/>
            <a:ext cx="6362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32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192A-D05F-4E14-9A15-8D45EE8F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B3FA-C211-41C1-9D0C-D07FD39D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04875-F590-45A7-9342-B4980F69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76" y="1825625"/>
            <a:ext cx="8123424" cy="31449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2BFCD7-A93E-FBE8-D329-52A63C3521AF}"/>
                  </a:ext>
                </a:extLst>
              </p14:cNvPr>
              <p14:cNvContentPartPr/>
              <p14:nvPr/>
            </p14:nvContentPartPr>
            <p14:xfrm>
              <a:off x="1310760" y="106200"/>
              <a:ext cx="10648440" cy="602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2BFCD7-A93E-FBE8-D329-52A63C3521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1400" y="96840"/>
                <a:ext cx="10667160" cy="604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44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59D3-033C-442D-A566-8974F85A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6ABD-069E-4C0E-B00F-B97182D57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0456" cy="435133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/>
              <a:t>Immeasurable amount of data is being collected</a:t>
            </a:r>
          </a:p>
          <a:p>
            <a:r>
              <a:rPr lang="en-US" dirty="0"/>
              <a:t>To get an estimate: 2.5 quintillion bytes of data is generated per day!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5.5 billion google searches are done daily</a:t>
            </a:r>
          </a:p>
          <a:p>
            <a:r>
              <a:rPr lang="en-US" dirty="0"/>
              <a:t>5.9 billion videos are watched daily on YouTube</a:t>
            </a:r>
          </a:p>
          <a:p>
            <a:r>
              <a:rPr lang="en-US" dirty="0"/>
              <a:t>223 million emails are sent daily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so on…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0F6FF5-615D-418B-9A2E-2FB536E6E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44" y="607334"/>
            <a:ext cx="52673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93FEA5-3B21-F98B-C326-DF033AE8FB9B}"/>
                  </a:ext>
                </a:extLst>
              </p14:cNvPr>
              <p14:cNvContentPartPr/>
              <p14:nvPr/>
            </p14:nvContentPartPr>
            <p14:xfrm>
              <a:off x="7456320" y="45702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93FEA5-3B21-F98B-C326-DF033AE8FB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6960" y="4560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8416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652A-0993-4705-B0D4-144AB595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29E1-D8CC-40CE-AAC4-56055D80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A12C8-653A-4BD0-8075-3F834048C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04" y="935160"/>
            <a:ext cx="9041375" cy="1488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9BE56F-F6C5-4D72-B0AC-DD6E0E798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83" y="2928937"/>
            <a:ext cx="7305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7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6994-B349-45AC-9F12-73CF7B9F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0FB3-91BE-4BF3-973B-C729E509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07C26-829E-428B-954C-6B11A5FB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63" y="836744"/>
            <a:ext cx="8155619" cy="316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FC7F8-202A-4E3C-9907-03212C367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83" y="4399810"/>
            <a:ext cx="6496050" cy="952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6832CE-5115-251A-1DB7-EB84C1C62183}"/>
                  </a:ext>
                </a:extLst>
              </p14:cNvPr>
              <p14:cNvContentPartPr/>
              <p14:nvPr/>
            </p14:nvContentPartPr>
            <p14:xfrm>
              <a:off x="800280" y="133560"/>
              <a:ext cx="10924920" cy="5179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6832CE-5115-251A-1DB7-EB84C1C621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920" y="124200"/>
                <a:ext cx="10943640" cy="519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728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123D-BC7C-4BA9-9F4A-E7621149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052F5-9757-4243-9684-416C18F0C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26" y="1205005"/>
            <a:ext cx="6581775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485EC-DC5E-42C2-8157-DEE02560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04" y="3109820"/>
            <a:ext cx="7505700" cy="25431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305787-A25B-3736-0FF6-5F897534EC97}"/>
                  </a:ext>
                </a:extLst>
              </p14:cNvPr>
              <p14:cNvContentPartPr/>
              <p14:nvPr/>
            </p14:nvContentPartPr>
            <p14:xfrm>
              <a:off x="578880" y="3470760"/>
              <a:ext cx="7742160" cy="191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305787-A25B-3736-0FF6-5F897534EC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520" y="3461400"/>
                <a:ext cx="7760880" cy="19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1273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5C1C-9CDA-4674-A2EA-D46EE575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FD62-AF2D-4A39-95FE-87D7E677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D2D69-0456-442F-BA74-FB8D6649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44" y="1690688"/>
            <a:ext cx="7637432" cy="31073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607272-B84E-A3F2-1A3F-82B4C1E20D79}"/>
                  </a:ext>
                </a:extLst>
              </p14:cNvPr>
              <p14:cNvContentPartPr/>
              <p14:nvPr/>
            </p14:nvContentPartPr>
            <p14:xfrm>
              <a:off x="3010680" y="2316600"/>
              <a:ext cx="6211800" cy="324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607272-B84E-A3F2-1A3F-82B4C1E20D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1320" y="2307240"/>
                <a:ext cx="6230520" cy="32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53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777C-7361-43AA-9EA1-6320F235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F18F-983A-4F90-A7B1-DE0A07CB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5175E-3E9A-4C7A-9D99-C6F701C77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02" y="823958"/>
            <a:ext cx="8620357" cy="44161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14A120-162E-5035-4152-E6C86A328422}"/>
                  </a:ext>
                </a:extLst>
              </p14:cNvPr>
              <p14:cNvContentPartPr/>
              <p14:nvPr/>
            </p14:nvContentPartPr>
            <p14:xfrm>
              <a:off x="1474200" y="251640"/>
              <a:ext cx="10343160" cy="5636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14A120-162E-5035-4152-E6C86A3284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4840" y="242280"/>
                <a:ext cx="10361880" cy="56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06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B053-DE56-4A9B-B0B3-DC399201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367C-BEFD-45C4-BF0A-5A598FA5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7464F-0B8A-4841-9E5F-035645B0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7767"/>
            <a:ext cx="98827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9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8441-6EE4-4CD4-B096-8F4414DF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1190725"/>
            <a:ext cx="5153025" cy="435133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600" dirty="0"/>
              <a:t>With the availability of so much data it is finally possible to use it to build models that can help us in predictions (predictive models)</a:t>
            </a:r>
          </a:p>
          <a:p>
            <a:endParaRPr lang="en-US" sz="2600" dirty="0"/>
          </a:p>
          <a:p>
            <a:r>
              <a:rPr lang="en-US" sz="2600" dirty="0"/>
              <a:t>And also complex data can be analyzed from different lenses to get better insights and deliver accurate results.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623DFEC-A69A-48C0-B96C-153C790B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94" y="3603724"/>
            <a:ext cx="4767262" cy="29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E3F3A-C99D-4660-8B47-7B46D795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94" y="296615"/>
            <a:ext cx="4697642" cy="281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EF98AD-2897-7080-726F-DAC176A7967C}"/>
                  </a:ext>
                </a:extLst>
              </p14:cNvPr>
              <p14:cNvContentPartPr/>
              <p14:nvPr/>
            </p14:nvContentPartPr>
            <p14:xfrm>
              <a:off x="164880" y="2178720"/>
              <a:ext cx="750600" cy="46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EF98AD-2897-7080-726F-DAC176A796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520" y="2169360"/>
                <a:ext cx="769320" cy="4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7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F2CE-4028-41C5-A141-F2495A12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6643-B106-4320-BA3E-FC2E795F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Tagging on </a:t>
            </a:r>
            <a:r>
              <a:rPr lang="en-US" dirty="0" err="1"/>
              <a:t>facebook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0162D0-BCB7-45A9-9B1E-94DFC8B02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901" y="1494917"/>
            <a:ext cx="484822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923A95-12F8-CDDF-7AFC-9A350FA52B65}"/>
                  </a:ext>
                </a:extLst>
              </p14:cNvPr>
              <p14:cNvContentPartPr/>
              <p14:nvPr/>
            </p14:nvContentPartPr>
            <p14:xfrm>
              <a:off x="3618360" y="43282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923A95-12F8-CDDF-7AFC-9A350FA52B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9000" y="4318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117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089A-3E20-4744-97D7-96FE4B5A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6B64D-B0BE-4C81-8472-FEA272A5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57134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Netflix recommendations</a:t>
            </a:r>
          </a:p>
        </p:txBody>
      </p:sp>
      <p:pic>
        <p:nvPicPr>
          <p:cNvPr id="4100" name="Picture 4" descr="person using macbook pro on white table">
            <a:extLst>
              <a:ext uri="{FF2B5EF4-FFF2-40B4-BE49-F238E27FC236}">
                <a16:creationId xmlns:a16="http://schemas.microsoft.com/office/drawing/2014/main" id="{4EBFC31C-6455-47BD-BC56-2516847C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701" y="612558"/>
            <a:ext cx="3718264" cy="557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654E0B-E96A-876F-4EB8-2C9CC9AABA6F}"/>
                  </a:ext>
                </a:extLst>
              </p14:cNvPr>
              <p14:cNvContentPartPr/>
              <p14:nvPr/>
            </p14:nvContentPartPr>
            <p14:xfrm>
              <a:off x="2131560" y="371736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654E0B-E96A-876F-4EB8-2C9CC9AABA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2200" y="3708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81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BB69-656C-43E4-840A-4284E329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Forte" panose="03060902040502070203" pitchFamily="66" charset="0"/>
              </a:rPr>
              <a:t>So lets define Machine Learning…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7E55-047E-4A16-AB3B-9D8A61C2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9233" cy="4351338"/>
          </a:xfr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In simple words , machine learning is a process of “helping the machine learn how to take decisions logically.”</a:t>
            </a:r>
          </a:p>
          <a:p>
            <a:r>
              <a:rPr lang="en-US" sz="2400" dirty="0"/>
              <a:t>It makes use of data and algorithms to learn</a:t>
            </a:r>
          </a:p>
          <a:p>
            <a:r>
              <a:rPr lang="en-US" sz="2400" dirty="0"/>
              <a:t>And then it is retrained on similar data to improve its accuracy</a:t>
            </a:r>
          </a:p>
          <a:p>
            <a:endParaRPr lang="en-US" sz="2400" dirty="0"/>
          </a:p>
          <a:p>
            <a:r>
              <a:rPr lang="en-US" sz="2400" dirty="0"/>
              <a:t>Machine learning is a part of Artificial Intelligence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3D6A51-F969-4703-B6A3-CF2A64A7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166" y="1825624"/>
            <a:ext cx="5357583" cy="31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562457-84F7-9CBE-D654-F74445D32D45}"/>
                  </a:ext>
                </a:extLst>
              </p14:cNvPr>
              <p14:cNvContentPartPr/>
              <p14:nvPr/>
            </p14:nvContentPartPr>
            <p14:xfrm>
              <a:off x="684360" y="137160"/>
              <a:ext cx="10704600" cy="526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562457-84F7-9CBE-D654-F74445D32D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000" y="127800"/>
                <a:ext cx="10723320" cy="52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20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717B-5852-4B76-A1DC-B0209FA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F330-708C-488F-992C-8D26EBE8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3227388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Companies such as Netflix &amp; Amazon build such Machine Learning models by using tons of data in order to identify profitable opportunities and avoid unwanted risks.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446FF61-B8FE-4732-AE93-8A4688599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410" y="1690688"/>
            <a:ext cx="48006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0C6FA0-196C-BFBE-E391-2BC2CBB19AD3}"/>
                  </a:ext>
                </a:extLst>
              </p14:cNvPr>
              <p14:cNvContentPartPr/>
              <p14:nvPr/>
            </p14:nvContentPartPr>
            <p14:xfrm>
              <a:off x="1690560" y="3701160"/>
              <a:ext cx="3315960" cy="80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0C6FA0-196C-BFBE-E391-2BC2CBB19A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1200" y="3691800"/>
                <a:ext cx="3334680" cy="8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98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E6AF-7104-4C85-85D0-C98F0ED4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2D0BE-4778-4B28-A95B-A0384D858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66" y="1592662"/>
            <a:ext cx="7429500" cy="4010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4DBA8D-D4EC-DBD9-83A7-2C888D494402}"/>
                  </a:ext>
                </a:extLst>
              </p14:cNvPr>
              <p14:cNvContentPartPr/>
              <p14:nvPr/>
            </p14:nvContentPartPr>
            <p14:xfrm>
              <a:off x="641520" y="3045960"/>
              <a:ext cx="7967880" cy="140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4DBA8D-D4EC-DBD9-83A7-2C888D4944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160" y="3036600"/>
                <a:ext cx="7986600" cy="14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388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8692-F80D-441B-840E-E86EB554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F13FEC-374D-482A-B666-D7356E6D8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BEAFC-4712-4D08-AB06-7B78E40F1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82" y="1825625"/>
            <a:ext cx="8119393" cy="36062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83C5F7-5859-1DA1-71F9-2A2016DD2628}"/>
                  </a:ext>
                </a:extLst>
              </p14:cNvPr>
              <p14:cNvContentPartPr/>
              <p14:nvPr/>
            </p14:nvContentPartPr>
            <p14:xfrm>
              <a:off x="1458720" y="1646280"/>
              <a:ext cx="7928640" cy="365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83C5F7-5859-1DA1-71F9-2A2016DD26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9360" y="1636920"/>
                <a:ext cx="7947360" cy="36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56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336</Words>
  <Application>Microsoft Macintosh PowerPoint</Application>
  <PresentationFormat>Widescreen</PresentationFormat>
  <Paragraphs>141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Algerian</vt:lpstr>
      <vt:lpstr>Arial</vt:lpstr>
      <vt:lpstr>Bell MT</vt:lpstr>
      <vt:lpstr>Calibri</vt:lpstr>
      <vt:lpstr>Calibri Light</vt:lpstr>
      <vt:lpstr>Forte</vt:lpstr>
      <vt:lpstr>Office Theme</vt:lpstr>
      <vt:lpstr>Machine Learning Introduction</vt:lpstr>
      <vt:lpstr>Data </vt:lpstr>
      <vt:lpstr>PowerPoint Presentation</vt:lpstr>
      <vt:lpstr>Example:</vt:lpstr>
      <vt:lpstr>PowerPoint Presentation</vt:lpstr>
      <vt:lpstr>So lets define Machine Learning…</vt:lpstr>
      <vt:lpstr>PowerPoint Presentation</vt:lpstr>
      <vt:lpstr>PowerPoint Presentation</vt:lpstr>
      <vt:lpstr>Why Machine Learning ?</vt:lpstr>
      <vt:lpstr>PowerPoint Presentation</vt:lpstr>
      <vt:lpstr>PowerPoint Presentation</vt:lpstr>
      <vt:lpstr>House Price Example</vt:lpstr>
      <vt:lpstr>PowerPoint Presentation</vt:lpstr>
      <vt:lpstr>PowerPoint Presentation</vt:lpstr>
      <vt:lpstr>PowerPoint Presentation</vt:lpstr>
      <vt:lpstr>Steps in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Introduction</dc:title>
  <dc:creator>Amrita</dc:creator>
  <cp:lastModifiedBy>Microsoft Office User</cp:lastModifiedBy>
  <cp:revision>18</cp:revision>
  <dcterms:created xsi:type="dcterms:W3CDTF">2022-01-10T12:11:37Z</dcterms:created>
  <dcterms:modified xsi:type="dcterms:W3CDTF">2023-04-30T05:16:08Z</dcterms:modified>
</cp:coreProperties>
</file>