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5.xml" ContentType="application/inkml+xml"/>
  <Override PartName="/ppt/ink/ink6.xml" ContentType="application/inkml+xml"/>
  <Override PartName="/ppt/ink/ink7.xml" ContentType="application/inkml+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2" r:id="rId7"/>
    <p:sldId id="261" r:id="rId8"/>
    <p:sldId id="260"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04"/>
  </p:normalViewPr>
  <p:slideViewPr>
    <p:cSldViewPr snapToGrid="0">
      <p:cViewPr varScale="1">
        <p:scale>
          <a:sx n="105" d="100"/>
          <a:sy n="105" d="100"/>
        </p:scale>
        <p:origin x="84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E5A60B-1933-4E8C-958C-9DA2704B0F2D}" type="doc">
      <dgm:prSet loTypeId="urn:microsoft.com/office/officeart/2008/layout/HorizontalMultiLevelHierarchy" loCatId="hierarchy" qsTypeId="urn:microsoft.com/office/officeart/2005/8/quickstyle/simple1" qsCatId="simple" csTypeId="urn:microsoft.com/office/officeart/2005/8/colors/colorful1" csCatId="colorful" phldr="1"/>
      <dgm:spPr/>
      <dgm:t>
        <a:bodyPr/>
        <a:lstStyle/>
        <a:p>
          <a:endParaRPr lang="en-US"/>
        </a:p>
      </dgm:t>
    </dgm:pt>
    <dgm:pt modelId="{F8011312-E2D4-47EF-A3F0-6801A94FEA5D}">
      <dgm:prSet phldrT="[Text]" custT="1"/>
      <dgm:spPr/>
      <dgm:t>
        <a:bodyPr/>
        <a:lstStyle/>
        <a:p>
          <a:r>
            <a:rPr lang="en-US" sz="3500" dirty="0"/>
            <a:t>Area’s of interest</a:t>
          </a:r>
        </a:p>
      </dgm:t>
    </dgm:pt>
    <dgm:pt modelId="{C738EF0F-EBFF-4A14-A2CE-89CDBB9AD3A5}" type="parTrans" cxnId="{2846FB83-A832-4F56-965C-A498FF6C179B}">
      <dgm:prSet/>
      <dgm:spPr/>
      <dgm:t>
        <a:bodyPr/>
        <a:lstStyle/>
        <a:p>
          <a:endParaRPr lang="en-US"/>
        </a:p>
      </dgm:t>
    </dgm:pt>
    <dgm:pt modelId="{898FEED2-993D-46B7-871D-EC9D28AC6AC2}" type="sibTrans" cxnId="{2846FB83-A832-4F56-965C-A498FF6C179B}">
      <dgm:prSet/>
      <dgm:spPr/>
      <dgm:t>
        <a:bodyPr/>
        <a:lstStyle/>
        <a:p>
          <a:endParaRPr lang="en-US"/>
        </a:p>
      </dgm:t>
    </dgm:pt>
    <dgm:pt modelId="{193A7474-5618-4EBC-815B-8B750412917A}">
      <dgm:prSet phldrT="[Text]" custT="1"/>
      <dgm:spPr/>
      <dgm:t>
        <a:bodyPr/>
        <a:lstStyle/>
        <a:p>
          <a:r>
            <a:rPr lang="en-US" sz="4000" dirty="0"/>
            <a:t>Sports</a:t>
          </a:r>
        </a:p>
      </dgm:t>
    </dgm:pt>
    <dgm:pt modelId="{DAB96AEB-74AE-4940-B483-1A5C9FA0385B}" type="parTrans" cxnId="{98D067C2-33B5-4818-8E14-2A41F195B82B}">
      <dgm:prSet/>
      <dgm:spPr/>
      <dgm:t>
        <a:bodyPr/>
        <a:lstStyle/>
        <a:p>
          <a:endParaRPr lang="en-US"/>
        </a:p>
      </dgm:t>
    </dgm:pt>
    <dgm:pt modelId="{1796EDA1-1440-4CA9-9DDC-D71B1CE5B6FD}" type="sibTrans" cxnId="{98D067C2-33B5-4818-8E14-2A41F195B82B}">
      <dgm:prSet/>
      <dgm:spPr/>
      <dgm:t>
        <a:bodyPr/>
        <a:lstStyle/>
        <a:p>
          <a:endParaRPr lang="en-US"/>
        </a:p>
      </dgm:t>
    </dgm:pt>
    <dgm:pt modelId="{7CF5FA40-D105-4B40-B693-10853217D119}">
      <dgm:prSet phldrT="[Text]" custT="1"/>
      <dgm:spPr/>
      <dgm:t>
        <a:bodyPr/>
        <a:lstStyle/>
        <a:p>
          <a:r>
            <a:rPr lang="en-US" sz="4000" dirty="0"/>
            <a:t>Music</a:t>
          </a:r>
        </a:p>
      </dgm:t>
    </dgm:pt>
    <dgm:pt modelId="{E257D35C-4C78-4447-B0BA-8EDBB0ED3EB1}" type="parTrans" cxnId="{C150229A-0902-4AF5-9CF1-03E817F88DDF}">
      <dgm:prSet/>
      <dgm:spPr/>
      <dgm:t>
        <a:bodyPr/>
        <a:lstStyle/>
        <a:p>
          <a:endParaRPr lang="en-US"/>
        </a:p>
      </dgm:t>
    </dgm:pt>
    <dgm:pt modelId="{C845DC16-17E1-4AED-917B-6D790A6642DA}" type="sibTrans" cxnId="{C150229A-0902-4AF5-9CF1-03E817F88DDF}">
      <dgm:prSet/>
      <dgm:spPr/>
      <dgm:t>
        <a:bodyPr/>
        <a:lstStyle/>
        <a:p>
          <a:endParaRPr lang="en-US"/>
        </a:p>
      </dgm:t>
    </dgm:pt>
    <dgm:pt modelId="{B27CE61F-BEF6-4093-AF66-83DD65373FCC}">
      <dgm:prSet phldrT="[Text]" custT="1"/>
      <dgm:spPr/>
      <dgm:t>
        <a:bodyPr/>
        <a:lstStyle/>
        <a:p>
          <a:r>
            <a:rPr lang="en-US" sz="4000" dirty="0"/>
            <a:t>Global</a:t>
          </a:r>
        </a:p>
      </dgm:t>
    </dgm:pt>
    <dgm:pt modelId="{148B5338-C590-44C8-97A5-A1ED2FF3B28F}" type="parTrans" cxnId="{A70A61BF-2FF5-4DB9-A0AA-676B18D90359}">
      <dgm:prSet/>
      <dgm:spPr/>
      <dgm:t>
        <a:bodyPr/>
        <a:lstStyle/>
        <a:p>
          <a:endParaRPr lang="en-US"/>
        </a:p>
      </dgm:t>
    </dgm:pt>
    <dgm:pt modelId="{2B042E73-44FE-45F4-A979-042AD3AACEBE}" type="sibTrans" cxnId="{A70A61BF-2FF5-4DB9-A0AA-676B18D90359}">
      <dgm:prSet/>
      <dgm:spPr/>
      <dgm:t>
        <a:bodyPr/>
        <a:lstStyle/>
        <a:p>
          <a:endParaRPr lang="en-US"/>
        </a:p>
      </dgm:t>
    </dgm:pt>
    <dgm:pt modelId="{9E80D57F-D75E-40BA-84AE-9D9268D77E4B}" type="pres">
      <dgm:prSet presAssocID="{34E5A60B-1933-4E8C-958C-9DA2704B0F2D}" presName="Name0" presStyleCnt="0">
        <dgm:presLayoutVars>
          <dgm:chPref val="1"/>
          <dgm:dir/>
          <dgm:animOne val="branch"/>
          <dgm:animLvl val="lvl"/>
          <dgm:resizeHandles val="exact"/>
        </dgm:presLayoutVars>
      </dgm:prSet>
      <dgm:spPr/>
    </dgm:pt>
    <dgm:pt modelId="{96F6F11C-5191-4566-ABF2-5F518F861874}" type="pres">
      <dgm:prSet presAssocID="{F8011312-E2D4-47EF-A3F0-6801A94FEA5D}" presName="root1" presStyleCnt="0"/>
      <dgm:spPr/>
    </dgm:pt>
    <dgm:pt modelId="{659C8838-FB99-4352-A745-23FDE13B68B0}" type="pres">
      <dgm:prSet presAssocID="{F8011312-E2D4-47EF-A3F0-6801A94FEA5D}" presName="LevelOneTextNode" presStyleLbl="node0" presStyleIdx="0" presStyleCnt="1">
        <dgm:presLayoutVars>
          <dgm:chPref val="3"/>
        </dgm:presLayoutVars>
      </dgm:prSet>
      <dgm:spPr/>
    </dgm:pt>
    <dgm:pt modelId="{970BED4A-C9FE-49AE-B7B4-2BB84FBE98C8}" type="pres">
      <dgm:prSet presAssocID="{F8011312-E2D4-47EF-A3F0-6801A94FEA5D}" presName="level2hierChild" presStyleCnt="0"/>
      <dgm:spPr/>
    </dgm:pt>
    <dgm:pt modelId="{B9BBC761-15CF-464E-BD4E-E66A104D5761}" type="pres">
      <dgm:prSet presAssocID="{DAB96AEB-74AE-4940-B483-1A5C9FA0385B}" presName="conn2-1" presStyleLbl="parChTrans1D2" presStyleIdx="0" presStyleCnt="3"/>
      <dgm:spPr/>
    </dgm:pt>
    <dgm:pt modelId="{35A89957-C4A2-43E2-A999-C45237E8E529}" type="pres">
      <dgm:prSet presAssocID="{DAB96AEB-74AE-4940-B483-1A5C9FA0385B}" presName="connTx" presStyleLbl="parChTrans1D2" presStyleIdx="0" presStyleCnt="3"/>
      <dgm:spPr/>
    </dgm:pt>
    <dgm:pt modelId="{576BE044-E117-42EF-9A95-420E7D892D7E}" type="pres">
      <dgm:prSet presAssocID="{193A7474-5618-4EBC-815B-8B750412917A}" presName="root2" presStyleCnt="0"/>
      <dgm:spPr/>
    </dgm:pt>
    <dgm:pt modelId="{DF3AEB86-18B2-4A7F-85DE-A12FE122E0CB}" type="pres">
      <dgm:prSet presAssocID="{193A7474-5618-4EBC-815B-8B750412917A}" presName="LevelTwoTextNode" presStyleLbl="node2" presStyleIdx="0" presStyleCnt="3">
        <dgm:presLayoutVars>
          <dgm:chPref val="3"/>
        </dgm:presLayoutVars>
      </dgm:prSet>
      <dgm:spPr/>
    </dgm:pt>
    <dgm:pt modelId="{4DC77E79-E052-4637-865C-D8791BF4C97C}" type="pres">
      <dgm:prSet presAssocID="{193A7474-5618-4EBC-815B-8B750412917A}" presName="level3hierChild" presStyleCnt="0"/>
      <dgm:spPr/>
    </dgm:pt>
    <dgm:pt modelId="{17030F88-145E-48CB-A9F2-E7D11D50755A}" type="pres">
      <dgm:prSet presAssocID="{E257D35C-4C78-4447-B0BA-8EDBB0ED3EB1}" presName="conn2-1" presStyleLbl="parChTrans1D2" presStyleIdx="1" presStyleCnt="3"/>
      <dgm:spPr/>
    </dgm:pt>
    <dgm:pt modelId="{AEC925DB-6DBC-480C-BF3A-9EA7DC626E3D}" type="pres">
      <dgm:prSet presAssocID="{E257D35C-4C78-4447-B0BA-8EDBB0ED3EB1}" presName="connTx" presStyleLbl="parChTrans1D2" presStyleIdx="1" presStyleCnt="3"/>
      <dgm:spPr/>
    </dgm:pt>
    <dgm:pt modelId="{72E74FDA-B4A3-4372-9CDB-FB0BA2BEF6A8}" type="pres">
      <dgm:prSet presAssocID="{7CF5FA40-D105-4B40-B693-10853217D119}" presName="root2" presStyleCnt="0"/>
      <dgm:spPr/>
    </dgm:pt>
    <dgm:pt modelId="{757D4C0E-1F00-4662-9231-3A425F3EC7D7}" type="pres">
      <dgm:prSet presAssocID="{7CF5FA40-D105-4B40-B693-10853217D119}" presName="LevelTwoTextNode" presStyleLbl="node2" presStyleIdx="1" presStyleCnt="3">
        <dgm:presLayoutVars>
          <dgm:chPref val="3"/>
        </dgm:presLayoutVars>
      </dgm:prSet>
      <dgm:spPr/>
    </dgm:pt>
    <dgm:pt modelId="{7E245E15-43F4-4FA2-B68C-2BCCE1EA9815}" type="pres">
      <dgm:prSet presAssocID="{7CF5FA40-D105-4B40-B693-10853217D119}" presName="level3hierChild" presStyleCnt="0"/>
      <dgm:spPr/>
    </dgm:pt>
    <dgm:pt modelId="{13434105-C9B4-425C-9113-00B1DA4D278E}" type="pres">
      <dgm:prSet presAssocID="{148B5338-C590-44C8-97A5-A1ED2FF3B28F}" presName="conn2-1" presStyleLbl="parChTrans1D2" presStyleIdx="2" presStyleCnt="3"/>
      <dgm:spPr/>
    </dgm:pt>
    <dgm:pt modelId="{25CED322-8F1D-44C8-88CB-F1AF3B2984FE}" type="pres">
      <dgm:prSet presAssocID="{148B5338-C590-44C8-97A5-A1ED2FF3B28F}" presName="connTx" presStyleLbl="parChTrans1D2" presStyleIdx="2" presStyleCnt="3"/>
      <dgm:spPr/>
    </dgm:pt>
    <dgm:pt modelId="{C8FC87AD-51A1-44D3-91FF-86A55C48580C}" type="pres">
      <dgm:prSet presAssocID="{B27CE61F-BEF6-4093-AF66-83DD65373FCC}" presName="root2" presStyleCnt="0"/>
      <dgm:spPr/>
    </dgm:pt>
    <dgm:pt modelId="{70274A6E-BB6A-487C-A7C5-B7A7C7BB75A1}" type="pres">
      <dgm:prSet presAssocID="{B27CE61F-BEF6-4093-AF66-83DD65373FCC}" presName="LevelTwoTextNode" presStyleLbl="node2" presStyleIdx="2" presStyleCnt="3">
        <dgm:presLayoutVars>
          <dgm:chPref val="3"/>
        </dgm:presLayoutVars>
      </dgm:prSet>
      <dgm:spPr/>
    </dgm:pt>
    <dgm:pt modelId="{F2768B3D-A017-4997-8CD5-E6829DC6A479}" type="pres">
      <dgm:prSet presAssocID="{B27CE61F-BEF6-4093-AF66-83DD65373FCC}" presName="level3hierChild" presStyleCnt="0"/>
      <dgm:spPr/>
    </dgm:pt>
  </dgm:ptLst>
  <dgm:cxnLst>
    <dgm:cxn modelId="{DADCB344-6B25-41A2-B17D-DACE4603AC0D}" type="presOf" srcId="{7CF5FA40-D105-4B40-B693-10853217D119}" destId="{757D4C0E-1F00-4662-9231-3A425F3EC7D7}" srcOrd="0" destOrd="0" presId="urn:microsoft.com/office/officeart/2008/layout/HorizontalMultiLevelHierarchy"/>
    <dgm:cxn modelId="{4EFD7353-FD51-4D3F-BD5A-7D41618A5E52}" type="presOf" srcId="{148B5338-C590-44C8-97A5-A1ED2FF3B28F}" destId="{25CED322-8F1D-44C8-88CB-F1AF3B2984FE}" srcOrd="1" destOrd="0" presId="urn:microsoft.com/office/officeart/2008/layout/HorizontalMultiLevelHierarchy"/>
    <dgm:cxn modelId="{5C238764-4318-4F62-B35D-E78B7CBD9315}" type="presOf" srcId="{34E5A60B-1933-4E8C-958C-9DA2704B0F2D}" destId="{9E80D57F-D75E-40BA-84AE-9D9268D77E4B}" srcOrd="0" destOrd="0" presId="urn:microsoft.com/office/officeart/2008/layout/HorizontalMultiLevelHierarchy"/>
    <dgm:cxn modelId="{33369B6E-89AE-4ACB-B3DD-4645B7BF6ECD}" type="presOf" srcId="{E257D35C-4C78-4447-B0BA-8EDBB0ED3EB1}" destId="{AEC925DB-6DBC-480C-BF3A-9EA7DC626E3D}" srcOrd="1" destOrd="0" presId="urn:microsoft.com/office/officeart/2008/layout/HorizontalMultiLevelHierarchy"/>
    <dgm:cxn modelId="{C711B672-24B4-429E-B9D8-EFADC0AFB8AC}" type="presOf" srcId="{F8011312-E2D4-47EF-A3F0-6801A94FEA5D}" destId="{659C8838-FB99-4352-A745-23FDE13B68B0}" srcOrd="0" destOrd="0" presId="urn:microsoft.com/office/officeart/2008/layout/HorizontalMultiLevelHierarchy"/>
    <dgm:cxn modelId="{6479D975-81D8-4570-945C-2D03414FC74E}" type="presOf" srcId="{193A7474-5618-4EBC-815B-8B750412917A}" destId="{DF3AEB86-18B2-4A7F-85DE-A12FE122E0CB}" srcOrd="0" destOrd="0" presId="urn:microsoft.com/office/officeart/2008/layout/HorizontalMultiLevelHierarchy"/>
    <dgm:cxn modelId="{F8B94580-07BC-439E-B0D8-13494C87FF14}" type="presOf" srcId="{DAB96AEB-74AE-4940-B483-1A5C9FA0385B}" destId="{B9BBC761-15CF-464E-BD4E-E66A104D5761}" srcOrd="0" destOrd="0" presId="urn:microsoft.com/office/officeart/2008/layout/HorizontalMultiLevelHierarchy"/>
    <dgm:cxn modelId="{2846FB83-A832-4F56-965C-A498FF6C179B}" srcId="{34E5A60B-1933-4E8C-958C-9DA2704B0F2D}" destId="{F8011312-E2D4-47EF-A3F0-6801A94FEA5D}" srcOrd="0" destOrd="0" parTransId="{C738EF0F-EBFF-4A14-A2CE-89CDBB9AD3A5}" sibTransId="{898FEED2-993D-46B7-871D-EC9D28AC6AC2}"/>
    <dgm:cxn modelId="{C150229A-0902-4AF5-9CF1-03E817F88DDF}" srcId="{F8011312-E2D4-47EF-A3F0-6801A94FEA5D}" destId="{7CF5FA40-D105-4B40-B693-10853217D119}" srcOrd="1" destOrd="0" parTransId="{E257D35C-4C78-4447-B0BA-8EDBB0ED3EB1}" sibTransId="{C845DC16-17E1-4AED-917B-6D790A6642DA}"/>
    <dgm:cxn modelId="{DF59CAA7-BD48-4846-A7B1-046E3A39ACB4}" type="presOf" srcId="{DAB96AEB-74AE-4940-B483-1A5C9FA0385B}" destId="{35A89957-C4A2-43E2-A999-C45237E8E529}" srcOrd="1" destOrd="0" presId="urn:microsoft.com/office/officeart/2008/layout/HorizontalMultiLevelHierarchy"/>
    <dgm:cxn modelId="{54697AB3-760C-4FAF-940C-1339C3C6CC26}" type="presOf" srcId="{E257D35C-4C78-4447-B0BA-8EDBB0ED3EB1}" destId="{17030F88-145E-48CB-A9F2-E7D11D50755A}" srcOrd="0" destOrd="0" presId="urn:microsoft.com/office/officeart/2008/layout/HorizontalMultiLevelHierarchy"/>
    <dgm:cxn modelId="{A70A61BF-2FF5-4DB9-A0AA-676B18D90359}" srcId="{F8011312-E2D4-47EF-A3F0-6801A94FEA5D}" destId="{B27CE61F-BEF6-4093-AF66-83DD65373FCC}" srcOrd="2" destOrd="0" parTransId="{148B5338-C590-44C8-97A5-A1ED2FF3B28F}" sibTransId="{2B042E73-44FE-45F4-A979-042AD3AACEBE}"/>
    <dgm:cxn modelId="{98D067C2-33B5-4818-8E14-2A41F195B82B}" srcId="{F8011312-E2D4-47EF-A3F0-6801A94FEA5D}" destId="{193A7474-5618-4EBC-815B-8B750412917A}" srcOrd="0" destOrd="0" parTransId="{DAB96AEB-74AE-4940-B483-1A5C9FA0385B}" sibTransId="{1796EDA1-1440-4CA9-9DDC-D71B1CE5B6FD}"/>
    <dgm:cxn modelId="{9D934FCD-3B82-4708-990A-BFE71A5D38B5}" type="presOf" srcId="{148B5338-C590-44C8-97A5-A1ED2FF3B28F}" destId="{13434105-C9B4-425C-9113-00B1DA4D278E}" srcOrd="0" destOrd="0" presId="urn:microsoft.com/office/officeart/2008/layout/HorizontalMultiLevelHierarchy"/>
    <dgm:cxn modelId="{0D7146D1-FBC6-4A54-86EF-F2865BC6E4C8}" type="presOf" srcId="{B27CE61F-BEF6-4093-AF66-83DD65373FCC}" destId="{70274A6E-BB6A-487C-A7C5-B7A7C7BB75A1}" srcOrd="0" destOrd="0" presId="urn:microsoft.com/office/officeart/2008/layout/HorizontalMultiLevelHierarchy"/>
    <dgm:cxn modelId="{77B1F0CD-6A0F-47A6-A282-9F24B18F8400}" type="presParOf" srcId="{9E80D57F-D75E-40BA-84AE-9D9268D77E4B}" destId="{96F6F11C-5191-4566-ABF2-5F518F861874}" srcOrd="0" destOrd="0" presId="urn:microsoft.com/office/officeart/2008/layout/HorizontalMultiLevelHierarchy"/>
    <dgm:cxn modelId="{8033611B-FDAE-4FC4-B263-6349EFD59A95}" type="presParOf" srcId="{96F6F11C-5191-4566-ABF2-5F518F861874}" destId="{659C8838-FB99-4352-A745-23FDE13B68B0}" srcOrd="0" destOrd="0" presId="urn:microsoft.com/office/officeart/2008/layout/HorizontalMultiLevelHierarchy"/>
    <dgm:cxn modelId="{C653C972-4A6A-465E-98B6-3423AAB33764}" type="presParOf" srcId="{96F6F11C-5191-4566-ABF2-5F518F861874}" destId="{970BED4A-C9FE-49AE-B7B4-2BB84FBE98C8}" srcOrd="1" destOrd="0" presId="urn:microsoft.com/office/officeart/2008/layout/HorizontalMultiLevelHierarchy"/>
    <dgm:cxn modelId="{E645475F-C96B-44B9-BE8F-51781631A773}" type="presParOf" srcId="{970BED4A-C9FE-49AE-B7B4-2BB84FBE98C8}" destId="{B9BBC761-15CF-464E-BD4E-E66A104D5761}" srcOrd="0" destOrd="0" presId="urn:microsoft.com/office/officeart/2008/layout/HorizontalMultiLevelHierarchy"/>
    <dgm:cxn modelId="{4EF6D85B-CB98-4728-8499-137EBDA4387F}" type="presParOf" srcId="{B9BBC761-15CF-464E-BD4E-E66A104D5761}" destId="{35A89957-C4A2-43E2-A999-C45237E8E529}" srcOrd="0" destOrd="0" presId="urn:microsoft.com/office/officeart/2008/layout/HorizontalMultiLevelHierarchy"/>
    <dgm:cxn modelId="{D874ADE8-905A-445C-93D5-1F6AEEFD2025}" type="presParOf" srcId="{970BED4A-C9FE-49AE-B7B4-2BB84FBE98C8}" destId="{576BE044-E117-42EF-9A95-420E7D892D7E}" srcOrd="1" destOrd="0" presId="urn:microsoft.com/office/officeart/2008/layout/HorizontalMultiLevelHierarchy"/>
    <dgm:cxn modelId="{F2D96BDC-7F80-4E40-BE90-BE99D1A19E5B}" type="presParOf" srcId="{576BE044-E117-42EF-9A95-420E7D892D7E}" destId="{DF3AEB86-18B2-4A7F-85DE-A12FE122E0CB}" srcOrd="0" destOrd="0" presId="urn:microsoft.com/office/officeart/2008/layout/HorizontalMultiLevelHierarchy"/>
    <dgm:cxn modelId="{1704D705-0789-48D0-88D8-6D06454239A3}" type="presParOf" srcId="{576BE044-E117-42EF-9A95-420E7D892D7E}" destId="{4DC77E79-E052-4637-865C-D8791BF4C97C}" srcOrd="1" destOrd="0" presId="urn:microsoft.com/office/officeart/2008/layout/HorizontalMultiLevelHierarchy"/>
    <dgm:cxn modelId="{EF3D65BF-9357-41F1-ABD8-95290E71E03C}" type="presParOf" srcId="{970BED4A-C9FE-49AE-B7B4-2BB84FBE98C8}" destId="{17030F88-145E-48CB-A9F2-E7D11D50755A}" srcOrd="2" destOrd="0" presId="urn:microsoft.com/office/officeart/2008/layout/HorizontalMultiLevelHierarchy"/>
    <dgm:cxn modelId="{15453F8C-65B2-4BE2-AAC0-14F82D33942C}" type="presParOf" srcId="{17030F88-145E-48CB-A9F2-E7D11D50755A}" destId="{AEC925DB-6DBC-480C-BF3A-9EA7DC626E3D}" srcOrd="0" destOrd="0" presId="urn:microsoft.com/office/officeart/2008/layout/HorizontalMultiLevelHierarchy"/>
    <dgm:cxn modelId="{29EF9CF7-2059-44B8-A539-EE11A8FCDD0D}" type="presParOf" srcId="{970BED4A-C9FE-49AE-B7B4-2BB84FBE98C8}" destId="{72E74FDA-B4A3-4372-9CDB-FB0BA2BEF6A8}" srcOrd="3" destOrd="0" presId="urn:microsoft.com/office/officeart/2008/layout/HorizontalMultiLevelHierarchy"/>
    <dgm:cxn modelId="{7462B576-D5CD-4D0C-A35D-64CCC33E50C6}" type="presParOf" srcId="{72E74FDA-B4A3-4372-9CDB-FB0BA2BEF6A8}" destId="{757D4C0E-1F00-4662-9231-3A425F3EC7D7}" srcOrd="0" destOrd="0" presId="urn:microsoft.com/office/officeart/2008/layout/HorizontalMultiLevelHierarchy"/>
    <dgm:cxn modelId="{3C3B8FB3-786A-49C7-B443-C842B98DE56F}" type="presParOf" srcId="{72E74FDA-B4A3-4372-9CDB-FB0BA2BEF6A8}" destId="{7E245E15-43F4-4FA2-B68C-2BCCE1EA9815}" srcOrd="1" destOrd="0" presId="urn:microsoft.com/office/officeart/2008/layout/HorizontalMultiLevelHierarchy"/>
    <dgm:cxn modelId="{6C52A163-5B42-45EB-9AA0-5B7A62EF7C13}" type="presParOf" srcId="{970BED4A-C9FE-49AE-B7B4-2BB84FBE98C8}" destId="{13434105-C9B4-425C-9113-00B1DA4D278E}" srcOrd="4" destOrd="0" presId="urn:microsoft.com/office/officeart/2008/layout/HorizontalMultiLevelHierarchy"/>
    <dgm:cxn modelId="{1A265E5A-F0A4-4D54-9B04-CCBDBFE38D42}" type="presParOf" srcId="{13434105-C9B4-425C-9113-00B1DA4D278E}" destId="{25CED322-8F1D-44C8-88CB-F1AF3B2984FE}" srcOrd="0" destOrd="0" presId="urn:microsoft.com/office/officeart/2008/layout/HorizontalMultiLevelHierarchy"/>
    <dgm:cxn modelId="{A2A1A332-4A35-4DA4-9A4C-3C5CCF7DB6A1}" type="presParOf" srcId="{970BED4A-C9FE-49AE-B7B4-2BB84FBE98C8}" destId="{C8FC87AD-51A1-44D3-91FF-86A55C48580C}" srcOrd="5" destOrd="0" presId="urn:microsoft.com/office/officeart/2008/layout/HorizontalMultiLevelHierarchy"/>
    <dgm:cxn modelId="{A31430AB-AEFC-4500-8DD6-764E8B124E11}" type="presParOf" srcId="{C8FC87AD-51A1-44D3-91FF-86A55C48580C}" destId="{70274A6E-BB6A-487C-A7C5-B7A7C7BB75A1}" srcOrd="0" destOrd="0" presId="urn:microsoft.com/office/officeart/2008/layout/HorizontalMultiLevelHierarchy"/>
    <dgm:cxn modelId="{1E63EE74-EEC6-4963-99C2-F7C46FA1A79A}" type="presParOf" srcId="{C8FC87AD-51A1-44D3-91FF-86A55C48580C}" destId="{F2768B3D-A017-4997-8CD5-E6829DC6A479}"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71466E1-5DF9-456E-9194-7B9A61FD00F8}" type="doc">
      <dgm:prSet loTypeId="urn:microsoft.com/office/officeart/2005/8/layout/hierarchy6" loCatId="hierarchy" qsTypeId="urn:microsoft.com/office/officeart/2005/8/quickstyle/3d3" qsCatId="3D" csTypeId="urn:microsoft.com/office/officeart/2005/8/colors/colorful1" csCatId="colorful" phldr="1"/>
      <dgm:spPr/>
      <dgm:t>
        <a:bodyPr/>
        <a:lstStyle/>
        <a:p>
          <a:endParaRPr lang="en-US"/>
        </a:p>
      </dgm:t>
    </dgm:pt>
    <dgm:pt modelId="{FA727D7E-E249-495E-B850-87EE019BAE7B}">
      <dgm:prSet phldrT="[Text]"/>
      <dgm:spPr/>
      <dgm:t>
        <a:bodyPr/>
        <a:lstStyle/>
        <a:p>
          <a:r>
            <a:rPr lang="en-US" dirty="0"/>
            <a:t>Clustering</a:t>
          </a:r>
        </a:p>
      </dgm:t>
    </dgm:pt>
    <dgm:pt modelId="{62EC0EAB-ABED-4148-893F-C395B8E5D478}" type="parTrans" cxnId="{362A388C-BD1D-48AB-B60A-D62E3F4F9523}">
      <dgm:prSet/>
      <dgm:spPr/>
      <dgm:t>
        <a:bodyPr/>
        <a:lstStyle/>
        <a:p>
          <a:endParaRPr lang="en-US"/>
        </a:p>
      </dgm:t>
    </dgm:pt>
    <dgm:pt modelId="{F06463B4-545E-44D5-9B2D-747D86C882FD}" type="sibTrans" cxnId="{362A388C-BD1D-48AB-B60A-D62E3F4F9523}">
      <dgm:prSet/>
      <dgm:spPr/>
      <dgm:t>
        <a:bodyPr/>
        <a:lstStyle/>
        <a:p>
          <a:endParaRPr lang="en-US"/>
        </a:p>
      </dgm:t>
    </dgm:pt>
    <dgm:pt modelId="{561C4681-E554-40BF-AB11-7136E32279F5}">
      <dgm:prSet phldrT="[Text]"/>
      <dgm:spPr/>
      <dgm:t>
        <a:bodyPr/>
        <a:lstStyle/>
        <a:p>
          <a:r>
            <a:rPr lang="en-US" dirty="0"/>
            <a:t>Hierarchical</a:t>
          </a:r>
        </a:p>
        <a:p>
          <a:r>
            <a:rPr lang="en-US" dirty="0"/>
            <a:t>(</a:t>
          </a:r>
          <a:r>
            <a:rPr lang="en-US" dirty="0" err="1"/>
            <a:t>Dendogram</a:t>
          </a:r>
          <a:r>
            <a:rPr lang="en-US" dirty="0"/>
            <a:t>)</a:t>
          </a:r>
        </a:p>
      </dgm:t>
    </dgm:pt>
    <dgm:pt modelId="{B9DE5136-7501-42EF-BD60-50231A9DACFB}" type="parTrans" cxnId="{02C6A923-25C9-40F1-BA3A-3E0C4F3CEF1A}">
      <dgm:prSet/>
      <dgm:spPr/>
      <dgm:t>
        <a:bodyPr/>
        <a:lstStyle/>
        <a:p>
          <a:endParaRPr lang="en-US"/>
        </a:p>
      </dgm:t>
    </dgm:pt>
    <dgm:pt modelId="{7E4A5D46-8BC6-415B-9024-EA72BB56A86E}" type="sibTrans" cxnId="{02C6A923-25C9-40F1-BA3A-3E0C4F3CEF1A}">
      <dgm:prSet/>
      <dgm:spPr/>
      <dgm:t>
        <a:bodyPr/>
        <a:lstStyle/>
        <a:p>
          <a:endParaRPr lang="en-US"/>
        </a:p>
      </dgm:t>
    </dgm:pt>
    <dgm:pt modelId="{56888EE8-4E8C-4D37-B058-001D2DD0043A}">
      <dgm:prSet phldrT="[Text]"/>
      <dgm:spPr/>
      <dgm:t>
        <a:bodyPr/>
        <a:lstStyle/>
        <a:p>
          <a:r>
            <a:rPr lang="en-US" dirty="0"/>
            <a:t>Non-Hierarchical</a:t>
          </a:r>
        </a:p>
        <a:p>
          <a:r>
            <a:rPr lang="en-US" dirty="0"/>
            <a:t>(K – Means)</a:t>
          </a:r>
        </a:p>
      </dgm:t>
    </dgm:pt>
    <dgm:pt modelId="{D18155F5-CFC3-40A3-87A4-FB427CB12A91}" type="parTrans" cxnId="{6A22276D-6346-44B2-9100-868CD16FA799}">
      <dgm:prSet/>
      <dgm:spPr/>
      <dgm:t>
        <a:bodyPr/>
        <a:lstStyle/>
        <a:p>
          <a:endParaRPr lang="en-US"/>
        </a:p>
      </dgm:t>
    </dgm:pt>
    <dgm:pt modelId="{1777CB7A-AF7A-44D2-9158-D721ACE76506}" type="sibTrans" cxnId="{6A22276D-6346-44B2-9100-868CD16FA799}">
      <dgm:prSet/>
      <dgm:spPr/>
      <dgm:t>
        <a:bodyPr/>
        <a:lstStyle/>
        <a:p>
          <a:endParaRPr lang="en-US"/>
        </a:p>
      </dgm:t>
    </dgm:pt>
    <dgm:pt modelId="{04BC4689-5EE6-4C26-89B4-A57A3B24AF57}" type="pres">
      <dgm:prSet presAssocID="{871466E1-5DF9-456E-9194-7B9A61FD00F8}" presName="mainComposite" presStyleCnt="0">
        <dgm:presLayoutVars>
          <dgm:chPref val="1"/>
          <dgm:dir/>
          <dgm:animOne val="branch"/>
          <dgm:animLvl val="lvl"/>
          <dgm:resizeHandles val="exact"/>
        </dgm:presLayoutVars>
      </dgm:prSet>
      <dgm:spPr/>
    </dgm:pt>
    <dgm:pt modelId="{FE55F0AA-B8DD-48AB-96E3-B7ED0AB3D578}" type="pres">
      <dgm:prSet presAssocID="{871466E1-5DF9-456E-9194-7B9A61FD00F8}" presName="hierFlow" presStyleCnt="0"/>
      <dgm:spPr/>
    </dgm:pt>
    <dgm:pt modelId="{980A8539-9601-48F1-9A27-AFE18F5CA9A1}" type="pres">
      <dgm:prSet presAssocID="{871466E1-5DF9-456E-9194-7B9A61FD00F8}" presName="hierChild1" presStyleCnt="0">
        <dgm:presLayoutVars>
          <dgm:chPref val="1"/>
          <dgm:animOne val="branch"/>
          <dgm:animLvl val="lvl"/>
        </dgm:presLayoutVars>
      </dgm:prSet>
      <dgm:spPr/>
    </dgm:pt>
    <dgm:pt modelId="{780BE367-5392-4F7D-81DA-43F92AA5E9D9}" type="pres">
      <dgm:prSet presAssocID="{FA727D7E-E249-495E-B850-87EE019BAE7B}" presName="Name14" presStyleCnt="0"/>
      <dgm:spPr/>
    </dgm:pt>
    <dgm:pt modelId="{F1492D5D-0927-498B-93C9-9E7833B235D9}" type="pres">
      <dgm:prSet presAssocID="{FA727D7E-E249-495E-B850-87EE019BAE7B}" presName="level1Shape" presStyleLbl="node0" presStyleIdx="0" presStyleCnt="1">
        <dgm:presLayoutVars>
          <dgm:chPref val="3"/>
        </dgm:presLayoutVars>
      </dgm:prSet>
      <dgm:spPr/>
    </dgm:pt>
    <dgm:pt modelId="{C662684A-1BF1-4988-AAE1-F3F84F875646}" type="pres">
      <dgm:prSet presAssocID="{FA727D7E-E249-495E-B850-87EE019BAE7B}" presName="hierChild2" presStyleCnt="0"/>
      <dgm:spPr/>
    </dgm:pt>
    <dgm:pt modelId="{4AB06468-8781-473D-87DF-DEDD1539BBCD}" type="pres">
      <dgm:prSet presAssocID="{B9DE5136-7501-42EF-BD60-50231A9DACFB}" presName="Name19" presStyleLbl="parChTrans1D2" presStyleIdx="0" presStyleCnt="2"/>
      <dgm:spPr/>
    </dgm:pt>
    <dgm:pt modelId="{66A6D5AC-DF63-423C-AA64-E035ACB94AB1}" type="pres">
      <dgm:prSet presAssocID="{561C4681-E554-40BF-AB11-7136E32279F5}" presName="Name21" presStyleCnt="0"/>
      <dgm:spPr/>
    </dgm:pt>
    <dgm:pt modelId="{1BE21523-0611-4FA6-AA76-63E79BC2CE17}" type="pres">
      <dgm:prSet presAssocID="{561C4681-E554-40BF-AB11-7136E32279F5}" presName="level2Shape" presStyleLbl="node2" presStyleIdx="0" presStyleCnt="2"/>
      <dgm:spPr/>
    </dgm:pt>
    <dgm:pt modelId="{C2AE6645-6BD5-4C66-A33E-E6B573574D53}" type="pres">
      <dgm:prSet presAssocID="{561C4681-E554-40BF-AB11-7136E32279F5}" presName="hierChild3" presStyleCnt="0"/>
      <dgm:spPr/>
    </dgm:pt>
    <dgm:pt modelId="{4BC86ADB-F162-41E4-96C3-D99097B3A5AE}" type="pres">
      <dgm:prSet presAssocID="{D18155F5-CFC3-40A3-87A4-FB427CB12A91}" presName="Name19" presStyleLbl="parChTrans1D2" presStyleIdx="1" presStyleCnt="2"/>
      <dgm:spPr/>
    </dgm:pt>
    <dgm:pt modelId="{0753EE58-AA14-418A-8CCA-C0A89638C130}" type="pres">
      <dgm:prSet presAssocID="{56888EE8-4E8C-4D37-B058-001D2DD0043A}" presName="Name21" presStyleCnt="0"/>
      <dgm:spPr/>
    </dgm:pt>
    <dgm:pt modelId="{99698993-C4B5-4D4C-ABB0-72782D9ACD58}" type="pres">
      <dgm:prSet presAssocID="{56888EE8-4E8C-4D37-B058-001D2DD0043A}" presName="level2Shape" presStyleLbl="node2" presStyleIdx="1" presStyleCnt="2"/>
      <dgm:spPr/>
    </dgm:pt>
    <dgm:pt modelId="{9E23E0B4-073F-46E3-BFEA-11ADA4340044}" type="pres">
      <dgm:prSet presAssocID="{56888EE8-4E8C-4D37-B058-001D2DD0043A}" presName="hierChild3" presStyleCnt="0"/>
      <dgm:spPr/>
    </dgm:pt>
    <dgm:pt modelId="{4F155BAC-C09C-4AE4-910F-DDDE43598F0A}" type="pres">
      <dgm:prSet presAssocID="{871466E1-5DF9-456E-9194-7B9A61FD00F8}" presName="bgShapesFlow" presStyleCnt="0"/>
      <dgm:spPr/>
    </dgm:pt>
  </dgm:ptLst>
  <dgm:cxnLst>
    <dgm:cxn modelId="{22BA5010-69C0-444F-AAD7-434A557136E7}" type="presOf" srcId="{561C4681-E554-40BF-AB11-7136E32279F5}" destId="{1BE21523-0611-4FA6-AA76-63E79BC2CE17}" srcOrd="0" destOrd="0" presId="urn:microsoft.com/office/officeart/2005/8/layout/hierarchy6"/>
    <dgm:cxn modelId="{7D80AA21-ECC7-4A64-B0E5-3CC0305C7E6B}" type="presOf" srcId="{D18155F5-CFC3-40A3-87A4-FB427CB12A91}" destId="{4BC86ADB-F162-41E4-96C3-D99097B3A5AE}" srcOrd="0" destOrd="0" presId="urn:microsoft.com/office/officeart/2005/8/layout/hierarchy6"/>
    <dgm:cxn modelId="{02C6A923-25C9-40F1-BA3A-3E0C4F3CEF1A}" srcId="{FA727D7E-E249-495E-B850-87EE019BAE7B}" destId="{561C4681-E554-40BF-AB11-7136E32279F5}" srcOrd="0" destOrd="0" parTransId="{B9DE5136-7501-42EF-BD60-50231A9DACFB}" sibTransId="{7E4A5D46-8BC6-415B-9024-EA72BB56A86E}"/>
    <dgm:cxn modelId="{3EF8BD64-1E96-4182-9F5E-5889C8DDF064}" type="presOf" srcId="{56888EE8-4E8C-4D37-B058-001D2DD0043A}" destId="{99698993-C4B5-4D4C-ABB0-72782D9ACD58}" srcOrd="0" destOrd="0" presId="urn:microsoft.com/office/officeart/2005/8/layout/hierarchy6"/>
    <dgm:cxn modelId="{F0532F6B-9E0A-4453-893E-126435ABCAA5}" type="presOf" srcId="{FA727D7E-E249-495E-B850-87EE019BAE7B}" destId="{F1492D5D-0927-498B-93C9-9E7833B235D9}" srcOrd="0" destOrd="0" presId="urn:microsoft.com/office/officeart/2005/8/layout/hierarchy6"/>
    <dgm:cxn modelId="{6A22276D-6346-44B2-9100-868CD16FA799}" srcId="{FA727D7E-E249-495E-B850-87EE019BAE7B}" destId="{56888EE8-4E8C-4D37-B058-001D2DD0043A}" srcOrd="1" destOrd="0" parTransId="{D18155F5-CFC3-40A3-87A4-FB427CB12A91}" sibTransId="{1777CB7A-AF7A-44D2-9158-D721ACE76506}"/>
    <dgm:cxn modelId="{362A388C-BD1D-48AB-B60A-D62E3F4F9523}" srcId="{871466E1-5DF9-456E-9194-7B9A61FD00F8}" destId="{FA727D7E-E249-495E-B850-87EE019BAE7B}" srcOrd="0" destOrd="0" parTransId="{62EC0EAB-ABED-4148-893F-C395B8E5D478}" sibTransId="{F06463B4-545E-44D5-9B2D-747D86C882FD}"/>
    <dgm:cxn modelId="{C68E67BC-4F05-469A-8DE4-9BE19D06A1E3}" type="presOf" srcId="{871466E1-5DF9-456E-9194-7B9A61FD00F8}" destId="{04BC4689-5EE6-4C26-89B4-A57A3B24AF57}" srcOrd="0" destOrd="0" presId="urn:microsoft.com/office/officeart/2005/8/layout/hierarchy6"/>
    <dgm:cxn modelId="{CE3AEBE4-8049-4876-99DD-7C7DF65E168C}" type="presOf" srcId="{B9DE5136-7501-42EF-BD60-50231A9DACFB}" destId="{4AB06468-8781-473D-87DF-DEDD1539BBCD}" srcOrd="0" destOrd="0" presId="urn:microsoft.com/office/officeart/2005/8/layout/hierarchy6"/>
    <dgm:cxn modelId="{CA20A235-BBFB-4E59-ACDB-29219EDF0D92}" type="presParOf" srcId="{04BC4689-5EE6-4C26-89B4-A57A3B24AF57}" destId="{FE55F0AA-B8DD-48AB-96E3-B7ED0AB3D578}" srcOrd="0" destOrd="0" presId="urn:microsoft.com/office/officeart/2005/8/layout/hierarchy6"/>
    <dgm:cxn modelId="{E53893B1-BD9F-4F2F-B44B-4C9991E4E4DC}" type="presParOf" srcId="{FE55F0AA-B8DD-48AB-96E3-B7ED0AB3D578}" destId="{980A8539-9601-48F1-9A27-AFE18F5CA9A1}" srcOrd="0" destOrd="0" presId="urn:microsoft.com/office/officeart/2005/8/layout/hierarchy6"/>
    <dgm:cxn modelId="{4CBF5AD0-EAE8-48FF-BD3E-0C0A2A54F4CC}" type="presParOf" srcId="{980A8539-9601-48F1-9A27-AFE18F5CA9A1}" destId="{780BE367-5392-4F7D-81DA-43F92AA5E9D9}" srcOrd="0" destOrd="0" presId="urn:microsoft.com/office/officeart/2005/8/layout/hierarchy6"/>
    <dgm:cxn modelId="{61693D3C-EA0B-4AB4-86F0-C14A21A6C578}" type="presParOf" srcId="{780BE367-5392-4F7D-81DA-43F92AA5E9D9}" destId="{F1492D5D-0927-498B-93C9-9E7833B235D9}" srcOrd="0" destOrd="0" presId="urn:microsoft.com/office/officeart/2005/8/layout/hierarchy6"/>
    <dgm:cxn modelId="{FBAAA16F-BF80-4E98-A3D9-68FB2E1AA34D}" type="presParOf" srcId="{780BE367-5392-4F7D-81DA-43F92AA5E9D9}" destId="{C662684A-1BF1-4988-AAE1-F3F84F875646}" srcOrd="1" destOrd="0" presId="urn:microsoft.com/office/officeart/2005/8/layout/hierarchy6"/>
    <dgm:cxn modelId="{CEEDBE4C-E4B1-4B1F-B3F4-2B3935637F65}" type="presParOf" srcId="{C662684A-1BF1-4988-AAE1-F3F84F875646}" destId="{4AB06468-8781-473D-87DF-DEDD1539BBCD}" srcOrd="0" destOrd="0" presId="urn:microsoft.com/office/officeart/2005/8/layout/hierarchy6"/>
    <dgm:cxn modelId="{70C51081-E1F2-4FDB-A9A1-536CC9796D94}" type="presParOf" srcId="{C662684A-1BF1-4988-AAE1-F3F84F875646}" destId="{66A6D5AC-DF63-423C-AA64-E035ACB94AB1}" srcOrd="1" destOrd="0" presId="urn:microsoft.com/office/officeart/2005/8/layout/hierarchy6"/>
    <dgm:cxn modelId="{0A3254F9-7107-4A77-9159-71F724850697}" type="presParOf" srcId="{66A6D5AC-DF63-423C-AA64-E035ACB94AB1}" destId="{1BE21523-0611-4FA6-AA76-63E79BC2CE17}" srcOrd="0" destOrd="0" presId="urn:microsoft.com/office/officeart/2005/8/layout/hierarchy6"/>
    <dgm:cxn modelId="{B70142E7-0132-4BB2-8EF7-26DB3E7EDDF5}" type="presParOf" srcId="{66A6D5AC-DF63-423C-AA64-E035ACB94AB1}" destId="{C2AE6645-6BD5-4C66-A33E-E6B573574D53}" srcOrd="1" destOrd="0" presId="urn:microsoft.com/office/officeart/2005/8/layout/hierarchy6"/>
    <dgm:cxn modelId="{FB0A0E7B-406E-4ABB-AB5B-47406F6265FE}" type="presParOf" srcId="{C662684A-1BF1-4988-AAE1-F3F84F875646}" destId="{4BC86ADB-F162-41E4-96C3-D99097B3A5AE}" srcOrd="2" destOrd="0" presId="urn:microsoft.com/office/officeart/2005/8/layout/hierarchy6"/>
    <dgm:cxn modelId="{647D01C9-B776-4EA9-89EA-110749E6B57A}" type="presParOf" srcId="{C662684A-1BF1-4988-AAE1-F3F84F875646}" destId="{0753EE58-AA14-418A-8CCA-C0A89638C130}" srcOrd="3" destOrd="0" presId="urn:microsoft.com/office/officeart/2005/8/layout/hierarchy6"/>
    <dgm:cxn modelId="{A47C625F-58A1-4B0A-BBAE-58F8F5E868B5}" type="presParOf" srcId="{0753EE58-AA14-418A-8CCA-C0A89638C130}" destId="{99698993-C4B5-4D4C-ABB0-72782D9ACD58}" srcOrd="0" destOrd="0" presId="urn:microsoft.com/office/officeart/2005/8/layout/hierarchy6"/>
    <dgm:cxn modelId="{381EE8F0-1BDA-4601-B273-FD88247C99EA}" type="presParOf" srcId="{0753EE58-AA14-418A-8CCA-C0A89638C130}" destId="{9E23E0B4-073F-46E3-BFEA-11ADA4340044}" srcOrd="1" destOrd="0" presId="urn:microsoft.com/office/officeart/2005/8/layout/hierarchy6"/>
    <dgm:cxn modelId="{6E2DD0F0-E8C2-4C55-A6AA-DFBD7CB92A03}" type="presParOf" srcId="{04BC4689-5EE6-4C26-89B4-A57A3B24AF57}" destId="{4F155BAC-C09C-4AE4-910F-DDDE43598F0A}"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434105-C9B4-425C-9113-00B1DA4D278E}">
      <dsp:nvSpPr>
        <dsp:cNvPr id="0" name=""/>
        <dsp:cNvSpPr/>
      </dsp:nvSpPr>
      <dsp:spPr>
        <a:xfrm>
          <a:off x="718927" y="1796307"/>
          <a:ext cx="447783" cy="853245"/>
        </a:xfrm>
        <a:custGeom>
          <a:avLst/>
          <a:gdLst/>
          <a:ahLst/>
          <a:cxnLst/>
          <a:rect l="0" t="0" r="0" b="0"/>
          <a:pathLst>
            <a:path>
              <a:moveTo>
                <a:pt x="0" y="0"/>
              </a:moveTo>
              <a:lnTo>
                <a:pt x="223891" y="0"/>
              </a:lnTo>
              <a:lnTo>
                <a:pt x="223891" y="853245"/>
              </a:lnTo>
              <a:lnTo>
                <a:pt x="447783" y="853245"/>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918729" y="2198839"/>
        <a:ext cx="48180" cy="48180"/>
      </dsp:txXfrm>
    </dsp:sp>
    <dsp:sp modelId="{17030F88-145E-48CB-A9F2-E7D11D50755A}">
      <dsp:nvSpPr>
        <dsp:cNvPr id="0" name=""/>
        <dsp:cNvSpPr/>
      </dsp:nvSpPr>
      <dsp:spPr>
        <a:xfrm>
          <a:off x="718927" y="1750586"/>
          <a:ext cx="447783" cy="91440"/>
        </a:xfrm>
        <a:custGeom>
          <a:avLst/>
          <a:gdLst/>
          <a:ahLst/>
          <a:cxnLst/>
          <a:rect l="0" t="0" r="0" b="0"/>
          <a:pathLst>
            <a:path>
              <a:moveTo>
                <a:pt x="0" y="45720"/>
              </a:moveTo>
              <a:lnTo>
                <a:pt x="447783" y="4572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931624" y="1785112"/>
        <a:ext cx="22389" cy="22389"/>
      </dsp:txXfrm>
    </dsp:sp>
    <dsp:sp modelId="{B9BBC761-15CF-464E-BD4E-E66A104D5761}">
      <dsp:nvSpPr>
        <dsp:cNvPr id="0" name=""/>
        <dsp:cNvSpPr/>
      </dsp:nvSpPr>
      <dsp:spPr>
        <a:xfrm>
          <a:off x="718927" y="943061"/>
          <a:ext cx="447783" cy="853245"/>
        </a:xfrm>
        <a:custGeom>
          <a:avLst/>
          <a:gdLst/>
          <a:ahLst/>
          <a:cxnLst/>
          <a:rect l="0" t="0" r="0" b="0"/>
          <a:pathLst>
            <a:path>
              <a:moveTo>
                <a:pt x="0" y="853245"/>
              </a:moveTo>
              <a:lnTo>
                <a:pt x="223891" y="853245"/>
              </a:lnTo>
              <a:lnTo>
                <a:pt x="223891" y="0"/>
              </a:lnTo>
              <a:lnTo>
                <a:pt x="447783" y="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918729" y="1345593"/>
        <a:ext cx="48180" cy="48180"/>
      </dsp:txXfrm>
    </dsp:sp>
    <dsp:sp modelId="{659C8838-FB99-4352-A745-23FDE13B68B0}">
      <dsp:nvSpPr>
        <dsp:cNvPr id="0" name=""/>
        <dsp:cNvSpPr/>
      </dsp:nvSpPr>
      <dsp:spPr>
        <a:xfrm rot="16200000">
          <a:off x="-1418677" y="1455008"/>
          <a:ext cx="3592614" cy="68259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22225" numCol="1" spcCol="1270" anchor="ctr" anchorCtr="0">
          <a:noAutofit/>
        </a:bodyPr>
        <a:lstStyle/>
        <a:p>
          <a:pPr marL="0" lvl="0" indent="0" algn="ctr" defTabSz="1555750">
            <a:lnSpc>
              <a:spcPct val="90000"/>
            </a:lnSpc>
            <a:spcBef>
              <a:spcPct val="0"/>
            </a:spcBef>
            <a:spcAft>
              <a:spcPct val="35000"/>
            </a:spcAft>
            <a:buNone/>
          </a:pPr>
          <a:r>
            <a:rPr lang="en-US" sz="3500" kern="1200" dirty="0"/>
            <a:t>Area’s of interest</a:t>
          </a:r>
        </a:p>
      </dsp:txBody>
      <dsp:txXfrm>
        <a:off x="-1418677" y="1455008"/>
        <a:ext cx="3592614" cy="682596"/>
      </dsp:txXfrm>
    </dsp:sp>
    <dsp:sp modelId="{DF3AEB86-18B2-4A7F-85DE-A12FE122E0CB}">
      <dsp:nvSpPr>
        <dsp:cNvPr id="0" name=""/>
        <dsp:cNvSpPr/>
      </dsp:nvSpPr>
      <dsp:spPr>
        <a:xfrm>
          <a:off x="1166711" y="601762"/>
          <a:ext cx="2238917" cy="68259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1778000">
            <a:lnSpc>
              <a:spcPct val="90000"/>
            </a:lnSpc>
            <a:spcBef>
              <a:spcPct val="0"/>
            </a:spcBef>
            <a:spcAft>
              <a:spcPct val="35000"/>
            </a:spcAft>
            <a:buNone/>
          </a:pPr>
          <a:r>
            <a:rPr lang="en-US" sz="4000" kern="1200" dirty="0"/>
            <a:t>Sports</a:t>
          </a:r>
        </a:p>
      </dsp:txBody>
      <dsp:txXfrm>
        <a:off x="1166711" y="601762"/>
        <a:ext cx="2238917" cy="682596"/>
      </dsp:txXfrm>
    </dsp:sp>
    <dsp:sp modelId="{757D4C0E-1F00-4662-9231-3A425F3EC7D7}">
      <dsp:nvSpPr>
        <dsp:cNvPr id="0" name=""/>
        <dsp:cNvSpPr/>
      </dsp:nvSpPr>
      <dsp:spPr>
        <a:xfrm>
          <a:off x="1166711" y="1455008"/>
          <a:ext cx="2238917" cy="68259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1778000">
            <a:lnSpc>
              <a:spcPct val="90000"/>
            </a:lnSpc>
            <a:spcBef>
              <a:spcPct val="0"/>
            </a:spcBef>
            <a:spcAft>
              <a:spcPct val="35000"/>
            </a:spcAft>
            <a:buNone/>
          </a:pPr>
          <a:r>
            <a:rPr lang="en-US" sz="4000" kern="1200" dirty="0"/>
            <a:t>Music</a:t>
          </a:r>
        </a:p>
      </dsp:txBody>
      <dsp:txXfrm>
        <a:off x="1166711" y="1455008"/>
        <a:ext cx="2238917" cy="682596"/>
      </dsp:txXfrm>
    </dsp:sp>
    <dsp:sp modelId="{70274A6E-BB6A-487C-A7C5-B7A7C7BB75A1}">
      <dsp:nvSpPr>
        <dsp:cNvPr id="0" name=""/>
        <dsp:cNvSpPr/>
      </dsp:nvSpPr>
      <dsp:spPr>
        <a:xfrm>
          <a:off x="1166711" y="2308254"/>
          <a:ext cx="2238917" cy="68259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1778000">
            <a:lnSpc>
              <a:spcPct val="90000"/>
            </a:lnSpc>
            <a:spcBef>
              <a:spcPct val="0"/>
            </a:spcBef>
            <a:spcAft>
              <a:spcPct val="35000"/>
            </a:spcAft>
            <a:buNone/>
          </a:pPr>
          <a:r>
            <a:rPr lang="en-US" sz="4000" kern="1200" dirty="0"/>
            <a:t>Global</a:t>
          </a:r>
        </a:p>
      </dsp:txBody>
      <dsp:txXfrm>
        <a:off x="1166711" y="2308254"/>
        <a:ext cx="2238917" cy="6825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492D5D-0927-498B-93C9-9E7833B235D9}">
      <dsp:nvSpPr>
        <dsp:cNvPr id="0" name=""/>
        <dsp:cNvSpPr/>
      </dsp:nvSpPr>
      <dsp:spPr>
        <a:xfrm>
          <a:off x="3899706" y="2718"/>
          <a:ext cx="2716187" cy="1810791"/>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Clustering</a:t>
          </a:r>
        </a:p>
      </dsp:txBody>
      <dsp:txXfrm>
        <a:off x="3952742" y="55754"/>
        <a:ext cx="2610115" cy="1704719"/>
      </dsp:txXfrm>
    </dsp:sp>
    <dsp:sp modelId="{4AB06468-8781-473D-87DF-DEDD1539BBCD}">
      <dsp:nvSpPr>
        <dsp:cNvPr id="0" name=""/>
        <dsp:cNvSpPr/>
      </dsp:nvSpPr>
      <dsp:spPr>
        <a:xfrm>
          <a:off x="3492277" y="1813510"/>
          <a:ext cx="1765522" cy="724316"/>
        </a:xfrm>
        <a:custGeom>
          <a:avLst/>
          <a:gdLst/>
          <a:ahLst/>
          <a:cxnLst/>
          <a:rect l="0" t="0" r="0" b="0"/>
          <a:pathLst>
            <a:path>
              <a:moveTo>
                <a:pt x="1765522" y="0"/>
              </a:moveTo>
              <a:lnTo>
                <a:pt x="1765522" y="362158"/>
              </a:lnTo>
              <a:lnTo>
                <a:pt x="0" y="362158"/>
              </a:lnTo>
              <a:lnTo>
                <a:pt x="0" y="724316"/>
              </a:lnTo>
            </a:path>
          </a:pathLst>
        </a:custGeom>
        <a:noFill/>
        <a:ln w="12700" cap="flat" cmpd="sng" algn="ctr">
          <a:solidFill>
            <a:schemeClr val="accent2">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1BE21523-0611-4FA6-AA76-63E79BC2CE17}">
      <dsp:nvSpPr>
        <dsp:cNvPr id="0" name=""/>
        <dsp:cNvSpPr/>
      </dsp:nvSpPr>
      <dsp:spPr>
        <a:xfrm>
          <a:off x="2134184" y="2537827"/>
          <a:ext cx="2716187" cy="1810791"/>
        </a:xfrm>
        <a:prstGeom prst="roundRect">
          <a:avLst>
            <a:gd name="adj" fmla="val 1000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Hierarchical</a:t>
          </a:r>
        </a:p>
        <a:p>
          <a:pPr marL="0" lvl="0" indent="0" algn="ctr" defTabSz="1377950">
            <a:lnSpc>
              <a:spcPct val="90000"/>
            </a:lnSpc>
            <a:spcBef>
              <a:spcPct val="0"/>
            </a:spcBef>
            <a:spcAft>
              <a:spcPct val="35000"/>
            </a:spcAft>
            <a:buNone/>
          </a:pPr>
          <a:r>
            <a:rPr lang="en-US" sz="3100" kern="1200" dirty="0"/>
            <a:t>(</a:t>
          </a:r>
          <a:r>
            <a:rPr lang="en-US" sz="3100" kern="1200" dirty="0" err="1"/>
            <a:t>Dendogram</a:t>
          </a:r>
          <a:r>
            <a:rPr lang="en-US" sz="3100" kern="1200" dirty="0"/>
            <a:t>)</a:t>
          </a:r>
        </a:p>
      </dsp:txBody>
      <dsp:txXfrm>
        <a:off x="2187220" y="2590863"/>
        <a:ext cx="2610115" cy="1704719"/>
      </dsp:txXfrm>
    </dsp:sp>
    <dsp:sp modelId="{4BC86ADB-F162-41E4-96C3-D99097B3A5AE}">
      <dsp:nvSpPr>
        <dsp:cNvPr id="0" name=""/>
        <dsp:cNvSpPr/>
      </dsp:nvSpPr>
      <dsp:spPr>
        <a:xfrm>
          <a:off x="5257800" y="1813510"/>
          <a:ext cx="1765522" cy="724316"/>
        </a:xfrm>
        <a:custGeom>
          <a:avLst/>
          <a:gdLst/>
          <a:ahLst/>
          <a:cxnLst/>
          <a:rect l="0" t="0" r="0" b="0"/>
          <a:pathLst>
            <a:path>
              <a:moveTo>
                <a:pt x="0" y="0"/>
              </a:moveTo>
              <a:lnTo>
                <a:pt x="0" y="362158"/>
              </a:lnTo>
              <a:lnTo>
                <a:pt x="1765522" y="362158"/>
              </a:lnTo>
              <a:lnTo>
                <a:pt x="1765522" y="724316"/>
              </a:lnTo>
            </a:path>
          </a:pathLst>
        </a:custGeom>
        <a:noFill/>
        <a:ln w="12700" cap="flat" cmpd="sng" algn="ctr">
          <a:solidFill>
            <a:schemeClr val="accent2">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99698993-C4B5-4D4C-ABB0-72782D9ACD58}">
      <dsp:nvSpPr>
        <dsp:cNvPr id="0" name=""/>
        <dsp:cNvSpPr/>
      </dsp:nvSpPr>
      <dsp:spPr>
        <a:xfrm>
          <a:off x="5665228" y="2537827"/>
          <a:ext cx="2716187" cy="1810791"/>
        </a:xfrm>
        <a:prstGeom prst="roundRect">
          <a:avLst>
            <a:gd name="adj" fmla="val 1000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Non-Hierarchical</a:t>
          </a:r>
        </a:p>
        <a:p>
          <a:pPr marL="0" lvl="0" indent="0" algn="ctr" defTabSz="1377950">
            <a:lnSpc>
              <a:spcPct val="90000"/>
            </a:lnSpc>
            <a:spcBef>
              <a:spcPct val="0"/>
            </a:spcBef>
            <a:spcAft>
              <a:spcPct val="35000"/>
            </a:spcAft>
            <a:buNone/>
          </a:pPr>
          <a:r>
            <a:rPr lang="en-US" sz="3100" kern="1200" dirty="0"/>
            <a:t>(K – Means)</a:t>
          </a:r>
        </a:p>
      </dsp:txBody>
      <dsp:txXfrm>
        <a:off x="5718264" y="2590863"/>
        <a:ext cx="2610115" cy="1704719"/>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3:45:44.973"/>
    </inkml:context>
    <inkml:brush xml:id="br0">
      <inkml:brushProperty name="width" value="0.05292" units="cm"/>
      <inkml:brushProperty name="height" value="0.05292" units="cm"/>
      <inkml:brushProperty name="color" value="#0070C0"/>
    </inkml:brush>
  </inkml:definitions>
  <inkml:trace contextRef="#ctx0" brushRef="#br0">23144 9949 24575,'0'0'0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4T05:16:18.183"/>
    </inkml:context>
    <inkml:brush xml:id="br0">
      <inkml:brushProperty name="width" value="0.05292" units="cm"/>
      <inkml:brushProperty name="height" value="0.05292" units="cm"/>
      <inkml:brushProperty name="color" value="#00B050"/>
    </inkml:brush>
  </inkml:definitions>
  <inkml:trace contextRef="#ctx0" brushRef="#br0">2637 4177 24575,'47'0'0,"3"0"0,11 0 0,-7 0 0,5 0 0,6 0 0,1 0-1391,-9 0 1,2 0 0,2 0 0,2 0 0,2 0 0,-1 0 1390,0 0 0,1 0 0,1 0 0,1 0 0,0 0 0,1 0 0,-1 0 0,-6 0 0,0 0 0,1 0 0,0 0 0,-1 0 0,1 0 0,-1 0 0,-1 0 0,5 0 0,0 1 0,-1-1 0,0 0 0,0 0 0,-1 0 0,1-1 0,1 1 0,-1 1 0,0-1 0,1 0 0,-1 0 0,0-1 0,0-1 0,-1 0 0,0-1 0,0 0 0,0-1 0,0 0 0,-2 0 0,-1 0 0,3-1 0,0 0 0,-2-1 0,0 0 0,-3 0 0,-2 0 525,13-2 1,-3 0-1,-4 0 1,-7-1-526,9-5 0,-18 4 1354,-34 11-1354,-13 3 0,-2-1 0,0-2 4661,13-1-4661,25 0 0,16 0 0,-3 0 0,9 0 0,6 0 0,4 0-820,-16 0 0,3 0 0,2 0 0,3 0 0,2 0 0,2 0 0,0 0 0,2 0 820,-8 0 0,3 0 0,0 0 0,2 0 0,1 0 0,1 0 0,0 0 0,1 0 0,0 0 0,0 0 0,-1 0-379,-2 0 1,1 0 0,0 0 0,0 0 0,1-1 0,-1 1 0,1 0 0,0 0 0,0 0 0,-1 0 0,1 1 0,-2-1 378,5 0 0,1 0 0,-1 1 0,0-1 0,1 1 0,-2-1 0,1 1 0,-1 0 0,-1-1 0,-1 1 0,-1 0 0,6 0 0,0 0 0,-1 1 0,0-1 0,-2 0 0,-1 0 0,-1 1 0,-2-1 0,-3 1-141,11 0 1,-2 0 0,-2 0 0,-3 0 0,-2 0 0,-4 1 140,8-1 0,-4 1 0,-5 0 0,-7 0 0,7-2 0,-22 3 0,-33-1 4120,-1 2-4120,0 2 6161,-2-1-6161,-2-3 1881,-3-1-1881,-1-1 0,3-1 0,27 0 0,28-4 0,17-3 0,-10-1 0,7-1 0,4-1 0,3-1-811,-11 3 0,1-1 1,3-1-1,1 1 0,2-1 1,0 0 810,-9 2 0,1-1 0,1 0 0,0 1 0,2-1 0,-1 0 0,1 1 0,-1 0 0,1 0 0,1 0 0,1 0 0,-1 1 0,0 0 0,0 0 0,-1 0 0,-1 1 0,3 0 0,0 1 0,-1 0 0,0 0 0,-2 0 0,0 1 0,-1 0-297,3 0 1,-1 1 0,-1-1 0,-1 1 0,-1 1 0,-3 0 296,12-1 0,-2 2 0,-3-1 0,-3 1-111,1 1 0,-4-1 0,-2 1 111,-8-1 0,-2 2 0,-2-1 0,12 0 0,-4 0 0,-9 0 0,-4 0 4207,15 0-4207,-20 0 2274,-15 0-2274,-8 0 123,-3-3 0,-5 2 0,0-1 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4T05:16:57.626"/>
    </inkml:context>
    <inkml:brush xml:id="br0">
      <inkml:brushProperty name="width" value="0.05292" units="cm"/>
      <inkml:brushProperty name="height" value="0.05292" units="cm"/>
      <inkml:brushProperty name="color" value="#00B050"/>
    </inkml:brush>
  </inkml:definitions>
  <inkml:trace contextRef="#ctx0" brushRef="#br0">12659 15976 24575,'0'27'0,"0"17"0,0-6 0,0 6 0,0 15 0,0 6-548,0-16 0,0 2 1,0 1 547,0 4 0,0 0 0,0 1 0,0 1 0,0-1 0,0 0 0,0-3 0,0-1 0,0 0 0,0-3 0,0-1 0,0 0 266,0 14 0,0-3-266,0-6 0,0-6 272,0 7-272,0-17 0,0-37 0,0-10 839,0-10-839,0-7 0,0-17 0,0-22 0,0 21 0,0-3 0,0-11 0,0-2 0,0-3 0,0 0 0,0 5 0,0 4 0,0 10 0,0 3 0,0-20 0,0 9 0,-2-3 0,-1-11 0,-2 0 0,1 7 0,1 10 0,0 10 0,1-1 0,1-9 0,1-9 0,0 2 0,0 10 0,0 17 0,0 13 0,-2 9 0,-1 4 0,-2 2 0,-2 1 0,-1 0 0,-4 0 0,-8 2 0,-10 4 0,-11 9 0,-7 8 0,-2 5 0,5 3 0,9-2 0,11-3 0,12-5 0,7-5 0,5-3 0,1-6 0,2-3 0,4-3 0,6-5 0,8-8 0,9-8 0,2-7 0,-1 0 0,-6 2 0,-4 1 0,1 1 0,2-2 0,3-2 0,1 1 0,-3 3 0,-3 4 0,-5 7 0,-1 4 0,-2 4 0,-1 2 0,1 2 0,2 0 0,0 2 0,2 3 0,1 4 0,1 3 0,0 1 0,0 0 0,-3 1 0,-2-2 0,-1 1 0,0 0 0,1 4 0,-1 2 0,-5-7 0,-1-1 0</inkml:trace>
  <inkml:trace contextRef="#ctx0" brushRef="#br0" timeOffset="2435">21076 15660 24575,'0'39'0,"0"23"0,0-20 0,0 5 0,0 15 0,0 6-766,0-14 0,0 2 0,0 1 766,0 3 0,0 2 0,0 0 0,0-13 0,0 2 0,0-1 0,0 0 0,0 12 0,0 0 0,0-2 77,1-7 1,-1-2-1,2 0-77,0-3 0,0-1 0,0-2 248,3 10 0,0-4-248,0-12 0,0-2 0,2 16 0,-3-25 1159,-1-14-1159,-2-15 411,1-16-411,-1-12 0,-1-10 0,0-5 0,0-19 0,0 18 0,0-3 0,0 4 0,0-3 0,0-1-330,0-9 1,0-1-1,0-2 330,0 0 0,-1 0 0,0 1 0,1 3 0,-1 2 0,0 1-28,-2-14 0,-1 2 28,-1 8 0,-1 1 0,-1 4 0,-1 1 0,0 0 0,0 1 0,1 4 0,1 1 0,2 9 0,0 2 986,0-14-986,2 20 59,2 10-59,0 4 0,0-4 0,0 1 0,0 2 0,0 4 0,-1 6 0,-3 2 0,-2 3 0,-5 0 0,-3 8 0,-3 12 0,-6 13 0,-3 9 0,-1-1 0,0-5 0,5-8 0,6-6 0,6-7 0,5-9 0,7-7 0,10-12 0,13-9 0,22-13 0,-14 15 0,3-1 0,5-2 0,1 0 0,1 1 0,-1 1 0,-5 4 0,-1 3 0,15-4 0,-21 11 0,-15 8 0,-11 3 0,-2 3 0,-2 3 0,-1-1 0,0-1 0,-1 0 0,-1-1 0,1 2 0,0-1 0,1 1 0,1 1 0,2 0 0,5-1 0,5 0 0,3-2-1696,1-2 0,-8-3 0,0 0 0</inkml:trace>
  <inkml:trace contextRef="#ctx0" brushRef="#br0" timeOffset="3584">27918 10214 24575,'0'24'0,"0"30"0,0 0 0,0 9 0,0-7 0,0 4 0,0 3-713,0-11 1,0 2 0,0 1 0,0-1 712,0 0 0,0 1 0,0-2 0,0-1 0,0 8 0,0-3 0,0-3 451,0 8 0,0-6-451,0-16 0,0-6 469,0 4-469,0-21 0,0-10 0,0-5 0</inkml:trace>
  <inkml:trace contextRef="#ctx0" brushRef="#br0" timeOffset="4885">27642 10427 24575,'2'-20'0,"6"-7"0,8-9 0,5-1 0,2 6 0,-4 6 0,0 4 0,3 1 0,5-3 0,4 0 0,-5 4 0,-5 7 0,-8 6 0,-5 5 0,-1 5 0,0 3 0,5 5 0,8 8 0,8 5 0,7 2 0,2-1 0,-1-2 0,-5-4 0,-7-5 0,-6-4 0,-6-5 0,-5-1 0,-4-3 0,-2-1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4T05:17:10.530"/>
    </inkml:context>
    <inkml:brush xml:id="br0">
      <inkml:brushProperty name="width" value="0.05292" units="cm"/>
      <inkml:brushProperty name="height" value="0.05292" units="cm"/>
      <inkml:brushProperty name="color" value="#00B050"/>
    </inkml:brush>
  </inkml:definitions>
  <inkml:trace contextRef="#ctx0" brushRef="#br0">1415 6007 24575,'24'45'0,"0"0"0,-8-15 0,0 1 0,11 15 0,-1-2 0,-2-7 0,-3-21 0,30-40 0,-15 0 0,6-8 0,4-3-819,-5 3 1,3-2 0,3-3 0,2-2 0,1 0 818,-6 5 0,1-2 0,1-1 0,2 0 0,0-1 0,0 0 0,1 0-445,-4 2 1,1 0-1,1-1 1,0 1 0,0-1-1,0 0 1,0 1 0,-1 1 444,3-3 0,1 0 0,-1 0 0,0 0 0,-1 2 0,-1 0 0,-1 1 0,10-7 0,-2 1 0,-1 2 0,-2 1 0,-2 2-80,-1 0 0,-2 3 1,-3 1-1,-2 3 80,13-9 0,-6 4 0,-16 12 0,-4 4 0,-1 1 3124,-13 8-3124,-9 5 0,-2 1 0,-3 2 0</inkml:trace>
  <inkml:trace contextRef="#ctx0" brushRef="#br0" timeOffset="11268">11854 9208 24575,'23'0'0,"32"0"0,2 0 0,10 0 0,-5 0 0,6 0 0,2 0-1294,-7 0 0,3 0 0,1 0 0,0 0 1294,-12-1 0,1 1 0,0-1 0,0 1 0,-1-1 0,8-1 0,0 1 0,-1-1 0,-3 1 346,9-1 1,-2-1 0,-5 1-347,9-1 0,-8 0 474,-18 1 0,-6 1-474,10 1 0,-12 0 0,-8 0 2712,-9 0-2712,-9 0 476,-15 0-476,8 0 0,34 0 0,18 0 0,13 0 0,-18 0 0,5 0 0,4 0 0,1 0-673,-1 0 1,3 0 0,1 0 0,2 0 0,-1 0 672,-5 0 0,1 0 0,0 0 0,0 0 0,0 0 0,-1 0 0,8 0 0,-2 0 0,1 0 0,-2 0 0,-2 0-279,-5 1 0,-1 0 0,-2 0 0,0 0 0,-2 0 279,4 1 0,-2 1 0,-1-1 0,-4 2 0,20 1 0,-6 1 0,-19-1 0,-4 0 0,10 0 0,-18-5 0,4 0 0,25 0 0,9 0 562,-11 0 1,3 0 0,2 0-563,-11 0 0,2-1 0,-1 1 0,0 0 0,13-1 0,-1 1 0,-3-1 515,-10 0 1,-3 0-1,-2 0-515,4 0 0,-5 0 0,9-1 0,-25 2 0,-14 0 0,-9 0 0,-3 0 0</inkml:trace>
  <inkml:trace contextRef="#ctx0" brushRef="#br0" timeOffset="18657">11821 10748 24575,'44'0'0,"12"0"0,12 0 0,-11 0 0,5 0 0,5 0 0,1 0-1212,-13 0 1,2 0 0,1 0 0,1 0-1,2 0 1,0 0 1211,-4 0 0,2 0 0,0 0 0,1 0 0,0 0 0,0 0 0,0 0 0,0 0 0,0 0 0,0 0 0,0 0 0,0 0 0,-1 0 0,0 0 0,7 0 0,-1 0 0,-1 0 0,0 0 0,0 0 0,0 0 0,-2 0 0,1 0 0,-1 0 0,0 0 0,-1 0 0,0 0-137,-3 0 1,-1 0 0,0 1 0,-1-1 0,1-1 0,-2 0 136,9-1 0,-1-1 0,0 0 0,-2-1 0,-3 0 344,2-1 0,-2 1 1,-3-2-1,-4 1-344,-2-2 0,-3 1 0,-6-2 0,20-7 0,-24 14 0,5 1 0,2-1 0,8-2 0,4 0 0,2 0-22,3-1 1,4 0 0,2 0-1,3 0 1,1-1 21,-12 2 0,3-1 0,0 1 0,2-1 0,0 0 0,-1 0 0,1 1 0,-2-1 0,2 0 0,-1 0 0,1 0 0,-2 0 0,0 1 0,-1 0 0,2 0 0,0 0 0,-2 0 0,0 1 0,-2 0 0,-1 0 257,2 1 0,-2-1 1,-1 1-1,-2 0 0,-3 0-257,15 0 0,-5 0 0,-4 1 152,6 0 1,-5 0-153,-14 0 0,-4 0 0,21 0 0,-17 0 3887,-12 0-3887,-11 0 1337,-7 0-1337,-1 0 0,-8 0 0,1 0 0</inkml:trace>
  <inkml:trace contextRef="#ctx0" brushRef="#br0" timeOffset="19983">24789 10483 24575,'28'0'0,"14"0"0,12 0 0,-2 0 0,6 0 0,6 0 0,4 0-766,-16 0 1,2 0-1,3 0 1,2 0 0,2 0-1,3 0 1,3 0 765,-13 0 0,4 0 0,3 0 0,1 0 0,2 0 0,1 0 0,0 0 0,1 0 0,-2 0 0,0 0 0,-3 0 0,-2 0-472,8 0 0,-3 0 1,-1 0-1,-1 0 1,-1 0-1,1 0 1,0 0-1,1 0 1,2 0 471,0 0 0,3 0 0,2 0 0,0 0 0,0 0 0,-1 0 0,-1 0 0,-4 0 0,-2 0 0,-5 0 0,15 0 0,-6 0 0,-3 0 0,-3 0 0,1 0 202,8 0 1,-2 0-1,-1 0 1,-2 0-203,-8 0 0,-2 0 0,-1 0 0,-1 0-118,9 0 1,-2 0 0,-2 0 117,-6 0 0,-2-1 0,0 0 0,17 0 0,-3-1 928,-7 1 0,-2 0-928,-7 0 0,-2 0 2513,-11 1 1,-2 0-2514,15 0 1643,-19 0-1643,-10 0 618,-7 0-618,-6 0 0,-2 0 0,-2 0 0</inkml:trace>
  <inkml:trace contextRef="#ctx0" brushRef="#br0" timeOffset="21400">4045 11732 24575,'66'0'0,"-26"0"0,7 0 0,5 0 0,-3 0 0,5 0 0,4 0 0,3 0 0,1 0-1309,-5 0 1,2 0 0,2 0-1,1 0 1,2 0 0,0 0-1,0 0 1309,-3 0 0,0 0 0,1 0 0,1 0 0,0 0 0,0 0 0,1 0 0,-1 0 0,1 0 0,0 0 0,2 0 0,-1 0 0,-1 0 0,1 0 0,-2 0 0,-2 0-55,3 0 1,-2 0 0,0 0-1,-1 0 1,-2 0 0,0 0-1,-2 0 55,10 0 0,-1 0 0,-2 0 0,-1 0 0,-3 0 313,3 0 0,-2 0 0,-2 0 0,-4-1-313,0 0 0,-4-2 0,-1-1 0,15-5 0,-5-3 0,-14-1 0,-5-1 0,12-9 0,-23 8 0</inkml:trace>
  <inkml:trace contextRef="#ctx0" brushRef="#br0" timeOffset="25300">8249 14570 8191,'0'-11'0,"0"0"5063,-5 5-5063,4-8 2818,-8 12-2818,7-12 1719,-29 6-1719,-25 2 0,15 3 0,-7 1 0,1 1 2656,-12 0 1,-5 2-2657,13 0 0,-7 1 0,0 2 0,2 1 0,-5 7 0,1 2 0,-1 1-485,5-4 1,-2 0 0,0 2 0,1 3 484,-2 6 0,1 4 0,1 1 0,4-1-1669,-2 1 1,3-1 0,1 2 1668,-3 5 0,1 2 0,5 0 0,0 7 0,5 0-688,-3-1 1,2 1 687,5 1 0,2 3 93,8-10 1,0 2-1,3 2-93,2 7 0,3 3 0,2 2 0,2-5 0,2 2 0,1 1 0,2-1 13,0 13 0,3 0 0,3 3-13,0-8 0,1 3 0,2 0 0,4-1 0,4-3 0,3-1 0,2 0 0,-1 2 666,-2 4 1,-1 1 0,2 1 0,3-1-667,3-8 0,2 0 0,2 1 0,0-2 0,-1 0-475,1 9 1,0-1-1,0-1 1,1-2 474,0-6 0,1-1 0,0-1 0,0 1 0,2 7 0,-1 2 0,1 0 0,0-5-158,4 3 1,-1-4-1,2 2 158,1-1 0,1 1 0,1 1 0,-1-5 0,0 0 0,-1-4 0,2-1-107,2 1 1,2-1-1,-2-4 107,1 2 0,2-1 0,-4-8 0,4 1 0,0-1 309,-3-4 0,1-1 1,1-1-310,7 3 0,2-1 0,0-3 0,-2-3 0,0-2 0,1-3 0,6-2 0,2-3 0,-2-2 0,10-1 0,2-1 0,-4-1 0,4 0 0,-3-3 0,-9-6 0,-2-2 0,3 1 0,10 2 0,3 2 0,0-2 0,-4-1 0,-1-3 0,3 0 0,-4-1 0,3 0 0,0-2 0,-3 0 0,5-1 0,-3-1 0,2-2 0,-7-1 0,2-2 0,0-1 0,-4 0 0,3-2 0,-3 0 0,-1-3 0,4-6 0,-1-2 0,-3 0 0,7-1 0,-3-1 0,-14 5 0,-1 0 0,-2-3 0,11-13 0,-3-3 0,-12 11 0,0-1 0,1 0 0,-1 0 0,0-1 0,-1 1 1310,8-12 1,-2 2-1311,-10 11 0,0-1 0,7-11 0,0-5 0,-10 7 0,0-2 0,0-2 0,5-9 0,1-2 0,-2-2 0,-7 11 0,-1-1 0,-2 0 0,-1 2 0,-3-4 0,-2 2 0,1 0 0,3 2 0,0 0 0,-5 3 0,-9 0 0,-1 0 0,6 1 0,4-4 0,-3 1 214,-7 0 0,-3-1 1,3-1-215,4-13 0,4-4 0,-3 2 0,-5 1 0,-2 1 0,1 2 0,2 9 0,2 2 0,-2 0 0,-1-2 0,-2 0 0,-2 2 0,-2-10 0,-2-1 0,1-7 0,-3-1 0,-9 3 0,-4 2 0,2-3 0,-1 4 0,1 17 0,-1 4 1076,1-5 0,0 3-1076,-8-10 0,0 0 0,2 3 870,8 17-870,1 1 1351,2 9-1351,-13-14 928,-2-2-928,-13-9 0,5 7 0,-2 6 0,11 12 0,-2 0 0,10 6 0,-18-8 0,-12-5 0,5 7 0,-2 0 0,11 4 0,-1 0 0,-20-6 0,0 0 0,19 7 0,2 1 0,-5-5 0,1 1 0,-21-6 0,13-9 0,19 17 0,-9-13 0,11 9 0,-10-5 0,5 4 0,8 7 0,2 0 0,-8-1 0,-8-16 0,-19 0 0,18 9 0,-2 3 0,13 18 0,-20-5 0,-12 6 0,26 0 0,0 0 0,-24 0 0,19 0 0,10 0 0,4 0 0,2-5 0,-10-5 0,14 3 0,-4-6 0,8 7 0,3 0 0,-13-5 0,-18 9 0,-5-4 0,-2 6 0,12 6 0,18-4 0,8 4 0,3-6 0</inkml:trace>
  <inkml:trace contextRef="#ctx0" brushRef="#br0" timeOffset="26401">9612 17047 8191,'-11'-6'0,"22"-7"5063,30-5-5063,5 4 0,9-1 0,-7 1 0,3-1 0,0 1 581,13-4 0,0 1-581,-19 4 0,1 0 0,-7 2 0,19-3 1928,-16-2-1928,-82 15 0,-13 13 0,-9 5 0,11-7 0,-2-1 0,-1 3 1902,-8 5 0,-1 3 0,6-3-1902,-2 0 0,8-3 0,-8 2 0,73-11 0,20-8 0,10-5 0,10 2 0,0-1 1059,-4 1 1,-3-1-1060,-8-1 0,-7 1 0,-8 6 0,-18-4 101,-8 10 1,-4-4-1,2 4 1</inkml:trace>
  <inkml:trace contextRef="#ctx0" brushRef="#br0" timeOffset="27317">9610 17080 24575,'-8'42'0,"2"-4"0,6-9 0,-5-1 0,4 3 0,16-30 0,4-2 0,39-15 0,-2 1 0,-23 14 0,1 0 0,-1-8 0,-1-1 0,24 8 0,-23-7 0,-1-1 0,28 2 0,-6-7 0,-20 8 0,-19-7 0,-4 2 0,-4-9 0,0 0 0,4-5 0,-5 3 0,1 2 0,-2 6 0,-27 9 0,8 1 0,-20 4 0,-6 2 0,-24-1 0,21-1 0,0 2 0,-15 5 0,25-5 0,13 10 0,8-10 0,2 9 0,5 0 0,0-3 0,4 2 0,-4-9 0</inkml:trace>
  <inkml:trace contextRef="#ctx0" brushRef="#br0" timeOffset="29659">9679 17303 24575,'0'0'0</inkml:trace>
  <inkml:trace contextRef="#ctx0" brushRef="#br0" timeOffset="30969">9888 17176 24575,'-11'-12'0,"0"-2"0,0 13 0,1-9 0,-6 9 0,-5-8 0,-1 3 0,0-10 0,1 3 0,4-4 0,-13-3 0,-21-12 0,14 9 0,-3-2 0,-6-6 0,-2 1-897,1 3 1,0 0 896,2-2 0,2 1 0,5 5 0,0 0-29,-10-9 1,0-1 28,2 4 0,2 2 0,2-2 0,3 3 0,-17-7 0,27 13 0,4 0 0,-13-15 0,10 6 0,-5-4 0,13 16 1786,8 11-1786,2-5 64,0 10-64,4-4 0,0 14 0,1 2 0,5 6 0,0 2 0,0-7 0,0 4 0,0-1 0,0-3 0,0 8 0,0-8 0,-5-20 0,-2-11 0,1-14 0,-1 3 0,7 13 0,5 2 0,23 9 0,9 9 0,20-1 0,1 7 0,-10-1 0,-5-6 0,-14 12 0,-13-13 0,-7 4 0</inkml:trace>
  <inkml:trace contextRef="#ctx0" brushRef="#br0" timeOffset="32235">7856 16164 8191,'-20'-26'0,"4"8"5063,0 13-5063,6 14 2818,-1 7-2818,-1 6 1719,5 28-1719,-7 1 3392,11-13 0,4 1-3392,2 22 0,5-18 0,14-18 0,2-18 0,12 4 0,7 0 0,12-7 0,5-4-1066,-6 3 1,3-1-1,-1-2 1066,-7-5 0,-2-3 0,0 0 0,17 2 0,-4-4-85,-19-6 0,0-1 85,8 5 0,0-1 0,-4-9 0,-1-2 0,1 1 0,-3-2 0,-13-3 0,-6-1 0,-2-18 0,-21-3 0,-31 6 0,9 14 0,-27-1 3165,19 23-3165,-28-15 0,18 20 0,-4 2 0,-13-7 0,-3 1-233,15 8 0,-2 3 0,-1 2 233,-6 1 0,-2 2 0,3 1 0,-10 3 0,-1 2 0,7 0 0,-3 2 0,4 0 0,-4 2 0,1 0 0,13-3 0,-2-1 0,4 1-139,0 3 1,6-1 138,-7 7 0,26-8 0,18-6 0,-4 13 0,18-2 0,-10 0 0,10-10 0</inkml:trace>
  <inkml:trace contextRef="#ctx0" brushRef="#br0" timeOffset="35934">1955 10113 24575,'16'5'0,"5"5"0,-9 2 0,7 7 0,-13-2 0,15 23 0,-11-10 0,15 9 0,0-15 0,-6-16 0,8 0 0,30-27 0,-19 5 0,3-3 0,15-12 0,4-5-1589,-13 7 0,1-3 0,-3 0 1589,-8 2 0,-3-1 0,1-1 0,7-2 0,0-2 0,-3 1-404,4-7 1,-2-2 403,-3 3 0,0-2 0,-1 2-23,4-2 0,-1 2 23,2-6 0,-3 7 0,-2 11 0,-22 22 0,-10 5 0</inkml:trace>
  <inkml:trace contextRef="#ctx0" brushRef="#br0" timeOffset="50552">6946 12696 24575,'4'5'0,"10"-4"0,14 4 0,2 1 0,12-5 0,-8 2 0,5 0 0,15-2 0,6-2-1180,-4 1 1,3 0-1,-1 0 1180,-8 0 0,-2 0 0,1 0 0,6 0 0,2 0 0,-3 0-717,9 0 1,1 0 716,-17 3 0,4 0 0,1 1 0,0-1 0,3-2 0,1-1 0,1 1 0,2 0 0,-5 3 0,1 2 0,2 0 0,1 0 0,0-2 0,-3-2 0,2-2 0,1-1 0,-1 1 0,0 0 0,-3 2-389,2 2 0,-2 1 0,-1 1 1,1 0-1,0-2 389,3-3 0,2-1 0,0 0 0,-2 0 0,-3 2 0,-1 3 0,-3 1 0,-2 1 0,0-1 0,6-1 0,-1-1 0,-3 0 0,12 4 0,-3-1-284,-12-2 1,-4 1 283,21 4 1314,-21-9 0,3 0-1314,5 4 0,2 0 0,-8-1 0,1 0 0,3-1 0,7-2 0,3-2 0,-2 4 0,-8 3 0,-1 2 0,0-2 0,4-4 0,0-2 0,-1 1 0,10 4 0,-3 0 43,-9-5 0,-3 0-43,-4 0 0,-1 0 0,-4 0 0,-2 0 1953,23 0-1953,5 0 385,-23 0 1,1 0-386,3 0 0,-1 0 0,1 0 0,-1 0 0,-1 0 0,-3 0 0,9 0 51,-13 5 0,1 0-51,2-4 0,1 0 0,12 4 0,2 0 0,3-4 0,0-2-67,5 1 1,-2 0 66,-15 0 0,1 0-79,15 0 1,1 0 78,-9 0 0,1 0 0,12 0 0,1 0 0,-8 0 0,-3 0-569,-5 0 0,-2 0 569,-11 0 0,0 0 0,15 0 0,2 0-205,3 0 1,1 0 204,-12 0 0,1 0 0,-1 0 0,17 0 0,-4 0 0,-14 0 0,-4 0 0,10 0 1575,-27 0-1575,-13 0 117,-31-6 0,18 4 0,-24-4 0</inkml:trace>
  <inkml:trace contextRef="#ctx0" brushRef="#br0" timeOffset="52584">17256 13263 24575,'0'-11'0,"5"5"0,1 1 0,14-1 0,2 4 0,29-4 0,-3-4 0,17 8 0,-9-8 0,-7 9 0,6 2-638,6-7 0,3 0 638,-7 5 0,3 1 0,-2-2 0,-7-5 0,-2-2 0,1 1 0,8 6 0,2 2 0,-3-1 0,-6-3 0,-2 0 0,2 0 0,11 3 0,3 2 0,-1-1 0,-2-3 0,-1-2 0,1 1-1125,3 3 1,-1 1 0,-2-2 1124,-10-1 0,-2-2 0,-1 2 0,-1 2 0,0 1 0,-2 1-450,12-1 0,2 0 450,-7-4 0,4 0 0,1 0 0,5 3 0,2 1 0,3-2-854,-8-4 1,4-1-1,-1 0 1,-3 2 853,5 3 0,-3 2 0,1-1 0,-11-2 0,1-1 0,-1 0 0,-2 2-76,1 1 0,-2 2 1,1-1 75,12 0 0,3 1 0,0-2 0,-4-2 0,0-2 0,2 1 0,-12 3 0,2 1 0,0 0 0,-3-2 0,3-1 0,-3-2 0,1 2 0,1 2 0,0 2 0,2-1 0,12-3 0,1-2 0,-1 1 0,-8-1 0,-2 0 0,3 0 0,-2 1 0,4 0 0,-1 0 0,-4 1 0,-5-1 0,-3 0 0,1 0 0,6 0 0,1 0 0,-2 1 0,-6 2 0,-2 1 0,3-2 0,8-5 0,1-3 0,2 3 0,0 5 0,1 2 0,-1-1 0,-3-2 0,-1-2 0,-2 2 0,-6 3 0,-1 0 0,-1 0 0,17-6 0,-2 0 0,-16 5 0,1-1 0,19-4 0,3 1 0,-24 4 0,0 1 0,2 1 0,12-1 0,3 0 0,1 0 0,-10 0 0,0 0 0,1 0 0,-2 0 0,13 0 0,-1 0 0,2 0 0,-12 0 0,2 0 0,0 0 0,-2 0 0,6 0 0,-1 0 0,0 0 0,5 0 0,2 0 0,-4 0 0,-14 0 0,-2 0 0,-1 0 0,4 0 0,0 0 0,-3 0 0,1 0 0,-1 0 0,16 0 0,3 0 1013,-2 0 1,0 0-1014,0-1 0,0 2 401,-5 3 1,-5 0-402,0-2 4186,-9 7-4186,-33-4 1610,0-4-1610,-14 8 0,8-8 0,-9 4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1T03:30:05.094"/>
    </inkml:context>
    <inkml:brush xml:id="br0">
      <inkml:brushProperty name="width" value="0.05292" units="cm"/>
      <inkml:brushProperty name="height" value="0.05292" units="cm"/>
      <inkml:brushProperty name="color" value="#FF0000"/>
    </inkml:brush>
  </inkml:definitions>
  <inkml:trace contextRef="#ctx0" brushRef="#br0">12179 14355 24575,'10'-8'0,"2"-6"0,1-6 0,0-2 0,-2 0 0,-4 3 0,-4 4 0,-3 3 0,-4 1 0,-2 6 0,-5 1 0,-4 3 0,-2 1 0,-2 5 0,1 7 0,4 8 0,2 5 0,5 1 0,3-2 0,2-2 0,2-2 0,0-4 0,0-3 0,2-5 0,3-4 0,7-4 0,4-4 0,3-3 0,-2-5 0,-3-3 0,-5 0 0,-4 2 0,-3-2 0,-2 5 0,-1-2 0,-2 6 0,-4 1 0,-6 3 0,-3 2 0,-2 0 0,0 0 0,0 0 0,2 2 0,1 4 0,3 3 0,4 3 0,3 1 0,4-1 0,1 1 0,0-1 0,0-3 0,1-4 0,3-2 0,7-3 0,9-1 0,9-3 0,4-4 0,-3-4 0,-5 0 0,-8 2 0,-6 4 0,-7 2 0,-2 0 0,-4 2 0,-1 1 0,-2 0 0,-1 1 0,-1 0 0,-1 0 0,0 0 0,0 0 0,0-1 0,0-1 0,1 0 0,2 1 0,0 1 0,1 0 0,2 0 0,1 0 0</inkml:trace>
  <inkml:trace contextRef="#ctx0" brushRef="#br0" timeOffset="11739">10014 11027 24575,'0'-7'0,"0"-2"0,0-1 0,-2 1 0,-3 3 0,-3 4 0,-4 2 0,0 2 0,3 4 0,2 7 0,3 3 0,2 0 0,1-1 0,1-3 0,0-2 0,1-5 0,1-4 0,1-6 0,0-1 0,1 0 0,-1-1 0,-1 2 0,0 0 0,0 1 0,0 1 0,2 1 0,-2 2 0,2 0 0</inkml:trace>
  <inkml:trace contextRef="#ctx0" brushRef="#br0" timeOffset="12806">11568 13610 24575,'0'0'0</inkml:trace>
  <inkml:trace contextRef="#ctx0" brushRef="#br0" timeOffset="14987">12686 12767 24575,'-14'25'0,"-9"15"0,-9 16 0,15-27 0,0 0 0,-10 23 0,10-13 0,6-9 0,2-1 0,0 1 0,0-3 0,2 0 0,-1 1 0,-2 3 0,-3 3 0,-2 0 0,3-4 0,1-6 0,3-9 0,3-6 0,1-5 0,1-6 0,2-5 0,1-4 0,0-5 0,0 0 0,0 1 0,0 1 0,-2 1 0,-1 2 0,0 1 0,0 3 0,2 4 0,1 15 0,0 0 0,0 9 0,0-7 0,1-1 0,2-2 0,1-1 0,2-3 0,-1-3 0,0-2 0,1-2 0,1 0 0,2-1 0,2-5 0,2-7 0,2-6 0,0-2 0,-1 3 0,-2 6 0,-5 4 0,-2 4 0,-3 3 0,-1 1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4T05:18:25.798"/>
    </inkml:context>
    <inkml:brush xml:id="br0">
      <inkml:brushProperty name="width" value="0.05292" units="cm"/>
      <inkml:brushProperty name="height" value="0.05292" units="cm"/>
      <inkml:brushProperty name="color" value="#00B050"/>
    </inkml:brush>
    <inkml:brush xml:id="br1">
      <inkml:brushProperty name="width" value="0.05292" units="cm"/>
      <inkml:brushProperty name="height" value="0.05292" units="cm"/>
    </inkml:brush>
  </inkml:definitions>
  <inkml:trace contextRef="#ctx0" brushRef="#br0">14178 12949 24575,'-11'0'0,"0"4"0,-17 10 0,-16 11 0,9-8 0,-2 2 0,-7 5 0,-2 3 0,-3 1 0,0 0 0,11-3 0,0 2 0,-7 4 0,1 1 0,12-7 0,1 0 0,-5 3 0,2 0 0,-9 9 0,15-12 0,9-7 0,11-5 0,-9-4 0,16-15 0,-4-6 0,5 1 0,0 6 0</inkml:trace>
  <inkml:trace contextRef="#ctx0" brushRef="#br0" timeOffset="301">13429 13377 24575,'-42'28'0,"5"7"0,17 1 0,5-8 0,2 0 0,8-17 0,5-1 0,14-4 0,3-1 0,9-11 0,20-8 0,-15 4 0,7-7 0,-23 16 0,-10-4 0</inkml:trace>
  <inkml:trace contextRef="#ctx0" brushRef="#br0" timeOffset="6016">11075 11802 8191,'-4'-6'0,"2"-3"5063,-7-2-5063,8-1 2818,-4-3-2818,0 9 1719,4 6-1719,1 11 6784,1 1-6784,4 8 0,1-4 0,-5 21 0,7-6 0,0 4 0,-2 10 0,1 6 0,-1-7 0,2 4 0,1-3-408,5 9 0,1 1 408,-4-2 0,-1 3 0,1-2 0,8 6 0,-1-2 0,-5-9 0,-1 1 0,0-1 0,6 17 0,-1-4 0,-8-22 0,0-1 0,6 7 0,0-1 0,4 18 0,-3-25 0,1-1 0,11 18 0,-6-14 0,-7-14 816,-9-9-816,4-3 0,-9-6 0,-14-25 0,-1 7 0,-11-11 0,9 5 0,6 14 0,-6-4 0,9 19 0,11 2 0,4 1 0,20-4 0,-2-13 0,7-26 0,-5 1 0,-12-15 0,-10 10 0,-6 14 0,0 0 0,0 10 0,0 1 0</inkml:trace>
  <inkml:trace contextRef="#ctx0" brushRef="#br0" timeOffset="17766">18001 12732 24575,'4'6'0,"2"3"0,26 1 0,-11 3 0,25 3 0,-14-2 0,9-1 0,16 3 0,-13-7 0,11 8 0,-17-15 0,20 21 0,5-4 0,-28-5 0,-2 3 0,22 14 0,-21-15 0,-4 16 0,17-10 0,-13-2 0,5-1 0,15-3 0,4 0-895,-14 1 1,1 1-1,0-1 895,13-2 0,-1 0 0,-5 11 0,-4 0 0,-15-11 0,-2-1 0,9 10 0,1 1 0,5 1 0,3 1 0,-2 1 0,4 1 0,-3-2 0,5 0 0,-3-1 0,9 5 0,-4-4 0,-20-12 0,-2-2 2684,19 6-2684,3-2 0,-28-6 0,-3-10 0,-17-18 0,-15-23 0,-2 1 0,-9-2 0,4 24 0,7 2 0,6 6 0,4 9 0,14 7 0,8 21 0,-10-9 0,14 6 0,-38 3 0,-28-4 0,-9-4 0,-7-1 0,-1-9 0,1-1 0,9 1 0,4-3 0,-8-7 0</inkml:trace>
  <inkml:trace contextRef="#ctx0" brushRef="#br0" timeOffset="18816">17348 13652 8191,'5'-6'0,"22"1"5063,19 14-5063,-2-3 0,4 1 0,-4-2 0,1 1 1173,11-1 1,4 1-1174,-13-2 0,2 0 0,5-1-146,-4-2 0,4 0 0,3-2 0,1 2 1,-2 0 145,0 3 0,0 1 0,0 1 0,2 0 0,1-2 0,0-2 0,2-2 0,1 0 0,1 0 0,-2 0 0,-1 1 0,2 1 0,0 1 0,-2 0 0,-2 0 0,-1-1 0,0-1 0,-2-2 0,-2 1 0,0 0 0,14 0 0,-2 0 0,-5 0 0,-3 0 0,-5 0 2270,5-4 1,-5-1-2271,6 3 0,-16-12 0,-40 7 467,-16 0-467,18 2 3682,2 10-3682,14 18 1013,-2-8-1013,-4 17 0,-9-16 0,-11 4 0,-14 4 0,-33 12 0,25-18 0,-14 5 0</inkml:trace>
  <inkml:trace contextRef="#ctx0" brushRef="#br0" timeOffset="19390">18129 14657 10058,'-11'0'0,"10"0"5087,26-15-5087,6-1 0,8-3 0,9-2 0,7-2 0,-2 0-256,-5 0 0,-2 1 1,3-1 255,-2 4 0,2-1 0,1 1 0,-4 1 0,1 0 0,-3 2 0,3-1 235,0 0 1,5-1 0,0 0 0,-1 2-236,10-3 0,0 2 0,1 0 0,-11 3 0,1 0 0,0 0 0,-6 1 2028,16-8 1,-7 2-2029,-17 11 0,-11-3 0,-19-12 0,-14 16 0,-2-2 0,-1 9 0</inkml:trace>
  <inkml:trace contextRef="#ctx0" brushRef="#br0" timeOffset="19632">19402 14047 24575,'25'0'0,"5"0"0,14 15 0,-7-1 0,-7 13 0,-16-4 0,-24-1 0,3-6 0,-9 0 0,5-5 0,-4-1 0,-2-4 0,5-1 0,2-5 0</inkml:trace>
  <inkml:trace contextRef="#ctx0" brushRef="#br0" timeOffset="20733">21357 12170 24575,'0'65'0,"0"-24"0,1 6 0,-2 0 0,-5 14 0,-1 3-996,5-8 0,2 5 0,-1-2 996,-3-2 0,-1 0 0,1-2 0,4-6 0,0-1 0,0 1 178,-2 4 0,-2 0 1,2-3-179,1 4 0,0-6 0,-8 5 584,4-21-584,-15-48 0,0 1 0,-7-10 1527,6 6-1527,14 32 342,-2 12-342,13 0 0,2 7 0,5-21 0,5-1 0,0-4 0,5-1 0,-3-14 0,6-6 0,0-17 0,5-20 0,1-4 0,-13 26 0,0 0 0,7-21 0,-3 7 0,-13 27 0</inkml:trace>
  <inkml:trace contextRef="#ctx0" brushRef="#br0" timeOffset="21518">22539 11752 24575,'-10'55'0,"-1"-7"0,-3 3 0,1-2 0,-1 3-1205,-2 6 0,-2 5 0,1-1 1205,3-7 0,0-2 0,0 1-811,0 3 1,0 0-1,0-2 811,1-7 0,0-2 0,0 2 0,-3 10 0,-1 2 0,1-5 0,0-3 0,1-2 400,-1-1 0,-1 3 0,3-6-400,3-7 0,0-5 0,-14 21 0,8-11 0,-3-11 0,9-22 1595,-5 0-1595,-2-16 3097,6-6-3097,-8-7 155,13 3-155,-4 25 0,6 3 0,5 12 0,5-5 0,-4-9 0,13 1 0,10 3 0,5-13 0,7-9 0,-14-12 0,-1-14 0,-12 19 0,-1-3 0</inkml:trace>
  <inkml:trace contextRef="#ctx0" brushRef="#br0" timeOffset="22234">23024 12827 24575,'-5'16'0,"-17"20"0,7 0 0,-1 3 0,-5-2 0,-1 3 0,1 4 0,-1 5 0,-1-1-401,1-5 1,0-2-1,-1 2 401,-2 2 0,0 1 0,0-1 0,-6 13 0,1-5 0,7-17 0,2-6 0,-3 1 393,-3-4-393,15-25 199,-5-2-199,11-7 0,-5-4 0,5 7 610,0 8-610,-4 2 0,9 5 0,-4 9 0,12-2 0,-1-2 0,10-6 0,5-27 0,6-8 0,5-22 0,-14 20 0,-1-4 0,-2-14 0,0-1 0,2 12 0,0 1 0,-3-30 0,1 43 0</inkml:trace>
  <inkml:trace contextRef="#ctx0" brushRef="#br0" timeOffset="23467">22253 10728 8191,'0'-11'0,"0"0"5063,-5 5-5063,-2 10 0,-15 28 0,12 9 0,-3 2 0,-3 7 0,-4 8 0,0 6 609,5-4 0,1 4 1,-1 4-610,3-16 0,-3 4 0,1 1 0,1-1 0,2-3-151,2-1 0,3-2 1,1 0-1,-1 0 151,0 4 0,-1 2 0,1-2 0,0-3 0,2-2 0,0-4 0,1 1 1290,-2 1 0,0-1 0,0 4-1290,2-1 0,-1 5 0,1-1 0,-1-2 0,-4 2 0,-1-2 0,2 1-961,4 7 0,4 0 0,-2-3 961,-5 4 0,-1 0 0,3-6 0,0 3 0,0 0 74,0-6 1,-1 0 0,0 1-75,1 8 0,-1 2 0,-1-3 0,-1-10 0,-1-3 0,2-1 0,5 8 0,0-4 0,-4-10 0,0-5 2740,5 12-2740,0-3 1281,-5-15-1281,4-1 3960,-10-30-3960,3-20 904,-9 2-904,0-11 0,-4 32 0,10 1 0,-11 36 0,19 10 0,-1-11 0,1 1 0,5 11 0,21-12 0,-9-31 0,27-18 0,1-23 0,-13 15 0,-1-12 0</inkml:trace>
  <inkml:trace contextRef="#ctx0" brushRef="#br0" timeOffset="32435">28428 6081 8191,'0'3'0,"0"8"5063,-6 28-5063,0-2 0,-1 4 0,-3 13 0,0 6 0,1 2 0,1 7 0,-1-2 414,1-5 1,-1-1-1,0 1-414,2-10 0,1 2 0,-1-1 0,2-4 0,0 4 0,1-4 0,-2-3 0,-4 4 0,1-5 0,7 18 1920,-7-39-1920,4-9 6103,-5-9-6103,-6-1 0,-5-12 0,4-3 2055,1-3-2055,4 24 0,6-6 0,1 27 0,10-20 0,5-1 0,2-7 0,11-16 0,22-15 0,-16 6 0,1 0 0,25-15 0,-11 11 0,-34 10 0,0 13 0,-9-12 0,4 13 0,-5-4 0</inkml:trace>
  <inkml:trace contextRef="#ctx0" brushRef="#br0" timeOffset="39617">26755 10530 24575,'11'0'0,"4"0"0,-3 0 0,11-13 0,6-3 0,0 0 0,3-2 0,8-4 0,2 1 0,0 1 0,3-1 0,-6 1 0,4-1 0,-2 0 0,13-7 0,-1 0 0,1 1 0,-3-1 0,-11 5 0,-6 2 0,-1-6 0,-22 10 0,0-3 0,-10 4 0,12-14 0,-12 2 0,5-3 0,-11 15 0,4 7 0,-4 9 0</inkml:trace>
  <inkml:trace contextRef="#ctx0" brushRef="#br0" timeOffset="39850">27496 9972 24575,'5'-6'0,"10"1"0,12-1 0,5 9 0,4 21 0,-18 15 0,-12-6 0,-6 3 0,-14 20 0,-5-17 0,-3-1 0,-12 13 0,12-21 0,3-1 0,2-5 0,8-7 0</inkml:trace>
  <inkml:trace contextRef="#ctx0" brushRef="#br0" timeOffset="40366">26938 11656 24575,'38'-14'0,"-10"-3"0,1-4 0,9-9 0,1-3 0,-2-1 0,-1-3 0,-1-3 0,-2-1 0,0-3 0,-1-1 0,-3 0 0,-2 0-703,-5 5 1,-2 1 702,-1 5 0,-6 4 114,-11 0 0,7 11 1,-9 10-1</inkml:trace>
  <inkml:trace contextRef="#ctx0" brushRef="#br0" timeOffset="40633">27267 10971 24575,'50'0'0,"5"0"0,-17 3 0,-2 2 0,8 11 0,15 14 0,-52 15 0,-18-3 0,6-2 0,-21-14 0,23-11 0,-15 3 0,7-10 0,-1 3 0,3-11 0</inkml:trace>
  <inkml:trace contextRef="#ctx0" brushRef="#br0" timeOffset="319879">15612 10618 24575,'-30'42'0,"4"0"0,-5 9 0,0 1 0,0-1 0,-1 0 0,-1 5-1113,6-8 0,-2 4 0,-1 1 0,1 1 0,0-3 1113,-4 5 0,1 0 0,0-2 0,3-1 0,-2 5 0,3-1 0,1-2 0,2-8 0,1-2 0,3-3 0,1-1 0,2 0 0,-4 15 0,1 2 831,5-11 1,0-1-832,-3 8 0,0-2 899,-3 6-899,2-34 0,10-8 0,0-15 3003,4 4-3003,-5-5 0,-4-5 0,-1-1 0,4-5 0,-2 5 0,8 1 0,-6 24 0,6-6 0,0 26 0,6-21 0,13 15 0,-1-21 0,20 2 0,-14-9 0,5-10 0,0-14 0,9-28 0,-9 20 0,0-10 0</inkml:trace>
  <inkml:trace contextRef="#ctx0" brushRef="#br0" timeOffset="322681">15311 12002 8191,'-6'-15'0,"5"-1"5063,-14 5-5063,12-8 2818,-15 17-2818,16-12 1719,-24 13-1719,16-4 6784,-35-1-6784,-9 19 0,9-7 0,-5 1 0,-10 11 0,-2 4-892,15-6 1,0 0-1,1 0 892,-12 3 0,2 1 0,1 4 0,3-1-23,15-10 1,1 0 22,-9 7 0,-1 3 0,1 0 0,0 1 0,-11 12 0,3 2-655,16-6 0,3 1 655,-2 3 0,6 1 0,14-6 0,2 2 0,-9 11 0,-3 3 0,3 3 0,-4 4 0,-4-2 0,-4 4 0,2-5 0,-1 4 0,0-3 381,7-12 0,-1-1 1,2-4-382,-14 17 0,6-7 22,14-19 1,0 3-23,1 1 0,3 4 702,2 8 1,3 4-703,-4 11 0,4 1 0,9-6 0,1 3-392,-2-5 0,-1 4 1,0-1 391,3-6 0,1 0 0,1 1 0,3 9 0,2 2 0,1 1 0,-1 1 0,1 1 0,1-4-243,7 7 0,2-4 243,-2-1 0,0-5 0,-3-19 0,0-1-24,5 14 1,1 1 23,1-2 0,3 3 0,-4-9 0,2 2 0,0-3 0,3 3 0,1-1 0,11 11 0,0 0-432,-7-2 1,1 0 431,-1-12 0,2 1 0,0 1 0,-2-2 0,-1 0 0,2-2 0,1-3 0,2-1 0,-1-3 0,8 6 0,-1-4 0,-2-4 0,-1-3 0,-6-7 0,1-2 541,9 2 1,3-1-542,0-3 0,3 0 0,10 2 0,2-1 461,-13-6 1,-1-3-462,-3-1 0,0-2 25,-4 3 1,0-2-26,17-4 0,3 1 0,5 9 0,2 0 0,3-9 0,0-1 0,-9 4 0,-4 1 251,-19-1 1,-1-2-252,30 0 0,-15 5 0,-13-7 0,3-2 0,7-4 0,3-1 0,4 5 0,2-1 0,10-8 0,-1 0 0,-14 8 0,-1 1 0,13-9 0,2-1 279,-7 5 0,0-2-279,-13 0 0,1-3 0,1 0-702,1 2 0,1-1 0,-3-1 702,10-7 0,-3 0 0,-5 3 0,-2 1 95,-8 0 0,0-2-95,15-6 0,4-2 0,-12 4 0,2 0 0,2-2-460,9-3 0,3-2 0,1 0 460,-11 4 0,0 0 0,-1-1 0,-1 2 0,5-2 0,-2 2 0,1-2 0,-5 1 0,2-2 0,-1 0 0,-2 1 0,4 0 0,-2 2 0,1-2 0,5-5 0,2-2 0,-2 2 0,-5 5 0,-2 0 0,-2 1 0,6-8 0,-3 1 0,-4 1 0,-2 1 0,-10 4 0,-1-1 83,11-12 0,1-3-83,-1 1 0,-1-3 0,-7 5 0,0-2 0,-2 2 0,2-6 0,-1 0 0,4-11 0,-1 0 0,-9 13 0,0 0 0,6-13 0,-2-3 0,-6 4 0,-2-1 0,-6 12 0,-1-1 0,-3 0 137,-3-14 1,-4-1-138,5-1 0,-3 0 0,-6 10 0,-2-2 0,1 4 0,1-3 0,-2-1 0,-2 0 0,-2 1 0,1-4 0,0 5 0,0-2 0,1-1 0,-1 3 0,0-2 0,0 1 0,-3 1 0,-6-9 0,-3-1 0,-2 2 0,4 11 0,-2 1 0,-3 0 0,-11-12 0,-6-1 0,-2 3 0,-1 4 0,-3 3 0,-2 1 0,-3 2 0,-3 1 0,2 4 0,7 11 0,2 3 0,-1 1 0,0 0 0,-1 2 0,3 2 0,-3 4 0,-2 2 0,-4-2 0,-7-1 0,-1 2 0,-7 3 0,-3 3 0,-5 0 0,12 3 0,-5-1 0,-3 1 0,1 1 0,3 0-765,-4 1 1,2 1 0,0 2 0,-5 0 764,8 3 0,-4 0 0,-3 2 0,0 0 0,2 0 0,2 0 0,-1 0 0,3 0 0,1 0 0,-1 1 0,-2 0 0,1 1 0,-2 1 0,-1-1 0,0 2 0,0 0 0,1 0 0,1 1 0,1 0 0,0 1 0,0 0 0,0 0 0,2 0 0,4-1 0,1 0 0,0-1 0,1 1 0,1 0 0,1 1-489,-15 4 0,2 1 0,2-1 0,2-2 489,-7-2 0,4-3 0,5 2 0,0 7 0,4 0 57,1-7 1,2-2-58,4 5 0,0-2 0,-4-2 0,4-4 0,-1-3 0,16 0 0</inkml:trace>
  <inkml:trace contextRef="#ctx0" brushRef="#br1" timeOffset="349029">5376 8027 24575,'0'29'0,"0"21"0,0-11 0,0 4 0,0 9 0,0 3 0,-1 2 0,-1 1 0,0 0 0,0-1 0,-1-7 0,0-2 0,1-8 0,0-2 0,0 17 0,2-23 0,1-16 0,4-15 0,18-17 0,8-3 0,8-2 0,0 2 0,5-1 0,3-1-483,0 2 0,3 0 0,2-1 0,1 2 483,4-1 0,2 0 0,0 2 0,0 0 0,-1 2 0,-1 0 0,0 1 0,-1 2-146,10-3 1,-1 2-1,-4 3 146,7 0 0,-7 3 0,-16 2 0,-6 1 0,4 2 0,-24 2 0,-12-4 1887,-4-3-1887,-7-7 482,-6-6-482,-10-17 0,6 8 0,0-5 0,-4-11 0,1-4 0,0-7 0,1-1 0,1 1 0,0 1 0,4 8 0,0 3 0,-6-19 0,-1 13 0,-1 1 0,-2-12 0,11 27 0,0 0 0,1 0 0,1 2 0,-8-17 0,2 20 0,-1 15 0,-1 10 0,1 5 0,-4 8 0,-13 16 0,5-2 0,-5 2 0,-13 8 0,-5 2 0,12-9 0,-2 0 0,0 0-156,-3 0 1,-1-1-1,-1 0 156,3-2 0,-1 0 0,1-2 0,-13 7 0,1-4 0,5-3 0,2-2 0,11-6 0,2-2 0,-17 1 0,17-5 0,10-4 0,8-2 0,8 1 0,3-2 0</inkml:trace>
  <inkml:trace contextRef="#ctx0" brushRef="#br1" timeOffset="350582">5744 8206 24575,'0'6'0,"2"-2"0,7-3 0,15-17 0,21-24 0,-16 10 0,-1-3 0,0-3 0,-3-1 0,-5 6 0,-4 1 0,-2-9 0,-21 19 0,-13 13 0,-12 5 0,-7 7 0,3 7 0,7 9 0,9 11 0,10 1 0,5 0 0,3-5 0,1-4 0,-1-4 0,-2-1 0,-4-3 0,0-1 0,0-1 0,4-2 0,2-3 0,2-3 0,2-3 0,3-1 0,4-2 0,2 1 0,10 1 0,-1-1 0,8-4 0,-1-8 0,0-8 0,-2-7 0,-5-2 0,-4 2 0,-3 3 0,-4 6 0,-2 4 0,-4 2 0,-2 5 0,-1 3 0</inkml:trace>
  <inkml:trace contextRef="#ctx0" brushRef="#br1" timeOffset="359412">17145 7703 24575,'0'31'0,"0"14"0,0 13 0,0 1 0,0-11 0,0-11 0,0-7 0,0-1 0,0-4 0,0-5 0,0-5 0,1-8 0,2-3 0,18-6 0,26-10 0,11-4 0,-12 4 0,4 0 0,4-1 0,5-2 0,-3 2 0,5 1 0,-2 2 0,-3 3 0,-2 0 0,-7 4 0,-3 0 0,-9 2 0,-3 0 0,17 1 0,-13-1 0,-12-4 0,-5-3 0,-4-7 0,-2-5 0,-2-2 0,-3-2 0,-4 2 0,-3-5 0,-1-10 0,0-15 0,0-14 0,0 31 0,0 0 0,0-29 0,0 13 0,-1 17 0,-1 16 0,-5 11 0,-6 5 0,-7 2 0,-8 2 0,-18 7 0,15 1 0,-3 1 0,-6 2 0,-3 2 0,-6 2 0,-1-1 0,-2 0 0,-1 0 0,2-3 0,0 0 0,6-1 0,3-1 0,8-1 0,2-1 0,-11 6 0,17-1 0,13 0 0,7-2 0,5-1 0,4-1 0,5-2 0,4-2 0,3 1 0,-2 1 0,-2 2 0,-3 1 0,0-3 0,-1-3 0,2-3 0,2-2 0,4 0 0,1 0 0,1-1 0,-1-2 0,-5-2 0,-4 2 0,-4 0 0</inkml:trace>
  <inkml:trace contextRef="#ctx0" brushRef="#br1" timeOffset="361513">27834 15425 24575,'0'15'0,"0"20"0,0-3 0,0 5 0,0 9 0,0 3 0,0 7 0,0 1 0,0-6 0,0-2 0,0-12 0,0-2 0,0 13 0,5-25 0,20-13 0,30-7 0,-13-4 0,2-2 0,9-2 0,2-1 0,2-1 0,0-1 0,-3-1 0,0 0 0,-2 1 0,-2 1 0,-3 1 0,-1 0 0,-7 2 0,-1-1 0,24-2 0,-19 1 0,-14-1 0,-8-1 0,-5-2 0,-4-4 0,-4-1 0,-4-1 0,-2-2 0,-2 0 0,0-7 0,0-14 0,0-14 0,-2-11 0,0 29 0,0 0 0,-1-1 0,-1 1 0,-6-28 0,-2 12 0,-3 17 0,-2 14 0,-1 7 0,-3 3 0,1 2 0,-3-2 0,-3-1 0,-6 1 0,-10-1 0,-13 4 0,22 4 0,-1 1 0,-3 1 0,-1 0 0,-1 1 0,1 0 0,0 0 0,1 0 0,2 1 0,1 0 0,-26 8 0,6 6 0,6 8 0,3 5 0,2-1 0,3 0 0,6-5 0,6-4 0,7-3 0,11-7 0,3-3 0</inkml:trace>
  <inkml:trace contextRef="#ctx0" brushRef="#br1" timeOffset="362629">28234 15717 24575,'0'-13'0,"0"-4"0,0 0 0,3 3 0,1 7 0,1 8 0,-2 7 0,-4 8 0,-5 5 0,-3 3 0,0-3 0,1-4 0,4-7 0,1-6 0</inkml:trace>
  <inkml:trace contextRef="#ctx0" brushRef="#br1" timeOffset="364596">28201 15643 24575,'0'10'0,"0"1"0,-1 2 0,-2-2 0,-1-5 0,-3-6 0,2-11 0,2-7 0,2-5 0,1 0 0,0 5 0,0 7 0,0 5 0,0 4 0</inkml:trace>
  <inkml:trace contextRef="#ctx0" brushRef="#br1" timeOffset="376480">20243 2067 24575,'14'43'0,"-4"2"0,-1 4 0,-3-8 0,-1 3-621,3 13 1,1 7 0,-2-4 620,-5 2 0,-1-1 0,3-9 0,1 1 0,-2-5 0,-2-9 0,-2-5 600,1 14-600,11-84 0,2-7 0,4-12 0,0 1 0,-2 9 0,0 2 0,2-4-199,0-4 1,1-4 0,1 1 0,1 5 198,3 3 0,1 5 0,-2 4 0,-2 2 0,-1 3 0,5 0 0,-4 8 0,-14 19 0,-1 5 0</inkml:trace>
  <inkml:trace contextRef="#ctx0" brushRef="#br1" timeOffset="376695">20510 2411 24575,'26'53'0,"2"-6"0,20-9 0,-13-11 0,-6-11 0,0 4 0,-6-6 0,3 8 0,-15-5 0,-7-6 0,-4-2 0</inkml:trace>
  <inkml:trace contextRef="#ctx0" brushRef="#br1" timeOffset="378013">21136 2095 24575,'21'20'0,"-7"3"0,3 27 0,-13-14 0,-2 2 0,-2 2 0,0-1 0,0-1 0,0-2 0,0 14 0,11-92 0,0 4 0,2-2 0,1-2 0,-1 0 0,-1 0 0,1 9 0,3 23 0,-10 14 0,4 8 0,-4 9 0,4-4 0,2-16 0,9-9 0,12-10 0,-6-1 0,20 11 0,3 2 0,10 0 0,-15 5 0,-12-10 0,-23 5 0,-4-19 0,-1-2 0,-19-2 0,11 4 0,-21 18 0,9 15 0,3 12 0,-1 31 0,13-4 0,10-3 0,1-15 0,10-22 0,8-1 0,24-36 0,-27 6 0,-1-5 0,5-11 0,-5-3 0,-9 10 0,-5 2 0,-3-18 0,-8 48 0,-6 16 0,5 8 0,-5 7 0,10-19 0,2-2 0,9-15 0,-3 0 0,5-11 0,-11 5 0,-5 12 0,-2 7 0,-4 9 0,5 4 0,5-13 0,5 2 0,8-23 0,6-7 0,-10-16 0,-2 9 0,-12 13 0,-5 21 0,4 6 0,-4 4 0,10-10 0,2-11 0,0 3 0,-1-7 0</inkml:trace>
  <inkml:trace contextRef="#ctx0" brushRef="#br1" timeOffset="378412">22032 1936 24575,'11'-6'0,"4"1"0,9 10 0,-1 1 0,5 0 0,2-2 0,2-16 0,9-3 0,-8-5 0,-13 1 0,-6 13 0,-8 2 0,5-1 0,4-1 0,18-17 0,-2-5 0,3 1 0,-8 7 0,-10 31 0,2 2 0,-8 13 0,-4-5 0,-12 16 0,-27 0 0,-10 0 0,10-8 0,0 0 0,-10 5 0,1-6 0,1-10 0</inkml:trace>
  <inkml:trace contextRef="#ctx0" brushRef="#br1" timeOffset="378796">20425 3063 24575,'-1'6'0,"30"-29"0,14 1 0,8-4 0,-13 4 0,1-2 0,3-1-3277,13-2 0,4-1 0,-1 1 3207,-3 1 0,1 1 1,-1 0 69,0 2 0,1 0 0,0 1 294,3-1 0,1 0 1,2 1-295,-8 4 0,2 0 0,0 0 0,0 0 0,-7 3 0,-1 0 0,1 0 0,-1 0 0,2 0 0,1-1 0,-2 1 0,-5 2 0,11-2 0,-8 3 1808,5-3-1808,-47 15 0,-27 15 0,-7 0 0,-4 3 0,1 0 0,1 1 0,-25 14 0,31-18 0</inkml:trace>
  <inkml:trace contextRef="#ctx0" brushRef="#br1" timeOffset="379180">21320 2859 24575,'12'38'0,"-3"0"0,-1 6 0,-3 20 0,-1 4-3763,2-8 0,-1 0 3763,-5 4 0,0-5 0,0-3 2137,0-6-2137,4-27 1197,-3 3-1197,21-24 0,-13-2 0,29-17 0,5-6 0,8-4 0,-8 7 0,3-1 0,3 0 824,-2 3 0,3-1 1,1 0-1,-2 1-824,7-4 0,-1 1 0,-4 3 0,5 1 0,-8 0 0,-5-11 0,-38 20 0,-5-1 0</inkml:trace>
  <inkml:trace contextRef="#ctx0" brushRef="#br1" timeOffset="379401">22024 2982 24575,'37'29'0,"-12"-10"0,4 3 0,12 12 0,1 2 0,-9-8 0,-4 1 0,-8 2 0,-6-1 0,-6 8 0,-13-6 0,-7 2 0,-7-2 0,-3-1 0,3 2 0,-4-4-210,-9-8 1,-2-5 209,-23 3 0,-10-16 0,25 8 0,8-11 0</inkml:trace>
  <inkml:trace contextRef="#ctx0" brushRef="#br1" timeOffset="381012">22902 2598 24575,'0'11'0,"0"4"0,9 34 0,-4-12 0,3 3 0,4 6 0,2 1 0,-1-5 0,1-5 0,13 8 0,-2-26 0,3-22 0,20-34 0,-21 12 0,1-4-1322,11-18 1,2-6 1321,-3 2 0,2-4 0,-8 9 0,4-5 0,1-1 0,0 0 0,1 2 0,0-1 0,1 1 0,0-2 0,-6 7 0,2-2 0,-1 0 0,-1 2 0,-1 4 0,8-8 0,-1 5 0,-5 4 0,-1 3 0,-9 10 0,-13 16 0,-28 47 0,-6 6 0,-2 3 0,-7 12 0,11-15 0,0 0 0</inkml:trace>
  <inkml:trace contextRef="#ctx0" brushRef="#br1" timeOffset="381579">22756 3340 24575,'15'52'0,"-11"-3"0,31-10 0,-21-9 0,22-7 0,-13-12 0,22-26 0,-14-7 0,5-9 0,1-3-898,-2 1 1,2-3 0,0-2 0,3-1 897,1 0 0,3-2 0,1-2 0,-1 1 0,-1 1 0,-3 2 0,0 1 0,-1 0 0,-1 1 0,-1 2 0,3-2 0,-2 2 0,-1 2 0,-2 3 0,15-10 0,-7 8 0,-2 2 0,-17 20 0,-14 4 0,-5 6 0</inkml:trace>
  <inkml:trace contextRef="#ctx0" brushRef="#br1" timeOffset="383228">24866 1644 8191,'-12'-16'0,"5"4"5063,1-12-5063,6 7 2818,13-22-2818,16-1 1719,8 0-1719,3 11 6784,-15 17-6784,-9 17 0,-2 13 0,-4 11 0,-2 8 0,-2 10 0,-1 3 0,1 16 0,-1 0-593,-4-12 0,-2-4 593,1-7 0,0-5 0,0 8 0,6-11 0,0-9 0,19 6 0,-5-9 0,9 15 0,-5 21-690,-12-24 1,0 6 689,-2 1 0,1 6 0,0 5 0,-1 2-609,-3-1 1,-1 4 0,0 1-1,0 2 1,1 1 608,1-4 0,1 2 0,1 1 0,-1 0 0,-1-1 0,-1-1-702,-2 3 0,-1-1 1,-1-1-1,0-1 0,1-3 702,2 2 0,0-1 0,0-4 0,-4-7 0,-5-2 0,-4-5 0,-4 9 0,-5-4 0,-2-15 0,-2-3 437,-4 4 1,-1-5-438,-11-4 3409,11-15-3409,10-6 4832,0-17-4832,2 3 0,-12-39 0,20 19 0,0 1 0,-10-14 0,15-3 0</inkml:trace>
  <inkml:trace contextRef="#ctx0" brushRef="#br1" timeOffset="383863">26534 1292 8191,'-25'0'0,"-4"25"5063,0-10-5063,-7 32 0,15 0 0,6 7 0,1 9 635,4-19 0,1 2 0,2 1-635,0 8 0,2 3 0,3-4 920,1 6 1,5-4-921,4-10 0,6-8 6393,24-6-6393,4-3 0,5-41 0,4-20 0,-11-13 236,-18 13 0,-5 2 1,-6 7-1,-1-2 1</inkml:trace>
  <inkml:trace contextRef="#ctx0" brushRef="#br1" timeOffset="384113">26837 1173 24575,'-9'48'0,"7"2"0,-1-5 0,0 10 0,0-1-749,2-6 1,1 0-1,1 0 749,2 8 0,2 2 0,-2-4 0,-2 5 0,1-6 0,7-14 0,-1-7 0,-7-8 180,6-18 0,-7-3 0,0-7 0</inkml:trace>
  <inkml:trace contextRef="#ctx0" brushRef="#br1" timeOffset="384579">26966 1757 24575,'0'30'0,"5"-12"0,13 10 0,-4-21 0,9 1 0,1-8 0,3-17 0,0 3 0,-2 3 0,-2 4 0,-7 16 0,11-9 0,6-15 0,8-14 0,-14 9 0,0 0 0,14-10 0,-12 11 0,-10 45 0,-12-2 0,2 21 0,-19-14 0,3-14 0,-9-3 0,5-13 0,-4 4 0,-5-27 0,7-1 0,0-3 0,13 9 0</inkml:trace>
  <inkml:trace contextRef="#ctx0" brushRef="#br1" timeOffset="384779">27486 1228 24575,'10'63'0,"-3"-25"0,-1 2 0,-1 15 0,2 1-883,4-10 0,-2-3 883,-8 0 0,0-5 0,9 0 142,-10-14 1,0-13 0,0-6 0</inkml:trace>
  <inkml:trace contextRef="#ctx0" brushRef="#br1" timeOffset="385481">27572 1643 24575,'44'-31'0,"-9"5"0,-2 5 0,-14-6 0,-4 3 0,-18-2 0,0 25 0,-19 11 0,10 36 0,-3-10 0,12 6 0,8-22 0,11-14 0,6-17 0,17-7 0,9-10 0,-11 11 0,-1 9 0,-29 17 0,7-2 0,-8 13 0,0-8 0,4-6 0,11-40 0,-2 1 0,3-5 0,7-7 0,2 1 0,-6 4 0,0 4 0,15-4 0,-34 45 0,-3 7 0,-4 14 0,21 1 0,-6-9 0,11 8 0,-19-14 0,-27 8 0,-2-4 0,-32 2 0,22-8 0,-6-4 0,27-6 0,3 0 0</inkml:trace>
  <inkml:trace contextRef="#ctx0" brushRef="#br1" timeOffset="391830">18861 4491 8191,'5'-6'0,"1"1"5063,5 5-5063,-5 17 2818,13 12-2818,-15 19 0,11-18 0,1 4 0,-4 16 0,-2 6 334,2-13 0,1 1 1,0 2-335,0 4 0,0 1 0,-2-1 0,0 13 0,-1-5 0,3-15 0,-3-5 0,-8 8 6429,13-7-6429,-9-3 0,2-10 0,1-11 0,1-10 0,11-10 0,24-25 0,2 8-649,-9 1 0,2 0 649,-3 8 0,2 1 0,4 0 0,5-1 0,1 0-409,3-1 1,1 0 0,3 0 408,-7 2 0,1 0 0,2 0 0,0 0 0,2 0 0,1-1 0,0 2 0,-2-1-1012,8 0 1,-3 0 0,1 1 1011,1-1 0,0 0 0,-2 1 0,-7 1 0,-1 1 0,3-1 0,0 0 0,4-1 0,2 0 0,0 0 0,2 0 0,2-1 0,1 1 0,2-1 0,-13 2 0,2 0 0,2 0 0,-1 0 0,1 0 0,0 0 0,-2 0 0,1 0 0,0 0 0,-1 0 0,-1 0 0,-2 0 0,14-1 0,-3-1 0,-1 1 0,1-1 0,-7 1 0,2 0 0,-1 0 0,0 0 0,-2 0-459,4-1 0,-2 2 0,0-2 1,2 0 458,-2 0 0,1 0 0,1-1 0,1-1 0,-1 0 0,2 0 0,0 0 0,0-1 0,-1 0 0,-2 0-379,3-1 1,-2 1 0,-2 0 0,0-1 378,-3 2 0,0-1 0,-2 1 0,-2 1 0,2-2 0,-3 1 0,3 0-183,0 2 0,3-1 0,1 1 0,1-2 183,5-2 0,2-1 0,-1 0 0,1 0-233,-3 1 1,1 0 0,0 1 0,-1-1 232,-1 0 0,0-1 0,-1 1 0,-2 1 0,0-1 0,-2 2 0,4-1-190,1-1 0,3 0 0,2-1 1,1 0 189,-11 4 0,0-1 0,1 0 0,1 0 0,2-1 0,-1 0 0,2 0 0,0 0 0,2 0 0,0-1 0,-1 1 0,-1 0 0,1 0 0,-1 0 0,0 0 0,1-1 0,-1 1 0,1 0 0,1 0 0,0-1 0,-1 1 0,-2 0 0,-1 1-110,1-1 1,-2 1 0,-1 0-1,-1 0 1,0 0 109,-1 0 0,0 1 0,-1 0 0,-1 0 0,-3 0 0,15-2 0,-3 0 0,3 0-52,-12 2 0,1 0 1,3 0-1,0-1 1,-1 1 51,3-1 0,-1 0 0,1 0 0,1-1 0,1 1 0,-1 0 0,2 0 0,2 0 0,-1 0 0,-2 0 0,-2 0 4,-1 0 1,-1 0 0,-2 0 0,-1 0-1,-1 1-4,10-2 0,-2 1 0,-1 0 0,-4 0 0,-2-1 0,-4 1 0,3-2 0,-2 2 0,3-2 0,1 0 0,-1-1 212,-3 1 1,-1-1 0,1 0 0,3 1-213,-3 1 0,3 1 0,1 0 0,-1-1 0,-2 0 0,3-3 0,-2-1 0,-2 1 0,-1 1 0,3 2 0,-2 2 0,-4-1 0,10-7 0,-7 1 3160,-1-1-3160,-5 3 2191,-18-1-2191,-10-7 4629,-10 8-4629,-5-18 0,0 9 0,1-10 0,-2-6 0,-3 0 0,-2-3 0,2-2 0,-1-5 0,0 0-11,-2 5 0,-2 0 1,2 1 10,-1-16 0,2 3 0,1 9 0,0 5 0,-4-2 0,7 1 0,-12 7 0,6-1 0,-20 3 0,17 16 0,-9 7 0</inkml:trace>
  <inkml:trace contextRef="#ctx0" brushRef="#br1" timeOffset="393346">21351 5360 24575,'5'11'0,"-4"0"0,4 4 0,-5 17 0,0 8 0,0 24-913,10-6 913,-9-20 0,0 3 0,4 5 0,0 1 0,0-2 0,-2-1 0,-2-7 0,1-3 224,6 6-224,7-54 0,10-31 0,-7 16 0,1-5-194,3-4 0,3-5 0,1 1 194,-2 2 0,0 1 0,2-2 0,3-3 0,1-1 0,-1 2 0,5-8 0,-3 7 0,1 1 0,-21 30 0,-11 18 0</inkml:trace>
  <inkml:trace contextRef="#ctx0" brushRef="#br1" timeOffset="393579">21650 5592 24575,'5'31'0,"10"-1"0,-2-13 0,12 1 0,-9-5 0,25 7 0,-11-6 0,8 0 0,-5-15 0,-23-1 0,8-4 0</inkml:trace>
  <inkml:trace contextRef="#ctx0" brushRef="#br1" timeOffset="394214">22111 5484 24575,'12'9'0,"-6"-2"0,13 16 0,-16-6 0,16 16 0,-12 7 0,1-6 0,-2 4 0,-6-22 0,0-1 0,0-76 0,0 24 0,3-8 0,3 0 0,5 11 0,-1 11 0,4 17 0,-8 6 0,6 28 0,1 2 0,3 24 0,-3-30 0,9-25 0,12-28 0,-5-4 0,8 8 0,-10 29 0,-1 11 0,2 3 0,-9-3 0,1-9 0,-13-6 0,2 0 0</inkml:trace>
  <inkml:trace contextRef="#ctx0" brushRef="#br1" timeOffset="394749">22609 5422 8588,'0'-11'0,"4"-4"4570,-2-2-4570,-2 6 2830,-6 2-2830,-7 44 1731,7 0-1731,11 20 6283,7-20-6283,20-14 573,-9-15-573,31-8 0,1-29 0,3 0 0,-29 5 0,-5-2 0,-5-2 0,-6-8 0,-18 20 0,-6 3 0,-5 17 0,-8 17 0,12 0 0,-7 10 0,17-13 0,-4 4 0,11-13 0,-4 2 0,4-9 0</inkml:trace>
  <inkml:trace contextRef="#ctx0" brushRef="#br1" timeOffset="395279">22965 5308 8191,'5'15'0,"-4"-3"5063,10 8-5063,-10-8 2818,5 12-2818,-1-11 1719,1 7-1719,15-23 6784,-7 0-6784,8-16 0,-3-1 0,9 1 0,6-8 0,-6 18 0,9-4 0,-23 13 0,28-9 0,-20-2 0,13-10 0,-17 9 0,-7-2 0,3 12 0,-3-2 0,5 13 0,4 0 0,-13 6 0,2 2 0,-9-1 0,-14 2 0,1-8 0,-9-4 0,-1-19 0,15 10 0,-5-10 0</inkml:trace>
  <inkml:trace contextRef="#ctx0" brushRef="#br1" timeOffset="396630">23860 4807 24575,'8'27'0,"4"8"0,-5-3 0,1 0 0,-2-2 0,0-10 0,-4 1 0,9-5 0,-10 0 0,-3-19 0,1 5 0,-5-11 0</inkml:trace>
  <inkml:trace contextRef="#ctx0" brushRef="#br1" timeOffset="396912">23744 4973 24575,'39'-19'0,"-2"2"0,-8 2 0,2-2 0,28-13 0,-20 16 0,-1-1 0,17-17 0,-13 20 0,-28-1 0,-9 13 0</inkml:trace>
  <inkml:trace contextRef="#ctx0" brushRef="#br1" timeOffset="397182">24216 4703 8422,'15'0'0,"-4"10"5087,6 1-5087,-11 10 2784,13 3-2784,-3 11 1687,9-2-1687,-10-3 6595,-1-8-6595,-8-12 0,0-4 0,-1-1 0</inkml:trace>
  <inkml:trace contextRef="#ctx0" brushRef="#br1" timeOffset="397365">24208 4885 8191,'9'-9'0,"8"-6"4674,25-10-4674,-2 9 2865,-5-3-2865,-11 13 0,-14-1 0,-5 2 0</inkml:trace>
  <inkml:trace contextRef="#ctx0" brushRef="#br1" timeOffset="398080">22089 6057 8191,'7'-6'0,"30"-14"1633,-1 6 0,6-1-1633,15-9 0,4-1 0,-20 8 0,1 1 0,5-2 0,9-2 0,6-2 0,4 0 0,0 0 0,-12 3 0,2 0 0,0 0 0,1 1 0,4-1-66,-8 3 0,3 0 0,1 1 1,2-1-1,-1 0 0,1 1 1,-3 0 65,7-2 0,-1-1 0,0 1 0,-1 1 0,0 0 0,-1 2 0,6 0 0,0 1 0,-1 1 0,-2 1 0,-4-1 219,-2-1 0,-2-1 1,-4 1-1,-3 2-219,20-3 0,-11 3 3854,-6-6-3854,-28 8 1342,-22 9-1342,-2 0 4613,-32 0-4613,1 12 0,-5 2 0,-3-5 0,-1 0 0,6 6 0,2-1 0,-7-3 0</inkml:trace>
  <inkml:trace contextRef="#ctx0" brushRef="#br1" timeOffset="398429">22672 6115 24575,'46'-10'0,"2"-9"0,8-5 0,-2 2 0,5-2 0,3-2-1967,-15 6 1,3-2 0,2 0 0,-1 1 0,0 0 1593,6-1 1,1 0-1,-2 2 1,1 0 372,-1 1 0,1 0 0,-3 2 0,-3 2 781,-6 2 0,-3 2 0,0 0-781,9-1 0,0 1 0,-2 1 0,3 2 0,-3 0 892,-2-4 1,-8 3-893,-17 8 0,-38 4 0,-2 0 0,1 5 0</inkml:trace>
  <inkml:trace contextRef="#ctx0" brushRef="#br1" timeOffset="401645">11601 10705 24575,'0'20'0,"0"39"0,0-20 0,0 3 0,0 3 0,0 4 0,0-2 0,1 12 0,-2-1-1315,-4 9 0,0-4 1315,4-22 0,0-5 0,-9 13 836,10-34-836,5-9 434,1-1-434,19-20 0,18-5 0,-10 2 0,3-1-242,4 0 0,3 0 242,-3 2 0,2 0 0,1 1 0,15-5 0,0 2 0,-14 5 0,0-1 0,-2 3 663,1 3 0,-4 1-663,11 0 0,-35 3 0,-15-6 0,-7-5 0,-10-21 518,9-11-518,-3-2 0,1-7 0,8-9 0,1 0 0,-5 6 0,1 1 0,3-9 0,4 6 0,7 1 0,-7 7 0,11 27 0,-45 50 0,2 5 0,-17 9 0,-8 5-1294,16-12 0,-1 1 0,-1 0 1294,-3 0 0,0-1 0,0 0 0,-3 4 0,-1 0 0,2-3 0,8-6 0,0-2 0,1 0-42,-5 3 1,1 1-1,1-2 42,-5 0 0,3-1 0,6 1 0,6-5 0,13-10 0,23-5 0,13-18 0,-11 10 0,5-10 0</inkml:trace>
  <inkml:trace contextRef="#ctx0" brushRef="#br1" timeOffset="402863">18914 10859 24575,'0'52'0,"0"1"0,0-8 0,0 2 0,0 0 0,0 15 0,0 0-894,0-17 0,0 1 0,0-3 894,0 6 0,0-5 0,0 5 0,5-34 0,1-9 852,9-1-852,44-31 0,-4 19-69,-1-14 1,10-3 68,-13 17 0,6 3 0,2 2 0,-2-2-561,-5-1 1,-1-1-1,0 0 1,2 1 560,12 1 0,4 0 0,-1 1 0,-8 1 0,-11 2 0,-4 1 0,-6-2 1183,22-8-1183,-47-8 0,-22-30 0,5 0 0,3-10 0,4-8-224,3 20 1,3 0 0,0-2 223,2-4 0,1-2 0,0 3 0,4-12 0,0 7 2313,4-3-2313,-17 38 0,-13 14 0,-22 16 0,-11 4 0,-6 4 0,2 1 0,-4 2-404,4-4 1,-7 1 0,-2 1 0,2-2 403,5-1 0,0-1 0,0-1 0,-1 0 0,-4 1 0,-3 0 0,2-1 0,2 0 0,-3 4 0,2-1 0,7-3 633,3-6 0,9 0-633,8 11 0,30-17 0,3 2 0,4-4 0,-7 0 0</inkml:trace>
  <inkml:trace contextRef="#ctx0" brushRef="#br1" timeOffset="404229">25186 11202 24575,'0'16'0,"0"17"0,-10 20 0,9-10 0,-1 5 0,-8 12 0,-1 1 0,10-9 0,0-4 0,-5-7 0,1-5 0,5 0 0,5-29 0,5 3 0,39-10 0,-4-5 0,4-1 0,-1-2 0,5 1 0,-1 2 0,6 1 0,-3-1-252,8-1 0,0 1 252,-12 4 0,2 1 0,-1 1 0,15-1 0,-5 0 0,-20 0 0,-5 0 0,20-5 0,-42 4 0,-9-21 0,-1 8 0,-5-22 0,0-10 0,4 7 0,3-5 0,0 0 0,2-3 0,2 0 168,0 3 0,2 0 0,-1 1-168,8-19 0,-6 6 0,-18 3 0,-23 48 0,-23 15 0,-12 6 0,14-5 0,-2 0 0,-3 1-673,1-1 0,-3 1 0,-2 0 1,0-1 672,-5-1 0,-1-1 0,0 0 0,4-1 0,-4 0 0,2-1 0,3 0 0,2-3 0,2 0 0,7 0 0,-19 5 0,15-7 0,31 11 0,20-7 0,3 0 0,11-1 0</inkml:trace>
  <inkml:trace contextRef="#ctx0" brushRef="#br1" timeOffset="416912">20752 5393 8191,'-8'-21'0,"2"5"0,6 5 0,0 7 0</inkml:trace>
  <inkml:trace contextRef="#ctx0" brushRef="#br1" timeOffset="418279">20738 5297 24575,'0'3'0,"0"-1"0,0 18 0,0-4 0,0 37 0,0-9 0,0 5 0,0-2 0,-1 3 0,2 3-1026,1-5 0,1 4 0,1-1 1,0-1 1025,1 5 0,0-1 0,0 1 0,0 12 0,0 1 0,1-4-194,1-18 1,2-2 0,-2 1 193,-5 9 0,-3 2 0,2-3 0,9 3 0,0-4 0,-9-9 0,0-5 0,8-5 0,-9-18 0,6 0 0,-5-3 3958,14-2-3958,22-5 0,-3-8 0,7-4 0,1-4 0,5-2 0,3-2-1515,-2 2 0,3-1 0,1-1 1,-1-1 1514,-3 0 0,-1-2 0,1-1 0,3 0 0,6-3 0,5 0 0,1-2 0,1 1 0,0 1-908,-1 1 1,0 1 0,0 1-1,1-1 1,-1 1 907,-10 2 0,0-1 0,-1 1 0,1-1 0,0 1 0,0 1-298,1 0 0,0 1 1,0 0-1,0 1 1,-1 0-1,0 0 298,8-2 0,0 1 0,0 0 0,-3 0 0,-1 0 0,0 0 0,-3 1 0,0-1 0,2 0-489,-1 0 1,2 0 0,1-1-1,-2 2 1,-4 1 488,8-1 0,-4 2 0,2-1 0,-5 1 0,3-1 0,0 1 0,-1 0 650,7 1 0,-2 2 0,2-2-650,-9 0 0,3-1 0,-2 0 0,-2 1 0,3 0 0,-3 0 0,-2 1 0,14-5 0,-6 0 0,-18 2 0,-5 1 3408,11-3-3408,-30 3 2492,4 6-2492,0-12 6331,15-3-6331,-8-19 1368,7 6-1368,-10-14 0,-12 22 0,7-7 0,-18 5 0,15-36 0,-14 19 0,-1-5 0,2 4 0,0-4 0,1-1-1554,0-5 1,0 0 0,-1 0 1553,-1 8 0,-2 1 0,1 0 0,3-7 0,1-1 0,-2 6 0,-3 6 0,0 3 0,0-3 0,0 4 0,0 6 0,0 17 0,-5 10 0,4-3 4660,-13 1-4660,-15-4 0,-8 2 0,-8 2 0,-18 3 0,-6 1-1139,8 0 1,-4 0-1,-4 3 1139,17 3 0,-2 2 0,-2 2 0,-1 1 0,-1 0-942,4 0 0,-1 0 0,0 1 0,-1 1 0,0-1 0,1 1 942,-8 2 0,0 0 0,1 1 0,0 0 0,0 0 0,-1 1 0,0 1 0,1 0 0,0-1 0,4 0-474,0-1 1,3-1 0,0 0 0,-2 2 473,0 1 0,-2 2 0,-2 0 0,0 1 0,1 0 0,-2 0 0,1 0 0,-1 1 0,0 0 0,-1 1-501,4-1 1,-2 1 0,0 0 0,0 1 0,2-1 0,3-1 500,-10 4 0,2-1 0,3-1 0,0 1 0,-1 1 0,-1 0 0,3 0 0,6-2 327,8-3 1,5-2 0,-1 1-328,-5 3 0,-1 0 0,2-1 1838,-8 2 0,4-1-1838,7-1 0,3-2 0,-15 3 0,-4 10 0,27-25 2223,-21 26-2223,0-11 3084,21-6 1,1 1-3085,-14 7 0,17-11 0,18-5 0</inkml:trace>
  <inkml:trace contextRef="#ctx0" brushRef="#br1" timeOffset="424214">25790 4551 24575,'-12'9'0,"-6"9"0,3 7 0,-6 11 0,-4 5 0,-3 17 0,13-24 0,-1-1 0,-11 19 0,-5-3 0,17-28 0,-4-1 0,6-5 0,12-9 0,2-6 0,22-1 0,11-19 0,4 11 0,5 3 0,8-3 0,3 0 0,4-2 0,-1 2-249,-8 7 1,-5 1 248,11-9 0,-31 10 0,-27 0 0,-13 0 0,-21-5 0,-10-2 0,-16 1 0,-5-3-1439,15 0 1,-3-2 0,2 0 1438,5 2 0,2 0 0,2 1 0,-7-1 0,7-1 292,-1-13-292,19 15 0,4-6 0,17 5 0,14 29 0,34 23 0,-13-9 0,4 4 0,-3-7 0,3 1 0,0-2 0,7 7 0,0-3 0,-2-2 0,-3-5 0,3-3 4396,-14-2-4396,-18-37 124,-1-14-124,-4-13 0,-2-7 0,0-1 0,2 0-512,4-3 1,0 3 511,-4 7 0,0 5 0,9-10 0,-5 4 0,-4 19 0,4 5 0,-11 23 0,4-5 0,-4 11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1T03:30:30.949"/>
    </inkml:context>
    <inkml:brush xml:id="br0">
      <inkml:brushProperty name="width" value="0.05292" units="cm"/>
      <inkml:brushProperty name="height" value="0.05292" units="cm"/>
      <inkml:brushProperty name="color" value="#FF0000"/>
    </inkml:brush>
  </inkml:definitions>
  <inkml:trace contextRef="#ctx0" brushRef="#br0">9409 9409 24575,'-12'0'0,"-9"0"0,-16 0 0,-13-2 0,17 1 0,-1-2 0,-5 1 0,-1 0 0,-6-1 0,-3 0 0,-4 0 0,0 1 0,-2 1 0,-1 0 0,0 0 0,-1 0 0,3 0 0,0 2 0,0 0 0,1 3 0,-3 2 0,0 4 0,1 1 0,2 3 0,-1 3 0,0 3 0,1 0 0,0 2 0,1 1 0,0 1 0,-2 2 0,0 0 0,-3 2 0,0 0 0,2 1 0,0 1 0,-1 0 0,-1 2 0,19-10 0,-2 1 0,2 0 0,-18 12 0,1 2 0,16-11 0,1 1 0,1 0 0,1 1 0,1 0 0,0 0 0,-15 14 0,2 1 0,2 0 0,1-1 0,5-4 0,2-1 0,6-4 0,2-1 0,5-2 0,2-2 0,-1 0 0,9-6 0,15-26 0,0 0 0,-1 0 0,-8 4 0,-23 22 0,-1 6 0,-3 8 0,2-1 0,-2 4 0,0 3-444,3-4 0,-1 3 0,0 2 0,1 1 444,-1 2 0,0 2 0,1 0 0,1 1 0,1-1 0,0 1 0,2 0 0,1-1 0,3-3 0,1 0 0,1-1 0,2 0-175,-4 9 1,2-2 0,1 0 174,3-4 0,1-1 0,1-1 0,-4 16 0,1-2 0,1-3 0,1-1 0,2-5 0,1-2 0,3-4 0,0-2 0,3-2 0,1-1 863,1-3 0,1 0-863,2 0 0,1 0 286,1 0 1,0 0-287,1 2 0,0 0 0,1 3 0,0 2 0,2 4 0,2 1 0,2 5 0,3 1 0,3 4 0,3 0 0,3 0 0,3-1 0,1-1 0,1-1 0,1-1 0,1-2 0,1 1 0,0-1 0,1-1 0,1 0 0,1 2 0,1-2 0,-1 0 0,1-1 0,2 0 0,1-2 0,-1-1 0,1-2 0,0-4 0,1-1 0,0-3 0,-1-2 0,-2-4 0,0-2 0,-2-2 0,1-1 0,-1-2 0,1 0 0,2 0 0,4 0 0,6 1 0,4-1 0,-2-5 0,2 0 0,-3-3 0,-6 0 0,0-2 0,22 1 0,1-4 0,-14-5 0,0-2 0,-1 2 0,5 1 0,2 1-531,-2-1 0,3 2 0,2-1 0,1 1 531,3 1 0,2 0 0,1 0 0,0 0 0,0-1 0,1 0 0,0-1 0,0-1 0,-1 0 0,0 0 0,0-2 0,-2 0-232,-8-1 1,-1-1 0,0 0-1,-2-1 232,11 1 0,-1-1 0,-2-3 0,-3-1 0,-2-3 0,0-4 0,5-7 0,-1-4 0,-4 2 0,-4 4 0,-4-1 0,4-13 0,-8 6 0,-24 22 0,35 3 0,-5 2 0,7 0 0,-1-1 0,4 0 0,3 0-67,-3-1 0,2 0 0,3-1 1,0 1 66,-8-2 0,2 1 0,1-1 0,0 0 0,1-1-417,4 1 1,1-2 0,1 1 0,0-2 0,1-1 416,-6 0 0,1-2 0,0 0 0,0-1 0,0 0 0,-1 0 0,6-2 0,0-1 0,0 0 0,-3 0 0,-2-1-58,3-1 1,-2 0 0,-3-1 0,-5 1 57,20-7 0,-17 3 0,-32 8 0,-9 7 1977,34-6-1977,4-2 0,9-2 0,-2 0 0,4-1 0,3-1 230,-7 1 1,3 0-1,1-1 1,1 1-231,-10 1 0,2 1 0,0-1 0,0 1 0,-1 0 0,12-2 0,-1 1 0,-1 0 0,0 1-244,-7 1 0,0 1 0,-2 0 0,0 0 244,-4-1 0,1 1 0,-3 0 0,-5 0 0,9 0 0,-4-1 0,-2-2 0,-5-5 0,-1-21 0,-1 0 0,7-6 0,-8 8 0,2-2 0,2 0 473,4-5 0,2-1 0,-1 0-473,-3 4 0,-1 0 0,-2 3 0,7-7 0,-4 4 677,-14 9 1,-3 3-678,7-9 0,-14 11 0,-5 1 0,-2-1 0,-1-2 930,0-4-930,-1-3 0,-2-8 0,-1-6 0,-2-4 0,-2 0 0,-2-2 0,-3 0 0,0-4 0,-2 21 0,-1-1 0,-3-4 0,-1-2 0,-4-7 0,-2-2 0,-3-6 0,-3-1 0,-1 1 0,-2 1 0,0 2 0,-2 0 0,0 3 0,-1 0 0,-3 1 0,-1 1 0,-1 0 0,-3-2 0,3 6 0,-3-2 0,2 2 0,-5-6 0,1 1 0,7 10 0,-1-1 0,2 2 0,-1-6 0,1 3 0,0-2 0,0-1 0,-2-3 0,0-1 0,-2-1 0,-1 1 0,1 3 0,-2 2 0,-2 0 0,-1 3 0,2 7 0,-3 2 0,2 5 0,-2 3 0,2 4 0,0 4 0,-24-8 0,11 6 0,16 5 0,15 6 0,10 8 0,6 8 0,1 2 0,0 2 0,-2-9 0,-23-16 0,-9-9 0,-7-7 0,0 2 0,-2-4 0,-4-1-433,5 3 1,-2-3 0,-1 0 0,0 0 432,-2-3 0,-1 0 0,-1 0 0,1 0 0,2 1 0,0 0 0,0 0 0,0 1 0,3 3 0,-1 0 0,1 1 0,0 1-238,-10-6 1,-1 2-1,1 2 238,4 4 0,0 1 0,0 2 0,4 3 0,0 1 0,0 1-68,-16-7 0,0 1 68,2 2 0,1 1 0,-2-1 0,-1 1 0,0 0 0,-1 1 0,1 0 0,0 2 0,5 2 0,0 1 0,5 3 0,2 1 0,2 3 0,2 1 825,1 2 0,0 2-825,-1 0 0,1 1 386,-2-1 1,-1 1-387,0 1 0,-1 0 77,0 0 1,-1 0-78,1 0 0,0 1 0,2 0 0,1 0 0,2 0 0,2 0 0,3 0 0,1 0 0,-26 0 0,8 0 0,10 0 0,8 0 0,4 0 0,7 0 0,3 0 0,5 0 0,5 0 0,4 0 0,3 0 0,1-1 0,2-1 0,0-2 0,0-1 0,2 0 0,0 0 0,0 2 0,0 1 0</inkml:trace>
  <inkml:trace contextRef="#ctx0" brushRef="#br0" timeOffset="5070">8982 11044 24575,'-6'4'0,"1"0"0,5 0 0,0 1 0,0-2 0,1-1 0,1-1 0,2-1 0,2 0 0,1-4 0,1-4 0,0-6 0,-1-3 0,-3 1 0,-3 2 0,-1 4 0,-1 3 0,-5 4 0,-3 2 0,-2 1 0,0 4 0,3 6 0,1 8 0,0 6 0,2 1 0,2-3 0,2-5 0,1-5 0,0-7 0,0-4 0,0-6 0</inkml:trace>
  <inkml:trace contextRef="#ctx0" brushRef="#br0" timeOffset="7816">9289 11360 24575,'12'38'0,"9"9"0,8 12 0,4-2 0,-8-12 0,-6-15 0,-5-9 0,-6-12 0,-2-3 0,-4-10 0,-1-3 0,-1-5 0,-4-6 0,-7-8 0,-7-7 0,-6-4 0,-2-2 0,2 5 0,1 3 0,2 5 0,5 4 0,1 5 0,2 3 0,2 1 0,0 4 0,1 1 0,0 1 0,1 2 0,1 1 0,-1-1 0,2 2 0,-1-2 0,2 2 0,2 1 0,1-1 0,1 2 0,0-1 0,1 3 0,-2 4 0,1 6 0,0 7 0,0 3 0,2 0 0,0-3 0,0-4 0,0-1 0,0-3 0,0-1 0,0-3 0,0-2 0,0-3 0,0-7 0,0-9 0,4-9 0,4-2 0,5 2 0,2 2 0,-3 5 0,-4 3 0,-3 3 0,-3 4 0,1 2 0,1 2 0,-1 1 0,3 1 0,0 0 0,2 1 0,3 0 0,4 2 0,4 2 0,3 3 0,-1 2 0,-3 0 0,-4-2 0,-5-1 0,-4-1 0,-3-2 0,-2-1 0,0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4T05:20:06.482"/>
    </inkml:context>
    <inkml:brush xml:id="br0">
      <inkml:brushProperty name="width" value="0.05292" units="cm"/>
      <inkml:brushProperty name="height" value="0.05292" units="cm"/>
      <inkml:brushProperty name="color" value="#00B050"/>
    </inkml:brush>
  </inkml:definitions>
  <inkml:trace contextRef="#ctx0" brushRef="#br0">8536 11453 24575,'10'5'0,"5"2"0,21 26 0,1-6 0,9 15 0,-3-9 0,-5-1 0,8 5 0,-2-11 0,0 7 0,-17-19 0,-17-17 0,-7-1 0,-16-19 0,7 12 0,0 14 0,5-1 0,7 18 0,5-8 0,-5 13 0,-1-8 0,-5-1 0,0-7 0</inkml:trace>
  <inkml:trace contextRef="#ctx0" brushRef="#br0" timeOffset="549">9014 12510 24575,'49'-31'0,"6"-1"0,-25 16 0,3-8 0,-27 22 0,1-8 0</inkml:trace>
  <inkml:trace contextRef="#ctx0" brushRef="#br0" timeOffset="682">9213 12358 24575,'0'16'0,"0"-1"0,0-9 0,0-1 0</inkml:trace>
  <inkml:trace contextRef="#ctx0" brushRef="#br0" timeOffset="7417">14230 13486 8191,'-11'0'0,"1"-4"5063,-1 2-5063,0-2 2818,-13 10-2818,9-5 1719,-9 10-1719,9-10 6784,8 9-6784,-7-9 0,13 8 0,-9 2 0,4 5 0,-6 14 0,-3 1 0,7 9 0,-9-2 0,14 17 0,-14 5 0,16-26 0,0 0 0,-7 30 0,8-24 0,0-9 0,0-7 0,5-6 0,0 7 0,1-8 0,4-1 0,-9-6 0,13 2 0,6 7 0,3-5 0,6 5 0,-12-13 0,-1-1 0,-6-5 0,10 0 0,7 0 0,9-6 0,5-2 0,-5-12 0,3-2 0,-7-5 0,0-2 0,-3-3 0,-15 4 0,13-13 0,-23 18 0,17-25 0,-20-2 0,2 12 0,0-1 0,-3-22 0,-8-2 0,6 24 0,-22-19 0,8 14 0,-17-8 0,0 19 0,5 19 0,-9 1 0,7 13 0,-26 0 0,5 0 0,-4 6 0,25-4 0,16 4 0</inkml:trace>
  <inkml:trace contextRef="#ctx0" brushRef="#br0" timeOffset="8814">14539 13804 24575,'23'0'0,"-5"0"0,28 8 0,19 4 0,-30-7 0,1 1-671,10 7 0,-1 1 671,-8-7 0,0 1 27,11 10 0,2 4-27,5-3 0,3 0 0,5 2 0,0-1 0,-9-6 0,-3-3 0,-15-2 0,-4-3 0,1-6 0,-14 0 0,-12-26 0,-2 15 1001,-6-22-1001,-9 23 287,4-1-287,5 9 0,2-1 0,11 17 0,-1-7 0,9 16 0,-12-10 0,-4 5 0,-12-7 0,-20-5 0,18-1 0,-8-5 0</inkml:trace>
  <inkml:trace contextRef="#ctx0" brushRef="#br0" timeOffset="9549">15379 13158 24575,'15'26'0,"-5"-7"0,8 10 0,4 6 0,2 3 0,2 3 0,-1 1 0,2 4 0,1 0-1314,4 4 1,1 1 0,-1-3 1313,-7-8 0,0-2 0,-1-1 0,7 12 0,-4-6 908,-4-10-908,-8-9 0,-3-9 0,-6-14 0,-1-2 0,-5 4 3032,5-5-3032,1 20 0,0-7 0,-1 5 0,-5-1 0,-17 0 0,-5-8 0,-24 1 0,-10 3 0,23-8 0,0 8 0</inkml:trace>
  <inkml:trace contextRef="#ctx0" brushRef="#br0" timeOffset="10184">13566 14943 24575,'30'-15'0,"23"-7"0,-21 4 0,4 0 0,4 2 0,5 1 0,1 0-1170,2-2 0,2-1 0,3 0 1170,1 1 0,5 0 0,1-1 0,2 1-1281,-8 1 0,1 0 0,1-1 1,0 1-1,-2 1 1281,5-3 0,-2 1 0,0 0 0,0 0 0,2 1 0,2-1 0,-2 1 0,-4 1 421,-7 2 0,-3 1 1,1 0-422,10-3 0,2-1 0,-4 1 0,4-3 0,-5 1 0,-4 1 0,-8 0 0,-7-1 0,-34 12 0</inkml:trace>
  <inkml:trace contextRef="#ctx0" brushRef="#br0" timeOffset="10383">15347 14306 24575,'9'6'0,"7"4"0,6-4 0,-1 5 0,-10-1 0,-26 16 0,0-11 0,-13 15 0,17-23 0,5 2 0</inkml:trace>
  <inkml:trace contextRef="#ctx0" brushRef="#br0" timeOffset="11834">17633 15015 24575,'-5'-11'0,"-7"-9"0,0 7 0,-22-15 0,10 14 0,-24-14 0,20 19 0,-18-16 0,13 15 0,-12-10 0,4 6 0,8 2 0,3 4 0,18-1 0,-2 7 0,8-7 0,-4 8 0,-1-4 0,0 5 0,5-5 0,-4 4 0,4-9 0,-5 9 0,14 10 0,4 1 0,10 14 0,-1-7 0,-9 0 0,-7-7 0,-1-14 0,-13-10 0,12-7 0,-7-1 0,4-3 0,3 7 0,2 3 0,16 10 0,10 5 0,-8 0 0,1 0 0</inkml:trace>
  <inkml:trace contextRef="#ctx0" brushRef="#br0" timeOffset="21616">13495 12468 8191,'0'-11'0,"-4"5"5063,-2 2-5063,-5 4 2818,0 0-2818,0 0 1719,-13 6-1719,-5 10 0,-20 4 0,-2 7 0,12-11 0,-3 0 0,-1 1 0,-1 1 0,-4 2 0,0 2 0,-1 1 0,3 1 0,13-3 0,2 1 0,-8 8 0,2 3 0,9-2 0,3 4 0,-6 14 0,1 3 0,4-1 0,3-1 2323,4-2 1,2-1-2324,0-1 0,1-3 0,-7 15-39,7-15 0,-1 2 39,0-2 0,-1 1 0,2-3 0,-1 3 0,2 1 0,0 9 0,2 3 0,0-3-1041,-7 9 1,2-1 1040,11-14 0,2 2 0,0-1 0,-8 14 0,3-2-387,8-17 0,2 0 0,-1 3 387,-3 15 0,0 3 0,0-3 0,4 4 0,0-4 875,-1 3 0,2 1-875,5-17 0,2 0 0,1 0 0,1 12 0,2 2-606,2-3 0,3 3 0,-1-6 606,0-2 0,0-5 0,3-1 0,1-1 0,-5-12 0,2 1 0,12 21 0,3 2 407,-10-18 0,0 1 0,1 0-407,5 5 0,1 0 0,2 0 0,2-2 0,3-1 0,0-5-94,5 3 0,1-4 94,1-2 0,-1-5 0,-11-13 0,0-3 0,2 3 0,2-1 0,6 2 0,3 0 0,8 2 0,0-1 511,-8-8 0,-1-1-511,-1 7 0,-3-3 0,17-13 0,0 22 737,8-22-737,-17 9 0,4 2 0,5-6 0,3-1-279,-9-1 1,4 1 0,-3-1 278,8 0 0,-2-1 0,2-5 0,-3 0-77,-19 0 0,-1 0 77,16 0 0,2 0 0,6-5 0,3-1 132,-14 0 1,1-1 0,0 1-133,0 1 0,0 1 0,-3-2 0,8-8 0,-5 1 0,-7 12 0,-5 0 0,8-18 0,9 9 0,-18-2 0,1-2 0,10 1 0,1-1 472,-2-1 1,0 0-473,3 1 0,-1-1 0,-12 3 0,2-1-96,17-4 1,2-2 95,-5 1 0,1-1 0,-12 4 0,1-1 0,1 0 0,5-6 0,1-1 0,-4 2 0,1-2 0,-1 1 0,10-8 0,1 0 0,-3 4 0,-1-1 0,-2-3 0,1-1-554,-6 5 1,2-1 0,-3 0 553,3-8 0,-4 2 0,-3 3 0,-3 3 0,14-14 0,-20 18 0,1-2 0,1-5 0,1-3 0,12-5 0,3-5 0,-8 0 0,0-4 0,-2 3-337,5-2 0,-2 2 337,-10 5 0,1-1 0,-2 1 0,5-6 0,-3 1-226,-2-4 0,0-3 226,-4 8 0,2-4 0,-4 3 0,3-10 0,-2 1 431,1-5 1,-2 2-432,-9 14 0,-1 0 0,-2 0 0,2-3 0,-3-1 0,-2 0 0,-3-1 0,2-2 0,1 1 0,1-2 0,-1-1 0,-1 1 0,0-14 0,-1 1 0,0 2 0,2 7 0,1 2 0,-2 0 0,-4-2 0,-2 1 0,0 2-26,3-3 1,-2 2 25,-7-12 0,-6 0 0,-4 7 0,-3 2 352,0 6 0,-3 3-352,-4-1 0,-1 3 0,2 10 0,-1 0 153,-3-10 1,-1-2-154,-6 0 0,-2 0 0,-5-5 0,-1 0 0,-3 0 0,-1 5 0,7 12 0,-1 4 0,3 2 0,-1 2 0,5 8 0,-2 1 662,-3-1 1,-3-1-663,-6-2 0,-3 1 0,-4-2 0,0 1-560,8 3 1,1 1 559,-2-1 0,1 2 0,12 10 0,-2 0 498,-20-9 1,-6 1-499,-2 6 0,-1 1 0,1-3 0,0 0 286,5 3 0,-1 3-286,-8 3 0,1 2 0,17-1 0,0 0-259,3 0 0,-4 0 0,2 0 259,-19 0 0,-1 0 0,19-1 0,-2 0 0,-2 3 0,2 2 0,-2 2 0,-2 1 0,0 1-773,-3-1 0,-1 1 0,0 0 1,2 0 772,-8 2 0,1 0 0,0 1 0,8 0 0,-1 1 0,1-1 0,4-2-825,3-3 1,3-1-1,1 0 825,-2 2 0,0 0 0,1 0-42,-8-1 0,0-1 42,-6-1 0,1 3 0,9 1 0,-1 4 0,-3-1 0,-5 1 0,3 3 10,10 1 0,1 2 0,-1 0-10,-7 0 0,-2 1 0,2 0 0,7-1 0,1 0 0,3 0 1793,-3 2 0,3-1-1793,-1 0 0,4-1 3632,-2 6-3632,-15 8 0,27-12 134,3-2-134,3 4 200,6 3 1,3-7-1,5-1 1</inkml:trace>
  <inkml:trace contextRef="#ctx0" brushRef="#br0" timeOffset="24703">21373 9626 8191,'-5'-6'0,"-1"1"5063,-9 5-5063,-2-5 2818,-4 4-2818,-9-4 1719,-1 5-1719,-8 9 6784,-8-7-6784,9 11 0,-4 3 0,-13 0 0,-3 2-449,9 2 0,-2 3 0,-1 2 449,-7 3 0,-2 2 0,4-1-847,11-3 0,3-1 0,0 0 847,0 0 0,0 0 0,0 3 0,-5 9 0,0 3 0,2-1-504,6-5 0,1-1 0,0 4 504,-1 2 0,-2 5 0,1 1 0,4-2 0,-1 5 0,4-1 0,3-1 0,6-7 0,2 0 0,0 2 0,-2 9 0,1 3 0,1-1 0,4-7 0,1-1 0,1 1 0,2 3 0,2 0 0,-1-1 0,-3-3 0,0 0 0,4 0 0,10 3 0,4 0 0,-3-1 0,-13 14 0,0 0-657,12-10 0,3 2 1,0-2 656,-7 9 0,1 0 0,7-8 0,3 2 0,3 1-100,4 2 0,3 1 0,1 0 100,-4-9 0,0 1 0,2 0 0,1 0 0,4 4 0,2-1 0,1 0 0,-1-4 0,0 0 0,0-3 0,1 1 0,1-3 0,2 3 0,1-1 0,0-2 0,5 7 0,0-1 0,2-1 0,-2-6 0,1 0 0,1 1 0,1-1 0,2 3 0,1 0 0,0-1 0,-1-3 0,3 3 0,-1-3 0,1-1-72,2 1 1,0-1-1,-1-2 72,5 4 0,1-1 0,-7-7 0,1 1 0,1 0 118,3 0 0,1 0 0,1 0-118,6 2 0,2 1 0,-3-3 0,-9-6 0,-1-3 0,-1-2 0,16 6 0,-2-5 0,-16-9 0,0-2 0,14-2 0,4-1 0,-13-1 0,2 1 0,1-1 0,4-1 0,2-1 0,0 0 0,4 0 0,1-2 0,-4 0 0,7 1 0,-3-3 0,-2-3 0,-2-2 0,-15 1 0,0 0 674,21 1 1,6-2-675,-14-2 0,3-2 0,2 1 0,-3 2 0,2 3 0,0-1 0,-1-3-455,11-4 1,-1-3 0,-1 2 454,-2 6 0,-1 2 0,-2-1 0,7-5 0,-1-1-931,-8 3 1,3-1 0,-3 2 930,-8 2 0,-2 1 0,1-2 0,6-5 0,2-2 0,0 1 67,-1 3 1,0 0 0,-1 0-68,-1-3 0,0-2 0,0 1 0,-1 4 0,1 1 0,-2-1-182,-3-3 0,-2-1 0,-2 2 182,5 7 0,-2-2 0,12-16 0,2-3 454,-15 10 1,0 3 0,1-4-455,4-4 0,1-3 0,1-1 0,4 1 0,2 0 0,-4 1 0,6-4 0,-2-2 0,-12 3 0,1-3 0,-3 1 2524,6-5 0,-2 0-2524,-10 5 0,1-3 0,1 1 0,3-3 0,0 0 0,-2 1-229,8-4 0,-3-1 229,1-3 0,-3 0 0,4-12 786,-20 16 0,-1-3-786,0-2 0,0-2 0,5-9 0,-1 1 138,-7 9 0,-2 1-138,-2 0 0,-2 1 0,5-21 0,-6 6 0,3-6 0,-4 9 0,0-3 0,2-2-250,-3 5 1,1-1 0,1-2 0,-1 0 249,1-3 0,0-1 0,-1 1 0,0 2-353,2-5 0,0 3 1,-3 1 352,-4 4 0,-2 0 0,1 4 0,6-2 0,-1 0-267,-7-14 0,1-4 267,3 16 0,3-1 0,-2-3 0,-1-10 0,-2-3 0,-1-1-586,-2 15 1,-1-1 0,0 1 0,-1 1 585,1-4 0,-1 1 0,-1 0 0,2-8 0,-1-1 0,-1 4 237,-1-2 0,-1 1-237,3 4 0,1-3 0,-2 2 0,-6 7 0,-2 2 0,2 1 0,2-12 0,-1 1 925,-12-5 1,-3 3-926,7 22 0,-2 2 266,-6-7 1,-3 0-267,-1 2 0,0 2 0,-14-17 1544,16 23 0,-2 2-1544,-16-10 0,7 10 0,-5 0 0,-17-3 0,-2 1 0,6 0 0,-1 1 486,-7 1 1,-2 4-487,0 4 0,3 2-703,14 6 0,0 1 703,-15-6 0,0 1 0,16 6 0,0-1-407,-18-5 1,-6-1 406,13 6 0,-1 1 0,-1 1 0,3 1 0,-1 1 0,1 0-477,0-2 1,0 0-1,2 3 477,-6 6 0,3 1 0,3-4 0,-4-1 0,6 4 0,-5 2 0,-3 0 0,2 2 0,-12 1 0,0 1 0,-4 1 0,17-1 0,-2 0 0,-2 0 0,0 1 0,3 0 0,-8 1 0,0 1 0,3 0 0,2 2 0,0 3 0,4 2 0,-2-1 0,-7-2 0,-2-1 0,6 2-45,2 3 0,1 1 45,7-5 0,-2-1 0,1-1 0,-17 3 0,1-1-191,6-4 0,1 0 191,-2 7 0,1 0 0,12-6 0,1 0 124,-13 12 0,-1 2-124,-1-2 0,-2-1 0,15-3 0,0 1 0,1-2 279,-8-1 1,3-1-280,5 4 0,4-3 0,-7-11 92,3 15-92,8-16 1901,-17 15-1901,-5-6 0,17-1 0,9-1 0</inkml:trace>
  <inkml:trace contextRef="#ctx0" brushRef="#br0" timeOffset="38565">15283 13775 8191,'-16'-21'0,"-1"7"5063,15 4-5063,-2 4 2818,12 17-2818,11 23 1719,11 25-1719,-12-24 0,0-1 0,8 15 6784,-5-16-6784,-9-18 0,0 0 0,-16-17 0,7 9 0,-14-16 0</inkml:trace>
  <inkml:trace contextRef="#ctx0" brushRef="#br0" timeOffset="38883">15166 13884 8580,'0'-15'0,"0"3"5099,0-24-5099,0-10 2760,0-5-2760,0 3 0,5 24 1666,1 14-1666,14 11 6470,-3 1-6470,17 4 0,-4 2 0,0-6 0,-6 7 0,-9-9 0,-9 0 0,-1 0 0</inkml:trace>
  <inkml:trace contextRef="#ctx0" brushRef="#br0" timeOffset="40531">23350 11167 24575,'20'11'0,"4"10"0,1 7 0,16 19 0,-16-24 0,1 1 0,4 5 0,-1 0 0,20 10 0,-21-8 0,-14-25 0,-22-1 0,1-15 0,-23-4 0,-1-8 0,-4 5 0,-2 0 0,5 2 0,0-1 0,-14 0 0,0 0 0,12 0 0,3 0 0,-21-9 0,22 9 0,16-1 0,4 16 0,9-9 0,1 4 0,1-5 0,9 0 0,-9-4 0,9 3 0,0 2 0,7 5 0,11 5 0,3 0 0,24 8 0,4-5 0,1 5 0,-13-14 0,-19-2 0,-16-9 0,-8 9 0,-5-1 0,-4 9 0</inkml:trace>
  <inkml:trace contextRef="#ctx0" brushRef="#br0" timeOffset="216596">14458 10755 8191,'-5'-6'0,"4"-3"5063,-8 7-5063,3-2 0,-27 61 0,18-23 0,0 3 189,-3 5 0,-2 6 0,1-1-189,2-5 0,1 1 0,-2 1 0,-7 14 0,-4 3 0,2-2 475,4-11 1,0-3 0,0 1-476,-4 3 0,0 0 0,2-4 0,0-3 0,3-6 0,-2 2 5524,4-19-5524,13-13 0,-13-1 0,-1-11 2819,8 0-2819,-5-2 984,12 8-984,-13 23 0,11 1 0,-5 7 0,26-4 0,4-19 0,17-1 0,10-34 0,-8 0 0,-8-6 0,-17 13 0,-11 9 0,0 0 0,0 5 0,0 1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02:07.026"/>
    </inkml:context>
    <inkml:brush xml:id="br0">
      <inkml:brushProperty name="width" value="0.05292" units="cm"/>
      <inkml:brushProperty name="height" value="0.05292" units="cm"/>
    </inkml:brush>
  </inkml:definitions>
  <inkml:trace contextRef="#ctx0" brushRef="#br0">11533 11273 24575,'-11'0'0,"0"-5"0,0 4 0,-4-4 0,-1 5 0,-13 0 0,6 0 0,-6 0 0,8 5 0,-1-4 0,1 4 0,1 1 0,-10-4 0,2 10 0,-12-4 0,12-1 0,3 4 0,9-10 0,0 9 0,0-4 0,-1 4 0,2-4 0,9 4 0,-4-9 0,-1 9 0,4-9 0,-2 4 0</inkml:trace>
  <inkml:trace contextRef="#ctx0" brushRef="#br0" timeOffset="583">10998 11276 10680,'-6'8'0,"-4"8"5028,-5 11-5028,5-3 2417,-1-9-2417,5 1 1392,0-4-1392,-3-1 5058,8 2-5058,-4-6 0,10 9 0,10-10 0,-2-2 0,11-4 0,-8 0 0,14 0 0,-12 0 0,11 0 0,-22 0 0,2 0 0</inkml:trace>
  <inkml:trace contextRef="#ctx0" brushRef="#br0" timeOffset="2132">17303 13616 24575,'-10'0'0,"-6"0"0,0 6 0,-4-5 0,-14 18 0,4-7 0,-6 12 0,2 6 0,13-7 0,-3 7 0,11-9 0,0-5 0,1-1 0,1-4 0,0-5 0,0-1 0,5-5 0,2 0 0</inkml:trace>
  <inkml:trace contextRef="#ctx0" brushRef="#br0" timeOffset="2533">16945 13750 24575,'0'15'0,"0"-3"0,0 8 0,-5-3 0,4 4 0,-4 0 0,5-4 0,9-7 0,-1-5 0,11-5 0,-7 0 0,8 5 0,-13-4 0,2 3 0</inkml:trace>
  <inkml:trace contextRef="#ctx0" brushRef="#br0" timeOffset="4181">25106 11362 24575,'-11'0'0,"0"5"0,0 1 0,-19 20 0,6 1 0,-1 2 0,-1 4 0,5-2 0,1 2 0,-1 2 0,0-1 0,-15 15 0,17-16 0,9-20 0,5 2 0,0-4 0,4-5 0,-4-1 0</inkml:trace>
  <inkml:trace contextRef="#ctx0" brushRef="#br0" timeOffset="4465">24710 11701 24575,'-6'5'0,"1"10"0,5 2 0,5 4 0,1-11 0,13-5 0,8-5 0,11-15 0,-6 12 0,0-19 0,-11 21 0,-5-10 0,-5 10 0,-7-4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4T05:21:02.746"/>
    </inkml:context>
    <inkml:brush xml:id="br0">
      <inkml:brushProperty name="width" value="0.05292" units="cm"/>
      <inkml:brushProperty name="height" value="0.05292" units="cm"/>
      <inkml:brushProperty name="color" value="#00B050"/>
    </inkml:brush>
  </inkml:definitions>
  <inkml:trace contextRef="#ctx0" brushRef="#br0">9596 10329 24575,'-5'-6'0,"-1"2"0,-14 4 0,2 0 0,-8 0 0,5 0 0,-7 0 0,-3 8 0,-7-6 0,5 9 0,-5 2 0,-12-5 0,-3-1 0,3 1 0,-1 2 0,-5 4 0,-2 0 0,-5-6 0,2 3 0,12 7 0,0 4 0,4-8 0,-3 0 0,2 2 0,-8 9 0,2 1-1060,-6 5 0,1 0 1060,12-7 0,1 0 0,-2 1 0,4 0 0,-10 8 0,18-10 0,-1 3 0,0 4 0,0 2 0,0-3 0,0 2-395,4 1 0,2 0 395,7-6 0,-1 0-137,-8 13 0,-2 4 137,-4 3 0,-3 3 0,8-7 0,-2 2 0,1 0 350,-1 0 1,0 1 0,2-1-351,2-3 0,1 0 0,1-1 0,-7 11 0,3-4 0,9-11 0,4-4 0,-7 14-40,8-8 1,-1 3 39,1 7 0,0 1 0,-4 0 0,2 1-268,8 3 1,0-2 267,-2-14 0,0 0 0,6 15 0,1 4 0,-3 8 0,0 2 0,2-12 0,-1 2 0,3 0 0,4-1 0,2 1 0,-1 0 0,-3 2 0,-1 1 0,3-3 0,6-11 0,2-2 0,1 2 0,-1 9 0,1 3 0,2-3 0,10 9 0,0 0 0,-8-11 0,-1 1 0,2-3 0,8 6 0,0-5 0,-7-5 0,1-2 0,3-11 0,1 0 140,-2 8 1,0 1-141,3-2 0,2 2 0,5 7 0,3 0 0,3-7 0,0-4 0,-7-7 0,0-2 0,7 3 0,-2-2 0,1 2 929,7 2-929,6 2 0,-1-11 0,-14-7 0,2-1-281,1-2 1,1-2 280,-1-1 0,2 0 702,10 0 1,2-1-703,1 2 0,1-3 0,4-2 0,0-3 0,0 1 0,-2-2 0,-1-4 0,-3 0 0,-12 0 0,1 0 0,16 0 0,1 0 0,-4-5 0,1-1 0,-4 2 0,3 0 0,-1-2-801,11-6 1,-2-1 800,-1 7 0,-4-1 0,-17-4 0,-2 1 318,12 4 0,1-1-318,-3-3 0,3-2 0,18-1 0,1 3-890,-10 3 1,-1 1 889,1-5 0,0 0 0,5 4 0,-3 0 0,-15 1 0,0-1-475,12-5 1,0 2 474,-16 8 0,-1 1 708,17-9 1,1-2-709,-5 6 0,0-1 0,4-4 0,-3-1-240,-8 6 0,-3 0 240,17-14 889,-20 14 0,1 1-889,1-8 0,1-1 0,12-3 0,3 0 0,-2-3 0,0-1-332,6-2 0,-2-1 332,-12 7 0,-1 0-33,7-4 1,-2 1 32,-9 3 0,-1 1 0,14-8 0,-1 0 0,-14 4 0,0 0-92,1-1 0,-2-2 92,16-17 0,-17 15 0,2-1 0,1-3 0,2-1 0,7-3 0,1-1 0,1-6 0,-2 1-644,-10 9 0,-2 0 644,5-5 0,-1 1 0,-11 10 0,-2 1-316,5-2 1,0 1 315,-1 0 0,1-1 310,4-8 0,-1-2-310,-1 0 0,0-1 0,-5 4 0,-1 1 0,-3-1 0,0 1 0,11-18 0,-17 20 0,1-3 0,8-13 0,-1 0 967,-6 9 1,0 1-968,4-5 0,0-1 0,-2 4 0,-2 1 0,10-16 169,-13 20 1,0 0-170,3-14 0,-5 11 0,1-3 0,0-1 0,1-1 0,5-10 0,-1-2 0,-6 7 0,-1-1 0,1 2 0,5-6 0,-2 0 0,0-14 0,-3 2 0,-2 25 0,-2 3 0,-1-24 0,-4-7 0,4 15 0,-8-7 1119,8-7-1119,-10 5 0,0-1 0,0 5 489,0 25-489,-6-8 0,-11-13 0,-1 7 0,3 13 0,-2 1 0,-2 2 0,-2 1 0,-2-6 0,1 1 0,0 2 0,1 1 0,1-3 0,0 3 0,-5-6 0,-19-14 0,6 10 0,-3-1 0,8 9 0,-2 0-237,-10-13 0,-3 1 237,1 9 0,0 2 0,1 2 0,-1-1 0,8 6 0,-3-1 0,1 1 0,-15-7 0,0 2 0,8 6 0,1 1-607,1 3 0,2 2 607,6 5 0,2 1 0,-1 0 0,0-1 0,1 1 0,-1 0-146,-19-6 0,-3-1 146,4-1 0,-1 1 0,-5 4 0,1 1-450,12-7 1,3 4 449,-19 13 208,24-8 0,-1-1-208,-1 7 0,-3 0 0,-17-6 0,-4 0 119,1 5 0,-1 2-119,16 0 0,0 1 0,2 2-621,-10 2 1,2 0 620,1-6 0,3 1 0,-14 2 361,19-3 0,-2 1-361,-3 10 0,-1 1 0,0-5 0,-1 1-547,0 9 0,2 0 547,15-10 0,0 0 315,-15 9 1,-2 2-316,-3-2 0,-1 0 0,-4 2 0,0 0 0,-2 3 0,2 0 0,8-5 0,4 0 0,9 1 0,3-1 0,0-4 0,4 0 1552,0 16-1552,-4-7 157,8 13-157,-7 8 0,12-2 0,8-9 0,9-8 0</inkml:trace>
  <inkml:trace contextRef="#ctx0" brushRef="#br0" timeOffset="2850">15080 12898 8191,'-5'-6'0,"-1"1"5063,-9-1-5063,-6 4 2818,-1-4-2818,-3 6 1719,-3 9-1719,-28 3 0,15 0 0,-3 3 0,-8 1 0,-2 2 0,9-2 0,-2 0 0,3 1 2678,-6 1 0,1 1-2678,-1 1 0,2 0 0,15-6 0,2 0 0,-6 4 0,1 1 0,-2 5 0,1 3 0,-7 5 0,1 2-640,6-2 0,3 1 640,2 2 0,2-1 0,5-4 0,1 2-155,-3 11 1,1 5 154,0 4 0,2 3 0,5-10 0,2 2 0,-1 1-740,1 1 1,1 1-1,0-2 740,-4 9 0,2 0 0,5-9 0,2 2 0,-1-1-306,-4 13 1,1 1 305,5-8 0,2 4 0,0 0 0,0 2 0,2 1 0,0-2-416,1-8 0,1-2 1,2 0 415,1 4 0,1-1 0,1-1 0,-2 7 0,2 1-192,2-1 0,1 4 1,1-1 191,0-9 0,-1-1 0,2 1 0,2 10 0,1 2 0,0-3 0,-1-14 0,0-2 0,1-3 0,5 4 0,0-4 0,-3-1 0,2-4 2964,12 5-2964,-8-11 0,2 2 0,4-1 0,3 0 0,3 1 0,1 0-118,6 4 0,-1-1 118,-8-12 0,0-1 0,4 4 0,0-1 0,20 14 1270,-11-16 1,4 0-1271,-2-4 0,3-1 0,2-1 0,2 0 0,3 1 0,-1-3 0,-16-10 0,0-2 216,7 9 0,-1-2-216,25-9 0,-14 2 0,2 1 0,-1-6 0,1 0 0,-7 0 0,2 1 0,0-2 0,1-2 0,0-1 0,-2 0 0,10-2 0,0-2 0,-7 1 0,2-2 0,-2 0 0,-6 0 0,-1 0 0,0 1-951,19 1 0,0 0 951,-2-5 0,0 1 0,-14 7 0,1 0 0,-4-1 0,1-8 0,0 1 0,0 6 0,3 3 0,-2-2 382,8-6 1,-1 0-383,2 5 0,4-1 0,-9-2 0,3-1 0,-1-3-775,0-2 1,-2-3 0,0 2 774,12-2 0,-1-1 0,-17 1 0,1-3 0,-1 2 0,9 0 0,-1 1 0,-4 0 0,0 0 290,0 1 1,1 0-291,7-6 0,-2 1 0,-16 8 0,1-1 895,15-7 0,0 0-895,-17 6 0,-1 1 0,6-2 0,1 0 0,5-4 0,0 0-181,-8 4 0,-3 0 181,-4 3 0,-3-1 0,8-4 2775,2-4-2775,3-7 0,-6 0 0,0-5 0,-2-11 0,-1-4 0,-13 22 0,-1-2 0,14-24 0,-1-3 0,-11 16 0,-2 1 0,1-3 0,-1-1 0,4-4 0,0 0 0,1-3 0,-2 2 0,-7 14 0,-1 0 0,5-12 0,1-4 0,1-7 0,0-3-163,-6 19 1,0 0 0,0-2 162,1-3 0,0-2 0,-2 5 0,-2-1 0,-2 4 0,2-2 0,-2 3 628,-1-20-628,-4 16 0,-1-4 0,0-4 0,-1 0-624,-5 3 0,2 1 624,3 1 0,2 3 0,-4-20 471,8-1-471,-13 28 0,-4-2 0,-1-7 0,-1-2 0,-5 2 0,-1 1 0,1 6 0,1 2 0,-13-22 0,7 21 0,-1 8 0,-1-1 0,-10-16 0,8 15 0,-2-1 0,-2 0 0,0 2 0,-16-19 190,13 19 0,0 2-190,-20-10-18,10 17 1,-4 0 17,1 1 0,-3 0 0,5 7 0,-4 1 0,3 0 0,-6-8 0,-1 3 0,7 8 0,-3 3 0,1-1-511,-13-8 1,-1 2 510,11 8 0,-3 2 0,0 0 0,-2-3 0,0-2 0,1 3 0,5 4 0,1 3 0,2-3 0,-14-3 0,3 0 0,12 4 0,3 2 0,-17-1 0,-9-9 0,28 8 0,-1 0 425,-1-8 1,-1 1-426,-3 6 0,2 2 0,6-5 0,2 1 0,-32 4 0,9 0 17,20-4 1,-1 0-18,-5 2 0,-1 1 0,-9-3 0,-1 0-72,5 3 1,1 2 71,1-1 0,2 0 0,7 0 0,0 0-36,-11 0 1,-3 0 35,-1 0 0,0 0 0,-1-1 0,1 2 0,6 3 0,1 2 0,1-1 0,-1 2 0,-10 4 0,-2 1 0,6-2 0,0 0 0,-3-1 0,6 1 0,0 4 1209,22-6-1209,6 3 75,4-10-75,-32 34 0,29-28 0,-18 21 0</inkml:trace>
  <inkml:trace contextRef="#ctx0" brushRef="#br0" timeOffset="6387">22399 10299 8191,'-34'0'0,"10"0"5063,-19 6-5063,-13 5 0,3-2 0,2 8 0,-4 2 0,-1-6 0,-1 3 751,11 3 1,-2 3 0,1 1-752,-1-3 0,1 0 0,2 0-302,-10 10 0,5 2 302,2 0 0,4 1 0,8-6 0,1 4 1398,2 1 0,-2 4 0,1 2-1398,1 3 0,1 3 0,-1 2 0,3-4 0,0 3 0,-1 0 0,3 0 0,-6 12 0,3 2 0,2-3 0,5-11 0,2-1 0,0 1 0,2 1 0,0 0 0,3 1 0,2-4 0,3 0 0,-1 1 0,0 10 0,0 2 0,0 1 0,-3 7 0,0 1 0,3-2 0,7-14 0,2-1 0,-2-1-514,-4 1 1,-1-1 0,2-2 513,7 5 0,1 0 0,-5 12 0,1 2-7,3-18 0,2 1 0,2 1 7,0 4 0,2 2 0,1-3 0,1 12 0,1-4 930,-1-4 1,2-3-931,5-15 0,1-1 592,-5 9 0,1 1-592,7 1 0,1 1 0,-1 0 0,2 0 0,1 1 0,2-3 0,-3-14 0,0-1 670,2 1 1,0-2-671,17 14 259,-10-16 1,4-1-260,7 0 0,2-2 0,-2 1 0,0-1 0,-5-6 0,-3-4 1346,7 1-1346,-7 5 0,20-2 0,-19-3 0,2 2 301,6-1 0,3-1-301,8 1 0,-2 0 0,-15-3 0,-1-1 92,5-5 0,-1 1-92,-3 2 0,-2 1 0,0-3 0,1 1 0,13 6 0,-1 1 0,-8 1 0,-3-2 0,26 3 0,-14 4 0,9-12 0,5 8 0,-18-14 0,0 0 0,20 12 0,-27-16 0,1 0 0,0 9 0,1-1 0,25-7 0,-18 7 0,2 1 0,-2-9 0,3 0 0,9 8 0,1 1-811,-3-8 1,-1-1 810,1 5 0,-2-1 0,-15-5 0,0 0-189,18 0 0,4 0 189,6 0 0,3 0 0,-16-3 0,1-2 0,1 2 0,-1 2 0,0 1 0,-4-2-1085,5-3 0,-3-1 1085,-5 1 0,-4 0 0,7 3 0,14-17 0,-12 17 0,-16-8 0,0-1 0,24-2 0,2-3 1401,-5-9-1401,-14 18 0,4 1 0,13-11 0,3-1-537,-15 9 0,1 1 1,0 0 536,-3-3 0,-2 0 0,0 1 0,12 4 0,-4-1 0,-13-5 0,-2 2 1578,29 7-1578,-30-10 0,2-1 0,15 6 0,2 1 0,3-10 0,3-2 0,-11 9 0,1 0 0,-2 0 0,6-4 0,-3-2 0,-5 3 0,-3-1 0,12-9 0,-18 8 0,-1-1 0,18-10 0,-21 12 0,-1 0 0,12-13 1083,-15 10 0,0 0-1083,28-17 317,-20 11 0,1-1-317,-4 6 0,1 0 0,3-1 0,0 0 0,22-11 0,-4-1 0,-29 12 0,0-2 0,0-3 0,0-4 0,13-8 0,-1-3 0,-8 4 0,-2 0-430,2-1 1,-2 0 429,-8 8 0,-2-2 0,5-17 0,-2-3 0,0 2 0,-1-3 0,-3 7 0,0-3 0,-1 1 0,-4-1 0,-1 0 0,0 3 0,7-6 0,0 1 0,-2-9 0,-1 2-7,-1 17 1,0 1 6,3-7 0,0 1 0,-6 9 0,-2 2 0,7-26 0,-12 23 0,-2 1 0,-3-11 0,0 3 0,0-2 0,0 7 0,0 0 0,0-6 0,0 0 0,0 5 0,0 0 0,1-5 0,-2 0 0,-6 9 0,-1 1 0,8-5 0,-3 1 0,-14 3 0,-1 1 0,7 2 0,0 1 0,-22-15 0,5-9 0,9 16 858,-9-16-858,18 22 0,-1-1 7,-6-6 0,0 1-7,8 4 0,-1 1 0,-19-17 0,11 12 0,-11 2 0,-3-7 0,2 5 0,-11-8 0,7 5 0,-10 0-667,0 1 667,-6 8-35,13 11 0,-2 0 35,5 3 0,-3 0 0,-16-9 0,2 1 0,-4-3 0,22 12 0,0 0 0,-22-9 0,15 11 0,-5-2 0,-1 1 0,-5-2 0,2 1-1027,-12-2 1,1 0 1026,16 5 0,-2-1 0,4 4 0,0 4 0,2 1 0,3-7 0,1 1 596,-30 9-596,15-12 0,-3-1 0,2 9 0,-2 1-408,4-2 0,-3-2 0,0 1 408,-2 1 0,-1 0 0,2 2 0,9 2 0,1 1 0,-2-1 0,-8-3 0,-3-1 0,3 3 0,-8 4 0,-1 1 0,11-6 0,-4-2 0,1 1 0,-1 4 0,-1 0 0,4 0 0,-8-4 0,3 1 0,0 3 0,2-2 0,10-1 0,3 0 0,7-1 0,0 1 0,-11-2 0,-5 0 0,-13-2 0,0 0 0,17 3 0,0 1-542,2 2 0,-3 0 1,4 1 541,-1-2 0,0 0 0,-18-1 0,-4 2 279,23 4 1,1 1 0,-2-2-280,-6-1 0,-2-2 0,3 2 0,-8 2 0,5 2 0,7-2 0,5 2 0,-14 9 0,0-8 0,8 8 0,-15-1 614,26-4 1,-2 2-615,-5 2 0,0 1 0,0 1 0,3 0 0,-25 0 1843,17 14-1843,-3-9 1132,10 11-1132,-3-2 0,14-1 0,17-7 0,-3-3 0,15 7 0,-7-7 0,2 20 0,-6-8 0,1-3 0,4-4 0,3-8 0,1 0 0,2 4 0,-7 1 0,8 5 0,-4-5 0,5-6 0,0-5 0</inkml:trace>
  <inkml:trace contextRef="#ctx0" brushRef="#br0" timeOffset="25083">11669 16501 24575,'5'-6'0,"-4"-3"0,4 3 0,-10 0 0,-1 1 0,-9 5 0,3 5 0,2 5 0,-8 10 0,15-3 0,-10 6 0,18-16 0,5 2 0,2-14 0,-1-1 0,-7-9 0,-30 8 0,-7-2 0,-4 14 0,23-4 0,23-1 0,7-1 0,-7-4 0</inkml:trace>
  <inkml:trace contextRef="#ctx0" brushRef="#br0" timeOffset="25950">20664 16006 24575,'15'-4'0,"-3"-2"0,-6 4 0,-3 3 0,-12 10 0,8 4 0,-4-3 0,10-2 0,-13 1 0,0-4 0,-3 5 0,10-6 0,13-2 0,-1-4 0,-2 0 0</inkml:trace>
  <inkml:trace contextRef="#ctx0" brushRef="#br0" timeOffset="26934">28352 10086 24575,'5'-1'0,"6"-3"0,6 9 0,-30-5 0,-18 0 0,-7 5 0,-2 1 0,38 4 0,8-4 0,6-1 0,3-5 0,-14 0 0,-49 23 0,-11-5 0,27-5 0,2 0 0,-11-2 0</inkml:trace>
  <inkml:trace contextRef="#ctx0" brushRef="#br0" timeOffset="48250">10324 11577 24575,'0'-11'0,"-9"5"0,2-4 0,-12 3 0,7 1 0,-8 0 0,3 1 0,-5 4 0,5-4 0,2 5 0,4 0 0,0 0 0,0 5 0,-13 8 0,0 5 0,-8 6 0,9-8 0,6-6 0,5 4 0,-4-2 0,-2 9 0,-12 4 0,17-7 0,-14 2 0,25-9 0,-12 6 0,7 4 0,-4 2 0,3 7 0,4-12 0,-1-3 0,3 7 0,-2-9 0,4 16 0,0-7 0,0 8 0,6-7 0,-5 2 0,5-9 0,-1-1 0,1 2 0,0 4 0,12 4 0,-15-8 0,14 2 0,-11-3 0,0-4 0,8 4 0,-2-4 0,5 4 0,-2-9 0,-3 7 0,4-7 0,0-1 0,6 10 0,-1-9 0,2 3 0,-2-5 0,-1 1 0,5-5 0,6 12 0,-3-12 0,11 5 0,-16-6 0,7 0 0,-14 0 0,8 0 0,-6 0 0,12-5 0,-12 4 0,2-4 0,-10 0 0,6-1 0,1-4 0,10-6 0,-9 9 0,4-11 0,-11 11 0,-3-8 0,6 3 0,3-15 0,0 7 0,6-17 0,-17 19 0,5-2 0,-10 5 0,10-10 0,-10-23 0,5-5 0,-6-1 0,-6 15 0,5 18 0,-5 5 0,6 1 0,0 3 0,-6-13 0,4 12 0,-13-8 0,12 9 0,-15-6 0,2 0 0,-6-6 0,0 6 0,7 2 0,4 6 0,0-1 0,0 0 0,-13-7 0,-15-5 0,-16-6 0,9 11 0,5 5 0,21 7 0,-10 4 0,-21 11 0,14 3 0,-3 5 0,-18 11 0,-1 4-258,3-2 0,2 0 0,13-6 0,4-3 0,-5 4 1</inkml:trace>
  <inkml:trace contextRef="#ctx0" brushRef="#br0" timeOffset="57016">9095 9284 24575,'11'0'0,"0"0"0,1 14 0,0 15 0,11 29 0,2-3 0,-7-4 0,6-23 0,-12-11 0,8-10 0,16-16 0,6-24 0,5-10 0,2 4 0,4-2-1085,-18 9 1,2-4 0,1-1 0,0 4 1084,8-4 0,0 3 0,4-2 0,0-1 0,3-2 0,1-1 0,-1 4-357,-5 5 1,0 1 0,0 2 0,0-1 356,2-2 0,2 0 0,-2 2 0,-4 3 0,11-4 0,-8 6 0,-1 1 0,-38 22 0,-4-4 0,-1 5 0</inkml:trace>
  <inkml:trace contextRef="#ctx0" brushRef="#br0" timeOffset="58766">16285 12204 8191,'-6'5'0,"1"1"5063,5 9-5063,0-4 2818,4 5-2818,-2-1 1719,9 1-1719,-5 5 6784,1-5-6784,3-5 0,-9-2 0,8-8 0,19-2 0,2-22 0,7-12 0,7 0 0,5-5 0,3-3-1357,-13 9 0,1-2 0,2-2 1,-1 1-1,-1 1 1357,7-6 0,0 1 0,-1 1 0,1 1 0,-2 2 0,0 0 0,0 2 0,-5 4-58,11-6 0,-5 4 58,-4 3 0,-4 3 0,9-7 0,-12 12 0,-24 17 0,-5 5 0,-1 0 0</inkml:trace>
  <inkml:trace contextRef="#ctx0" brushRef="#br0" timeOffset="59750">24386 9188 24575,'0'11'0,"0"5"0,0 0 0,0 5 0,9 2 0,2 0 0,6-1 0,19-8 0,-8-5 0,21-27 0,10-12 0,-15 7 0,1-2 0,3-2-653,0-1 1,2-2 0,2-1 0,0 1 652,1-2 0,0-1 0,0 1 0,-2 3 0,5-2 0,-2 3 0,-3 1 0,-6 4 0,-1 1 0,-5 3 0,-1 3 0,-2 2 0,2 3 0,-3 0 0,16-14 0,-8 14 0,-39 24 0,-3-7 0,-15 20 0</inkml:trace>
  <inkml:trace contextRef="#ctx0" brushRef="#br0" timeOffset="71349">10070 12468 8191,'5'-11'0,"5"-1"5063,2 6-5063,-2 4 2818,-5 13-2818,-5 14 859,0 7 1,0 7-860,0 8 0,0 4 0,0-4 0,0 4 0,0-2 2701,0 16 1,0 3-2702,0-5 0,0 4 0,0 2-715,0-17 1,0 1 0,0 0 0,0 3 714,0-3 0,1 1 0,-1 2 0,0 1 0,-1 0 0,-1 4 0,-1 1 0,0 1 0,0-2 0,1-1 0,1 3 0,1 0 0,-1-3 0,0-1 0,-3 7 0,0-3 0,-1-2 0,1-9 0,1-3 0,0-3 0,2-1 0,0-1 0,-5 8 0,2-2 0,4 9 0,0-13 0,4-16 1174,-2-7-1174,12 2 3064,10-14-3064,10-8 0,5-2 0,-3 0 0,4-2 0,11-1 0,7-3 0,-1 0-379,-6 0 0,0 0 0,1 1 379,7-1 0,2 0 0,-4-1 0,7-4 0,-7 0 0,-18 9 0,-7 0 0,-8-7 0,-9 8 0,-29-25 0,5 2 0,-28-30 0,9-3 0,9 23 0,2 0 0</inkml:trace>
  <inkml:trace contextRef="#ctx0" brushRef="#br0" timeOffset="72217">9822 12621 24575,'15'0'0,"3"-14"0,16-8 0,2-12 0,11-4 0,-2 5 0,-20 10 0,0 1 0,6-4 0,5-7 0,-29 32 0,14 14 0,-6 15 0,11 8 0,-6-9 0,-3-7 0,-6-14 0,-1 3 0,1-8 0,-5 4 0,-1-5 0</inkml:trace>
  <inkml:trace contextRef="#ctx0" brushRef="#br0" timeOffset="76117">22164 2157 8191,'-16'8'0,"6"15"5063,-8-6-5063,15 12 2818,-10-5-2818,13-8 1719,0-1-1719,0-4 6784,0 0-6784,0 0 0,5-5 0,6-11 0,0-7 0,-5-5 0,-7 6 0,-5 11 0,1 6 0</inkml:trace>
  <inkml:trace contextRef="#ctx0" brushRef="#br0" timeOffset="76450">22663 1704 24575,'-28'-3'0,"13"-4"0,16-9 0,5 1 0,-1 9 0,1 1 0,0 5 0,-1 0 0</inkml:trace>
  <inkml:trace contextRef="#ctx0" brushRef="#br0" timeOffset="76782">23175 1152 24575,'5'-6'0,"18"-8"0,-7 3 0,7-4 0,-12 4 0,-14 6 0,1 5 0,-10 19 0,6-15 0,0 14 0</inkml:trace>
  <inkml:trace contextRef="#ctx0" brushRef="#br0" timeOffset="77133">22954 2143 24575,'-5'11'0,"9"-5"0,2-6 0,7-10 0,4 12 0,-5-4 0,5 12 0,-5-5 0,3-5 0,-9 0 0,-2 0 0</inkml:trace>
  <inkml:trace contextRef="#ctx0" brushRef="#br0" timeOffset="77440">23369 1683 24575,'18'-15'0,"3"2"0,-13-3 0,-4 9 0,-11 11 0,1 3 0,-1 22 0,7-20 0,0 9 0</inkml:trace>
  <inkml:trace contextRef="#ctx0" brushRef="#br0" timeOffset="77833">23140 2515 24575,'11'6'0,"-2"-7"0,10-1 0,-10-4 0</inkml:trace>
  <inkml:trace contextRef="#ctx0" brushRef="#br0" timeOffset="78118">23841 1983 24575,'12'-12'0,"-5"8"0,-2 5 0,-5 4 0</inkml:trace>
  <inkml:trace contextRef="#ctx0" brushRef="#br0" timeOffset="78999">27100 1340 24575,'6'9'0,"-1"3"0,-5 4 0,13 0 0,-4-9 0,11-1 0,-14-11 0,-2 4 0,-4-4 0</inkml:trace>
  <inkml:trace contextRef="#ctx0" brushRef="#br0" timeOffset="79316">27225 1677 24575,'39'10'0,"-8"-6"0,-6-5 0,-24-4 0,-3 10 0,-14 5 0,5 6 0,5 0 0,10-5 0,3-6 0,4-5 0,-7 0 0</inkml:trace>
  <inkml:trace contextRef="#ctx0" brushRef="#br0" timeOffset="80217">25552 2408 24575,'-4'-6'0,"-7"1"0,-1 5 0,-3 5 0,9 1 0,1 5 0,10-5 0,5-1 0,2-5 0,-1-5 0,-12 4 0,-9-4 0,-2 5 0,2 5 0,5 1 0,10 0 0,-4-2 0,4-4 0</inkml:trace>
  <inkml:trace contextRef="#ctx0" brushRef="#br0" timeOffset="80717">25590 2167 24575,'-34'-8'0,"1"0"0,-20-5 0,14 19 0,3 15 0,-4 23 0,16-11 0,3 3 0,9-1 0,2 0 0,0 2 0,2-1 0,8 20 0,0 9 0,6-23 0,1 4 0,14-22 0,-3-6 0,14 5 0,6-15 0,10 15 0,8-19 0,8 11 0,-24-9 0,3-2 0,4-7 0,1-2 0,2 2 0,-1-1 0,-13-1 0,-4-4 0,16-23 0,-37 11 0,-4-15 0,-6-7 0,-10-5 0,-5-3 0,-2-9 0,-4 1 0,-9 0 0,-5 6-442,5 16 1,0 6 441,1 6 0,1 5 0,-6 3 0,-5 8 0,3 22 0,-17 23 0,15 2 0,7-1 0,21-20 0</inkml:trace>
  <inkml:trace contextRef="#ctx0" brushRef="#br0" timeOffset="81482">25391 2901 24575,'-11'48'0,"2"17"0,14-19 0,1 2 0,-4 6 0,-1-2 0,5-11 0,-1-3 0,-5 28 0,0-49 0,0-23 0,0-20 0,0-21 0,0-8 0,0 12 0,0 1 0,0-4 0,0 3 0,0-4 0,5 45 0,2 17 0,12 16 0,-1 4 0,2-11 0,-5-8 0,-4-15 0,6-5 0,9-21 0,4-15 0,-7 6 0,0 41 0,-13 38 0,3-11 0,0 2 0,-1 29 0,9-27 0,-19-14 0,9-14 0,-10-5 0,3-5 0</inkml:trace>
  <inkml:trace contextRef="#ctx0" brushRef="#br0" timeOffset="81966">25792 3230 24575,'16'-5'0,"-4"-6"0,3-5 0,-9 0 0,-1-4 0,-14 13 0,-3-3 0,-8 25 0,8 15 0,16 14 0,13-2 0,21-5 0,-2-23 0,8-1 0,-6-13 0,9-15 0,-21-9 0,-3-8 0,-5-6 0,-3-1 0,1 3 0,-6 2 0,-27-17 0,8 46 0,-21 14 0,17 7 0,0 11 0,7-5 0,11-7 0,-4-6 0,9-7 0,5 2 0,2-21 0,-1 13 0,-8-13 0</inkml:trace>
  <inkml:trace contextRef="#ctx0" brushRef="#br0" timeOffset="82266">26256 3046 24575,'0'32'0,"4"-6"0,2-16 0,26-11 0,-11-1 0,31-24 0,-27 17 0,10-6 0,-10 33 0,-7 3 0,-3 12 0,0-22 0,-13 8 0,12-17 0,-13-2 0,4-2 0,-5-8 0</inkml:trace>
  <inkml:trace contextRef="#ctx0" brushRef="#br0" timeOffset="84699">25629 2120 24575,'-6'-5'0,"-16"-4"0,-4-11 0,-34-7 0,20 13 0,-1 2 0,5 3 0,-2 0 0,-11-3 0,0-1 0,6 4 0,1 0 0,-10-7 0,0-2 0,1 2 0,2-1 0,9-1 0,1 2 0,-20-3 0,26-2 0,-12 13 0,12 1 0,-7-5 0,3 10 0,14-10 0,-7 10 0,10-4 0,-2 6 0,1-5 0,0 4 0,4-4 0,-2 5 0,7 0 0,-3 0 0,4 0 0,5-17 0,1 4 0,5-6 0,0 9 0</inkml:trace>
  <inkml:trace contextRef="#ctx0" brushRef="#br0" timeOffset="85200">24436 1659 8191,'-5'-6'0,"-2"11"5063,-4 2-5063,-2 8 2818,3-5-2818,-6 6 1719,4-4-1719,-5 8 6784,6-8-6784,3 3 0,4-5 0,4 1 0,12 8 0,-4-6 0,11 5 0,-8-7 0,4 1 0,1 1 0,21 0 0,8 10 0,-7-9 0,1 2 0,-32-6 0,3-9 0,-10 4 0</inkml:trace>
  <inkml:trace contextRef="#ctx0" brushRef="#br0" timeOffset="88266">26576 1329 8191,'12'26'0,"-5"-14"5063,8 21-5063,0-14 2818,2-5-2818,2 0 1719,-9-9-1719,-4-15 6784,-1 3-6784,-14-4 0,-19 30 0,-1 0 0,-9 25 0,23-10 0,-2 21 0,15-20 0,-6 1 0,8-27 0</inkml:trace>
  <inkml:trace contextRef="#ctx0" brushRef="#br0" timeOffset="88635">26730 1878 8323,'26'29'0,"-10"-13"5077,24 26-5077,-19-21 2799,10-8-2799,-8-4 1700,-12-14-1700,-2-1 6676,-33 0-6676,-17 2 0,9 18 0,-2 4 0,-14-1 0,7 27 0,34-15 0,-5 2 0,10-9 0,-4-4 0</inkml:trace>
  <inkml:trace contextRef="#ctx0" brushRef="#br0" timeOffset="91401">23517 811 8191,'-9'-6'0,"2"-4"5063,-13 3-5063,-2-5 2818,5 5-2818,-8 2 1719,-16 5-1719,9 0 0,-4 0 0,-14 6 0,-4-1 0,2-5 0,-1 3 2634,1 13 1,2 2-2635,8-10 0,1 1 0,-12 13 0,-2 4-473,-1-8 1,-3 2 472,11-2 0,-2 3 0,1 0 0,-1-1 0,0 1 0,2 0 0,-10 8 0,2-1-875,0 2 0,3 0 875,17-3 0,2 3 0,2 1 0,0 3 0,1 3 0,2 5 0,1 4 0,1 2 0,3-5 0,-1 3 0,2 0 0,2-1 0,3 2 0,2-1 0,1-1 0,-1 0 0,1 0 0,5-5 0,7-2 0,3-2 0,-1 8 0,1 2 0,6 5 0,2 1 0,2 5 0,2 0 0,2 4 0,1-2 271,-4-15 1,1-1-272,2-2 0,-1-1 0,10 16 441,-9-20 0,3 0-441,6 2 0,3 0 0,3 2 0,2-1 470,0-7 0,0-2-470,-5-7 0,-1-2 0,15 5 0,11 6 0,-15-20 0,3-1 0,-4 7 0,1-2 419,4-8 0,1-2-419,-4 6 0,-1-1 0,24-9 0,-23 3 0,-1-1 0,20-4 0,-10 1 0,5-2 0,0-6 0,4-3 104,-7 4 0,2 0 1,-1-2-105,1-3 0,0-2 0,-2 0 0,9-3 0,0 1 0,5-2 0,-1 0 0,-13 2 0,-1 0 0,9-4 0,0-1 0,-3 1 0,-2 0 0,-11 2 0,-3 1 0,-4 1 0,-3 1 0,16-7 0,-16 4 0,1 0 0,-1 2 0,0-1 0,2-4 0,-3 1 0,7-4 0,-12 5 694,-12 3-694,6-11 0,4-9 0,9-18 0,-6-2 0,-2 10 0,-13 7 0,2 18 0,-11-26 0,14-6 0,-13-7 0,7 3 0,-9 18 0,0 0 0,0-19 0,0 13 0,-7-14 0,0 17 0,-1 9 0,2 2 0,6 9 0,-6-8 0,4-3 0,-10-9 0,11 9 0,-6 2 0,1 9 0,5-8 0,-12-3 0,7-1 0,-15 1 0,8 15 0,-2 0 0,1 5 0,0-8 0,-13-5 0,-6-5 0,4 5 0,-1 5 0,2 13 0,-14-20 0,-13 9 0,10-7 0,-2-7 0,10 7 0,11-5 0,-21-4 0,14 13 0,5 4 0,-3-2 0,-25-13 0,8 2 0,11 8 0,16 14 0,-8-11 0,6 11 0,-2-6 0,5 10 0,8 4 0,-7 0 0,2 6 0,6-5 0,2 5 0</inkml:trace>
  <inkml:trace contextRef="#ctx0" brushRef="#br0" timeOffset="93316">23017 1823 24575,'6'-4'0,"-6"2"0,-6-2 0,-5 4 0,0 4 0,0 2 0,5 5 0,1 0 0,10-5 0,10 5 0,3-10 0,4-4 0,-6-4 0,-8-8 0,-4-1 0,-13 4 0,-2-8 0,-10 13 0,-4 3 0,6 14 0,4 6 0,8 0 0,12-1 0,1-9 0,9-1 0,-3-10 0,-2-5 0,-10-2 0,-1 6 0,-8 3 0,7 17 0,-3-7 0,10 3 0,1-5 0,0-10 0,-1-5 0,-10 3 0,4 2 0,-4 11 0,10 5 0,1-5 0,0-1 0,-1-5 0</inkml:trace>
  <inkml:trace contextRef="#ctx0" brushRef="#br0" timeOffset="94034">23029 1715 8191,'-11'-5'0,"-13"4"5063,-4-10-5063,-4 9 2818,6-4-2818,6 6 1719,4 0-1719,-4 9 6784,3 7-6784,7 6 0,-1 4 0,9-5 0,-4 13 0,11-10 0,1 11 0,9-12 0,-3-6 0,3 0 0,-4-11 0,10 8 0,6-6 0,11 3 0,-6-5 0,-3-6 0,-13 0 0,4-5 0,-8-1 0,8-11 0,0-12 0,-2 3 0,-4-7 0,-7 12 0,1-16 0,-6 11 0,7-7 0,-14 17 0,-3 1 0,-4-1 0,0 0 0,-1 5 0,-2 0 0,3 10 0,-7-5 0,3 12 0,-1-5 0,-2 5 0,12-6 0,-2 0 0</inkml:trace>
  <inkml:trace contextRef="#ctx0" brushRef="#br0" timeOffset="94765">22913 1419 8191,'-6'17'0,"1"6"5063,5 8-5063,0-2 2818,6-8-2818,-5-1 1719,10 1-1719,-9-5 6784,2-10-6784,1-16 0,2-8 0,0-15 0,5 1 0,-6 6 0,1 16 0,3 17 0,-4 9 0,5-5 0,-1-7 0,6-10 0,0-6 0,0-7 0,-6 1 0,0 21 0,-4 5 0,0 13 0,8-4 0,-7-6 0,12 6 0,-11-10 0,1 3 0</inkml:trace>
  <inkml:trace contextRef="#ctx0" brushRef="#br0" timeOffset="94917">23260 1540 24575,'-9'0'0,"7"-3"0,-7 9 0</inkml:trace>
  <inkml:trace contextRef="#ctx0" brushRef="#br0" timeOffset="103600">10039 1923 24575,'1'-18'0,"8"4"0,-8 14 0,9 0 0,-4-21 0,-1 10 0,-5-12 0,0 18 0</inkml:trace>
  <inkml:trace contextRef="#ctx0" brushRef="#br0" timeOffset="103950">10592 1494 24575,'-29'5'0,"1"-4"0,32 4 0,-8-10 0,18 4 0,-12-13 0,26 12 0,-6-16 0,0 16 0,-5-6 0</inkml:trace>
  <inkml:trace contextRef="#ctx0" brushRef="#br0" timeOffset="104252">11030 1008 8191,'16'-6'0,"8"-12"5063,-5 10-5063,4-10 2818,-17 7-2818,-1 0 1719,-11 14-1719,5 11 0,-6 0 0,7 3 0</inkml:trace>
  <inkml:trace contextRef="#ctx0" brushRef="#br0" timeOffset="104582">10313 2467 8191,'8'-10'0,"-5"3"5063,18-9-5063,2-3 0,-14 11 0,9-4 0</inkml:trace>
  <inkml:trace contextRef="#ctx0" brushRef="#br0" timeOffset="104800">11177 1911 8191,'5'-16'0,"1"-4"5063,0 9-5063,7-6 2818,-6 6-2818,10-6 0,-11 10 0,0-2 0</inkml:trace>
  <inkml:trace contextRef="#ctx0" brushRef="#br0" timeOffset="104982">11537 1515 8191,'0'-21'0,"0"1"5063,0 3-5063,5 7 704,6 5 1,-4 5-1,2 0 1</inkml:trace>
  <inkml:trace contextRef="#ctx0" brushRef="#br0" timeOffset="105134">11913 1406 24575,'6'0'0,"-2"0"0</inkml:trace>
  <inkml:trace contextRef="#ctx0" brushRef="#br0" timeOffset="105883">14707 3099 24575,'4'-15'0,"-2"3"0,2 10 0,1 5 0,5 7 0,-3-5 0,3-5 0</inkml:trace>
  <inkml:trace contextRef="#ctx0" brushRef="#br0" timeOffset="106199">15081 2691 8191,'5'-11'0,"14"-5"5063,-4 10-5063,9-6 2818,-32-8-2818,-1 12 1719,-16-6-1719,13 19 6784,3 0-6784,9 6 0,0-5 0,0-1 0</inkml:trace>
  <inkml:trace contextRef="#ctx0" brushRef="#br0" timeOffset="108335">11263 543 8191,'-5'-11'0,"4"-3"5063,-18 12-5063,11-7 2818,-21 8-2818,-14-4 0,10 4 0,-6 2 0,-4 3 0,-4 2 0,1 1 20,-11 6 1,-1 3-21,9-4 0,-2 2 0,2 2 0,-6 10 0,-1 2 0,0-6 0,-4 0 0,0 2 0,2 3 0,0 2 0,-3 0 0,7-4 0,-2 0 0,-1 2 0,3 1 0,6 1 0,2 1 0,1 1 0,2-2 0,-6 2 0,4-1 0,1 1 0,3 3 0,2 1 0,4-2 0,-3 3 0,3 1 1589,3-1 0,-1 3 0,1 1-1589,4-1 0,1 0 0,1 3 0,-6 10 0,0 3 0,5-2 0,1 7 0,5-1-760,-2 3 1,6-2 759,14-19 0,3 2 0,-7 21 0,3 4-326,5-21 1,4 0 0,0 1 325,2 8 0,1 1 0,2-2 0,0-8 0,1 0 0,2-3 0,8 12 0,1-4 0,-4-10 0,2-2 0,11 11 0,3 1 0,0-1 0,3 1 0,-3-12 0,4 0 0,1-1 0,2 0 0,2-1 0,0-3 0,-5-7 0,0-2 0,0-1 30,3 2 0,1-1 0,-1-2-30,9 3 0,1 0 0,0-1 0,3 2 0,2-2 0,-11-5 0,1-1 0,1 0 0,3 0 0,-1 0 0,2 0 0,1 1 0,1-1 0,-3-2 0,2 0 0,-1-1 0,1-1 0,1-1 0,10 2 0,3-1 0,0-1 0,-2-2 0,-13-3 0,-2-1 0,0 0 0,2-1 0,9 2 0,1-1 0,2-1 0,-2 1 0,-4 0 0,0 0 0,-1 0 0,1-2 0,0-2 0,1-2 0,-1 0 0,-2 2 0,6 3 0,-1 2 0,-1-3-433,1-5 1,0-2 0,-4 1 432,8 5 0,0 0 0,-10-4 0,2-3 0,2 0 20,3 1 1,1 0 0,1 0-21,-10 0 0,1 0 0,0 0 0,-2 0 0,9 0 0,-3 0 0,-1 0-237,-5 0 1,-1 0-1,-3 0 237,3 1 0,-1-2 0,-5-1 0,3-3 0,-1 1 154,0-1 1,0 1-1,2-2-154,-2 0 0,4 0 0,0-1 0,-1-1 0,13-2 0,0-1 0,-2 0 0,-7 2 0,-2 0 0,1-1 0,4-3 0,2-2 0,-2-1 0,-9 3 0,-2 0 0,2-1 0,9-4 0,2-2 0,0 0 0,3-1 0,-1-1 0,-3 0 69,-13 2 1,-3 0 0,0-1-70,1 0 0,0 0 0,-4-1 0,2-4 0,-4 0 219,-1 1 1,-1-1-220,0 1 0,-1 0 655,7-9 1,0-2-656,-1-2 0,0-3 0,-9 5 0,-1-2 0,-2 1 0,4-7 0,-4 1 109,-4-5 1,-4-1-110,-7 13 0,-2-1 0,8-20 0,-1-3 833,-4-1 0,0-2-833,-2 16 0,1-1 0,-3 3 0,-2-8 0,-3 3 0,2 8 0,-4 3 0,-13-17 492,0 13 1,-3-3-493,-4 2 0,-1-1 0,-4-15 0,-2 0 0,0 9 0,0 3-121,5 11 1,-1 2 120,-3 4 0,-1 2 0,-13-9 567,1 8 1,-5-1-568,-5-3 0,-1 0 0,10 9 0,0-1 0,-2 1 0,0 0 0,-1 0 0,-2 0 0,-8-6 0,-3-1 0,-1 1-589,-2 0 0,-1 1 0,-3-1 589,5 2 0,-4-1 0,0-1 0,2 3-1293,9 3 1,0 1-1,1 1 1,0 1 1292,0 0 0,0 0 0,0 1 0,2 2 0,-7-2 0,3 2 0,-5 0-433,0 1 1,-2 0 0,-3 0 0,0 1 432,-3 0 0,0 0 0,-2-1 0,-2 1 0,13 2 0,0 0 0,-2 0 0,-1 0 0,1 0 0,0 0 0,-9-1 0,0 1 0,0 0 0,1 0 0,-1 0 0,0 1 0,-1 0 0,1 0 0,1 1 0,2 2 0,-2 2 0,3 1 0,1 1 0,-3 0 0,4 0 0,-1-1 0,-1 1 0,1 1 0,2 1-324,-2 3 1,3 2 0,0 1 0,-1-3 323,-7-3 0,-1-3 0,0 1 0,1 1 0,8 5 0,0 1 0,2 0 0,3-2 0,2-2 0,2 0 0,3 0 0,-16 4 0,5 0 659,18 0 0,1 0-659,-9 0 0,-1 0 0,-4-1 0,-3 2 0,8 4 0,-2 1 0,1 1 607,-14 0 1,3 2-1,13 1 1,5 0 0,-2 2-1</inkml:trace>
  <inkml:trace contextRef="#ctx0" brushRef="#br0" timeOffset="110401">12435 3011 24575,'-6'9'0,"1"-2"0,5 13 0,0-4 0,0 5 0,0-5 0,0-1 0,-5 6 0,4 1 0,-9 5 0,9-6 0,-4-5 0,5-44 0,0-1 0,0-20 0,0-8 0,5 8 0,1-1 0,2-12 0,2 2 0,0 17 0,1 4 0,10-11 0,1 60 0,-5 33 0,0 1 0,-1 5 0,-4-9 0,-1 1 0,3 9 0,-1-2 0,4-1 0,-7-5 0,-5-22 0,-23-14 0,14-1 0,-13-5 0</inkml:trace>
  <inkml:trace contextRef="#ctx0" brushRef="#br0" timeOffset="110787">12440 3079 24575,'3'0'0,"12"-12"0,33-9 0,-2-11 0,10 3 0,-23 6 0,-9 13 0,-3 27 0,-9-7 0,13 27 0,-12-29 0,6 5 0,4-43 0,-4-19 0,-8 5 0,-2-2 0,-3 9 0,-2 2 0,-4-24 0,0 55 0,0 3 0,0 14 0</inkml:trace>
  <inkml:trace contextRef="#ctx0" brushRef="#br0" timeOffset="111183">12957 2730 8191,'-5'-12'0,"-1"3"5063,-9 20-5063,8 1 2818,-3 6-2818,20-1 1719,-3-10-1719,8-1 6784,0-11-6784,-3 4 0,4-9 0,2 26 0,-7 13 0,-2 7 0,0 24 0,-2 4 0,-1-7 0,-1 0 0,-3-3 0,-4-8 0,-7-12 0,-3-28 0,-9-9 0,-4-13 0,12 4 0,0-1 0</inkml:trace>
  <inkml:trace contextRef="#ctx0" brushRef="#br0" timeOffset="111833">12944 2399 24575,'-57'-18'0,"-1"-1"0,0 0 0,1 8 0,5 21 0,2 6-1671,9-7 0,1 3 1671,-8 12 0,4 4 0,17-6 0,1 3-3252,-14 19 1,2 3 3251,13-10 0,0 2 0,-8 7 0,2 3 419,15-4 0,2-2-419,0-11 0,1-1-118,5 9 0,3 0 118,-5 16 0,10 0 0,0 0 0,4-12 0,3 1 0,7-7 0,3 0 523,0 7 1,3-1-524,7-11 0,1-5 0,13 7 0,2-14 0,4-3 0,-2-14 0,6-5 0,2-1 0,3-3 1312,-5-3 0,3-3 0,-4-1-1312,5-5 0,-3-4 0,-12 2 0,0-2 0,-4-5 0,-6-6 0,-3-5 0,0-2 0,6-8 0,1-5 0,-2-2-36,-8 7 1,-1-2 0,-1-2-1,-3 1 36,1-13 0,-4 0 0,-2 4 0,-2 10 0,0 3 0,-6 2 0,-9-8 0,-4 5 338,-4-9-338,-20 5 0,-1 17 0,0 9 0,-6 4 0,8 19 1087,-7 1 0,-5 4-1087,-8 14 0,1 3 0,10-11 0,3 1 0,2 7 0,0 0 0</inkml:trace>
  <inkml:trace contextRef="#ctx0" brushRef="#br0" timeOffset="116050">12437 3773 8191,'5'-6'0,"-4"-3"5063,9 8-5063,-9-9 2818,9 9-2818,-9 5 1719,4 15-1719,-4 13 0,-2 7 0,-4 22 0,-2 7 1662,2-11 1,1 3 0,-2 2-1663,0-6 0,-1 3 0,0-1 0,0-4-696,-2 1 0,-1-4 0,2-1 696,3-1 0,0 0 0,0-8 0,-6 15 0,11-1 0,0-22 0,0 4 0,35-26 0,31-12 0,-7-5 0,6-3-481,-21 0 1,2-2 0,-3 1 480,11-3 0,-3 2 0,-8 1 0,-7 1 1907,-10 1-1907,-3 3 0,-36-7 0,-24-19 0,9 14 0,-9-7 0</inkml:trace>
  <inkml:trace contextRef="#ctx0" brushRef="#br0" timeOffset="116633">12250 3967 24575,'34'-29'0,"1"-1"0,10-8 0,-9 8 0,-1 1 0,1 0 0,-15 8 0,-1 9 0,-14 12 0,13 6 0,2 13 0,15-5 0,-4 0 0,-3-8 0,-13-1 0,4-4 0,-13 4 0,3-5 0</inkml:trace>
  <inkml:trace contextRef="#ctx0" brushRef="#br0" timeOffset="125402">11925 2075 8191,'-5'-6'0,"-1"-4"5063,-5 4-5063,0 0 2818,5-4-2818,2 14 1719,4-3-1719,4 14 6784,2-8-6784,6 11 0,-5-11 0,13 15 0,-7-5 0,13 5 0,-5 1 0,-10-6 0,8 1 0,-17-6 0,12 4 0,-8 8 0,5 0 0,-1 5 0,1-17 0,0 14 0,-5-12 0,3 10 0,-3-9 0,0-5 0,4-4 0,-4-1 0,0-10 0,-1-13 0,-5 9 0,0-8 0</inkml:trace>
  <inkml:trace contextRef="#ctx0" brushRef="#br0" timeOffset="125983">11755 2047 24575,'-6'24'0,"1"20"0,5 16 0,0-25 0,0-1 0,0 11 0,0-13 0,0-21 0,0 0 0,0-31 0,0 18 0,0-24 0</inkml:trace>
  <inkml:trace contextRef="#ctx0" brushRef="#br0" timeOffset="126232">11818 2033 8191,'5'-11'0,"5"2"5063,11 9-5063,1 0 2818,13 0-2818,-16 0 1719,5 0-1719,-13 0 6784,4 5-6784,2-4 0,4 4 0,-10-1 0,-2-2 0,-9 2 0</inkml:trace>
  <inkml:trace contextRef="#ctx0" brushRef="#br0" timeOffset="131216">11523 464 8191,'-16'-5'0,"-4"4"5063,3-9-5063,-4 3 2818,1 0-2818,3-4 1719,-3 10-1719,-1-9 6784,-10 3-6784,-22 1 0,1-10-435,17 14 1,-3 1 434,-27-9-157,13 9 0,-3 2 157,-1-1 0,-2 0 0,13 3 0,-2 0 0,-1 1 0,-10 1 0,-3 1 0,2 2 0,9 1 0,2 1 0,-2 1-453,-12 3 0,-2 0 1,2 1 452,13-1 0,3 0 0,0 1 0,-2 1 0,2 0 0,2 0 0,-6 2 0,5-1 0,7-1 0,3-1-138,-19 12 138,6 0 0,-3 5 0,6 1 0,-1 2 0,4-4 0,-2 1 0,3 2 0,9-1 0,3 2 0,3-1-392,0 4 1,5 1 391,3 1 0,6 0 0,12 16 138,0-16 1,0 1-139,0-6 0,0 1 0,0 22 0,0 0 0,0-17 0,0-1 268,0 10 1,0-1-269,0 17 50,0-15 1,0 2-51,0-8 0,0 1 0,0 17 0,0 1 0,0-7 0,0-2 0,0-6 0,0-2 828,0-5 0,0 0-828,0 7 0,0-1 0,-1-11 0,2-1 0,2 14 0,2 1 0,4-8 0,3-2 0,9 20 424,0-18 1,2-3-425,17 12 0,-12-14 0,2 0 0,15 8-276,-20-20 1,0-1 275,13 6 0,-10-8 0,1 0 0,1 2 0,1 0 0,7 4 0,2 0 0,-2-2 0,0-4 0,-7-9 0,0 0 0,22 23 0,-15-32 0,-11 18 0,2 2 0,3-17 0,4 0 0,12 19 0,4 2 0,0-15 0,0-3 0,-1 3 0,-3 0 0,-10-3 0,0-3 0,2-7 0,0 0 593,21 7-593,-18-7 0,-2-2 0,11 1 0,-7 0 0,-24 0 0,24 0 0,7 0 0,-15-3 0,2-2 0,-4 0 0,-1-1 0,23-5 0,8-6 0,-32 12 0,1 0 0,6-7 0,1-2 0,4 1 0,-2-1 0,-10-3 0,0 0 0,6 0 0,1 1 0,-7-1 0,0 0 0,6-1 0,2 0 0,7-4 0,-1 0-378,-15 6 0,-1 0 378,10-3 0,-3 1 0,2-1 0,-9 4 0,1 0 0,28-14 0,-21 7 0,1-1 0,2-3 0,-1-1 0,-7 4 0,-1 0-285,0-4 1,-1 1 284,12-9 0,-12 4 0,1-2 0,-8 11 0,0-1 0,7-8 0,0-2 367,-2 1 0,0-1-367,0-4 0,-2-1 0,-1 1 0,-2-2 0,1-3 0,-2-1 0,-7 5 0,-2 1 0,0-2 0,0-1 0,3-10 0,0 0 0,-4 14 0,-1 0-112,-4-4 1,1-1 111,3 10 0,-1-1 0,-9-9 0,-3-1 0,6-5 0,-1-1 0,-4-12 0,-2 0 0,1 6 0,0 2 0,0 8 0,0 2 0,1-2 0,-2 0 0,-14-20 0,9 22 0,0-1 0,-7 1 0,0 4 0,-4-14 814,7 7-814,-9 21 0,10-7 0,-18-8 0,5-7 0,0 10 0,1 2 0,8 14 0,-5-2 0,0 1 0,1 4 0,2 2 0,-1-1 0,4 4 0,-8-5 0,4 5 0,-18-9 0,-2-1 0,-21-9 0,11 15 0,-7-14 0,14 26 0,9-10 0,-1-2 0,-6 6 0,-2 1 0,-6-5 0,-2 0 0,-4 1 0,0 0 0,12 1 0,1 2 0,0 4 0,1 1 0,-12-5 0,0 4 0,7 4 0,2-4 0,1 6 0,1 0 0,3 5 0,-1 0 0,0-4 0,0 0 0,-7 5 0,0-2 0,4-3 0,3-2 0,-6 1 0,5 0 0,16 0 0,-9 6 0,-25 19 0,19-7 0,0 1 0,-16 10 0,9-5 0</inkml:trace>
  <inkml:trace contextRef="#ctx0" brushRef="#br0" timeOffset="132669">10973 1596 24575,'-11'-6'0,"0"6"0,5 10 0,2 2 0,8-2 0,2-10 0,0-6 0,-6 0 0,-1 6 0,-4 1 0,5 3 0</inkml:trace>
  <inkml:trace contextRef="#ctx0" brushRef="#br0" timeOffset="133498">10981 1332 24575,'-5'-6'0,"4"18"0,-4 1 0,5 24 0,0-7 0,0 8 0,0 10 0,0-15 0,0 0 0,0-32 0,0-33 0,0 0 0,0-4 0,5 1 0,0-1 0,-2-29 0,11 33 0,-8 35 0,13 18 0,2 11 0,4 4 0,-5-11 0,-10-7 0,-10-3 0,-6-9 0,-10-1 0,-1-10 0,0 4 0,7-9 0,22-8 0,2-1 0,11-5 0,-9 9 0,-10 22 0,3-3 0,-3 16 0,5-14 0,4-2 0,-3-13 0,-2-12 0,1-11 0,-10 0 0,-1-3 0,-6 22 0,-1-1 0,2 14 0</inkml:trace>
  <inkml:trace contextRef="#ctx0" brushRef="#br0" timeOffset="133833">11205 1257 8191,'8'-16'0,"-7"6"5063,-12 5-5063,4 14 2818,-2-2-2818,9 13 1719,9-13-1719,-2 2 6784,8-9-6784,1 0 0,-5 4 0,0 40 0,3 20 0,-12-25 0,-1 2 0,4 2 0,0-4 0,-5-3 0,0-4 0,-5-26 0,-5-1 0,2-5 0,-1 0 0</inkml:trace>
  <inkml:trace contextRef="#ctx0" brushRef="#br0" timeOffset="154566">13899 9256 24575,'-34'29'0,"-1"0"0,0 1 0,-4 5 0,-1 1 0,1 0 0,4-4 0,1 0 0,1 0-988,0 2 0,0 0 0,4-2 988,3-1 0,3-1 99,-3 5 0,3 0-99,-6 17 0,11-23 0,1 0 654,1 10-654,-4-6 0,7-13 0,3-31 373,5-20 1,5 2-1,0 3 1</inkml:trace>
  <inkml:trace contextRef="#ctx0" brushRef="#br0" timeOffset="154831">13265 9810 24575,'-15'34'0,"-7"16"0,11-1 0,-1 4 0,-5-9 0,1-3 0,9-4 0,0-4 0,-8 2 0,15-25 0,14-4 0,26-16 0,0-2 0,18-14 0,-27 10 0,3-4 0,-12 7 0,-4 3 0,-8 5 0</inkml:trace>
  <inkml:trace contextRef="#ctx0" brushRef="#br0" timeOffset="155667">16408 10544 24575,'-26'-6'0,"9"26"0,11 16 0,3 7 0,-3-2 0,1 2-1679,3 19 0,1 1 1679,-5-18 0,0 1 0,6 16 0,0 0 419,-5-11 1,0-1-420,4 7 0,0-4 599,-9 5-599,5-29 0,-1-20 0,-19-31 1738,1 11-1738,-3-13 182,7 23-182,8 11 0,-3 31 0,7-5 0,10 17 0,10-32 0,10-1 0,8-18 0,-12-1 0,13-16 0,-7-28 0,6-16 0,-9-1 0,-6 18 0,-15 25 0</inkml:trace>
  <inkml:trace contextRef="#ctx0" brushRef="#br0" timeOffset="156581">22002 8837 24575,'20'19'0,"14"32"0,-13-16 0,3 5 0,-1 0-2226,7 16 1,1 0 2225,-6-14 0,2 0 0,-2-3 682,0-2 0,0-3-682,0 2 0,-1-3 0,6-1 725,-3 3-725,-30-35 0,1-2 0,-31-18 2362,13 12-2362,-9-5 0,18 18 0,6 1 0,10 0 0,13-1 0,10-5 0,15-19 0,-7 1 0,-2-21 0,-13 13 0,-11-12 0,-4 15 0,-21-7 0,6 18 0,-7 3 0,11 9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1T03:30:44.869"/>
    </inkml:context>
    <inkml:brush xml:id="br0">
      <inkml:brushProperty name="width" value="0.05292" units="cm"/>
      <inkml:brushProperty name="height" value="0.05292" units="cm"/>
      <inkml:brushProperty name="color" value="#FF0000"/>
    </inkml:brush>
  </inkml:definitions>
  <inkml:trace contextRef="#ctx0" brushRef="#br0">12072 6829 24575,'-10'32'0,"-3"-3"0,-2 5 0,-8 17 0,-2 5 0,7-14 0,-1 3 0,1-1 0,1 1 0,-1 0 0,2 0 0,-4 15 0,1-2 0,5-10 0,0-4 0,2-4 0,-1-3 0,2-5 0,-1-1 0,-11 28 0,0-1 0,2-4 0,2-3 0,4-2 0,3 0 0,2 3 0,2 2 0,0-1 0,0-4 0,1-8 0,1-11 0,2-8 0,0-5 0,3-11 0,-1-3 0,2-10 0,-1-5 0,-3-4 0,-4-4 0,-4-4 0,-4-2 0,-3-2 0,2 3 0,1 3 0,5 5 0,6 9 0,1 1 0,4 7 0,2 8 0,1 6 0,5 15 0,4 9 0,4 9 0,4 3 0,-1-6 0,-3-11 0,-6-13 0,-4-11 0,-2-5 0,0-4 0,1-1 0,6-11 0,-2-3 0,6-12 0,-2 1 0,6-4 0,7-2 0,4 0 0,2-1 0,-1 4 0,-4 4 0,-5 7 0,-5 6 0,-6 3 0,-3 4 0,-5 1 0,-2 2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4T05:04:46.621"/>
    </inkml:context>
    <inkml:brush xml:id="br0">
      <inkml:brushProperty name="width" value="0.05292" units="cm"/>
      <inkml:brushProperty name="height" value="0.05292" units="cm"/>
      <inkml:brushProperty name="color" value="#00B050"/>
    </inkml:brush>
  </inkml:definitions>
  <inkml:trace contextRef="#ctx0" brushRef="#br0">7898 9482 24575,'11'0'0,"13"0"0,0 0 0,16 0 0,4 0 0,5 0 0,-7 0 0,2 0-638,-2 0 1,3 0 0,3 0 637,10 0 0,3 0 0,2 0-1128,-10 0 1,1-1 0,0 1 0,1 1 1127,2 2 0,0 1 0,0 0 0,0-2 0,0 0 0,-1-2 0,1 1 0,1 0 0,-2 1 0,1 1 0,2 0 0,-2 0 0,-2-1 0,2-1 0,-3-1 0,0-1 0,7 1 0,-9 0 0,4 0 0,2 0 0,3 0 0,-1 0 0,0 0 0,-3 0 0,3 0 0,-2-1 0,-1 1 0,1 0 0,0 0 0,3 1 0,-1 0 0,1 1 0,2 0 0,0 1 0,0-1 0,1 0 0,-2 0-666,1-2 1,1 1 0,-1-2 0,1 1-1,-2 0 1,-1 1 0,-1 1 665,0 2 0,-1 1 0,-2 0 0,0 0 0,-1 0 0,-1-1 0,5-3 0,0 0 0,-1-1 0,-3 0 0,-1 1-313,-2 2 0,-3 1 0,0 0 0,2-1 313,10-2 0,2-1 0,1-1 0,0 1 0,0 0 0,0-1 0,1 1 0,2 1 0,-6 1 0,3 1 0,1 0 0,-3 0 0,-2-1-280,-2-1 1,-2-1 0,-1 1 0,-2 0 279,13 4 0,-2 0 0,-5-1 0,0-4 0,-2 0 755,-14 0 1,1 0 0,0 0-756,14 0 0,-2 0 0,4 0 0,-2 0 0,-10 0 0,-4 0 0,7 0 4607,-6 0-4607,-16 0 2136,-3 0-2136,4 0 3967,-9 0-3967,-3 0 117,-18-10 1,7 8-1,-14-7 1</inkml:trace>
  <inkml:trace contextRef="#ctx0" brushRef="#br0" timeOffset="8165">11973 11582 24575,'0'0'0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4T05:26:30.510"/>
    </inkml:context>
    <inkml:brush xml:id="br0">
      <inkml:brushProperty name="width" value="0.05292" units="cm"/>
      <inkml:brushProperty name="height" value="0.05292" units="cm"/>
    </inkml:brush>
    <inkml:brush xml:id="br1">
      <inkml:brushProperty name="width" value="0.05292" units="cm"/>
      <inkml:brushProperty name="height" value="0.05292" units="cm"/>
      <inkml:brushProperty name="color" value="#A020F0"/>
    </inkml:brush>
  </inkml:definitions>
  <inkml:trace contextRef="#ctx0" brushRef="#br0">3892 5813 24575,'5'38'0,"0"-1"0,1 19 0,2 6 0,0-6 0,1 5 0,-1-1-1684,-3-5 1,0-1 0,-1-1 1683,1-3 0,-1-1 0,-1-5 0,-2-5 0,-2-5 1527,1 8-1527,5-24 819,-4-38-819,13-9 0,3-6 0,-2-11 0,3-5-329,5 5 1,5-2 0,0 0 328,-3 6 0,0 1 0,0 2 0,10-11 0,-2 6 0,-9 14 0,-3 4 638,6 0 1,-19 18-1,4-5 1</inkml:trace>
  <inkml:trace contextRef="#ctx0" brushRef="#br0" timeOffset="233">4271 6205 24575,'13'43'0,"0"0"0,-1 0 0,1 3 0,-1-3 0,7-1 0,-1-5 0,-1-7 0,4 3 0,-3-15 0,0 2 0,-2-14 0,-10-19 0,-1 9 0,-5-13 0</inkml:trace>
  <inkml:trace contextRef="#ctx0" brushRef="#br0" timeOffset="1352">4916 5979 24575,'0'20'0,"5"-3"0,-4 11 0,12 7 0,-11 7 0,7 6 0,-9-18 0,4 3 0,-2-16 0,2-19 0,-4-22 0,4-15 0,3-3 0,9-10 0,-8 15 0,3 8 0,7 24 0,-7 12 0,4 16 0,1-11 0,-4 4 0,2-15 0,-4 4 0,20-42 0,20-7 0,-26 21 0,1 0 0,5-5 0,-1 6 0,2 18 0,9-11 0,-8 22 0,25 3 0,4-2 0,-24-12 0,-1-3 0,12-6 0,-16-18 0,-26 1 0,-15 8 0,7-4 0,-16 16 0,9 23 0,-10 26 0,11 6 0,5 7 0,35-18 0,-10-16 0,19-6 0,-12-12 0,17-32 0,-4-11 0,-22 15 0,-3-2 0,6-17 0,-22 23 0,5 18 0,-6 11 0,0-2 0,0 0 0</inkml:trace>
  <inkml:trace contextRef="#ctx0" brushRef="#br0" timeOffset="2000">5958 5678 24575,'-19'12'0,"11"1"0,-11 11 0,17-4 0,-4 6 0,12-5 0,5-5 0,7-11 0,-2-11 0,1-9 0,-6 3 0,-4-4 0,3 10 0,-9-3 0,10 17 0,-4-2 0,6 6 0,11-3 0,-10-9 0,30-9 0,18-10 0,-14 6 0,15-4 0,-42 17 0,0 5 0,0-4 0,-4 4 0,8-5 0,1-12 0,14-10 0,-5-9 0,-6 8 0,-17 5 0,-2 16 0,-9 20 0,4 6 0,-11 13 0,-9-4 0,-14-5 0,-5-5 0,-7 1 0,-21 0 0,0-1 0,21-4 0,2-1 0,-6-6 0,0 0 0</inkml:trace>
  <inkml:trace contextRef="#ctx0" brushRef="#br0" timeOffset="2366">4277 6707 24575,'9'6'0,"20"-1"0,31-30 0,-26 17 0,2-1-1442,6-12 0,2-2 1442,-1 6 0,3 0 0,-1 0 0,2-3 0,3 0 0,-5 1 0,2-1 0,1 0 0,-1 1 0,14-4 0,-1 1 0,1-1-1066,2-2 1,-1-1 0,-3 3 1065,-15 8 0,-3 1 0,2 1 0,7-3 0,1 0 0,0 1-68,14-3 1,-4 3 67,-8 1 0,-7 2 0,0 4 0,-55 20 0,-24 1 0,-27 14 0,25-14 0,-6-1 0</inkml:trace>
  <inkml:trace contextRef="#ctx0" brushRef="#br0" timeOffset="2733">5143 6477 24575,'-6'20'0,"1"1"0,5-1 0,6 18 0,-4 27 0,14-2-358,-15-22 1,0-1 357,9 8 177,-4-5-177,-4-17 0,8-7 0,6-13 0,1-7 0,16-1 538,5-19-538,-5 12 0,2 0 0,18-10 0,-20 4 0,-4 2 0,-4 10 0,-11-19 0,-5 15 0,-7-12 0,2 2 0,-4 6 0,0 2 0</inkml:trace>
  <inkml:trace contextRef="#ctx0" brushRef="#br0" timeOffset="2982">5509 6666 24575,'24'29'0,"3"-6"0,0 13 0,-7-8 0,-25-5 0,-7-2 0,-11-1 0,10-8 0,-7-2 0,13-5 0,-3-5 0,5 0 0</inkml:trace>
  <inkml:trace contextRef="#ctx0" brushRef="#br0" timeOffset="5016">6541 6265 8191,'0'-11'0,"4"0"5063,-2 19-5063,8 17 1409,-4 7 0,0 6-1409,3 6 0,0 0 0,-2-4 0,-1-1 859,-1-1 1,0-5-860,1-2 6784,-5 2-6784,5-16 0,-10-11 0,-4-22 0,-8-41 0,12 19 0,-1-2 0,-6-4 0,1 1-298,9 1 0,0 1 298,-10-23 0,19-1 0,8 33 0,3 3 0,7-19 0,18 19 0,5 38 0,-7 32 0,-18-14 0,-4 4 0,4 31 596,-33-7-596,-12-12 0,-1-14 0,-9 0 0,11-21 0,-3 7 0,7-13 0,-1 7 0,11-4 0,6 1 0,6 5 0,12 13 0,3-4 0,12 1 0,10 0 0,5-18 0,-9-2 0,3-2 0,1-9 0,1-3 0,9-5 0,-2-2 0,-15 5 0,-3-2 0,-1-4 0,-7-2 0,-13-13 0,0-3 0,-21 3 0,-15 20 0,4 10 0,-8 6 0,22 9 0,-8 9 0,12 13 0,-7-6 0,18 0 0,6-6 0,2-10 0,6-1 0,-16-9 0,2-4 0</inkml:trace>
  <inkml:trace contextRef="#ctx0" brushRef="#br0" timeOffset="5674">7316 6304 24575,'11'27'0,"1"-5"0,-1-5 0,16-32 0,1 2 0,-2-7 0,1 0 0,8 10 0,13-5 0,-25 15 0,30 0 0,-2 0 0,-16-2 0,-1-2 0,24-15 0,-27 0 0,-8-10 0,-21 1 0,-8-4 0,-7 6 0,-11 6 0,-3 35 0,14 0 0,-8 16 0,20-3 0,-5 4 0,15-6 0,-2-2 0,16-31 0,-9 0 0,9-25 0,-15 1 0,4-8 0,-1-9 0,-8-15 0,-2-4-805,4 15 1,1-1 0,-2 2 804,-3-12 0,-2 7 0,-2 13 0,1 19 0,1 85 0,-2-18 0,1 4 0,2 14 0,0 3-660,-2-4 1,4-4 659,7-16 0,4-4 0,14 22 0,14-26 0,-15-13 0,-13-19 0</inkml:trace>
  <inkml:trace contextRef="#ctx0" brushRef="#br0" timeOffset="6749">8047 6129 8191,'5'-6'0,"5"8"5063,11 5-5063,10 1 2818,-3-2-2818,6-11 1719,-17-6-1719,-8-14 6784,-35-11-6784,-11 6 0,20 8 0,7 16 0,40 6 0,-14 0 0,-1 0 0,0 6 0,-3-5 0,3 5 0,1-6 0,2-9 0,12 1 0,-5-3 0,4 5 0,-8 6 0,8 0 0,-6 0 0,8 0 0,-15-5 0,0 4 0,-1-10 0,-3 5 0,7-13 0,-6-14 0,-2 0 0,-1-2 0,-2-28-494,3 18 0,-1 1 494,-7-14 0,8-6 0,-11 24 0,-6-1 0,-1 23 0,-5 3 0,-9 39 0,13 41 494,0-23 0,1 1-494,5 5 0,4-2 0,7 12 0,-1-29 0,12-20 0,-3-9 0,5-9 0,-9 2 0,2-3 0,-9 5 0,9 5 0,2 0 0,8 0 0,-3 0 0,4 0 0,-6 0 0,1-5 0,0 10 0,-3 6 0,-8 15 0,-4 17 0,-6-3 0,0-1 0,0 1 0,0 23 0,-9 2 0,-2-24 0,-27-33 0,13-19 0,-10-2 0,20-15 0,2-6 0,-13-22 0,4 5 0,7 14 0</inkml:trace>
  <inkml:trace contextRef="#ctx0" brushRef="#br0" timeOffset="7851">9455 5208 8191,'0'-11'0,"-5"0"5063,-1 5-5063,-5 6 2818,0 11-2818,5 38 0,3-15 0,2 2 0,1 27 1719,4 3-1719,7-47 6784,13-4-6784,-1-19 0,2-7 0,-5-35 0,-6 14 0,-4 4 0,-4 21 0,-1 17 0,-4-5 0,4-5 0</inkml:trace>
  <inkml:trace contextRef="#ctx0" brushRef="#br0" timeOffset="8199">9617 5218 24575,'6'37'0,"2"1"0,5 26 0,-5-27 0,3-10 0,-10-27 0,17-14 0,2-28 0,18-9 0,-7 10 0,6-2 0,-20 40 0,6-10 0,-12 27 0,0-6 0,2 24 0,-11-18 0,7 4 0,-9-13 0</inkml:trace>
  <inkml:trace contextRef="#ctx0" brushRef="#br0" timeOffset="8650">9973 5116 24575,'0'21'0,"0"-5"0,6 4 0,0-13 0,18 2 0,7-21 0,1 2 0,-3-9 0,-14 7 0,-5 1 0,-4 10 0,8 23 0,-13 10 0,0 5 0,9 3 0,0 1-703,-8 14 0,-1-1 703,5-12 0,-1-1 0,-3 1 0,-4-2 0,-8 26 0,-1-12 0,-11-25 0,6-19 0,0-16 0,1-17 1406,-2-36-1406,6-5 0,7 24 0,3 0 0,13-8 0,1 24 0,5 5 0,-7 17 0,2-16 0,-7 15 0,1-6 0</inkml:trace>
  <inkml:trace contextRef="#ctx0" brushRef="#br0" timeOffset="9050">10350 4965 24575,'0'15'0,"0"9"0,0 7 0,6 5 0,0-10 0,7-6 0,6-14 0,11-14 0,8-1 0,7-12 0,-14 14 0,5-9 0,-18-3 0,11-24 0,-23 7 0,-4-2 0,2-28 0,-15 33 0,-4 5 0,-9 3 0,-7 19 0,20 6 0,7 0 0</inkml:trace>
  <inkml:trace contextRef="#ctx0" brushRef="#br0" timeOffset="9400">10659 4563 24575,'6'32'0,"-1"0"0,1 5 0,4 11 0,-1 2 0,-3 0 0,0-2 0,-1-9 0,0-5 0,0-1 0,1-27 0,17-16 0,-9 2 0,13-6 0,-10 14 0,5 0 0,-6 5 0,4-4 0,-8 4 0,-2-5 0,-5 0 0</inkml:trace>
  <inkml:trace contextRef="#ctx0" brushRef="#br0" timeOffset="9699">10894 4835 24575,'9'-6'0,"-2"-4"0,13 3 0,-13-4 0,2-6 0,-19 15 0,8 4 0,-8 14 0,19 1 0,-2-6 0,8-11 0,-9-1 0,-1-4 0</inkml:trace>
  <inkml:trace contextRef="#ctx0" brushRef="#br0" timeOffset="9968">11064 4707 24575,'9'38'0,"-2"-12"0,3-4 0,4-27 0,10-7 0,-3-11 0,15-6 0,-21 8 0,9 1 0,-11 5 0,-2 9 0,-6 1 0</inkml:trace>
  <inkml:trace contextRef="#ctx0" brushRef="#br0" timeOffset="10300">11287 4691 9173,'20'-6'0,"-3"5"5120,12-18-5120,-12 11 2668,2-11-2668,-13 8 1585,7-6-1585,-10 5 6029,1-1-6029,-10 9 0,-5 4 0,-10 26 0,7 6 0,-2 15 0,23-7 0,6-23 0,12-6 0,-4-11 0,-1-6 0,-8 4 0,-3-4 0</inkml:trace>
  <inkml:trace contextRef="#ctx0" brushRef="#br0" timeOffset="18319">6036 9137 8191,'0'-11'0,"-4"0"5063,-8 55-5063,3-7 0,0 7 0,0 3 0,0 5 0,2-1 668,2-7 0,0 0 0,0 2-668,-2 9 0,-1 3 0,0-6 0,2-1 0,1-4 0,-3 0 0,2-6 1829,7-7-1829,35-46 0,7-2 0,5 1 0,-3 3 0,3 0 1389,-5-2 0,2-2 0,-1 4-1389,10 8 0,2 0 0,-7-8 0,2-4 0,1 1-125,-1 5 1,0 2 0,-1-2 124,-3-1 0,-2-1 0,-3 0 0,4 0 0,-7 1 910,-7 3-910,-26 1 0,-1-13 0,-5 4 2339,-7-39-2339,11 19 0,2-3 0,4-19 0,4-4-1322,1 12 0,3-3 0,0 3 1322,8-12 0,0 3 0,1 2 0,-1 4 0,-5 16 0,-2 6 0,0-7 0,6 10 0,-59 21 0,-1 17 0,-8 4 0,-4-5 0,-7-2 0,-4 3-1331,2 2 0,-4 2 1,-1 0-1,1-2 1331,6-5 0,1-2 0,1 0 0,-1 1 0,-3 4 0,-1 1 0,2-1 0,2-3 738,3-6 1,3-4 0,-1 4-739,-4 6 0,0 2 0,4-2 0,-5-7 0,4-2 0,3 7 0,7 1 0,12-2 0,27 5 0,1 12 0,4-14 0,-5 8 0</inkml:trace>
  <inkml:trace contextRef="#ctx0" brushRef="#br0" timeOffset="19202">15619 10868 24575,'5'0'0,"0"0"0</inkml:trace>
  <inkml:trace contextRef="#ctx0" brushRef="#br0" timeOffset="19952">15640 10879 8191,'0'-11'0,"-5"1"5063,4 20-5063,-8 22 0,-3 9 0,4 7 0,1 5 0,-3-5 0,-1 3 0,2-3 1409,2 6 0,0-3-1409,-4 1 0,1-6 0,8-8 1719,21-23-1719,38-40 0,-7 6 0,6 1 0,-10 7 0,2 2 0,-2 1 3103,12 1 1,0 3-3104,-9 3 0,2 2 0,-4-1 0,0 0 0,-3 0 0,5 0 0,-4 0 0,7 0 0,-33-34 0,-15-4 0,-3-7 0,-2 1 0,2-5 0,6 1 0,4-7 0,1-1 0,-2 8-1492,1-5 1,1 4 1491,2 2 0,3-2 0,-5 11 0,-4 7 0,-31 34 0,-37 19 0,5-4 0,-5 1-892,1 0 0,-1 0 892,13-6 0,-2 0 0,2-1 0,-8 2 0,1-1 0,-10 1 0,1-2 0,16-5 0,3 0 0,3-1 0,5-2 2669,-1-4-2669,30-5 0,-2 4 0,9-4 0</inkml:trace>
  <inkml:trace contextRef="#ctx0" brushRef="#br0" timeOffset="21568">25254 14715 24575,'8'32'0,"-2"-2"0,-6-10 0,0 18 0,0 4 0,0 8 0,-6-5 0,5-19 0,3-11 0,10-10 0,8-5 0,1-6 0,16-4 0,21 2 0,-17-2 0,4 1 0,11 7 0,0 2 0,-8-5 0,1 0 0,12 4 0,1 2 0,-13-1 0,-1 0 0,9-4 0,-2-2 0,-18 1 0,-3-2 0,16-14 0,-37 5 0,-7-29 0,-15-2 0,3 2 0,0-3 0,1 12 0,-1 1 0,-4-6 0,0 1 0,8-8 0,-17-15 0,17 19 0,-6-4 0,8 22 0,0 10 0,0 6 0,-5-1 0,-13 5 0,-1 1 0,-17 5 0,-27 10 0,9-8 0,-5 15 0,-4 3 0,10-6 0,-1 1-1272,8 2 1,-2 2 0,3-1 1271,-9 1 0,3-2 0,8-5 0,5 0 0,-11 18 0,1-19 0,12 10 0,8-10 0,18-15 0,10 8 0,0-9 0</inkml:trace>
  <inkml:trace contextRef="#ctx0" brushRef="#br0" timeOffset="32434">6986 9504 24575,'20'0'0,"22"-8"0,-5 2 0,6 0 0,20-6 0,4 1-2148,-8 4 1,1 1 2147,7 0 0,-2 1 0,-19 4 0,-1 2 660,12-2 1,3 2-661,-12 1 0,3 2 0,-3 0 0,9-4 0,-1 2-322,11 10 0,-5 2 322,-28-7 0,-2 1 0,4 6 0,1 2 0,15 4 0,3 1 0,-2 3 0,0 1 440,-10-4 1,1 1 0,-1 0-441,-2 0 0,0 2 0,-3-2 0,4 7 0,-2 0 0,-1-2 0,-4 0 0,10 18 0,-8-4 0,2 5 0,0 5 0,1 3 0,-9-9 0,1 1 0,-1 0 0,-7-6 0,-1-2 0,0 1 0,0 2 0,-1 1 0,0-2 0,5 9 0,0-1 0,-6-6 0,1 1 0,-1 0 0,8 14 0,-2 0 0,0 0 0,-5-2 0,-9-15 0,-1-3 0,19 22 0,-28-30 0,15-9 1449,-17-1-1449,4-7 0,-1-2 0,-2 0 846,-2-9-846,-19 4 1,-4-10-1,-6 4 0,3-10 0,6 9 0,-6-4 0,9 6 0,-3 0 0,14 5 0,1 10 0,5 2 0,5 4 0,-4-6 0,19 0 0,-7-3 0,14-1 0,-9-16 0,19-23 0,-16-21 0,-1 21 0,0 0 0,-2-30 0,-4 27 0,-8 11 0,-6 15 0</inkml:trace>
  <inkml:trace contextRef="#ctx0" brushRef="#br0" timeOffset="33767">16416 11305 24575,'11'5'0,"9"7"0,3 11 0,10 11 0,1 6 0,-6 10 0,-7-3 0,-2 6-2546,-5 4 0,-1 2 2546,1-15 0,2 0 0,-4 1 0,-4 18 0,0-2 326,7-15 0,-1 0-326,-11 18 0,-3 4 0,5-6 0,1 2 0,-4-3 0,-2 3 0,-2-2-415,0-10 1,-2-2 0,-1 2 414,-1 13 0,-2 2 0,1-4 0,0-1 0,-1-4 0,-7 6 0,1-5 0,12 4 0,-7-19 0,-2 1 0,2-7 0,1 0 0,-1 9 0,-2-1 0,-5-14 0,0-1 1769,7 1 0,0 1-1769,-7 4 0,0-1 0,2 2 0,1-1 278,0-1 1,1-2-279,-11 13 1588,11-20-1588,4-7 0,-2-5 0,8-4 0,-9 0 0,5-6 0,-9-23 0,9 9 0,-8-9 0,8 9 0,0 16 0,1-4 0,10 12 0,5-9 0,19-2 0,-9-4 0,7 0 0,-16-4 0,4-4 0,-2-7 0,4-3 0,-9 7 0,-2 2 0</inkml:trace>
  <inkml:trace contextRef="#ctx0" brushRef="#br0" timeOffset="35785">25365 14334 8191,'11'-5'0,"-5"-1"5063,4-9-5063,-1-9 2818,-2-8-2818,2-2 0,-1-4 0,-6-2 0,-2-1 0,5-15 0,-1-2 0,-3 3 0,-2-2 0,-4-7 0,-1 1 251,-1 13 0,0 1-251,1-9 0,-2 1 0,-3 16 0,0-1 2902,9-19 0,1-3-2902,-10 2 0,-1 0 0,6 3 0,0 3-446,1 5 0,-4 5 446,-23-12 0,20 18 0,-1-2 0,-9 2 0,-1-2 0,1-4 0,2-2 847,1 4 1,0 1-848,2 5 0,1 3 0,-2-19 394,-9 11-394,14 22 1000,-22-5-1000,10 4 0,-1 8 0,9 0 0,6 12 0,-4-7 0,-2 3 0,-4 0 0,0-5 0,4 9 0,2-9 0,9 19 0,14 11 0,1 5 0,6 17 0,-9-10 0,0 8 0,-5 1 0,5-13 0,-6-3 0,0-27 0,9-16 0,-7-13 0,15-11 0,-15-3 0,21-6 0,-14 15 0,7 2 0,-11 24 0,0 5 0,11 10 0,2-2 0,8 13 0,15 0 0,-24-6 0,13 4 0</inkml:trace>
  <inkml:trace contextRef="#ctx0" brushRef="#br0" timeOffset="38368">11329 3947 24575,'11'-6'0,"8"-11"0,10 5 0,7-1 0,15-9 0,7-3-337,-8 8 1,3 0-1,3 0 337,-7 1 0,3-1 0,-1 1 0,-3 3 110,-2 1 1,-2 3-1,-2-1-110,18-7 0,-11 7 168,-21 19-168,-23 20 0,-5 12 0,0 7 0,0-3 0,0 3-990,-1-1 1,0 5 0,3-1 989,1-6 0,2-1 0,0 4 0,-1 8 0,-1 5 0,1 2 0,1 1 0,2-8 0,0 1 0,1 1 0,0 1 0,0 1 0,-3-1 0,1 2 0,-2 1 0,1 1 0,1-1 0,0-2 0,0-3 0,2 0 0,0-1 0,0-1 0,-1-1 0,-1-2-1208,-1 11 0,-1-2 1,0-2-1,1-4 1208,6 4 0,1-3 0,-4-5 0,-6 1 0,-1-4-359,6-2 0,-2-1 359,-9-3 0,-3 0-12,-3 8 1,-5 1 11,-6-3 0,-4 0 0,0-2 0,-1-1 651,-1-4 0,-1-5-651,3-11 0,-2-3 2754,-6 3 0,-2-3-2754,0-7 0,0-1 572,0 3 0,2-2-572,-20-5 40,26-4-40,7-6 1057,8-9-1057,-4-3 0,-5-22 0,8-15 0,6 9 0,1 0 0,6-7 0,0-2 0</inkml:trace>
  <inkml:trace contextRef="#ctx0" brushRef="#br0" timeOffset="39067">12621 5009 8191,'12'6'0,"13"-4"2077,30-7 1,12-3-2078,-20-1 0,1-1 0,3 0 0,-1 1 0,2 0 0,0 0 0,-3-2 0,3-3 0,-2-1 0,-5 2 1460,7 3 0,-11-1-1460,-10-14 457,-36 18 0,3-2 0,-7 9 0</inkml:trace>
  <inkml:trace contextRef="#ctx0" brushRef="#br0" timeOffset="39301">13367 4781 24575,'16'4'0,"0"7"0,1 6 0,-1 0 0,-10 10 0,-7-8 0,-9 10 0,-9-8 0,2-9 0,5 2 0,-2-13 0,7 8 0,-3-7 0,5 2 0</inkml:trace>
  <inkml:trace contextRef="#ctx0" brushRef="#br0" timeOffset="40398">14466 4367 24575,'-6'-5'0,"1"13"0,5-1 0,10 29 0,-7 20 0,2-19 0,-1 2-768,-3 2 1,-2 1 767,1-4 0,0-2 0,0 20 373,0-18-373,0-14 0,0-4 0,5-13 0,21-48 0,1 2 0,4-4 0,1-7 0,1-3-171,-7 15 0,0-2 0,-1 5 171,1 2 0,-2 2 0,14-22 0,-21 24 0,-6 19 0,-11 6 0,0 9 0</inkml:trace>
  <inkml:trace contextRef="#ctx0" brushRef="#br0" timeOffset="40632">14750 4490 24575,'29'57'0,"0"-4"0,-6-20 0,1-1 0,11 16 0,-20-22 0,5-11 0,-18-5 0,12-9 0,-13 4 0,4-5 0</inkml:trace>
  <inkml:trace contextRef="#ctx0" brushRef="#br0" timeOffset="41850">15346 4363 24575,'6'5'0,"-1"5"0,0 11 0,-4 1 0,4 3 0,3 3 0,-5 19 0,5-3 0,-8-1 0,0-14 0,0-31 0,0-10 0,0-18 0,9-19 0,-1 7 0,7 7 0,-3 15 0,-6 24 0,3 8 0,-3 9 0,6 0 0,9-29 0,4-14 0,3-9 0,-6-1 0,-7 26 0,5 6 0,-2 10 0,9 7 0,-10-6 0,0-1 0,-6-10 0,4 0 0,2-10 0,1-11 0,-7-10 0,-5-9 0,-6 2 0,-5 3 0,-1 14 0,0 16 0,1 17 0,-3 16 0,6 3 0,-7 7 0,14-7 0,22-4 0,11-9 0,11-8 0,6-14 0,-14 2 0,-12-15 0,0-2 0,1 3 0,0-29 0,-23 17 0,-7 3 0,-5 10 0,-9 32 0,-3 14 0,2 12 0,7-5 0,17-21 0,-6-8 0,6-9 0</inkml:trace>
  <inkml:trace contextRef="#ctx0" brushRef="#br0" timeOffset="42299">16161 4299 24575,'0'32'0,"5"-11"0,-4 13 0,8-19 0,-3-9 0,17-10 0,2-13 0,4-6 0,2-1 0,3-6 0,-3 7 0,-1 3 0,-3 6 0,4 7 0,-5 10 0,-9-1 0,7 25 0,-6-18 0,2 9 0,-9-8 0,-6-4 0,-10 4 0,-7 5 0,-6-7 0,0 5 0,3-11 0,4-2 0,5-2 0,1-2 0</inkml:trace>
  <inkml:trace contextRef="#ctx0" brushRef="#br0" timeOffset="42582">16744 3911 24575,'6'5'0,"5"22"0,0 26 0,-2 1 0,1 9 0,-10-17 0,8 11 0,-6-9 0,11-6 0,-11-32 0,2-6 0,-4-9 0</inkml:trace>
  <inkml:trace contextRef="#ctx0" brushRef="#br0" timeOffset="42766">16738 4102 8191,'3'0'0,"0"-10"5063,17 3-5063,-2-3 2818,9-4-2818,-6-5 0,-3 5 0,-10-3 0</inkml:trace>
  <inkml:trace contextRef="#ctx0" brushRef="#br0" timeOffset="42968">17100 3788 24575,'0'32'0,"0"-4"0,8 37 0,-3-32 0,1 1 0,-1 12 0,0 2 0,0 1 0,-1-2 0,-4 18 0,0-17 0,-9-42 0,6-1 0,-6-5 0</inkml:trace>
  <inkml:trace contextRef="#ctx0" brushRef="#br0" timeOffset="43165">17048 4127 24575,'9'-6'0,"12"-3"0,11 1 0,5-4 0,-9-5 0,-13 9 0,-8-1 0</inkml:trace>
  <inkml:trace contextRef="#ctx0" brushRef="#br0" timeOffset="43835">14687 5278 8191,'-16'0'0,"23"0"4369,42-19-4369,-3 4 0,10-3 0,0 1 0,-2-2 0,1 0 0,7-2-304,-8 4 1,7-2 0,3-1 0,2-1 0,-2 2 0,-5 0 303,-5 3 0,-5 0 0,0 1 0,1 0 0,4-1 94,3-1 1,3-1 0,2 0 0,1-1 0,0 1-1,-3 1-94,-4 1 0,-1 0 0,0 1 0,-1-1 0,0 1 0,0 1 0,6-3 0,-1 0 0,0 1 0,0 1 0,0 0 514,0 0 1,2 1-1,-1 0 1,-3 1 0,-3 1-515,10-4 0,-4 0 0,-11 4 393,13-2-393,-77 25 0,-13-6 0,-9 15 0</inkml:trace>
  <inkml:trace contextRef="#ctx0" brushRef="#br0" timeOffset="44300">15133 5442 8191,'-10'0'0,"-1"0"5063,17-12-5063,2 2 2818,24-4-2818,16-15 0,-9 13 0,9 0 0,4-2-218,4-4 1,5-2 0,3-2 0,3 1 217,-10 6 0,2 0 0,2-1 0,1 1 0,0 0 0,-2 0 14,-4 2 1,0 1 0,-1 0 0,0 0 0,0 0 0,0 1-15,9-2 0,1-1 0,0 2 0,-3 0 0,-4 2 0,-5 1 0,-4 1 0,-1 1 0,1 1-139,3 0 1,2 1-1,-2 0 1,-4-1 138,2-3 0,-4-1 0,-3 3 0,14 1 0,-17-2 0,-33-4 619,-56 22 1,16-3 0,1 8 0</inkml:trace>
  <inkml:trace contextRef="#ctx0" brushRef="#br0" timeOffset="44735">16027 5216 8191,'-11'14'0,"8"8"5063,13 13-5063,-2 12 0,11 9 0,-17-5 0,-1 5 0,10 4 0,0 4 303,-9-9 0,-3 2 1,2-4-304,9 4 0,0-5 0,-9-4 0,0-9 1955,7-15-1955,-3-14 5956,-4 0-5956,9-9 0,5 4 0,16-16 0,6-7 0,-2 3 0,1-2 77,23-12 1,1-2-78,-9 7 0,2 0 0,-7 4 0,4 0 0,-4 2 0,5-1 0,0 1 0,11-3 0,-2-1 0,-20 7 0,-5 0 0,12-19 0,-11 12 0,-30 4 0</inkml:trace>
  <inkml:trace contextRef="#ctx0" brushRef="#br0" timeOffset="44982">16988 5576 24575,'39'43'0,"-13"-13"0,2 7 0,-18-20 0,-10-2 0,-9-3 0,-3 4 0,-18-1 0,2 2 0,1-10 0,12-1 0,10-6 0</inkml:trace>
  <inkml:trace contextRef="#ctx0" brushRef="#br0" timeOffset="45687">17871 5117 11436,'-11'0'0,"-5"0"4920,-2 10-4920,-9 18 2287,4 5-2287,6 14 0,0-9 0,15-8 1298,-7-1-1298,28 4 4634,4-6-4634,14 8 0,-15-15 0,-3-8 0,-18 2 0,4-3 0,-21 10 0,3-5 0,-19-6 0,14 0 0,-2-9 0,9 4 0,1-15 0,4 8 0,1-8 0</inkml:trace>
  <inkml:trace contextRef="#ctx0" brushRef="#br0" timeOffset="46016">17971 5418 24575,'43'-23'0,"-4"1"0,-2-14 0,-9 2 0,-20-14 0,-9 19 0,-6 2 0,-13 27 0,0 31 0,-1 15 0,6 1 0,11 3 0,15-31 0,5-3 0,-4-10 0,-3-6 0</inkml:trace>
  <inkml:trace contextRef="#ctx0" brushRef="#br0" timeOffset="46334">18216 5274 24575,'0'15'0,"0"10"0,0-1 0,5 6 0,-4-23 0,9-8 0,5-11 0,-2 1 0,7 6 0,-9 10 0,4 5 0,-2 7 0,-1-1 0,-2-5 0,-4-7 0,0-4 0,-1 0 0</inkml:trace>
  <inkml:trace contextRef="#ctx0" brushRef="#br0" timeOffset="46616">18508 5114 24575,'-15'5'0,"3"6"0,2 5 0,5 14 0,17 1 0,1 3 0,11-5 0,-13-11 0,-11-8 0,-19 0 0,-4-4 0,-1 0 0,4-1 0,13-5 0,-3 0 0</inkml:trace>
  <inkml:trace contextRef="#ctx0" brushRef="#br0" timeOffset="46815">18803 5215 8191,'7'32'0,"-1"-7"1265,1 10 1,-2-20 0,-5-11 0</inkml:trace>
  <inkml:trace contextRef="#ctx0" brushRef="#br0" timeOffset="47350">18831 4638 24575,'-11'-7'0,"15"29"0,14 19 0,4-3 0,2 6 0,-2 8 0,0 1-1106,2-6 1,-2 0 1105,-8 7 0,-3-2 0,0-18 0,-1-2 529,-8 33-529,8-20 0,-5-15 0,-4-21 0,8-20 0,7-1 1682,10 1-1682,-3 6 0,1 5 0,-9 17 0,-3-3 0,-3 15 0,-4-12 0,-14-6 0,-3-2 0,-9-8 0,-9-8 0,1-12 0,7 3 0,7 1 0</inkml:trace>
  <inkml:trace contextRef="#ctx0" brushRef="#br0" timeOffset="47583">19227 4719 24575,'6'30'0,"-5"6"0,10-5 0,1 2 0,-1 23 0,-2-17 0,0-2 0,-3-2 0,-1-15 0,-4-15 0,4-5 0</inkml:trace>
  <inkml:trace contextRef="#ctx0" brushRef="#br0" timeOffset="48000">19394 5008 24575,'16'13'0,"8"3"0,-6-15 0,7 4 0,8-18 0,-8 1 0,6-13 0,-14 14 0,-1 24 0,-9 17 0,18 31 0,-18-30 0,1 3 0,7 18 0,0 3 0,-7-9 0,-3-1 0,-2-3 0,-4-4 0,-15 10 0,-15-42 0,3-7 0,-8-16 0,17-7 0,3-4 0,38-10 0,10 8 0,18 1 0,1 1 0,-10 5 0,-8 6 0,0 1 0</inkml:trace>
  <inkml:trace contextRef="#ctx0" brushRef="#br1" timeOffset="56582">11682 10396 24575,'0'23'0,"-10"11"0,8 23 0,-8-19 0,0 0 0,8-4 0,1 1 0,-9 2 0,0-1 0,8 20 0,-8-16 0,0 1 0,4-6 0,1 1 0,-1 3 0,0-2 0,-8 7 0,13-20 0,6-18 0,6-1 0,18-14 0,2 7 0,2-9 0,5-2 0,3 3 0,5 0 0,17-5 0,3 0 0,1 5 0,-2 1 0,-16 3 0,-2 1 0,1 5 0,-8 0 0,-11 0 0,7 0 0,-29-5 0,2-28 0,-9 3 0,9-25 0,-7 1 0,6 11 0,3-4 0,4-13 0,1-3 0,-5 19 0,-1-1 0,2 0 0,11-19 0,-1 5 0,-13 22 0,0 5 0,8-12 0,-15 28 0,2 6 0,-4-1 0,-4 0 0,-32 5 0,3 8 0,-5 2 0,-5-4 0,-3 3-856,-8 11 1,0 0 855,5-12 0,-2 0 0,5 8 0,-2 4 0,0-2-251,2-4 0,1-2 0,-1 1 251,-4 4 0,-1 3 0,4-2 0,2 2 0,5-2 0,-9 5 0,39-11 0,5-6 0</inkml:trace>
  <inkml:trace contextRef="#ctx0" brushRef="#br1" timeOffset="58417">14594 13347 24575,'5'-11'0,"5"5"0,-9 6 0,4 43 0,-5-11 0,0 6 0,0 3 0,0 17 0,0-17 0,0 0 0,0-6 0,0 0 0,0 1 0,0-2 0,0 2 0,0-8 0,5-22 0,13-10 0,0 2 0,11-8 0,6-3 0,-1 3 0,2 1 0,24-6 0,3 0 0,-4 1 0,-2 1-411,-9 6 1,-2 0 410,-8-3 0,-5 2 0,-2 6 0,-7-7 0,-9 9 0,-9-9 0,-10-20 0,2-20 0,-3 4 0,1-3 0,4 8 0,0-1-100,0-9 0,0 2 100,5 10 0,1 2 0,-2 2 0,1 1 0,12-21 0,-19 25 0,-38 23 0,2 21 0,-4 5 0,-2-6 0,-2 0-805,-5 9 1,1 0 804,14-10 0,-1-1 0,-12 7 0,-1 1 468,11-4 0,1-1-468,-1 3 0,3-2 0,4-2 0,23-9 0</inkml:trace>
  <inkml:trace contextRef="#ctx0" brushRef="#br1" timeOffset="59984">22424 10620 8191,'-5'-11'0,"4"11"5063,-12 28-5063,1 37 0,7-30 0,-1 2 1409,-8 11 0,0 2-1409,5 6 0,-1-2 859,-1-20 1,1-1-860,-1 8 0,7-8 6784,9-23-6784,1-5 0,26-5 0,0-4 0,5-2 0,14 0 0,3-1-733,0 1 0,-1-1 733,-2-4 0,-3 1 0,15 8 0,-30-8 0,-1 1 0,28 7 0,-11-11 0,-15 12 0,-24-23 0,-5 11 1466,-5-33-1466,0 14 0,8-14 0,-6-1 0,14 12 0,2-3 0,-4-25 0,5 22 0,2 4 0,0 0 0,-11 14 0,-28 18 0,-14 12 0,-5 2 0,1-7 0,-2 1 0,-18 11 0,-3 3 0,6-7 0,3 0 0,4 2 0,1 1 0,6-3 0,5-2 0,5-2 0,19-6 0</inkml:trace>
  <inkml:trace contextRef="#ctx0" brushRef="#br1" timeOffset="63001">11567 10786 24575,'-15'0'0,"-6"0"0,-2 0 0,-7 6 0,7 1 0,-3 0 0,8 7 0,-15 1 0,-1 10 0,-19 5 0,6-1 0,11-12 0,4 8 0,19-22 0,-12 19 0,-4-7 0,-3 13 0,-7-1 0,15-4 0,-2 3 0,9-8 0,-1 7 0,-2 3 0,12-10 0,-1 4 0,9-7 0,0 2 0,0 5 0,0-6 0,0 0 0,0-5 0,0 4 0,0 1 0,0 0 0,0-1 0,0-4 0,0-15 0,0-3 0</inkml:trace>
  <inkml:trace contextRef="#ctx0" brushRef="#br1" timeOffset="63450">10916 11206 24575,'0'15'0,"0"-3"0,0 3 0,0 0 0,0 11 0,0-3 0,0 2 0,0-5 0,0-4 0,0 1 0,0-12 0,0-6 0,0-10 0,0 5 0,0 2 0</inkml:trace>
  <inkml:trace contextRef="#ctx0" brushRef="#br1" timeOffset="65618">10745 11244 24575,'0'20'0,"0"31"0,0-15 0,0 2 0,0 7 0,0 0 0,0-5 0,0-4 0,0 8 0,5-20 0,1-18 0,18-23 0,23-12 0,1-14 0,-7 19 0,1 2 0,15-6 0,-4 3 0,-26 20 0,-28 10 0,-1 2 0,-4 2 0</inkml:trace>
  <inkml:trace contextRef="#ctx0" brushRef="#br1" timeOffset="68233">15329 13526 24575,'5'-6'0,"13"-7"0,1 10 0,28-11 0,-13 12 0,16 2 0,-10 2 0,-5 17 0,10 4 0,-22-6 0,22 28 0,-18-22 0,2 11 0,-5-11 0,-14-13 0,1 1 0,0 0 0,4 6 0,-3-5 0,-2-5 0,-5-8 0,-5-14 0,0-1 0,0-14 0,-5 2 0,4-3 0,-4 10 0,5 15 0,9 13 0,6 18 0,-3 0 0,13 17 0,-17-22 0,6 12 0,-10-16 0,-9 0 0,-18-1 0,4-9 0,-20 5 0,21-9 0,-2 4 0,10-6 0,-6 4 0,4-2 0,2 7 0,5-8 0,5 4 0</inkml:trace>
  <inkml:trace contextRef="#ctx0" brushRef="#br1" timeOffset="71267">23066 10935 8191,'-6'-5'0,"6"4"5063,15-4-5063,3 5 2818,8 5-2818,0 2 1719,-8 0-1719,7 13 6784,-6-3-6784,5 14 0,-4-4 0,-3-6 0,-10-6 0,11 13 0,-2 4 0,12 17 0,-6-4 0,-1 0 0,-8-13 0,1 7 0,0-8 0,-7 10 0,6-9 0,-12-2 0,5-10 0,-1 1 0,-4 0 0,9 1 0,-9-5 0,4-2 0,-5-4 0,0 0 0,-5-5 0,-18-2 0,-9-16 0,-5 2 0,4-4 0,12 2 0,-4 5 0,7 0 0,-2-3 0,19 18 0,13-1 0,1 4 0,10 7 0,-12-15 0,7 15 0,-1-11 0,6 3 0,-7 0 0,4-9 0,-4 4 0,1-5 0,-2-5 0,3-26 0,-1-15 0,-2-10 0,-6 20 0,-1 0 0,-1-12 0,2 4 0,-4 12 0,-5 25 0,0-2 0</inkml:trace>
  <inkml:trace contextRef="#ctx0" brushRef="#br1" timeOffset="77515">15084 6861 8191,'-5'-6'0,"4"6"5063,-4 10-5063,5 6 2818,15 16-2818,-11-1 1719,30 15-1719,-16-13 6784,22-8-6784,-8-13 0,4-4 0,1-4 0,5-5 0,20-6 0,3-4-258,-21 3 0,0-1 0,0-2 258,5-6 0,1-3 0,-2 2 0,9-1 0,0 0 0,-11 0 0,1-1 0,-1 1 0,-2 3 0,0 1 0,-1-2-1079,16-11 0,0 0 1079,-16 10 0,1 2 0,0-1 0,-2-2 0,0 0 0,-2 1 0,7-1 0,0 1 0,15-7 0,-2 2 0,-26 10 0,-2 2 0,11-5 0,2-1 0,-2-1 0,1 1 0,-2 1 0,2-1 0,-2 3-519,4 1 1,-1 0 518,4-4 0,-2 3 648,17 11-648,-16-7 0,3-1 0,4 4 0,4 1 436,-11 1 1,2 0-1,-1 1-436,19-2 0,-4 1-669,-11 4 1,-3 2 668,-8-2 0,-4 2 0,18 14 538,-22-7 0,0 2-538,2 6 0,-1 2 0,-1-2 0,0-1 0,-1-1 0,-4 0 790,7 10-790,-9-8 1483,-16-1-1483,-2-9 0,-8-10 0,23-21 0,2-18 0,11 1 0,-7 10 0,3 1 0,2 11 0,3 0 0,11-8 0,4 1 0,7 5 0,0 3-656,-15 7 1,-1 0 655,1-2 0,-2 2 0,13 9 0,-17-6 0,3-2 0,1 5 0,1 0 0,8-3 0,0-3-542,-9-1 0,-1-1 542,0 3 0,-3-1 0,19-16 0,-15 10 0,2-2 0,0-5 0,0-3-30,-6 0 0,2-3 1,0-3 29,1-3 0,1-2 0,-3 0-709,-7 3 0,-1 0 0,-1-1 709,-1 0 0,0 1 0,-3 1 0,-4 1 0,-2 0 431,9-14 1,-2-3-432,-11 4 0,-1-3 0,2 5 0,0-2 0,-3 1-628,-6-4 1,-3 1 627,5-1 0,-6 4 0,-25-5 570,5 16 0,-5 0-570,-5 7 0,-3 1 1113,2-2 1,1 2-1114,-9-1 99,8 19-99,10 9 384,-7 14 0,11-10 0,1 9 1</inkml:trace>
  <inkml:trace contextRef="#ctx0" brushRef="#br1" timeOffset="81232">19287 6672 24575,'0'-11'0,"0"0"0,0 39 0,-1 7 0,2 7 0,2 0 0,1 3 0,1 2-363,-1 5 1,0 2-1,1-1 363,3-4 0,0-2 0,1-3 133,1 1 1,-1-5-134,2 18 0,0-41 0,-24-28 0,14 9 0,-16-24 0</inkml:trace>
  <inkml:trace contextRef="#ctx0" brushRef="#br1" timeOffset="81482">19060 7169 24575,'26'-26'0,"17"0"0,-12 2 0,3 0 0,9 2 0,-1 2 0,-9 1 0,-1 2 0,23-4 0,-23 0 0,-10 18 0,-7-10 0,-6 13 0</inkml:trace>
  <inkml:trace contextRef="#ctx0" brushRef="#br1" timeOffset="81867">19582 6933 8191,'5'-11'0,"-9"0"5063,-2 5-5063,-18 35 2818,10-3-2818,-12 29 1719,24-17-1719,-6-3 0,12-5 0,7-14 6784,0-7-6784,9-14 0,-6-5 0,3-6 0,-4-5 0,6-4 0,-6 12 0,9 5 0,-15 15 0,11 9 0,-7-9 0,5 2 0,-1-14 0,-9 4 0,-1-4 0</inkml:trace>
  <inkml:trace contextRef="#ctx0" brushRef="#br1" timeOffset="82352">19769 6538 24575,'-4'42'0,"0"0"0,3-3 0,0-1 0,-4 4 0,1-1 0,4-4 0,0 0 0,0 9 0,0-2 0,0 15 0,9-23 0,3-68 0,2-4 0,2-5 0,5-3 0,1 1 0,-4 8 0,0 6 0,17-6 0,-20 29 0,-1 23 0,-7 6 0,-11 20 0,1-10 0,-16 0 0,17-12 0,-9-1 0,10-3 0,1-2 0,10-9 0,2-1 0,7-11 0,-2-2 0,7-12 0,-12 10 0,1-2 0</inkml:trace>
  <inkml:trace contextRef="#ctx0" brushRef="#br1" timeOffset="82666">20090 6787 24575,'19'-19'0,"-7"6"0,7-6 0,-13 4 0,-1 3 0,-22 1 0,2 15 0,-5 7 0,0 35 0,18-10 0,8 13 0,11-22 0,9-15 0,0-5 0,2-16 0,15-14 0,-12 0 0,0-1 0,-25 15 0</inkml:trace>
  <inkml:trace contextRef="#ctx0" brushRef="#br1" timeOffset="84650">20468 6042 24575,'6'9'0,"-1"2"0,3 18 0,-6 1 0,7 4 0,1 3 0,-4-1 0,0-1 0,5 5 0,-1-2 0,2 17 0,-3-31 0,-5-9 0,-2-4 0,7-10 0,-8 2 0,4-7 0</inkml:trace>
  <inkml:trace contextRef="#ctx0" brushRef="#br1" timeOffset="85132">20677 6302 24575,'21'-21'0,"10"-10"0,-17 12 0,5-6 0,-19 14 0,-6 16 0,0 7 0,1 9 0,5-4 0,5-6 0,22-31 0,10-11 0,-7 0 0,0-1 0,11-8 0,-6 5 0,-16 29 0,-2 22 0,7 9 0,-7 5 0,-3-1 0,-10-13 0,-16 3 0,-1-11 0,-12 9 0,4-22 0,4 4 0,7-7 0,5 3 0</inkml:trace>
  <inkml:trace contextRef="#ctx0" brushRef="#br1" timeOffset="85553">21086 6030 24575,'12'12'0,"6"11"0,4-14 0,-2 16 0,-4-12 0,-10 2 0,-11-9 0,-1 3 0,-10-7 0,-1 2 0,0-4 0,2 0 0,4 0 0,5 0 0,1 0 0</inkml:trace>
  <inkml:trace contextRef="#ctx0" brushRef="#br1" timeOffset="86251">21269 5581 24575,'16'32'0,"-1"-1"0,-2 5 0,0 2 0,10 12 0,1-1 0,-10-9 0,0-2 0,2-4 0,1-4 0,4 1 0,2-10 0,-11-7 0,-3-18 0,-26-1 0,13-2 0,-13-1 0</inkml:trace>
  <inkml:trace contextRef="#ctx0" brushRef="#br1" timeOffset="86565">21266 5909 24575,'30'-23'0,"-2"8"0,20-27 0,4 13 0,-8 9 0,0 2 0,9-2 0,-4 11 0,-26 30 0,-2 7 0,-1 9 0,-1-8 0,-13-14 0,-1-9 0,-5-1 0</inkml:trace>
  <inkml:trace contextRef="#ctx0" brushRef="#br1" timeOffset="86698">21689 5591 24575,'-6'-11'0,"1"5"0,5 1 0</inkml:trace>
  <inkml:trace contextRef="#ctx0" brushRef="#br1" timeOffset="87483">21770 5669 8191,'6'29'0,"1"-5"5063,0 1-5063,2-9 2818,-7-28-2818,8-5 1719,14-13-1719,-3 4 6784,12 17-6784,-16 4 0,-1 5 0,4 5 0,-3-4 0,4 4 0,-6-10 0,13-9 0,9-13 0,6-1 0,-3 1 0,-24 10 0,-7 4 0,-9 3 0,0-6 0,0 4 0,-5 16 0,4 9 0,-4 14 0,20-1 0,-6-14 0,16-3 0,-8-9 0,12-6 0,9-16 0,-14 11 0,0-9 0</inkml:trace>
  <inkml:trace contextRef="#ctx0" brushRef="#br1" timeOffset="102599">24260 7434 24575,'0'0'0</inkml:trace>
  <inkml:trace contextRef="#ctx0" brushRef="#br1" timeOffset="144198">8067 12335 8191,'-13'-16'0,"1"1"5063,-3 2-5063,-1 7 2818,4-5-2818,-11 10 1719,10-4-1719,-12 5 6784,-6 0-6784,-12 13 0,-12 5 0,-4 11 0,20-11 0,-2 12 0,27-16 0,-14 21 0,15-3 0,-4-3 0,9 0 0,2-8 0,6 16 0,-8 13 0,6-16 0,1 1 0,-7 24 0,16-4 0,-6-24 0,13 6 0,-1-11 0,0 1 0,10-4 0,1-4 0,-1-1 0,3 4 0,-7-10 0,-2-2 0,4 0 0,-6-9 0,0 4 0,-5-5 0,4-5 0,2-1 0,19-20 0,-2 4 0,12-13 0,-14 13 0,11-10 0,-14 6 0,3-15 0,-2 8 0,-21-6 0,10 13 0,-18-27 0,5 1 0,-6-9 0,-8-3 0,6 22 0,-22-18 0,6 25 0,-10-6 0,1 18 0,2-2 0,-3 7 0,2 4 0,0 7 0,9 7 0,1 0 0,6 5 0,4-4 0,1 4 0</inkml:trace>
  <inkml:trace contextRef="#ctx0" brushRef="#br1" timeOffset="146799">6699 10066 8191,'-6'0'0,"2"5"5063,10 5-5063,8 3 2818,-5 16-2818,7 0 0,-8 10 0,0 3 0,15 16 0,-9 0 0,0 3 0,2-17 0,1 0 0,0 13 0,0 2 0,-1-2 0,1-2 213,1-13 0,-2-2-213,-7 1 0,0-2 0,21 7 3072,-20-14 0,-1 2-3072,7 3 0,1 0 0,-2 4 0,-3 0 0,-3-5 0,-1-2 0,16 24 0,-20-19 0,19 20 0,-12 0 0,-2-25 0,1 1 1933,6 23-1933,1-18 0,-10-10 0,4-14 0,-5 4 0,5-4 0,-5 6 0,3-5 0,-8-2 0,9-4 0,-4 0 0,0 12 0,5-5 0,-10-8 0,-10-53 0,6 21 0,-12-28 0</inkml:trace>
  <inkml:trace contextRef="#ctx0" brushRef="#br1" timeOffset="147399">6490 10209 9970,'6'-3'0,"8"-16"5094,4-30-5094,-4 16 0,1-1 0,0 2 0,-2 0 0,5-27 2538,2 30-2538,-6 29 1481,16 12-1481,-8 14 5492,11-2-5492,-14 1 0,0-1 0,-5-4 0,-8-11 0</inkml:trace>
  <inkml:trace contextRef="#ctx0" brushRef="#br1" timeOffset="149015">8102 12829 24575,'4'6'0,"2"-1"0,0 0 0,8-4 0,2 4 0,11-5 0,24-9 0,-5 2 0,4 0 0,-2 2 0,5-1-692,6-5 0,6-2 0,2 1 692,-16 4 0,1 1 0,1-1 0,3-2-600,1-2 1,2-2 0,1-1-1,2-1 1,1 2 599,-6 1 0,2 0 0,0 1 0,1-1 0,0 0 0,0-1-851,1 0 1,0-1-1,1-1 1,0 0-1,-1 1 1,-2 1 850,5-1 0,-2 0 0,0 2 0,0-2 0,2 1 0,-3 0 0,1-1 0,1 1 0,-1-1 0,0 0 0,-1 1-409,2 0 1,-1-1 0,-1 2 0,1-2-1,2 1 409,-1-1 0,2 0 0,2-1 0,-1 0 0,-1 1 0,-3 0-335,-1 0 1,-2 1 0,-1 0 0,-2 0-1,0 0 335,-1 0 0,-1 1 0,-1-1 0,-1 1 0,-4 1 0,12-1 0,-5 1 0,4-1 52,-4 1 1,2-1 0,1 0 0,0 2-53,-4 0 0,0 2 0,0 0 0,2-1 0,9-1 0,3 1 0,-1-1 0,-4 0 0,2-3 0,-4 0 0,1 1 0,-11 5 0,1 1 0,-2 1 0,-4-1 0,10-4 0,-2 0 0,8 0 0,0 0 1525,-4 4 1,-2 0-1526,-3-5 0,1 0 0,11-1 0,-1 2 0,-19 4 0,-3 0 0,-1-3 0,-3 1 0,10 6 1217,-16-6 0,1 0-1217,1 3 0,0 1 2427,0-4 0,0 1-2427,4 3 0,-1 0 0,14-10 0,5 13 0,-10-6 0,-11 2 0,3 2 0,1 3 0,1-1 0,7-6 0,0-2 0,-12 4 0,-3 1 0,16-6 2699,-20-3-2699,-3 12 641,-3-9-641,4 4 0,-10 1 0,-5-5 0,-2 9 0,-8-7 0,4 8 0,-5-4 0</inkml:trace>
  <inkml:trace contextRef="#ctx0" brushRef="#br1" timeOffset="149331">14700 11368 24575,'26'0'0,"5"0"0,-2 10 0,-3 1 0,-5 7 0,-14 11 0,2 0 0,-21 12 0,-4 0 0,-17-1 0,8-11 0,-4-6 0,1-4 0,9-7 0,-18 12 0</inkml:trace>
  <inkml:trace contextRef="#ctx0" brushRef="#br1" timeOffset="152014">7011 8319 8191,'-10'-6'0,"-1"-3"5063,0 8-5063,0-4 2818,0 5-2818,0-5 1719,1 4-1719,-6-4 6784,0-1-6784,-12 4 0,-3-4 0,-7 6 0,0 0 0,-1 0 0,-7 0 0,11 0 0,-3 0 0,-4 4 0,-3 2 0,-17 2 0,-4 3-1213,22 0 0,0 1 0,0 1 1213,-13 2 0,0 2 0,12-2 0,0 1 0,4-1 0,3-3 0,2 0 0,-6 6 0,2 0 0,-1 3 0,14 3 0,10-8 0,5-1 3639,-5 5-3639,-1 2 0,-15 17 0,5-1 0,0-3 0,8 4 0,0-3 0,-3 9 0,-5 4 0,-3-2 0,6 14 0,8-23 0,2 7 0,14-20 0,-6-3 0,3-1 0,2-1 0,-2-3 0,4 4 0,0 0 0,0 0 0,0-4 0,0-2 0,0 0 0,0 6 0,6 6 0,-5 0 0,5 3 0,-6 0 0,0 30 0,4-27 0,1 3 0,-5 14 0,2 2 0,7 0 0,0 0-749,-7-4 1,-1-1 748,4 3 0,0-1 0,-5-10 0,0-3 0,0 13 0,0-16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4T05:28:18.196"/>
    </inkml:context>
    <inkml:brush xml:id="br0">
      <inkml:brushProperty name="width" value="0.05292" units="cm"/>
      <inkml:brushProperty name="height" value="0.05292" units="cm"/>
      <inkml:brushProperty name="color" value="#A020F0"/>
    </inkml:brush>
  </inkml:definitions>
  <inkml:trace contextRef="#ctx0" brushRef="#br0">9820 1030 24575,'0'0'0</inkml:trace>
  <inkml:trace contextRef="#ctx0" brushRef="#br0" timeOffset="73564">25466 6376 24575,'49'0'0,"1"0"0,12-1 0,-9-1 0,5-1 0,5-1 0,4-1-1314,-15 1 1,2-1-1,3 0 1,1-1-1,2 0 1,0 0 0,1 0 1313,-3 0 0,2 0 0,1-1 0,1 1 0,0-1 0,0 0 0,1 0 0,-1 1 0,-3-1 0,1 1 0,-1-1 0,1 0 0,1 1 0,-1-1 0,0 1 0,0 0 0,-1 0 0,6 0 0,-1 0 0,1 0 0,-1 1 0,0 0 0,-1 0 0,-1 0 0,0 1 0,3 1 0,-1-1 0,-1 1 0,0 1 0,-2-1 0,0 1 0,0 0 21,2 1 1,0-1 0,-1 1 0,-1 0 0,-1 0 0,-2 0-22,2 1 0,-1 0 0,-1 0 0,-2 0 0,-2 0 310,1 0 1,-1 0 0,-3 0 0,-1 0-311,5 0 0,-3 0 0,-2 0 0,17 0 0,-4 0 0,-11 0 0,-4 0 2197,-9 0 0,-3 0-2197,13 0 2569,-20 0-2569,-12 0 857,-7 2-857,-6-1-1696,-1 13 0,-3-10 0,2 9 0</inkml:trace>
  <inkml:trace contextRef="#ctx0" brushRef="#br0" timeOffset="76428">29097 4326 24575,'-17'12'0,"-20"22"0,9-6 0,-4 4 0,-7 7 0,-3 2 0,9-10 0,0 0 0,0 0 0,-16 12 0,0 0 0,1-3 0,1 0 0,2-4 0,2 0 0,3-4 0,2-1 0,0 0 0,2 0 0,3-4 0,1-2 0,-19 17 0,13-13 0,13-8 0,9-7 0,5-4 0,3-5 0,1-4 0,2-1 0,1-5 0,0-11 0,1-10 0,1-10 0,0 2 0,2 3 0,0 4 0,0 5 0,0 1 0,0 5 0,0 4 0,0 6 0,0 5 0,0 8 0,0 3 0,0 2 0,0 3 0,0 1 0,0 3 0,0 0 0,0-1 0,3-1 0,2 3 0,1-6 0,-1 1 0,-1-9 0,1-3 0,0-2 0,2-1 0,2 0 0,5 0 0,7-3 0,8-4 0,3-4 0,1-1 0,-6 3 0,-5 3 0,-4 2 0,-5 1 0,-4 1 0,-3 1 0,-3 0 0</inkml:trace>
  <inkml:trace contextRef="#ctx0" brushRef="#br0" timeOffset="86896">29572 3862 24575,'-7'35'0,"-6"2"0,-8 7 0,-6 3 0,-2 3 0,12-21 0,-1 1 0,-1 2 0,-1 0 0,-1 0 0,1 0 0,2-2 0,1-2 0,-11 15 0,11-13 0,8-11 0,6-8 0,11-7 0,13-8 0,15-6 0,14-5 0,4-3 0,1 3 0,-4 3 0,-8 4 0,-8 3 0,-11 1 0,-7 3 0,-7 0 0,-5 0 0,-3-1 0,-1-2 0,-1-2 0,-1-2 0,-5-2 0,-12-2 0,-16-6 0,-17-7 0,21 7 0,-2-1 0,-3-5 0,1-1 0,1-1 0,0-1 0,5 2 0,0 0 0,-14-15 0,16 14 0,10 11 0,9 9 0,5 9 0,8 10 0,11 12 0,11 13 0,8 11 0,-17-21 0,-1 1 0,14 25 0,-6-5 0,-6-7 0,-7-9 0,-3-4 0,-3-5 0,-1-4 0,1-4 0,0-4 0,1-4 0,-1-4 0,1-2 0,0-2 0,-1 0 0,0 0 0,-1 0 0,-1-1 0,-2-4 0,-2-10 0,-1-11 0,0-25 0,0 12 0,0-9 0,0 23 0,0 3 0,0 3 0,0 2 0,0-1 0,0-6 0,0-13 0,0-14 0,0-5 0,0 3 0,0 9 0,0 13 0,0 9 0,1 6 0,2 4 0,2 0 0,0 2 0,-3 2 0,0 4 0,-2 1 0</inkml:trace>
  <inkml:trace contextRef="#ctx0" brushRef="#br0" timeOffset="100229">5260 7205 24575,'51'0'0,"0"0"0,8 0 0,2 0 0,6 0 0,3 0-513,-21 0 1,2 0-1,1 0 1,4 0-1,3 0 513,-5 0 0,4 0 0,4 0 0,1 0 0,1 0 0,0 0 0,-3 0 0,-4 0-519,5 0 1,-4 0 0,-1 0 0,0 0 0,1 0 0,2 0 518,0 0 0,3 0 0,2 0 0,-1 0 0,-2 0 0,-3 0 0,-6 0 0,5 0 0,-5 0 0,-3 0 0,-3 0 417,3 0 0,-4 0 0,-3 0-417,3 0 0,-5 0 0,16 0 0,-28 0 1110,-15 0-1110,-7 0 0,-3 0 0,-3 0 0</inkml:trace>
  <inkml:trace contextRef="#ctx0" brushRef="#br0" timeOffset="104198">6772 8372 24575,'33'0'0,"17"1"0,16 1 0,2 1 0,-5 0 0,0 0 0,6 0-748,-11 0 0,4 0 1,2-1-1,-1 1 1,-4 0 747,-1 0 0,-2 0 0,-2-1 0,-3 0 0,8 1 0,-3-1 0,-5-1 581,4 0 1,-6 0-582,13-1 612,-31 0-612,-16 0 0,-5 0 0,-5 0 0,-2 0 0,-2 0 0</inkml:trace>
  <inkml:trace contextRef="#ctx0" brushRef="#br0" timeOffset="108964">21957 8352 24575,'16'0'0,"24"0"0,1 0 0,9 0 0,9 0 0,8 0 0,4 0-1290,-17 0 1,2 0 0,2 0 0,1 0 0,2 0 1289,-2 0 0,1 0 0,2 0 0,1 0 0,0 0 0,-1 0 0,4 0 0,1 0 0,0 0 0,0 0 0,-1 0 0,-1 0 0,-4 0 0,-1 0 0,0 0 0,-1 0 0,-1 0 0,0 0 0,6 0 0,0 0 0,-1 0 0,-2 0 0,-1 0 97,5 0 1,-3 0 0,-1 0-1,-2 0-97,9 0 0,-2 0 0,-3 0 298,-8 0 0,-2 0 0,0 0-298,-4 0 0,-1-1 0,-1 2 0,-1-1 0,0 1 0,-1 0 0,0 0 0,-1 1 0,1-1 0,21 3 0,-2-1 0,-6 2 0,-2-1 0,-10 0 0,-3 0 3187,22 2-3187,-27-2 1419,-18-2-1419,-9-2 139,-3 0 0,-5 0 0,-1 0 0</inkml:trace>
  <inkml:trace contextRef="#ctx0" brushRef="#br0" timeOffset="110144">28846 8334 24575,'57'0'0,"-8"0"0,9 0 0,-9 0 0,6 0 0,4 0 0,1 0-1262,-2 0 0,3 0 0,1 0 0,1 0 0,1 0 1262,-6 0 0,2 0 0,0 0 0,1 0 0,0 0 0,0 0 0,4 0 0,0 0 0,0 0 0,1 0 0,-1 0 0,-1 0 0,-4 0 0,-1 0 0,0 0 0,-1 0 0,0 0 0,-1 0 0,7 0 0,0 0 0,-1 0 0,-1 0 0,-2 0 132,6 0 0,-2 0 0,-1 0 0,-4 0-132,6 0 0,-4 0 0,-3 0 635,8 0 1,-4 0-636,-6 1 0,-5 0 0,8 1 0,-7 0 3229,-34-1-3229,-7-1 320,-4 0 1,-3 0-1,-2 0 1</inkml:trace>
  <inkml:trace contextRef="#ctx0" brushRef="#br0" timeOffset="111863">2764 9441 24575,'31'0'0,"6"0"0,8 0 0,0 0 0,6 0 0,4 0-1507,4 0 0,5 0 0,4 0 0,1 0 1507,-14 0 0,1-1 0,1 1 0,2 0 0,0 0 0,2 1-422,-3-1 0,1 2 1,2-1-1,0 0 1,0 1-1,1 0 0,0 0 422,1 0 0,2 1 0,0-1 0,0 1 0,-1 0 0,1 0 0,-1 0 0,-2 0 0,0 0 0,-1 0 0,0 0 0,0 0 0,1 0 0,1 0 0,2 1 0,2-1 0,-1 1 0,1-1 0,0 1 0,-1-1 0,-1 0 0,-4-1 0,0 0 0,-1 0 0,0 0 0,-1-1 0,0 1 0,1-1 0,-2 0 0,1 0 0,-1 0 0,1 0 0,-2 0 0,0-1 0,0 1 29,3 0 1,-1 0 0,0 0 0,-1-1 0,-1 0-1,-3 0-29,13-1 0,-2 0 0,-3-2 0,0 1-167,-4-1 0,-2-1 1,0 0-1,-3-1 167,7-1 0,-3-1 0,-2-1 670,-4 1 0,-3-2 0,-1 1-670,12-2 0,-5 1 1920,-11 2 1,-4 0-1921,19-4 2320,-25 5-2320,-16 3 290,-8 1 1,-4 2-1,-2 0 1</inkml:trace>
  <inkml:trace contextRef="#ctx0" brushRef="#br0" timeOffset="118215">11608 9386 24575,'61'0'0,"-4"0"0,11 0 0,-14 0 0,5 0 0,4 0 0,2 0-1414,-7 0 0,3 0 1,2 0-1,2 0 0,1 0 1,0 0 1413,-3 0 0,2 0 0,0 0 0,1 0 0,1 0 0,0 0 0,0 0 0,-6 0 0,1 0 0,0 0 0,1 0 0,-1 0 0,1 0 0,-1 0 0,-1 0 0,-1 0 0,0 0 0,0 0 0,0 0 0,-1 0 0,0 0 0,0 0 0,-1 0 0,5 0 0,-1 0 0,0 0 0,-1 0 0,0 0 0,0 0 0,-1 0 390,8 0 0,-1 0 0,1 0 0,-2 0 0,-1 0 1,-2 0-391,0 0 0,0 0 0,-2 0 0,-3 1 0,-3-1 0,15 1 0,-6-1 0,-9 1 668,-6-1 0,-20 4-668,-29 0 0,-1-1 0,0-1 4805,8-1-4805,51-1 0,-19 0 0,7-1 0,5 2-1041,-1-1 1,5 1-1,4 0 1,4 0-1,3 0 1041,-7 1 0,3-1 0,3 1 0,2 0 0,2 0 0,0 0 0,0 0 0,-2 1 0,-6-1 0,0 0 0,1 0 0,0 0 0,0 0 0,-1 0 0,0 1 0,-2-1 0,0 0 0,10 1 0,-1 0 0,0 0 0,-2 0 0,-1 0 0,-4 0 0,-3 0 0,17 1 0,-1-1 0,-11 1 0,-18 0 0,-15 3 0,-30-3 0,53-3 0,-1-2 0,10-2-454,-3 0 1,5 0 0,3 0 453,-8 1 0,2-1 0,2 1 0,-1-1 671,4 1 1,0 0 0,1 0 0,-1 1-672,-1 0 0,0 0 0,0 0 0,-1 1 0,-5 0 0,0 0 0,-1 0 0,-3 0-25,7 0 0,-3 0 0,-4 0 25,4 0 0,-7 0 0,7 0 0,-30 0 1615,-8 0-1615,-2 0 0,-8 0 0,-2 0 0</inkml:trace>
  <inkml:trace contextRef="#ctx0" brushRef="#br0" timeOffset="127163">22941 9576 24575,'43'0'0,"-3"0"0,7 0 0,-5 0 0,3 0 0,3 0-1173,14 0 0,4 0 0,3 0 1173,-12 0 0,3 0 0,1 0 0,1 0-474,-6 0 1,2 0 0,0 0 0,1 0 0,1 0 473,3 0 0,2 0 0,0 0 0,-1 0 0,1 0 0,-2 0 0,0 0 0,-1 0 0,1 0 0,-1 0 0,-1 0 0,-1 0 0,0 0 0,0 0 0,0 0 0,-2 0 0,0 0 0,0 0 0,0 0 0,1 0 0,0 0 0,1 0 0,-1 0 0,1 0 0,0 0 0,0 0 0,1-1 0,-1 0 0,-1 1 0,-2-1 234,3 1 0,-1-1 0,-3 0 0,-4 1-234,-1 0 0,-3-1 0,-8 1 0,15 1 0,-57 1 1536,13-1-1536,19-3 0,11-1 0,7-2 0,7-2 0,5 0-28,-11 2 1,4-2 0,1 1 0,3-1 0,0 0 27,-3 1 0,1-1 0,1 0 0,2 0 0,-1 1 0,2-1 0,6 0 0,2 0 0,1 1 0,-1-1 0,-1 1 0,-5 0 0,9 0 0,-3 0 0,-3 0 0,0 1 0,-2 1 0,0 1 0,-3 0 0,-10 1 192,-5 0 1,-8 2-193,9-1 0,-19 1 0,-11 0 0,-4-1 0,-5 0 0,-1 0 0</inkml:trace>
  <inkml:trace contextRef="#ctx0" brushRef="#br0" timeOffset="128878">5379 10793 24575,'21'0'0,"37"0"0,-18 0 0,7 0 0,4 0-1237,-1 0 1,5 0-1,2 0 1,2 0 1236,0 0 0,2 0 0,2 0 0,0 0 0,1 0 0,-9 0 0,1 0 0,1 0 0,-1 0 0,0 0 0,0 0 0,8 0 0,0 0 0,0 0 0,-2 0 0,0 0 0,-4 0 0,-2 0 0,0 0 0,-1 0 0,-1 0 0,6 0 0,-1 0 0,-1 0 0,0 0-54,-1 0 0,-1 0 0,1 0 0,-2 0 54,-2 0 0,-1 0 0,-1 0 0,0 0 209,13 0 0,-1 0 0,-2 0-209,-7 0 0,-2 0 0,-4 0 0,5 0 0,-5 0 0,17 0 2363,-28 1-2363,-15 2 1517,-7-1-1517,-7-1 0,-11 2 0,-1-2 0,0 1 0</inkml:trace>
  <inkml:trace contextRef="#ctx0" brushRef="#br0" timeOffset="130863">17714 10656 24575,'61'0'0,"-1"0"0,1 0 0,-1 0 0,2 0 0,2 0 0,3 0 0,1 0 0,2 0 0,-10 0 0,2 0 0,2 0 0,0 0 0,2 0 0,0 0 0,0 0-1136,-4 0 0,0 0 1,1 0-1,1 0 1,-1 0-1,1 0 0,0 0 1,0 0 1135,0 0 0,1 0 0,0 0 0,0 0 0,0 0 0,-1 0 0,-1 0 0,-1 0 0,2 0 0,-1 0 0,-1 0 0,0 0 0,-2 0 0,0 0 0,-2 0 54,10 0 0,-1 0 0,-1 0 0,-2 0 1,-1 1-55,-5-1 0,-1 0 0,-2 1 0,-1 0 0,-3-1 587,13 1 0,-3 0 1,-7 0-588,3 1 0,-11-1 0,-9 1 0,-43-1 4574,-1 0-4574,11 1 0,58-1 0,-14 0 0,10-1 0,7 0-486,-7 0 0,5 0 0,4 0 0,3 0 0,2 0 486,-16 0 0,2 0 0,2 0 0,1 0 0,1 0 0,1 0 0,0 0 0,1 0-502,-3 0 0,1 0 1,0 0-1,1 0 1,0 0-1,1 0 1,-1 0-1,1 0 1,-1 0 501,0 0 0,0 0 0,0 0 0,0-1 0,0 1 0,0 0 0,0 0 0,-2 0 0,0 1 0,3-1 0,0 1 0,-1-1 0,0 1 0,-1 0 0,-1 0 0,0 0 0,-2 0-245,1 0 0,-1 0 1,0 1-1,-2-1 1,0 1-1,-2 0 0,0 0 245,11 0 0,0 1 0,-3 0 0,-1 0 0,-2 0-139,4 0 1,-2 1 0,-3 0 0,-2 0 138,6-1 0,-3 0 0,-3-1 897,-9 0 1,-1-1 0,-2 0-898,14 0 0,-3 0 2344,-8-1 1,-2 0-2345,-7 0 0,-3 0 2963,16 0-2963,-19 0 1205,-13 0-1205,-5 0 138,-3 0-138,-3 0 0,-2 0 0,-3 0 0,-3 0 0</inkml:trace>
  <inkml:trace contextRef="#ctx0" brushRef="#br0" timeOffset="135612">2314 12791 24575,'46'10'0,"1"12"0,5 15 0,-26-11 0,-2 1 0,-2 1 0,-2 0 0,11 19 0,-8-11 0,-13-19 0,-1-9 0,16-9 0,11-11 0,8-9 0,-6 3 0,6-4 0,3-2 0,3-2-868,-3 0 0,4-2 1,2-2-1,2-1 0,1-2 1,2 0 867,-9 4 0,1 0 0,2-2 0,1 0 0,0-1 0,2-1 0,-1 0 0,2-1 0,-1 1-460,-5 2 0,1 0 0,0-1 0,1 0 0,0 0 0,0-1 0,1 0 0,-1 0 0,1 1 0,-1-1 0,-1 1 460,5-3 0,0 0 0,0 0 0,0 0 0,-1-1 0,1 2 0,-1-1 0,-1 1 0,-1 0 0,0 1 0,5-3 0,-1 0 0,0 1 0,0-1 0,-2 2 0,-1 1 0,-2 1 0,-2 1-112,2-2 1,-1 2 0,-2 1 0,-2 1 0,-2 2 0,-3 2 111,15-7 0,-4 4 0,-6 4 0,-2 2 0,-6 5 0,3 0 813,-26 14 1,-11 2-1,-3 3 1</inkml:trace>
  <inkml:trace contextRef="#ctx0" brushRef="#br0" timeOffset="137765">17218 13559 24575,'34'0'0,"3"0"0,7 0 0,5 0 0,7 0 0,4 0-1647,0 0 1,3 0-1,4 0 1,1 0 1646,-15 0 0,3 0 0,0 0 0,2 0 0,0 0 0,0 0 0,4 0 0,1 0 0,0 0 0,1 0 0,-1 0 0,0 0 0,-1 0 0,0 0 0,0 0 0,0 0 0,-1 0 0,0 0 0,-3 0 0,0 0 0,-1 0 0,0 0 0,-1 0 0,-1 0-26,4 0 0,0 0 0,-2 0 1,0 0-1,-2 0 26,8 0 0,-2 0 0,-2 0 0,-3 0 479,2 0 0,-4 0 1,-6 0-480,-3 0 0,-8 0 0,-1 0 0,-3 0 0,6 0 0,14-3 0,9 0 0,6-1-270,-15 1 0,3-1 1,5 1-1,1-1 1,3 1-1,1-1 270,-6 0 0,3 1 0,2-1 0,0 0 0,2 1 0,0-1 0,1 0 0,-1 0 0,-5 1 0,0 0 0,1-1 0,0 1 0,1 0 0,-1 0 0,0 0 0,0 0 0,0 0 0,-3 1 0,2-1 0,-1 1 0,0 1 0,0-1 0,-1 0 0,-1 0 0,-1 1 0,-2-1 0,7 1 0,-2-1 0,-1 1 0,-1 0 0,-2 0 0,-1 0 0,-2 0 49,7 0 0,-2 1 0,-2 0 0,-2-1 0,-1 0-49,4 0 0,-3-1 0,-1-1 0,-4 0 0,4-3 0,-4 0 0,-3 0 0,6-2 0,-6 0 0,14-6 0,-13 9 0,-7 2 0,6 0 0,-2-2 0,4 0 0,2 0 1344,9-2 1,3 1 0,-1 0-1345,0-1 0,0 0 0,-4 1 0,-9 1 0,-3 1 0,-3 0 802,5 0 1,-6 1-803,4 0 0,-29 1 0,-10 2 0</inkml:trace>
  <inkml:trace contextRef="#ctx0" brushRef="#br0" timeOffset="147744">22909 14395 24575,'37'0'0,"0"0"0,6 0 0,2 0 0,6 0 0,3 0-1454,1 0 1,4 0-1,3 0 1,2 0 1453,-11 0 0,3 0 0,1 0 0,1 0 0,2 0 0,-1 0-453,-2 0 1,2 0 0,-1 0 0,2 0 0,0 0 0,1 0 0,0 0 452,-4 0 0,1 0 0,1 0 0,0 0 0,0 0 0,1 0 0,-1 0 0,0 0 0,0 0 0,0 0 0,1 0 0,-1 0 0,1 0 0,-1 0 0,0 0 0,0 0 0,6 0 0,-1 0 0,0 0 0,1 0 0,-2 0 0,1 0 0,0 0-115,-2 0 0,-1 0 0,1 0 0,0 0 0,-1 0 0,-1 0 0,0 0 115,5 0 0,0 0 0,-2 0 0,0 0 0,0 0 0,-2 0-254,7 0 0,-1 0 0,-1 0 0,-1 0 0,-1 0 254,-9 0 0,0 0 0,-2 0 0,0 0 0,-3 0 335,4 0 1,-2 0 0,-1 0 0,-2 0-336,7 0 0,-1 0 0,-3 0 0,14 0 0,-4 0 1640,-13 0 0,-3 0-1640,19 0 3401,-29 0-3401,-16 0 587,-11 0 1,-4 0 0,-2 0 0</inkml:trace>
  <inkml:trace contextRef="#ctx0" brushRef="#br0" timeOffset="182927">13226 14684 24575,'0'0'0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4T05:31:57.687"/>
    </inkml:context>
    <inkml:brush xml:id="br0">
      <inkml:brushProperty name="width" value="0.05292" units="cm"/>
      <inkml:brushProperty name="height" value="0.05292" units="cm"/>
      <inkml:brushProperty name="color" value="#A020F0"/>
    </inkml:brush>
    <inkml:brush xml:id="br1">
      <inkml:brushProperty name="width" value="0.05292" units="cm"/>
      <inkml:brushProperty name="height" value="0.05292" units="cm"/>
      <inkml:brushProperty name="color" value="#00B050"/>
    </inkml:brush>
    <inkml:brush xml:id="br2">
      <inkml:brushProperty name="width" value="0.05292" units="cm"/>
      <inkml:brushProperty name="height" value="0.05292" units="cm"/>
      <inkml:brushProperty name="color" value="#FFFF00"/>
    </inkml:brush>
  </inkml:definitions>
  <inkml:trace contextRef="#ctx0" brushRef="#br0">13834 3005 24575,'29'0'0,"4"0"0,9 0 0,5 0 0,6 0 0,4 0-1212,-1 0 1,3 0 0,2 0 0,2 0 1211,-6 0 0,2 0 0,1 0 0,1 0 0,0 0 0,1 0 0,2 0 0,-1 0 0,1 0 0,-1 0 0,-1 0 0,0 0 0,-1 0 0,0 0 0,0 0 0,-1 0 0,-1 0 0,-1 0 0,1 0 0,-1 0 0,-1 0 0,-1 0 0,0 0 0,0 0 0,0 0 0,-1 0 0,0 0 0,0 0 0,0 0 0,0 0 0,0 0 0,-1 0 0,0 0 0,0 0 0,1 0 0,4 0 0,-1 0 0,1 0 0,0 0 0,1 0 0,0 1 0,0-1 0,1 0 0,-1 1 0,1 0 0,-1 0 0,1 1 0,0 0 0,-1 0 0,0 0 0,-4 1 0,-1-1 0,0 1 0,-1 0 0,-1 0 50,5 1 1,-1 0 0,-2 1 0,-1 0-51,9 2 0,-2-1 0,-3 1 337,-11-1 0,-1 0 0,-3 1-337,15 2 0,-4 1 0,-10-1 0,-2-1 0,-5-2 0,-1 0 2434,26 2-2434,-15-3 1148,-15-3-1148,-12-1 49,-8-1-49,-4 0 0,-5 0 0,-1 0 0</inkml:trace>
  <inkml:trace contextRef="#ctx0" brushRef="#br0" timeOffset="6816">24780 12964 24575,'0'4'0,"-9"10"0,7 16 0,-6 9 0,-1-1 0,7 8 0,-8-4 0,1 4 0,6 9 0,3 5-1469,-4-4 0,0 3 1,1-1 1468,2-9 0,2-1 0,-1 0 0,0 2 0,1 1 0,-2-2 0,-5 10 0,-1-1-548,6 2 0,-1 0 548,-4 2 0,-1 3-404,6-6 0,2 3 1,-1 1 403,0 3 0,0 0 0,0 1 0,0-3 0,0-1 0,0 0-657,0-3 1,0-1 0,0-4 656,0 5 0,0-3 0,1-1 0,-2 0 887,-4-3 0,-1 3-887,5-5 0,1 2 0,-2 0 0,-5-7 0,-2-1 0,2 2 0,4 13 0,4 2 0,-2-3 0,-5 4 0,0-3 0,1 2 0,0-1 0,-1-12 0,0-3 0,-1-6 0,1-1 0,1-2 0,0-3 1902,-1 5-1902,5-12 1361,-6-3-1361,7-13 2809,10-5-2809,26-2 0,6-9 0,7-1 0,0 4 0,3 1-590,-6-3 0,3-1 1,-2 2 589,11 3 0,4 0 0,-15-2 0,5-2 0,3 0 0,-1 1 0,1 2 0,1 0 0,1 1 0,3-1 0,0-1 0,3-1 0,1 0 0,1 0 0,-1 1-1107,-1 1 1,0 1-1,0 0 1,-1 1-1,-2-1 1107,7 0 0,-1 0 0,-2 0 0,-1 0 0,-4 0 0,0 0 0,-2 0 0,-2 0 0,7 1 0,-3-1 0,0-1-790,-1-3 0,-1-1 0,1 1 790,1 2 0,1 2 0,2-2-345,-1-3 0,2-3 0,2 0 0,0 2 345,-11 4 0,1 2 0,-1 1 0,1-1 0,-1-2-295,13-4 0,0-2 0,-1 1 0,-2 1 295,-2 4 0,-1 2 0,-2 0 0,-5-1 0,-3-3 0,-5-1 0,3 1 914,11-1 1,2 0 0,0 2-915,0 2 0,0 1 0,2-2 0,-8-3 0,1-2 0,1 0 0,0 1-42,0 2 0,0 0 0,-1 1 0,-3-1 42,5-1 0,-3 0 0,0-1 0,-2-2 0,0-1 0,-4 2 0,-2 5 0,-3 1 541,1-5 1,-2 0-542,22-4 1817,-29 10 0,-2-3-1817,10-16 837,-4 12-837,-23-29 4018,-11-2-4018,-4 3 0,0-5 0,-4-6 0,2-2 0,4 0 0,1-1-572,-4-5 1,-1-1 571,4 3 0,2-3 0,-2-2 0,1-5 0,2-3 0,0 7 0,1-1 0,1-3 0,1-2-1017,-3 11 0,1-3 0,0-2 1,0 0-1,0 1 0,1 2 1017,0-2 0,1 2 0,0 0 0,0 1 0,-1-1 0,0 0 0,-1-1 0,-1 1 0,1 2 0,-1 2-451,3-11 1,-1 4 0,-1-3 450,-1 5 0,-1-2 0,0 0 0,1 0 0,1 1 0,0 1 0,0 0 0,-1-2 0,1-3 0,-2-2 0,0 0 0,0 3 0,-1 7 0,0 2 0,-1 1 0,0 3 0,2-21 0,-2 5 0,-4 12 0,-2 6 0,1-4 0,0-6 1228,-9 21-1228,-7-2 6040,-8 15-6040,-2 6 2247,-5 5-2247,-25 4 0,11 0 0,-4 2 0,-4 2 0,-1 1-1263,-9-4 0,-1 0 1263,2 5 0,-1 0 0,-1 0 0,-2 0-948,18 0 1,0 0 0,-1 0 947,-3 0 0,1 0 0,0 0 0,5 0 0,1 0 0,-3 0-416,-5 0 0,-3-1 0,-2 1 0,0 1 416,2 2 0,-1 0 0,0 1 0,-1-1-887,-4-1 1,-1-2 0,-1 0-1,1 2 887,0 0 0,1 1 0,0 1 0,3 0 0,-7 3 0,4 0 0,-2-1 0,-2-4 0,-1-2 0,1 3 0,3 9 0,1 4 0,-4-3 0,15-8 0,-3-1 0,-1-2 0,-1 1 0,2 1-470,0 3 0,1 1 1,0 0-1,0 0 1,-1-2 469,-12 0 0,0-2 0,0-1 0,2 1 0,5-1 0,0 0 0,3 0 0,4 1-70,-15 2 1,4 0 69,0-5 0,1 1 236,10 4 0,2 0-236,4-5 0,1-2 0,4 1 0,0 0 0,-11 0 0,-3 0 1331,2 5 1,0 0-1332,-5-4 0,2 1 0,13 6 0,3 2 2613,2-5 0,3 1-2613,-9 10 3317,-16 7-3317,-1 1 0,29-11 0,-1-1 0,-30 5 0,8 0 0,17-15 1078,-18 7-1078,13-9 0,-13 0 309,24-6-309,4 4 0,7-4 0,1 6 0,-10-6 0,7 5 0,-8-6 0,14 7 0,2 5 0,0-4 0,3 9 0,-4-9 0,1 10 0,3-5 0,2 6 0,5-6 0,5-1 0</inkml:trace>
  <inkml:trace contextRef="#ctx0" brushRef="#br0" timeOffset="7183">25065 13348 24575,'6'17'0,"-1"-3"0</inkml:trace>
  <inkml:trace contextRef="#ctx0" brushRef="#br0" timeOffset="7495">25181 13524 24575,'10'11'0,"1"-5"0,0-2 0,0-4 0,-5-9 0,-6 7 0,-6-2 0,-1 10 0,20 0 0,0-2 0,6-4 0,-10 0 0</inkml:trace>
  <inkml:trace contextRef="#ctx0" brushRef="#br0" timeOffset="7713">25862 13260 8191,'16'0'0,"-1"0"5063,-4-5-5063,-1 4 2818,22-10-2818,-11 10 0,7-5 0,-19 6 0</inkml:trace>
  <inkml:trace contextRef="#ctx0" brushRef="#br0" timeOffset="7945">26922 13218 24575,'11'0'0,"-1"0"0,-4 0 0,-1 0 0</inkml:trace>
  <inkml:trace contextRef="#ctx0" brushRef="#br0" timeOffset="8263">25738 13995 24575,'-6'5'0,"1"5"0,5-3 0,0 2 0</inkml:trace>
  <inkml:trace contextRef="#ctx0" brushRef="#br0" timeOffset="8478">26455 13902 24575,'5'-6'0,"1"-3"0,0-2 0,-2-1 0,-4 2 0,0 5 0</inkml:trace>
  <inkml:trace contextRef="#ctx0" brushRef="#br0" timeOffset="8628">27027 13644 24575,'21'0'0,"-5"0"0,-6 0 0,-5 0 0</inkml:trace>
  <inkml:trace contextRef="#ctx0" brushRef="#br0" timeOffset="8796">28047 13403 24575,'6'-6'0,"-1"1"0</inkml:trace>
  <inkml:trace contextRef="#ctx0" brushRef="#br0" timeOffset="8981">28608 13103 8191,'11'-6'0,"-5"-8"5063,21 7-5063,-17-3 704,8 5 1,-15 5-1,-7 0 1</inkml:trace>
  <inkml:trace contextRef="#ctx0" brushRef="#br0" timeOffset="9350">24985 15003 24575,'11'0'0,"-2"0"0</inkml:trace>
  <inkml:trace contextRef="#ctx0" brushRef="#br0" timeOffset="9534">25715 14817 24575,'31'-10'0,"-11"7"0,16-13 0,-20 15 0,-5-5 0,-7 6 0</inkml:trace>
  <inkml:trace contextRef="#ctx0" brushRef="#br0" timeOffset="9703">26318 14661 24575,'30'0'0,"2"-6"0,-9 5 0,-5-5 0</inkml:trace>
  <inkml:trace contextRef="#ctx0" brushRef="#br0" timeOffset="9866">27436 14459 8191,'10'-11'0,"21"-13"1265,2 20 1,0-11 0,-16 15 0</inkml:trace>
  <inkml:trace contextRef="#ctx0" brushRef="#br0" timeOffset="10016">27849 14059 9438,'15'0'0,"18"0"0,-17 0 0,10 0 0</inkml:trace>
  <inkml:trace contextRef="#ctx0" brushRef="#br0" timeOffset="10200">28768 13730 8191,'15'-10'0,"6"4"5063,18 1-5063,-9 5 704,3 0 1,-23 0-1,-5 0 1</inkml:trace>
  <inkml:trace contextRef="#ctx0" brushRef="#br0" timeOffset="10566">25536 15657 8191,'-16'0'0,"10"0"1265,20 0 1,-5 0 0,8 0 0</inkml:trace>
  <inkml:trace contextRef="#ctx0" brushRef="#br0" timeOffset="10716">26190 15576 24575,'46'-20'0,"10"-2"0,-23 9 0,0 2 0</inkml:trace>
  <inkml:trace contextRef="#ctx0" brushRef="#br0" timeOffset="10896">26777 15351 8191,'9'-11'0,"3"-1"5063,16 5-5063,5-14 704,6 18 1,-15-12-1,-7 15 1</inkml:trace>
  <inkml:trace contextRef="#ctx0" brushRef="#br0" timeOffset="11015">27326 15020 24575,'36'-19'0,"-7"11"0,25-20 0,-32 24 0,-2-11 0</inkml:trace>
  <inkml:trace contextRef="#ctx0" brushRef="#br0" timeOffset="11150">27992 14723 24575,'32'-9'0,"1"0"0,-5 1 0,14-2 0</inkml:trace>
  <inkml:trace contextRef="#ctx0" brushRef="#br0" timeOffset="11300">28837 14270 24575,'41'-11'0,"0"0"0,-9 2 0,0 0 0</inkml:trace>
  <inkml:trace contextRef="#ctx0" brushRef="#br0" timeOffset="11749">26968 16073 24575,'0'0'0</inkml:trace>
  <inkml:trace contextRef="#ctx0" brushRef="#br0" timeOffset="11950">27801 15849 24575,'22'0'0,"-6"-5"0,-5 4 0,-6-4 0</inkml:trace>
  <inkml:trace contextRef="#ctx0" brushRef="#br0" timeOffset="12112">28428 15565 24575,'15'0'0,"-8"0"0,2 0 0</inkml:trace>
  <inkml:trace contextRef="#ctx0" brushRef="#br0" timeOffset="12383">29104 15351 8191,'20'0'0,"1"0"5063,0 0-5063,0 0 0,-9 0 0,-3 0 0</inkml:trace>
  <inkml:trace contextRef="#ctx0" brushRef="#br0" timeOffset="17946">25372 13140 8191,'0'-11'0,"4"5"5063,-7 1-5063,-3 5 2818,-6 0-2818,-7 0 1719,-7 6-1719,-6 2 6784,0 4-6784,6-4 0,11-4 0,4-4 0,-5 5 0,4-4 0,-4 4 0,1 0 0,3 1 0,-8 0 0,8 3 0,-8-1 0,-1 4 0,0 0 0,4 0 0,-1-6 0,16 4 0,-12-9 0,13 13 0,-13-6 0,3 20 0,-10-7 0,10 4 0,-2-13 0,11 9 0,-7-7 0,7 15 0,-7-7 0,8 8 0,-4-2 0,5-2 0,0-2 0,0-12 0,0 8 0,0-3 0,5 4 0,-4-4 0,13 5 0,-3-4 0,5 0 0,4 10 0,-9-15 0,5 3 0,-4-2 0,-1-11 0,2 15 0,3-11 0,6 8 0,-4-9 0,2 3 0,-9-7 0,4 7 0,2-3 0,4 5 0,-4 0 0,-1-5 0,-6 3 0,14 5-6784,-1 0 6784,7 0 0,-5-1 0,-2-3 0,-7-1 0,5 6 0,-5-14 0,14 11 6784,2-4-6784,9 6 0,-9-7 0,-3-1 0,-8-6 0,-1 6 0,1-4 0,-1 4 0,1 0 0,8-4 0,3 10 0,0-11 0,-2 5 0,-14-6 0,8 7 0,2-6 0,11 5 0,-5-6 0,-2 6 0,-10-4 0,-4 4 0,-1-6 0,0 0 0,2 0 0,12 0 0,3 6 0,-4-5 0,-4 6 0,-14-7 0,6 0 0,1 0 0,4 4 0,1-2 0,-6 2 0,0-4 0,-1 0 0,18 0 0,1 0 0,15 0 0,-9-8 0,-1 6 0,-1-7 0,10 1 0,9-3 0,-4-6 0,-16 12 0,-2 0 0,1-7 0,10 10 0,-26-10 0,1 10 0,17-16 0,-4 9 0,7-5 0,-15 3 0,-7 10 0,-2-9 0,5 0 0,8-10 0,-9-1 0,3 6 0,-12 1 0,3 8 0,-3 0 0,4-4 0,1 0 0,-5-2 0,5 1 0,-3-11 0,-2 18 0,6-30 0,-1 25 0,7-26 0,-2 3 0,-2-1 0,3-5 0,-15 16 0,18-6 0,-23 6 0,16-2 0,-12-5 0,1-3 0,-2 0 0,-6 2 0,0 14 0,0-4 0,0 3 0,0-5 0,0 5 0,-5 1 0,4 6 0,-9 4 0,9-8 0,-9 7 0,4-9 0,-4 6 0,-1-1 0,-8-8 0,0 2 0,-8-7 0,3 3 0,-3-8 0,-1 5 0,2-2 0,0 8 0,6 4 0,-26-2 0,-1-8 0,-3 6 0,9 2 0,25 5 0,-4 9 0,3-7 0,-9 8 0,4-10 0,-3 9 0,4-4 0,-9 6 0,7 0 0,-6 0 0,-1 0 0,-18 0 0,4 0 0,-11 0 0,17 0 0,-18 0 0,-3 0 0,18-1 0,-3 2 0,-3 6 0,0 1 0,8-7 0,-1 2 0,-21 16 0,0 4-726,24-14 0,0 0 726,-15 10 0,-2 2 0,0 0 0,1-1 0,11-3 0,2 0 0,1 0 0,5-2 0,1 1 0</inkml:trace>
  <inkml:trace contextRef="#ctx0" brushRef="#br0" timeOffset="21813">25208 14611 24575,'-4'-11'0,"-7"5"0,-10 1 0,-1 5 0,-4 0 0,10 5 0,-4-4 0,-9 17 0,-7 4 0,-6 6 0,12-2 0,10-14 0,8 2 0,1-2 0,-6 6 0,10-3 0,-11 4 0,11-7 0,-4 17 0,0-11 0,10 10 0,-10-7 0,5 0 0,0 10 0,1 1 0,5 9 0,0-9 0,0-3 0,0 0 0,0 18 0,0 12 0,0 1 0,0-5 0,9-17 0,-7 18 0,15-5 0,-12-18 0,0 1 0,5 0 0,-1-2 0,2 20 0,6 3 0,-15-25 0,13-1 0,-14-9 0,11 10 0,3 5 0,3-5 0,-3 3 0,3-19 0,-11 6 0,13 0 0,0 5 0,5 1 0,4-4 0,-3-3 0,-5-11 0,-5 1 0,-1-8 0,-3 9 0,4-9 0,-6 4 0,6 0 0,5-4 0,6 8 0,8-7 0,-7 2 0,2 2 0,-14-4 0,-1 4 0,-4-6 0,4 5 0,2-4 0,0 4 0,-2 0 0,-4-4 0,4 8 0,2-7 0,5 7 0,-1-8 0,-5 4 0,-1-5 0,-4 5 0,0-4 0,0 4 0,-1-5 0,6 5 0,-4-4 0,3 4 0,-4-1 0,0-2 0,0 2 0,4 1 0,-3-4 0,21 4 0,-18 0 0,12-4 0,-16 4 0,0-5 0,0 5 0,-1-4 0,1 4 0,5-1 0,0 2 0,1 0 0,-2-1 0,-4 0 0,5-4 0,0 9 0,6-4 0,-5 0 0,-2-2 0,0 2 0,6-4 0,-3 4 0,1-1 0,-3-4 0,1 9 0,-1-9 0,0 4 0,-5-5 0,4 0 0,2 4 0,4-3 0,1 4 0,-5-5 0,3 6 0,-4-4 0,0 4 0,-1-6 0,0 0 0,2 0 0,0 0 0,-2 0 0,0 0 0,2 0 0,3 0 0,10 0 0,2 0 0,-1-6 0,-1 4 0,0-10 0,-8 11 0,4-6 0,-11 3 0,0 2 0,2-7 0,0 8 0,-2-4 0,6 0 0,-4 4 0,14-4 0,-13 0 0,7 4 0,-13-4 0,3 5 0,-4 0 0,-1 0 0,6-5 0,1 4 0,-1-4 0,0 5 0,-5-5 0,4 4 0,2-8 0,0 7 0,3-12 0,-4 12 0,-5-12 0,7 13 0,2-9 0,2 4 0,2-5 0,-14 1 0,0 4 0,-9-4 0,19 0 0,-5-7 0,13-3 0,-9 8 0,-1-6 0,-7 16 0,-4-17 0,7 17 0,-12-24 0,17 16 0,-8-20 0,5 12 0,-5-1 0,-1-1 0,-8 8 0,9-7 0,-10 2 0,4-9 0,0 8 0,-4-2 0,3 5 0,-4 3 0,0-4 0,0 6 0,0-1 0,0-14 0,0 2 0,0-8 0,0 10 0,0 6 0,0-1 0,0-5 0,0-2 0,-4 2 0,2 5 0,-7-4 0,8 3 0,-9-4 0,9 6 0,-9-1 0,4-1 0,0 0 0,1 2 0,0 4 0,4-5 0,-10-9 0,5-3 0,-1-3 0,2 10 0,5 5 0,-5 1 0,4 3 0,-9-4 0,4 0 0,-5-5 0,5 3 0,-5-6 0,10 8 0,-11-14 0,1 1 0,-21-11 0,13 16 0,-11 0 0,20 13 0,-6 0 0,0-12 0,0 14 0,-5-17 0,2 10 0,-3 3 0,-14-14 0,0 11 0,-14-12 0,1-1 0,0 0 0,9 0 0,-3 13 0,7-16 0,-23 12 0,7-17 0,-4 14 0,22 9 0,8 3 0,6 10 0,-10-11 0,-18 10 0,11-6 0,-3 0 0,5 6 0,-1 2 0,-5-6 0,1 2 0,-25 4 0,14 0 0,-4 0 0,17 0 0,-2 0 0,0 0 0,8 0 0,3 0 0,8 0 0,-9 6 0,-10-5 0,-19 5 0,21-1 0,0 0 0,-24-2 0,-1 7 0,17-10 0,-2 0 0,17 0 0,6 0 0</inkml:trace>
  <inkml:trace contextRef="#ctx0" brushRef="#br0" timeOffset="26149">27697 14498 24575,'-17'0'0,"2"0"0,4 0 0,1 0 0,-6 0 0,5 0 0,-9 5 0,3 1 0,-5 5 0,1 1 0,-1-1 0,2 2 0,-5 6 0,3-3 0,-5 11 0,5-12 0,2 4 0,5-7 0,9 3 0,-8-3 0,7-2 0,-3 0 0,0-9 0,9 9 0,-9-9 0,9 8 0,-9-3 0,9 5 0,-9-5 0,9 8 0,-4-3 0,1 6 0,2 2 0,-2-3 0,4 0 0,0-1 0,0-4 0,0 5 0,0 0 0,0 10 0,4-8 0,-3 2 0,4-9 0,4 5 0,-2 1 0,10 11 0,-6-11 0,-4 3 0,3-9 0,-9 4 0,10 1 0,-10 5 0,5-1 0,0 10 0,2 2 0,0-1 0,-2-1 0,0-9 0,1 8 0,7 3 0,0 9 0,-7-9 0,4-7 0,-10-5 0,13-7 0,-11 3 0,6-4 0,-4 4 0,0 0 0,6-4 0,-5 7 0,12-4 0,-10 19 0,6-6 0,-5 5 0,-8-16 0,9-2 0,-9-5 0,4 1 0,0 0 0,-4 0 0,4-1 0,4 7 0,-2 0 0,8-4 0,-4 5 0,-1-6 0,1 4 0,-5-1 0,4-9 0,-9 3 0,8-7 0,-7 7 0,11-8 0,-10 13 0,21-2 0,-11 5 0,9-6 0,-5 4 0,3-8 0,-1 8 0,7-4 0,-10 0 0,-1-1 0,-4-4 0,-5 4 0,8-9 0,-3 10 0,9-10 0,-3 10 0,-2-10 0,0 9 0,2-9 0,4 4 0,-4-5 0,-1 0 0,-6 5 0,6-4 0,-4 4 0,3-5 0,1 0 0,5 0 0,-3 0 0,2 0 0,-10 0 0,6 0 0,1-5 0,4 4 0,-4-4 0,-2 5 0,6-5 0,-8 4 0,7-4 0,-4 0 0,-4 4 0,7-4 0,-2 5 0,-1-5 0,-1 4 0,0-4 0,2 1 0,5-3 0,-6 1 0,0 2 0,-5 4 0,-1-5 0,1 4 0,4-4 0,-3 5 0,-2-5 0,4 4 0,-2-4 0,16 5 0,-6 0 0,7-5 0,-13 4 0,0-4 0,-5 5 0,4-6 0,-3 4 0,3-4 0,-5 2 0,6 2 0,0-7 0,5 1 0,0 2 0,-1-6 0,1 5 0,7 0 0,-2-11 0,3 9 0,-9-10 0,4 7 0,-11 1 0,12 5 0,-18-4 0,11 9 0,-7-8 0,10 3 0,-1-10 0,2-5 0,-5 4 0,0 2 0,-5 1 0,5 2 0,5-12 0,-4 7 0,11-17 0,-20 15 0,18-16 0,-11 4 0,12-4 0,1-14 0,0 2 0,-11 6 0,1 8 0,-18 12 0,11-16 0,-2-21 0,1 16 0,1-2 0,0-9 0,-1 1 0,-2 12 0,-1 1 0,-3-3 0,0 4 0,1 0 0,-5-5 0,6 16 0,-7 2 0,-7 4 0,6-4 0,-10 7 0,10-2 0,-9 5 0,4-2 0,0 0 0,-4 6 0,9-11 0,-8 8 0,3-15 0,-9 0 0,8 10 0,-6-4 0,12 13 0,-4-1 0,-4-1 0,1-4 0,-2 2 0,-12-5 0,13 2 0,-26-2 0,21 2 0,-9 3 0,6-2 0,-6 0 0,-6 0 0,1 6 0,7 0 0,1 9 0,4-4 0,-5 5 0,-1-5 0,6 4 0,0-4 0,5 5 0,-5 0 0,-1-5 0,-13-2 0,-1 1 0,-9-1 0,10 7 0,1-6 0,13 5 0,1-5 0,4 6 0,-9-6 0,-6 4 0,-2-4 0,-2 6 0,10 0 0,-18 0 0,4 0 0,-15 0 0,17 0 0,7 0 0,-4 0 0,10 0 0,-19 0 0,10 0 0,-4 0 0,11 0 0,6 0 0,4 0 0,-9 0 0,2 5 0,-13-4 0,14 4 0,-3-1 0,4-2 0,9 7 0,-12-8 0,17 9 0,-17-4 0,-5 5 0,5-5 0,-9 3 0,17-8 0,-5 9 0,0-4 0,-6 5 0,0-1 0,1-4 0,9-1 0,3-5 0</inkml:trace>
  <inkml:trace contextRef="#ctx0" brushRef="#br0" timeOffset="29928">27893 13009 8191,'-5'-1'0,"-10"3"5063,-4 18-5063,-3-5 2818,1 6-2818,8-6 1719,-10 12-1719,4-4 6784,-2 7-6784,4-9 0,-5 4 0,3 3 0,-7 1 0,15-6 0,-8-5 0,17-7 0,-12 1 0,13-1 0,-13 1 0,12 3 0,-17 5 0,8 2 0,-10-2 0,10-3 0,-3-5 0,8 4 0,-5 0 0,-1 10 0,5-8 0,-3 2 0,8-9 0,-7-1 0,8 1 0,-9 0 0,4 4 0,-5 1 0,5 5 0,-4 0 0,4 0 0,-5 0 0,-1 0 0,6-1 0,-6 1 0,10-5 0,-4-1 0,6-4 0,-5 12 0,4-5 0,-9 6 0,9 3 0,-8-8 0,7 10 0,-7-8 0,8 1 0,-4-6 0,5 0 0,0-5 0,-5 4 0,4 6 0,-4 6 0,5-5 0,0-2 0,0-9 0,0 9 0,0-3 0,0 9 0,0-10 0,6 4 0,-5-8 0,6 3 0,-7 0 0,4-8 0,-2 11 0,2-7 0,-4 10 0,6-1 0,-4 1 0,4-1 0,-6 1 0,5-10 0,-4 3 0,4-4 0,0 2 0,-4 3 0,8-4 0,-8 0 0,9 0 0,-9-1 0,9-4 0,-9 4 0,9-4 0,-9 5 0,8-5 0,-3 3 0,5-8 0,0 9 0,4-9 0,1 4 0,0-5 0,4 0 0,-4 0 0,0 0 0,-1 0 0,-4-5 0,4 4 0,2-9 0,0 9 0,-2-9 0,-4 9 0,6-13 0,0 7 0,6-3 0,-7 0 0,0 9 0,-5-4 0,-1 0 0,1 4 0,5-9 0,-4 9 0,7-4 0,7-1 0,-4-1 0,8-1 0,-9 2 0,8 0 0,-1-1 0,12 0 0,4-4 0,15 1 0,-8 2 0,5-9 0,-18 15 0,17-16 0,4 16 0,1-15 0,-5 15 0,-25-6 0,24-1 0,-19 7 0,22-13 0,-17 5 0,-1 2 0,-8-7 0,-3 14 0,-7-12 0,-5 12 0,3-11 0,6 4 0,7-6 0,0 7 0,-2-6 0,-14 12 0,4-10 0,-4 5 0,12-9 0,-2-5 0,-3 3 0,2-11 0,-13 15 0,12-21 0,-4 6 0,1-13 0,6 6 0,-18 4 0,10 7 0,-18-22 0,12 2 0,-8 11 0,0 0 0,3-17 0,0 3 0,-2 16 0,-4-7 0,4 16 0,-6-4 0,0 2 0,0 6 0,0-3 0,0 5 0,0 5 0,0-4 0,0-2 0,0-4 0,-6-16 0,-5 15 0,-3-15 0,-3 19 0,4 2 0,0-3 0,0 2 0,0-3 0,-5-1 0,0-1 0,1 6 0,-6-8 0,2 3 0,-8-8 0,0 1 0,9 12 0,6-6 0,0 10 0,7 1 0,-9-7 0,1 6 0,-1-4 0,5 1 0,-16 9 0,18-4 0,-26-4 0,7 0 0,-16-13 0,11 18 0,0-10 0,12 17 0,0-4 0,1 0 0,-1 4 0,1-4 0,-10 6 0,2 0 0,2 0 0,6 0 0,-14 0 0,4 0 0,-28 0 0,15 0 0,7 0 0,3 0 0,20 0 0,-11 6 0,-2-4 0,8 4 0,-11 0 0,17-4 0,-7 10 0,2-11 0,-4 10 0,0-10 0,4 9 0,1-9 0,6 4 0,-6 0 0,4-4 0,-4 4 0,1 1 0,-9-5 0,11 10 0,-9-10 0,16 9 0,-5-4 0,5 5 0,-4-6 0,9 5 0,-4-4 0,0 9 0,4-8 0,-4 2 0</inkml:trace>
  <inkml:trace contextRef="#ctx0" brushRef="#br1" timeOffset="41649">25827 13076 24575,'-12'0'0,"-17"0"0,-16 0 0,-19-4 0,28 1 0,0-1 0,-24-4 0,10-1 0,13 6 0,6 1 0,-1 2 0,-2 0 0,2 1 0,-1 2 0,0 4 0,1 5 0,-6 7 0,-4 3 0,-6 6 0,-7 5 0,1 1 0,5 0 0,10-5 0,13-3 0,6-2 0,7 0 0,3 0 0,3-1 0,2-3 0,4-4 0,1 3 0,0 8 0,0 11 0,0 13 0,0 6 0,0-3 0,0-7 0,0-7 0,0-6 0,3-1 0,6 2 0,5-1 0,9 2 0,5 1 0,9 2 0,6 5 0,7-2 0,-24-21 0,1 0 0,2-1 0,-1-1 0,1-2 0,1-1 0,0 1 0,-1-2 0,27 11 0,-4-5 0,-6-5 0,-1-8 0,2-5 0,4-2 0,6-1 0,4 0 0,2 0 0,1-5 0,-6-6 0,-8-5 0,-7-6 0,-8-1 0,-2-3 0,0-6 0,-2-1 0,-3-2 0,-4 2 0,-2 3 0,-2 0 0,-2 2 0,-2 1 0,-2 1 0,0-1 0,-3 0 0,-3-2 0,-4 4 0,-3 4 0,-1 2 0,0-3 0,-1-5 0,-3-9 0,-5-5 0,-4-7 0,-4-9 0,0-4 0,0-3 0,1 8 0,2 11 0,2 13 0,1 12 0,2 9 0,0 6 0,-1 1 0,-2 1 0,-3-2 0,-1-4 0,-3-5 0,0-1 0,2 0 0,2 0 0,1 1 0,1-3 0,0-2 0,0-3 0,0-1 0,3 4 0,2 3 0,-4 7 0,-10 4 0,-3 1 0,4 2 0,9 0 0</inkml:trace>
  <inkml:trace contextRef="#ctx0" brushRef="#br1" timeOffset="44332">26705 12925 24575,'-26'6'0,"-9"12"0,-13 15 0,22-12 0,0 2 0,0 1 0,2 1 0,-20 22 0,6 0 0,4 0 0,6-2 0,1-3 0,5-1 0,3-2 0,3-3 0,3-4 0,2-5 0,3-3 0,3-3 0,1 2 0,0 2 0,3 6 0,-1 6 0,2 5 0,0 2 0,0 0 0,2-4 0,5-1 0,3-2 0,6 2 0,5 2 0,1-2 0,5 0 0,0-5 0,2-4 0,3-4 0,3-3 0,4 0 0,-8-8 0,1 1 0,16 5 0,-17-7 0,0-1 0,6-1 0,-5-3 0,-1-5 0,-1-2 0,25-7 0,-9-8 0,-13 3 0,-1-3 0,15-20 0,-1-7 0,-3-4 0,-5 1 0,-6 2 0,-7 4 0,-7 4 0,-2 3 0,-2 1 0,-2-1 0,-3-1 0,0-9 0,-2-8 0,1-5 0,-4 20 0,-1-1 0,1 0 0,-1 1 0,0-1 0,-1 1 0,2-25 0,-2 19 0,-1 13 0,-1 8 0,0-3 0,-3-6 0,-4-4 0,-4 0 0,-1 9 0,4 7 0,1-1 0,-1-7 0,-5-19 0,3 10 0,-4-5 0,2 17 0,-4 1 0,-6-5 0,-4-1 0,-2 2 0,0 3 0,0 6 0,1 3 0,2 4 0,1 1 0,2 0 0,1 0 0,1 1 0,2-1 0,1 3 0,0-1 0,0 0 0,0 0 0,1-1 0,1 0 0,1 1 0,-1 1 0,-10 2 0,-24 1 0,22 0 0,-10 0 0</inkml:trace>
  <inkml:trace contextRef="#ctx0" brushRef="#br1" timeOffset="47131">27833 13094 24575,'-14'1'0,"-9"9"0,-8 9 0,-3 10 0,2 8 0,4 3 0,1 4 0,1-1 0,2-2 0,3-1 0,3-2 0,3 4 0,4 1 0,3 4 0,3 5 0,3 1 0,0 1 0,2-2 0,1-2 0,3 0 0,5-1 0,4 3 0,3 0 0,0-4 0,-1-7 0,-2-9 0,-1-7 0,0-4 0,2 0 0,3 1 0,3-1 0,4 1 0,2-3 0,3-2 0,0-1 0,1-6 0,1-4 0,2-3 0,2-3 0,1 0 0,2-6 0,1-7 0,-1-11 0,-1-9 0,-5-3 0,-4 1 0,-6 1 0,3-22 0,-7 15 0,2-15 0,-11 25 0,-4 0 0,-4-4 0,-1-14 0,0-13 0,0-3 0,0 3 0,-2 12 0,-2 10 0,-4 1 0,-3 0 0,-1-1 0,1-2 0,-1 3 0,1 5 0,2 6 0,1 6 0,2 3 0,-3 1 0,-1-1 0,-1 0 0,-1 1 0,-2 2 0,-3 2 0,-4-1 0,-4 0 0,-5-3 0,0 0 0,2 3 0,3 4 0,5 5 0,3 5 0,-9 4 0,-10 7 0,12-5 0,-3 4 0</inkml:trace>
  <inkml:trace contextRef="#ctx0" brushRef="#br1" timeOffset="49462">28543 12859 24575,'-10'33'0,"-4"9"0,-4 13 0,-1 6 0,2 2 0,11-29 0,1 0 0,1 1 0,0 2 0,2 1 0,1 1 0,0 1 0,1 0 0,0-1 0,0-1 0,0-2 0,0-1 0,0 26 0,3-9 0,4-8 0,5-5 0,6-3 0,3-4 0,2-3 0,4-2 0,8 1 0,10 3 0,4 3 0,5 1 0,-2-3 0,-5-3 0,-3-3 0,-7-3 0,-2-4 0,-2-2 0,0-6 0,0-3 0,-3-5 0,1-3 0,0-6 0,2-8 0,0-11 0,1-13 0,1-11 0,-17 19 0,0-3 0,2-8 0,0-1 0,1-6 0,-2-2 0,-1-3 0,-2 0 0,-3 3 0,-1 1 0,-5 8 0,-1 1 0,-2 6 0,-2 1 0,-1-24 0,-4-3 0,-2 26 0,-2-1 0,-2-1 0,-3 1 0,-4 0 0,-2 1 0,-1 3 0,-2 3 0,-21-16 0,0 10 0,4 11 0,-3 3 0,-1 4 0,-3-1 0,-5-3 0,-4-4 0,-5-3 0,29 13 0,0 0 0,-29-12 0,3 5 0,2 8 0,-4 5 0,15 7 0,1 0 0,-1 1 0,-12 0 0</inkml:trace>
  <inkml:trace contextRef="#ctx0" brushRef="#br1" timeOffset="52814">25061 14676 24575,'-17'3'0,"-2"6"0,-1 6 0,-2 3 0,1 3 0,-1 3 0,-2 5 0,-1 7 0,0 9 0,1 9 0,3 7 0,12-27 0,1 1 0,1 0 0,2 1 0,0-1 0,1-1 0,-3 29 0,4-10 0,1-11 0,2-8 0,0-2 0,0 0 0,0 5 0,0 4 0,3 4 0,3 0 0,2-6 0,1-4 0,-1-6 0,1-1 0,2 0 0,3 1 0,6 2 0,7 1 0,6 0 0,5 0 0,3 0 0,4-2 0,0-1 0,4-3 0,2-2 0,4-2 0,0-5 0,0-3 0,1-4 0,0-5 0,2-1 0,3-3 0,-1-1 0,6-4 0,0-5 0,-33 2 0,-1-1 0,1-1 0,-1-1 0,24-9 0,-6-1 0,-7 2 0,-7-3 0,-3 1 0,-6 0 0,-6 3 0,-4-2 0,0-4 0,4-8 0,4-9 0,4-1 0,0-3 0,-3-1 0,-3 1 0,-3-1 0,-4 6 0,-4 3 0,-4 2 0,-3 0 0,-4 0 0,-1 1 0,0 2 0,0 4 0,0 0 0,-4-6 0,-4-20 0,3 19 0,-2-2 0,-1-4 0,-2-1 0,1 3 0,-1 1 0,-8-18 0,1 18 0,3 16 0,0 8 0,-3 1 0,-3-1 0,-4-3 0,-5-2 0,-6-2 0,-8 0 0,-5-1 0,-2 2 0,-1 1 0,1 0 0,0 4 0,-2 0 0,-3 2 0,-2 1 0,-1 1 0,0 2 0,-2 2 0,-3 3 0,-2-1 0,4 2 0,7 0 0,8-2 0,8 2 0,7 0 0,2 0 0,5 2 0,4 0 0,4 0 0,2 0 0,3 0 0,4 0 0,1 0 0</inkml:trace>
  <inkml:trace contextRef="#ctx0" brushRef="#br1" timeOffset="55950">26368 14558 24575,'-9'19'0,"-4"6"0,-8 7 0,1-1 0,2-7 0,4-7 0,6-3 0,1-4 0,2-4 0,3-2 0,-1 1 0,1 2 0,0 4 0,-1 0 0,0 5 0,-2 3 0,-2 7 0,-1 26 0,3-10 0,0 20 0,5-14 0,0 2 0,0 2 0,3 0 0,4-4 0,6-2 0,5-2 0,5-1 0,4 4 0,1 0 0,1 2 0,-3 0 0,-2-3 0,-2-3 0,-4-6 0,0-3 0,-2-2 0,3 4 0,2 5 0,1 4 0,3 4 0,0 1 0,0-1 0,1-4 0,-1-7 0,0-6 0,1-6 0,3-2 0,5-3 0,3-2 0,4 0 0,2-1 0,0-2 0,-1-5 0,-5-1 0,-4-5 0,-3-2 0,-1-2 0,-1-1 0,1-3 0,0-6 0,-2-8 0,-4-5 0,-5-2 0,-2 0 0,-2-1 0,0-6 0,-1-3 0,-2-4 0,-3-4 0,-5-1 0,-1-4 0,-2-6 0,-3-6 0,-1 27 0,-2-2 0,-2-3 0,-1-2 0,-8-18 0,0-1 0,3 13 0,1 1 0,-5-12 0,1 1 0,5 19 0,1 2 0,0 1 0,0 0 0,-10-29 0,3 7 0,1 4 0,0 6 0,-1 5 0,0 5 0,-2 5 0,-2 5 0,-3 3 0,0 3 0,-2 4 0,0 0 0,-3-3 0,-6-5 0,-7-4 0,-5-5 0,1 3 0,3 5 0,8 7 0,8 5 0,5 3 0,4 4 0,4 2 0,0 1 0,0 2 0,-3 0 0,-16 0-1696,-29 0 0,26 0 0,-10 0 0</inkml:trace>
  <inkml:trace contextRef="#ctx0" brushRef="#br1" timeOffset="59181">27608 14682 24575,'-17'2'0,"-4"6"0,-4 5 0,-6 7 0,-5 3 0,-4 6 0,-1 1 0,9-3 0,6-4 0,10-7 0,5-3 0,2 0 0,3 0 0,-1 2 0,2 0 0,2 0 0,1-1 0,0-1 0,0-1 0,1 3 0,-1 7 0,0 10 0,-1 12 0,0 11 0,0 8 0,2-29 0,0 1 0,0 3 0,1 0 0,0 1 0,0 1 0,0 2 0,0 0 0,2-1 0,2 0 0,1-3 0,2-1 0,10 25 0,2-16 0,-3-14 0,-4-11 0,0-6 0,0-2 0,5 2 0,6 4 0,4 2 0,5 3 0,2 1 0,3-2 0,2-1 0,-1-3 0,0-2 0,0-2 0,-1-3 0,3-3 0,3-4 0,0-3 0,2-1 0,-2-1 0,-5 0 0,-1 0 0,-2-1 0,0-4 0,0-6 0,-1-7 0,-1-7 0,1-3 0,1-5 0,2-4 0,2-2 0,-2-1 0,-3 1 0,-4-4 0,-2-2 0,-4-7 0,-1-4 0,-2-4 0,-11 28 0,-1-1 0,0 0 0,-1 0 0,-1 0 0,-1-1 0,1-30 0,-3 7 0,-3 7 0,-1 9 0,0 12 0,0 7 0,0 7 0,0-5 0,0-10 0,0-14 0,-3-10 0,-4-1 0,-6 6 0,-8 5 0,-5 3 0,-5 3 0,1 2 0,4 4 0,4 4 0,0 3 0,-2 2 0,-5 0 0,-1 1 0,-1 2 0,0 2 0,3 3 0,-1 2 0,-1 2 0,-5 4 0,-7 0 0,-7 1 0,-6 2 0,-2 0 0,0 2 0,0 2 0,3 3 0,4 4 0,7 5 0,7 6 0,-5 13-1696,-7 8 0,17-12 0,2-3 0</inkml:trace>
  <inkml:trace contextRef="#ctx0" brushRef="#br1" timeOffset="66447">28694 14224 24575,'-4'11'0,"-5"7"0,-6 14 0,-6 8 0,-2 7 0,3-2 0,4-4 0,3-1 0,3-2 0,3 0 0,2 0 0,1 1 0,2-1 0,0 0 0,2 5 0,0 7 0,1 9 0,4 7 0,-1-32 0,1 0 0,9 30 0,2-6 0,0-7 0,1-6 0,5-1 0,4 4 0,7 4 0,3 1 0,1-2 0,-4-5 0,-3-8 0,-2-2 0,-1-3 0,2-2 0,1 0 0,3-3 0,2-2 0,4-3 0,1-3 0,2-7 0,4-5 0,2-4 0,4-4 0,2 0 0,-2-1 0,-3-5 0,-3-8 0,-10-8 0,-5-7 0,-5-7 0,-4-6 0,0-10 0,-12 20 0,0-1 0,1-7 0,-1-2 0,2-9 0,-2-3 0,1-7 0,-2-2 0,0 0 0,-2-1 0,-3 1 0,-1 2 0,-1 5 0,-1 2 0,-1 8 0,0 3 0,0 6 0,0 4 0,0-14 0,-3 15 0,-5 6 0,-8-4 0,-13-8 0,-7-7 0,-3-2 0,1 2 0,6 6 0,3 8 0,0 6 0,-2 7 0,0 5 0,0 5 0,-1 1 0,-4 0 0,-6-1 0,-11-2 0,-8 1 0,0 1 0,3 3 0,11 3 0,10 1 0,7 1 0,6 3 0,2 2 0,2 3 0,1 3 0,-3 1 0,-3 0 0,-1 2 0,-3 0 0,2 0 0,3-1 0,5-4 0,7-3 0,5-4 0,4-2 0,1 0 0</inkml:trace>
  <inkml:trace contextRef="#ctx0" brushRef="#br1" timeOffset="106530">2603 5876 24575,'0'15'0,"0"9"0,0 40 0,0-26 0,0 3 0,0 7 0,0 0 0,0-13 0,0-3 0,0 13 0,0-15 0,0-25 0,0 2 0,0-35 0,12-23 0,12-6 0,14 10 0,11 0-1239,-13 6 0,5-4 0,2 0 1,1 4 1238,-3 11 0,2 3 0,0 1 0,1 0 0,1-2 0,2-1 0,-1 1 0,-1 0 0,6-4 0,-3 0 0,1 0 0,-2 0 0,0-1 0,1 0 0,1 1 0,0-1 0,3 0-391,-8 6 0,3 0 1,-1 1-1,0-1 391,7-4 0,-1 0 0,1 2-70,1 4 1,-1 2 0,-5 1 69,-6-4 0,-7 5 0,9 10 0,-43 11 0,4 1 0,-5 4 0</inkml:trace>
  <inkml:trace contextRef="#ctx0" brushRef="#br1" timeOffset="107399">5023 5655 24575,'0'0'0</inkml:trace>
  <inkml:trace contextRef="#ctx0" brushRef="#br1" timeOffset="114395">5482 6220 24575,'-27'0'0,"6"0"0,6 0 0,4 0 0,-4 5 0,-10 13 0,-8 4 0,4 1 0,-4 3 0,-3-1 0,-1 0 0,0 1 0,-2 0-591,-3-1 1,0 0 590,12-5 0,0 1 0,-16 10 0,-2 3 0,0 2 0,0 4 0,13-5 0,-1 2 0,2-2 0,-7 6 0,3 0 0,8 4 0,3 1 0,9-14 0,1 1 0,-1 5 0,0 4 0,-1 1 0,-1 0 0,0 2 0,0 1 0,-3 10 0,1 4 0,0-1 0,1 2 0,1 1 0,3-4 0,7-11 0,2-3 0,-1 0-670,-1 1 1,-1-1 0,3-1 669,6 6 0,1 2 0,-5-1 0,-3 3 0,0 2 0,2 1 0,1 1 0,-2 2 0,0-5 0,0 2 0,-2 0 0,1-3 0,-3 5 0,0-2 0,1-1 0,3-4 0,1 0 0,1-3 0,-1 3 0,1-1 0,4-2 0,2 2 0,2 1-479,4-4 0,3 1 1,0 1 478,-1 13 0,1 3 0,3-1 0,3-4 0,3-1 0,0-3 0,-2-5 0,-1-1 0,1-2 0,-1-4 0,0-2 0,0-2 0,4 6 0,1 0 0,-3-7 0,2 3 0,0-1-420,9 17 0,1 1 420,-3-10 0,2 2 0,-2-2 0,6 7 0,0-4-234,4-3 1,1-3 233,-8-14 0,0 0 0,10 13 0,2 1 547,-2-5 0,2 0-547,6 7 0,-1-1 0,-11-15 0,0-2 0,-2-5 0,-2-2 0,3 2 1417,6 0-1417,-10-9 954,25 4-954,-24-8 0,0 1 0,6 1 0,-1-1 0,-5 1 0,-1-1 0,20 4 1716,-12 0-1716,17-6 375,-22-1 1,2 0-376,4 1 0,0-2 0,-1-2 0,-1-2 0,28 3 0,-21-2 0,1-2 0,-10-2 0,2-1 0,6 2 0,5 1 0,0-1-505,-2-2 1,0-1-1,3-1 505,11-3 0,3-1 0,-1 2-869,-8 2 0,0 1 0,-2-2 869,-4-5 0,-2-1 0,2-1 0,11-1 0,3-1 0,-2 0 0,-4-3 0,-2 0 0,5-1 0,2 0 0,4 0 0,2-1 0,0 1 0,-3 1 0,1-1 0,-1 1 0,-2 1-865,-9 1 0,0 0 0,-1 1 1,0 1 864,1 2 0,2 1 0,-3 1 0,-2-2 0,-3-3 0,-3 0 0,2 1-261,2 3 0,2 2 1,2 0-1,-2-2 261,14-4 0,-1-1 0,3-1 0,-6 3 0,3-1 0,-1 0 0,-3 3-366,3 2 1,-3 1-1,-1-1 366,-3-6 0,-2-3 0,-3 5 0,1 8 0,0-1 406,1-10 1,4-6 0,0 2-407,-7 8 0,0 2 0,1-2 347,6-5 0,0-3 1,-2 1-348,-5 5 0,-1 0 0,-4 1 0,4-4 0,-3 1 0,5 0 0,0-1 0,-4 1 0,-1 0 95,-3 1 0,0-1-95,2 0 0,2 0 0,16-6 0,0 1 0,-15 3 0,0 1 0,-5 2 0,2-1 0,0 1 0,19-7 0,-2 1 0,-10 0 0,0 1 278,-7 4 1,2 0 0,-4-1-279,4-4 0,0-2 0,-4 4 0,3 0 0,0-3 0,5-2 0,0-2 0,3-1 0,-7 0 0,1-1 0,1-1 0,0 0 0,0-1 0,1 0 0,-1-1 0,-3 0 0,4-4 0,-3-1 0,-2 1 0,-3 1 0,-2 1 0,-3 1 0,-1 0 0,-1 0 0,9-13 0,-1 0 0,-11 12 0,-1-1 52,9-13 0,0-3-52,-1-4 0,-2-4 0,-10 11 0,0-2 0,-1 0 0,0 5 0,0 1 0,-2-2 0,2-12 0,-1-3 0,-5 3 0,-1-5 0,-3 1 0,-2 10 0,-1-2 0,-2 1 0,-1-1 0,-1 1 0,0 2 407,4-11 0,0 1-407,-4-1 0,-2 0 0,0 9 0,-1-2 0,-4 8 0,-1-2 0,-1-1 46,2-6 1,0-1 0,-3-1-47,-3 0 0,-3 0 0,0 1 0,4 6 0,-1 0 0,-2 4 0,-9-9 0,-2 6 0,6 12 0,0 2 899,-4-12 1,-1-1-900,-4 2 0,-3-1 0,-9-11 0,-3 0-375,1 9 0,0 2 375,0 2 0,-1 2 0,7 7 0,2 2 0,3 4 0,1 0 808,-3 0 0,-2 0-808,-11-7 0,-4-1 0,-3-2 0,-3-2-564,4 5 0,-3-1 1,3 3 563,-8-6 0,1 4 0,-4-1 0,1 3 0,13 8 0,0 3 0,1 1 0,-2 0-58,-2-3 0,-3 0 58,5 5 0,-3 1 0,2 1 0,-7-3 0,0 2-213,8 2 0,-3-1 0,3 3 213,-8-1 0,2 1 0,0 0 0,-3-1 0,1 1 0,-4-1 0,2 2 0,-10 2 0,-3 1 0,15 1 0,-5-2 0,0 0 0,2 2 0,-7 2 0,2 2 0,-2-1 0,5-2 0,-2 0 0,0 0 0,3 0 0,-1 1 0,2 2 0,1-1 0,2 0 0,1 1 0,3 1 0,-3 2 0,0 2-221,5-1 1,-3 0 0,-1 0 220,-5 0 0,-2 0 0,-2 0 0,3 0 0,-3 0 0,-1 0 0,3 0 452,-5-1 1,2 1 0,-3 1-453,4 1 0,-3 2 0,1 0 0,6-2-1003,-13 0 0,2-1 1003,14 3 0,-2 1 0,-1-1 0,0 0 0,-1 0 0,0 1 13,-1-1 0,-1 1 0,-3 1-13,3 0 0,-4 1 0,0 1 0,3 0 0,-7 3 0,3 2 0,1-3 0,2-4 0,2-2 0,-3 4 0,3 3 0,-2 5 0,0-1 0,1-2 0,5-4 0,2-3 0,-1-1 0,-3 4 0,-3 2 0,-4 3 0,-1 1 0,1-1 0,3-1-574,3-3 1,2-1-1,2 0 1,0 1 573,-13 4 0,2 0 0,3-1 0,11-3 0,3 0 0,-3-1 0,-10 0 0,-4 0 0,1 1-56,2 1 0,0 0 0,-2 1 56,6-1 0,-1 1 0,-1 0 0,2 0 0,2 0 0,0 0 0,2 0 0,2 1-218,-2 3 0,2 0 0,0-1 218,-1 1 0,1-1 0,2-1 0,-2 3 0,-1 1 0,-2 0 0,-5 3 0,3 0 0,9-3 0,3-1 0,0 0 0,-20 6 0,6-2 0,1 4 0</inkml:trace>
  <inkml:trace contextRef="#ctx0" brushRef="#br1" timeOffset="123429">5330 7257 8191,'0'-15'0,"-5"8"5063,4-11-5063,-9 11 2818,9-9-2818,-13 10 1719,3-5-1719,-18 10 6784,7-5-6784,-16 6 0,15 6 0,-6-5 0,8 12 0,-20 1 0,10 1 0,3 5 0,-1 0 0,-10 5 0,6 9 0,7-12 0,14-5 0,-4 28 0,7-1 0,4-8 0,2 2 0,3 14 0,0 3 0,0-17 0,0 17 0,8 5 0,4-21 0,2 1 0,0-4 0,1-3 0,18 20 0,-11-16 0,-8-16 0,4 4 0,9-6 0,11 9 0,-6-19 0,2 4 0,12-13 0,-2 0 0,16-6 0,-17-9 0,-12 6 0,-1-24 0,-8 22 0,16-35 0,-9 8 0,-8 3 0,-2-3 0,-9 4 0,-2-1-526,6-6 1,-2-1 525,-9 2 0,-3-2 0,6-18 0,-1-4 0,-4 20 0,-1-1 0,-1-1 0,-2-9 0,-1-2 0,-1 4 0,0-4 0,-1 7 0,0 9 0,-2 7 0,-10 10 0,16 12 0,-16 5 0,6-3 0,-4 9 0,1-4 1051,-1 10-1051,4 1 0,-8 11 0,13-5 0,-2 0 0,9-7 0</inkml:trace>
  <inkml:trace contextRef="#ctx0" brushRef="#br1" timeOffset="125177">11070 7171 8191,'-11'-10'0,"-8"8"5063,8-13-5063,-5 13 2818,0-4-2818,6 6 1719,-10 0-1719,2 0 6784,-7 0-6784,4 0 0,-19 15 0,1 8 0,-13 8 0,15 1 0,12-13 0,9-3 0,10-6 0,-8 7 0,-1 8 0,-2 4 0,-3 1 0,14-4 0,-1-6 0,1 10 0,5 2 0,-5 9 0,12-9 0,-5-3 0,11-8 0,-10-1 0,19 11 0,-5 5 0,13 4 0,-7-6 0,-5-13 0,3 2 0,1-2 0,4 1 0,8 4 0,3-4 0,5-1 0,4-6 0,-13-3 0,-3-11 0,-8 5 0,16-6 0,-3 0 0,15-6 0,-17 5 0,-2-12 0,-10 12 0,5-27 0,-2 9 0,-1-25 0,3 13 0,-16 0 0,4-1 0,-3-6 0,-7-11 0,7-16 0,-14 24 0,-2-1 0,-1 6 0,1 1-659,1-7 0,-2 3 659,-18-12 0,12 4 0,-12 5 0,2 3 0,-7 11 0,4 4 0,-9 16 0,13 3 1318,-29 14-1318,15 5 0,-11 4 0,26-5 0,12-6 0</inkml:trace>
  <inkml:trace contextRef="#ctx0" brushRef="#br1" timeOffset="129096">5242 7745 24575,'10'0'0,"10"0"0,-2 0 0,7 0 0,-4 0 0,0 0 0,-1 0 0,1 0 0,8-6 0,11 5 0,19-6 0,-8 7 0,5 0 0,-18-8 0,25 6 0,-30-3 0,3 1 0,18 4 0,2 0 0,-3-5 0,0 0-480,-5 4 0,-1 0 480,-5-4 0,-3 0 0,17-5 0,-17 4 0,2-1 0,2-3 0,1-2 0,6-2 0,-1 1-206,-9 6 0,-4 0 206,23-17 0,-21 22 0,8-16 0,10 15 0,-13-6 0,4-3 0,5 6 0,1 0 0,8-6 0,0 0-659,-12 6 1,-3 0 658,-8 0 0,-3 2 0,11 4 875,9 0-875,4-9 0,-10 3 0,2-1 0,-11 2 0,1-1 0,25-5 0,0 0 0,-25 4 0,-1 0 0,13 1 0,1-1 0,-9-4 0,0 1 0,2 8 0,1 1 0,7-8 0,2-2 0,3 10 0,0 0 201,-12-4 1,1 0-202,11-1 0,3 1 0,-3 4 0,0-1-376,-1-3 1,-1-1 375,5 7 0,-2-2 0,-14-4 0,-2-1 0,1 4 0,-1 1 0,-2-5 0,-2 0-400,0 6 1,0 0 399,-5-5 0,1-1 0,12 5 0,1 0 0,-6-5 0,1 1 0,7 0 0,-2 1 0,-15 3 0,-3 0 0,15-8 0,-18 9 0,0 0 2067,3 0-2067,9 0 894,0 0-894,8 7 0,-7-6 0,22 14 0,-5-13 0,-20 2 0,-1 0 0,21-4 0,-11 0 0,-20 0 0,-7 0 0,0 0 0,0 0 0,1 0 0,-2 0 0,-3 0 0,2 0 0,-3 0 0,9 0 0,2 0 0,0-5 0,-2 4 0,-8-4 0,-2 5 0,0 0 0,-3-4 0,8 2 0,-8-2 0,3 4 0,-9 0 0,-1 0 0</inkml:trace>
  <inkml:trace contextRef="#ctx0" brushRef="#br1" timeOffset="144779">8644 6818 8191,'0'-11'0,"0"0"5063,-5 5-5063,4-3 2818,-9 8-2818,9-9 1719,-13 3-1719,2-6 6784,-4 5-6784,1-2 0,-1 8 0,-1-2 0,-9 4 0,9 0 0,-3 4 0,9 2 0,0 10 0,-4-3 0,8 7 0,-3 30 0,10-13 0,0 18 0,0-26 0,17-10 0,-8-3 0,24 0 0,-7-9 0,14-14 0,-7-2 0,0-12 0,-15 4 0,1-8 0,-11-6 0,2-2 0,-2-5 0,-5-4 0,-3-3 0,-2-16 0,-1 0-339,2 15 1,-2 3 338,-8 5 0,1 5 0,9 9 0,-10 9 0,9 38 0,-2 13 0,3 1 0,2 4 0,-2-3 0,2 0 0,2 8 0,4-1 0,-1-12 0,3-1 0,13 21 169,6-17 0,-16-27 0,1 4 1</inkml:trace>
  <inkml:trace contextRef="#ctx0" brushRef="#br1" timeOffset="146742">633 8098 8191,'-6'-5'0,"-4"4"5063,9 1-5063,1 11 2818,1 5-2818,4 13 0,10 4 0,-12 14 0,29 12 0,-22-8 0,0 4 0,7-5 0,1 1 0,-4 9 0,-2-3 0,5 5 1719,-11-25-1719,-1-31 6784,-4-11-6784,4-14 0,-5-3 0,4-3 0,2 10 0,14 9 0,-2 1 0,11 18 0,17-10 0,-8 19 0,-3-22 0,2-7 0,14-12 0,-17-17 0,-6-9 0,-10 1 0,-5-2-529,0-9 1,-5-1 528,-5 11 0,-6 0 0,-6-8 0,-3 0 0,2 11 0,-2 1 0,-5-1 0,-1 5 0,-5 2 0,12 47 0,7-8 0,4 13 0</inkml:trace>
  <inkml:trace contextRef="#ctx0" brushRef="#br1" timeOffset="147448">1514 8096 24575,'6'-20'0,"-2"-1"0,-10 0 0,-4 10 0,-16-3 0,2 22 0,-2 8 0,-2 17 0,19 15 0,-6-5 0,15 20 0,6-23 0,9 2 0,4-27 0,27-50 0,-19 0 0,1-9 0,-4-8 0,-14 2 0,-5-3-1021,6-12 1,-2-1 1020,-7 11 0,-4 3 0,0 7 0,-1 13 0,2 28 0,-4 47 0,5-2 0,9 9 0,6-27 0,7-13 2041,2 2-2041,-4-18 0,-3 5 0,-7 4 0,-1 4 0,-3 17 0,0-11 0,8 2 0,-2-5 0,-1-9 0,-2 4 0</inkml:trace>
  <inkml:trace contextRef="#ctx0" brushRef="#br1" timeOffset="147611">1808 7623 8191,'-5'-11'0,"4"6"0,-4 6 0,5 4 0</inkml:trace>
  <inkml:trace contextRef="#ctx0" brushRef="#br1" timeOffset="147827">1808 7644 24575,'15'23'0,"-4"-9"0,4 9 0,-4-12 0,-1 0 0,5 1 0,-3-1 0,5 10 0,-17-4 0,-1-1 0,-12 3 0,-8-17 0,7 7 0,-11-15 0,18 4 0,-2-4 0</inkml:trace>
  <inkml:trace contextRef="#ctx0" brushRef="#br1" timeOffset="148064">1956 7457 24575,'6'24'0,"4"2"0,-2 14 0,9-2 0,-6 17 0,5-11 0,-6 8 0,-4-25 0,-6-12 0,0-10 0</inkml:trace>
  <inkml:trace contextRef="#ctx0" brushRef="#br1" timeOffset="148226">1972 7698 24575,'34'-26'0,"-4"5"0,17-5 0,-10 8 0,-2 0 0,-5 3 0,21-11 0</inkml:trace>
  <inkml:trace contextRef="#ctx0" brushRef="#br1" timeOffset="148514">2289 7513 8191,'-9'-7'0,"-3"10"5063,1 14-5063,1 22 2818,10-18-2818,0 11 1719,5-26-1719,1-2 6784,18-21-6784,-4-2 0,5-2 0,-8 7 0,-2 20 0,-4-4 0,11 13 0,-5-8 0,5 3 0,-10-5 0,-3-5 0</inkml:trace>
  <inkml:trace contextRef="#ctx0" brushRef="#br1" timeOffset="148793">2505 7455 24575,'17'23'0,"-3"2"0,-3-12 0,0-3 0,-5-10 0,9-12 0,9-1 0,0-8 0,5 14 0,-7-2 0,-1 9 0,-5 0 0,-1 0 0,0 0 0,-3 0 0,-1 0 0,-6 0 0</inkml:trace>
  <inkml:trace contextRef="#ctx0" brushRef="#br1" timeOffset="149114">2859 7260 24575,'-16'0'0,"-10"20"0,18-6 0,-7 17 0,15 7 0,9-16 0,-2 5 0,12-15 0,-2-10 0,3 4 0,1-6 0,5-20 0,-1-3 0,-7-28 0,-6 21 0,-12 8 0,11 27 0,1 8 0,18-2 0,-8-5 0,7-6 0,-18 0 0,-2 0 0</inkml:trace>
  <inkml:trace contextRef="#ctx0" brushRef="#br1" timeOffset="149632">542 9411 8191,'-23'17'0,"2"-9"5063,8-3-5063,24-31 0,33-20 0,-6 14 0,8-3 0,1-1-561,-2 3 0,1 1 0,3-2 561,2 0 0,4 0 0,2-2 0,-2 2 0,-4 2 0,0 1 0,0 0 0,2 0-193,-5 3 0,1 1 0,1 0 0,0-1 1,0 1 192,-1-1 0,0-1 0,0 1 0,2-1 0,2-2 0,-4 5 0,2-2 0,1-1 0,2 0 0,0 1 0,-2 0 0,-2 3 85,10-5 0,-2 3 0,-1 0 1,0 0-1,0 0-85,0-1 0,1-1 0,-2 0 0,-2 2 0,-4 5-200,2 3 1,-4 3 0,-10 4 199,2-4 2688,-55 30-2688,-16 1 0,-5 1 0,-5 7 0,8-7 0,1 0 0</inkml:trace>
  <inkml:trace contextRef="#ctx0" brushRef="#br1" timeOffset="149947">745 9524 24575,'-29'16'0,"11"-6"0,28-5 0,25-27 0,1 5 0,9-4 0,4-4-1175,0-2 0,2-4 0,4-3 0,3 2 1175,-7 5 0,4 0 0,2 0 0,1-1 0,-1 1 0,-2 0-825,3-2 0,-1 0 1,-1 0-1,0 0 1,0 2 824,1 0 0,2 1 0,-1 0 0,-2 2 0,-4 1 0,9-1 0,-5 2 0,2-1-156,-9 4 0,2-1 0,-1 0 1,-3 2 155,17-4 0,-5 0 0,-1 0 0,-12 1 0,-29 5 0,-20 10 0,-6 0 0</inkml:trace>
  <inkml:trace contextRef="#ctx0" brushRef="#br1" timeOffset="166842">19251 6544 8191,'-11'0'0,"1"0"5063,-1 0-5063,5 4 2818,-4-2-2818,0 7 1719,3-3-1719,-20 0 6784,17 8-6784,-19-3 0,9 10 0,-4 0 0,6-5 0,3 0 0,4-6 0,-4 7 0,-2 0 0,-7 18 0,5-1 0,-8 5 0,17-9 0,-23 0 0,16 5 0,-2-8 0,0 3 0,5 8 0,1 5 0,-5 13 0,2 3 0,9-10 0,0 0-689,-7 1 1,2-1 688,10-13 0,2-1-127,-11 14 1,1 1 126,8-2 0,1 3 0,-5 13 0,1-1 0,4-18 0,2-3 0,-1 0 0,0-3 0,0 9 0,-4-13 0,-1 1 0,4 2 0,0 1 0,-3 9 0,0 0 0,3-4 0,2-3 0,-1-3 0,0-3 0,0 21 0,0-8 0,0-2 0,0 18 0,0-3 0,4-19 0,0 0 0,-2 18 0,15-5 0,-15-17 1358,17 25-1358,-8-1 0,-1-16 0,2 0 0,1-11 0,0-1 0,-3 0 0,2-3 0,13 15 0,-6-7 0,2 7 272,5 3-272,-2-4 0,-1-6 0,-4-14 0,3 6 0,-6-7 0,5 3 0,-9-12 0,-1-5 0,15 16 0,2-4 0,11 10 0,-8-11 0,-4-5 0,9 2 0,21 0 0,-21-4 0,0 0 0,0 0 0,-1 0 0,24 5 0,-15 11 0,-5-27 0,2 21 0,-2-22 0,-1 15 0,17-6 0,-11-1 0,3-1 0,-21-5 0,11-2 0,-7 8 0,20-2 0,-22 0 0,0 4 0,1 2 0,0 0 0,6 0 0,-14-4 0,7-9 0,-14 4 0,9-1 0,-8-2 0,2 7 0,5-8 0,-1 4 0,0-5 0,0 6 0,0-4 0,8 4 0,3-6 0,0 5 0,-6-4 0,-11 4 0,-4-5 0,0 0 0,0 0 0,4 0 0,-3 0 0,8 0 0,5 0 0,7 0 0,8 0 0,-1 0 0,-8 0 0,14 0 0,-11-7 0,5 6 0,-9-5 0,4 0 0,-14-1 0,9 0 0,-9-4 0,6 10 0,10-6 0,3 7 0,-1 0 0,-4-4 0,3-2 0,2 0 0,2 0 0,7 0 0,0 0 0,-9-4 0,-3 1 0,19 7 0,-17-7 0,10 1 0,-11 6 0,2-7 0,-13 4 0,-9 4 0,-2-4 0,-4 5 0,4-5 0,-3 4 0,8-4 0,6 5 0,-4 0 0,4 0 0,-7 0 0,2-4 0,10 2 0,9-15 0,2 8 0,-7-12 0,-5 13 0,-6-10 0,10 2 0,6-13 0,9 0 0,-12 13 0,0-9 0,-16 21 0,7-21 0,1 22 0,10-23 0,5 10 0,2-6 0,-11 1 0,-5 14 0,-6-12 0,-7 16 0,12-30 0,-11 18 0,11-25 0,-10 16 0,3-13 0,-8 14 0,-3-5 0,7 4 0,-10-3 0,6-3 0,-3 3 0,-9-6 0,4-5 0,-6-18-605,0 20 0,0-2 605,0-3 0,0-2 0,0-2 0,0-1 0,-6-12 0,0-1 0,5 9 0,-1 1 0,-8 1 0,0 3 0,8-18 0,-7 32 0,-6-8 0,12 0 0,-11-1 0,-4-4 0,5 4 0,-1-1 0,-6-15 0,-1 2 0,2 17 0,1 4 0,-8-22 0,7 19 0,-19-18 0,16 22 0,-2-2 0,-7-10 0,1 1 312,7 9 1,2 2-313,3 2 0,2 1 0,-3-9 0,-7-9 0,-5 1 0,9 15 0,-3-2 0,-3-2 0,0 0 0,3 3 0,0 1 0,1 1 0,2 3 0,-9-9 0,-19 3 0,-6-1 0,-3 12 0,1-10 0,19 20 0,-11-5 0,2-7 292,10 15 1,-5 0-293,-3-5 0,-3-2 0,-7 0 0,-2 0 0,-3 0 0,2 2-623,15 5 1,1-1 622,0-9 0,3 1 0,-17 13-62,13-18 1,-3-2 61,-4 15 0,-3 3 0,9-2 0,-3-1 0,2 0-676,-13-2 1,3 2 675,5 9 0,3 0 0,-15-10 0,7 11 0,7-9 0,-14 7 1149,4-15-1149,19 9 0,0-1 0,5-5 0,2 1 0,-27-6 0,11-11 123,-10 11-123,27 6 0,0-1 0,-30-3 1447,14 2-1447,12 14 0,6-5 0,-9-3 0,1 7 0,0-6 0,-18 8 0,13-7 0,-14 6 0,16-5 0,1 6 0,17 0 0,6 0 0</inkml:trace>
  <inkml:trace contextRef="#ctx0" brushRef="#br1" timeOffset="168359">11322 10347 24575,'15'37'0,"-1"24"0,-1-27 0,1 4 0,2 20 0,-2 2-1809,-7-11 1,0 1 1808,11 9 0,-1-2 0,-10-15 0,1 0 519,11 7 0,2 0-519,-3-1 0,0-1 0,3 2 0,0-2 0,-2-6 0,1-3 0,10 7 613,4-24-613,-2-10 0,7-6 0,2-11 0,4-7 0,5-3-814,6-1 1,6-3-1,2-1 1,2-2 813,-13 4 0,2-1 0,1-1 0,1-1 0,-1 0 0,-2-1-722,6-3 0,-2-1 0,0-1 0,0 2 1,0 0 721,0 4 0,2 0 0,-1 1 0,-2 2 0,-5-1 0,4-3 0,-5 2 0,0-1-91,9 1 1,2 0 0,-7 1 90,-8 1 0,-4 1 0,5 1 0,-20 3 0,-43 9 0,-18 0 0,-8 0 0,-4 4 0,1 0 0,8-4 0,2 0 0,-15 5 0</inkml:trace>
  <inkml:trace contextRef="#ctx0" brushRef="#br1" timeOffset="169042">11007 10662 24575,'11'-26'0,"1"1"0,6-10 0,0-5 0,-6 9 0,1-1-2107,9-14 0,0-1 2107,-9 9 0,-2 0 0,2-4 0,0 2 1298,9-18-1298,-4 16 688,5 29-688,-5 15 0,32 22 0,-18-14 0,3 0 0,16 8 0,2-2 401,-5-8 1,1-2-402,2 2 0,-4-1 0,11-7 0,-12-6 0,-22 4 0,-13-13 0,-25 13 0,0-7 0,-6 9 0,11 0 0</inkml:trace>
  <inkml:trace contextRef="#ctx0" brushRef="#br1" timeOffset="173859">5873 6733 8191,'5'-7'0,"-4"-2"5063,-1 12-5063,-14 7 2818,-9 17-2818,-13 11 859,12-6 1,-2 1-860,-1-5 0,1-1 3392,2 2 0,2-2-3392,-6 5 0,9-21 0,17 3 0,-7-7 0,4 3 0,-1-5 0,0-5 0,1 0 0</inkml:trace>
  <inkml:trace contextRef="#ctx0" brushRef="#br1" timeOffset="174211">5588 6889 24575,'-4'-6'0,"-7"1"0,-5 20 0,-8 11 0,-4 24 0,12-12 0,1-2 0,10-21 0,4-4 0,-4-1 0,10-4 0,1-1 0,9-5 0,-3 0 0,3 0 0,0 0 0,2 0 0,0 0 0,3 0 0,-13 0 0,2 0 0</inkml:trace>
  <inkml:trace contextRef="#ctx0" brushRef="#br1" timeOffset="175661">10654 6823 24575,'19'16'0,"-1"3"0,-6-3 0,8 14 0,14 9 0,-2-2 0,5-2 0,-17-20 0,-5-5 0,0-8 0,-8-7 0,3-7 0,-10-14 0,0 4 0,0-4 0,0 10 0,9 10 0,-7 12 0,12 5 0,-13 5 0,10-1 0,-10 1 0,-3 12 0,-5-10 0,-12 0 0,-1 0 0,-10-9 0,-2 5 0,6-7 0,6-7 0,4 0 0,4 0 0,-4 0 0,10 4 0,1-2 0,5 2 0</inkml:trace>
  <inkml:trace contextRef="#ctx0" brushRef="#br1" timeOffset="184342">23358 6533 24575,'-6'-5'0,"-3"4"0,3-4 0,-10 5 0,-5 0 0,-4 13 0,-1-4 0,-7 14 0,-20 15 0,24-17 0,-1 2 0,-1 1 0,1 1 0,-19 19 0,27-19 0,3-5 0,5-1 0,2-3 0,4 12 0,-13 28 0,12-22 0,-1 4 0,-4 13 0,0 1-471,5-11 0,0 0 471,-2 0 0,2-2 0,7 10 0,-8 14 0,9-26 0,2 1 0,-1 25 0,0-23 0,0-1-504,0 17 504,11 10 0,-10-29 0,1-1 0,9 30 0,-2-2 0,-1-21 0,2 3 0,3-3 0,2 3 0,4 10 0,-1-1 153,-4-15 1,0-2-154,1-5 0,-1-3 0,6 8 0,-6-4 0,2 3 0,3 0 0,0 0 0,-1 3 0,-1-2 0,-1-7 0,1-4 512,6 5-512,-1-7 0,0 0 0,5 3 0,-9-10 627,23 11-627,9-11 0,-18-3 0,0 0 0,19 2 0,-2-2 0,-19-9 0,25 2 0,5-6 0,-1 7 0,-4-9 0,-17 0 0,4-15 0,-4 11 0,11-21 0,0 23 0,-7-8 0,4-1 0,-2 3 0,1-2 0,15-9 0,0-1-523,-15 4 1,-3 1 522,-4-4 0,-3 2 0,11-4 0,9-7 0,5-2 0,-9 3 0,-5 2 0,-18 9 0,5-7 0,9-4 0,-4-5 0,5-1 0,0-9 0,-11 14 0,2 0 0,-3-2 0,-1 0 0,0 2 0,-1 2 0,5-12 1045,-7 10-1045,-5-3 0,0-4 0,4-1 0,-17 6 0,17 2 0,-8-22 0,-2 11 0,-3 7 0,-1-2 0,3-11 0,7-11 0,-10 24 0,-1 1 0,0-21 0,-3-3 0,-8 17 0,9-18 0,-7-3 0,7-1 0,-18 5 0,7 16 0,-15 1 0,15 0 0,-7 0 0,3 7 0,4-7 0,-10 6 0,5-9 0,-7 9 0,6 3 0,-4 8 0,4-9 0,-6 3 0,7 0 0,-4 7 0,10 9 0,-13-1 0,11 1 0,-15-3 0,11 3 0,-13-1 0,2-8 0,-13 0 0,-3-10 0,2 15 0,-10-10 0,-10 7 0,-1-12 0,-6 4 0,16 11 0,4-2 0,-8 9 0,-11-2 0,-3-3 0,2 12 0,12-5 0,15 6 0,-4 0 0,-4 6 0,-18-5 0,24 2 0,0 0 0,-26-3 0,24 4 0,0 1 0,-24-3 0,23 2 0,-3 0 0,-2-3 0,0-2 0,2 1 0,1 0 0,5 0 0,1 0 0,-22 0 0,16 9 0,1-7 0,8 7 0,-4-3 0,15 4 0,4 3 0,0 4 0,12-2 0,-6-6 0,9 0 0</inkml:trace>
  <inkml:trace contextRef="#ctx0" brushRef="#br1" timeOffset="185595">25510 5397 24575,'-11'11'0,"-1"4"0,-1 6 0,5 1 0,-13 14 0,8 3 0,-5-3 0,-2 3 0,8-8 0,-1 1 0,-2 7 0,-2 2 0,-2 0 0,1-1 0,5-9 0,-1 0 0,-4 6 0,1-1 0,-4 10 0,2 2 0,2-11 0,7 2 0,-1-28 0,10-3 0,-4-13 0</inkml:trace>
  <inkml:trace contextRef="#ctx0" brushRef="#br1" timeOffset="185842">25118 6118 24575,'-6'20'0,"-3"-7"0,8 11 0,-4-8 0,5 9 0,0-7 0,5 2 0,5-14 0,14-2 0,1-22 0,5 4 0,-15-12 0,3 9 0,-16 6 0,12-1 0,-12 6 0,2 1 0</inkml:trace>
  <inkml:trace contextRef="#ctx0" brushRef="#br1" timeOffset="189163">19345 5720 24575,'-6'5'0,"1"1"0,11 9 0,-5 1 0,14 30 0,2 8 0,-2-22 0,2-1 0,9 20 0,-4-20 0,-7-13 0,-8 1 0,-2-10 0,-14-13 0,-9 1 0,-2-15 0,5 22 0,9-3 0,1 10 0,5 0 0,0 4 0,9-3 0,10-11 0,-1-3 0,5-12 0,-17 3 0,8-6 0,-12 4 0,8-8 0,-10 14 0,0-2 0</inkml:trace>
  <inkml:trace contextRef="#ctx0" brushRef="#br1" timeOffset="192375">19382 7232 24575,'5'10'0,"-4"1"0,8 0 0,-1 4 0,7 3 0,-7-2 0,11 3 0,-17-8 0,16 2 0,-11-2 0,14 10 0,-7-3 0,4 7 0,2 4 0,-5-6 0,12 10 0,-5-8 0,19 17 0,-12-16 0,1 2 0,0 2 0,1-1 0,2 0 0,0-2-681,-7-1 0,-2-2 681,21 10-280,-7 3 280,5-4 0,-16-11 0,3 2 0,7 7 0,3 2 0,5 4 0,1 1-751,-9-7 0,2 1 0,-3-1 751,5 3 0,-1-1 0,10 7 0,1-1 396,-12-9 0,-1-1-396,4 1 0,2 1 0,8 9 0,-2-2 0,-15-13 0,0-1 129,5 7 0,-3-1-129,10 8 0,0 0 0,-11-8 0,1 3 0,-12-11 2395,0 0-2395,3 5 450,10 8-450,7 9 0,5 0 0,-2-3 0,-16-20 0,-3-1 0,-8-6 0,8-1 0,7 8 0,7 13 0,-7-9 0,-5 7 0,-10-18 0,8 5 0,7 3 0,-4 0 0,2-8 0,-10 5 0,-3-16 0,7 22 0,-7-15 0,-1 9 0,9 0 0,-2 1 0,6 5 0,-4-4 0,-8-4 0,0-4 0,12 8 0,-5-1 0,7 0 0,-14-8 0,-4 2 0,-6-12 0,1 12 0,-1-13 0,4 10 0,-3-9 0,3 4 0,-4-1 0,9 1 0,-3 4 0,4-4 0,-5 4 0,-5-9 0,-1 9 0,-25-36 0,-15-6 0,-3-3 0,0-1 0,-5-2 0,1 1 0</inkml:trace>
  <inkml:trace contextRef="#ctx0" brushRef="#br1" timeOffset="193491">20056 8963 8191,'-26'-10'0,"3"-4"5063,12 13-5063,0-8 2818,0 7-2818,-4-2 1719,-2 4-1719,-4 0 6784,1 0-6784,8 9 0,-2 7 0,13 23 0,5 7 0,4-4 0,11-8 0,-1-17 0,4 0 0,-1-9 0,2-4 0,-6-22 0,-2 4 0,-9-13 0,-1 10 0,-5-36 0,-12 12 0,-3-3 0,2-10 0,-1 0-389,-6 5 1,-1 3 388,9 11 0,2 7 0,-3 8 0,11 2 0,-7 16 0,8-3 0,14 48 0,7-2 0,3-1 0,4 0 0,7 6 777,6-4-777,-7-22 0,-14-12 0,5-2 0,-18-6 0,-1 0 0</inkml:trace>
  <inkml:trace contextRef="#ctx0" brushRef="#br1" timeOffset="197057">17192 7563 24575,'-11'-5'0,"-4"-2"0,-1 1 0,-5-5 0,-7 1 0,9 3 0,-4-1 0,8 8 0,8 4 0,-11-2 0,11 7 0,-13-3 0,8 14 0,2 14 0,5 4 0,5 9 0,9-9 0,7 10 0,7-11 0,4-3 0,-9-19 0,-2-5 0,-6-9 0,1 4 0,4-22 0,2-1 0,1-21 0,9-17 0,-17 4-271,-2 18 0,-1 0 271,-7-22-22,1 13 0,-2-3 22,-6-3 0,-3 1 0,2 5 0,-1 1 0,1 6 0,-3 7 0,-7 10 0,17 4 0,-4 32 0,17 46 0,-11-23 0,1 2-131,11 9 1,0-1 130,-9 13 43,30-12-43,-20-13 0,7-12 0,-12-11 0</inkml:trace>
  <inkml:trace contextRef="#ctx0" brushRef="#br1" timeOffset="197841">17423 7130 8191,'-16'-8'0,"6"16"5063,13 12-5063,-1 23 0,17 5 0,-17 8 2818,18 0-2818,-11-18 0,0 0 1719,9 12-1719,-2 7 6784,-6-40-6784,-28-14 0,5-16 0,-14 4 0,1-11 0,14 18 0,-1 2 0,9 7 0,4 8 0,9-3 0,2 4 0,10-8 0,-1 2 0,-4-10 0,-1 0 0,6-20 0,0 2 0,15-23 0,-14 19 0,-3-6 0,-15 17 0,-4 0 0,0 6 0</inkml:trace>
  <inkml:trace contextRef="#ctx0" brushRef="#br1" timeOffset="203991">19311 6882 8191,'5'-6'0,"-4"-4"5063,9 4-5063,-4-5 2818,4 1-2818,-4-1 1719,-1 0-1719,-14-1 6784,-3 5-6784,-8 1 0,4 1 0,0 4 0,6-4 0,-1 5 0,-14 0 0,-18 9 0,-13 8 0,2 8 0,13-1 0,21-5 0,0-2 0,3 0 0,-8 12 0,12-10 0,-6 9 0,18-16 0,-5 15 0,6-9 0,-9 35 0,7-9 0,-3-7 0,1 0 0,13 15 0,-7 3 0,13-25 0,-8 8 0,7-6 0,-2 4 0,-4-9 0,5-1 0,-1-13 0,17 13 0,-5-8 0,15 3 0,-6-4 0,-1-10 0,7-1 0,-7-6 0,4 0 0,-9-4 0,-7 2 0,-10-2 0,1-1 0,0 4 0,0-9 0,-1 9 0,6-9 0,2-5 0,-1 7 0,1-16 0,-7 17 0,1-8 0,7-8 0,-2 2 0,3-4 0,-10 4 0,1 5 0,-10-5 0,14-7 0,-13 5 0,7-13 0,-1-12 0,-6 5 0,-6-18 0,1 32 0,-35-14 0,21 20 0,-27-14 0,24 15 0,-23-7 0,32 15 0,-23-2 0,31 6 0,-15 9 0,11-8 0,-8 7 0,4-7 0,5 7 0,1-2 0</inkml:trace>
  <inkml:trace contextRef="#ctx0" brushRef="#br1" timeOffset="205744">22572 9433 8191,'-16'0'0,"0"0"5063,0 0-5063,1 0 2818,4 5-2818,0-4 1719,0 4-1719,0 0 6784,0-4-6784,1 9 0,-1-9 0,-6 18 0,0-5 0,-1 12 0,8-4 0,5-1 0,5 0 0,0-1 0,-6 1 0,4 24 0,-4-1 0,6 14 0,0-9 0,0-17 0,0 3 0,0-9 0,0 1 0,0-6 0,5-5 0,-4-1 0,25 21 0,-16-15 0,17 14 0,-12-20 0,2 2 0,0-5 0,0 7 0,3-11 0,-1 3 0,7-1 0,0-8 0,-4 2 0,3-4 0,-5-6 0,10-1 0,-11-1 0,5-3 0,-9 5 0,-2-9 0,-1 3 0,3-5 0,-7-3 0,3-16 0,1-2 0,-11-27 0,5 21 0,-6-19 0,9 22 0,-7-5 0,7 8 0,-9-10 0,-19 3 0,9 8 0,-15 10 0,14 16 0,-13-8 0,-4-1 0,-16-8 0,11 13 0,-1-4 0,14 17 0,-1-4 0,1 0 0,-1 5 0,5-6 0,-4 7 0,3 0 0,5 0 0,3 0 0</inkml:trace>
  <inkml:trace contextRef="#ctx0" brushRef="#br1" timeOffset="206925">18222 11264 24575,'9'-17'0,"8"-14"0,11 0 0,2-13 0,5-7 0,-8 16 0,1 0 0,2-2-596,8-12 1,2-2 0,1 0 595,2-1 0,1 2 0,0 2-1111,-8 10 1,0 2 0,-1 1 1110,-2 0 0,0 0 0,-3 4 0,2 2 0,-2 2-252,-3 0 0,-2 2 252,4-4 0,2-2 0,-18 18 1052,6-6-1052,-9 8 3896,-4 0-3896,4 5 673,-9-3-673,4 3 0,-5 0 0,0 1 0</inkml:trace>
  <inkml:trace contextRef="#ctx0" brushRef="#br1" timeOffset="207307">18891 10207 24575,'-1'-5'0,"12"-5"0,35-26 0,-10 23 0,2 0 0,-5-8 0,0 2 0,30 7 0,-39 4 0,-4 19 0,-13 10 0,2 12 0,-9 8 0,0-9 0,0 7 0,0-16 0,0 2 0,0-5 0,0-8 0,0-2 0,0-5 0</inkml:trace>
  <inkml:trace contextRef="#ctx0" brushRef="#br1" timeOffset="214079">5982 14335 24575,'-7'-5'0,"-2"4"0,8-8 0,-9 7 0,9-7 0,-9 8 0,0-4 0,-2 5 0,-8 0 0,-6 0 0,-25 15 0,7-12 0,11 11 0,0 2 0,-16-2 0,11 3 0,-5 3 0,-8-1 0,0-1-577,5-1 0,1 1 577,-2-1 0,5-1 0,-4 4-518,7-1 518,1 0 0,8-2 0,-3 6 0,-7 19 0,4 13 0,15-26 0,1 0 1122,-8 26-1122,9-17 0,0 0 550,0 1-550,-9 16 0,7 4 0,3-27 0,2-1 0,3 25 0,-10-15 0,21-3 0,-17 8 0,12-7 0,1 3 0,-1-2 0,1 1 0,0 9 0,1 2 0,4-1 0,2-2-578,8 14 578,-9-22 0,2-3 0,15 2 0,-9-7 0,1 0 0,5-2 0,1-1 0,-1 1 0,0 0 0,13 24 0,-6-9 0,-2-6 0,2 6 0,-5-15 0,3 5 0,4 4 0,3 9 0,-1-7 578,-3-5-578,-10-21 0,2 4 0,-3-8 0,6 8 0,8-1 0,15 8 0,-4-14 0,3 0 0,19 19 0,-18-25 0,0-1 0,3 18 0,-8-23 0,1 0 0,8 16 0,19-15 0,-8 7 0,-12-9 0,12 0 0,-9-10 0,19-3 0,-12-2 0,3 0 0,-10 8 0,1 0-763,10-11 0,0 2 763,-15 14 0,-2 0 0,-2-14 0,-1-1 0,3 10 0,2-1-297,10-11 0,2-3 297,3 3 0,1 0 0,-4 0 0,-2 0 0,-3 3 0,-1-2 0,1-2 0,-2 0 0,-14 7 0,0 0 0,16-7 0,-1 0 0,8-8 0,-20 13 0,1-2 0,0-7 0,1-1 0,-2 4 0,-1 1 0,-5-3 0,-2-1 0,15-14 0,-20 13 0,-1 0 0,18-16 0,-17 14 0,0-2 0,0 1 0,0-1 0,2-2 0,0-1 0,1-3 0,-1 2 1478,13-14-1478,-13 8 642,-9 9-642,1-1 0,5-6 0,0 5 0,5-10 0,-3 3 0,-1-1 0,-13 2 0,14-21 0,-15 26 0,0-2 0,5-5 0,-1-1 0,-3-2 0,-3 1 0,2-17 0,-9 3 0,0 10 0,-9-11 0,-6 18 0,-2 0 0,5 3 0,-2 1 0,-7-4 0,0 2 0,-4-7 0,3 16 0,-2 1 0,-10-6 0,7 11 0,-2-2 0,1 1 0,-1 0 0,-8-3 0,-1 0 0,4 2 0,0 2-275,-4-1 0,2 4 275,-12-2 0,-8-2 0,0 1 0,9 9 0,-3 2 0,-3 4 0,-1 2 0,-3-2 0,0 3-679,2 3 0,3 2 679,11-1 0,0 0 0,-12-1 0,-2 2 0,6 7 0,0 1 0,-5-7 0,0 1 0,-4 13 0,1 1-197,8-8 0,-1 1 197,-11 11 0,3 2 0,17-9 0,4 1 0,1 6 0,6-1 0,8-8 0,2 3 0</inkml:trace>
  <inkml:trace contextRef="#ctx0" brushRef="#br1" timeOffset="216378">9867 14350 8191,'-20'0'0,"4"-5"5063,-4 4-5063,13-9 2818,-11 9-2818,6-4 1719,-8 1-1719,-1 2 6784,0-2-6784,0 4 0,0 0 0,1 6 0,-1-5 0,-12 18 0,-19 8 0,-1 4 0,1 2 0,19-13 0,13-6 0,-10 5 0,-6 9 0,-2 15 0,4 0 0,8 4 0,16-9 0,-14 3 0,20 6 0,-9-14 0,-3 2 0,6 1 0,1 0 0,-5 7 0,1-1 0,4-6 0,1-2 0,-3-1 0,3 0 0,6 22 0,-4-15 0,2 1 0,3 6 0,2 1-431,-1-3 0,0-1 431,0-2 0,0-3 0,0 15 0,10-6 0,-8 8 0,23 0 0,-21-8 0,9-15 0,3 0 0,-2-1 0,-1-1 0,1 1 0,2-1 0,4 1 0,0-3 0,5 6 0,19 13 0,-10-9 0,8 4 0,1 6 0,-11-17 0,6 3 0,-10-8 0,2-6 862,6 7-862,8 0 0,-2-7 0,-6-6 0,1-9 0,-7 2 0,16-6 0,3 7 0,-7-8 0,4-2 0,-1 1 0,-1 0 0,4-5 0,-1 0 0,-6 4 0,-1-1 0,1-7 0,-1-2 0,22-1-410,-21 6 0,-1 0 410,16-14 0,-23 11 0,2 0 0,-1-4 0,3-2 0,8-2 0,0 0 0,-11 3 0,-3 1 0,4 0 0,-4 0 0,8-6 0,-9 5 0,3-1 0,-1-3 0,0-1 0,4 0 0,-1-1 0,-3-1 0,-2 0 0,14-13 0,-2 7 0,-1 1 820,-10 9-820,-3 1 0,9-17 0,4-5 0,-13 10 0,1-2 0,16-14 0,-10 6 0,-13 6 0,4-16 0,-11 16 0,1-3 0,3-4 0,0 0-452,-3 2 0,0-1 452,-1 2 0,0 1 0,7-23 0,0 2 0,-10 10 0,12 4 0,-12-14 0,5-6 0,-12 28 0,-2 0 0,-3-31 0,0 9 0,0 0 0,1 1 0,-2-4 0,-3 12 0,-2-1-434,1-9 0,-1 2 434,1 17 0,-2 5 0,-10-5 864,15 7-864,-6 3 0,-5-6 0,5 10 0,-11-10 0,8 12 908,-12 2-908,9 3 0,-13 1 0,-10-11 0,6 11 0,-5 0 0,-9-2 0,-2 0-457,6-2 0,0 3 457,0 10 0,2 0 0,-12-23 0,13 20 0,-5 1 0,-6-8 0,-4-1 0,-13 7 0,0 3-1423,8-1 1,1 2 1422,3 6 0,2 2 0,11-1 0,0 0-103,-8-1 0,-2 2 103,-1 5 0,-1 3 0,-10 4 0,2 1 0,18-4 0,5 1 0,-20 12 0,41-23 0</inkml:trace>
  <inkml:trace contextRef="#ctx0" brushRef="#br1" timeOffset="218744">8298 16122 8191,'-11'0'0,"0"0"5063,-4 0-5063,-9 0 2818,-4 5-2818,3 1 1719,1 0-1719,4 11 6784,-2-13-6784,-13 28 0,4-18 0,-18 18 0,14-13 0,-3 2 0,-3 5 0,-2 2 0,-14 6 0,2 1-657,14-5 1,2-1 656,0-4 0,4-1 0,-3 7 0,-11 13 0,11-3 0,-5 2 0,15-9 0,5-2 0,15-1 0,-16 10 0,15-7 0,0 4 0,-8 1 0,0 4 0,1 20 0,3 1-1340,3-18 1,2-1 1339,2 9 0,1-4 0,-5 8 565,8-24 0,1 4-565,1 22 0,1 3 0,5-6 0,1-1-577,-1 6 0,1-2 577,6-16 0,-1-7 0,-8 2-297,31 5 297,-24-12 2626,16-1-2626,-13-11 0,6 10 0,2 5 1317,5 7-1317,-5-6 370,-2-7-370,-7-8 0,14 12 0,16 9 0,4 2 0,-20-23 0,1-2 0,1-1 0,0-2 0,13 5 0,14-2 0,-15 5 0,15-12 0,6 5 0,-24-12 0,0-2 0,22-3 0,-5 0 0,-17 0 0,25 0 0,-25-4 0,1-2 0,5 1 0,1-1 0,-3 1 0,-1-2-868,19-16 868,-13 19 0,-3-26 0,-5 26 0,-10-13 0,3-4 0,-1 8 0,1 0 0,2-8 0,0 1 0,17-3 0,-7-5 0,-21 24 868,28-32-868,-16 25 0,12-34 0,-17 28 0,-9-11 0,-6 15 0,3-11 0,2-4 0,8-16 0,0-10 0,-12 16 0,-3-4 0,-5 14 0,-6-20 0,7-11 0,-9-1 0,0-3 0,0 23 0,-10-14 0,7 5 0,-6 18 0,0-3 0,8 1 0,0-1 0,-10-3 0,-2 2 0,3-15 0,-6 1 0,1 19 0,5-25 0,-1 12 0,-13-15 0,4 2 0,-10 2-443,2-3 443,1 8 0,-10 1 0,10 21 0,-1 0 0,2 4 0,0 2 0,-16-15 0,18 18 0,13 7 0,-4-1 0,-1 5 443,-8-12-443,2 16 0,-17-36 0,5 21 0,-3-18 0,7 17 0,14 6 0,0 1 0,6 1 0,-1 5 0,-1-8 0,-4 7 0,-10-12 0,3 12 0,-6-6 0,12 12 0,1-4 0,10 5 0,1 0 0</inkml:trace>
  <inkml:trace contextRef="#ctx0" brushRef="#br1" timeOffset="220416">8395 17028 24575,'5'-6'0,"-4"-3"0,4 3 0,-1 0 0,-2-4 0,2 4 0,-4 5 0,-26 21 0,10 0 0,-18 16 0,16-15 0,4-1 0,1 1 0,0-5 0,-4 4 0,-2 5 0,-9 15 0,0 3 0,4-3 0,11-10 0,-6-6 0,3 10 0,-6-2 0,-2 4 0,7-13 0,-8 2 0,13-11 0,-6 5 0,17-8 0,-8-6 0,7 5 0,-9-23 0,10 15 0,-5-16 0</inkml:trace>
  <inkml:trace contextRef="#ctx0" brushRef="#br1" timeOffset="220660">7948 17500 24575,'-6'15'0,"-4"-8"0,9 12 0,-4-12 0,5 12 0,5-12 0,1 7 0,5-13 0,4 4 0,12-20 0,4 3 0,18-20 0,-18 13 0,-2 2 0,5-4 0,3-2 0</inkml:trace>
  <inkml:trace contextRef="#ctx0" brushRef="#br1" timeOffset="221174">8381 17545 24575,'0'-10'0,"0"-1"0,0 0 0,-5 5 0,-1 1 0,-5 5 0,5 9 0,-4-2 0,9 13 0,-4-4 0,15-4 0,-3-3 0,11-26 0,-5-5 0,12-20 0,-15-6 0,-2 6 0,-1 0 0,-7-6 0,0 38 0,0 38 0,6 8 0,3 4 0,3 6 0,11-12 0,-8-10 0,-8-14 0,-2-5 0</inkml:trace>
  <inkml:trace contextRef="#ctx0" brushRef="#br1" timeOffset="223108">9757 15008 8191,'-12'5'0,"-6"-4"5063,7 10-5063,-6-9 2818,7 8-2818,5-4 1719,10 0-1719,5 5 6784,7-5-6784,12 15 0,-6-14 0,9 19 0,-10-23 0,2 16 0,-4-18 0,18 14 0,-4-7 0,6 8 0,-3-8 0,-19 3 0,5-10 0,-12 9 0,4-4 0,6 6 0,11-6 0,4 6 0,-4-4 0,-2-1 0,-10 5 0,6-5 0,0 5 0,-4-6 0,-2-1 0,-9-1 0,-1-2 0,1 2 0,1 5 0,-1-6 0,10 11 0,6-7 0,13 12 0,-3 3 0,-3-6 0,16 5 0,-14-13 0,13 8 0,-19-8 0,-14-2 0,-1-1 0,-4-4 0,-1 9 0,5-4 0,-3 0 0,3 3 0,-4-8 0,-5 9 0,-10-9 0,1 4 0,-6-5 0</inkml:trace>
  <inkml:trace contextRef="#ctx0" brushRef="#br1" timeOffset="223895">10445 16004 24575,'-11'-32'0,"-2"4"0,6 13 0,-4 3 0,-6-4 0,1 10 0,-5-1 0,5 7 0,6 9 0,0-1 0,9 7 0,-4 4 0,10-1 0,-4 3 0,9-10 0,-9-1 0,13-9 0,-7 4 0,13-5 0,-8 0 0,3-5 0,-9-6 0,7-13 0,-11-6 0,7-16 0,-8 7 0,-2-3 0,1-7 0,0 1 0,-3 6 0,0 3 0,1-26 0,-9 54 0,10 16 0,7 55 0,-3-4-513,8-7 1,0 0 512,-9 17 0,11-33 0,0-2 0,-9 17 0,36 1 0,-30-27 0,16-3 0,-21-19 0</inkml:trace>
  <inkml:trace contextRef="#ctx0" brushRef="#br1" timeOffset="226894">5745 15115 8191,'-13'-12'0,"15"3"5063,0 9-5063,25 0 2818,-8 5-2818,14-4 1719,-11 10-1719,4-9 6784,-6 4-6784,11 9 0,1-12 0,18 21 0,-9-16 0,8 8 0,-20 1 0,-4-9 0,-13 6 0,-2-13 0,6 10 0,12 3 0,1 0 0,5 0 0,-8-3 0,-6-9 0,10 10 0,2-5 0,9 7 0,-10 0 0,-1-7 0,-10 5 0,10-4 0,-7 0 0,6 4 0,1-5 0,10 10 0,1-9 0,7 9 0,8-9 0,-4 8 0,8-8 0,-25 3 0,-10-10 0,-15 4 0,1-1 0,0-3 0,0 4 0,-1 0 0,15 2 0,-2 4 0,3-3 0,-6 1 0,-9-8 0,0 9 0,16 0 0,-7 1 0,21 4 0,-28-4 0,13-5 0,-19 3 0,20-8 0,-8 9 0,5-9 0,-9 4 0,-5 0 0,1-4 0,-22 4 0,-13-5 0,0 0 0,0 0 0</inkml:trace>
  <inkml:trace contextRef="#ctx0" brushRef="#br1" timeOffset="227973">5887 15604 24575,'-11'-5'0,"-4"4"0,3-9 0,-3 9 0,4-4 0,-4 16 0,1 10 0,4 3 0,4 6 0,6-10 0,4 6 0,10-1 0,4-8 0,2-4 0,-5-13 0,-4 0 0,0-5 0,1-5 0,-6-7 0,15-14 0,-17-33 0,4 16 0,-1-2 0,-13-1 0,-3 2 0,3 10 0,-1 4 0,-10-4 0,7 47 0,10 47 0,10-7 0,-5-7 0,1-1 0,13-2 0,3-6 0,0-7 0,-1 1 0,-7-11 0,-9-6 0</inkml:trace>
  <inkml:trace contextRef="#ctx0" brushRef="#br1" timeOffset="228607">5858 16020 24575,'21'-25'0,"7"-3"0,8-2 0,-7 10 0,-19 13 0,-5 7 0</inkml:trace>
  <inkml:trace contextRef="#ctx0" brushRef="#br1" timeOffset="228776">5899 16036 24575,'36'-13'0,"2"-5"0,2-6 0,2-2 0,-12-1 0,-11 14 0,-10-4 0</inkml:trace>
  <inkml:trace contextRef="#ctx0" brushRef="#br1" timeOffset="229843">10541 16171 24575,'36'-27'0,"-4"9"0,-4-11 0,-6 19 0,0-11 0,-11 16 0,-6 5 0</inkml:trace>
  <inkml:trace contextRef="#ctx0" brushRef="#br1" timeOffset="229990">10613 16210 24575,'23'-9'0,"-5"1"0,20-14 0,2-2 0,-16 8 0,2 1 0</inkml:trace>
  <inkml:trace contextRef="#ctx0" brushRef="#br1" timeOffset="233641">2236 9279 24575,'-11'-5'0,"0"4"0,0-8 0,-12 7 0,9-2 0,-14 4 0,12 0 0,-9 18 0,-2 15 0,11 10 0,1 7 0,15-4 0,6-12 0,3 0 0,3 13 0,15 5 0,-10-40 0,3-12 0,-8-6 0,5-9 0,4-29 0,-11-16 0,-2 12 0,-2-2 0,-4 10 0,-4 1 0,-5-1 0,0 4 0,3-3 0,-16 17 0,19 34 0,16 44 0,-2-5 0,1-18 0,0-3 0,2-2 0,2-12 0,-4 4 0,-3-13 0,-5 2 0</inkml:trace>
  <inkml:trace contextRef="#ctx0" brushRef="#br1" timeOffset="234028">2345 9301 24575,'21'-21'0,"19"-7"0,-11 13 0,7-6 0,-17 19 0,-14-2 0,-5 9 0</inkml:trace>
  <inkml:trace contextRef="#ctx0" brushRef="#br1" timeOffset="234175">2347 9411 24575,'56'-26'0,"-19"10"0,-7-13 0,-24 20 0,-1 9 0</inkml:trace>
  <inkml:trace contextRef="#ctx0" brushRef="#br1" timeOffset="234856">2063 9044 8191,'-5'-6'0,"4"-3"5063,9 46-5063,4-15 2818,3 38-2818,2-4 0,0 6 0,8-6 0,-7-7 1719,7-21-1719,-16 2 6784,10 1-6784,-11-4 0,-4-3 0,1-17 0,-4 7 0,4-13 0,-5 4 0</inkml:trace>
  <inkml:trace contextRef="#ctx0" brushRef="#br1" timeOffset="235776">2761 8887 24575,'12'38'0,"9"15"0,-10-20 0,1-1 0,19 25 0,-15-15 0,9-14 0,-22-11 0,15-3 0,-17-4 0,4-9 0,-5 4 0</inkml:trace>
  <inkml:trace contextRef="#ctx0" brushRef="#br1" timeOffset="236023">3005 8771 24575,'0'23'0,"9"-4"0,-1 5 0,16-3 0,-3 4 0,5 2 0,-11-2 0,-6-9 0,-13 0 0,-15-9 0,-4 7 0,3-12 0,6 2 0</inkml:trace>
  <inkml:trace contextRef="#ctx0" brushRef="#br1" timeOffset="236193">3216 8538 24575,'31'-38'0,"-1"-1"0,1 0 0,0 0 0,0 0 0,0 3 0,6-2 0,1 2 0,-7 4 0,2-1 0,-3 3 0,3-1 0,-3 2 0,1-2 0,-5 6 0,-11 12 0,-10 9 0</inkml:trace>
  <inkml:trace contextRef="#ctx0" brushRef="#br1" timeOffset="237640">16575 8669 24575,'-6'-21'0,"4"5"0,-8 1 0,4 4 0,-1 0 0,-6 5 0,-7-8 0,-3 12 0,-1-2 0,13 9 0,-7 14 0,15 6 0,-20 25 0,20-10 0,3 3 0,-3-6 0,1-1 0,6 0 0,3-3 0,6-1 0,7-26 0,-8-2 0,7-21 0,-6-5 0,0-9 0,-1-5 0,-3-26-574,0 20 0,-3-2 574,-4 8 0,-4-1 0,-2-21 0,-3 1 0,4 19 0,-1 3 0,-8-22 0,7 66 0,5 43 0,8-3 1148,16 9-1148,24-25 0,-10 5 0,-1-28 0,-28-4 0</inkml:trace>
  <inkml:trace contextRef="#ctx0" brushRef="#br1" timeOffset="237843">16792 8531 24575,'5'-6'0,"18"-18"0,37-1 0,-26 9 0,0 0 0,0 1 0,-1 2 0,8 3 0,-30 8 0,-7 4 0,-4 2 0</inkml:trace>
  <inkml:trace contextRef="#ctx0" brushRef="#br1" timeOffset="237957">16888 8615 8191,'-6'5'0,"6"1"5063,10 0-5063,19-14 704,6-10 1,-8 1-1,-7 2 1</inkml:trace>
  <inkml:trace contextRef="#ctx0" brushRef="#br1" timeOffset="238111">17131 8505 24575,'0'20'0,"0"1"0,5-1 0,5 2 0,2-6 0,4-5 0,-1 0 0,1-10 0,-5 5 0,-1-6 0</inkml:trace>
  <inkml:trace contextRef="#ctx0" brushRef="#br1" timeOffset="238344">17296 8583 8191,'15'5'0,"6"-4"5063,26 4-5063,-12-18 0,7 10 2818,-28-19-2818,-9 10 1719,-47-8-1719,-19-2 0,23 22 0,0 2 0,-22-4 6784,37 21-6784,13-9 0,9-4 0,-4-1 0</inkml:trace>
  <inkml:trace contextRef="#ctx0" brushRef="#br1" timeOffset="239990">2738 15996 24575,'-5'-16'0,"-2"-4"0,-12 0 0,-2-1 0,1 6 0,3 6 0,-7 9 0,5 0 0,-10 17 0,9 4 0,0 42 0,13-25 0,3 1 0,0-4 0,4-2 0,18 29 0,-3-46 0,13-8 0,-3-8 0,6-17 0,-2-14 0,-2-27 0,-19-2-602,1-5 602,-19 9 0,-1 7 0,-2 2 0,-9-4 0,9 7 0,3 16 0,4 42 0,8 15 0,6 9 0,6 14 0,2 3-596,0-4 0,1-1 596,5-5 0,0-7 0,1-10 0,-5-14 0,-7-9 0,-5-5 0,-1 0 0</inkml:trace>
  <inkml:trace contextRef="#ctx0" brushRef="#br1" timeOffset="240173">2908 16013 24575,'17'-20'0,"0"-4"0,13 6 0,-1-2 0,-12 7 0,-2 6 0,-10 2 0</inkml:trace>
  <inkml:trace contextRef="#ctx0" brushRef="#br1" timeOffset="240306">2932 16129 24575,'21'0'0,"-1"-6"0,1-1 0,-1-7 0,12-9 0,-18 13 0,6-5 0</inkml:trace>
  <inkml:trace contextRef="#ctx0" brushRef="#br1" timeOffset="240507">3244 15841 24575,'0'11'0,"9"1"0,2 5 0,1 1 0,9 8 0,-9 12 0,3 23 0,-15-7 0,-8 1 0,-7-31 0,3-14 0,6-5 0,1-5 0</inkml:trace>
  <inkml:trace contextRef="#ctx0" brushRef="#br1" timeOffset="240673">3325 15728 24575,'35'-45'0,"-1"1"0,1 0 0,2 2 0,0 0 0,-1 6 0,3 4 0,-1 5-413,-3 2 1,-5 5 412,-10 5 0,-11 8 0,-9 2 0</inkml:trace>
  <inkml:trace contextRef="#ctx0" brushRef="#br1" timeOffset="258159">17168 14039 24575,'-6'16'0,"1"7"0,5 15 0,0 27 0,-5-27 0,0 1 0,4 4 0,0 1-847,-4 5 1,0 1 846,4-8 0,2-1 0,-1 1 0,0 0 0,0 1 0,0 3 0,0 15 0,0 3 0,0-18 0,0 1 0,0 2 0,0 10 0,0 3 0,0 0 0,0-10 0,0 1 0,0-1 0,0-2-806,-1 4 1,1-3-1,1 1 806,2 4 0,2 1 0,-1-4 0,-3 2 0,1-1-224,2-8 0,1 2 0,-2 1 224,-2 1 0,-1 0 0,-1 0 0,1-4 0,0-2 0,0 1-497,0 22 1,0-4 496,0-20 0,0-2-337,6 4 1,0 1 336,-5-5 0,1 2 864,9 13 0,0 2-864,-9-1 0,-1 0 0,9 9 0,1 0 0,-5 0 0,0-4 0,0-21 0,1-3 0,-2-1 0,-1-3 674,-4 4-674,10 25 0,-7-2 0,2-27 0,0 0 0,-5 21 1111,0-17-1111,0 17 2070,0-20-2070,0 10 865,0-15-865,0 2 0,0 0 0,0-2 0,5-18 0,-4 7 0,4-8 0,-5 10 0,0-5 0,0-1 0,0-4 0,0-1 0,0 1 0,4-5 0,2-1 0,0 0 0,8-4 0,-7 4 0,30-5 0,16-10 0,-8 8 0,4 1 0,-1-3 0,1-2-617,2 0 1,-2 1 616,-8 4 0,0 0-3188,12-5 0,0 1 3188,-12 5 0,0 0 0,11-6 0,2 1-786,1 3 0,-4 1 786,-13-4 0,-2-1-140,13 0 1,-1 2 139,8 2 0,0-8 0,0 10 0,8-11 0,-7 8 343,-14-7 1,3-1-344,4 9 0,3 1 0,-8-4 0,2-3 0,0 1 1893,20-1 0,-1 1-1893,-21 2 0,0 1 0,-1-1 0,10-8 0,1 1 0,-2 6 0,4 2 0,0-1 0,0-4 0,0-1 0,1 1 0,-1 3 0,0 2 0,-1-1 0,-4 1 0,-1 0 0,-5 0 0,-3-2 0,-3 1 306,1 4 1,0-1-307,-5-3 0,1-1 62,8 1 1,1 0-63,5 4 0,1 0 0,-7-4 0,-1 0-314,1 4 1,-2 2 313,21-1 0,-27-6 0,0 0 0,0 5 0,1-1 0,3-4 0,0 1 0,-1 5 0,2 0 0,10-5 0,4-1 0,9 4 0,0 1 0,-2-5 0,-1 1 366,-3 5 1,-2 0-367,-16 0 0,0 0 0,12 0 0,0 0 0,-12 0 0,0 0 0,11 1 0,2-2 611,3-4 0,0-1-611,5 5 0,1 0 0,-19-6 0,0-2 0,0 2-544,20 6 0,-3-1 544,-18-9 0,-3-1 0,-2 11 0,-2 0-57,-4-10 1,0 1 56,24 7 1295,-8-15-1295,15 7 0,-29 0 0,12 3 346,-30 3-346,4 4 1522,-13-9-1522,7 9 959,-13-9-959,4 0 0,-5-2 0,0-7 0,0 7 0,0-3 0,0-10 0,0-34 0,0-4-509,0 21 1,0 1 508,0 5 0,0 0 0,0-1 0,0 0 0,0-3 0,0-4 0,0-2 0,0-5 0,0 0 0,0 1 0,0-1 0,0-3-956,0 0 0,0-4 0,0 0 0,0 3 956,1-1 0,-1 2 0,-1 0 0,-2-4 0,-2 0 0,1 0 0,3-2 0,1 1 0,-3 1 0,-4 11 0,-3 2 0,2-4-332,6-8 0,2-5 0,1-1 0,-3 4 332,-5-3 0,-3 2 0,2-1 0,6 9 0,2-3 0,0 2 0,-1 2 0,-3 0 0,0 2 0,0 1 0,3-3 0,2 0 0,-1 5 0,0 5 0,0 1 0,1-13 0,-2-1 0,-4-4 0,-1 2 0,5 14 0,-1 0 0,-3-15 0,-1-1 0,0 4 0,1 2 0,5 15 0,-2 0-92,-8-9 0,0 3 92,8-3 738,-15-1-738,9 5 0,-2 2 3635,-6 13-3635,14 12 1717,-7 2-1717,4 3 263,4-6-263,-9-1 0,0-1 0,-15-6 0,7 10 0,-19 0 0,-14 1 0,13 11 0,-3 1 0,-2-3 0,-1 0-394,-6 2 0,1 4 394,11 3 0,0 1-990,-6-5 0,-1 1 990,8 3 0,-2 0-480,-20 2 0,-4-2 480,1-4 0,-1 1 0,10 4 0,-3 3 0,0-1 0,0-3 0,0 0 0,2 0-600,9-1 1,1 1 0,1 0 599,-21 1 0,3 0 0,12 0 0,-1 0-98,2-1 0,-3-1 0,-1 2 98,-4 3 0,-1 1 0,0-2 0,-1-2 0,1-2 0,1 2-158,4 2 0,1 1 1,4-3 157,-5-4 0,4-1 0,6 5 0,1 0 22,0 0 1,0-1-23,0-4 0,0 1 0,0 3 0,-2 0 0,-17 2 0,-4-2 0,-1-3 0,-3-1 0,14 3 0,-2 0 0,1 0 0,-13-4 0,3 0 221,5 0 1,4 0-222,15 0 0,0 0 0,-14 0 0,-4 0 0,-7 0 0,-1 0 0,4-6 0,0 1 0,-1 4 0,5-1 0,21-4 0,3 1 0,-3 4 0,2 2 0,-30-1 80,30 0 0,0 0-80,-30 0 1104,18 5 0,-2 0-1104,2-4 0,-1 0 0,-11 9 0,0 0-104,12-8 0,1-1 104,1 4 0,1 0 0,9-5 0,-1 0 727,-12 0 0,-1 0-727,1 0 0,1 0 0,0 0 0,1 0 78,5-1 0,3 2-78,-25 9 0,-2-7 0,30 3 0,-1-1 0,-8-4 0,-1-2 0,7 1 0,-1 0 618,-11 0 1,1 0-619,10 0 0,2 0 0,-22 0 0,19 0 0,26 0 798,-1 0-798,4 0 0,-3 5 0,4 1 0,5 0 0,1-1 0</inkml:trace>
  <inkml:trace contextRef="#ctx0" brushRef="#br2" timeOffset="270123">5638 14520 24575,'-24'4'0,"-15"11"0,-19 14 0,24-9 0,0 2 0,-1 2 0,2 1 0,1 1 0,2 1 0,2-1 0,2 1 0,3 0 0,2 0 0,-11 20 0,8-7 0,9-9 0,4-4 0,3-2 0,3-1 0,-1 3 0,1 8 0,-2 5 0,2 6 0,-1 2 0,2 6 0,1 6 0,2-27 0,0 2 0,1 0 0,0 0 0,0 1 0,0-1 0,0-2 0,0 1 0,0 25 0,0-6 0,2-4 0,3-2 0,3 3 0,4 4 0,2 7 0,-6-29 0,1 1 0,1-1 0,0 0 0,13 25 0,2-6 0,1-6 0,7-2 0,7 3 0,-16-21 0,1-1 0,4 3 0,2-1 0,1 0 0,2-1 0,3 1 0,1-1 0,4 1 0,1-2 0,4 0 0,1-2 0,1-2 0,1-1 0,0-2 0,-1-2 0,-4-5 0,-1-2 0,-5-2 0,-2-1 0,26-2 0,-16-3 0,-12 0 0,-9-1 0,-4-3 0,-1-8 0,1-6 0,4-8 0,4-9 0,5-8 0,4-7 0,-19 24 0,1-1 0,18-26 0,-2 2 0,-7 3 0,-6 6 0,-3 0 0,-4-1 0,-1-8 0,-4-11 0,-8 26 0,0-1 0,0-4 0,-1 0 0,0 0 0,-1-1 0,-1 0 0,0 0 0,0 0 0,0 0 0,-1 0 0,0 0 0,0 0 0,0 0 0,0 0 0,0 0 0,0-2 0,0 1 0,0 1 0,0-1 0,0 3 0,0 0 0,0 4 0,0 1 0,0-25 0,0 9 0,0 11 0,0 6 0,0 4 0,0-1 0,0-5 0,-2 1 0,-3 2 0,-6 0 0,-6 3 0,-7-2 0,-6-2 0,-7-3 0,-7-4 0,-5-1 0,24 20 0,-2 0 0,0 1 0,0 0 0,-27-18 0,6 5 0,0 4 0,4 8 0,3 6 0,1 5 0,7 4 0,4 4 0,3 1 0,4 2 0,0 0 0,2 3 0,1 3 0,3 2 0,1 3 0,0 1 0,-5 4 0,-9 8 0,-7 5 0,-1 0 0,5-5 0,12-7 0,9-6 0,6-5 0,4 0 0,1 1 0,0 7 0,0-8 0,0 3 0</inkml:trace>
  <inkml:trace contextRef="#ctx0" brushRef="#br2" timeOffset="272825">7145 14394 24575,'-29'33'0,"-7"7"0,13-16 0,1 1 0,-21 24 0,8-10 0,11-10 0,8-10 0,3-5 0,1 0 0,-2 5 0,-3 5 0,-3 6 0,-2 7 0,0 3 0,1 3 0,3 4 0,5 1 0,4 2 0,4 4 0,2 0 0,2 2 0,1-1 0,0-5 0,0-6 0,0-4 0,0 1 0,0 1 0,3 3 0,6 4 0,6 3 0,7 0 0,2-2 0,-1-5 0,4-5 0,4-2 0,3-1 0,6-1 0,1-4 0,-2-5 0,-6-6 0,-7-6 0,-4-5 0,-3-4 0,-1-4 0,1-2 0,3-1 0,8-8 0,7-9 0,9-11 0,4-6 0,3-3 0,-25 19 0,-1-2 0,26-20 0,-5 0 0,-10-1 0,-8-1 0,-7-2 0,-4-3 0,-4-2 0,-6 1 0,-4-3 0,-4 3 0,-1 1 0,0 4 0,0 1 0,0-4 0,-1-1 0,-4-2 0,-3 4 0,-5 1 0,-3 2 0,1 0 0,0 3 0,0 6 0,-1 4 0,-2 2 0,-6-9 0,-5-12 0,11 18 0,-1-2 0,-2-3 0,-1 0 0,0 2 0,0 0 0,1 4 0,0 1 0,-15-16 0,5 11 0,5 8 0,3 6 0,2 4 0,0 0 0,3 2 0,1 2 0,4 3 0,4 4 0,2 2 0,2 2 0,1 1 0,1 1 0,2 1 0,0-1 0,1 0 0</inkml:trace>
  <inkml:trace contextRef="#ctx0" brushRef="#br2" timeOffset="275642">5687 15175 24575,'1'28'0,"4"11"0,14 25 0,-3-23 0,2 1 0,3 4 0,1 0 0,3 4 0,1-1 0,-1-2 0,0-1 0,0 1 0,1-1 0,1 0 0,-1-1 0,0-6 0,-1 0 0,-3-5 0,0-1 0,14 19 0,-7-10 0,-7-12 0,-9-10 0,-5-5 0,-4-8 0,-3-3 0,-1-3 0,-4-1 0,-13 0 0,-9 0 0,-10-3 0,0-2 0,3-2 0,5 0 0,7 1 0,6 3 0,9 1 0,6 1 0,7 2 0,9 5 0,7 3 0,7 4 0,2-1 0,-5-4 0,-6-4 0,-6-3 0,-2-2 0,-2-6 0,-3-7 0,-3-9 0,0-14 0,0-10 0,2-13 0,1-1 0,-1 14 0,-3 20 0,-2 17 0</inkml:trace>
  <inkml:trace contextRef="#ctx0" brushRef="#br2" timeOffset="276910">5623 15462 24575,'0'-38'0,"0"2"0,0-2 0,0 11 0,1 10 0,2 10 0,3 6 0,3 1 0,3 0 0,1 0 0,0 0 0,-1 0 0,1 3 0,0 3 0,0 4 0,0 0 0,0-1 0,0-3-1696,7-3 0,-11-2 0,4 0 0</inkml:trace>
  <inkml:trace contextRef="#ctx0" brushRef="#br1" timeOffset="283843">3006 17139 24575,'-6'-11'0,"-4"0"0,4 5 0,-9-3 0,3 3 0,-3 0 0,0 1 0,-2 5 0,-3 0 0,-3 9 0,2 3 0,-7 28 0,14-6 0,-1 16 0,15-19 0,5 2 0,6-16 0,2 7 0,7-17 0,-2 2 0,2-9 0,13-18 0,2-7 0,-6-8 0,-2-8 0,-6-6 0,-4-4 0,1-5 0,-4-3-1048,-7-4 0,-4 0 1048,-3 11 0,0 2 0,1-1 0,-2 2 0,-3 10 0,-2 3 0,-6-16 0,0 21 0,-2 25 0,13 34 0,-4 21 0,4-7 0,2 7 320,2-1 1,1 4-1,1-2-320,6 16 0,2-1 0,-4-17 0,1 0 0,3-6-16,8-3 1,1-8-1,-3-3 1,-1-22-1</inkml:trace>
  <inkml:trace contextRef="#ctx0" brushRef="#br1" timeOffset="284055">3414 17009 8191,'13'-19'0,"-1"5"5063,23-15-5063,-4 10 2818,10-6-2818,-1 8 429,-14 2 1,-6 8 0,-16 2 0</inkml:trace>
  <inkml:trace contextRef="#ctx0" brushRef="#br1" timeOffset="284209">3494 17084 24575,'23'0'0,"0"-11"0,24-7 0,-14-9 0,2 0 0,-21 12 0,-7 6 0</inkml:trace>
  <inkml:trace contextRef="#ctx0" brushRef="#br1" timeOffset="284842">3898 16568 24575,'0'3'0,"-10"36"0,7 6 0,-2-9 0,0 1 0,5 11 0,6-1 0,1-21 0,17-1 0,-10-19 0,26-14 0,-17-8 0,15-13 0,-5-5 0,-10 26 0,-4 10 0,-4 45 0,-7-3 0,2-1 0,-4-19 0,-6-18 0,0-1 0</inkml:trace>
  <inkml:trace contextRef="#ctx0" brushRef="#br1" timeOffset="285872">2107 16312 24575,'-17'-11'0,"-10"5"0,13-3 0,-9 8 0,12-4 0,0 5 0,0 5 0,5 0 0,-4 11 0,8 25 0,-4-7 0,21 24 0,12 1 0,-13-28 0,1 1 0,6 9 0,-1 0 0,0 20 0,-3-11 0,-8-22 0,-14-3 0,4-7 0,-13 3 0,7-15 0,-4 5 0,-3-10 0,2 4 0,1-15 0,-4-2 0,23-6 0,7 7 0,11 18 0,15 26 0,-26-4 0,-2 4 0,7-4 0,-1 2 0,-5 32 0,13-26 0,-18-7 0,10-11 0,-6-8 0,-3-2 0,5-8 0,-3 4 0,3-5 0,13-13 0,-9 4 0,10-5 0,-18-1 0,2 1 0,-10-7 0,-11 0 0,-13 9 0,-1 4 0,5 8 0</inkml:trace>
  <inkml:trace contextRef="#ctx0" brushRef="#br1" timeOffset="286972">1448 16928 24575,'6'-5'0,"3"4"0,-7 1 0,2 6 0,-10 9 0,5 1 0,-18 8 0,10-2 0,-12 19 0,1-8 0,1 4 0,-1-9 0,15-20 0,15-10 0,15-9 0,10-11 0,-4 6 0,-3 1 0,-12 7 0,-10 4 0,-12 4 0,-11-5 0,-8-9 0,3 0 0,-2-7 0,3 7 0,5 2 0,-4-1 0,13 11 0,-2 6 0,26 53 0,-6-19 0,2 3 0,5 5 0,1-2 0,-5-7 0,1-5 0,10 1 0,-13-26 0,4-20 0,-10-33 0,0-16-464,-5 21 0,-2 0 464,1-25 0,0 1 0,0 23 0,0 9 0,-5 22 0,-1 6 0,0 5 0,2 0 0</inkml:trace>
  <inkml:trace contextRef="#ctx0" brushRef="#br1" timeOffset="296472">27977 3393 24575,'-6'-17'0,"1"41"0,5 37 0,0-19 0,0 6 0,0 0-1836,0-3 1,0 0 0,0 2 1835,0 8 0,0 2 0,0-1 0,0-11 0,0-1 0,0 4 0,0 5 0,0 3 0,0 3 0,0-1 0,0 1 0,0-1 0,0 2 0,0 1 0,0-1 0,0 3 0,0 1 0,0-1 0,0-4-767,0 2 1,0-2 0,0-1 0,0-2 766,0-2 0,0 0 0,0-1 0,0-4 0,0 3 0,0-3 0,0 4 25,0 2 1,0 4 0,0 2 0,0 0-26,0 3 0,0 1 0,0 2 0,0 1 0,0-4 0,0 2 0,0 0 0,0 1 0,0-1-796,0-5 0,0 1 0,0-1 0,0-1 1,0-4 795,0 1 0,0-3 0,0-1 0,0-2 0,0 10 0,0-3 0,0-3 475,1 0 1,-2-1-476,-2-6 0,-2 3 0,1 0 0,3 6 0,0 1 0,0 4-85,-2-1 1,0 3 0,-1 1 0,2-2 84,1-11 0,1-1 0,1-1 0,-1 1 0,0 5 0,0 1 0,0-2 0,0-5 509,0 13 1,0-4-510,-1 1 0,2-4 4788,5 9-4788,-5-10 659,5-34-659,-1-6 5050,6-4-5050,22-6 0,7 0 0,-5-4 0,3-2-818,8 2 1,8-2 817,-4-2 0,7-3 0,5 0 0,3 1-1023,-9 1 0,3 0 0,3 1 0,2 0 0,1 0 0,3 0 1023,-12 0 0,2 0 0,1 0 0,2 1 0,0-1 0,2 0 0,0 0 0,0 1 0,1 0-411,-1 0 1,1 0-1,1 0 1,1 0 0,0 1-1,0-1 1,-1 1 0,0 0-1,-1 0 1,-2 0 410,6 0 0,0 1 0,-2 0 0,-1-1 0,0 1 0,0 1 0,-1-1 0,0 1-344,-2 0 1,0 1 0,0 0 0,-1 0 0,0 0 0,-3 0 0,-1 0 0,-3-1 343,10 1 0,-5-2 0,-1 0 0,0 1 0,3 0-99,-1 1 1,2 0-1,2 1 1,0-1-1,-1 1 1,-1-1 98,-5 1 0,-1-1 0,-1 1 0,0-1 0,0 0 0,1 0 0,4-1 0,1-1 0,0-1 0,-1 1 0,-2 1 0,-3 1 0,5 4 0,-4 1 0,-3 0 0,-2-2 0,2-4 0,-3-1 0,-7 2 2452,23 9-2452,-13-11 3666,-16 0-3666,-21-10 5483,-13-1-5483,-17-13 0,-22-15 0,-3 0 0,10 10 0,-4-4 0,0 0 0</inkml:trace>
  <inkml:trace contextRef="#ctx0" brushRef="#br1" timeOffset="297557">28439 3889 8191,'-11'0'0,"-4"15"5063,3-1-5063,1 13 2818,7-10-2818,4 2 1719,4-11-1719,2 1 6784,10-9-6784,-4 0 0,3-5 0,-4-6 0,-5-1 0,-6-4 0,-11 10 0,-7 11 0,1 6 0,0 6 0,16 7 0,2-15 0,14 4 0,-8-17 0,2-7 0,-14 4 0,-1-2 0,0 18 0,1 2 0,5 10 0,0-10 0,0-2 0</inkml:trace>
  <inkml:trace contextRef="#ctx0" brushRef="#br1" timeOffset="298493">27737 4078 8191,'8'6'0,"25"-4"4715,14 4-4715,-11-5 0,1-2 0,29-10 0,-1 8 0,-32-7 0,-2 0 2861,22 7-2861,-18-12 1761,-26 14-1761,-34-4 0,5 5 0,-6 0 0</inkml:trace>
  <inkml:trace contextRef="#ctx0" brushRef="#br1" timeOffset="300025">28414 8228 8191,'10'44'0,"2"21"1945,-6-17 1,0 1-1946,5-2 0,-2-3 2945,-6 12-2945,7-18 1857,-10-43-1857,0-17 0,-7-20 0,-3-5 0,0-1 6335,-8 13-6335,12 49 0,15 49 0,-7-21 0,15 14 1356,-15-26-1356,12-2 0,-12-16 0,4-3 0</inkml:trace>
  <inkml:trace contextRef="#ctx0" brushRef="#br1" timeOffset="300705">28412 9158 24575,'10'65'0,"0"-27"0,2 2 0,0 0 0,1-1 0,-2-1 0,0-3 0,12 7 0,-20-13 0,10-9 0,-8-5 0,-4-18 0,-6-19 0,-10-35 0,3 22 0,0-5 0</inkml:trace>
  <inkml:trace contextRef="#ctx0" brushRef="#br1" timeOffset="302055">26320 3995 8191,'-16'-8'0,"6"-3"5063,5 5-5063,5 19 2818,0 44-2818,7-13 0,2 2 0,-2 3 0,0-1 0,3-5 0,-1-5 0,1 0 1719,-5-14-1719,-4-9 6784,4-26-6784,5-13 0,-8-17 0,14 3 0,-9 14 0,5 14 0,13 20 0,-9 2 0,18 18 0,-15-11 0,30 4 0,-6-15 0,13-26 0,-27-23 0,-14-10 0,-15-12 0,-11 7 0,-6-4 0,-7 16 0,7 34 0,8 9 0,9 18 0</inkml:trace>
  <inkml:trace contextRef="#ctx0" brushRef="#br1" timeOffset="302476">27133 3978 8191,'-5'-16'0,"-9"-7"5063,-3 15-5063,-7-5 2818,-7 37-2818,12 5 0,3 6 0,2 0 0,3 1 595,-2 6 1,5-1-596,8 5 6522,0-22-6522,0-9 0,9-4 0,15-10 0,5-24 0,6-13 0,-19 5 0,-4-3 81,-5-5 1,-1-4-82,2-2 0,0-4 0,-1 1 0,-5-19 0,-1 3 0,3 4 0,-1 8 0,-4 11 0,-6 72 0,-2 24 0,5 2 0,6 4-309,4-5 0,5 2 0,0-2 309,2 11 0,5-7 0,4-19 0,0-7 0,-1-5 0</inkml:trace>
  <inkml:trace contextRef="#ctx0" brushRef="#br1" timeOffset="304272">29630 8171 8191,'-6'5'0,"1"1"5063,5 34-5063,0 7 0,0 13 0,0 3 0,0-23 2818,6 7-2818,-4-20 1719,4 1-1719,-6-16 1696,5-2 0,-4-5 0,4-5 0</inkml:trace>
  <inkml:trace contextRef="#ctx0" brushRef="#br1" timeOffset="304790">29694 8862 24575,'24'0'0,"0"0"0,2 4 0,-6-2 0,-14 29 0,-14-3 0,-2 3 0,-3 1 0,-16 12 0,6-4 0,8-25 0,13-5 0,16-9 0,7-5 0,27 2 0,0-21 0,0 19 0,-10-17 0,-14 19 0,-23-4 0,-4-3 0,-13 2 0,9-3 0,2 5 0</inkml:trace>
  <inkml:trace contextRef="#ctx0" brushRef="#br1" timeOffset="306255">29499 6162 24575,'-12'9'0,"5"2"0,6-9 0,-3 5 0,3-11 0,-5 14 0,1 2 0,14-2 0,3-11 0,-1-10 0,3 3 0,-17-1 0,1 23 0,5-11 0,-5-3 0,11-8 0,-9-12 0,-9 14 0,2 1 0,-13 5 0,8 5 0,2-4 0,5 4 0</inkml:trace>
  <inkml:trace contextRef="#ctx0" brushRef="#br1" timeOffset="307806">28429 4033 24575,'0'3'0,"5"4"0,1 21 0,9-8 0,-8 3 0,11-10 0,-3 15 0,13 13 0,-12-11 0,1 3 0,5 8 0,0 0 0,-3-5 0,0-2-344,3 5 1,0-2 343,6 19 0,-9-20 0,-2 1 0,-6-2 0,1-1 0,8 3 0,-1-1 0,1 12 0,6-15 0,-6-9 0,-1-2 0,6 3 0,-7 1 0,2-7 687,-7 1-687,-2-8 0,2 0 0,-10-1 0,15 7 0,-3 12 0,10 8 0,4 2 0,-13-6 0,9-6 0,-9 6 0,12 2 0,0 9 0,-1-4 0,-5-9 0,-9 5 0,6-11 0,-3 13 0,12 0 0,-6-6 0,-8 0 0,5-9 0,-10-3 0,5-1 0,-3 0 0,-4 1 0,4-3 0,-3 2 0,-4-10 0,1 1 0,-4 0 0,4 4 0,0-3 0,-4 7 0,9-7 0,-9 3 0,4-4 0,-1 0 0,-2-1 0,2 1 0,1-5 0,-4 4 0,4-4 0,-5 4 0,5 1 0,-4 0 0,9 0 0,-9-1 0,4 1 0,-1 0 0,-2-14 0,-8-20 0,4 8 0,-8-10 0</inkml:trace>
  <inkml:trace contextRef="#ctx0" brushRef="#br1" timeOffset="309571">30719 8335 24575,'0'11'0,"0"4"0,6 10 0,-4 3 0,9 3 0,-10-10 0,4-15 0,-5 7 0,0 9 0,0 43 0,0-10 0,0 8 0,4-39 0,-2-9 0,-7-15 0,-15-15 0,7 5 0,-5-8 0</inkml:trace>
  <inkml:trace contextRef="#ctx0" brushRef="#br1" timeOffset="310538">30569 7127 8191,'-16'0'0,"5"5"5063,2-4-5063,7-1 2818,-2-6-2818,4 14 1719,0-5-1719,4 12 6784,2-10-6784,0-10 0,-10 4 0,-8-9 0,1 9 0,1-4 0</inkml:trace>
  <inkml:trace contextRef="#ctx0" brushRef="#br1" timeOffset="312788">29462 6093 24575,'0'10'0,"0"1"0,0 0 0,5 0 0,-4 4 0,9 1 0,-9 4 0,3-4 0,1-5 0,-4 10 0,9-16 0,-4 21 0,5-15 0,-5 10 0,5-1 0,-10 1 0,10-10 0,-10 7 0,9-11 0,-4 8 0,0-4 0,3 0 0,-8 0 0,9-1 0,-9 1 0,9-5 0,-9 4 0,8-4 0,-3 4 0,0 1 0,4 0 0,-4 0 0,5-1 0,1 5 0,7 5 0,15 12 0,-11-9 0,8 2 0,-20-14 0,4 5 0,2 0 0,0 1 0,3 0 0,-9-6 0,9 6 0,-3-1 0,4 6 0,-4-10 0,2 14 0,-7-21 0,7 21 0,-12-15 0,11 1 0,-6 6 0,8-7 0,-9 10 0,8-10 0,-17 3 0,16-13 0,-16 9 0,17-4 0,5 4 0,-5-4 0,9-1 0,-18 0 0,6-4 0,-9 9 0,11-9 0,-7 10 0,10-10 0,-10 10 0,7-10 0,-11 4 0,13 0 0,-3 1 0,4 0 0,-4-1 0,-1-1 0,-1-2 0,1 2 0,-5 1 0,7-4 0,-6 4 0,4-5 0,-1 5 0,-4-4 0,-5 9 0,-1-9 0,-5 4 0</inkml:trace>
  <inkml:trace contextRef="#ctx0" brushRef="#br1" timeOffset="314039">31480 8426 24575,'5'-6'0,"2"15"0,0 13 0,5 14 0,-11-8 0,5-4 0,-6-13 0,0 0 0,5-6 0,-4-9 0,4-7 0,-13-35 0,6 15 0,-12-7 0,13 41 0,-4 35 0,9-5 0,2 2 0,-5-1 0,1 1 0,3 2 0,0-1 0,-5 12 0,0-19 0,0-12 0</inkml:trace>
  <inkml:trace contextRef="#ctx0" brushRef="#br1" timeOffset="314574">31626 8966 24575,'0'65'0,"0"-31"0,0-1 0,0 19 0,9-10 0,-2-31 0,17 0 0,-6-10 0,18-11 0,4-9 0,-9 1 0,-4 20 0,-22 12 0,-5 10 0,0-4 0,-9-13 0,7 2 0,-7-9 0</inkml:trace>
  <inkml:trace contextRef="#ctx0" brushRef="#br1" timeOffset="316288">30549 7141 24575,'-6'-5'0,"6"4"0,10-4 0,6 5 0,1 0 0,-2 5 0,-4-4 0,0 4 0,0-5 0,4 0 0,1 0 0,-5 5 0,3-4 0,-8 4 0,5-5 0,-1 0 0,1 0 0,0 0 0,4 6 0,1-5 0,5 6 0,4-1 0,-8-5 0,3 5 0,-9-6 0,9 5 0,6-4 0,11 10 0,-10-9 0,-2 8 0,-15-8 0,1 2 0,0 1 0,0-4 0,4 10 0,1-9 0,0 4 0,-6-1 0,0-4 0,-4 8 0,5-7 0,-1 7 0,-9-8 0,-2 9 0,-14-9 0,8 4 0,-2-5 0</inkml:trace>
  <inkml:trace contextRef="#ctx0" brushRef="#br1" timeOffset="318593">31129 7294 8191,'4'-6'0,"7"1"5063,10 5-5063,0 0 2818,29 0-2818,-17 0 0,2 0 0,0 0 0,1 0 698,5 0 0,-1 0-698,16 0 0,-8 0 0,-2 0 6624,9 0-6624,5 0 0,-26 0 0,0 0 0,16 0 0,-13 0 0,-8 9 0,-7-7 0,14 6 483,12-8-483,-5 0 0,5 0 0,-19 0 0,-3 0 0,-9 0 0,8 0 0,-13 0 0,7 5 0,-2-4 0,-1 4 0,-1-5 0,-4 0 0,-1 0 0,1 0 0,0 0 0,0 0 0,-1 0 0,1 0 0,0 0 0,0 0 0,4 0 0,9 0 0,-1 0 0,6 0 0,-13 0 0,0 0 0,-5 0 0,8 0 0,8 0 0,0 0 0,3 0 0,-9 0 0,-1 0 0,8 0 0,20 0 0,-16 5 0,3 0 0,4-4 0,0 1 0,4 3 0,-1-1 0,-8-3 0,-1-2 0,32 1 0,-9 0 0,9 0 0,-31 0 0,-1 0 0,27 0 0,-5 0 0,-17 0 0,1 0 0,-1 0 0,17 0 0,-11 0 0,-8 0 0,0 0 0,9 0 0,3 0 0,-19 0 0,-8 0 0,0 0 0,-9 0 0,-2 0 0,-10 0 0,0 0 0,-17 0 0,13 0 0,-13 0 0</inkml:trace>
  <inkml:trace contextRef="#ctx0" brushRef="#br1" timeOffset="322622">29430 5874 24575,'0'11'0,"0"-1"0,-4-4 0,2 4 0,-2-4 0,4 9 0,4 2 0,-2 4 0,7-5 0,-8 9 0,10-3 0,-9 5 0,9-1 0,-10-5 0,3-4 0,-4-1 0,0-6 0,0 6 0,0 0 0,5 1 0,1-16 0,0-3 0,5-18 0,-9-5 0,10 2 0,-11-7 0,5 10 0,-6-1 0,0 0 0,-4-4 0,2 8 0,-7 1 0,8 38 0,-4 18 0,5 12 0,0-14 0,0-21 0</inkml:trace>
  <inkml:trace contextRef="#ctx0" brushRef="#br1" timeOffset="325288">31037 6995 8191,'-5'-11'0,"-1"0"5063,-9 5-5063,-1-4 2818,-5 8-2818,-5-4 1719,4 6-1719,-3 0 6784,4 0-6784,1 0 0,-1 6 0,-17 4 0,-14 13 0,21-10 0,0 1 0,-5 7 0,3 2 0,-6 7 0,6 7 0,19-17 0,-6 14 0,11-2 0,-10 13 0,17-4 0,2-9 0,14 6 0,8-7 0,5 5 0,-8-9 0,2-6 0,-4-9 0,11-4 0,5 13 0,15-11 0,-3 6 0,2-10 0,-15-6 0,4 0 0,-4 0 0,8-6 0,4-8 0,2-8 0,-8-8 0,-9 9 0,-11-4 0,-7 14 0,6-9 0,0 1 0,-6-2 0,3-6 0,-13 9 0,4-2 0,-5 0 0,-13-10 0,4-8 0,-18-1 0,18 8 0,-21 8 0,21 7 0,-14 1 0,3-2 0,-10-3 0,1 6 0,-4-5 0,12 17 0,0-10 0,1 10 0,-1-4 0,1 6 0,-10-6 0,2 5 0,-3-5 0,10 10 0,5-3 0,5 4 0,0 0 0,-9 2 0,7 4 0,-15 9 0,5 8 0,-2 1 0,3 3 0,11-10 0,0-1 0,10 0 0,-5-1 0,0 1 0,4-5 0,-4-1 0,6 9 0,6 4 0,-5-1 0,6-3 0,-3-13 0,-2 0 0,7 0 0,1 5 0,11 9 0,2-1 0,-2 0 0,0-13 0,-9-2 0,7-8 0,-3 4 0,14 1 0,10-4 0,10-2 0,-8-2 0,-1-17 0,-19 10 0,11-18 0,-1 6 0,0-4 0,-2-5 0,-18 7 0,3-3 0,-14 5 0,5-17 0,-14-11 0,-14-6 0,0-1 0,-6 23 0,13 9 0,3 13 0,-5-3 0,0 12 0,-5-7 0,-3 22 0,7-1 0,4 3 0,7-6 0</inkml:trace>
  <inkml:trace contextRef="#ctx0" brushRef="#br1" timeOffset="326226">31099 7031 24575,'8'0'0,"32"-9"0,3 2 0,4-3 0,1-5 0,3 0-1892,11 6 0,0-1 1892,-14-5 0,-2 1 0,4 11 0,0 3 472,-5-5 1,1-2-473,8 1 0,1 2 335,-6 2 0,-1 1-335,0-5 0,-2 1 0,11 5 0,-24 0 0,-18 0 1969,0 0-1969,-3 0 200,3-5-200,-9-1 0,-1-5 0,-15 5 0,-10-5 0,6 10 0,-5-5 0</inkml:trace>
  <inkml:trace contextRef="#ctx0" brushRef="#br1" timeOffset="326539">32070 6749 24575,'11'-5'0,"0"4"0,0-4 0,4 10 0,-3-4 0,5 13 0,-6-7 0,1 13 0,-6-8 0,-1 3 0,-10 6 0,-5-7 0,2 7 0,-10-3 0,7-5 0,-7 9 0,3-9 0,7 2 0,3-9 0,5-1 0</inkml:trace>
  <inkml:trace contextRef="#ctx0" brushRef="#br1" timeOffset="333378">30734 9139 24575,'-6'-5'0,"11"-1"0,8-9 0,4 3 0,0 1 0,-11 24 0,-2 8 0,-4 17 0,-4-3 0,2-10 0,4 0 0,16-10 0,-3-4 0,8 3 0,-12-8 0,-5 9 0,-10 9 0,-4-2 0,-11 3 0,6-14 0,-7-5 0,13-6 0,-2 0 0</inkml:trace>
  <inkml:trace contextRef="#ctx0" brushRef="#br1" timeOffset="333988">30629 9027 8191,'-39'-10'0,"8"1"5063,5 9-5063,10 0 2818,6 0-2818,-1 10 1719,-4 7-1719,-7 33 0,-6-5 0,17-12 0,3 0 0,-7 18 0,15 5 0,0 0 6784,0 9-6784,11-29 0,2-1 0,5 26 0,0-32 0,3-4 0,11 5 0,2-15 0,21 2 0,-18-14 0,1-4 0,8-1 0,0-3 0,-6 1 0,-2-4 0,20-15 0,-30 7 0,-12-6 0,4-3 0,-13-27 0,2-5 0,-18-3 0,7 5 0,-21 14 0,4-8 0,-9 13 0,1 3 0,10 17 0,2 10 0,4 1 0,0 5 0,0 0 0,-4 0 0,-2 10 0,5-8 0,2 8 0</inkml:trace>
  <inkml:trace contextRef="#ctx0" brushRef="#br1" timeOffset="334821">30262 10466 24575,'0'66'0,"0"-2"0,5-24 0,0 1 0,-4-2 0,0 1 0,6-1 0,1-4 0,2-7 0,18-84 0,-12 21 0,0-4-1144,5-15 1,0-1 1143,-5 17 0,-1 2 0,13-20 0,-16 18 0,1 19 0,-22 34 0,11 1 0,-12 11 0,10-18 0</inkml:trace>
  <inkml:trace contextRef="#ctx0" brushRef="#br1" timeOffset="335005">30407 10616 24575,'26'32'0,"-11"-14"0,15-3 0,-6-7 0,23-6 0,13 7 0,0-15 0,-16 4 0,-25-9 0,-9 10 0,-14 1 0,8 1 0,-9 4 0</inkml:trace>
  <inkml:trace contextRef="#ctx0" brushRef="#br1" timeOffset="335271">30393 11081 24575,'14'-17'0,"8"-7"0,12-25-1340,-12 24 0,4 1 1340,7-4 0,5-1 0,14-9 0,1 3 142,-11 12 0,-3 1 0,1-4 0,-7 5 0,-11 12 0</inkml:trace>
  <inkml:trace contextRef="#ctx0" brushRef="#br1" timeOffset="335454">30406 11292 24575,'28'-22'0,"1"-1"0,1 7 0,2-2 0,10-21 0,2-3-453,-1 5 0,4-1 453,-4 2 0,4-1 0,-5 1-802,-3-2 1,-1 2 801,9-5 0,-7 7 0,-27 20 0,-8 9 0</inkml:trace>
  <inkml:trace contextRef="#ctx0" brushRef="#br1" timeOffset="337257">31337 5970 8191,'-20'0'0,"-7"20"5063,2-2-5063,0 14 2818,5-8-2818,6-3 1719,-2 7-1719,-2 10 0,3-4 0,-1 5 0,-8 19 0,-2 3 2428,4-10 1,0 1-2429,-6 6 0,2-2 0,10-19 0,1-2-944,-13 23 944,6-3 0,10-16 0,-9-7 0,13-15 0,-6 6 457,4-16 0,9 2 1,-4-9-1</inkml:trace>
  <inkml:trace contextRef="#ctx0" brushRef="#br1" timeOffset="337460">30822 6757 24575,'0'20'0,"0"-3"0,5 2 0,5-6 0,2-2 0,3-5 0,6-26 0,27-15 0,-3-12-659,-16 23 0,-1 0 659,4-16 0,-17 14 0,-7 6 0,-8 11 0</inkml:trace>
  <inkml:trace contextRef="#ctx0" brushRef="#br1" timeOffset="338254">31915 4943 24575,'0'16'0,"0"-1"0,5-9 0,1-6 0,5-6 0,6-14 0,-5 2 0,5-8 0,-17 5 0,-2 9 0,-14 3 0,-1 9 0,-15 29 0,-1 20 0,20-18 0,0 2 0,-3 4 0,4-1 0,9 12 0,-7-10 0,15-14 0,6-4 0,14-13 0,6 3 0,9-10 0,1-20 0,-6 2 0,0-18 0,-13-6 0,-7 23 0,-9-7 0</inkml:trace>
  <inkml:trace contextRef="#ctx0" brushRef="#br1" timeOffset="338621">32078 4168 8191,'-6'5'0,"-4"1"5063,9 18-5063,5 19 0,8 9 0,-1 13 1109,2-33 1,0 0-1110,-9 26 0,21-2 1801,-23 7-1801,19-16 0,-18-3 6529,10-16-6529,-13-17 0,5-5 0,-4-1 0,4-5 0</inkml:trace>
  <inkml:trace contextRef="#ctx0" brushRef="#br1" timeOffset="339342">32276 4036 8191,'-6'5'0,"-7"13"5063,10 16-5063,-2 14 0,2 8 0,10 6 0,3 3 0,-3-15 0,-1 2 0,2-3 0,6 9 0,0-8 2818,3 8-2818,-10-48 1719,-1-15-1719,-5-19 6784,14-7-6784,-13-15 0,26 3 0,-1-6 0,17 24 0,0 7 0,-15 27 0,-4-2 0,-18 12 0,4 6 0,-10-1 0,-4 7 0,-4-14 0,-8 0 0,4-11 0,-1 8 0,1-12 0,-6 7 0,0-15 0,6-5 0,1 3 0,10-1 0</inkml:trace>
  <inkml:trace contextRef="#ctx0" brushRef="#br1" timeOffset="339621">32667 4290 24575,'0'17'0,"5"-2"0,5-9 0,2-2 0,3-4 0,-3-9 0,-1-3 0,-4-9 0,-7-1 0,-6 10 0,-5-2 0,-4 13 0,3 1 0,-7 12 0,12-5 0,-2 4 0</inkml:trace>
  <inkml:trace contextRef="#ctx0" brushRef="#br1" timeOffset="340039">32818 4209 24575,'0'21'0,"0"-1"0,6 10 0,0-7 0,6 2 0,3-14 0,1-17 0,5-2 0,-5-9 0,0 11 0,-5 1 0,4 5 0,1 0 0,9-6 0,-3 0 0,-1-6 0,-10 1 0,-6 0 0,-11-4 0,-13-10 0,-6 6 0,-1-5 0,2 16 0,17 8 0,-8 11 0,13 13 0,-4-11 0,6 4 0</inkml:trace>
  <inkml:trace contextRef="#ctx0" brushRef="#br1" timeOffset="340438">32268 5318 24575,'15'-26'0,"8"-5"0,5 8 0,9-14 0,-11 14 0,2-3-1062,3-1 1,0-2 1061,5-6 0,2-3 0,-1 3 0,3-3 0,0 0 0,5-3 0,0 0 0,-1 1 0,-5 4 0,-2 0 0,0 3 0,11-6 0,-8 8 0,-18 11 127,-57 63 0,25-36 1,-30 37-1</inkml:trace>
  <inkml:trace contextRef="#ctx0" brushRef="#br1" timeOffset="340658">32396 5422 24575,'44'-28'0,"-4"-2"0,2-5 0,-1-3 0,3-3-1735,-6 7 1,2-2 0,-1 1 1734,7-8 0,-1 2 0,1 2 0,-2 2 0,-6 6 0,-3 2 0,5-9 392,-16 22 0,-22 11 0,2 5 0</inkml:trace>
  <inkml:trace contextRef="#ctx0" brushRef="#br1" timeOffset="345171">29196 3190 8191,'5'6'0,"5"-2"5063,6-4-5063,8-12 2818,1-4-2818,4-13 0,0 0 1719,-7 4-1719,-8 5 6784,-8 5-6784,-11 0 0,-14 8 0,-20 17 0,11 10 0,1 5 0,2 1 0,3 3 0,4 2 0,4 1 0,4 14 0,10-11 0,17-10 0,13-4 0,11-14 0,6-10 0,-9-7 0,13-22 0,-20 9 0,0-1 0,-25 15 0</inkml:trace>
  <inkml:trace contextRef="#ctx0" brushRef="#br1" timeOffset="345438">29619 2407 8191,'-9'11'0,"7"23"2414,-3 4 0,1 7-2414,9 10 0,1 3 0,-4 0 0,-1-1 799,4 2 1,1-2-800,0-14 0,-1-2 943,-5-2 0,3-3-943,12 8 6147,-14-12-6147,4-31 0,-5 3 0,0-9 0</inkml:trace>
  <inkml:trace contextRef="#ctx0" brushRef="#br1" timeOffset="345971">29775 2346 8191,'0'3'0,"6"29"4510,-4 18-4510,0-10 0,2 3 0,2-2 0,-1 2 0,-3 22 0,-1 2 0,5-15 0,0-1 0,-6-1 0,0-3 0,0 0 2884,6-55-2884,10-27 0,2-6 0,12-13 1786,-9 28-1786,3 12 6576,-3 2-6576,4 10 628,-8 10-628,-2 4 0,-10 14 0,-5-6 0,0-4 0,-9 1 0,-3-1 0,-9-3 0,4 2 0,-3-14 0,13-2 0,-2-5 0,9 1 0</inkml:trace>
  <inkml:trace contextRef="#ctx0" brushRef="#br1" timeOffset="346225">30123 2752 24575,'13'16'0,"-4"-6"0,20-5 0,-15-14 0,6 2 0,-13-9 0,3 1 0,-26-6 0,8 8 0,-21-6 0,8 17 0,5-4 0,-3 6 0,12 0 0,-3 0 0</inkml:trace>
  <inkml:trace contextRef="#ctx0" brushRef="#br1" timeOffset="346608">30176 2654 8191,'15'0'0,"1"16"5063,-5-8-5063,3 13 2818,-8-6-2818,5-8 1719,4 3-1719,7-30 6784,0 9-6784,17-24 0,-6 26 0,2-4 0,3 5 0,-16 6 0,6-7 0,-7 3 0,-1 4 0,-2-13 0,-1-1 0,-16-15 0,-29-15 0,-3 12 0,-23 4 0,23 15 0,7 14 0,9-5 0,4 6 0,5 14 0,1-11 0,5 11 0</inkml:trace>
  <inkml:trace contextRef="#ctx0" brushRef="#br1" timeOffset="601865">23804 5800 8191,'0'-11'0,"0"47"5063,10 19-5063,-4-12 0,-1 2 0,0-6 0,2-2 2818,17 21-2818,-21-19 1719,18-1-1719,-13-9 6784,-10-13-6784,1-7 0,-15-9 0,-4 0 0,6 0 0,-6 0 0,19 14 0,6 1 0,12 11 0,-1-13 0,0 1 0,-6-12 0,1 2 0,12-4 0,-14-4 0,17-4 0,-24-3 0,17-2 0,-17 1 0,20-8 0,-13-6 0,10-1 0,-12 2 0,3 9 0,-9 15 0,4 2 0,-5 10 0,0-5 0,0-2 0</inkml:trace>
  <inkml:trace contextRef="#ctx0" brushRef="#br1" timeOffset="603115">24220 5631 8191,'-16'-5'0,"1"4"5063,0-4-5063,3 5 2818,1 5-2818,7 18 1719,10 5-1719,5 8 6784,15-3-6784,-7-16 0,5 6 0,-8-7 0,-9 0 0,-11 7 0,-4-15 0,-12 14 0,4-20 0,-2 12 0,2-13 0,0-1 0,10-1 0,1-4 0</inkml:trace>
  <inkml:trace contextRef="#ctx0" brushRef="#br1" timeOffset="603581">24272 5734 24575,'16'-5'0,"-4"-1"0,-1 17 0,-7-7 0,3 23 0,8-4 0,-1-10 0,7 12 0,-5-17 0,-8 7 0,1-3 0,-13-6 0,-3 4 0,-3-9 0,-1 9 0,-4-9 0,-2 4 0,6-5 0,2 0 0</inkml:trace>
  <inkml:trace contextRef="#ctx0" brushRef="#br1" timeOffset="604251">23930 5778 24575,'0'30'0,"6"-7"0,-4 7 0,4-14 0,-2-1 0,2-9 0,14-12 0,-5-6 0,6-15 0,-9 9 0,-4 12 0,-4 8 0,-4 13 0,0 1 0,5-9 0,-4 2 0,4-9 0</inkml:trace>
  <inkml:trace contextRef="#ctx0" brushRef="#br1" timeOffset="604731">24569 5613 24575,'0'20'0,"12"14"0,-2-2 0,9 4 0,-7-15 0,-6-7 0,-2-13 0,-4 4 0</inkml:trace>
  <inkml:trace contextRef="#ctx0" brushRef="#br1" timeOffset="604931">24614 5608 24575,'53'21'0,"-19"-9"0,8 10 0,-25-6 0,0-5 0,-10 5 0,-1-1 0,-30 6 0,-3 2 0,-10-1 0,-5 0 0,9-6 0,1 0 0,-26 11 0,25-16 0</inkml:trace>
  <inkml:trace contextRef="#ctx0" brushRef="#br1" timeOffset="605749">20297 6381 24575,'0'3'0,"0"60"0,0-12 0,0 5-2198,-1 7 1,2 1 2197,4 0 0,1-4 0,-5-21 0,0-4 0,10 21 1349,-5-18-1349,-4-14 716,9-9-716,-15-9 0,8-1 0,-9-5 0</inkml:trace>
  <inkml:trace contextRef="#ctx0" brushRef="#br1" timeOffset="606066">20057 6618 8191,'0'-11'0,"9"-29"4852,1-7-4852,9-13 1422,-6 22 0,0 1-1422,14-15 1745,-4 3-1745,-2 27 6706,0 38-6706,-13-1 237,16 6-237,-11-8 0,9-5 0,-4 2 0,1-5 0,-2-5 0,3-7 0,-9 6 0,-1-5 0</inkml:trace>
  <inkml:trace contextRef="#ctx0" brushRef="#br1" timeOffset="606566">20624 5863 8191,'-48'-6'0,"15"5"5063,0-1-5063,18 4 2818,9 11-2818,1-1 1719,14 14-1719,15 6 6784,0-6-6784,9 0 0,-17-13 0,-5 4 0,-6-1 0,-5 6 0,-5-10 0,4 7 0,-9-17 0,9 12 0,-9-13 0,4 4 0,-9-11 0,8 4 0,-2-4 0</inkml:trace>
  <inkml:trace contextRef="#ctx0" brushRef="#br1" timeOffset="607348">20182 5837 24575,'0'51'0,"15"8"0,-7-22 0,1-1 0,9 13 0,-1-13 0,-15-25 0,7-5 0,2-43 0,5 9 0,-4-35 0,3 32 0,-14 7 0,11 23 0,-5 3 0,5 9 0,-2-7 0,1-4 0,-5-9 0,4 2 0,-9-8 0,4-1 0,-5-1 0,0 10 0,0 3 0,0 15 0,0-5 0,0-1 0</inkml:trace>
  <inkml:trace contextRef="#ctx0" brushRef="#br1" timeOffset="607885">20834 5818 8191,'-11'0'0,"0"0"5063,0 0-5063,-4 5 2818,-2 11-2818,6-2 1719,1 11-1719,10-9 6784,0 1-6784,9-1 0,8-5 0,17 9 0,-10-7 0,-1 6 0,-18-4 0,-14-2 0,-3 2 0,-9-3 0,4-1 0,1-5 0,1-1 0,8-5 0,-2 0 0</inkml:trace>
  <inkml:trace contextRef="#ctx0" brushRef="#br1" timeOffset="608150">20967 5798 24575,'5'16'0,"9"13"0,0 4 0,5-2 0,-12-6 0,-2-15 0,0 1 0,-4 0 0,-1-5 0,-1-2 0,-4-4 0</inkml:trace>
  <inkml:trace contextRef="#ctx0" brushRef="#br1" timeOffset="608420">20941 5617 24575,'11'-6'0,"-1"1"0,15 5 0,1 17 0,2-8 0,-9 15 0,-6-12 0,-10-1 0,6 1 0,-9 12 0,0-5 0,-13 14 0,-14 16 0,-6-7-301,10-13 1,-1-1 300,-16 10 0,-11-5 0,15-14 0,8-4 0,18-15 0</inkml:trace>
  <inkml:trace contextRef="#ctx0" brushRef="#br1" timeOffset="609615">21095 5515 8191,'0'-11'0,"-5"5"5063,-6-14-5063,-7 7 2818,-12-11-2818,-19 5 0,5 11 0,-19-1 1719,14 9-1719,7-5 0,-4 0 0,-5 8 0,-3 3 1096,4-4 1,-4 1 0,2 2-1097,-12 7 0,2 3 0,1 0 0,5 0 0,19-3 0,2 0 0,2 2 0,1 2 0,-28 12 0,30-12 0,2 1 0,-9 10 0,11-4 0,12-2 3494,0-1-3494,6 1 0,-10 20 0,14 17 0,-2-21 0,0 0 0,5-2 0,2-2 0,-1 14 0,0-11 0,12 0 0,2 0 0,20 1 0,-9-14 0,12 0 0,-7-7 0,9 3 0,-1 0 0,20 7 0,-15-14 0,-10-4 0,0-1 0,15 3 0,8-8 0,0 8 0,0-10 0,-9 0 0,2 0 0,-12 1 0,0-2 0,24-3 0,2-2 0,-15 0 0,-1 0 0,-3 1 0,-1-2 0,-4-7 0,-3 3 0,11 7 0,-14-14 0,0-3 0,1 10 0,2-2 0,10-13 0,0-6 0,-3-3 0,-5-2 0,-13 4 0,-3 0 0,0-2 0,-6 0 0,-14-19 0,7 6 0,-17 9 0,-4-3 0,2 6 0,-2 1 0,-7-9 0,-1 3 0,-7-8 0,6 15 0,9 19 0,-12-4 0,-11 11 0,-23-4 0,-6 26 0,6-1 0,14 5 0,4 1 0,11-6 0,-21 7 0</inkml:trace>
  <inkml:trace contextRef="#ctx0" brushRef="#br1" timeOffset="615633">20082 5571 8191,'-5'-6'0,"-1"1"5063,-5 0-5063,-4 4 2818,3-4-2818,-3 5 1719,-17 0-1719,0 0 0,-5 0 0,-14 0 0,-4 0 3150,-1 5 0,-3 2-3150,3-2 0,-4 0 0,3 0-1406,-8 2 1,0 1 1405,11 0 0,-3 0 0,-2 0 0,10-3 0,-2-2 0,1 1 0,0 0 0,-12 5 0,1 1 0,-1-1 0,-1-3 0,0-1 0,3 0 0,10-2 0,3 1 0,4 0 0,0 2 0,4-1 0,-27-2 0,10 8 0,5-11 0,24 4 0,4-7 0,18 6 0,5-7 0</inkml:trace>
  <inkml:trace contextRef="#ctx0" brushRef="#br1" timeOffset="615965">18188 5616 24575,'-11'-12'0,"-4"3"0,-12 29 0,-20 12 0,21-1 0,1 2 0,-20 13 0,20 2 0,10-31 0,13-1 0,-7-4 0,9-1 0,13-1 0,0-4 0,37-1 0,-10-5 0,4 5 0,-21 1 0,-23 5 0,-2-5 0,-2-2 0</inkml:trace>
  <inkml:trace contextRef="#ctx0" brushRef="#br1" timeOffset="616348">17344 5680 8191,'-23'-24'0,"6"17"5063,13 36-5063,15 24 0,-10-18 0,0 3 1409,10 9 0,0-1-1409,-7-10 0,1-1 859,4 4 1,0-5-860,-1-7 6784,-2-3-6784,-1-13 0,1 5 0,0-9 0,-1 2 0</inkml:trace>
  <inkml:trace contextRef="#ctx0" brushRef="#br1" timeOffset="618000">17322 6066 24575,'0'0'0</inkml:trace>
  <inkml:trace contextRef="#ctx0" brushRef="#br1" timeOffset="663033">19018 6714 24575,'-10'-6'0,"4"-3"0,-13 7 0,9-12 0,-15 12 0,0-15 0,-38-1 0,15 7 0,-7-1 0,3 1 0,-4 1 0,-2 0-1384,-6 1 0,-2 0 0,1 1 1384,6 2 0,0 2 0,-1-2 0,5 0 0,-3-1 0,1 0 0,2 2-599,-7 3 0,3 2 0,-3-1 599,6-1 0,-2-2 0,0 0 0,3 2 0,-2 1 0,3 1 0,3 1 0,-11-1 0,7 0 0,-8 0 0,33 0 0,-8 0 0,15 0 0,-8 5 3696,15-4-3696,0 3 2253,5-4-2253,0 5 0,0-4 0,5-5 0,1-3 0,5-3 0,0 5 0</inkml:trace>
  <inkml:trace contextRef="#ctx0" brushRef="#br1" timeOffset="663383">17086 6418 24575,'-5'-18'0,"4"0"0,-13 17 0,-10 0 0,-1 12 0,-4 1 0,12 8 0,6-8 0,-1 3 0,1-4 0,5-1 0,1 1 0,15-5 0,-3-1 0,12 1 0,-3-4 0,30 4 0,-3 2 0,9 3 0,-11 13 0,-27-7 0,-1-3 0,-13-9 0</inkml:trace>
  <inkml:trace contextRef="#ctx0" brushRef="#br1" timeOffset="664666">14024 5907 24575,'-6'5'0,"7"10"0,7 11 0,-1 11 0,6-5 0,-12-7 0,5-6 0,-6-7 0,0 3 0,0 0 0,0-8 0,0 3 0</inkml:trace>
  <inkml:trace contextRef="#ctx0" brushRef="#br1" timeOffset="664914">14202 6046 24575,'20'6'0,"-2"-1"0,7-32 0,1 1 0,-14-22 0,3 14 0,-32 2 0,-5 19 0,-9 0 0,1 19 0,10 2 0,2 8 0,-1 10 0,11 4 0,-1-9 0,9-4 0</inkml:trace>
  <inkml:trace contextRef="#ctx0" brushRef="#br1" timeOffset="665297">14053 6659 24575,'6'31'0,"-4"-1"0,4-9 0,-6 4 0,0-4 0,0 0 0,0-6 0,0-4 0,5-5 0,-4-1 0,4-5 0</inkml:trace>
  <inkml:trace contextRef="#ctx0" brushRef="#br1" timeOffset="665468">14248 6591 24575,'5'42'0,"-4"-4"0,4-5 0,-10-9 0,4 0 0,-4-14 0</inkml:trace>
  <inkml:trace contextRef="#ctx0" brushRef="#br1" timeOffset="665868">14090 7334 8191,'0'16'0,"0"-11"5063,0 23-5063,0-17 2818,0-1-2818,0 1 1719,0 0-1719,0 0 1696,0-10 0,0 2 0,0-7 0</inkml:trace>
  <inkml:trace contextRef="#ctx0" brushRef="#br1" timeOffset="666149">14200 7277 24575,'26'0'0,"0"0"0,-6 0 0,-4 0 0,-5 4 0,-2 7 0,-8 22 0,-2-3 0,-1 5 0,6-20 0,11-23 0,7-2 0,2-10 0,-4 12 0,-3-3 0,2 10 0,-12 5 0,2 8 0,-9-1 0,0-2 0</inkml:trace>
  <inkml:trace contextRef="#ctx0" brushRef="#br1" timeOffset="666601">14015 8161 24575,'6'9'0,"-2"12"0,2 10 0,-4-3 0,4-4 0,-6-9 0,5-8 0,6-23 0,-4 10 0,3-19 0</inkml:trace>
  <inkml:trace contextRef="#ctx0" brushRef="#br1" timeOffset="666847">14256 8013 8191,'29'-7'0,"-10"15"5063,6-3-5063,-19 24 2818,1 9-2818,-16 2 0,7-2 1719,-7-14-1719,18-4 6784,3-9-6784,5 9 0,-2-13 0,-9 11 0,-18-2 0,-11 8 0,-15-7 0,2 8 0,7-22 0,14 9 0,6-12 0</inkml:trace>
  <inkml:trace contextRef="#ctx0" brushRef="#br1" timeOffset="667347">14020 8724 24575,'16'57'0,"1"3"0,2 0 0,-8-5 0,-3-25 0,-3-6 0,-4-9 0,13-9 0,-12-1 0,7-5 0</inkml:trace>
  <inkml:trace contextRef="#ctx0" brushRef="#br1" timeOffset="667600">14324 8921 24575,'13'24'0,"-5"-7"0,11-3 0,-4-9 0,-8-19 0,-4 1 0,-28-3 0,8 12 0,-16 5 0,26 13 0,-2-12 0,9 7 0</inkml:trace>
  <inkml:trace contextRef="#ctx0" brushRef="#br1" timeOffset="668163">14352 9576 8191,'-11'-6'0,"0"-4"5063,0 9-5063,-1 5 2818,6 8-2818,0 4 1719,11-6-1719,1-5 6784,13-11-6784,9 26 0,14 16 0,-9 22 0,-13-30 0,-2 0 0,-6 6 0,6-11 0,-16-16 0,4 2 0</inkml:trace>
  <inkml:trace contextRef="#ctx0" brushRef="#br1" timeOffset="670230">14131 10204 24575,'-2'5'0,"4"0"0,8-5 0,9-13 0,6 2 0,17-19 0,-3 6 0,5-3 0,3-4 0,0 0 0,-2 3 0,-2 2 0,-11 3 0,-6 6 0,-12 11 0</inkml:trace>
  <inkml:trace contextRef="#ctx0" brushRef="#br1" timeOffset="670430">14250 10395 24575,'27'-20'0,"3"7"0,9-24 0,-8 18 0,2 2 0,11-10 0,1 2 0,-31 19 0</inkml:trace>
  <inkml:trace contextRef="#ctx0" brushRef="#br1" timeOffset="671033">14312 10565 24575,'0'32'0,"0"-2"0,7 0 0,-6-3 0,5 4 0,-1-20 0,-4-21 0,19-26 0,-7 7 0,13-5 0,-10 28 0,4 0 0,-3 6 0,0 0 0,-2 0 0,-4 0 0,1-10 0,3 2 0,-1-3 0,1 0 0,4 10 0,-1 1 0,8 1 0,-15 9 0,3-9 0,-12-1 0,2-15 0,-4 7 0,0-6 0</inkml:trace>
  <inkml:trace contextRef="#ctx0" brushRef="#br1" timeOffset="672185">14617 5368 8191,'0'-16'0,"0"37"4929,0 14-4929,0-2 0,0 6 0,6 23 0,0 6 0,-5-16 0,0 2 0,0 1 174,2-1 0,1 1 1,0 0-175,1 1 0,-1 1 0,-1-4 0,-1 7 0,0-2 0,4 1 0,0 1 0,-6 4 0,0 0 0,-1-1 0,2 1 537,5-2 0,0 3-537,-4-4 0,-2 4 0,1 1 0,2-15 0,1 0 0,-1 1 0,0 3 260,-2-3 1,-1 4-1,0 0 1,-1 0 0,1-3-261,0 1 0,0-2 0,0-1 0,0 0 0,0 15 0,0-1 0,0-4-323,0 3 0,0-1 323,0-4 0,0 4 0,0-1 0,0-1 0,0 0 0,0 0-156,0 1 0,0 1 0,0-2 156,1-9 0,-1-1 0,-1-4 0,-5 3 0,0 0-285,5-5 0,1 3 0,-2-1 285,-4 9 0,1 0 833,4-8 1,1 3 0,1 0-834,-1-1 0,0 0 0,0 0 0,0 0 0,0 1 0,0 1 0,0 8 0,0 3 0,0-3-188,0 8 1,0-4 187,0-8 0,0-5 0,0 12 2749,6-5-2749,-5-1 0,5-7 2689,-6-11-2689,5-15 1130,-4-4-1130,4-4 1830,0 1-1830,-4-32 0,4-27 0,-5 7 0,0-6 0</inkml:trace>
  <inkml:trace contextRef="#ctx0" brushRef="#br1" timeOffset="673251">14916 5720 24575,'-6'14'0,"1"-1"0,5 20 0,0 5 0,8 19 0,-6 3 0,7-6 0,-4-19 0,-4-16 0,4-13 0,-5-1 0</inkml:trace>
  <inkml:trace contextRef="#ctx0" brushRef="#br1" timeOffset="673499">15047 6015 8673,'23'19'0,"4"-11"5105,4 5-5105,-6-13 2746,-8-9-2746,-11-3 1653,0-18-1653,-12 7 6398,-14-4-6398,-3 4 0,-4 13 0,8-2 0,13 12 0,2 0 0</inkml:trace>
  <inkml:trace contextRef="#ctx0" brushRef="#br1" timeOffset="673680">15395 5936 24575,'14'6'0,"8"-7"0,10-6 0,-5-5 0,-12 6 0,-10 1 0</inkml:trace>
  <inkml:trace contextRef="#ctx0" brushRef="#br1" timeOffset="674130">15553 6025 24575,'6'-11'0,"7"-6"0,-4-17 0,7-2 0,-8 1 0,-2 24 0,-6 18 0,5 4 0,1-1 0,9-17 0,5-7 0,1-1 0,3 17 0,-13 6 0,3 29 0,-12-14 0,4 2 0,-1-15 0,-4 4 0,4-11 0,-5 6 0</inkml:trace>
  <inkml:trace contextRef="#ctx0" brushRef="#br1" timeOffset="674320">15840 5773 24575,'12'26'0,"-5"7"0,7 15 0,-12-15 0,-2 1 0,0 28 0,-13-20 0,-11-4 0,-8-18 0,-3-4 0,-12 21 0,-3-27 0</inkml:trace>
  <inkml:trace contextRef="#ctx0" brushRef="#br1" timeOffset="674763">14814 5603 24575,'-32'16'0,"4"14"0,12-21 0,6 14 0,-10 28 0,18-13 0,1 5 0,-8 15 0,3 3 0,14-5 0,5-4 0,-6-10 0,4-6 0,31 2 0,1-23 0,-18-9 0,1-6 0</inkml:trace>
  <inkml:trace contextRef="#ctx0" brushRef="#br1" timeOffset="675285">15832 5382 24575,'11'0'0,"4"0"0,1 0 0,9 17 0,-12-3 0,8 22 0,-19 27 0,7-8 0,-9 11 0,5-28 0,1-22 0,14-5 0,-7-6 0,8-15 0,-10 8 0,2-16 0,-2 11 0,-4-4 0,-2 7 0</inkml:trace>
  <inkml:trace contextRef="#ctx0" brushRef="#br1" timeOffset="676366">14859 6579 24575,'0'10'0,"0"6"0,0 32 0,0-14 0,0 2 0,4 4 0,1 0 0,-2-1 0,2-3 0,10-1 0,-8-6 0,3-22 0,-4 2 0,0-9 0,-2 0 0</inkml:trace>
  <inkml:trace contextRef="#ctx0" brushRef="#br1" timeOffset="676830">15001 6698 24575,'0'15'0,"0"9"0,0 7 0,0 7 0,0-8 0,0 8 0,0-15 0,0 2 0,0-14 0,0-6 0</inkml:trace>
  <inkml:trace contextRef="#ctx0" brushRef="#br1" timeOffset="676997">15121 6789 24575,'0'36'0,"0"-8"0,0 1 0,0-12 0,0-2 0,0-9 0,0-1 0</inkml:trace>
  <inkml:trace contextRef="#ctx0" brushRef="#br1" timeOffset="677201">15289 6876 24575,'20'0'0,"-2"0"0,8-5 0,-10 4 0,-5-4 0,-6 5 0</inkml:trace>
  <inkml:trace contextRef="#ctx0" brushRef="#br1" timeOffset="677763">15487 6984 24575,'19'-13'0,"-6"5"0,1-11 0,0 7 0,1-16 0,-3 7 0,1-8 0,-9 19 0,-2 10 0,2 6 0,1 0 0,18-1 0,-8-5 0,13 0 0,-17 9 0,1 2 0,-6 10 0,0 9 0,-6-12 0,0 2 0,0-15 0</inkml:trace>
  <inkml:trace contextRef="#ctx0" brushRef="#br1" timeOffset="677981">15876 6698 24575,'6'21'0,"-5"7"0,20 14 0,-9 16 0,5-11 0,-8-2 0,-9-28 0,-5-2 0,-5-3 0,-2-6 0,2 0 0,5-6 0</inkml:trace>
  <inkml:trace contextRef="#ctx0" brushRef="#br1" timeOffset="678180">16076 6593 24575,'19'12'0,"-11"-4"0,9 11 0,-16-3 0,9 0 0,-4-4 0,22-2 0,-13-10 0,8 0 0,-19 0 0</inkml:trace>
  <inkml:trace contextRef="#ctx0" brushRef="#br1" timeOffset="679100">14741 10156 24575,'37'-6'0,"0"1"0,7-2 0,1-1 0,3-5 0,6-1-1282,-8 4 0,6 0 0,2-1 0,2 0 1282,5 0 0,3-1 0,1 1 0,-1-1-977,0 1 1,1-1 0,0 0-1,-1 1 977,-1-1 0,1 1 0,-3 0 0,-5 2 0,-7 3 0,-4 1 0,-2-1-18,14-9 0,-4 1 18,-10 12 0,-5 0 0,11-15 0,-18 13 1768,-20-2-1768,-24 0 1118,-41 1 0,25 5 1,-21 0-1</inkml:trace>
  <inkml:trace contextRef="#ctx0" brushRef="#br1" timeOffset="681263">15476 10308 8191,'-15'0'0,"3"0"5063,-3 0-5063,-9 0 2818,-4 0-2818,-13 6 0,0 8 0,5 8 1719,2 6-1719,3 8 6784,-7 11-6784,6-2 0,11-10 0,3 0 0,2 10 0,2-12 0,3 0 0,8 7 0,-15 23 0,16-11 0,-3-19 0,1 0 0,4 9 0,0-9 0,0-14 0,0-7 0,5 3 0,1 1 0,5 1 0,12 8 0,-9-12 0,10 9 0,-13-20 0,18 20 0,-1-13 0,16 14 0,-5-15 0,7 11 0,2-17 0,1 8 0,14-1 0,-27-8 0,3 0 0,8 3 0,2 0 0,-5-3 0,-1-2 0,-1 1 0,-3 0 0,9 0 0,-12 0 0,-1 0 0,9 0 0,19-8 0,-29 1 0,-2-3 0,-1-4 0,0-2 0,5 2 0,-1 1 0,12-13 0,-8 1 0,-12 3 0,16-11 0,0-10 0,-17 20 0,0 0 0,18-22 0,-2 3 0,-13 14 0,-7 2 0,-2 2 0,-6-5 0,6-7 0,-2-5 0,-3-2 0,-7 5 0,1-1 0,-7 1 0,6 0 0,-8 7 0,0-14 0,0 11 0,0-2 0,-5 12 0,4 13 0,-4 0 0,0 0 0,-5-6 0,-6 5 0,-2-9 0,-12-1 0,14 9 0,-11-11 0,15 21 0,-1-15 0,-7 10 0,0-8 0,-6 9 0,9-3 0,2 9 0,4-4 0,-9 0 0,-14 4 0,-13-12 0,5 11 0,9-7 0,18 9 0,4 0 0,0 0 0,-9 0 0,-7 0 0,0 0 0,-3 6 0,1-4 0,-1 4 0,-8 2 0,-2-6 0,0 13 0,-1-7 0,9-1 0,2-1 0,10 0 0,-6 1 0,4 0 0,-4 3 0,9-4 0,2-1 0,4 5 0,0-9 0,0 9 0,-9-3 0,-2 5 0,-5-4 0,2-2 0,4 0 0,1-4 0,-1 4 0,10-6 0,1 0 0</inkml:trace>
  <inkml:trace contextRef="#ctx0" brushRef="#br1" timeOffset="703266">15315 5048 24575,'40'-26'0,"-1"-1"0,8-5 0,-9 6 0,5-3 0,2-3 0,4 0-1339,-5 2 1,3-1-1,1-1 1,3-2-1,1 1 1,1-1 1338,-6 4 0,1 0 0,1-1 0,1-1 0,1 1 0,1 0 0,-1 0 0,0 0-278,2 0 0,1 0 0,0-1 1,0 1-1,1 0 0,-1 1 1,0 0-1,1 0 278,-2 2 0,1 0 0,0 0 0,-1 0 0,1 1 0,0 1 0,-1 0 0,0 1 0,3-1 0,0 1 0,0 1 0,0 0 0,-1 1 0,0 1 0,0 1-18,5-2 0,0 1 0,0 2 0,-1-1 0,0 2 1,0-1 17,-4 2 0,1 0 0,-1 0 0,0 1 0,-1 1 0,0 0-211,5-1 1,-1 1 0,0 1 0,-2 0 0,0 0 210,6-1 0,0 0 0,-3 1 0,-2 0 854,1 0 0,-3 1 1,-4 1-855,7-2 0,-7 2 3634,5-1-3634,10 14 0,-25-1 0,7 1 0,4 1-65,-3-1 1,5 0-1,4 0 1,1 0 0,2 0 64,-1-1 0,2 0 0,3-1 0,0 0 0,2 0 0,1 0-368,-8 0 1,1-1-1,2 1 1,0-1-1,1 0 1,0-1-1,1 1 1,-1 0 367,-5-1 0,0 1 0,0-1 0,1 1 0,0-1 0,-1 0 0,1 0 0,-1 0 0,0-1 0,4 0 0,1 0 0,-1 0 0,0-1 0,0 1 0,0 0 0,-1-1 0,0 2-309,5-1 1,1 0-1,0 0 1,-1 0 0,-2 1-1,-1 0 1,-2 0 308,-2 1 0,-2-1 0,-1 1 0,-2 1 0,-1-1 0,-2 1-25,10-1 0,-1 1 0,-4 0 0,-6 1 25,12 0 0,-12 2 2223,-8-1-2223,11 0 0,-15 3 0,7 2 0,3 1 696,-1 1 0,4 0 1,2 1-1,1 1-696,-1 0 0,2 0 0,2 1 0,0 1 0,1-1 0,2 2 0,1 1 0,0 0 0,0 0 0,0-1 0,-3-1 0,0 1 0,0-1 0,-1 0 0,-1-1 0,10 2 0,-2-1 0,-1 0 0,-1-1 570,-8-2 0,-1-2 1,-1 1-1,-2-2-570,7 0 0,-2-2 0,-2 0 10,-5-1 1,-2 0-1,0-1-10,16-1 0,-3 0 0,-14 0 0,-3 0 0,24 0 2167,-23-2-2167,-16 1 1077,-5-2-1077,-3 0 171,-3 2-171,-4-3 0,-6 0 0,-3-2 0,-3-3 0,-1-1 0,-7-8 0,-14-9 0,-14-10 0,-9-8 0,4 4 0,12 9 0,13 15 0,21 20 0,21 18 0,20 14 0,-16-14 0,2 1 0,0 1 0,-1-1 0,-3-2 0,-1-1 0,15 12 0,-17-9 0,-11-7 0,-8-5 0,-4-1 0,-2-1 0,-4 3 0,-14 14 0,-17 14 0,10-16 0,-2 1 0,-4 2 0,-2-1 0,-2 0 0,-2-1 0,-6 3 0,-1-1 0,3-2 0,1-2 0,-15 8 0,22-13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4T05:37:49.308"/>
    </inkml:context>
    <inkml:brush xml:id="br0">
      <inkml:brushProperty name="width" value="0.05292" units="cm"/>
      <inkml:brushProperty name="height" value="0.05292" units="cm"/>
      <inkml:brushProperty name="color" value="#00B050"/>
    </inkml:brush>
  </inkml:definitions>
  <inkml:trace contextRef="#ctx0" brushRef="#br0">20312 14068 24575,'-9'53'0,"4"-21"0,-2 4 0,-3 27 0,-2 5 0,1-10 0,1-3-981,3-14 0,1-5 981,-2 18 632,8-34-632,0-4 324,0-1-324,0-4 0,0 0 0,0-5 0,0-1 0</inkml:trace>
  <inkml:trace contextRef="#ctx0" brushRef="#br0" timeOffset="770">21819 14121 24575,'-6'31'0,"5"22"0,-15 6 0,14-24 0,1 0 0,-8-2 0,0-1 0,6 6 0,-5 7 0,8-15 0,0 4 0,0-10 0,5-12 0,5-2 0,2-5 0,-2-5 0,-5 0 0</inkml:trace>
  <inkml:trace contextRef="#ctx0" brushRef="#br0" timeOffset="1549">23781 14046 24575,'0'32'0,"0"13"0,0 7 0,0 3 0,0-19 0,0 0 0,0 20 0,0-19 0,0-2 0,0 4 0,0-18 0,0-1 0,0-13 0,0 2 0</inkml:trace>
  <inkml:trace contextRef="#ctx0" brushRef="#br0" timeOffset="2384">25850 13962 24575,'0'20'0,"0"22"0,0 5 0,0-11 0,0 1 0,0 21 0,0-18 0,0 1 0,0 20 0,0-8 0,0-21 0,0-31 0,0 3 0,0-9 0</inkml:trace>
  <inkml:trace contextRef="#ctx0" brushRef="#br0" timeOffset="3016">27703 13929 24575,'-6'11'0,"1"0"0,5 0 0,0 4 0,0 1 0,0 21 0,0-3 0,0 6 0,0-11 0,6 10 0,0-13 0,2 12 0,-4-21 0,1-7 0,-4-5 0,4-5 0</inkml:trace>
  <inkml:trace contextRef="#ctx0" brushRef="#br0" timeOffset="3650">30201 13984 24575,'-6'24'0,"1"11"0,5 7 0,0-7 0,0 2 0,0 2 0,0-1 0,0 3 0,0-1 0,0 25 0,0-32 0,0-18 0,0-4 0,0 0 0,0-5 0,0-1 0</inkml:trace>
  <inkml:trace contextRef="#ctx0" brushRef="#br0" timeOffset="4068">31465 13923 24575,'8'38'0,"3"11"0,-1-3 0,0 0 0,1 20 0,-1-18 0,-1 0 0,-7 3 0,11-6 0,-12-8 0,4-25 0,-5-2 0,0-5 0</inkml:trace>
  <inkml:trace contextRef="#ctx0" brushRef="#br0" timeOffset="5700">18282 12050 8191,'-11'0'0,"31"0"5063,31 0-5063,2 0 0,6 0 0,-12 0 0,1 0 0,-1 0 1409,11 0 0,0 0-1409,7 1 0,-8-2 0,-17-4 1719,-14-1-1719,-37-14 1696,-14 3 0,12 1 0,7 6 0</inkml:trace>
  <inkml:trace contextRef="#ctx0" brushRef="#br0" timeOffset="6218">18348 11160 24575,'65'0'0,"-19"0"0,2 0 0,-3 0 0,1 0 0,17 0 0,-3 0 0,-23 0 0,-2 0 0,26 0 0,-29 0 0,-31 0 0,-7-10 0,-1-9 0,-2 6 0,9-4 0</inkml:trace>
  <inkml:trace contextRef="#ctx0" brushRef="#br0" timeOffset="6722">18412 10135 12100,'20'0'0,"39"0"2399,-24 0 0,4 0-2399,22-5 0,1 0 0,-20 4 0,-3-1 0,-1-3 0,-5 0 542,-3 0 1,-26 4 0,-9-4 0</inkml:trace>
  <inkml:trace contextRef="#ctx0" brushRef="#br0" timeOffset="7566">18230 8811 24575,'11'5'0,"0"-4"0,8 10 0,16-10 0,19 6 0,7-7 0,-11 0 0,-13 0 0,-20 0 0,-2 0 0,0 0 0,-8 0 0,2 0 0</inkml:trace>
  <inkml:trace contextRef="#ctx0" brushRef="#br0" timeOffset="8085">18323 8314 8379,'-5'-6'0,"9"1"5082,-3 5-5082,47-10 0,-10 9 0,5 0 0,9-4 0,4 0 0,5-1 0,-3 2 0,-21 3 0,-4 0 2791,20-14-2791,-37 14 1693,-5-9-1693,-15 9 1657,-8-9 1,1 9-1,2-4 1</inkml:trace>
  <inkml:trace contextRef="#ctx0" brushRef="#br0" timeOffset="8671">18390 7533 24575,'59'-17'0,"-12"6"0,4 1 0,11-2 0,2 0-2281,-6 5 0,-1 0 2281,-10 1 0,-6 1 0,-7 5 1395,-16-5-1395,-8 4 742,-14-4-742,3 5 0,-15 0 0,4 0 0,1 0 0,7 0 0</inkml:trace>
  <inkml:trace contextRef="#ctx0" brushRef="#br0" timeOffset="10969">18344 6799 24575,'11'0'0,"4"0"0,50-10 0,-9-4-939,-11 9 0,1-2 939,-14-6 0,0 0 303,5 7 0,-2-1-303,15-14 311,0 11-311,-40 0 0,-16 9 0,-1-4 0,-2 5 0</inkml:trace>
  <inkml:trace contextRef="#ctx0" brushRef="#br0" timeOffset="13067">6561 783 24575,'-7'-16'0,"1"1"0,6 26 0,0 14 0,0 22 0,0 11 0,0-12 0,0 3 0,0 0-1101,0 2 1,0 1-1,0-1 1101,-4-2 0,0 0 0,1-5 0,2-1 0,-1-4 772,-9 26-772,11-29 0,0-13 0,32-74 0,-19 28 0,5-7 0,1 5 2530,-3 20-2530,-5 10 0,12 9 0,11 19 0,3-7 0,15 13 0,-19-29 0,0 2 0,-7-32 0,11-22 0,-21 3 0,-2-8 0,0 5 0,0-2 0,-4-3-1509,-7-11 1,-5-2 0,1 2 1508,7-9 0,-3 4 0,-13-3 0,-1 11 0,9 21 0,-7 20 0,9 28 0,0-5 0,0 8 0</inkml:trace>
  <inkml:trace contextRef="#ctx0" brushRef="#br0" timeOffset="14752">7731 933 8191,'0'-31'0,"0"-7"5063,-4 19-5063,-20-19 2818,-13 29-2818,3 3 0,-2 4 0,-27 19 0,9 1 1719,27 7-1719,14-1 6784,11 32-6784,9-19 0,7 3 0,11 12 0,6-1-890,2-8 1,4-2 889,4-1 0,1-4 0,-15-12 0,0-1 0,22 21 0,-20-10 0,-10-4 0,-40-4 0,5-7 0,-29 6 1779,14-17-1779,-24 9 0,21-15 0,0-2 0,-19 9 0,4-9 0,33-5 0,10-10 0,2 7 0,4-6 0</inkml:trace>
  <inkml:trace contextRef="#ctx0" brushRef="#br0" timeOffset="15566">8438 866 8191,'-13'-25'0,"5"13"5063,-12-10-5063,-4 20 0,-21-16 0,1 25 2818,-3-8-2818,22 16 1719,10-3-1719,9 3 6784,1 34-6784,15-12 0,6 3 0,9 15 0,8 3-941,-4-14 1,5 0-1,-1-2 941,10 5 0,-1-4 0,-1-2 0,-6-6 0,-12-7 0,-5-9 0,-34-4 0,4 5 0,-25-8 0,3 9 2822,-5-19-2822,-4 3 0,-2-1 0,-15-4 0,17 0 0,3 0 0,7 0 0,22-5 0,6 4 0,5-4 0</inkml:trace>
  <inkml:trace contextRef="#ctx0" brushRef="#br0" timeOffset="16883">6566 1937 8191,'-6'5'0,"6"-4"5063,10 4-5063,47-5 0,-3-6 0,11-1-19,-13 2 1,6 0 0,4-1-1,1-1 19,-3-1 0,3-1 0,1-1 0,1 1 0,-2 0-226,-4 0 1,1 2 0,-2-1 0,1-1 0,-1 1 225,-2-1 0,0 0 0,0-1 0,-3 1 0,-2 2 0,8 1 0,-4 1 0,2-1 782,-7-1 1,1-2 0,0 0-1,-1 2-782,7 1 0,-2 1 0,-1-1 0,4-3 0,-1-1 0,-6 1 0,-3 1 0,-9 2 0,-9 0 2554,-60 21-2554,-25 1 0,11 1 0,3-5 0</inkml:trace>
  <inkml:trace contextRef="#ctx0" brushRef="#br0" timeOffset="17118">7059 2227 8191,'64'10'0,"-8"-16"0,7-4 691,-12 7 1,3 2-1,2-3-691,6-6 0,1-2 0,-2-1 0,-12 4 0,-1-1 0,0 0 819,11-3 0,2-1 0,-2 1-819,-9 3 0,-1 1 0,-2 0 0,15-5 0,-7 2 520,4-2 1,-55 13-1,-4-4 1</inkml:trace>
  <inkml:trace contextRef="#ctx0" brushRef="#br0" timeOffset="19084">17286 9000 8191,'0'-11'0,"8"-12"5063,-6 9-5063,7-9 2818,-9 12-2818,0 0 1719,0 0-1719,-9 5 6784,-8 2-6784,-4 4 0,-22 14 0,-5 18 0,11-6 0,0 4 0,-3 7 0,2 2-585,5-4 1,3-1 584,1 2 0,4-1 0,7-4 0,1 2-121,-6 14 0,0 5 121,-1 3 0,3 4 0,6-11 0,0 2 0,1-1-871,-9 14 0,4-3 871,11-5 0,0-2 0,-9-12 0,1 0 0,7 10 0,3 4 0,-4 8 0,0 4-142,3-15 0,-2 1 1,4 2 141,2 7 0,4 3 0,-2-3-712,-3-13 1,-1-1 0,3-1 711,6 4 0,4 0 0,-2-3 0,-4 4 0,1-2 584,10 11 0,3 2-584,-7-2 0,1 1 0,2-16 0,3 2 0,-1-3-583,2 9 0,1-3 583,3-2 0,0-2 0,-6-15 0,1 2 0,8 25 0,3 4 379,5-7 1,2 1-380,-9-9 0,0 3 0,2-4 0,11 9 0,-1-7 0,-15-15 0,0-5 0,16 5 2469,-17-17-2469,11-13 358,4 8-358,-3-12 1449,6 0-1449,1-14 0,2 1 337,-9-5 1,3-4-338,-2-1 0,0-3 0,9-13 0,-1-7 0,-12 5 0,-1-4 0,-2 1-1105,7-8 0,-4-1 1105,-11 9 0,-1-1 0,-2 3 0,1 4 0,-2 1-113,5-19 0,-1-3 113,-5 2 0,1 0 0,8-5 0,-2 1-778,-12 6 0,-1 1 778,8 9 0,-1 1 0,-11-2 0,-3 0 0,6 1 0,0-4 0,-5 0 0,-2-4 0,1-1 0,0 0 0,0 0 0,0 0 0,0-3 0,0 0 0,0 0-757,0 3 0,0 0 1,0 4 756,0-2 0,0 2 0,-6-4 0,-1 1 0,6 2 0,-1 0-12,-10-4 0,0 0 12,10 5 0,1-1-122,-3 6 0,0-3 0,0 0 122,0 1 0,0 0 0,0-1 0,0-10 0,0-2 0,-3 2-185,-2 12 1,-3 3-1,2 0 185,4-17 0,-3 5 0,-11 16 0,0 2 983,9-4 0,-2-1-983,-13 2 0,-4 2 936,8 2 1,-3 3-937,-9 4 0,-2 6 0,-20 0-64,18 14 0,0 3 64,-28 6 0,10 9 0,-3 4 1083,7-1 1,1 2-1084,-3 5 0,3 2 0,15-7 0,5 1 48,-7 16 1,25-21-1,-5 8 1</inkml:trace>
  <inkml:trace contextRef="#ctx0" brushRef="#br0" timeOffset="22217">17108 7111 8191,'-6'-5'0,"-4"4"5063,9 5-5063,2 17 2818,19 10-2818,0-4 1719,27-2-1719,-2-40 3392,-6-8 0,0-7-3392,-6-8 0,-2-1 0,-3-1 0,-2 10 0,-2 24 0,-17 55 0,-9 28 0,2-15 0,0 6 0,0-1-911,3-16 0,0 0 0,1 0 0,-2-2 911,-1 15 0,-2-2 0,4-5 0,9-5 0,0-5 0,-10-7 0,-1-3 0,11 20 0,-28-20 0,-1-25 0,-11-9 0,2-10 3644,0-21-3644,7 0 0,0-5 0,3-3 0,2-2 0,-1-9 0,3-1 0,10 14 0,4 1 0,9-22 0,0 33 0,-3 5 0</inkml:trace>
  <inkml:trace contextRef="#ctx0" brushRef="#br0" timeOffset="23034">18483 6142 8191,'-11'0'0,"5"-4"5063,1-15-5063,5-4 2818,18-39-2818,-2 25 0,3 0 0,7-9 0,2 1 859,-7 11 1,-1 4-860,9-3 6784,-24 48-6784,8 7 0,-10 8 0,22-2 0,-9 6 0,10-6 0,-2-4 0,-12-14 0,-2-10 0</inkml:trace>
  <inkml:trace contextRef="#ctx0" brushRef="#br0" timeOffset="40783">20675 6721 24575,'-6'5'0,"10"-4"0,-2 13 0,16-3 0,0 10 0,10 4 0,-4-8 0,-2 3 0,2-2 0,14 11 0,-9-7 0,0 1 0,1 1 0,-1-1 0,-1-2 0,-1-1 0,26 15 0,-24-18 0,2 2 0,6 5 0,1 2 0,5 4 0,1 1 0,1 2 0,-1 1 0,-13-9 0,1 0 0,13 9 0,0 1 0,-13-4 0,0 0 0,15 7 0,3 0-1080,-1 5 1,-1-2 1079,-9-10 0,1-1 0,1 3 0,-1-2 0,-9-6 0,-1-1 0,7 4 0,0 1 0,1 5 0,1 1 0,5 4 0,2 2 0,-10-7 0,1 1 0,-1 0 0,8 9 0,-1-2 0,4 3 0,-1-1 0,-8-5 0,-2 0-513,0-1 0,-3-1 513,-8-7 0,0-1-72,8 13 1,0-2 71,6 5 1011,-16-15 0,1 0-1011,14 8 0,-16-15 0,-24-17 1137,3-1-1137,-21-15 169,-5 4-169,6-5 0,-12 5 0,10 1 0,4 5 0,11 5 0,12 2 0,15 6 0,1-1 0,3-5 0,-4-2 0,-3-14 0,-8 2 0,1-25 0,-10-13 0,4 6 0,-5-7 0,0 21 0,0 8 0,0-8 0,0 9 0,0-5 0,0 9 0,0 3 0</inkml:trace>
  <inkml:trace contextRef="#ctx0" brushRef="#br0" timeOffset="47917">23964 10168 8191,'0'-16'0,"0"0"5063,0-4-5063,5 8 2818,-4-2-2818,4 8 1719,-5-5-1719,0-4 6784,-5 7-6784,-6-6 0,-6 13 0,-4-4 0,0 11 0,0-4 0,-3 16 0,3-8 0,-13 16 0,-5 9 0,8 1 0,-2 4 0,25-3 0,-6-7 0,12 18 0,-7-7 0,9 8 0,0-21 0,9-3 0,-2-14 0,4 1 0,10 3 0,-6 1 0,23 7 0,-18-10 0,3 4 0,-7-16 0,5 9 0,2-9 0,3 4 0,-4-5 0,-1-6 0,-5 4 0,4-9 0,-4 5 0,9-22 0,-8 13 0,2-12 0,-8 16 0,4-6 0,-3 0 0,-2-6 0,-1 1 0,-7 5 0,2 1 0,-4 5 0,0-4 0,0-2 0,-4-5 0,2 5 0,-7 7 0,8-12 0,-13 8 0,2-14 0,-4 7 0,-4 10 0,13-7 0,-11 15 0,7-11 0,-6 8 0,2 0 0,-8-7 0,9 11 0,-13-7 0,15 4 0,-3 4 0,4-4 0,5 5 0,1 0 0</inkml:trace>
  <inkml:trace contextRef="#ctx0" brushRef="#br0" timeOffset="54252">24068 10196 24575,'11'6'0,"4"4"0,-3-9 0,3 4 0,5-5 0,-7 0 0,7 0 0,-9 0 0,4 0 0,1 0 0,5 0 0,0 0 0,4 0 0,-3 0 0,4 0 0,-4 0 0,-6 0 0,0 0 0,-5 0 0,4 0 0,2 0 0,4 0 0,-4 0 0,11 0 0,-10 0 0,11 0 0,-3 0 0,5 0 0,-3 0 0,1 0 0,-12 0 0,3 0 0,-4 0 0,14 0 0,3-6 0,12 4 0,-11-4 0,1 6 0,-14 0 0,-4 0 0,3 0 0,-8 0 0,12 0 0,2 0 0,11 0 0,-5 0 0,-2 0 0,-14 0 0,4 0 0,5 0 0,-2 0 0,7 0 0,-5 0 0,1 0 0,-3 0 0,1 0 0,-7 0 0,4 0 0,-4 0 0,-1 0 0,-1 0 0,6 0 0,9 0 0,7 0 0,4 0 0,-13 0 0,0 0 0,-12 0 0,14 0 0,2 0 0,4 0 0,-5 0 0,-10 0 0,-6 0 0,1 0 0,0 0 0,6 0 0,4 6 0,-4-4 0,3 4 0,-4-6 0,8 0 0,-6 0 0,12 0 0,-17 0 0,2 0 0,-5 0 0,6 0 0,5 0 0,5 0 0,1 0 0,-6 0 0,-5 0 0,-2 0 0,7 6 0,5-5 0,18 6 0,-7-7 0,-3 0 0,-10 0 0,0 0 0,11 0 0,19 0 0,2 0 0,-3 0 0,-10 0 0,-7 0 0,-2 0 0,10 0 0,1 0-928,15 0 928,-30-1 0,4 2 0,24 4 0,6 1 0,-20-4 0,2-2 0,1 1 0,9 2 0,2 1 0,-2 1 0,-6-2 0,-2 1 0,-3-1 0,8-2 0,-5 0 0,-11 4 0,-4 0 0,10-5 0,8 0 0,-23 0 0,0 0 0,-13 0 0,-4 0 0,1 0 928,-2 0-928,-4 0 0,-5-9 0,-1-7 0,-5-2 0,0-2 0,-5 4 0,-2 0 0,0-1 0,1 2 0,1 9 0,4-3 0,10 12 0,5 7 0,13 8 0,-1 15 0,-13-14 0,9-1 0,-19-4 0,6-7 0,-9 8 0,0 0 0,-9-8 0,-11 7 0,-4 1 0,-5-2 0,15 11 0,-5-16 0,17 10 0,-16-16 0,16 12 0,-22-8 0,11 5 0,-13-5 0,14-2 0,3-4 0</inkml:trace>
  <inkml:trace contextRef="#ctx0" brushRef="#br0" timeOffset="56132">26021 10482 24575,'-6'11'0,"2"-2"0,4 44 0,0-2 0,-6 10 0,4-18 0,-4-18 0,-4-61 0,7-20 0,-2 17 0,0-1 0,5-4 0,0 6 0,-4 6 0,2 31 0,-2 32 0,3 11 0,2 5 0,-2-7 0,2 1 0,7 3 0,1-3 0,0 5 0,10-28 0,-14-18 0</inkml:trace>
  <inkml:trace contextRef="#ctx0" brushRef="#br0" timeOffset="56948">28285 10716 10104,'-5'-11'0,"4"19"5085,-13 8-5085,12 36 0,-12-8 0,12-1 2515,-4-15-2515,6-25 1464,0-5-1464,0-22 0,0-14 0,0-4 0,0-17 0,0 15 0,0 10 5407,0 30-5407,-10 47 0,7 6 0,-7 6 0,10-27 0,0-7 0,0-4 0,0-7 0,0-5 0</inkml:trace>
  <inkml:trace contextRef="#ctx0" brushRef="#br0" timeOffset="95500">2084 1815 24575,'-31'17'0,"1"0"0,-15 15 0,-2 4 0,7-5 0,0 3 0,-2 0-498,-2 5 0,0 0 1,0 1 497,2-2 0,1 0 0,2-2 0,-9 9 0,3-4 242,6-6 1,3-4-243,7-7 0,1-2 247,-18 13-247,9-8 0,8-5 0,10-7 761,10-8-761,16-7 0,31-10 0,2 2 0,7 0 0,-1 1 0,4-1 0,2 1-324,6 0 0,2 0 0,0 0 324,2 1 0,-1 0 0,-1 1 0,-7 0 0,-2 1 0,-3 1 0,6-1 0,-4 1 0,-13 0 0,-4 1 0,4 0 0,-17 1 0,-10 0 0,-5-1 972,-6-2-972,-16-5 0,-25-12 0,7 4 0,-5-3 0,-12-7 0,-4-4-158,14 7 0,-2-1 0,0-2 158,1 0 0,0 0 0,1-1 0,2 1 0,1-1 0,2 1 0,-11-10 0,3 2 0,10 7 0,3 2 0,-16-12 0,21 16 0,15 11 0,6 1 0,6 5 474,3 0-474,1 5 0,2 1 0,4 13 0,7 26 0,-3-5 0,2 5 0,3 15 0,0 4 0,-4-14 0,0 3 0,-1-1-163,0 2 0,-1 0 0,0-1 163,-1 1 0,-1-1 0,0-1 0,4 18 0,-2-3 0,-2-10 0,-1-2 0,-2-9 0,0-4 0,1 13 0,-4-19 0,-2-15 0,0-9 489,1-3-489,1-4 0,1-5 0,1-10 0,4-15 0,-4 0 0,1-7 0,5-20 0,2-8 0,0 5 0,2-3 0,0-3-495,-1 9 0,0-2 0,1 0 0,0 0 495,1 1 0,0-1 0,0 0 0,0 3 0,-2 6 0,0 0 0,-1 3 0,0 2 0,7-22 0,-3 8 0,-6 19 0,-2 8 0,0 0 0,-9 24 0,-3 10 0,-2 3 495,-1 2 0,2-3 0,-1 0 0</inkml:trace>
  <inkml:trace contextRef="#ctx0" brushRef="#br0" timeOffset="98314">10156 6268 24575,'36'0'0,"1"0"0,9 0 0,5 0 0,6 0 0,4 0-1272,-3 0 1,5 0 0,1 0 0,2 0 1271,-8 0 0,2 0 0,1 0 0,1 0 0,0 0-324,-7 0 0,0 0 1,2 0-1,-1 0 1,0 0-1,0 0 324,11 0 0,0 0 0,-1 0 0,1 0 0,-2 0 0,-1 0 0,0 0 0,-1 0 0,-1 0 0,-1 0 94,7 0 1,-1 0-1,-2 0 1,-2 0-95,-8 0 0,-1 0 0,-2 0 0,-3 0-18,5 0 1,-3 0-1,-3 0 18,6 0 0,-4 0 1057,-11 0 0,-4 0-1057,6 0 2991,-19 0-2991,-9 0 0,-8 0 0,-2 0 0</inkml:trace>
  <inkml:trace contextRef="#ctx0" brushRef="#br0" timeOffset="99931">4672 7049 24575,'36'0'0,"12"0"0,11 0 0,-6 0 0,5 0 0,6 0 0,3 0-1462,-8 0 1,4 0-1,3 0 1,2 0-1,1 0 1,0 0 1461,-12 0 0,2 0 0,1 0 0,1 0 0,0 0 0,0 0 0,0 0 0,0 0 0,1 0 0,0 0 0,1 0 0,0 0 0,-1 0 0,0 0 0,0 0 0,-1 0 0,3 0 0,0 0 0,0 0 0,-1 0 0,-1 0 0,-1 0 0,-1 0 0,1 0 1,-2 0-1,-1 0 1,0 0-1,-2 0 1,0 0-1,4 0 0,-1 0 0,-1 0 0,-1 0 0,-2 0 281,2 0 0,-3 0 0,-1 0 1,-2 0-282,7 0 0,-2 0 0,-2 0-14,-1 0 1,-1 0 0,-5 0 13,-4 1 0,-5 0 2063,4-1 1,-9 1-2064,-21 2 633,-6 0 1,-5-2 0,-1 0 0</inkml:trace>
  <inkml:trace contextRef="#ctx0" brushRef="#br0" timeOffset="100982">11113 7109 24575,'44'0'0,"-4"0"0,9 0 0,7 0 0,8 0 0,8 0-1301,-18 0 1,6 0 0,5 0 0,1 0-1,2 0 1,-2 0 0,-4 0 1300,2 0 0,-3 0 0,-1 0 0,1 0 0,1 0 0,2 0 0,-6 0 0,4 0 0,1 0 0,1 0 0,-1 0 0,-2 0 0,-3 0 0,-5 0 360,18 0 0,-6 0 0,-4 0 0,-2 0-360,7 0 0,-4 0 0,-4 0 796,9 0 1,-6 0-797,-17 0 0,-5 0 0,12 0 0,-25 0 0,-17 0 0,-4 0 0</inkml:trace>
  <inkml:trace contextRef="#ctx0" brushRef="#br0" timeOffset="102314">2693 8257 24575,'43'0'0,"0"0"0,7-2 0,5-1 0,4-1 0,-4 0 0,3-1 0,3 1 0,0-1-941,-6 0 0,2 0 0,1 0 0,1 0 0,-2 0 941,1 0 0,1 0 0,-1 1 0,0-1 0,-3 1 0,5 0 0,-3 1 0,0 0 0,-3 1 356,10 0 0,-2 0 1,-4 1-357,7 1 0,-6 0 421,-20 0 1,-4 0-422,9 0 0,-24 0 0,-13 0 0,-3 0 0</inkml:trace>
  <inkml:trace contextRef="#ctx0" brushRef="#br0" timeOffset="103767">6884 8838 24575,'28'0'0,"3"0"0,6 0 0,4 0 0,6 0 0,2 0-927,-1 0 0,3 0 0,2 0 0,2 0 927,5 0 0,3 0 0,1 0 0,-1 0 0,-1 0 0,0 0 0,0 0 0,-1 0 0,-5 0 0,0 0 0,-2 0 0,-1 0 215,6 1 1,-2 0-1,-2-1-215,-8 1 0,-1 0 0,-2 0 0,13 0 0,-3 0 360,-10 1 0,-3-1-360,24-1 0,-21 0 0,-19 0 1905,-10 0-1905,-5 0 437,-3 0-437,-3 0 0,-2 0 0,0 0 0</inkml:trace>
  <inkml:trace contextRef="#ctx0" brushRef="#br0" timeOffset="105767">5097 9944 24575,'20'0'0,"9"0"0,10 0 0,11 0 0,8 0 0,6 0-1549,-9 0 0,5 0 1,3 0-1,2 0 1,1-1 1548,-8 1 0,2-1 0,2 1 0,1-1 0,0 1 0,1-1 0,0 0-294,-5 1 0,1-1 1,0 1-1,0-1 0,1 1 1,-1-1-1,1 0 0,-1 1 294,-1-1 0,1 1 0,-1-1 0,1 0 0,-1 1 0,0-1 0,0 1 0,-2-1 0,6 1 0,-1-1 0,0 1 0,0-1 0,-2 1 0,1 0 0,-1-1-34,5 1 0,0 0 0,-1 0 0,0 0 1,-1 0-1,0 0 34,-3 0 0,0 0 0,-1 0 0,0 0 0,-1 0 0,0 0-215,3 0 0,0 0 0,-2 0 0,0 0 0,-1 0 215,7 1 0,0-1 0,-3 1 0,0-1 461,-7 1 0,-1 0 1,-2 1-1,-1-1-461,7 1 0,-2 0 0,-2 0 1140,-6 0 0,-2 0 0,-3 0-1140,7 1 0,-4-2 2998,19 2-2998,-21-2 2051,-15-1-2051,-11 0 1057,-8 1-1057,-5 0 0,-4 1 0,-1-1 0</inkml:trace>
  <inkml:trace contextRef="#ctx0" brushRef="#br0" timeOffset="108767">10653 10598 24575,'23'0'0,"32"0"0,-15 0 0,8 0 0,5 0-1329,2 0 1,4 0 0,4 0 0,1 0 1328,-4 0 0,2 0 0,2 0 0,0 0 0,1 0 0,-8 0 0,1 0 0,0 0 0,0 0 0,-1 0 0,0 0 0,6 0 0,-1 0 0,0 0 0,-2 0 0,-1 0 0,4 0 0,-1 0 0,-3 0 0,-1 0 424,7 0 0,-3 0 0,-3 0-424,-12 0 0,-2 0 0,-3 0 0,7 0 0,-5 0 928,19 0-928,-27 0 0,-18 0 0,-10 0 0,-4 0 0</inkml:trace>
  <inkml:trace contextRef="#ctx0" brushRef="#br0" timeOffset="113215">3548 11801 24575,'38'0'0,"3"0"0,11 0 0,-8-1 0,5 0 0,4-1 0,1 0-1198,-1 0 1,2 0 0,3 0-1,0 0 1,2-1 1197,-3 0 0,2 0 0,1-1 0,1 0 0,-1 1 0,0-1 0,-1 0 0,0 0 0,0 0 0,-1 1 0,0-1 0,-2 1 0,5-1 0,-1 1 0,-1 0 0,-1 0 0,-1 0 147,6 0 0,-2 0 0,-2 1 0,-2 0-147,3 2 0,-4 0 0,0 0 309,-6 0 1,-1 0 0,0 0-310,15 0 0,-3 0 0,-12 0 0,-4 0 0,12 0 3022,-28 0-3022,24 0 0,6 0 0,11 0-610,-12 0 0,5-1 0,5 0 0,1 1 610,-11-1 0,1 1 0,3-1 0,1 0 0,0 0 0,1 1-481,-4-1 1,0 0-1,1 0 1,0 0 0,1-1-1,-1 1 1,1 0 480,1-1 0,0 0 0,0 0 0,0 0 0,0 0 0,-1 0 0,0-1 0,-3 1 0,0-1 0,0 1 0,0-1 0,-2 0 0,0 0 0,-3 0 0,10-1 0,-2 1 0,-1-1 0,-3 0 0,-4 0 0,15-1 0,-5 0 0,-5 1 0,6 1 0,-4 0 0,-8 0 0,4 1-462,-8 0 1,5 0 0,4 0 0,2 0 461,-1 0 0,3 0 0,3 0 0,0 0 0,0 0 0,-5 1 0,1-1 0,0 0 0,1 1 0,-1-1 0,-1 1 0,-1 0 0,-1 0 0,1 1 0,-2-1 0,-1 1 0,-1 0 0,15-1 0,-2 0 0,-3 0 0,-3 1 791,2 0 1,-3 0 0,-6 0-792,-1 0 0,-7 0 3789,9 0-3789,-28 0 0,-12 0 0,-8 0 0,-3 0 0</inkml:trace>
  <inkml:trace contextRef="#ctx0" brushRef="#br0" timeOffset="117347">8186 12696 24575,'65'0'0,"-12"0"0,7 0 0,-2 0 0,6 0 0,7 0-1162,-19 0 1,4 0 0,5 0 0,1 0 0,0 0 0,-1 0-1,-3 0 1162,10 0 0,-3 0 0,-1 0 0,2 0 0,3 0 0,-8 0 0,4 0 0,1 0 0,1 0 0,-1 0 0,-3 0 0,-3 0-117,3 0 1,-3 0-1,-2 0 1,0-1-1,2 0 117,5-1 0,1-1 0,0-1 0,-1 0 0,-1-1 0,-4 1 0,0-2 0,-1 1 0,-2-1 0,-2 0 412,4 0 1,-1-1-1,-3 0 1,-5 0-413,19-4 0,-17 2 0,-34 6 0,-20 6 3860,11-1-3860,31-2 0,-1 0 0,8 0 0,0 1 0,6 0 0,2 0 324,-6 0 1,3 0-1,2 0 1,-1 0-325,5-1 0,1 1 0,0 0 0,-1 0 0,-2 0 0,0 0 0,-1-1 0,-2 1-70,9-1 1,-2 0 0,-3 0 69,11 0 0,-6 0 0,-17 0 0,-5 0 0,16 0 0,-22-1 0,-8-2 0,-11 1 0,-3-1 0</inkml:trace>
  <inkml:trace contextRef="#ctx0" brushRef="#br0" timeOffset="122065">10931 13508 24575,'65'0'0,"-24"0"0,8 0 0,5 0 0,3 0 0,-5 0 0,5 0 0,2 0 0,2 0 0,0 0 0,-1 0-1033,0 0 1,-1 0 0,1 0 0,1 0 0,0 0-1,0 0 1033,-3 0 0,2 0 0,1 0 0,-1 0 0,0 0 0,-3 0 0,-3 0 0,3 0 0,-3 0 0,-2 0 0,0 0 0,0 0 394,10 0 1,1 0-1,-1 0 1,1 0-395,-6 0 0,1 0 0,0-1 0,-1 1 0,-3-1 0,14-1 0,-3 0 0,0-1 0,1-1 0,0 1 0,-9-2 0,-14-1 0,-6 0 1046,10-2-1046,-21 5 0,-9 3 0,-4 0 0,-5 0 0,-3 0 0</inkml:trace>
  <inkml:trace contextRef="#ctx0" brushRef="#br0" timeOffset="123496">3139 14202 24575,'46'0'0,"0"0"0,0 0 0,4 0 0,2 0 0,3 0 0,3 0 0,1 0 0,3 0 0,2 0 0,1 0 0,1 0-1158,-5 0 1,1 0 0,1 0 0,1 0-1,-1 0 1,1 0 1157,0 0 0,2 0 0,-1 0 0,0 0 0,-1 0 0,-1 0 0,5 0 0,-1 0 0,-1 0 0,-1 0 0,-3 0 134,6 0 1,-2 0 0,-2 0 0,-2 0-135,7 0 0,-2 0 0,-5 0 461,-13 0 0,-4 0 1,-3 0-462,8 0 0,-5 0 0,13 0 0,-29 0 3556,-13 0-3556,-7 0 0,-6 0 0,-1 0 0</inkml:trace>
  <inkml:trace contextRef="#ctx0" brushRef="#br0" timeOffset="127364">14024 14757 24575,'21'-10'0,"4"-1"0,11-2 0,8-3 0,7-2 0,2-1 0,-4 2 0,-7 4 0,-6 5 0,-7 5 0,-3 3 0,-3 0 0,-2 5 0,0 8 0,-2 11 0,-2 16 0,-5 15 0,-8-17 0,-2 2 0,0 5 0,-1 2 0,-2 6 0,-3 1 0,-2 6 0,-3 2 0,-1 0 0,-2 0 0,-1 2 0,0-1 0,1-3 0,1-2 0,3-9 0,1-4 0,2-8 0,1-3 0,-1 11 0,3-21 0,3-14 0,6-5 0,11-4 0,16-1 0,10-5 0,4-8 0,-5-6 0,-11-5 0,-10-2 0,-11 1 0,-6 1 0,-5 5 0,-4 7 0,-3 6 0,-1 4 0,1 2 0,2 0 0,0 7 0,-8 25 0,4-1 0,-1 5 0,0 13 0,1 4 0,0 8 0,3 3 0,3-18 0,1 1 0,0 0-139,1 2 1,1-1 0,0 1 138,0-2 0,0-1 0,0 1 0,0-2 0,0-1 0,0 0 0,0 15 0,0-2 0,0-7 0,0-2 0,-1-4 0,-1-3 0,-4 24 0,-6-15 0,-9-8 0,-15 0 0,-15-5 0,-8-1 0,14-8 0,-1-2 0,-1-1 0,-3 1 0,3-4 0,-2-2 0,3-4 207,6-2 1,1-2-208,5-3 0,2-1 0,-18 1 0,11-5 0,-4-3 0,1-1 0,14 0 0,7 0 0</inkml:trace>
  <inkml:trace contextRef="#ctx0" brushRef="#br0" timeOffset="129081">10044 16118 24575,'38'0'0,"4"0"0,13 0 0,6 0 0,-3 0 0,-2 0 0,-1 0 0,2 0 0,5 0-983,-9 0 1,4 0 0,2 0 0,2 0-1,0 0 1,-1 0 0,-2 0 982,2 0 0,-1 0 0,-1 0 0,0 0 0,-1 0 0,1 0 0,1 0 0,-1 0 0,1 0 0,-1 0 0,0 0 0,-1 0-75,7 0 0,-1 0 0,0 0 0,-1 0 0,-1 0 75,7 0 0,-1 0 0,-2 0 0,-1 0 215,-8 0 0,-1 0 0,-2 0 0,-2 0-215,6 0 0,-3 0 0,-4 0 0,8 0 0,-7 0 0,16 0 3198,-33 0-3198,-16 0 566,-8 0 1,-6 0 0,-1 0 0</inkml:trace>
  <inkml:trace contextRef="#ctx0" brushRef="#br0" timeOffset="130715">2710 16876 24575,'56'0'0,"-7"0"0,10 0 0,-12 0 0,6 0 0,3 0 0,3 0-1383,-6 0 0,3 0 0,2 0 0,2 0 0,2 0 0,0 0 1383,-1 0 0,3-1 0,0 1 0,2-1 0,0 1 0,1-1 0,0 0-300,-6 1 1,2-1 0,0 0-1,0 0 1,1 0 0,-1 0 0,1 0-1,-1 0 300,0 0 0,0 0 0,0 0 0,0 0 0,0 0 0,0 0 0,-1 0 0,0 0 0,5 0 0,0 0 0,0-1 0,-1 1 0,0 0 0,-1 0 0,-1 0 283,-4 0 1,0 1-1,0-1 1,-2 1-1,0-1 1,-1 1 0,-2-1-284,10 1 0,0 0 0,-3 0 0,-2 0 0,-4 1 0,10-1 0,-5 1 0,-9 1 0,-8-1 0,-20 1 0,-32 0 3491,-1 0-3491,-1-2 5217,1 0-5217,4 0 0,43 0 0,7 0 0,11 0 0,3 0 0,7 0 0,6 0-814,-12 0 0,5 0 1,2 0-1,2 0 0,1 0 814,-7 0 0,1 0 0,2 0 0,0 0 0,0 0 0,-1 0 0,-1 0 0,1 0 0,0 0 0,-1 0 0,0 0 0,-2 0-271,4 0 0,0 0 0,-1 0 0,-3 0 0,-4 0 271,-3 0 0,-4 0 0,-2 0 0,-4 0 0,19 0 0,-8 0 0,-17 0 0,-4 0 0,7 0 0,-23 0 0,-4 0 0</inkml:trace>
  <inkml:trace contextRef="#ctx0" brushRef="#br0" timeOffset="200565">20031 15282 24575,'0'0'0</inkml:trace>
  <inkml:trace contextRef="#ctx0" brushRef="#br0" timeOffset="202803">20105 15102 24575,'10'23'0,"5"28"0,2 1 0,-11 7 0,-1 4 0,0-16 0,0-1 0,-5 11 0,0-2 0,0 6 0,4-29 0,2-21 0,14-5 0,-12-2 0,6-4 0</inkml:trace>
  <inkml:trace contextRef="#ctx0" brushRef="#br0" timeOffset="203262">21359 15061 24575,'56'-17'0,"-23"6"0,1 1 0,2 5 0,-2 1 0,20-1 0,-22 11 0,-26 9 0,-2 1 0,-21 30 0,7-10 0,-9 12 0,13-19 0,15-17 0,12-3 0,42-29 0,-27 10 0,0-2 0,23-12 0,-18 6 0</inkml:trace>
  <inkml:trace contextRef="#ctx0" brushRef="#br0" timeOffset="203845">23700 14695 24575,'38'0'0,"-3"-4"0,0-1 0,20 3 0,2-6 0,-41 17 0,-20-2 0,-12 16 0,-19 10 0,1 5 0,1 9 0,20-20 0,28 0 0,-6-16 0,18 9 0,-19-4 0,1 6 0,-35 9 0,10-17 0,-21 12 0,20-25 0,2 5 0,9-6 0,1 0 0</inkml:trace>
  <inkml:trace contextRef="#ctx0" brushRef="#br0" timeOffset="204378">26912 14926 24575,'-19'27'0,"4"-6"0,15-1 0,0-3 0,0 4 0,4-9 0,-2 7 0,7-17 0,2 7 0,0-9 0,4 0 0,-13 0 0,-4 0 0</inkml:trace>
  <inkml:trace contextRef="#ctx0" brushRef="#br0" timeOffset="204897">25776 14843 24575,'-6'17'0,"-5"-3"0,9 14 0,-4-12 0,11-1 0,13 0 0,9-8 0,37-16 0,-11-6 0,-17-3 0,-2 7 0,2 33 0,-12-5 0,-18 38 0,3-28 0,3-3 0,8-11 0,-8-7 0,-3 0 0</inkml:trace>
  <inkml:trace contextRef="#ctx0" brushRef="#br0" timeOffset="205379">28169 14840 24575,'-3'-6'0,"-1"1"0,-5 5 0,-2-9 0,0-8 0,3 8 0,-4 2 0,3 23 0,-8 10 0,10 2 0,1 3 0,15-10 0,-7-5 0,-18-6 0,-16-4 0,-9-1 0,13-5 0,19 0 0</inkml:trace>
  <inkml:trace contextRef="#ctx0" brushRef="#br0" timeOffset="205545">28237 14677 8191,'32'-35'0,"16"7"2531,-15 12 1,2 2-2532,22-3 704,-12 1 1,-30 11-1,-10 5 1</inkml:trace>
  <inkml:trace contextRef="#ctx0" brushRef="#br0" timeOffset="206078">30406 14781 8191,'-6'11'0,"-11"7"5063,13 7-5063,-17 26 2818,19-7-2818,3-1 1719,7-14-1719,7-22 6784,-3 2-6784,-1-9 0,-5-5 0,-11-1 0,-7 0 0,-5 1 0,6 0 0,7 4 0,4-4 0</inkml:trace>
  <inkml:trace contextRef="#ctx0" brushRef="#br0" timeOffset="206498">31770 14662 24575,'51'7'0,"-6"-1"0,-19 10 0,-6-4 0,-14 7 0,-1 6 0,-11 6 0,-11 20 0,-7 0 0,5-15 0,4-10 0</inkml:trace>
  <inkml:trace contextRef="#ctx0" brushRef="#br0" timeOffset="208062">17584 6567 24575,'0'54'0,"5"-11"0,1 5 0,-5 7 0,1 4 0,8 8 0,2-3 0,-9-15 0,1-6 0,8 15 0,-7-43 0,-5-10 0</inkml:trace>
  <inkml:trace contextRef="#ctx0" brushRef="#br0" timeOffset="208279">17805 6810 24575,'19'33'0,"-8"0"0,-2 2 0,-29 25 0,0-2 0,-12-3 0,5-33 0,16-16 0,2-6 0</inkml:trace>
  <inkml:trace contextRef="#ctx0" brushRef="#br0" timeOffset="208445">17898 6718 22287,'29'-46'0,"1"0"0,0 9 0,3 0 0,2 3 0,12-2 0,1 3 555,-4 2 0,-2 1-555,-7 5 0,-8 6 0,-18 11 0,-9 4 0</inkml:trace>
  <inkml:trace contextRef="#ctx0" brushRef="#br0" timeOffset="209012">17735 7721 24575,'0'20'0,"0"15"0,0 17 0,0-15 0,0-2 0,0 5 0,0 2 0,0-27 0,0-10 0</inkml:trace>
  <inkml:trace contextRef="#ctx0" brushRef="#br0" timeOffset="209229">17931 7962 24575,'18'-9'0,"-2"-3"0,-9-10 0,-7 1 0,-6 9 0,-9-3 0,-2 19 0,-4 3 0,9 5 0,3 0 0,9-7 0</inkml:trace>
  <inkml:trace contextRef="#ctx0" brushRef="#br0" timeOffset="209646">17849 8424 24575,'-17'0'0,"7"5"0,5 1 0,5 9 0,5-3 0,1 8 0,0-3 0,-1 4 0,-5 1 0,-6-1 0,4-9 0,-4-3 0</inkml:trace>
  <inkml:trace contextRef="#ctx0" brushRef="#br0" timeOffset="209812">17943 8295 8191,'37'-47'0,"3"-2"2531,-13 23 1,0 1-2532,8-14 704,-7 17 1,-22 13-1,-1 9 1</inkml:trace>
  <inkml:trace contextRef="#ctx0" brushRef="#br0" timeOffset="212812">17912 8887 24575,'0'44'0,"0"-8"0,0-8 0,0-12 0,5 4 0,13-13 0,-4 2 0,21-18 0,-17 7 0,12-16 0,-12 34 0,-6 14 0,-6 21 0,0-5 0,-2-2 0,-1-7 0,7 13 0</inkml:trace>
  <inkml:trace contextRef="#ctx0" brushRef="#br0" timeOffset="213413">18042 10069 24575,'16'-6'0,"1"1"0,1 23 0,1 4 0,-11 26 0,6-14 0,-4-1 0,6-22 0,0-2 0,-5 1 0,-11 7 0,-11 5 0,4-5 0,-11 6 0,16-15 0,-8 3 0</inkml:trace>
  <inkml:trace contextRef="#ctx0" brushRef="#br0" timeOffset="213912">18072 11250 24575,'-6'5'0,"11"-9"0,7 1 0,13-3 0,-1 9 0,-8 4 0,-5 13 0,-5-4 0,-4 0 0,4-1 0,-1-4 0,1-5 0,9-11 0,1-3 0,-5-3 0,-2 5 0</inkml:trace>
  <inkml:trace contextRef="#ctx0" brushRef="#br0" timeOffset="214328">18041 11859 24575,'0'16'0,"0"3"0,12 1 0,11 29 0,-4-15 0,0 4 0,-3 3 0,1 5 0,-2-2 0,3 5 0,-2-2 0,1 4 0,-3-5 0,-4-9 0,-4-20 0,-1-7 0,-4-5 0,4-5 0</inkml:trace>
  <inkml:trace contextRef="#ctx0" brushRef="#br0" timeOffset="219662">20141 14965 8191,'-30'0'0,"6"0"5063,8 0-5063,6 0 2818,-6-4-2818,0 2 1719,-4-2-1719,-6 10 6784,9 0-6784,-3 1 0,8 7 0,-4-2 0,-2 9 0,-4 1 0,-5 18 0,15-4 0,2 4 0,-1 16 0,5 5-463,7-8 1,5 3 0,2 2 462,3 6 0,4 2 0,2-3-982,0-9 0,2-2 0,2-2 982,0 0 0,1-1 0,1-5 0,1-3 0,4-3-53,10 3 0,4-4 53,-1-7 0,3-4 0,12-2 0,2-6 0,-1-6 0,-2-4 0,-6-6 0,-2-4 0,-7-6 0,-2-4 0,-2 1 0,-3-4 582,-1-13 1,-2-5-583,5-1 0,-2-1 0,-6 4 0,-3 0 1570,-1 0 0,-5 1-1570,-8-9 134,-1-16-134,-18 18 0,-4-4 0,-3-11 0,-5-1 0,-9-1 0,-5 2-1293,3 5 1,-3 4 1292,2 11 0,0 4 0,-18-6 0,3 11 0,5 0 0,5 9 0,3 0 0,14 4 0,1 4 646,1-14 0,7 12 0,1-6 1</inkml:trace>
  <inkml:trace contextRef="#ctx0" brushRef="#br0" timeOffset="220813">19783 6767 24575,'11'5'0,"-5"5"0,-2 0 0,-4 7 0,0 4 0,5-5 0,1-1 0,5-9 0,4-1 0,5-18 0,-8-4 0,1-4 0,-30 6 0,0 28 0,-3 1 0,2 15 0,16-8 0,-4 4 0,11-7 0,1-3 0,5-15 0,-5-6 0,-2-5 0,-4 0 0,-9 0 0,2 5 0,-9 27 0,10-5 0,1 12 0,5-19 0</inkml:trace>
  <inkml:trace contextRef="#ctx0" brushRef="#br0" timeOffset="221997">21641 14835 8191,'-16'0'0,"1"0"5063,-10 0-5063,5 0 2818,-6 5-2818,10-4 1719,4 13-1719,-4-2 6784,3 9-6784,-7 2 0,8 3 0,-5 6 0,11-4 0,0 18 0,21 12 0,-3-14 0,1 1 0,1-9 0,1-1 0,3 2 0,1-4 0,5-1 0,14 3 0,14 0 0,-21-18 0,2-3 0,12-2 0,3-5 0,1 0 0,-1-5 0,-5-9 0,-2-5 0,3-1 0,-6-4 0,-14-8 0,-5-2 0,10-22 0,-8 9 0,-20 12 0,5-18 0,-18 14 0,-5-3 0,0-8 0,-4 0 0,-14-2 0,-4 6 0,11 15 0,0 3 0,-31-11 0,21 30 0,-8-7 0,6 0 0,-8 7 0,11-15 0,15 14 0,7-6 0</inkml:trace>
  <inkml:trace contextRef="#ctx0" brushRef="#br0" timeOffset="222982">21676 8345 8191,'-11'-6'0,"-1"10"5063,5 3-5063,-3 8 2818,8 10-2818,-2-7 1719,4 7-1719,0-5 6784,4-13-6784,7 2 0,0-9 0,4-14 0,-9 6 0,-6-8 0,-10 12 0,-2 8 0,7-2 0,1 2 0,9-4 0</inkml:trace>
  <inkml:trace contextRef="#ctx0" brushRef="#br0" timeOffset="223313">21598 8300 8191,'-52'21'0,"13"11"5058,6 22-5058,18-5 0,15 6 0,9-14 0,6 0 2819,13-12-2819,23-5 859,-18-21 1,1-6-860,9-11 0,-1-6 0,-7 2 0,-4-4 0,-6-8 0,-6-1 0,-4-11 6783,-21 3-6783,-30 0 5,-5 17-5,-9 5 0,12 27 0,26-2 0,3 9 0,9-11 0,0-2 0</inkml:trace>
  <inkml:trace contextRef="#ctx0" brushRef="#br0" timeOffset="225080">23872 14496 24575,'-26'4'0,"-5"4"0,3-2 0,-26 9 0,18-7 0,-21 8 0,16 4 0,-1 16 0,15-8 0,-3 12 0,14-17 0,0-5 0,5-1 0,6-2 0,1 6 0,2 10 0,-2 1 0,10 8 0,4-6 0,3-8 0,12 2 0,-3-10 0,10 5 0,-5-10 0,0 2 0,-7-13 0,10 10 0,2-5 0,-1 1 0,-1-2 0,7-6 0,-4 0 0,19-13 0,-14 1 0,5-16 0,-9 5 0,-9 2 0,-10 5 0,-1 3 0,-5-11 0,1-13 0,-5-2 0,-4-5 0,-5 0 0,-2-2 0,2-3 0,-3 2 0,-14-16 0,5 31 0,1 20 0,-2-4 0,0 9 0,-1-7 0,2 13 0,5-4 0,-9 5 0,3 0 0,-9 0 0,4-6 0,10 5 0,3-6 0</inkml:trace>
  <inkml:trace contextRef="#ctx0" brushRef="#br0" timeOffset="226799">23899 10290 8191,'0'-11'0,"0"0"5063,-4 5-5063,2 6 2818,-2 6-2818,8 5 1719,2-5-1719,5-6 6784,-5-6-6784,-6 0 0,-10 1 0,-2 10 0,6-4 0,3 4 0,7-5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01T04:36:37.115"/>
    </inkml:context>
    <inkml:brush xml:id="br0">
      <inkml:brushProperty name="width" value="0.05292" units="cm"/>
      <inkml:brushProperty name="height" value="0.05292" units="cm"/>
      <inkml:brushProperty name="color" value="#00B050"/>
    </inkml:brush>
  </inkml:definitions>
  <inkml:trace contextRef="#ctx0" brushRef="#br0">16909 14902 24575,'0'0'0</inkml:trace>
  <inkml:trace contextRef="#ctx0" brushRef="#br0" timeOffset="24105">15403 6368 24575,'0'0'0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4T05:42:36.485"/>
    </inkml:context>
    <inkml:brush xml:id="br0">
      <inkml:brushProperty name="width" value="0.05292" units="cm"/>
      <inkml:brushProperty name="height" value="0.05292" units="cm"/>
      <inkml:brushProperty name="color" value="#00B050"/>
    </inkml:brush>
  </inkml:definitions>
  <inkml:trace contextRef="#ctx0" brushRef="#br0">24479 5698 24575,'0'0'0</inkml:trace>
  <inkml:trace contextRef="#ctx0" brushRef="#br0" timeOffset="84980">2365 5281 24575,'16'22'0,"13"18"0,-9-11 0,2 1 0,1 1 0,-1 0 0,16 16 0,-9-21 0,-4-24 0,-3-21 0,3-11 0,5-8 0,3-7 0,3-5-849,-4 8 1,3-4 0,1-2-1,3-1 1,1-2 848,-5 6 0,2-1 0,1-2 0,2 0 0,0-1 0,0 0 0,1 1 0,2-2 0,1 0 0,1 0 0,-1-1 0,1 2 0,0 0 0,0 1 0,-3 3 0,0 1 0,0 0 0,-1 1 0,1 1 0,-2 1 0,0 1 0,6-6 0,1 1 0,-3 1 0,-1 4 0,-2 2 0,7-6 0,-3 5 0,-4 4 0,-2 1 0,-6 7 0,1 2 0,-25 21 0,-6 5 0,-4 1 0</inkml:trace>
  <inkml:trace contextRef="#ctx0" brushRef="#br0" timeOffset="91866">8170 6339 24575,'45'0'0,"0"0"0,8 0 0,6 0 0,7 0 0,3 0-1208,-6 0 1,3 0 0,2 0-1,1 0 1208,-13 0 0,2 0 0,0 0 0,0 0 0,-1 0 0,-1 0 0,-1 0 0,0 0 0,-1 0 0,-2 0-11,6 0 1,-2 0 0,-1 0 0,-1 0 10,13 0 0,-2 0 0,1 0 0,0 0 0,0 0 0,0 0 0,-14 0 0,1 0 0,-1 0 0,1 0 0,0 0 0,1 0 0,-1 0 0,1 0 0,-1 0 0,0 0 0,-1 0 0,1 0 0,-2 1 0,1-1 0,-1 1 0,-1 0 0,10 0 0,0 0 0,-4 0 548,12 1 1,-7 1-549,-19-1 0,-9 1 0,-11 2 0,-25 1 2405,-1 0-2405,0-1 1369,4-3-1369,29 0 0,21-3 0,14-1 0,-14 0 0,5 0 0,4 0 0,2-1-673,-1 1 1,3-1 0,1 1 0,2-1 0,0 0 672,-8 1 0,2-1 0,0 0 0,0 0 0,-1 1 0,-1-1 0,6 0 0,-1 0 0,-1 0 0,-2 1 0,-3-1-42,2 0 1,-3 1 0,-3-1 0,-4 1 41,22-1 0,-11 0 0,2-2 0,-35 2 0,-14-1 0,-6 1 3328,-2-1-3328,-3 0 49,-1 1 1,-1 1-1,0 1 1</inkml:trace>
  <inkml:trace contextRef="#ctx0" brushRef="#br0" timeOffset="131548">12098 12052 24575,'0'34'0,"-1"-1"0,2 5 0,3 17 0,3 6 0,-1-13 0,1 1 0,2 1-332,0 2 1,2-1 0,0 0 331,2-4 0,0 0 0,0-1 0,4 14 0,0-3 163,0-6 0,0-6-163,4 8 165,-1-19-165,5-38 0,25-26 0,-13 6 0,4-4 0,8-7 0,1-1 0,0 1 0,-2 1 251,-9 8 1,-2 2-252,14-8 0,-22 17 0,-14 8 0,-6 4 0,-4 2 0,-3 1 0</inkml:trace>
  <inkml:trace contextRef="#ctx0" brushRef="#br0" timeOffset="132931">11901 12368 24575,'2'-32'0,"5"-7"0,6-10 0,14-9 0,3 8 0,0 6 0,-4 10 0,-10 18 0,-6 6 0,-2 6 0,-5 3 0,0 1 0,5 0 0,3 2 0,8 1 0,5 2 0,4 2 0,-1 0 0,-5 0 0,-3-1 0,-5 0 0,-1-1 0,-1-2 0,1-2 0,2-1 0,2 0 0,2 0 0,5 0 0,1 0 0,-9 0 0,-4 0 0</inkml:trace>
  <inkml:trace contextRef="#ctx0" brushRef="#br0" timeOffset="147915">4232 13947 24575,'15'0'0,"17"0"0,21 0 0,-16 0 0,2 0 0,7 0 0,1 0 0,3 0 0,0 0 0,3 0 0,-1 0 0,-3 1 0,-1 0 0,-6 0 0,-2 0 0,23 1 0,-21 0 0,-16-2 0,-9 0 0,-6 0 0,-2 0 0,-2 0 0,-3 0 0,-1 0 0,-1 0 0,0-2 0,0-1 0,-2-4 0,0-2 0,0-3 0,0 1 0,0 0 0,0 0 0,0 0 0,-1 0 0,-2 1 0,0 1 0,-2 2 0,2 1 0,1 2 0,1-1 0,1 2 0,0-1 0,-1 1 0,-1 0 0,1 0 0,-1-1 0,2 0 0,0-1 0,-2 2 0,1-1 0,-2 1 0,0 1 0,2 0 0,-1 0 0,1 0 0,-1 1 0,0 1 0,-1 0 0,1 2 0,1 4 0,0 6 0,1 5 0,2 2 0,1-2 0,1-3 0,3 0 0,1 1 0,2 1 0,1 1 0,-1-1 0,-3-2 0,-3-2 0,-2-3 0,-2-1 0,0 0 0,0 2 0,-2 0 0,-11 7 0,-3-5 0,-9 2 0,4-6 0,1-1 0,2 1 0,1 1 0,2 0 0,2 1 0,2-2 0,4-2 0,0-1 0,4-1 0,2-2 0,0-1 0</inkml:trace>
  <inkml:trace contextRef="#ctx0" brushRef="#br0" timeOffset="150020">5246 10607 24575,'40'0'0,"18"0"0,-17 2 0,2 1 0,4 2 0,-1 1 0,-3 1 0,-2 0 0,-5 2 0,-1 0 0,21 5 0,-12-1 0,-9 1 0,-7-2 0,-7-2 0,-5-2 0,-2-1 0,-1-1 0,0-1 0,-2-2 0,-1-2 0,-2-1 0,-2-1 0,-3-2 0,-1-5 0,-4-5 0,-5-7 0,-8-1 0,-4 0 0,-2 3 0,3 2 0,3 3 0,3 5 0,4 1 0,3 2 0,4-1 0,1-2 0,0-1 0,0-1 0,0 1 0,0 2 0,1 4 0,1 3 0,2 8 0,2 10 0,1 7 0,0 4 0,0-3 0,-1-4 0,-1-2 0,-2-1 0,-1 0 0,-2 1 0,-4 1 0,-8 1 0,-7-3 0,-6-1 0,1-5 0,4-4 0,6-3 0,4-4 0,5 1-1696,-7 1 0,8-2 0,-5 1 0</inkml:trace>
  <inkml:trace contextRef="#ctx0" brushRef="#br0" timeOffset="152081">9750 7967 24575,'13'2'0,"7"6"0,14 9 0,9 8 0,7 5 0,0-2 0,-6-5 0,-6-5 0,-10-5 0,-8-4 0,-6-3 0,-3-4 0,-1-2 0,-2 0 0,-1 0 0,-3 0 0,1-3 0,-3-5 0,-1-5 0,0-3 0,-2-1 0,-3-1 0,-5-1 0,-4 0 0,-2 3 0,3 5 0,1 3 0,0 5 0,3 1 0,3 2 0,4 1 0,6 4 0,4 5 0,1 5 0,0 3 0,-1-1 0,-3 0 0,-1-3 0,-3-1 0,-1 0 0,-1 1 0,0 1 0,-5 2 0,-10 0 0,-8-1 0,-8-1 0,0-4 0,4-3 0,2-4 0,4-3 0,6 0 0,6-1 0,5 0 0</inkml:trace>
  <inkml:trace contextRef="#ctx0" brushRef="#br0" timeOffset="168231">5826 14346 24575,'0'20'0,"0"9"0,0 17 0,0 7 0,0 0 0,0-5 0,0-12 0,0-10 0,0-10 0,0-6 0,0-5 0,0-1 0,0-2 0,-1 1 0,1-1 0,-2 0 0</inkml:trace>
  <inkml:trace contextRef="#ctx0" brushRef="#br0" timeOffset="169912">6352 15065 24575,'23'-3'0,"0"-2"0,0-1 0,-5 2 0,-6 3 0,-4 0 0,-2 1 0,-2 2 0,0 4 0,-1 9 0,0 9 0,-2 11 0,-1 8 0,0 2 0,-2 0 0,-1-9 0,-4-9 0,-1-7 0,0-8 0,2-4 0,0-3 0,0-3 0,1 1 0,0 0 0,3-3 0,9-3 0,28-12 0,-4 3 0,5-1 0,12-4 0,3-1 0,6-1 0,0 0 0,-6 2 0,-2 2 0,-9 2 0,-4 2 0,11-3 0,-22 8 0,-16 2 0,-5 3 0</inkml:trace>
  <inkml:trace contextRef="#ctx0" brushRef="#br0" timeOffset="178799">14090 13170 24575,'52'0'0,"-18"0"0,1 0 0,11-1 0,2 0 0,2 0 0,0-1 0,0 0 0,-2 0 0,-4-1 0,-3 0 0,-4 0 0,-2 0 0,22-2 0,-15 1 0,-14 2 0,-12 0 0,-8-1 0,-5-2 0,-3-2 0,0-1 0,0-3 0,-2 0 0,-2-4 0,-5-2 0,-3-2 0,-4-4 0,-1-4 0,-1-2 0,-1-1 0,1 5 0,3 7 0,3 8 0,5 5 0,3 5 0,1 3 0,2 2 0,1 5 0,4 3 0,2 1 0,5 2 0,4 3 0,7 3 0,7 7 0,5 5 0,0-1 0,-5-3 0,-9-6 0,-7-5 0,-6-3 0,-5-2 0,-2-3 0,0-1 0,0-2 0,0 1 0,-18 4 0,-8 0 0,-18 5 0,-4-1 0,2 1 0,5-1 0,7 0 0,-5 6 0,5-3 0,9-2 0,8-8 0</inkml:trace>
  <inkml:trace contextRef="#ctx0" brushRef="#br0" timeOffset="188913">7186 11091 24575,'17'-24'0,"1"1"0,4 0 0,1 3 0,-1 2 0,-2 2 0,5-3 0,2 0 0,1 2 0,0 1 0,-6 6 0,-5 6 0,-3 1 0,-1 2 0,0 1 0,-1 0 0,-2 2 0,-4 3 0,-3 3 0,-3 4 0,0 2 0,0 0 0,0 3 0,-1 0 0,-3 0 0,-2-1 0,-4-2 0,0-2 0,-1-5 0,2-3 0,2-1 0,0-1 0,1 1 0,3 0 0,4-1 0,10-2 0,12-4 0,11 0 0,6 0 0,-3 2 0,-9 2 0,-11 0 0,-8 1 0,-4 4 0,-2 7 0,0 10 0,0 5 0,-1 1 0,-1-3 0,-1-5 0,-1-5 0,-4-4 0,-5-3 0,-5-2 0,-3-3 0,-2-1 0,-2 1 0,-3 4 0,-14 7 0,2 1 0,7-2 0,12-5 0</inkml:trace>
  <inkml:trace contextRef="#ctx0" brushRef="#br0" timeOffset="190895">8253 12891 24575,'0'33'0,"0"5"0,0 5 0,0-4 0,0-8 0,0-8 0,0-4 0,0-5 0,1-6 0,6-5 0,11-7 0,7-5 0,6-6 0,-2-2 0,-6 0 0,-3 2 0,-6 2 0,-4 1 0,-5-2 0,-4-1 0,-1 0 0,0 1 0,0 2 0,-1 2 0,-2 1 0,-3 2 0,-1 2 0,1 2 0,2 4 0,2 5 0,2 7 0,0 7 0,0 3 0,0 2 0,0 0 0,0 1 0,0 4 0,2 2 0,2-1 0,1-5 0,-1-6 0,0-7 0,-2-6 0,-1-3 0</inkml:trace>
  <inkml:trace contextRef="#ctx0" brushRef="#br0" timeOffset="193561">9571 13110 24575,'-10'0'0,"-6"0"0,-8 0 0,-2 2 0,1 1 0,9 0 0,5 1 0,6-1 0,2 0 0,2 0 0,1 0 0,0-1 0,0 1 0,0 0 0,1-2 0,1 2 0,2 0 0,1 0 0,1 4 0,-2 5 0,2 11 0,-1 8 0,0 4 0,-2-6 0,-1-8 0,0-9 0,1-5 0,1-4 0,0-3 0,1-3 0,2-3 0,3-3 0,1-1 0,-1 2 0,-1 3 0,-3 4 0,-2 2 0,-2 2 0,-1 4 0,0 3 0,1 2 0,-1-1 0,0 4 0,-1-5 0,0 3 0,-1-3 0,-2 1 0,-5-1 0,-2-2 0,-3-1 0,0 1 0,-2 1 0,0 3 0,-3 2 0,0 1 0,1 0 0,1-1 0,2 0 0,3-1 0,-5 6 0,5-5 0,-4 4 0,6-6 0,0-3 0,2-4 0,3-3 0,1-2 0,2 0 0</inkml:trace>
  <inkml:trace contextRef="#ctx0" brushRef="#br0" timeOffset="199601">6142 14047 8191,'-1'4'0,"7"13"5063,18 5-5063,-6 1 2818,12 10-2818,-10-6 1719,8 14-1719,-4-9 6784,-3 3-6784,-1-16 0,-11 1 0,4-13 0,-7 7 0,0-7 0,4 4 0,-9-11 0,-1-2 0,-6-16 0,-9 3 0,-1-12 0,-1 8 0,2 2 0,4 6 0,-4-4 0,-2 3 0,-4-8 0,5 8 0,6-4 0,5 20 0,10-2 0,7 22 0,7 2 0,6 7 0,1 2 0,-3-8 0,3 2 0,-9-11 0,-3-9 0,-9-10 0,-5-15 0,-5 5 0,4-5 0,-4 10 0,5 2 0</inkml:trace>
  <inkml:trace contextRef="#ctx0" brushRef="#br0" timeOffset="200496">6357 13996 24575,'5'-15'0,"18"3"0,-4 1 0,10 7 0,-13 4 0,3 12 0,-3 13 0,-1-2 0,-7 5 0,-8-17 0,0 4 0,0-3 0,0 4 0,0-6 0,5-4 0,13-14 0,17-21 0,8-6 0,-3 0 0,-13 14 0,-12 4 0,-5 10 0,-4-2 0,-1 9 0</inkml:trace>
  <inkml:trace contextRef="#ctx0" brushRef="#br0" timeOffset="202212">8656 12755 8191,'0'3'0,"9"-5"5063,-7 20-5063,12-6 2818,6 21-2818,-4-9 1719,10 10-1719,-12-14 6784,8 17-6784,0 1 0,2 12 0,-10-15 0,-1-5 0,-6-1 0,1-6 0,4 7 0,-10-14 0,8 4 0,-8-8 0,8 8 0,-3-4 0,0 0 0,3-1 0,-3 0 0,4-3 0,1 3 0,0 0 0,0 1 0,1 5 0,-1-9 0,-6 6 0,3-15 0,-3 15 0,5-11 0,-5 8 0,4-9 0,-4 3 0,0-12 0,-2 6 0,-4-7 0</inkml:trace>
  <inkml:trace contextRef="#ctx0" brushRef="#br0" timeOffset="203230">8929 12805 24575,'4'-6'0,"7"-5"0,0 10 0,5-10 0,-1 9 0,1-2 0,1 4 0,-7 4 0,1 7 0,-9 13 0,4-1 0,-1 1 0,-4-4 0,13-7 0,-7-3 0,8 1 0,-5-10 0,6 10 0,-5-9 0,0 9 0,-7-5 0,-10 9 0,-8 5 0,-20 7 0,5-6 0,-7-5 0,15-11 0,10-5 0,1 0 0</inkml:trace>
  <inkml:trace contextRef="#ctx0" brushRef="#br0" timeOffset="206211">22798 12148 24575,'0'-11'0,"5"0"0,-4 0 0,9 5 0,-9-4 0,3 43 0,-4-3 0,0 37 0,0-18 0,9-1 0,-7-10 0,7 17 0,-1 4 0,-6-7 0,7-7 0,-3-15 0,-5-7 0,5 6 0,0-8 0,-4 16 0,10-7 0,-10 13 0,4-21 0,-6 3 0,5-8 0,-4 4 0,4 1 0,-5-1 0,0 0 0,0 0 0,0-5 0,-5 4 0,3-3 0,-2 0 0,4 2 0,0-2 0,0 11 0,0-5 0,0 11 0,-5-7 0,4 0 0,-9 3 0,9-7 0,-4-2 0,5-6 0,-5-4 0,4 9 0,-4 6 0,5 11 0,0 4 0,0-14 0,0-2 0,0-15 0,0 10 0,0-2 0,-5 8 0,4-5 0,-4-4 0,5 8 0,0 1 0,-5 7 0,4 6 0,-4 7 0,5-3 0,7 7 0,-6-22 0,5-4 0,-6-3 0,0-4 0,0 4 0,5-6 0,-4-4 0,9 4 0,-9 1 0,4 1 0,-5-2 0,0-14 0,-10-40 0,7 24 0,-7-27 0</inkml:trace>
  <inkml:trace contextRef="#ctx0" brushRef="#br0" timeOffset="207714">17633 12703 24575,'6'0'0,"-1"0"0</inkml:trace>
  <inkml:trace contextRef="#ctx0" brushRef="#br0" timeOffset="207863">17676 12693 24575,'11'0'0,"0"-5"0,0 4 0,-1-4 0,-4 5 0,-1 0 0</inkml:trace>
  <inkml:trace contextRef="#ctx0" brushRef="#br0" timeOffset="208012">17847 12660 8191,'11'0'0,"0"0"1265,-5-5 1,-2 4 0,-4-4 0</inkml:trace>
  <inkml:trace contextRef="#ctx0" brushRef="#br0" timeOffset="208145">17985 12649 24575,'6'0'0,"-1"0"0</inkml:trace>
  <inkml:trace contextRef="#ctx0" brushRef="#br0" timeOffset="208297">18111 12638 8203,'15'0'0,"2"-5"1266,-1 4 0,-5-4 0,-7 5 1</inkml:trace>
  <inkml:trace contextRef="#ctx0" brushRef="#br0" timeOffset="208478">18227 12627 24575,'-20'6'0,"-6"2"0,-10 0 0,-13 4 0,-8-2 0,4 4 0,14-4 0,21-4 0</inkml:trace>
  <inkml:trace contextRef="#ctx0" brushRef="#br0" timeOffset="212395">23015 14517 24575,'0'-11'0,"-4"5"0,2-4 0,-7 9 0,3-4 0,-9 5 0,3 0 0,-8 0 0,3 5 0,-3-4 0,-1 10 0,4-9 0,-15 17 0,0 3 0,-14 7 0,1 9 0,17-13 0,-1 4 0,13-11 0,4-1 0,-3-1 0,13 8 0,-4-6 0,6 14 0,0 3 0,0-6 0,0 9 0,0-22 0,0-1 0,6 14 0,2 0 0,9 9 0,-4-8 0,14-8 0,-13-5 0,9-3 0,-6 1 0,0-3 0,1-2 0,2-5 0,-9-5 0,9 0 0,-8 0 0,12 0 0,6-13 0,-1 5 0,6-15 0,-18 16 0,4-19 0,-5 15 0,20-33 0,-9 14 0,8-19 0,-9 4 0,-10 12 0,-8 2 0,-2-4 0,0-26 0,-5 25 0,-2 1 0,-4-25 0,4 33 0,-8 7 0,7 9 0,-12-4 0,3 3 0,-10 2 0,1 5 0,4 0 0,0 4 0,1-4 0,-1 5 0,4 0 0,3 0 0</inkml:trace>
  <inkml:trace contextRef="#ctx0" brushRef="#br0" timeOffset="213980">25630 14447 24575,'-16'-5'0,"1"4"0,0-4 0,-6 5 0,3 0 0,-7 0 0,9 0 0,-10 6 0,-6 2 0,1 12 0,-9-4 0,12 7 0,-4-6 0,9 4 0,10-1 0,-6-8 0,17 6 0,-16-5 0,11 4 0,-10 9 0,6-9 0,4 5 0,2-3 0,5-2 0,0 20 0,0-3 0,6 15 0,8-5 0,-4-11 0,11 2 0,-4-12 0,6-1 0,3-4 0,-8-7 0,7-7 0,-8-4 0,8 0 0,5 0 0,-7 0 0,6 0 0,-8-6 0,-1 5 0,4-18 0,7 3 0,0-10 0,0 1 0,-10-2 0,-4 4 0,-10-2 0,-1-3 0,2-20 0,-6-4 0,7-7 0,-15 20 0,4 9 0,-9 14 0,5 0 0,-9 1 0,-1 3 0,4-3 0,-6 9 0,-1 1 0,0 5 0,-8-4 0,1 2 0,7-2 0,0 4 0,14 0 0</inkml:trace>
  <inkml:trace contextRef="#ctx0" brushRef="#br0" timeOffset="226077">15424 14414 24575,'-15'0'0,"-2"0"0,-1 9 0,-2-7 0,2 13 0,-15-1 0,-4 8 0,-12 7 0,8-2 0,6-6 0,14-3 0,6-6 0,-1-2 0,0 5 0,-5 11 0,5-13 0,-8 40 0,12-35 0,-7 29 0,13-31 0,-4-5 0,9 3 0,-4-7 0,5 17 0,0-6 0,6 17 0,5-15 0,-3 4 0,10-10 0,2 5 0,4 5 0,9 3 0,0 2 0,-6-9 0,3 0 0,-2-4 0,20 0 0,-18-3 0,2 0 0,8 0 0,0 1 0,-8 0 0,-1-1 0,27 4 0,-12 2 0,12-8 0,-25-6 0,1 2 0,4 2 0,0-1 0,1-7 0,-1 0 0,21 7 0,-4-8 0,-16 0 0,-5 0 0,3 0 0,-3 0 0,3 0 0,14 0 0,0 0 0,-15 0 0,-3 0 0,30 0 0,-24 0 0,-5 0 0,3 0 0,26 0 0,-14-5 0,2 0 0,-7 4 0,-2 0 0,-6-4 0,-2 0 0,29-4 0,-25 7 0,17-6 0,-3 2 0,6 4 0,-10-4 0,-9-3 0,0 7 0,16-15 0,-4 15 0,-15-6 0,3-1 0,4 3 0,-1 1 0,22-5 0,0-5 0,-26 13 0,-6-10 0,0 6 0,-7-2 0,-9 4 0,-5-1 0,9-1 0,-3-5 0,11-4 0,-5-1 0,-5 4 0,0-6 0,-12 11 0,10-15 0,-8-3 0,7-1 0,-7-3 0,-4 12 0,1 2 0,-4-10 0,4 2 0,-5-13 0,0 5 0,0-1 0,-5 5 0,-1 0 0,-14 4 0,7 6 0,-7 0 0,9 6 0,-19-15 0,-15-1 0,13 7 0,-2-1 0,-2-1 0,0 2 0,-22-11 0,7-1 0,13 13 0,8 4 0,-3 1 0,-4 2 0,-3 1 0,-16-8 0,0 0-992,7 3 0,1 2 992,-2 4 0,1-1 0,8-4 0,0 2-92,-11 11 0,-4 1 92,-4-10 0,-3 0 0,15 9 0,-3 2 0,3-1-701,-11-4 0,3-1 701,2 6 0,2 0 0,14 0 0,2 0 0,-30 10-23,31-9 0,-1 1 23,-9 7 0,-1 2 0,2-4 0,-1-1 0,-12 7 0,1 2 0,9-1 0,4 1 0,5 1 0,2 1 904,-1-1 0,2 0-904,-6 7 188,-2-9-188,17-10 391,9-4 0,6 0 0,6 0 0</inkml:trace>
  <inkml:trace contextRef="#ctx0" brushRef="#br0" timeOffset="227029">16450 12674 24575,'-19'48'0,"8"-18"0,1 5 0,5 7 0,3 5 0,-2-1 0,-6 4 0,2 0 0,6 13 0,1-6 0,-7-14 0,8-23 0,-5-15 0,-13 0 0,9-5 0,-8 0 0</inkml:trace>
  <inkml:trace contextRef="#ctx0" brushRef="#br0" timeOffset="227279">16213 13146 24575,'-6'14'0,"2"-2"0,8 9 0,-2-6 0,16-3 0,-3 4 0,11-8 0,-8 1 0,2-9 0,-1-13 0,8-1 0,0-15 0,-6 10 0,-9-6 0,-7 9 0,-5 5 0,0 1 0</inkml:trace>
  <inkml:trace contextRef="#ctx0" brushRef="#br0" timeOffset="229561">24232 12141 24575,'0'8'0,"0"-5"0,0 17 0,-6-5 0,4 26 0,-4 11 0,6 7 0,0-11 0,0-6 0,0-22 0,0 9 0,-5-23 0,-5-8 0,-2-4 0,-3-2 0,4 4 0,5 18 0,1-1 0,5 12 0,0-8 0,5-6 0,5-6 0,11-5 0,-2-9 0,1 1 0,5-20 0,-10 10 0,4-11 0,-13 18 0,-6 1 0</inkml:trace>
  <inkml:trace contextRef="#ctx0" brushRef="#br0" timeOffset="233881">20377 14484 24575,'-11'-4'0,"0"2"0,1-2 0,-1 4 0,-4 0 0,3 0 0,-3 0 0,4 0 0,-5 4 0,-1 2 0,-4 6 0,0 1 0,-3 7 0,7-6 0,-2 9 0,4-11 0,3-2 0,1 0 0,2-9 0,3 9 0,0-4 0,-4 4 0,9 5 0,-9-8 0,9 12 0,-4-12 0,5 12 0,-5-7 0,4 7 0,-4-3 0,5 14 0,5-7 0,-4 7 0,9-8 0,5 6 0,-7-10 0,15-1 0,-12 3 0,10-6 0,0 14 0,-5-15 0,6 6 0,-5-12 0,6 8 0,-2-9 0,-4 3 0,-2-8 0,-4 4 0,0-5 0,0 0 0,8 0 0,4-6 0,3-2 0,-5 1 0,2-12 0,9-4 0,5-7 0,-4 2 0,-9 10 0,-3-8 0,-7 1 0,8-7 0,-16 6 0,6-4 0,-10-2 0,-5-17 0,1 7 0,-32-12 0,17 21 0,-21-3 0,15 15 0,0 0 0,5 9 0,1-2 0,1 13 0,-9-10 0,0-4 0,4 5 0,10-4 0</inkml:trace>
  <inkml:trace contextRef="#ctx0" brushRef="#br0" timeOffset="249193">9024 11961 24575,'6'24'0,"-5"4"0,10 9 0,-10-11 0,9-5 0,-9-6 0,4-4 0,-5 5 0,0-10 0,0-2 0</inkml:trace>
  <inkml:trace contextRef="#ctx0" brushRef="#br0" timeOffset="249577">8955 12072 24575,'15'0'0,"2"0"0,4 0 0,0 0 0,8 8 0,2-6 0,5 11 0,-6-11 0,-18 2 0,-4-4 0,-13 0 0</inkml:trace>
  <inkml:trace contextRef="#ctx0" brushRef="#br0" timeOffset="250280">9250 12259 24575,'15'0'0,"-3"0"0,3 0 0,17 0 0,14 0 0,-5 0 0,2 0 0,20 0 0,0 0 0,-39 0 0,-8 0 0,-6 0 0,-13 0 0,-4 0 0</inkml:trace>
  <inkml:trace contextRef="#ctx0" brushRef="#br0" timeOffset="250578">9502 12172 10660,'-6'5'0,"1"13"5030,0 1-5030,4 18 2421,-4-5-2421,0 1 1394,4-8-1394,-4-9 5070,5-6-5070,0 5 0,0-3 0,0 3 0,0-9 0,0-1 0</inkml:trace>
  <inkml:trace contextRef="#ctx0" brushRef="#br0" timeOffset="250836">9501 12463 24575,'13'12'0,"3"3"0,41-4 0,-19-2 0,-2-4 0,-1 0 0,4 3 0,8-6 0,-10 7 0,-2-9 0,-25 0 0,-7 0 0,-7 0 0</inkml:trace>
  <inkml:trace contextRef="#ctx0" brushRef="#br0" timeOffset="251193">9810 12517 8191,'4'-6'0,"2"1"5063,5 10-5063,0 1 2818,-19 6-2818,-9 7 1719,-23 3-1719,8 0 6784,-3 1-6784,17-5 0,5-2 0,7-6 0,6-5 0</inkml:trace>
  <inkml:trace contextRef="#ctx0" brushRef="#br0" timeOffset="272493">10693 11342 8191,'-4'-6'0,"-2"-4"5063,-5 9-5063,0-4 2818,-4 5-2818,-1 17 1719,-1-3-1719,-2 22 0,1 2 0,-3 10 0,8 8 5783,-7 0-5783,18-8 0,-8-2 0,10-16 0,0-6 0,5-13 0,-4-2 0,13-7 0,-7 2 1001,8-4-1001,1-14 0,-5 5 0,-5-15 0,-7 12 0,-10 1 0,0 7 0,1 4 0,-1 0 0,0 4 0,5-2 0,1 2 0</inkml:trace>
  <inkml:trace contextRef="#ctx0" brushRef="#br0" timeOffset="273375">11658 10715 24575,'12'-9'0,"0"6"0,1-15 0,-2 16 0,2-17 0,-2 17 0,-3-2 0,3 14 0,-10 14 0,5 6 0,3 9 0,-7-9 0,6-6 0,-3-9 0,2 5 0,0-12 0,-1 6 0</inkml:trace>
  <inkml:trace contextRef="#ctx0" brushRef="#br0" timeOffset="274781">11829 8294 8191,'0'-11'0,"0"-4"5063,0 3-5063,-5 2 2818,4 0-2818,-9 9 1719,-8-4-1719,4 5 6784,-14 6-6784,16 1 0,-3 5 0,9 3 0,-5 1 0,10 4 0,3 9 0,9 1 0,12 4 0,9 1 0,5-3 0,8 1 0,0 1 0,-8-3 0,-9-8 0,-14-4 0,-4-9 0,-9 1 0,4 0 0,-14 1 0,1-6 0,-15 13 0,10-16 0,-10 10 0,7-13 0,0 0 0,-1-9 0,6 2 0,4-13 0,-4 4 0,9-5 0,-4-7 0,6-10 0,0-3 0,6 3 0,-4 9 0,10 9 0,-10 4 0,4 0 0,-2 6 0,-2-1 0,2 5 0,-4 1 0</inkml:trace>
  <inkml:trace contextRef="#ctx0" brushRef="#br0" timeOffset="280943">8602 13398 24575,'-6'5'0,"2"1"0,8 0 0,7-1 0,5-11 0,-5-1 0,-6 0 0,-29 7 0,14 6 0,-16 5 0,24-1 0,-2 1 0,8-5 0,2-1 0,5-10 0,-5-5 0,-1-2 0,-10 2 0,-1 5 0,0 9 0,1-2 0,5 2 0</inkml:trace>
  <inkml:trace contextRef="#ctx0" brushRef="#br0" timeOffset="281360">8572 13364 24575,'-21'-6'0,"-1"2"0,5 4 0,1 0 0,4 9 0,-5 7 0,2 22 0,-6 17 0,13-11 0,-1 1 0,22-21 0,5 3 0,25-1 0,20-9 0,-20-25 0,1-6 0,-6 5 0,-2-4 0,0-9 0,-5-2 0,-2-4 0,-8-1 0,-14-10 0,-20 4 0,1-4 0,-18 16 0,4 3 0,-4 12 0,-17-9 0,5 15 0,-7-7 0,17 15 0,11-4 0,12 4 0</inkml:trace>
  <inkml:trace contextRef="#ctx0" brushRef="#br0" timeOffset="282778">7546 11898 24575,'5'16'0,"1"4"0,6 6 0,-6 5 0,15 11 0,-17 5 0,26 4 0,-18-3 0,18 11 0,-10-1 0,-8-22 0,-1 0 0,6 25 0,-7-13 0,5-11 0,-13-7 0,12 1 0,4 1 0,4 30 0,-1-23 0,1-2 0,4 13 0,-9-13 0,1-13 0,-2 6 0,13 9 0,-7 2 0,5 8 0,-13-12 0,0-7 0,0-4 0,-7-9 0,8 1 0,-9-2 0,3-5 0,-7-1 0,12 2 0,-3 6 0,15 10 0,-8-7 0,11 13 0,-9-14 0,9 9 0,-4-2 0,3 1 0,-3-1 0,8 1 0,-7-3 0,3 0 0,-12-5 0,-2-4 0,-9-15 0,-2 2 0,-4-12 0</inkml:trace>
  <inkml:trace contextRef="#ctx0" brushRef="#br0" timeOffset="290248">10374 11304 24575,'-16'0'0,"1"0"0,14 0 0,-3-5 0,26 4 0,-10-21 0,12 13 0,-9-14 0,-4 12 0,-1 0 0,1 0 0,4-1 0,1 0 0,5-2 0,-1 0 0,1 0 0,-1 1 0,1-1 0,-1 0 0,1 0 0,-1 0 0,1 1 0,-1-1 0,26-25 0,-15 12 0,-4 5 0,0 0 0,7-1 0,5 4 0,-9 2 0,-2 1 0,-12 3 0,-1 1 0,-4 1 0,4-1 0,1 0 0,5-2 0,-1 0 0,1 0 0,-1 0 0,1 1 0,-1-1 0,1 0 0,-1 0 0,1 1 0,-1-1 0,1 0 0,-1 0 0,1 0 0,-1 1 0,1-1 0,-1 0 0,1 0 0,-1 1 0,-4 0 0,9-9 0,-12 14 0,11-24 0,-12 23 0,7-15 0,-3 11 0,4 6 0,4-12 0,-2 16 0,-1-19 0,-6 20 0,-1-17 0,-3 12 0,5-3 0,-9 0 0,2 4 0,-27 0 0,13 1 0,-13 5 0</inkml:trace>
  <inkml:trace contextRef="#ctx0" brushRef="#br0" timeOffset="292010">10930 10441 24575,'-5'-6'0,"4"-4"0,-9 9 0,9 13 0,-4 2 0,5 10 0,0-8 0,0-5 0,0-1 0,9 2 0,-2-1 0,4 2 0,2-7 0,-10 7 0,11-10 0,-13 11 0,4-8 0,-10 4 0,-6 1 0,-5-5 0,0-1 0,1-5 0,9-5 0,1 4 0,5-4 0</inkml:trace>
  <inkml:trace contextRef="#ctx0" brushRef="#br0" timeOffset="292226">10995 10421 24575,'23'-30'0,"-10"7"0,6 4 0,-6 7 0,-10 1 0,11 3 0,-13-5 0,8 10 0,-7-11 0,2 13 0,-4-4 0</inkml:trace>
  <inkml:trace contextRef="#ctx0" brushRef="#br0" timeOffset="293342">6820 14217 24575,'-1'-4'0,"16"-20"0,17-5 0,-3 3 0,-6 2 0,-14 23 0,-14 5 0,9-2 0,-11 7 0</inkml:trace>
  <inkml:trace contextRef="#ctx0" brushRef="#br0" timeOffset="293510">6856 14292 24575,'43'-39'0,"-12"7"0,2-1 0,-16 13 0,-11 14 0,-2 1 0</inkml:trace>
  <inkml:trace contextRef="#ctx0" brushRef="#br0" timeOffset="294574">14979 12739 24575,'12'-9'0,"3"1"0,12-15 0,-4 7 0,15-10 0,2 9 0,-4-7 0,-8 13 0,-17 2 0</inkml:trace>
  <inkml:trace contextRef="#ctx0" brushRef="#br0" timeOffset="294762">15093 12749 24575,'25'-11'0,"4"-1"0,24-18 0,-2 3 0,-6 1 0,-17 10 0,-24 12 0</inkml:trace>
  <inkml:trace contextRef="#ctx0" brushRef="#br0" timeOffset="296241">9154 13082 24575,'0'-10'0,"0"-1"0,9 0 0,-2 0 0,8 5 0,-4 1 0,-1 5 0,-4 0 0,-1 0 0</inkml:trace>
  <inkml:trace contextRef="#ctx0" brushRef="#br0" timeOffset="296391">9242 13059 24575,'16'-13'0,"5"-7"0,-14 17 0,4-6 0</inkml:trace>
  <inkml:trace contextRef="#ctx0" brushRef="#br0" timeOffset="297508">22545 11952 24575,'12'-9'0,"5"-2"0,3-10 0,4 0 0,-5 10 0,-3-3 0,-5 13 0,-5-4 0,-1 5 0</inkml:trace>
  <inkml:trace contextRef="#ctx0" brushRef="#br0" timeOffset="297692">22566 12035 24575,'54'-13'0,"-4"-3"0,-15-6 0,-14 9 0,-12 7 0</inkml:trace>
  <inkml:trace contextRef="#ctx0" brushRef="#br0" timeOffset="299008">11228 11090 8191,'-11'-9'0,"-3"2"5063,13-8-5063,-9 9 2818,18-10-2818,-1 7 1719,13-10-1719,11-3 0,0 3 6784,3 2-6784,-10 4 0,-9 12 0,-9-4 0,-1 5 0</inkml:trace>
  <inkml:trace contextRef="#ctx0" brushRef="#br0" timeOffset="299128">11322 11036 24575,'22'-13'0,"-2"6"0,-14 2 0,-1 5 0</inkml:trace>
  <inkml:trace contextRef="#ctx0" brushRef="#br0" timeOffset="301341">27725 10488 24575,'16'-24'0,"3"2"0,8 0 0,-1 3 0,2-1 0,24-22 0,-2 3 0,-22 19 0,-22 6 0,3 12 0,-8-8 0,4 10 0</inkml:trace>
  <inkml:trace contextRef="#ctx0" brushRef="#br0" timeOffset="301543">27700 10692 24575,'30'-18'0,"-6"0"0,6-6 0,-13 7 0,-2 1 0,-9 10 0,-1 2 0</inkml:trace>
  <inkml:trace contextRef="#ctx0" brushRef="#br0" timeOffset="311334">11531 8390 8191,'-21'0'0,"5"0"5063,1 0-5063,4 0 2818,5 5-2818,-4-4 1719,9 9-1719,-9-9 6784,9 8-6784,-8-3 0,-1 17 0,3-5 0,-7 6 0,13-4 0,-8-8 0,7 3 0,-2-4 0,-1-1 0,4 1 0,-9 0 0,9 0 0,-9-1 0,9 1 0,-9 0 0,9 4 0,-10 1 0,10 5 0,-10-5 0,9 3 0,-9-3 0,-3 17 0,5-9 0,-17 13 0,23-16 0,-22 7 0,21-6 0,-17 10 0,19-2 0,-15 8 0,15 0 0,-15 1 0,15-1 0,-16 0 0,16 0 0,-21 3 0,19-2 0,-19 2 0,20-2 0,-20 2 0,19-2 0,-19 2 0,21 5 0,-15-6 0,14-2 0,-11-9 0,12 24 0,-12-17 0,11 27 0,-5-32 0,-1 5 0,7-6 0,-6 9 0,-1-1 0,7 0 0,-6 0 0,-1 0 0,7-7 0,-7-3 0,9 1 0,0-7 0,0 6 0,-6-7 0,5-1 0,-5 1 0,6-1 0,0 1 0,0-1 0,0 1 0,0-1 0,0 1 0,0-1 0,0 1 0,0 7 0,0-5 0,0 1 0,0-5 0,0-3 0,-5 0 0,4-1 0,-4-4 0,5 0 0,0 0 0,0 4 0,0-3 0,0 3 0,0-5 0,4-4 0,-2 4 0,2-4 0,1 0 0,-4 3 0,9-7 0,-9 7 0,4-12 0,0 1 0,-4-4 0,4 1 0</inkml:trace>
  <inkml:trace contextRef="#ctx0" brushRef="#br0" timeOffset="311999">10868 10591 8191,'-16'0'0,"5"5"5063,2 5-5063,8 14 2818,-4-6-2818,10 5 1719,-4-12-1719,8 0 6784,-8-1-6784,13-4 0,-11 8 0,15-11 0,-11 10 0,8-11 0,-4 2 0,-1-4 0,6 0 0,-3-9 0,3-2 0,1-18 0,-9 11 0,0-10 0,-8 16 0,0-3 0,-5 9 0,4-4 0,-13 9 0,3-4 0,-10 5 0,10 9 0,-8-1 0,17 8 0,-13 0 0,13-4 0,-4 3 0,6 0 0,5-3 0,1-2 0,9-11 0,-8-5 0,2-2 0,-9 3 0</inkml:trace>
  <inkml:trace contextRef="#ctx0" brushRef="#br0" timeOffset="350993">5330 8967 8191,'0'-11'0,"8"39"2027,-2 4 1,1 5-2028,7 3 0,0 3 0,0 22 0,-1 0 0,-3-17 0,0 0 0,0 0 0,0 4 0,0-2 0,0 15 0,1-3 0,3-4 0,2-4 1336,-7-12 0,0-8-1336,4-13 1871,-11-3-1871,-7-17 6288,-6-2-6288,-18-9 1140,-1-7-1140,-8 7 358,-4-14-358,11 20 0,4-11 0,12 15 0,14 22 0,11-12 0,24 19 0,4-22 0,9-1 0,-1-6 0,6-21 0,-10 9 0,-6-15 0,-21 10 0,-9 0 0,-2-4 0,-4 0 0,-6-5 0,5 14 0,-5-2 0</inkml:trace>
  <inkml:trace contextRef="#ctx0" brushRef="#br0" timeOffset="353817">10297 15737 24575,'9'20'0,"-4"-6"0,21 33 0,-9-14 0,4 13 0,-2-8 0,0 0 0,0 0 0,0 1 0,-2-9 0,-1-2 0,-8-7 0,7-4 0,-13-1 0,12-9 0,-33-17 0,19 6 0,-20-11 0</inkml:trace>
  <inkml:trace contextRef="#ctx0" brushRef="#br0" timeOffset="354387">10315 15735 8191,'-31'-10'0,"-6"1"5063,18 4-5063,-5 4 2818,13-4-2818,0 5 1719,0 0-1719,0 5 6784,1 1-6784,-3 9 0,7 9 0,-23 24 0,23 19-876,-12-21 1,0 1 875,15 0 0,3 0 0,-6 3 0,0 0 0,5-4 0,2-1 0,4-3 0,1 0 0,0-1 0,2-1-251,5-6 1,2-2 250,15 27 0,1-16 0,4-12 0,7-16 0,14-7 0,-17-6 0,4-4-568,3-2 0,1-4 568,8-3 0,0-5-1542,1-7 1,-1-4 1541,-2-3 0,-2-3 0,-2 0 0,-2-2 235,-9 3 0,-3-1-235,-8 3 0,-4-1 0,-9-1 0,-4-2 0,0-32 0,-8 22 0,-4-2 0,-8 1 0,-4-3 0,-1 3 0,-3-3 0,-2 4 0,-9-2 0,-5 3 0,-3 3 0,-5-1 0,2 8 0,2 10 0,-1 5 0,-14-1 0,0 2 0,15 5 0,2 3 0,-30 6 0,10-8 398,22 11-398,11 0 247,17 5 0,2-4 1,4 4-1</inkml:trace>
  <inkml:trace contextRef="#ctx0" brushRef="#br0" timeOffset="355661">13202 11545 8191,'-6'-15'0,"18"-1"5063,1-1-5063,24-2 2818,10 11-2818,12 0 0,-26 18 0,-1 7 0,22 15 0,-28 26 0,-11-2 1719,-15-8-1719,0-1 6784,0-16-6784,9-11 0,3-11 0,21-36 0,9-2 0,-2-14 0,1-10-1479,-16 12 1,-2-2 0,-1-1 1478,0 3 0,-2-1 0,-2-2 0,-4-5 0,-2-3 0,-9 5-510,-12 1 0,-5 4 510,3-2 0,-6 3 0,-9 9 0,-9 6 0,-17 1 0,-8 7 0,8 7 0,-4 4 0,-2 6-528,4 7 1,-3 7-1,-1 3 1,1 2 527,-4 2 0,-1 3 0,2 4 0,4 2-668,7 1 1,3 4 0,3 1 0,2 3 667,4 0 0,2 3 0,3 0 0,5-1 0,3 2 0,5-1 0,4 1 952,-2 18 0,5-1-952,2-4 0,7-2 0,12-9 0,5-3 0,-2-1 0,4-3 0,13-3 0,5-3 0,1-4 0,2-3 0,8-2 0,3-5-747,6-5 0,2-3 747,1 0 0,5-6 0,-14-8 0,5-4 0,1-3 0,-1-1 0,1-2 0,0-1 0,-1-2 0,0-1 0,1-3 0,1-2 0,-2-1 0,-3-2 0,-4-1 0,-2-1 0,-3-1 0,-7-3 0,-4-5 0,-7-3 0,-4-1 0,-4-4 0,-4-1 0,-1 1 0,3-20 0,-7 0 0,-11 14 0,-6-2 0,-2 5 0,-2 3 0,-4 4 0,-11-5 0,-9 8 130,-23 22 0,-1 9 1,8-2-1,10 10 0,1 0 1</inkml:trace>
  <inkml:trace contextRef="#ctx0" brushRef="#br0" timeOffset="381412">21722 16250 8191,'-5'-6'0,"4"-4"5063,-9 9-5063,9 6 2818,-4 6-2818,5 18 1719,-8 1-1719,6 4 0,2 3 3392,-4 2 0,-1 1-3392,0 8 0,2 1 0,2-7 0,-1-1-828,-2-4 0,0-1 828,4 29 0,0-25 0,0 2 0,0-2 0,0 3-351,0 3 0,0 5 1,0 1 350,0 3 0,0 1 0,0 3 0,0-7 0,0 3 0,0-1 0,0-2-617,0 4 0,0-3 0,0-2 617,-1 15 0,2-9 0,7-1 0,-6-1 0,7-18 1401,-9 2-1401,5-17 1025,-4-7-1025,4-4 2133,-5 4-2133,0-3 0,0 4 0,0-1 0,0 2 0,0-1 0,4-5 0,15-7 0,8-4 0,36 0 0,-9 0-275,-18 0 0,1 0 275,19 0 0,-17 0 0,3 0 0,1 1 0,1-2 0,-1-4 0,1 0 0,-4 4 0,0 0 0,1-4 0,-1 0 0,22 5-444,-21 0 1,-1 0 443,24 0 244,-24 0 0,3 0-244,10 0 0,4 0 0,9 0 0,0 0-873,-8 0 0,-2 0 873,-1 1 0,-3-2 0,-16-4 0,1-1-147,15 4 0,2 1 147,6-4 0,3-1 0,-14 5 0,2 2 0,-2-1-645,17 0 1,-1 0 644,-6 1 0,-2-2 0,-11-4 0,-1-1 0,1 4 0,0 1-174,-1-5 0,2 0 174,17 5 0,4 2 0,-24-1 0,0 0 0,2 0-311,11 0 1,3 0 0,-3 0 310,10 0 0,-2 0 0,-1 0 0,-4 0 5,-14 1 1,0-2-6,11-4 0,2-1 0,2 5 0,1-1 0,-16-4 0,1-3 0,-1 3 186,15 4 0,-1 1-186,-5-5 0,-2 1 0,-11 5 0,0 0 0,2-6 0,1 0-48,0 5 1,2-1 47,-4-5 0,2-2 0,1 2 0,-2 5 0,1 3 0,1-3 0,6-4 0,1-3 0,-3 2 653,4 6 1,-3 0-654,-4-4 0,2 0-95,12 0 1,1-1 94,-3 0 0,3-2 0,-6 1 0,4-2 0,-4 1 69,3 1 0,-3 0-69,-2-5 0,-2 2 0,14 8 0,-3-9 498,-15 11-498,15-9 0,-3 7 0,-8-7 1262,-7 3-1262,-17 5 507,3-5-507,15-9 873,-11 8 0,3 0-873,8-7 0,2 0 0,-3 7 0,-1 1-298,2-5 0,-3 1 298,13 7 0,-8-15 0,-2 16 0,-8-7 0,-7 3 0,6 5 0,-5-12 0,8 3 0,-8 2 596,-8-5-596,-8 12 0,-1-4 0,-4 0 0,9 4 0,-4-10 0,0 9 0,-6-9 0,0 10 0,-3-13 0,4 7 0,1-8 0,-1 4 0,0 0 0,0 5 0,-5-4 0,3 9 0,2-10 0,5 10 0,4-5 0,-8 1 0,1 4 0,-7-4 0,5 0 0,0-1 0,0-14 0,-5 7 0,3-7 0,1-3 0,-3 9 0,7-23 0,-4 2 0,-1-24 0,8 7 0,-15-3 0,6 9 0,1-12 0,-3 17 0,0-1 0,5-21 0,-6 22 0,0 3 0,5-10 0,-8-9 0,8 1 0,0 0 0,-8 0 0,8 16 0,0-1 0,-7-22 0,2 21 0,0 1 0,-5-5 0,0 11 0,0 10 0,0 9 0,-5-1 0,-1 2 0,-5 9 0,-4-5 0,-9 10 0,1-6 0,-6 7 0,8-6 0,0 5 0,-16-5 0,-21 6 0,-3 0-431,24-5 0,0 0 431,-26 2 0,-3-7 0,26 10 0,-2 0 0,-15-5 0,-2-1 0,-3 5 0,-1-1 0,15-5 0,-2-2 0,1 2 0,1 5 0,2 2 0,2-1 0,-6-4 0,3-1 0,-2 6 0,1 0 0,-17 0-31,13 0 0,-3 0 31,6 0 0,-1 0 0,-14 0 0,0 0-520,20 0 0,1 0 520,2 0 0,1 0 0,-16 0 0,-8 0 0,6 0 0,12 5 0,-4 0 0,-1 2 0,-3 0 0,-2-3 0,-4-1 0,4 2 0,-3 6 0,3-1 0,-10-8 0,2-1 0,19 3 0,2 2 0,-1-1 0,-2 0 0,-17-5 0,-1 2-428,15 9 0,1-1 428,-5-9 0,-1 1 0,-5 9 0,2-1 0,11-8 0,0-1 0,-16 4 0,0 1-105,15-1 1,1 0 104,-7-4 0,2 0 0,11 9 0,1-1 0,-2-8 0,3 0 0,-18 7 0,9-2 0,-5-1 0,-4-3 0,-3-1-401,11 3 0,-2 0 0,1-1 401,-9-3 0,1 0 0,3 5 0,2 1 0,15-5 0,0 1-105,-11 3 1,-2 1 104,-2-6 0,-1 0 0,-7 0 0,-2 0 0,1 0 0,2 0 347,15 0 1,1 0-348,1 0 0,3 0 0,-17 0 127,20 0 1,-1 0-128,-5 0 0,-1 0 0,-9-1 0,0 2 0,8 3 0,0 1 0,-9-3 0,1-1 646,16 4 0,1 0-646,-9-4 0,-2-2 119,0 0 1,1 2-120,-2 4 0,-1 0 0,-9-4 0,2 0 177,14 4 0,3 0-177,0-4 0,4-2 0,-4 1 0,4 0 0,-3 0 1021,-27 9-1021,18-8 0,0 0 0,12 3 0,1 0-969,-33 6 969,10-7 0,8 7 556,2-2-556,-9-6 0,22 6 0,-2 1 0,-4-4 0,0 1 0,3 6 0,1 1 0,-21 0 0,15 10 0,-14-12 0,20-1 998,-10-1-998,23-5 0,6-2 0,-1 12 0,11-12 0,0 7 0</inkml:trace>
  <inkml:trace contextRef="#ctx0" brushRef="#br0" timeOffset="404255">15369 15872 24575,'-17'-6'0,"-3"1"0,4 5 0,-20 24 0,21-13 0,-23 28 0,35-22 0,-10 16 0,13-1 0,13 4 0,-1-9 0,12-6 0,-3-8 0,-1 1 0,5 4 0,-6 9 0,-3 7 0,-10-2 0,-26 3 0,2-9 0,-18 5 0,11-9 0,-12 5 0,8-18 0,-5 4 0,17-30 0,8 3 0,9-14 0,0 16 0,0 3 0</inkml:trace>
  <inkml:trace contextRef="#ctx0" brushRef="#br0" timeOffset="405522">15402 16114 8191,'5'-11'0,"1"0"5063,5 5-5063,-1 11 2818,9 10-2818,-11 15 1719,5-4-1719,-13 19 6784,0-15-6784,0 4 0,8-61 0,-6 13 0,13-40 0,-4 38 0,15 6 0,-8 5 0,5 5 0,-11 9 0,5 2 0,2 5 0,3-5 0,-5-6 0,-1-10 0,-6-1 0,6-6 0,3-8 0,-2 1 0,6-2 0,-16 5 0,-7 9 0,-7 2 0,-3 10 0,0-4 0,9 9 0,1-5 0,6 6 0,17 4 0,-5-8 0,1 6 0,0-12 0,-8 4 0,9-5 0,1-5 0,-10-5 0,8-4 0,-17-5 0,13 1 0,-13-3 0,4 1 0,-6 4 0,0-4 0,-6 4 0,4 0 0,-9 5 0,10 2 0,-9 3 0,9-5 0,-4 0 0,5 22 0,0 5 0,9 23 0,8 19 0,1-14 0,8 4 0,-13-24 0,2-26 0,-9-12 0,-2 0 0,-4-3 0</inkml:trace>
  <inkml:trace contextRef="#ctx0" brushRef="#br0" timeOffset="405705">16048 15886 24575,'0'26'0,"0"-1"0,6 5 0,8-4 0,2 5 0,-2-7 0,1-6 0,-3-8 0,-1-4 0,-2-6 0</inkml:trace>
  <inkml:trace contextRef="#ctx0" brushRef="#br0" timeOffset="405938">16201 16029 8191,'6'-20'0,"8"-5"5063,-5 8-5063,-5 3 2818,-6 18-2818,-12 4 1719,13 7-1719,-4 0 6784,16 1-6784,1-4 0,1-3 0,-3-9 0</inkml:trace>
  <inkml:trace contextRef="#ctx0" brushRef="#br0" timeOffset="406260">16335 15944 10477,'5'-6'0,"9"14"5051,3 6-5051,2 11 2452,-8-7-2452,-7-34 1417,-4-2-1417,0-38 0,15 8 5178,0 3-5178,15 4 0,-16 33 0,-1-3 0,-13 20 0</inkml:trace>
  <inkml:trace contextRef="#ctx0" brushRef="#br0" timeOffset="407272">15243 16796 24575,'36'0'0,"-8"0"0,9-8 0,-7 6 0,16-17 0,2 17 0,1-19 0,1-3 0,-13 15 0,1-1-1181,16-14 1,0 0 1180,-17 11 0,0 1-450,15-5 1,2-1 449,-1 0 0,1-1 0,7-4 0,-1 0 0,-7 2 0,-4-1 0,-11 2 0,-4-1 0,19-14 0,-16 0 0,-6-1 0,-6 1 0,-2 2 0,7-23 0,-4 1 0,-14 23 0,0 0 1122,4 1 0,-2 1-1122,-11-9 0,21-2 0,-22 3 1016,6-18-1016,-8-3 0,-6 7 0,-4-1 0,-7 22 0,-15-20 0,6 14 0,-12-9 0,-4 15 0,-11-2 0,1 5 0,-3 1 0,16 8 0,2 7 0,-4 2 0,1 4 0,-2 1 0,-21-2 0,-1 3-747,14 3 0,3 2 747,-2-2 0,-1 2 0,-4 2 0,2 5 0,6 4 0,0 3 0,-9-2 0,1 2 0,12 3 0,0 2 0,-14 2 0,-2 3 0,1 6 0,1 2 0,16-11 0,1 0 0,1 1 0,-9 12 0,5 1 0,-5 10 0,8-1 0,11 5-74,10-14 0,3 3 74,8 4 0,1 2 0,-8 10 0,3 1 0,9-11 0,1-3 0,-4-4 0,0-3 0,5 19 0,0-6 0,9 0 0,2-3 0,9-20 0,-2 1 0,-2-19 1482,-4 2-1482,3-9 160,2 0-160,-6-5 0,-1 4 0,-10-4 0</inkml:trace>
  <inkml:trace contextRef="#ctx0" brushRef="#br0" timeOffset="408771">16425 16486 24575,'11'6'0,"4"4"0,2-5 0,12 8 0,2-7 0,9 8 0,-2-11 0,25 5 0,-25-13 0,1-5 0,13-3 0,0-3 0,-8 2 0,-1-3 0,4-5 0,-4 0 0,9 1 0,-3-6 0,-19 14 0,-17-3 0,1 10 0,-13-16 0,9 9 0,-4-7 0,0 6 0,3 12 0,-7-7 0,2 8 0,-4-4 0</inkml:trace>
  <inkml:trace contextRef="#ctx0" brushRef="#br0" timeOffset="409060">17166 16178 24575,'15'6'0,"11"2"0,24 15 0,-5-5 0,8 12 0,-28-14 0,-6 8 0,-13-13 0,-1 14 0,-19-6 0,1 4 0,-12-5 0,13-10 0,3-2 0</inkml:trace>
  <inkml:trace contextRef="#ctx0" brushRef="#br0" timeOffset="413121">18338 1943 24575,'11'33'0,"-1"1"0,1 31 0,14-9 0,-9 5 0,7-24 0,0-6 0,-11-26 0,13-30 0,13-16 0,-9 0 0,3-4-918,4-3 0,5-3 918,-9 12 0,3-4 0,1 0 0,0 0-606,0 0 1,-1 0-1,1-1 1,2 0 605,4-6 0,2-1 0,0 1 0,-4 2 0,1 1 0,-3 2 0,-4 4 0,4-9 0,-8 19 0,-14 31 0,-36 46 0,-1 6 0,-8-2 0,14-30 0</inkml:trace>
  <inkml:trace contextRef="#ctx0" brushRef="#br0" timeOffset="413607">18218 2160 24575,'-8'53'0,"3"-19"0,4 2 0,16 16 0,7 2 0,-10-11 0,5-3-446,11-1 1,5-6 445,17-10 0,1 2 0,5-22 0,-17-7 0,3-7 0,6-22 0,0-12-840,-15 11 0,1-3 0,1-3 0,-1-2 840,5-9 0,1-4 0,-1 0 0,-2 0 0,-5 6 0,-2-1 0,0 1 0,1 0 0,3-4 0,2-2 0,0 3 0,-3 3 110,-2 5 1,-3 3 0,0 1-111,0 2 0,0 2 0,-2 3 0,1 4 0,-3 7 0,-1 4 373,-17 32-373,-1-1 0,-5 3 0,0-7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4T05:49:42.873"/>
    </inkml:context>
    <inkml:brush xml:id="br0">
      <inkml:brushProperty name="width" value="0.05292" units="cm"/>
      <inkml:brushProperty name="height" value="0.05292" units="cm"/>
      <inkml:brushProperty name="color" value="#00B050"/>
    </inkml:brush>
  </inkml:definitions>
  <inkml:trace contextRef="#ctx0" brushRef="#br0">1689 5477 24575,'0'16'0,"0"3"0,6 6 0,10 18 0,19 2 0,-1-5 0,12-19 0,-1-28 0,9-15 0,-12-1 0,4-8 0,2-4 0,4-1-848,-9 7 0,3-2 0,2-1 0,2-1 0,1-1 0,1-1 0,0-1 848,-5 3 0,1-1 0,2-1 0,0-1 0,0-1 0,1 1 0,-1 0 0,-1 1 0,-1 1-603,2-1 1,-1 0 0,0 1 0,-1 0 0,1 0 0,-1 1-1,0 1 1,0 0 602,4-2 0,2 0 0,-1 0 0,0 1 0,-1 2 0,-3 1 0,-1 4-301,10-6 0,-4 4 1,-1 3-1,1-1 301,1 1 0,1 0 0,-1 2 0,-4 2 0,-4 3 0,-2 3 0,-2 0 0,19-7 0,-12 11 869,-26 21 1,-14-2 0,-10 6-1</inkml:trace>
  <inkml:trace contextRef="#ctx0" brushRef="#br0" timeOffset="2949">8762 6248 24575,'0'-11'0,"-4"5"0,-2-4 0,-27 9 0,-12-4 0,-15 5 0,-5 0 0,9 0 0,10-1 0,-4 2 0,1 3 0,-1 2-146,5-1 1,-2 1-1,1 2 146,-20 5 0,2 3 0,15-2 0,1 2 0,-8 2 0,4 1 0,19-5 0,3 1 0,-5 3 0,1 0 0,-11 11 0,10-2 0,13-8 0,2 4 0,-5 6 0,2 4 437,-12 15-437,20-15 0,-4 0 0,17-13 0,-12 26 0,12 5 0,-3-17 0,1 1 0,4 31 0,0-24 0,0 21 0,13-24 0,9 22 0,-2-33 0,3-3 0,11 9 0,3-1 0,-17-19 0,26 11 0,8 5 0,-15-12 0,2 1 0,-3 1 0,-1-2 0,-2-8 0,-1-1-329,0 8 0,0-3 329,32-10 0,-15 9 0,4 1 0,9-5 0,3-3 0,-16-2 0,3 0 0,0 2 0,2 1 0,0 2 0,-3-3 0,9-5 0,-2 1 0,-11 5 0,1 2 0,-2-3 0,18-4 0,1-1-370,-13 6 1,2 2 0,1-2 369,3-4 0,2-4 0,-3 2 0,-4 3 0,-2 1 0,-1-2 0,14-2 0,-2-2 0,-2 1 0,-1 0-306,-5 0 0,-1 0 306,7 0 0,0 0 0,-6 0 0,0 0 0,-1 0 0,-4 0 0,-13 0 0,0 0 0,25 0 0,4 0 0,-23 0 0,0 0 0,3 0-322,12 0 1,3 1 0,0-2 321,-2-2 0,-1-2 0,-3 1 0,11 3 0,-1-1 0,-17-1 0,1-1 0,-2 0 0,9-2 0,0 1-9,-11 3 0,1 2 0,0-1 9,19-5 0,-3 1 0,-14 5 0,-3 0 0,0 0 0,-3 0 0,14 0 507,-14-5 0,3 0-507,1 4 0,1 0 0,5-9 0,0 0-21,-9 9 1,-3-1 20,-6-10 0,-4-1 0,8 10 508,-9-12 1,1 0-509,21 5 332,-14-2 1,2-1-333,-2 4 0,0 0 0,23-11 0,-25 14 0,-1 0 0,13-13 0,18 17 714,-15-14-714,6 8 0,-16-6 0,-6-6 0,-4 11 0,-3-17 0,-1 14 0,11-16 0,-3 5 0,8-5 0,-19 9 0,9-5 0,-14 2 0,2 3 0,-4-1 0,-1 4 0,0-2 0,-4-3 0,3-11 0,-7 0 0,-1 0 0,-1 2 0,-6 10 0,0-10 0,0 7 0,0-8 0,-4 14 0,2 2 0,-7-1 0,3 4 0,-9-10 0,-2 5 0,-4-6 0,-13-2 0,-3 0 0,0 9 0,-9-10 0,5 17 0,7-4 0,-5-3 0,-12-4 0,-1 2 0,5 8 0,0-1-572,-7-13 0,2 4 572,-14 16-238,29-8 0,1-1 238,-15 2 0,-4 1 0,-8-9 0,18 17 0,10-3 0,-1 0 0,-20-6 0,9 10 0,-5-1 0,0-9 0,-2 0 557,-11 10 1,0-1-558,11-8 0,4 1 0,11 8 0,2 0 0,-26-18 0,15 17 252,10-8 1,-5 0-253,-7 8 0,-3 1 0,-4-9 0,-2 0 0,-6 9 0,3 0 0,18-9 0,0 0 0,-12 9 0,-1 0 0,5-10 0,-1 1-235,6 7 0,-3 4 0,-1-2 235,1-3 0,0 0 0,1 1-812,-14 2 0,3 2 812,5-1 0,4 0 0,14 0 0,0 0 0,-15 0 0,-2 0 0,5 0 0,-1 0 0,5 0 0,-1 0 0,1 0-514,-4 1 1,1-2 513,2-4 0,2 0 0,-20 2 305,20-1 0,-1-1-305,1-1 0,-1 2 0,-15 2 0,0 1 0,10-4 0,4 0 0,6 5 0,4 0 0,-11 0 1586,18 6-1586,8-4 0,0 9 0,-1-10 290,5 8 0,7-7 0,5 2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4T05:49:58.325"/>
    </inkml:context>
    <inkml:brush xml:id="br0">
      <inkml:brushProperty name="width" value="0.05292" units="cm"/>
      <inkml:brushProperty name="height" value="0.05292" units="cm"/>
      <inkml:brushProperty name="color" value="#00B050"/>
    </inkml:brush>
    <inkml:brush xml:id="br1">
      <inkml:brushProperty name="width" value="0.05292" units="cm"/>
      <inkml:brushProperty name="height" value="0.05292" units="cm"/>
      <inkml:brushProperty name="color" value="#A020F0"/>
    </inkml:brush>
    <inkml:brush xml:id="br2">
      <inkml:brushProperty name="width" value="0.05292" units="cm"/>
      <inkml:brushProperty name="height" value="0.05292" units="cm"/>
    </inkml:brush>
  </inkml:definitions>
  <inkml:trace contextRef="#ctx0" brushRef="#br0">16512 2360 24575,'0'0'0</inkml:trace>
  <inkml:trace contextRef="#ctx0" brushRef="#br0" timeOffset="414">16490 2371 24575,'0'67'0,"11"-26"0,3 2 0,3 5 0,2 0-1593,4-5 0,1-4 1593,-2-6 0,-1-5 1003,5-1-1003,-5-19 523,7-2-523,15-15 0,11-13 0,-8-8 0,5-9 0,3-5 0,0 2-1247,-5 7 0,1 2 0,2-2 0,0-1 1,2-3 1246,-6 2 0,0-3 0,2-2 0,1 0 0,0-1 0,-1 1 0,1 3-490,-4 2 1,-1 2-1,-1 1 1,2 0-1,0 0 1,3 0-1,1-1 490,0 2 0,1 0 0,3-1 0,1 0 0,0 0 0,2 1 0,-1 0 0,-1 0 0,0 2 0,-3 1 0,0 1 0,0 0 0,0 1 0,0 0 0,0 0 0,0 1 0,1 0 0,-1 0 0,7-3 0,1 0 0,0 0 0,1 1 0,-2 0 0,-1 1 0,-3 2 0,-3 2 0,8-3 0,-2 1 0,-4 2 0,-4 3 0,-6 3 0,19-10 0,-25 18 0,-46 35 0,-22-7 0,-9 1 0,0 10 0,-2-1 0,5-8 0,0-2 0,-13 6 0</inkml:trace>
  <inkml:trace contextRef="#ctx0" brushRef="#br0" timeOffset="1069">16482 2734 24575,'-6'27'0,"2"21"0,4 8 0,7-11 0,3 2-662,-6-1 0,0 4 0,3-5 662,10-6 0,1-4 0,10 16 293,-2-28 0,8-9-293,24-17 0,6-12 0,-21 3 0,1-3 0,3-4-1404,4-6 1,3-4-1,2-4 1,-3-2 1403,-2-3 0,-4-1 0,2-5 0,5-3 0,-12 10 0,2-3 0,3-3 0,2-2 0,0 0 0,2-1 0,0 1 0,-1 0-496,-2 4 0,0 0 1,1 0-1,0-1 0,1 1 1,1 0-1,0-1 1,1-1-1,1 1 496,-3 2 0,1-1 0,2 0 0,-1-1 0,2 0 0,0 0 0,0 1 0,0 0 0,-1 1 0,0 0 0,-1 2-213,0 1 0,0-1 1,0 1-1,-1 1 0,1 0 1,-1 1-1,-1 1 0,0 2 1,-1 0-1,-2 2 213,9-3 0,0 0 0,-1 3 0,-1 1 0,-2 1 0,-3 2 0,-3 1 0,8-5 0,-4 2 0,-4 3 0,-4 5 7,9 0 1,-22 12-8,-39 17 761,-7-7 1,-7 7 0,7-9 0</inkml:trace>
  <inkml:trace contextRef="#ctx0" brushRef="#br0" timeOffset="15065">13395 16261 24575,'0'-11'0,"0"-4"0,-5 3 0,-2-7 0,-17-1 0,4 3 0,-10 3 0,9 9 0,1 5 0,-1 0 0,5 0 0,-7 18 0,5 36 0,3-23 0,-1 2 0,8 8 0,2 0 0,-10 15 0,16-1 0,6-22 0,-4 0 0,25-18 0,5-9 0,1-15 0,2-7 0,21-11-524,-25-1 0,-2-4 524,-8 5 0,-3-5 0,0-25 0,-5-8 0,-1 8 0,-1-3 0,-2 0-1273,-3 1 1,-2 0-1,1 1 1273,0-4 0,-1 1 0,-1 7 0,-2 9 0,-2 6 0,-4-10 0,-1 26 0,-4 34 0,0 20 0,4 10 0,1 4 0,2 3-304,0-4 1,-1 3 0,1-2 303,1 10 0,4-1 0,5-9 0,4 0 0,0-2 442,2 2 0,2-2 0,1 0 0,1-6 1,4-8-1</inkml:trace>
  <inkml:trace contextRef="#ctx0" brushRef="#br0" timeOffset="15447">13689 16197 24575,'7'21'0,"8"7"0,-10 6 0,0 4 0,5-5 0,0 0 0,-5 8 0,0-1 0,4 7 0,-9-40 0,-7-27 0,6-21 0,1-7 0,-4 10 0,2-1 0,5-16 0,4 3 0,1 4 0,13 16 0,5 17 0,-3 9 0,-3 1 0,-11 5 0</inkml:trace>
  <inkml:trace contextRef="#ctx0" brushRef="#br0" timeOffset="15831">14099 16127 24575,'-5'-6'0,"-10"6"0,2 23 0,-18 12 0,23 25 0,-17-2 0,22 7 0,-2-28 0,16-5 0,13-26 0,-3-19 0,13-17 0,-16-12 0,-2 6 0,-9 22 0,-7 20 0,0 6 0,0 3 0,4-9 0,-3-1 0,4-5 0</inkml:trace>
  <inkml:trace contextRef="#ctx0" brushRef="#br0" timeOffset="16201">14262 16220 24575,'0'49'0,"0"-10"0,5-9 0,1-13 0,9-7 0,2-10 0,5-10 0,0 3 0,-4-2 0,2 9 0,-8 0 0,8 0 0,-4 0 0,-4-5 0,-3-1 0,-9-5 0,0 0 0,-13-8 0,-4 5 0,-4-9 0,6 14 0,10 0 0</inkml:trace>
  <inkml:trace contextRef="#ctx0" brushRef="#br0" timeOffset="16748">15217 16151 24575,'0'-37'0,"-4"8"0,-2 13 0,-14 10 0,-3 12 0,1 11 0,1 15 0,14-9 0,10 8 0,9-24 0,18 4 0,-7-11 0,7-6 0,-14 4 0,3-4 0,-7 6 0,11 13 0,-6-4 0,3 5 0,-1-8 0,-12-6 0,3 0 0</inkml:trace>
  <inkml:trace contextRef="#ctx0" brushRef="#br0" timeOffset="17847">16116 15264 8191,'-5'-11'0,"4"18"4821,-4 40-4821,5 13 0,0-16 0,0 2 1115,0-1 1,0 2-1116,0 1 0,0 4 0,0-2 0,0 12 0,0-1 0,0-14 0,0 0 0,0-5 0,0 19 1830,-5-34-1830,20-72 0,5-17 0,-4 24 0,2 1 3214,-3 4 1,2 7-3215,7 11 261,-3 9-261,1 20 812,-1 24-812,-8 1 0,-5 8 0,-8-18 0,5-8 0,1-10 0,9-1 0,-3-15 0,-2 4 0,-5-4 0</inkml:trace>
  <inkml:trace contextRef="#ctx0" brushRef="#br0" timeOffset="18065">16426 15921 24575,'0'16'0,"5"-9"0,22 10 0,-2-20 0,11 2 0,-21-25 0,-29-2 0,-8-3 0,-19 5 0,-6 16 0,13 1 0,6 9 0,18 0 0</inkml:trace>
  <inkml:trace contextRef="#ctx0" brushRef="#br0" timeOffset="18399">16588 15772 24575,'24'14'0,"1"0"0,-11 21 0,-3-2 0,-5-5 0,-11-4 0,12-44 0,16-27 0,-7 19 0,2-1 0,5-2 0,1 4 0,9 5 0,5 13 0,-7 26 0,-2 6 0,5 18 0,-25 7 0,11 0 0,-19-18 0,4-8 0</inkml:trace>
  <inkml:trace contextRef="#ctx0" brushRef="#br0" timeOffset="18582">17012 15481 8191,'-6'-6'0,"2"1"0</inkml:trace>
  <inkml:trace contextRef="#ctx0" brushRef="#br0" timeOffset="19033">17075 15624 24575,'30'-15'0,"7"5"0,13-7 0,-15 11 0,-15 23 0,-15 5 0,-34 36 0,16-14 0,-17 7 0,24-26 0,11-14 0,16 3 0,23-12 0,1-1 0,-7-3 0,-21-7 0</inkml:trace>
  <inkml:trace contextRef="#ctx0" brushRef="#br0" timeOffset="19267">17487 15680 24575,'16'6'0,"9"-1"0,-12-5 0,2-10 0,-10 3 0,-30-14 0,2 14 0,-35-18 0,28 21 0,-5-11 0,29 15 0,2 0 0</inkml:trace>
  <inkml:trace contextRef="#ctx0" brushRef="#br0" timeOffset="20130">17495 15567 24575,'16'0'0,"-1"5"0,-4 6 0,-1 5 0,-4 1 0,4-1 0,2-20 0,9-4 0,21-10 0,-12 5 0,9 7 0,-10 12 0,-1 2 0,12 0 0,-4 4 0,-4-11 0,3 1 0,-18-13 0,11-18 0,-20 5 0,-5 0 0,-10 14 0,-12 10 0,12 9 0,-7 3 0,18 9 0,-2-5 0,14-6 0,-4-5 0,3 0 0,-9-9 0,-1-2 0,-5-10 0,-9-13 0,8-15 0,0-7 0,-3 9 0,0-2-553,0 0 0,-1-3 1,2 4 552,2-1 0,-1 4 0,-3 3 0,-1 5 0,1 2 0,4 82 0,-2-19 0,1 3 0,1 19 0,2 2 0,-2-19 0,2-3 0,7 20 0,0-23 414,2 1 1,-3-22-1,-7-6 1</inkml:trace>
  <inkml:trace contextRef="#ctx0" brushRef="#br0" timeOffset="20314">17899 15383 8632,'10'-15'0,"-3"8"5102,21-8-5102,15 13 688,1-4 0,-6 6 0,-21 0 1</inkml:trace>
  <inkml:trace contextRef="#ctx0" brushRef="#br0" timeOffset="20847">18159 15338 8191,'1'-6'0,"-11"14"5063,2 4-5063,-4 8 2818,12 0-2818,0-4 1719,9-4-1719,3-3 6784,10-9-6784,-6 5 0,0 1 0,-5 5 0,4-5 0,-3-1 0,3-5 0,0 0 0,2 0 0,4-10 0,7-27 0,-3-21 0,-3-1 0,-1-8-382,-9 18 1,0-2 0,-2 0 381,1 4 0,-2 1 0,-1 1-318,1-10 1,-5 8 317,-10 11 0,-18 31 0,-2 39 0,-5 25 0,20-16 0,3 2 0,1-7 0,4 1 0,5 6 0,4-2 0,11 4 1107,1 9-1107,8-29 168,-9-12 0,-5-9 0,-3-1 0</inkml:trace>
  <inkml:trace contextRef="#ctx0" brushRef="#br0" timeOffset="22598">13590 17192 24575,'0'47'0,"5"-7"0,1 1 0,-5-5 0,0 2 0,4 19 0,1 1 0,0-13 0,-2-3 0,-3-2 0,1-2 0,12 18 0,-13-30 0,4-16 0,-5-5 0</inkml:trace>
  <inkml:trace contextRef="#ctx0" brushRef="#br0" timeOffset="22819">13781 17647 24575,'0'24'0,"0"-5"0,5 11 0,-4-13 0,9 3 0,-9-13 0,4 2 0</inkml:trace>
  <inkml:trace contextRef="#ctx0" brushRef="#br0" timeOffset="22947">13824 17516 24575,'-6'0'0,"1"0"0</inkml:trace>
  <inkml:trace contextRef="#ctx0" brushRef="#br0" timeOffset="23382">13986 17819 24575,'16'-4'0,"11"-13"0,1-8 0,4 2 0,2 18 0,-2 11 0,24-4 0,-12 4 0,3-6 0,-18 0 0,-3-20 0,-4 9 0,1-25 0,-12 13 0,-14 5 0,-4 4 0,-4 23 0,7-2 0,8 18 0,24-9 0,8 0 0,29-24 0,-31-1 0,-2-2 0,9-10 0,-9 5 0</inkml:trace>
  <inkml:trace contextRef="#ctx0" brushRef="#br0" timeOffset="23831">15790 17078 24575,'-24'-29'0,"4"12"0,4 8 0,-8 9 0,-7 0 0,-3 12 0,5 13 0,27 15 0,3-3 0,22-7 0,3-11 0,20 17 0,-15-7 0,8 12 0,-37-15 0,-3-10 0,-23 1 0,-8 2 0,4-9 0,0 2 0,17-12 0,5-5 0,1 4 0,5-4 0</inkml:trace>
  <inkml:trace contextRef="#ctx0" brushRef="#br0" timeOffset="24163">15986 17148 24575,'0'16'0,"5"0"0,10-4 0,11-3 0,12-34 0,-10 14 0,-2-15 0,-14 31 0,0 6 0,18 0 0,-19-2 0,11-9 0</inkml:trace>
  <inkml:trace contextRef="#ctx0" brushRef="#br0" timeOffset="24631">16327 16992 24575,'-22'27'0,"6"-11"0,21 19 0,22-9 0,-3-16 0,8 5 0,-8-28 0,-7 4 0,19-35 0,-22 6 0,-3-3 0,2 2 0,-2-1 0,-3-7 0,-5 3 0,-3 2 0,0 38 0,9 36 0,8 11 0,1 5 0,3-21 0,-9-12 0,-1-9 0,9-2 0,14-4 0,21 0 0,1 13 0,-7-10 0,-3 23 0,-18-17 0,2 5 0,-15-8 0,-10-6 0</inkml:trace>
  <inkml:trace contextRef="#ctx0" brushRef="#br0" timeOffset="25150">17384 16376 24575,'15'41'0,"-3"15"0,2-22 0,-1 2 0,-2 7 0,-2 1 0,-3-9 0,0-1 0,11 29 0,-15-33 0,6-6 0,-8-8 0,0-11 0,0 0 0</inkml:trace>
  <inkml:trace contextRef="#ctx0" brushRef="#br0" timeOffset="25767">17372 16720 24575,'9'-10'0,"15"-9"0,13-8 0,0 3 0,1-22 0,-16 7 0,3 0 0,-14 6 0,3 36 0,2 23 0,1 25 0,9 2 0,-10-11 0,4-21 0,1-15 0,10-1 0,21-5 0,-8 0 0,3 0 0,-18 0 0,0 0 0,-1 0 0,-2-5 0,-2-13 0,-16 0 0,1-20 0,-14 20 0,-1-2 0,-5 15 0,0 20 0,5-3 0,1 10 0,14-12 0,-6-5 0,6-5 0</inkml:trace>
  <inkml:trace contextRef="#ctx0" brushRef="#br0" timeOffset="26047">18124 16610 24575,'6'15'0,"-4"-3"0,8-2 0,-4-5 0,5-10 0,4 4 0,12-19 0,-4 17 0,13-12 0,-13 15 0,-1 9 0,-2-1 0,-12 3 0,2-5 0</inkml:trace>
  <inkml:trace contextRef="#ctx0" brushRef="#br0" timeOffset="26747">18156 16307 24575,'-6'-17'0,"1"31"0,5 4 0,8 45 0,9 0 0,-5-30 0,1-1 0,12 19 0,-6-22 0,-7-19 0,4 4 0,6-12 0,-3 7 0,-4-26 0,-10 13 0,-5-13 0</inkml:trace>
  <inkml:trace contextRef="#ctx0" brushRef="#br0" timeOffset="26930">18197 16514 24575,'35'-16'0,"4"-1"0,-4 10 0,5-8 0,-2 13 0,-17-7 0,-4 9 0</inkml:trace>
  <inkml:trace contextRef="#ctx0" brushRef="#br0" timeOffset="27465">19139 16056 24575,'6'11'0,"3"4"0,-8 2 0,4-1 0,0 0 0,-4-5 0,4 0 0,-14 4 0,6-8 0,-6 2 0</inkml:trace>
  <inkml:trace contextRef="#ctx0" brushRef="#br0" timeOffset="27630">19152 15725 8191,'-16'-8'0,"5"2"0,7 6 0</inkml:trace>
  <inkml:trace contextRef="#ctx0" brushRef="#br0" timeOffset="27831">19198 15655 24575,'8'45'0,"-6"-2"0,7-13 0,1 5 0,-3 21 0,-2 1 0,1-18 0,0 1-725,1 18 0,-4-1 725,-3-1 471,0-22-471,-4-16 0,2-13 0,-2-5 0</inkml:trace>
  <inkml:trace contextRef="#ctx0" brushRef="#br0" timeOffset="27998">19227 16123 8191,'14'-12'0,"6"5"5063,15-8-5063,-4 13 2818,2-12-2818,-16 7 0,-2 0 0,-10 2 0</inkml:trace>
  <inkml:trace contextRef="#ctx0" brushRef="#br0" timeOffset="28882">15702 18177 8191,'-11'-5'0,"1"4"5063,-1-4-5063,0 10 2818,-8 13-2818,1 33 0,3-6 0,8-8 0,4-1 0,3-4 1719,6 6-1719,5-16 6784,6-6-6784,4-3 0,1-9 0,-2-4 0,-8 0 0,-3 0 0</inkml:trace>
  <inkml:trace contextRef="#ctx0" brushRef="#br0" timeOffset="29547">15845 18278 24575,'-6'15'0,"1"-3"0,5 3 0,5 1 0,13-1 0,1-3 0,14-3 0,-15-14 0,2-1 0,-10 0 0,1 1 0,0 10 0,4-4 0,6 4 0,1-5 0,5-14 0,-10-12 0,10-18 0,-21-1 0,-3-4 0,5 11 0,-1 1 0,-7-20 0,0 44 0,0 43 0,0 19 0,0 16 0,1-28 0,2-3 0,8 1 0,5-35 0,18-20 0,-1 5 0,7-6 0,-13 15 0,-12 15 0,-1-1 0,-12 21 0,7-9 0,-39 14 0,6-21 0,-35-1 0,11-12 0,-9 0 0,26 0 0,6 0 0</inkml:trace>
  <inkml:trace contextRef="#ctx0" brushRef="#br0" timeOffset="29697">15973 18188 24575,'30'-18'0,"-2"1"0,3 9 0,-10-3 0,-10 10 0,-6-4 0</inkml:trace>
  <inkml:trace contextRef="#ctx0" brushRef="#br0" timeOffset="30348">16985 17563 24575,'5'11'0,"6"28"0,-2-4 0,0 1 0,-2 0 0,-1 2-717,0 10 0,-1 0 717,5 10 0,-8 7 0,13-29 0,-14-9 0,4-22 0</inkml:trace>
  <inkml:trace contextRef="#ctx0" brushRef="#br0" timeOffset="31013">16910 17738 24575,'18'-15'0,"12"-5"0,2-11 0,-2 5 0,2-12 0,-11-13 0,-10 20 0,2-3 0,-13 64 0,0 33 0,0-28 0,0 1 0,-1 6 0,2-2 0,12 9 0,-5-18 0,20-8 0,-6-27 0,4 8 0,24-19 0,-6 13 0,15-6 0,-19 8 0,-11 0 0,-8 0 0,-1 0 0,1 0 0,0 0 0,-5-14 0,-5-16 0,-18-4 0,0 4 0,-10 11 0,2 23 0,2 10 0,2 14 0,5-1 0,11-2 0,0-19 0,11 3 0,9-14 0,-11 9 0,5-11 0</inkml:trace>
  <inkml:trace contextRef="#ctx0" brushRef="#br0" timeOffset="33930">18319 17258 8191,'0'-11'0,"0"1"5063,0-1-5063,-5 0 2818,-1 5-2818,-9 7 1719,-1 18-1719,0 1 6784,7 4-6784,4-4 0,9-13 0,24-4 0,1-11 0,16-6 0,-19 24 0,-9 16 0,-4 11 0,-2 14 0,-2 5 0,1-10 0,0 3 0,-1-2 0,-1 10 0,-2-5 0,2-15 0,-5-6 0,-12-8 0,-12-25 0,-4-13 0,-2-13 0,1-3 0,17-5 0,-4 10 0,13 10 0,0 6 0</inkml:trace>
  <inkml:trace contextRef="#ctx0" brushRef="#br0" timeOffset="34363">18516 17280 24575,'15'0'0,"-3"0"0,7 6 0,-6 5 0,-2 2 0,0-2 0,-10-16 0,16-19 0,-13 0 0,17-6 0,-13 14 0,2 9 0,-5 2 0</inkml:trace>
  <inkml:trace contextRef="#ctx0" brushRef="#br0" timeOffset="35097">18757 17210 24575,'-5'3'0,"4"4"0,-4 9 0,10-6 0,1-5 0,18-18 0,-6 5 0,7-6 0,-5 9 0,-4 5 0,5-4 0,-1 2 0,1-7 0,-5 3 0,4-6 0,-13 31 0,11-1 0,-16 37 0,6-7 0,-8 9 0,0-21 0,0-4 0,0-30 0,0-55 0,0 10-215,0-1 0,0 1 215,0-6 0,6 11 0,5 13 0,7 14 0,16 14 0,-10 10 0,1 4 430,-16 4-430,-9-9 0,-9-2 0,-10-5 0,1 0 0,-10-4 0,16 3 0,1-4 0,6 0 0</inkml:trace>
  <inkml:trace contextRef="#ctx0" brushRef="#br0" timeOffset="35480">19135 16786 24575,'0'38'0,"5"1"0,1 4 0,-1 3 0,1 0 0,1-2 0,-1-1 0,3 18 0,-5-45 0,2-6 0,17-13 0,6-14 0,13-11 0,3-5 0,14 5 0,-13 11 0,7 9 0,-27 8 0,-6 5 0,-14-4 0,-1 4 0</inkml:trace>
  <inkml:trace contextRef="#ctx0" brushRef="#br0" timeOffset="36582">20036 16570 24575,'6'-5'0,"-1"-1"0,-10-5 0,-5 5 0,-7 2 0,-1 13 0,2-2 0,-6 32 0,13-18 0,-6 24 0,15-27 0,5 2 0,6-14 0,0-2 0,4-9 0,-4-1 0,0-4 0,4-3 0,-3 7 0,3 5 0,-4 7 0,4 6 0,6-6 0,9 0 0,-2-6 0,5-13 0,-16 10 0,10-39 0,-19-23 0,4 9 0,0-6-1405,-9 10 1,-4-2-1,2 2 1405,5-12 0,0 2 0,-5-2 0,-2 8 0,-4 16 0,-18 40 0,3 32 0,2 1 0,2 3 0,8-4 0,3 2 0,-2 15 0,3 0 2107,2-12 0,4-1-2107,6 5 0,1-5 0,1-2 0,8-20 0,-13-9 0</inkml:trace>
  <inkml:trace contextRef="#ctx0" brushRef="#br0" timeOffset="36780">20256 16301 10938,'-1'-5'0,"26"-11"4995,17-5-4995,2-4 0,1 0 0,-2 4 0,9-11 0</inkml:trace>
  <inkml:trace contextRef="#ctx0" brushRef="#br0" timeOffset="38346">21032 16077 24575,'-6'-5'0,"7"-6"0,6 4 0,14-7 0,1 7 0,0 1 0,-1 13 0,-15 6 0,0 20 0,-20 5 0,0 27 0,-16-12 0,16-2 0,6-32 0,36-14 0,5-21 0,5-6 0,3 5 0,1 1 0,3-11 0,-6 5 0,-8 17 0,-21 5 0,-25 20 0</inkml:trace>
  <inkml:trace contextRef="#ctx0" brushRef="#br0" timeOffset="39096">20467 17526 24575,'0'16'0,"6"9"0,4 15 0,-1-3 0,0 1 0,2 17 0,-1-18 0,-1-3 0,-7-4 0,11-6 0,-12-8 0,4-15 0,-11-7 0,-10-43 0,2 8 0,0-3 0,5-1 0,-1-1 0,-5-4 0,3 1 0,10 7 0,1 3 0,-9-13 0,10-4 0,9 31 0,4 5 0,13 12 0,-2 3 0,-3 28 0,-10-8 0,-19 30 0,-9-24 0,-18 10 0,6-10 0,8-8 0,5-2 0,15-7 0,-4-4 0</inkml:trace>
  <inkml:trace contextRef="#ctx0" brushRef="#br0" timeOffset="39581">20580 17395 24575,'8'20'0,"7"-9"0,5 8 0,11-17 0,8 7 0,0-17 0,-5-7 0,5-19 0,-22-3 0,-15-7 0,-32 21 0,-12 6 0,6 17 0,12 5 0,35-4 0,-2 4 0,19-5 0,3-20 0,0 6 0,10-16 0,-6 19 0,-9 2 0,-3 26 0,-11-3 0,4 15 0,-5-18 0,-4-1 0,-2-10 0</inkml:trace>
  <inkml:trace contextRef="#ctx0" brushRef="#br0" timeOffset="39731">20911 16964 8191,'-20'-6'0,"8"5"0,3-6 0</inkml:trace>
  <inkml:trace contextRef="#ctx0" brushRef="#br0" timeOffset="40397">21064 17114 24575,'11'26'0,"2"-8"0,2-24 0,3-2 0,14-13 0,-14 14 0,7-2 0,-9 9 0,5 0 0,-1-5 0,3-10 0,-5-8 0,-6-11 0,-6-9 0,-6-21 0,1 8 0,-2-5 0,-5-3 0,0 1 0,6 10 0,-3 4 0,-5 6 0,0 19 0,7 44 0,-4 11 0,11 17 0,5 8 0,-1 3 0,1-1-515,6 0 0,1-2 515,-6-14 0,0-6 0,9-5 0,7-28 0,-4-13 0,21-23 0,-15 4 0,-1-1 0,11-14 0,13 9 0,-24 35 1030,-4 11-1030,2 6 0,-28 7 0,-38-3 0,-9-3 0,-9-3 0,-7-8 0,0-2 0,14 5 0,3-2 0,-19-8 0</inkml:trace>
  <inkml:trace contextRef="#ctx0" brushRef="#br0" timeOffset="40531">21261 16801 8191,'34'-27'0,"22"-2"5063,1-5-5063,-19 16 0,-2 1 704,1-6 1,-10 6-1,-22 8 1</inkml:trace>
  <inkml:trace contextRef="#ctx0" brushRef="#br0" timeOffset="43639">16621 5473 24575,'11'0'0,"0"0"0,-5 0 0,-2 0 0</inkml:trace>
  <inkml:trace contextRef="#ctx0" brushRef="#br0" timeOffset="43930">16862 5462 24575,'47'0'0,"-10"0"0,9 0 0,-21 0 0,13-6 0,-9 5 0,-6-5 0,2 6 0,-10 0 0,1 0 0,9-7 0,23 6 0,-3-6 0,3-2 0,-3 1 0,1 2-100,10-1 1,-4 1 0,-3-6 0,-16 12 0</inkml:trace>
  <inkml:trace contextRef="#ctx0" brushRef="#br0" timeOffset="44046">17962 5386 24575,'23'0'0,"-5"0"0</inkml:trace>
  <inkml:trace contextRef="#ctx0" brushRef="#br0" timeOffset="44415">19224 5345 24575,'59'-9'0,"7"7"0,-24-3 0,1 1 0,-8 4 0,1 0 0,4-4 0,1-2 0,4 5 0,0 0 0,20-9 0,-19 10 0,0 0 0,-12-4 0,-2-1 0,20 3 0,11-6 0,-7 8 0,1 0 0,-16-6 0,-2 1 0,13 4 0,-5-1 0,-14-9 0</inkml:trace>
  <inkml:trace contextRef="#ctx0" brushRef="#br0" timeOffset="44513">20580 5259 24575,'59'0'0,"7"0"0,-30-4 0,-3 0 0,9 1 0,-8-5 0</inkml:trace>
  <inkml:trace contextRef="#ctx0" brushRef="#br0" timeOffset="44598">21041 5240 24575,'49'0'0,"2"0"0,8 0 0,-27 0 0,-6 0 0</inkml:trace>
  <inkml:trace contextRef="#ctx0" brushRef="#br0" timeOffset="44730">21426 5240 8191,'56'0'0,"-20"0"0,1 0 5063,25 0-5063,4 0 0,-26 0 2818,-1 0-2818,-16 0 429,2 0 1,-14 0 0,-6 0 0</inkml:trace>
  <inkml:trace contextRef="#ctx0" brushRef="#br0" timeOffset="45397">22645 5250 24575,'-27'0'0,"5"0"0</inkml:trace>
  <inkml:trace contextRef="#ctx0" brushRef="#br0" timeOffset="45548">22574 5250 24575,'61'0'0,"-8"0"0,5 0 0,7 0 0,-1 0 0,-10 0 0,-5 0 0,8 0 0</inkml:trace>
  <inkml:trace contextRef="#ctx0" brushRef="#br0" timeOffset="45714">23403 5250 24575,'23'0'0,"-5"0"0,18 0 0,12 0 0,-16 0 0,3 0 0,16 0 0,0 0 0,5 0 0,2 0 0</inkml:trace>
  <inkml:trace contextRef="#ctx0" brushRef="#br0" timeOffset="45813">24126 5250 24575,'46'0'0,"-2"0"0,8 0 0,-12 0 0,-1 0 0,-22 0 0</inkml:trace>
  <inkml:trace contextRef="#ctx0" brushRef="#br0" timeOffset="45930">24783 5250 24575,'40'0'0,"-18"0"0,-5 0 0</inkml:trace>
  <inkml:trace contextRef="#ctx0" brushRef="#br0" timeOffset="46099">25462 5245 8191,'40'0'0,"23"0"1745,-23 0 0,1 0-1745,-3 0 0,-1 0 744,18 0 0,-34 0 1,-4 0-1</inkml:trace>
  <inkml:trace contextRef="#ctx0" brushRef="#br0" timeOffset="46264">25891 5245 8191,'39'0'0,"1"0"5063,9-7-5063,10 6 0,-8-5 0,-5 5 0,4 2 0,-6-1 0,1 0 0,8 0 0,0 0 0,-10 0 0,-3 0 0,7 0 2818,-18 0-2818,-13 0 0,-6 0 0,-5 0 0</inkml:trace>
  <inkml:trace contextRef="#ctx0" brushRef="#br0" timeOffset="46363">26656 5179 24575,'4'-6'0,"7"1"0,5 5 0,-4 0 0,-3 0 0</inkml:trace>
  <inkml:trace contextRef="#ctx0" brushRef="#br0" timeOffset="46480">27055 5149 24575,'33'-4'0,"1"-1"0,25 3 0,-19-6 0,-15 8 0</inkml:trace>
  <inkml:trace contextRef="#ctx0" brushRef="#br0" timeOffset="46766">27735 5102 10091,'11'0'0,"0"0"5085,4 0-5085,10 0 2518,7 0-2518,5 0 366,-9 9 1,-13-7-1,-9 8 1</inkml:trace>
  <inkml:trace contextRef="#ctx0" brushRef="#br0" timeOffset="48730">28235 5183 24575,'3'0'0,"8"-5"0,36 4 0,0-4 0,-7 5 0,-15 0 0</inkml:trace>
  <inkml:trace contextRef="#ctx0" brushRef="#br0" timeOffset="48880">28696 5172 24575,'11'0'0,"13"0"0,11 0 0,32 0 0,-31 0 0,6 0 0</inkml:trace>
  <inkml:trace contextRef="#ctx0" brushRef="#br0" timeOffset="48996">29212 5150 8191,'29'0'0,"19"0"4550,12-9-4550,-27 8 0,2 0 572,7-4 1,-2 1 0,-5 4-1,7 0 1</inkml:trace>
  <inkml:trace contextRef="#ctx0" brushRef="#br0" timeOffset="49080">29853 5130 24575,'51'0'0,"0"0"0,0 0 0,4 0 0,-7 0 0,4 0 0,-42 0 0</inkml:trace>
  <inkml:trace contextRef="#ctx0" brushRef="#br0" timeOffset="50213">18232 5401 8191,'5'6'0,"1"-6"5063,4-2-5063,1-2 2818,13-3-2818,20 6 0,-18-5 0,8 6 0</inkml:trace>
  <inkml:trace contextRef="#ctx0" brushRef="#br0" timeOffset="50380">18634 5392 24575,'15'0'0,"10"0"0,23 0 0,12 0 0,-17 0 0,-9 0 0</inkml:trace>
  <inkml:trace contextRef="#ctx0" brushRef="#br0" timeOffset="50513">18969 5403 8191,'16'0'0,"5"0"4962,34 0-4962,-6 0 0,-1 0 0,-23 0 0</inkml:trace>
  <inkml:trace contextRef="#ctx0" brushRef="#br0" timeOffset="50614">19311 5414 24575,'0'0'0</inkml:trace>
  <inkml:trace contextRef="#ctx0" brushRef="#br0" timeOffset="52964">27846 3165 24575,'37'38'0,"-9"-14"0,0 2 0,-3 0 0,0 2 0,12 12 0,0 0 0,-15-10 0,-1-1 0,1 2 0,-3-1 0,4 11 0,-26-19 0,0-11 0,-6-5 0</inkml:trace>
  <inkml:trace contextRef="#ctx0" brushRef="#br0" timeOffset="53231">28179 3044 24575,'-17'0'0,"-1"17"0,-13 12 0,-7 8 0,6-4 0,-2 2 0,-3 3-1801,-1-1 0,-3 2 1,-1 1-1,2-3 1801,-3 2 0,1-1 0,1-2 0,3-3 0,1 0 0,6-6 2064,-7 8-2064,12-8 287,18-7 0,4-8 0,4-3 1</inkml:trace>
  <inkml:trace contextRef="#ctx0" brushRef="#br0" timeOffset="56147">17375 7120 8191,'-21'-7'0,"1"1"5063,4 6-5063,0 0 2818,6 0-2818,-1 0 1719,-14 0-1719,7 0 6784,-15 12-6784,3-9 0,-21 19 0,13-6 0,-2 2 0,4-6 0,0 2-349,-6 8 1,1 0 348,-15 0 0,0 6 0,25-16 0,-2 0 0,-12 6 0,-1 3-22,3 1 1,-1 2 21,-10 3 0,1 4 0,10 1 0,3 1-331,9-9 0,1 1 331,4 0 0,2 1 0,-8 16-57,5-5 0,-1 5 57,-2 1 0,-1 4 0,5-7 0,0 2 0,0-2-429,-8 8 1,2-2 428,6 0 0,0-3 0,3-12 0,-1-1 0,-9 18 0,-1 6 0,7-13 0,0 2 0,0 1 0,-1 0 0,0 1 0,1-1 0,3-2 0,0 1 0,2-1 0,0-1 0,1 0 0,2 1 0,-6 20 0,2 1 0,6-20 0,0 0 0,0 3 0,-2 11 0,0 2 0,2-2 0,2-13 0,2-3 0,0 2 0,-3 9 0,-1 0 0,2-1 0,-5 10 0,3-4 0,9-11 0,1 0 0,-2-5 0,-1 4 0,0-1 0,3 0 0,0 0 0,-1 2 0,-4 11 0,-2 2 0,1 1 0,2-3 0,0 1 0,0 0 0,0 0 0,0 1 0,1-3-728,5-10 0,0-2 0,1 1 728,0 2 0,0 1 0,1-3 0,2 5 0,2 1-130,-2-1 1,1 4 0,1 0 129,2 3 0,2 0 0,-1 0 0,-3-3 0,0 0 0,0 0-587,2 0 1,2-1 0,-1-4 586,2 2 0,0 0 0,-1-3 0,-1 2 0,2 2-95,4 3 1,2 1 0,-1 2 94,0 6 0,0 2 0,1-1 0,2-2 0,2-1 0,0-2 0,-4-12 0,-1-2 0,1-1-201,7 16 0,-1-4 201,-4-10 0,-2-2 0,1-3 0,0 0 397,-1-6 0,0 1-397,5 9 0,-1-3 0,8 11 933,-9-18 0,0-1-933,10 13 1685,4-2-1685,8-8 3044,7-1-3044,-11-28 0,-9 4 0,-15-13 0</inkml:trace>
  <inkml:trace contextRef="#ctx0" brushRef="#br0" timeOffset="58679">15459 12964 24575,'25'38'0,"-3"0"0,8-11 0,13 11 0,-15-14 0,3 0 0,14 6 0,2 0-1066,-4-3 1,0 0 1065,4-1 0,-1-1 0,-10-6 0,2-1 189,17 6 0,4 1-189,-16-6 0,2 1 0,-1-1-602,-1-3 1,-1 0 0,0-1 601,17 10 0,-4-2 0,-13-7 0,-3 0 0,-9-2 0,0 1 0,11 2 0,-1-1 0,18 12 0,-17-14 0,2 0 726,-5 0 1,2 0-727,13 1 0,-1-1 0,-1 3 0,-2-6 0,1-2 0,10 4 0,-14-8 0,3 2-327,-7 6 1,-1-1 326,-6-10 0,1 0 0,16 10 0,3 1 0,1-5 0,4-2 0,-6-2 0,2 0 0,-3 2 0,6 5 0,-1-1 0,-10-7 0,3-4 0,-3 2 788,9 4 0,0 1-788,8 0 0,2-2 0,-20-3 0,1-1 0,0 1 0,19 5 0,-2-2-891,-8-3 0,0-2 891,2 1 0,-4 0 0,-17 0 0,0 0-203,21 0 0,4 0 203,2 0 0,3 0 0,-9 0 0,4 0 0,-2 0-203,-10 0 1,-2 0 0,3 0 202,13 0 0,3 0 0,-2 0 0,-11 0 0,-2 0 0,1 0 0,-4 0 0,1 0 0,0 0 0,-1 0 0,9 0 0,-1 0 0,0 0 0,0 1 0,0-1 0,-3-1 0,4-4 0,-2-1 0,-8 6 0,1 0 0,-2-2 16,10-9 1,-1 0-17,8 4 0,1 1 0,0-5 0,-4-1 0,-18 5 0,-1 1 0,13-5 0,1 1 0,-5 9 0,1 0 0,-8-5 0,2-3 0,0 2 0,2 2 0,0 1 0,1-1 0,-1-3 0,1-1 0,-2 1-377,10 2 0,-2-1 377,-1-5 0,-3 2 0,13 7 131,-22-13 1,3-4-132,5 9 0,1 0 0,4-13 0,4-1 0,-13 11 0,2 1 0,-2 2 0,3-1 0,-1 0 0,12-3 0,1-1 0,-14 2 0,-1-1 0,8-4 0,2-3 0,0-3 0,-2 0 151,-11 7 1,-1 1-152,-2 1 0,-2 0 0,17-11 116,-16 8 1,1-1-117,-5 1 0,-1 0 1279,12-7 1,2-1-1280,-1-2 0,1-2 0,-4-2 0,0-2 0,7-2 0,-1-1 0,-4-1 0,-4 1 0,-10 5 0,-2 1 0,-2 3 0,-6-1 0,-6-17 0,13-2 66,-17 14 0,-1-3-66,7-4 0,-1-6 0,-5-6 0,-1-8 0,-3 2 0,-3 7 0,-3 1 0,1-3-295,-1 1 1,0-3 0,-1 0-1,1 1 295,0 5 0,0 2 0,0-1 0,0-2 0,1-11 0,0-5 0,0 2 0,0 3-976,1 3 0,0 3 0,0 0 976,0-7 0,-1-1 0,-1 5 0,-1-7 0,-4 3-287,-3 20 0,-1 0 0,0-2 287,1-17 0,1-3 0,-4 3 0,-3 14 0,-3 1 0,2 1 0,2-2 0,2 0 0,-3-2 0,-4-9 0,-2-3 0,0 3 0,4 11 0,0 2 0,-2-4 0,0 0 0,-1-4 0,-1 0 0,-1 4 0,-4 2 0,-1 3 0,-1 0 0,0-4 0,-2 0 0,1 4 0,-6-6 0,1 2-566,3-3 0,1 2 566,6 17 0,-2 0 0,-10-17 0,-4-2 0,-2 0 0,-2 1 0,12 16 0,0 1 0,-1 1 0,-10-12 0,-2 1 0,2 7 0,-2-2 0,-1 1 0,5 4 0,-1 0 0,-1-2 0,-1 2 0,-2-3 0,-1 1 0,2 0 0,-8-7 0,2 1 0,-1 1 0,-2-1 0,-1 1 0,2 1-51,9 8 0,2 1 0,0 1 51,-1 1 0,1 0 0,1 3 0,-2 0 0,0 2 1034,-13-11 1,-2-3-1035,17 13 0,-1-1 0,0 1 0,0-1 0,1 0 0,-1 1-275,-16-12 0,3 2 275,12 10 0,-1-1 0,4 3 0,-3-1 0,1-1 0,-2-1 0,-1 0 0,-1-1 0,-8-4 0,-3-1 0,1 1 219,6 2 1,1 1 0,0 1-220,-2 2 0,0 2 0,3 1 0,-4-1 0,-1 1 0,5 4 0,-4 0 0,1 0 0,3 2 0,1-1 0,-3 0 209,-13-3 0,-3-2 1,0 1-210,-1-1 0,1 1 0,2 1 0,11 5 0,3 1 0,-2 0 0,-11-2 0,-2 0 0,2 1 0,13 4 0,2 1 0,-3 0 0,-3 0 0,-4 0 0,-2 1 0,1 1 0,2 2 0,0 2 0,-1 1 0,1-1 0,-3-1 0,0-1 0,0 0 0,3 2-647,-8 3 0,2 2 1,2-1 646,5-3 0,1-1 0,4 2 0,-4 3 0,0 0 254,6 0 0,-2 0 0,-1 0-254,-2 0 0,1-1 0,-3 2 0,-9 2 0,-3 2 0,4-1 0,11-4 0,2 1 0,0 1 0,-5 4 0,-2 2 0,5 0 0,-2-2 0,3 1 284,-5 2 0,2 1-284,11-1 0,5 0 0,-5-2 1516,7 12-1516,12-16 2901,-16 23-2901,4-17 846,-12 11-846,11-3 0,0 4 0,-2 4 0,-19 6 0,24-14 0,-6-3 0</inkml:trace>
  <inkml:trace contextRef="#ctx0" brushRef="#br0" timeOffset="61930">26454 7716 8191,'-25'-22'0,"5"3"5063,5 7-5063,-1 0 2818,-17 5-2818,8 1 1719,-20 15-1719,3 5 0,-4 4 0,0 1 0,-2 4 2121,5-3 1,-3 2-1,1 2-2121,-10 11 0,2 3-703,17-9 1,1 1 0,2 0 702,-4 6 0,2 0 0,-13 10 0,2 2-41,16-11 0,0 0 41,-9 8 0,1 1 0,10-6 0,4 0-397,1 0 1,1-2 396,-10 20 66,12-15 0,0 3-66,-6 4 0,-2 3 0,-1 3 0,0 3 0,8-14 0,1 2 0,1-3-423,-3 5 1,3-1 422,7 2 0,0-2 0,-1-12 0,-1 2-2686,3 22 1,1 2 2685,-1-19 0,1 0 0,-6 16 0,3 4-735,12-1 1,0-2 734,-11-13 0,1 0-332,9 15 0,1 0 332,-5-17 0,1 0 577,4 11 0,2 4-577,-5-12 0,0 2 0,0 1 0,2 6 0,2 2 0,-1 2 1208,-3 5 1,0 1 0,0-1-1209,4-3 0,0-1 0,0-2 0,0-9 0,0-2 0,0 2 0,0 5 0,0 2 0,0 1 0,0-2 0,0 1 0,0 1 0,3 6 0,1 1 0,1 2 0,0-12 0,-1 3 0,2-2 0,1-4 0,3 0 0,1-4 0,2 1 0,0 9 0,2 0 0,2-4 615,2-11 0,3-4 1,0 3-616,1 13 0,1 4 0,3-2 0,3-5 0,2-1 0,2 1 0,-5-6 0,2 2 0,-1-1 0,1-2 0,4 4 0,0-2 0,1 1 0,4 4 0,2 1 0,-2-4 0,-8-10 0,0-2 0,0 0 0,0-2 0,-1 0 0,0-2 0,4 5 0,1-1 620,8 1 0,2-4-620,-10-11 0,1-2 0,7 5 0,1-3 0,-11-7 0,-1-2 0,22 12 0,1 1 0,-14-16 331,-7 1 0,2 0-331,-4-6 0,2-2 0,14 1 0,4-1 0,-5 1 0,0-2 175,7-3 0,-1-2-175,-12 1 0,0 0 545,10 0 0,2 0-545,-6 0 0,1 0 0,3-4 0,0-1 0,-4 0 0,-4 0 0,15-6 0,0-12 0,-21 10-3067,2 1 1,2-3 3066,-7 0 0,2 2 0,16 5 0,3 1-951,3-9 1,-2-1 950,-16 9 0,0 1 270,9-1 0,-4-2-270,2-9 26,16 8-26,-34 0 0,2-3 2813,5 0 1,3-1-2814,7-5 0,1 0 0,4-1 0,0-1 1496,-8 5 0,1-1-1496,12-5 0,0-2 0,-14 3 0,1-2 0,12-7 0,0 0-486,-12 4 0,-1 1 486,-3 2 0,0 0-222,10-7 0,1-2 222,-4 3 0,1-3 0,-5 3 0,2-4 0,-4 3-634,3-3 0,-4 0 634,-3 2 0,-2-2 0,0-3 0,-3 2 0,11-10-129,-4 1 1,1-2 128,-14 15 0,0-1 0,10-17 0,0-1 0,-9 11 0,-2 0 270,0-2 0,-2 1-270,11-16 21,-11 18 1,2-5-22,3-10 0,0-4 0,-3 9 0,0-2 0,-1-2-120,-1-8 0,-2-2 0,1 1 120,0 1 0,0 0 0,-3 2 0,-7 8 0,-4 2 0,1-2 0,4-7 0,1-2 0,0 1 0,0 3 0,0 0 0,0-3 0,-2 4 0,1-2 0,0-1 0,1 3 0,5-11 0,1 3 0,-3 0-691,-6 4 1,-3 1-1,0 4 691,6-2 0,-3 0 0,-8 10 0,-3-2 0,0-1-127,0 1 0,1 0 0,-2-2 127,-4-8 0,-2-2 0,-2 0 0,-1 3 0,-2 0 0,2 3 0,-1-14 0,0 3 0,-7 4 0,2 4 0,15 14 0,-2 0 0,-11 0 0,-7-3 0,2 0 0,2-17 0,-3-3 0,-2 11 0,-5-5 0,-1 0 0,3 5 0,5 6 0,1 4 0,-1-2 0,-6-7 0,-1-1 0,2 4 0,-1 0 0,0 4-96,-6-1 1,-2 0 95,8 10 0,-2-1 0,0 1 0,-5 1 0,-2 0 0,2 2 0,-7-4 0,1 4 0,-1 1 0,1 4 0,10 8 0,-1 1 0,-9-4 0,-3 0 0,-4-3 0,-3 0 0,10 6 0,-2-1 0,-1 1 0,-3 0 0,-2 0 0,2 4 0,-8 0 0,-1 2 0,9 2 0,-3 0 0,2 1 0,-11 1 0,-1 2 0,13-1 0,-2 0 0,0-1 0,-5 1 0,0 0 0,2 0-529,-5-3 0,2 2 529,-10 3 0,3 2 0,19-1 0,-1 3 433,-3 3 0,-3 2 0,0-1-433,1-4 0,-1 0 0,-2 0 0,-10 3 0,-3 0 0,3 0 0,12-3 0,3 0 0,-2 0 0,-8 3 0,0 2 0,-1-1 0,4 0 0,0 0 0,-2 0-592,-11 0 1,-1-1 0,1 2 591,10 3 0,2 0 0,1 0 227,-17-4 1,6 3-228,16 7 0,3 1 0,-4-5 0,3 1 1227,9 2 0,0 3-1227,-5 0 0,-1 3 0,4 1 0,0 2 0,-11 7 0,-2 1-496,-8 1 1,1 1 495,10-3 0,1 2 0,-3 2 0,4 0 787,-3 14 0,5-9 1,29-14-1</inkml:trace>
  <inkml:trace contextRef="#ctx0" brushRef="#br0" timeOffset="70096">6915 7264 24575,'9'6'0,"-2"3"0,13-8 0,9 17 0,20-6 0,-10-1 0,2 2 0,-2-1 0,1-2 0,20-2 0,4-3 0,0 0 0,2 1-386,-12-2 0,2 0 1,1-1 385,5-1 0,0-2 0,-3 1-815,-10 3 0,-2 1 0,0-2 815,1-3 0,-1-1 0,-2 2 0,6 5 0,0 0-301,-4-4 0,4-2 0,1 1 301,3 3 0,0 1 0,3-2 0,-6-2 0,2-1 0,0 0 0,-3-1-780,8 1 1,-3 0-1,0 0 780,-2 0 0,-1 0 0,-2 0 0,7 0 0,1 0-1324,-2 0 1,4 0-1,-3 0 1324,-10 0 0,-2 0 0,2 0 0,12 1 0,2-1 0,0-1 197,-1-2 0,1-2 0,-1 1-197,0 2 0,-1 2 0,1-2 0,4-2 0,1-1 0,-2 2-270,-9 3 0,-1 1 0,-3-2 270,8-5 0,-1 0 0,-7 4 0,3 3 0,-1-3 274,-1-6 0,-2-1 1,3 2-275,10 4 0,2 4 0,-2-2 0,-11-3 0,-2-1 0,-2 2 0,5 3 0,-4 0 2543,-6-4 0,-6 0-2543,1 1 1212,1-5-1212,-18 8 2437,-6 0-2437,-4 0 1476,-14-5-1476,-11-5 0,0 3 0,-3-1 0</inkml:trace>
  <inkml:trace contextRef="#ctx0" brushRef="#br0" timeOffset="71896">7372 9460 24575,'20'8'0,"8"-2"0,20-5 0,7-2 0,-6 1 0,6 0-1399,-6-2 1,7-1 0,5-1 0,2 1 0,-1 1 1398,0 1 0,0 0 0,1 1 0,2-1 0,3 0-386,-14 0 1,3-1 0,1 0 0,2 0 0,0 0-1,1 0 1,-1 1 0,0 0 385,0 0 0,0 1 0,1 0 0,0 0 0,-1 0 0,0 0 0,-2 0 0,-2 1-315,9-1 1,-3 0 0,0 0 0,-2 0-1,-1 0 1,-1 0 314,6 0 0,0 0 0,-2 0 0,-3 0 0,-6 0 0,3 0 0,-6 0 0,-1 0 0,1 0 0,0 0 0,-5 0 0,-1 0 0,-3 0 989,-3 0 0,-6 0-989,-11 0 914,-11 4 1,-5-2 0,-5 2 0</inkml:trace>
  <inkml:trace contextRef="#ctx0" brushRef="#br0" timeOffset="73995">5933 11601 8191,'9'-6'0,"7"8"4229,39-1-4229,2 5 0,1-5 0,7-2 0,-20 1 0,1 0 0,3 0 258,0 0 0,3 0 0,2 0 0,1 0-258,5 0 0,3 0 0,-1 0 0,-1 0-135,-5 1 0,-2-1 1,0 0-1,1-1 135,0-1 0,2-2 0,-2 0 0,-2 1 0,2 2 0,-2 1 0,2-2 652,-1-3 1,3-2 0,1-1 0,1 2-653,4 1 0,1 1 0,2 0 0,1 0 0,-4 1 0,3-1 0,1 1 0,0 0 0,-1 0-683,0 0 1,1 0-1,0 0 1,-1 0-1,-3 2 683,2 0 0,-1 1 0,-2 0 0,-1 1 0,-4-1 0,-1 0 0,-2 0 0,-3 0 176,-4 0 0,-3 0 0,2 0-176,14 0 0,2 0 0,0 0 0,-4 0 0,-2 0 0,3 0 0,-9-1 0,1 1 0,1 0 0,-4 1 0,0 2 0,-2 1 0,0 0 0,5-3 0,0-1 0,-6 1 0,-7 5 0,-2-1 0,10-4 0,-3-2 2482,4 1-2482,-21 0 1696,3 0-1696,-17 0 0,3 0 0</inkml:trace>
  <inkml:trace contextRef="#ctx0" brushRef="#br1" timeOffset="98431">16172 8124 24575,'21'0'0,"15"0"0,-3 0 0,5 0 0,10 0 0,3-2 0,6 0 0,2-2 0,2 0 0,0 0 0,-3 0 0,-1-1 0,-5 0 0,-3 1 0,-7 1 0,-3 1 0,16-3 0,-23 2 0,-12 2 0,37-8 0,-16 1 0,15 0 0,-18 3 0,-4 5 0,-2 0 0,5 0 0,10 0 0,3 0 0,5 0 0,1 1 0,0 0 0,0 0 0,-9 1 0,-2 0 0,-6 0 0,-1 1 0,3 0 0,-1 0 0,13 0 0,-14-1 0,2-2 0,-3 0 0,2 0 0,16 0 0,3 0 0,-13 0 0,2-1 0,1 0-201,1 0 1,1-1 0,1 0 200,-1 0 0,1-1 0,0-1 0,1 0 0,1-1 0,-1 0 0,0-1 0,-1-1 0,-1 1 0,14-3 0,-2 1 0,-10 1 0,-2 2 0,-7 2 0,0 2 0,8 3 0,3 2 0,10 1 0,2 1 0,-20-2 0,1 1 0,-1-1 0,-1 1 0,-1 0 0,-1-1 0,17 0 0,-3 0 0,-9-1 0,-3-1 0,-4-1 0,-1 0 0,4-1 0,0 0 0,4 0 0,2 0 0,10 0 0,1 0 300,-5 0 1,-1 0-301,-6 0 0,-1 0 0,2-3 0,-1-1 0,-9 0 0,-2 0 0,26-4 0,-13 1 0,-3 7 0,-12 0 0,5 0 0,7 0 0,4 0 0,8 0 0,1 0 0,-2 0 0,-3 0 0,-12 0 0,-4 0 0,9 0 0,-37 0 0,13 0 0,8 0 0,10 0 0,2 0 0,5 0 0,3 0-388,-4 0 1,4 0 0,0 0-1,0 0 388,1-1 0,0 1 0,-1-1 0,-1 1 0,6-1 0,-3 0 0,-3 0 0,4 0 0,-4 0 0,-3 0 0,0 0 0,13 1 0,5 0 0,-11 0 0,4 1 0,3-2 0,-11 1 0,3-1 0,2 0 0,-3 0 0,-5 0 0,0 0 0,-5 1 0,2-1 0,15 0 0,1-1 0,-10 0 0,9 2 0,-4 0 0,7 0-480,-4 0 0,3 0 0,2 0 480,-14-1 0,1 1 0,0-1 0,-1 1 0,-1-1 0,1 0 0,-2 0 0,-1 1 456,5-1 0,-2 0 0,-3 0-456,8-2 0,-5 1 0,-12 1 0,-2 0 0,-1 0 0,2-1 0,16 0 0,6 0 0,-6-1 0,3-1 0,4 0-467,-5-1 1,3 1 0,1-1 0,0 0 466,2-1 0,0 0 0,0-1 0,-3 1 435,5-1 1,-3 0 0,-2 0-436,-11 3 0,-1 0 0,-2 0 0,16 1 0,-1 1 0,0 1 0,3-1-184,-13 0 1,1-1 0,1 0 183,-2-1 0,1 0 0,-1 0 0,-2-1 0,0 0 0,-1 0 0,0 0 0,0 0 0,-2-1 0,11 0 0,-5 0 0,-14 1 0,-3 1 1948,20-1-1948,6 5 49,-16 0 1,8 0-50,-4 0 0,7 0 0,2 0 0,-3 0 0,2 0 0,-2 0 0,2 0 0,-4 0 0,4 0 0,-2 0 0,-8 0 0,1 0 0,-7 0 341,-4 0 1,-2 0-342,26-1 0,-12 0 0,5 0 0,-11 0 0,2 0 0,1 0 0,2 0 0,1 0 0,-2 0 0,-1 0 0,0 1 0,-4 0 0,6-1 0,-4 2 0,-10-1 0,0 0 0,5-1 0,3 0 0,13 0 0,5-1 0,-7 0 0,3 0 0,0 0-333,3 0 0,1-1 0,0 0 333,2 0 0,-1-1 0,-2 0 0,-6-1 0,-2 1 0,-4-1 0,7 0 0,-5 1 0,15-2 0,-23 5 0,24-2 0,-6-3 0,6-1 0,-13 1 0,2 0 0,1 0-243,3-1 1,0 0-1,0 1 243,-3 0 0,0 0 0,-2 1 0,11-1 0,-4 1 481,-10 2 0,-5-1-481,13 1 0,-24 0 0,-14 1 0,-8 0 0,-4 0 765,7-5-765,5-3 0,-7 2 0,2 1 0</inkml:trace>
  <inkml:trace contextRef="#ctx0" brushRef="#br1" timeOffset="100063">30224 4373 24575,'0'14'0,"7"15"0,18 31 0,-7-21 0,3 2 0,4 5 0,1 0 0,-1-2 0,0-2 0,-5-9 0,-2-2 0,11 14 0,-12-18 0,-5-14 0,-2-7 0,-6-4 0,0-2 0</inkml:trace>
  <inkml:trace contextRef="#ctx0" brushRef="#br1" timeOffset="101030">30505 4388 24575,'-38'17'0,"6"1"0,-4 4 0,-13 9 0,-3 4 0,13-8 0,-1 2 0,1 1 0,1-1 0,1 1 0,2-1 0,-11 9 0,4-2 0,9-6 0,3-2 0,-9 10 0,21-19 0,11-8 0,5-7 0,2-2 0</inkml:trace>
  <inkml:trace contextRef="#ctx0" brushRef="#br1" timeOffset="102647">31095 7382 24575,'25'11'0,"2"8"0,2 8 0,-4 7 0,-6 1 0,-3 3 0,0 1 0,1-4 0,-3-5 0,-2-10 0,1-10 0,18-9 0,6-14 0,8-6 0,-1-2 0,5-2 0,2-3-552,-2 0 0,3-3 0,2-1 0,-1-1 552,3-3 0,1-1 0,0-1 0,-2 0 0,-2 2 0,-1 0 0,-1 0 0,-2 1-122,-6 3 0,-1 0 0,-1 1 0,-4 2 122,19-15 0,-5 4 0,-14 10 0,-5 4 0,3-3 0,-16 16 0,-8 6 0,-6 3 0,-2 1 0</inkml:trace>
  <inkml:trace contextRef="#ctx0" brushRef="#br1" timeOffset="109146">16514 10817 8191,'-16'0'0,"-4"0"5063,4 0-5063,-4 0 2818,8 5-2818,-6-4 1719,-1 4-1719,0-1 6784,-4-2-6784,8 2 0,-22 9 0,-16 14 0,10-9 0,-3 2 0,-3 4 0,-1 0-656,-7 1 0,2 0 656,10-5 0,2 1 0,2 2 0,4 1 0,-8 22 0,5 5 0,22-18 0,1 1 0,-2 0 0,2 1 0,-5 24 0,10-27 0,1 0 0,1 26 0,2-7 178,-11 12-178,17-14 0,-8 7 0,10-1 0,0-19 0,0 1 0,-1 5 0,2 1 0,6 9 0,1 0 0,-3 4 0,3 0-765,13 1 1,1-2 764,-15-11 0,2-1-95,18 12 1,2-2 94,-15-13 0,-1 0 0,13 9 0,1-1 0,-11-14 0,-1-1 0,13 22 0,-3-14 1033,2 7-1033,10 1 0,5 1 0,8-9 0,-5-10 1601,3-6-1601,-10-14 218,20 12-218,2-11 0,-20-3 0,-1-1 0,21 1 0,-5-9 0,-9 0 0,19 0 0,-27-5 0,1 0 0,12 4 0,1 0 0,-1-9 0,2 0 0,3 4 0,-1-1 0,-7-4 0,-1-1 0,7 1 0,0-1 0,-7-2 0,1 0 0,5 0 0,1-1 0,-4-2 0,-2 0 0,-12 4 0,-2-1 0,4-2 0,0-2 0,-7 1 0,0-2 0,10-7 0,1-1 0,1-2 0,0-3 0,6-6 0,-2-2 0,-9 8 0,0-1 0,2-3 0,-3-1 0,-11 4 0,-3 0 0,15-18 0,-19 12 0,-4-2 0,-2 3 0,-3-1 0,-1-16 0,-1-2 0,3 3 0,-2 1 0,-8 2 0,0 0 0,9 4 0,0 2 0,-7-17 0,2 15 0,-1-2 0,-3 10 0,-2-1 0,2-13 0,-2 2 0,-2 15 0,0 2 0,2-27 0,-20 28 0,2-18 0,1 22 0,-4 1 0,0-3 0,-2 0 0,-4-2 0,-4 2 0,-5 4 0,-2 3 0,6 2 0,-2 1 0,-20-2 0,-4 3 0,7 7 0,-2 0-1363,6 0 0,-3-2 0,2 2 1363,-13-1 0,2 1 0,0 3 0,3 1 0,15 2 0,1 3 0,-5 3 0,1 2 0,5-1 0,2 0 0,3 0 0,3 0 0,-6 0 0,21 0 0</inkml:trace>
  <inkml:trace contextRef="#ctx0" brushRef="#br1" timeOffset="111963">20140 9642 8191,'-16'0'0,"0"0"5063,1 5-5063,-7-4 2818,-14 9-2818,-2-3 1719,-19 20-1719,25-10 0,1 1 0,-1 2 0,0 2 3044,-4 3 0,2-1-3044,-18 11 0,18-6 0,1 3 0,5 0 0,2 4 0,0 14 0,1 4-873,1-9 0,4 1 873,12 8 0,2-1 0,-8-12 0,0 1-220,12 22 0,1 5 220,-5-25 0,-3 0 0,2 2 0,4 10 0,4 3 0,-2-1-1192,-2 3 1,-2 1 0,2-3 1191,2-13 0,2-1 0,-1 0 0,0 5 0,-1 0 0,2-2-426,5 6 1,1 2 425,-3-1 0,1 5 0,1 1 0,4-2 0,2 1 0,0 3-12,-2-4 0,1 3 0,-1 0 0,1-2 12,0-8 0,1-1 0,0-1 0,1 2 0,2 8 0,1 1 0,1 0 0,0-3 0,2 2 0,0-3 0,2 1 0,-4-10 0,1 0 0,0-1 0,1-2 0,2 4 0,1-3 0,1-3 0,7 8 0,1-3 0,-2 0 0,0-4 164,-6-17 0,1 0-164,8 6 0,3 1 0,1-5 0,3 0 0,4 5 0,1-2 1786,-8-9 0,-1-2-1786,23 4 0,-16-1 1100,13-12-1100,8 5 913,-26-12 1,2-2-914,0-2 0,-1-2 0,21 1 0,-4 0 0,-1 0 0,-14 0 0,3 0 0,12 0 0,3 0-1184,-5 0 0,0 0 1184,1 1 0,-2-2-502,-5-3 0,-3-2 502,-9 6 0,0-2 0,14-7 0,0-2 0,-14 6 0,-1-1 0,11-4 0,2-2 0,1-2 0,-1 2 0,-8 5 0,1 0-390,4-9 0,0 1 390,22 11 1301,-21-9 1,1 0-1302,-3 6 0,1 1 557,3-4 0,0-1-557,-4 1 0,-2-1 0,-7 1 0,-1 0 0,15-4 0,2 0 0,-5 2 0,-1 0 0,8-1 0,0-1 0,-6 1 0,-4 1 0,17 0 0,-6-15 0,-14 23 481,-6-12 1,3-3-482,2 4 0,2 0 0,20-6 0,3 0-951,-10 6 1,1 1 950,0-4 0,0 3 0,-13 14 0,-1-2-84,14-21 0,1-3 84,-6 14 0,1-2 0,-8-6 0,1-4 0,-3 2-433,2 1 1,-3 1 432,-3-3 0,-3 0 0,5-8 0,-9 5 0,-8 2 0,-1-3 0,-4-1 0,0-3 0,10-19 0,0-4 0,-4 7 0,-2-3 0,-6 8 0,-1-4 0,1 2 0,5-9 0,-1 0 0,-3-10 0,-2-1 0,2 8 0,-3 2 438,-5 10 0,-1 3-438,0 0 0,-2 3 0,-4-17 38,-5 13 0,0-3-38,4-5 0,-1-3 0,-4 9 0,-2-3 0,1 2-337,6-13 1,0 3 336,-10 1 0,0 4 0,9 14 0,1 0 0,-8-15 0,-4-3 0,0 3 0,-2-2 0,3 9 0,0-2 0,-3 1 0,-3 2 0,-2 0 0,1 2-115,0-7 0,0 1 115,-1 2 0,2 4 0,-5-14 44,7 22 0,-4-1-44,-3-1 0,-5-2 0,-9-6 0,-5 0 0,-5 0 0,-5 1 0,2 3 0,-4-1 0,1 2 37,8 10 0,1 1 1,-1 0-38,-11-6 0,-2 0 0,2 5 0,12 11 0,0 4 0,3 0 0,-13-8 0,3 4 0,0 11 0,3 0 0,12-10 0,-1 1-42,-15 7 0,-3 3 42,3-3 0,-3-1 0,11 2 0,-3 0 0,1 3 0,-1 3 0,1 2 0,1-1 0,-8-4 0,-1 0 0,9 5 0,-3 0 0,2 0 0,-7 0 0,0 0-207,-13 0 0,2 0 207,16 0 0,1 0 0,-8 0 0,4 0 0,-11 0 0,22 5 0,-1 0 0,0-4 0,1 1 0,-3 7 0,-1 2 0,-12-5 0,0 0 103,11 0 1,2 0-104,2 5 0,1-2 0,-16-6 41,17 1 1,-3 2-42,3-1 0,-1 0 783,-11 0 0,0 2-783,5 7 0,3-1 0,8-7 0,1 2 0,-2 11 0,4-1 0,8-13 0,-3 17 0</inkml:trace>
  <inkml:trace contextRef="#ctx0" brushRef="#br1" timeOffset="115446">26467 8109 24575,'-11'0'0,"-4"0"0,-6 0 0,-10 7 0,3-6 0,-12 20 0,6-12 0,-1 1 0,-20 21 0,13-12 0,3-1 0,2 5 0,4 4 0,12-13 0,-4 4 0,0 9 0,-16 25 0,20-20 0,1 1 0,0 2 0,0 1-339,2-2 1,1 0 338,4-3 0,2 1 0,-6 16 0,0 3 0,-3 6 0,0 2 0,7-12 0,1 1 0,-2-3-671,-7 10 0,1-3 671,13-2 0,0-3 0,-9-15 0,0 1-3,9 15 0,0 3 3,-7 4 0,-2 2 0,6-11 0,1 1 0,-1 0-1014,0 0 1,0 0-1,0-2 1014,1 8 0,-2-1 200,-4 1 1,0-1-201,9-9 0,-1-1 0,-9 13 0,-1 2 0,5 1 0,1-2 114,1-7 1,2-3-115,3-4 0,0-3 0,-5 17 3,9-17 0,0 3-3,-4-3 0,0 1 1583,4 7 0,2 0-1583,-1-4 0,0-2 0,0-7 0,0 0 0,0 3 0,0-2 0,0 15 77,0-7 0,0 1-77,-1-5 0,2 1 0,4 15 0,0 2 0,-5-4 0,2-2 555,10-8 0,1-1-555,-7 0 0,0-2 0,9-4 0,2-1 0,-2 3 0,-1 1 0,4 1 0,1-1 0,10 20 0,-4-11 0,-8-20 0,2 2 0,11 12 0,13 9 0,-20-25 0,2-1 0,0-3 0,0 0 0,12 9 0,-9-8 0,0 0 0,13 11 0,-15-14 0,3 0 0,3 4 0,-1-1 0,15 5 0,7 11 0,-23-19 0,-10-13 0,13 12 0,-1-3 0,9 5 0,-11-1 0,4-14 0,6 9 0,18-5 0,-24-5 0,1 1 0,11 4 0,0-2 0,-10-6 0,-1-1 0,3 4 0,-3 0 0,11-5 0,2 0 0,9 0 0,-23-4 0,1-1 0,3 0 0,0 0 0,22-6 0,-24 2 0,0 1 0,23-3 0,-21 2 0,1-1 0,4 5 0,-2-1 0,21-11 0,1 15 0,-25-15 0,17 6 0,4-8 0,-21 9 0,1 1 0,0-1 0,-2 1 0,15-2 0,-18 1 0,-2-1 0,6-5 0,-6 2 0,0-3 0,17-19 0,2 7 0,-10-2 0,-2 21 0,2-19 0,15 7 0,-19 1 0,4-1 0,6 0 0,2 2-651,-5 2 1,-1 1 650,2 0 0,-1 1 0,-12 4 0,1 0-56,16-4 0,1-2 56,-2-4 0,1-2 0,8-4 0,0-3 0,-5-2 0,-3-1 0,-10 8 0,-3 0 0,-3-1 0,-2 0 0,9-13 0,-13 9 0,-1-2 0,-5 2 0,-2-2 0,8-12 0,-2-1 0,-8 11 0,-2 1 646,-1 2 1,1-1-647,5-15 0,1 0 0,-5 14 0,0 0 0,9-23 0,1-3 0,-4 8 0,-1 2-502,-4 9 1,-1 0 501,1-4 0,-1 2 0,-4 11 0,0 0 0,-1-9 0,0-1 0,3-5 0,0-1 0,1-12 0,0 0-736,1 11 1,-2 1 735,-4-2 0,-1 1 0,3 5 0,-1-1-158,-5 2 0,-1-2 1,-1-2 157,1-2 0,0-2 0,0-1 0,0-9 0,-1-1 0,-1 1-950,-2 5 1,-2 0-1,1 3 950,0-10 0,0 3 0,0 5 0,0 4-42,0 14 0,0 0 42,0-15 0,0-2 0,-4 3 0,-1 1 0,0 2 0,0 1 0,0 9 0,-1 4 0,-11-5 1191,6 1-1191,-1 7 0,-1-1 213,-1 2 0,-2-2-213,-7-13 0,-3 0 0,2 9 0,-2 2 0,-2 3 0,0 1 0,2 7 0,1 2 0,-20-13 2132,15 13 0,-1 0-2132,0 2 0,-2 0 59,-6-3 1,-1-1-60,-3 2 0,1 3 0,-19-4 0,14 4 0,-2 2 0,10 9 0,-1 1 0,-15-8 0,-3 0 0,2 7 0,0 2-488,12-1 0,1 2 488,2 3 0,1 2 0,-24-1 0,20 0 0,-2 0 0,-2 0 0,-1 0 0,-15 0 0,0 0 0,6-1 0,2 2 0,8 4 0,1 0 0,-6-5 0,0 2 0,10 8 0,-1 0 0,-11-3 0,-2-1 0,-4-1 0,2 2-481,17 3 1,3-2 480,-6-6 0,3-1 0,-6 7 0,12-4 0,-1 1 0,-6 0 0,0 2 0,0 2 0,-2 1 0,-6-3 0,2-2 0,-13 4 464,22-9 0,0 0-464,-20 0 0,26 0 0,-1 0 0,-23 0 0,18 0 1009,1 0-1009,7 0 0,-9 0 0,-16 0 0,13 0 0,-4 0 0,12 0 0,6 0 0,8 0 0,5 0 0</inkml:trace>
  <inkml:trace contextRef="#ctx0" brushRef="#br1" timeOffset="125012">9624 14550 24575,'8'0'0,"32"9"0,1-2 0,8-1 0,1-1 0,6-2 0,2 1-2125,-5-1 0,3-1 0,1 1 0,-2 0 2125,-4 1 0,-1-1 0,0 1 0,1-2 0,4-1 0,1 0 0,-1-1 0,-3 1 14,3 3 1,-3 1 0,5-1-15,3 0 0,5 0 0,1-1 0,-3 0 0,2-2 0,-2 0 0,2 0-604,-3 2 0,4 0 0,-1 1 0,-6-1 604,-4 2 0,-5 0 0,0-2 0,4-1 0,0-2 0,0 2-331,-3 1 1,-1 2-1,4 0 331,0-2 0,4 1 0,0-1 0,0-1 0,-3 0 0,0-2 0,0 0 0,0 2 0,5 1 0,2 0 0,-2 1 0,-3-1 0,5-3 0,-4 0 0,-4 0 1325,0 0 0,-6 0-1325,7 0 1581,-56-9-1581,-47 5 0,-23 6 0,9-7 0,-1 1 0,15 4 0,0 0 0,4 0 0,7 0 0,1 0 0</inkml:trace>
  <inkml:trace contextRef="#ctx0" brushRef="#br1" timeOffset="125495">9719 15019 24575,'33'4'0,"1"0"0,25 0 0,5-2 0,-20-2 0,1 0 0,5 0-1280,7 0 0,6 1 0,2-1 0,1-1 1280,-12-1 0,-1 0 0,2-1 0,1 0 0,2-1-913,0 1 1,3-1 0,2-1 0,0 1 0,-1 0 0,-2 0 912,4 0 0,-1 1 0,-1 0 0,-1-1 0,1-1 0,-4-1 0,1-2 0,-2 0 0,0 1 0,-1 2-169,8 2 0,0 3 0,-3 1 0,-4-3 169,0-2 0,-4-1 0,1 1-333,8 3 0,2 1 1,-8 1 332,-8 0 0,-6-2 635,-7-3 0,-3-1-635,12 3 4697,-12-6-4697,-22 8 4080,1 0-4080,0 0 555,0 0 0,-5 0 0,-2 0 0</inkml:trace>
  <inkml:trace contextRef="#ctx0" brushRef="#br1" timeOffset="135677">7915 16376 8191,'-4'0'0,"2"0"0</inkml:trace>
  <inkml:trace contextRef="#ctx0" brushRef="#br2" timeOffset="157716">15881 9236 24575,'47'0'0,"-1"0"0,8 0 0,-2 0 0,4 0 0,1 0-715,8 0 1,1 0-1,0 0 715,-2 0 0,0 0 0,-4 0 0,-9 0 0,-2 0 0,-2 0 344,12 0 0,-4 0-344,-5-1 0,-2 0 177,-13-1 0,-2 1-177,13-2 0,-27 1 0,7 2 0,17-2 0,10 0 0,0-1 0,5 1 0,5 0-563,-2 0 1,4 0 0,2 0-1,3 1 563,-12-1 0,1 1 0,2 0 0,2 0 0,-1 0 0,-1 0 0,0 1 0,1 0 0,0 0 0,0-1 0,-2 1 0,-1 0 0,3 0 0,-1 0 0,-1 0 0,-3 0 0,-3 0 0,14 0 0,-6 0 0,-12 0 0,-4 0 0,-50 0 0,4 0 0,19 0 0,20-3 0,11-3 0,4 0 0,8 0 0,4 0 18,-14 1 0,4 0 0,1 0 0,3 0 0,-1 0-18,-3 1 0,1-1 0,1 1 0,0 0 0,0 0 0,0 1 0,-1 0 0,0 0 0,-1 1 0,1 0 0,-2 0 0,1 1-369,7-1 0,0 1 0,-1 0 0,-1 1 1,-2 0 368,5 1 0,-1 0 0,-2 1 0,-4 0 0,3 0 0,-4 0 0,-5 1 0,2 0 0,-3 0 0,-5-1 0,5-1 0,4-2 0,6-2 0,7 0-590,-17 1 1,3-1 0,4 0 0,1 0 0,2 0 0,1 0 589,1-1 0,3 0 0,0 1 0,2-1 0,1 0 0,-1 0 0,1 0 280,-6 0 0,0 0 0,2 1 1,-1-1-1,0 0 0,0 0 1,-2 1-1,-2-1-280,9 1 0,0-1 0,-3 0 0,0 1 0,-3-1 0,-2 2 0,-2-1 0,-2 1 0,-2 0 0,-1 0 0,-1 0-62,5 0 1,-2 1 0,-1-1-1,3 0 62,-5 0 0,0-1 0,2 0 0,2 0 0,1-1-497,2 0 0,2 1 1,2-2-1,0 1 1,2-1-1,0 1 497,-3-1 0,0 0 0,2 1 0,0-2 0,-1 1 0,1 0 0,-1 0 0,-2 1 0,0-1 0,1 0 0,-2 1 0,1-1 0,-2 1 0,-2-1 292,1 1 1,0 0-1,-2 0 1,0 0-1,-2 0 1,-2 0-293,15 0 0,-2-1 0,-3 1 0,-6 1 0,-5 0 0,-4 0 0,-6 2 0,-1-1 0,-7 1 1764,-10 3-1764,-23 2 3946,-1-1-3946,1-2 2160,35 0-2160,1-1 0,8 0 0,4 0 0,7 0 0,3 1-251,-4 0 0,3 0 1,4 1-1,5 1 251,-9 0 0,5 0 0,4 0 0,1 1 0,0-1 0,-3 0 0,-3 0 0,4 0 0,-3 0 0,-2-1 0,0 1 0,1-1 0,7 2 0,4 1 0,-2 0 0,-4-1 0,-11-2 0,10-1 0,-10-1 0,-15 1 0,1-2 0,4 1 0,5 0 0,4 0-639,1 0 1,4 0 0,2 0 0,2 0 638,-5 0 0,3 0 0,0 0 0,1 0 0,-1 0 0,-1 0 0,0 0 0,0 0 0,-1 0 0,-3 0-31,2 1 0,0-1 0,-4 0 1,-5 1 30,17 0 0,-15 1 864,-24 4-864,-33-1 0,-3 0 0,0-3 2665,1-2-2665,5 0 150,16 0-150,51-5 0,-22 2 0,7-2 0,4 0-787,3 0 0,4-1 0,3-1 0,2 0 787,-11 2 0,2-1 0,2 0 0,0 0 0,2 0 0,-1 1-466,-3 0 0,1 0 0,1 0 1,0 0-1,0 0 0,-1 1 1,0 0 465,7-1 0,0 0 0,-1 1 0,0 0 0,-1 0 0,-1 1 0,3 0 0,1 0 0,-3 0 0,-1 1 0,-4 1-71,0-1 0,-3 1 0,-3 1 0,-4-1 71,16 1 0,-7 0 0,-18 0 0,-5 0 0,2 0 626,-18 0 0,-11 0 0,-2 0 0</inkml:trace>
  <inkml:trace contextRef="#ctx0" brushRef="#br2" timeOffset="159177">30593 4970 24575,'26'15'0,"11"12"0,13 12 0,-24-16 0,0 1 0,13 15 0,-10-11 0,-11-12 0,-7-8 0,-6-6 0,-3-1 0</inkml:trace>
  <inkml:trace contextRef="#ctx0" brushRef="#br2" timeOffset="160144">30863 5153 24575,'-27'8'0,"-16"14"0,14-5 0,-1 2 0,-1 3 0,0 0 0,-20 19 0,12-9 0,11-7 0,5-5 0,7-4 0,8-9 0,4-2 0</inkml:trace>
  <inkml:trace contextRef="#ctx0" brushRef="#br2" timeOffset="161394">30656 7063 24575,'10'8'0,"2"6"0,5 9 0,1 6 0,6 6 0,7 8 0,6 5 0,1-4 0,-8-9 0,-9-15-1696,-8-9 0,-6-6 0,-4-3 0</inkml:trace>
  <inkml:trace contextRef="#ctx0" brushRef="#br2" timeOffset="162349">30856 7092 24575,'-9'18'0,"-15"17"0,-1-5 0,-3 4 0,-7 6 0,-3 1 0,-2 1 0,1 0 0,1-4 0,3-3 0,-12 11 0,16-20 0,20-15 0,6-9 0</inkml:trace>
  <inkml:trace contextRef="#ctx0" brushRef="#br2" timeOffset="164595">16737 9057 24575,'-21'0'0,"-5"0"0,-4 3 0,3 5 0,15 0 0,3 9 0,4 1 0,-3 7 0,-2 1 0,1-2 0,4-6 0,3-7 0,1 0 0,1 3 0,3 9 0,6 9 0,6 5 0,6-2 0,2-6 0,0-8 0,2-5 0,2-2 0,5-2 0,1-4 0,2-3 0,-1-4 0,-2-1 0,-5-1 0,-6-4 0,-5-5 0,-6-6 0,-4-4 0,-4 0 0,-2-2 0,0-4 0,0-2 0,0-9 0,-2-3 0,-3 0 0,-5 0 0,-6 9 0,-5 5 0,-6 6 0,-7 5 0,-5 3 0,-4 5 0,-2 3 0,-3 2 0,-14 5 0,0 1 0,17 0 0,17 0 0</inkml:trace>
  <inkml:trace contextRef="#ctx0" brushRef="#br2" timeOffset="166610">21123 8994 24575,'-35'1'0,"1"6"0,2 3 0,8 3 0,8 0 0,8-5 0,5-1 0,3 0 0,0 5 0,3 6 0,3 6 0,5 3 0,2 0 0,0-4 0,-1-5 0,-2-4 0,0-3 0,5 1 0,8 0 0,9 2 0,7 1 0,5-2 0,-1-3 0,-7-5 0,-6-3 0,-9-3 0,-3-4 0,-6-5 0,-3-3 0,-3-3 0,-2 1 0,-1 0 0,-1 1 0,-2 0 0,0-5 0,0-11 0,-2-10 0,-3-1 0,-4 4 0,-3 13 0,-2 10 0,1 6 0,0 5 0,-1 2 0,-3 1 0,-5 0 0,-18 4 0,20-3 0,-8 3 0</inkml:trace>
  <inkml:trace contextRef="#ctx0" brushRef="#br2" timeOffset="168594">26675 8789 24575,'-17'0'0,"-4"0"0,-2 0 0,4 1 0,5 3 0,2 5 0,1 5 0,-2 5 0,1-1 0,4-3 0,4-2 0,2-3 0,2 6 0,0 9 0,3 10 0,4 4 0,6-3 0,4-8 0,2-9 0,1-6 0,5-7 0,4-2 0,2-3 0,-2-1 0,-5-6 0,-2-6 0,-5-6 0,-3-5 0,-2 1 0,-4 1 0,-5 0 0,-1 1 0,-2 2 0,-1 1 0,-4 1 0,-2 5 0,-5 1 0,1 3 0,0 2 0,-3 2-1696,-13 0 0,14 2 0,-8 0 0</inkml:trace>
  <inkml:trace contextRef="#ctx0" brushRef="#br2" timeOffset="172827">29520 8747 24575,'-15'0'0,"-7"2"0,-5 5 0,-4 4 0,5 6 0,5-1 0,6-2 0,9-3 0,3-5 0,3 0 0,0-1 0,0 2 0,0 5 0,0 6 0,0 2 0,0 3 0,2-3 0,2-4 0,2-1 0,2-2 0,0-1 0,1 1 0,0-3 0,1-2 0,5-3 0,6-3 0,3-1 0,2-1 0,-3-1 0,-3-5 0,-2-4 0,-1-3 0,-4-4 0,1-3 0,-2-10 0,2-9 0,2-4 0,-4 1 0,-4 11 0,-4 11 0,-4 6 0,-1 2 0,-2 1 0,-6-3 0,-6 1 0,-32 0 0,28 7 0,-17 1 0</inkml:trace>
  <inkml:trace contextRef="#ctx0" brushRef="#br2" timeOffset="176411">26107 12706 24575,'-37'0'0,"-12"0"0,-13 0 0,28 2 0,-1 1 0,-28 9 0,4 10 0,2 7 0,2 4 0,0 2 0,3 2 0,4-1 0,6-3 0,5-3 0,7-6 0,9-5 0,8-3 0,6-1 0,2 6 0,0 7 0,-2 11 0,1 10 0,2 7 0,2 1 0,2-3 0,1-6 0,5-6 0,15-1 0,25 2 0,-10-19 0,4-1 0,6 2 0,4-2 0,8 0 0,3 0-260,-16-8 0,1-1 0,2 0 260,2 0 0,2 0 0,0-2 0,1 1 0,1-1 0,-1-1 0,-3-1 0,0 0 0,0-1 0,-4-1 0,0-1 0,0 0 0,16 1 0,-2-1 0,-3-2 0,-1-1 0,-1-2 0,-1-1 0,0-3 0,-1-2 0,1-3 0,-1-2 0,2-4 0,-2-3 390,-2-2 0,-1-3-390,8-7 0,-2-1 0,-16 6 0,-2 1 0,6-5 0,-3 0 0,10-13 0,-24 17 0,-1-1 0,1-3 0,0 0 0,-1-1 0,-1-1 0,-3 2 0,-2 0 0,14-22 0,-9 6 0,-6 0 0,-3 1 0,-2 2 0,-5 0 0,-3 3 0,-4-1 0,-3 3 0,-5 2 0,-8 1 0,-12 0 0,-15-3 0,-11-2 0,22 19 0,-2 2 0,-1-1 0,-1 2 0,-2 2 0,-2 1 0,-4 2 0,-2 2 0,-4 1 0,-2 2 0,-7 2 0,-3 0 0,0 2 0,-1 0 0,0 1 0,2 0 0,0 0 0,2 0 0,7 1 0,2 1 0,2 0 0,3 3 0,4 0 0,1 2 0,3 3 0,-1 2 0,-4 4 0,0 2 0,2-1 0,2 1 0,-17 7 0,22-9 0</inkml:trace>
  <inkml:trace contextRef="#ctx0" brushRef="#br2" timeOffset="178831">29611 12699 24575,'-16'0'0,"-40"0"0,10 0 0,10 0 0,1 0 0,1 0 0,8 2 0,4 3 0,2 6 0,2 3 0,2 1 0,5 0 0,4-3 0,2 0 0,-1 1 0,-4 7 0,-4 10 0,-6 13 0,0 7 0,0 2 0,3 0 0,3-5 0,3-2 0,4-4 0,3-2 0,2-2 0,2-2 0,0 0 0,4 0 0,7 4 0,11 1 0,12-1 0,11-3 0,10-7 0,5-7 0,-2-8 0,-9-7 0,-12-5 0,-6-2 0,3-8 0,4-7 0,1-6 0,-6-4 0,-8 1 0,-7-7 0,3-18 0,2-13 0,-10 28 0,0-1 0,10-26 0,-7 19 0,-8 8 0,-5 5 0,-3-4 0,-1-4 0,-2 0 0,-4 1 0,-5 6 0,-5 6 0,0 5 0,-2 7 0,-3 2 0,-14 1 0,-3 5-1357,2 2 0,1 0 0,3 2 1,-11 0-1</inkml:trace>
  <inkml:trace contextRef="#ctx0" brushRef="#br2" timeOffset="249161">22705 11046 24575,'0'11'0,"0"9"0,0 12 0,0 9 0,0 5 0,0-6 0,0-8 0,0-7 0,0-5 0,0-4 0,0-2 0,0-2 0,0-1 0,0-2 0,0-1 0,0-2 0,0-2 0,0-3 0,-2-5 0,0-9 0,0-8 0,1-5 0,1-3 0,0 1 0,0 0 0,0 1 0,0 3 0,0 3 0,0-4 0,0 9 0,0-3 0,0 9 0,0-1 0,0 0 0,0 1 0,0 1 0,0 0 0,0 2 0,0 1 0,0 0 0,1 2 0,0-1 0,0 3 0,0 1 0</inkml:trace>
  <inkml:trace contextRef="#ctx0" brushRef="#br2" timeOffset="273109">14149 9892 24575,'0'0'0</inkml:trace>
  <inkml:trace contextRef="#ctx0" brushRef="#br2" timeOffset="275977">13653 11775 24575,'0'0'0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4T05:54:39.953"/>
    </inkml:context>
    <inkml:brush xml:id="br0">
      <inkml:brushProperty name="width" value="0.05292" units="cm"/>
      <inkml:brushProperty name="height" value="0.05292" units="cm"/>
    </inkml:brush>
  </inkml:definitions>
  <inkml:trace contextRef="#ctx0" brushRef="#br0">12833 6386 24575,'30'0'0,"15"0"0,12 0 0,-2 0 0,7 0 0,4 0-1266,-13 0 1,4 0 0,2 0 0,1 0-1,1 0 1266,-3 0 0,1 0 0,2 0 0,0 0 0,0 0 0,-1 0 0,1 0 0,0 0 0,-1 0 0,1 0 0,-1 0 0,0 0 0,-3 0 0,1 0 0,-1 0 0,-1 0 0,0 0 0,-2 0 40,3 0 1,-1 0 0,-1 0-1,-2 0 1,-1 0-41,3 0 0,-2 0 0,-2 0 0,-2 1 444,5 0 1,-3 1 0,-3 0-445,9 2 0,-7 1 0,12 3 0,-25-1 3183,-19-5-3183,-9-1-1295,-4 1 1,-4-1 0,-1 0 0</inkml:trace>
  <inkml:trace contextRef="#ctx0" brushRef="#br0" timeOffset="1363">19355 6452 24575,'53'0'0,"8"0"0,11 0 0,-18-1 0,4 0 0,5 0 0,2 0-1373,-9 0 1,3 0-1,2-1 1,2 1-1,1 0 1,0-1 1372,-1 1 0,1 0 0,1 0 0,1-1 0,0 1 0,0 0 0,0 0 0,0 0 0,1-1 0,-1 1 0,1 0 0,-1 0 0,0 0 0,0 0 0,-1 1 0,-1-1 0,1 0 0,-1 1 0,0 0 0,-2-1 0,-1 1-28,2 0 0,-1 0 0,-1 0 1,-1 0-1,-2 0 0,-1 0 28,2 0 0,-2 0 0,-1 0 0,-1 0 0,-2 0 310,3 0 1,-2 0 0,-2 0-1,-2 0-310,0 0 0,-2 1 0,-4 0 0,10 1 0,-6 0 0,15 2 3907,-24 0-3907,-15-2 2566,-8-2-2566,-7 0 171,-4 0 1,-3 0 0,-1 0 0</inkml:trace>
  <inkml:trace contextRef="#ctx0" brushRef="#br0" timeOffset="3013">27836 5205 24575,'34'10'0,"7"10"0,5 10 0,-2 6 0,-13-4 0,-10-6 0,-7-8 0,-7-7 0,0-5 0,4-7 0,38-28 0,-9 4 0,7-5 0,4-4-756,-9 5 1,3-2-1,2-2 1,2-1-1,1-1 756,1 0 0,1-3 0,2 0 0,1-1 0,0 0 0,-1 1 0,-7 4 0,0 1 0,0-1 0,0 0 0,0 0 0,-1 2 0,-1 0 0,10-8 0,0 0 0,-1 2 0,-2 1 0,-2 2-89,-1 1 1,0 1 0,-4 2 0,-3 3 88,12-6 0,-8 7 0,7-1 0,-34 20 0,-11 7 0</inkml:trace>
  <inkml:trace contextRef="#ctx0" brushRef="#br0" timeOffset="8746">11409 9268 24575,'25'0'0,"39"0"0,-22 0 0,7 0 0,3 0-1153,1 0 1,3 0 0,2 0-1,2 0 1153,-4 0 0,1 0 0,2 0 0,0 0 0,0 0 0,1 0 0,1 0 0,0 0 0,-1 0 0,0 0 0,-3 0 0,-1 0 0,0 0 0,-1 0 0,-1 0 0,10 0 0,-2 0 0,-1 0 0,0 0-28,-7 0 1,-2 0 0,1 0-1,-1 0 28,-1 0 0,1 0 0,-1 0 0,-1 0 0,12 0 0,-1 0 0,-1 0 152,-3 0 0,0 0 0,-1 0-152,-2 1 0,0 0 0,-2 0 0,14 2 0,-4 0 0,-5 1 0,-4 1 0,-10 0 0,-4 1 2205,22 5-2205,-19-1 1316,-10-1-1316,-6-3 743,-2-1-743,3-2 0,-1-1 0,-1-1 0,-3-1 0,-5 0 0,-5 0 0,-4 0 0,-4 0 0,-2 0 0</inkml:trace>
  <inkml:trace contextRef="#ctx0" brushRef="#br0" timeOffset="14964">21242 9294 24575,'26'0'0,"21"0"0,-8 0 0,5 0 0,13 0 0,3 0 0,-15 0 0,0 0 0,2 0-271,3 0 1,0 0 0,1 0 270,0 0 0,1 0 0,-1 0 0,2 0 0,0-1 0,0 2 0,1-1 0,1 1 0,0 0 0,-2 1 0,0 1 0,-1 0 0,-2 1 0,0 1 0,-2 0 0,17 3 0,-3 1 99,-11-2 1,-3 1-100,-8-2 0,-3 0 0,15 1 0,-18-4 0,-13-1 0,-7-2 153,-5 0 0,-4 0 0,-2 0 0</inkml:trace>
  <inkml:trace contextRef="#ctx0" brushRef="#br0" timeOffset="21513">25891 7661 24575,'11'0'0,"-5"5"0,5 5 0,-10 11 0,11 10 0,-10 21 0,5-17 0,1 0 0,-6 24 0,6-3 0,-8-35 0,0-15 0,0-3 0,0-8 0</inkml:trace>
  <inkml:trace contextRef="#ctx0" brushRef="#br0" timeOffset="22363">26114 7719 24575,'0'39'0,"0"-16"0,9 28 0,3-33 0,9 3 0,0-20 0,1-11 0,-9-8 0,-2-16 0,-11 6 0,-10 2 0,3 10 0,6 7 0,14-2 0,14 0 0,0 0 0,-1 12 0,-10 6 0,-1 10 0,0-4 0,5 11 0,1-15 0,-1 4 0,-5-13 0,9 0 0,-4-14 0,1-4 0,-10-8 0,-11 5 0,-5 5 0,-6 6 0,-5 4 0,29 1 0,18 5 0,2 0 0,1 0 0,18 0 0,-2 4 0,-28 2 0,4 0 0,-5-1 0,-1-5 0,-3-5 0,-7-1 0,0-4 0,-9-6 0,-6-1 0,-7 0 0,-9 6 0,4 6 0,2 5 0,-5 11 0,-14 18 0,14-12 0,-6 8 0</inkml:trace>
  <inkml:trace contextRef="#ctx0" brushRef="#br0" timeOffset="22814">25832 8301 24575,'15'0'0,"9"-8"0,6-3 0,6-3 0,7-4 0,14-5 0,7-3-2633,-5 4 0,4-1 0,0 1 2633,-5 0 0,-1 1 0,0 0 0,-2 1 0,-1 2 0,-3 2 763,4 5 1,-2 0-764,-1-4 0,-4 2 0,15 9 0,-11-17 0,-43 25 0,-9-8 0,0 9 0</inkml:trace>
  <inkml:trace contextRef="#ctx0" brushRef="#br0" timeOffset="23546">27468 7481 24575,'54'-18'0,"-1"0"0,1 0 0,0 0 0,9-2 0,-1 2 0,-3 0 0,7-4 0,-8 3 0,-20 9 0,-6 0 0,-2-11 0,-25 15 0,-5 1 0</inkml:trace>
  <inkml:trace contextRef="#ctx0" brushRef="#br0" timeOffset="23764">28041 7206 8191,'5'-6'0,"10"1"5063,11 17-5063,7 2 2818,-7 5-2818,-11 3 1719,-10-5-1719,-15 4 6784,-1-3-6784,-6-7 0,0 5 0,11-14 0,0 7 0</inkml:trace>
  <inkml:trace contextRef="#ctx0" brushRef="#br0" timeOffset="24531">28848 6926 24575,'6'38'0,"5"-6"0,-3 24 0,0-8 0,1 9 0,-1-12 0,2-11 0,1-19 0,-10-15 0,4-1 0,-5-4 0</inkml:trace>
  <inkml:trace contextRef="#ctx0" brushRef="#br0" timeOffset="24813">29082 7072 24575,'13'34'0,"-1"-14"0,22-7 0,-7-18 0,4-6 0,-14-6 0,-8 0 0,-9 2 0,-17 9 0,-5-5 0,-14 9 0,10 1 0,10 2 0,12 4 0</inkml:trace>
  <inkml:trace contextRef="#ctx0" brushRef="#br0" timeOffset="25613">29726 6821 8191,'-11'-6'0,"-4"1"5063,-1 5-5063,-1 5 2818,7 13-2818,5 0 1719,11 20-1719,2-16 6784,6 8-6784,-1-9 0,4-1 0,-3-3 0,-4 3 0,-10-9 0,-23 5 0,3-11 0,-9-5 0,18-1 0,7-4 0</inkml:trace>
  <inkml:trace contextRef="#ctx0" brushRef="#br0" timeOffset="25929">29863 6953 24575,'26'-24'0,"-9"6"0,-8 3 0,-18 4 0,-3 5 0,-7 10 0,3 3 0,9 13 0,-10 8 0,13-3 0,1 4 0,20-10 0,5-12 0,-4 3 0,-9-10 0</inkml:trace>
  <inkml:trace contextRef="#ctx0" brushRef="#br0" timeOffset="27113">30017 6911 24575,'-26'27'0,"7"-12"0,15 13 0,10-13 0,9-3 0,13-8 0,-1-1 0,9-29 0,-19 16 0,0-15 0,-8 14 0,-8 9 0,9-1 0,-4-2 0,0-7 0,-1-5 0,-5 1 0,0 6 0,13 4 0,0 1 0,9 5 0,-7 0 0,0 0 0,6 0 0,13-13 0,4 4 0,-2-6 0,-10 0 0,-10 13 0,-3-17 0,-1 3 0,-4-1 0,-11 2 0,-4 10 0,-8 5 0,8 5 0,3 1 0,4 4 0,4-4 0,4-10 0,-2-8 0,0-4 0,-6-3 0,0 2 0,0-4 0,-6-10 0,4 8 0,-10-7 0,11 14 0,-5 1 0,6 31 0,-10 9 0,7 28 0,3-10 0,3 0 0,9 10 0,-1-19 0,3-4 0,2-14 0,4-11 0,-4-11 0,14-8 0,-5-14 0,8 2 0,-9 6 0,-2 11 0,-11 26 0,7-2 0,-11 14 0,-6-12 0,-3-6 0,-19-2 0,9-8 0,1-1 0,11-1 0,1-4 0,4 5 0</inkml:trace>
  <inkml:trace contextRef="#ctx0" brushRef="#br0" timeOffset="27198">30671 6852 8191,'6'-5'0,"-2"4"0,-4-4 0</inkml:trace>
  <inkml:trace contextRef="#ctx0" brushRef="#br0" timeOffset="30648">26113 8555 8191,'-6'-5'0,"1"21"5063,14 17-5063,-4-1 0,2 3 0,12 27 0,-7 1 0,3-33 2818,-9 3-2818,1-15 1719,-2 1-1719,0-13 0,-4-1 0,4-5 0</inkml:trace>
  <inkml:trace contextRef="#ctx0" brushRef="#br0" timeOffset="30947">26314 8780 24575,'26'-17'0,"-4"3"0,-6-15 0,-7 12 0,-26 6 0,-1 6 0,-7 10 0,-3 9 0,20 3 0,-5-2 0,13-6 0</inkml:trace>
  <inkml:trace contextRef="#ctx0" brushRef="#br0" timeOffset="31264">26518 8771 24575,'0'29'0,"0"1"0,0 0 0,0-1 0,0-13 0,0-1 0,0-9 0,0-1 0</inkml:trace>
  <inkml:trace contextRef="#ctx0" brushRef="#br0" timeOffset="31996">26639 8749 24575,'4'26'0,"7"-8"0,5-13 0,4-10 0,-8-5 0,-3-7 0,-26 6 0,8-3 0,-14 8 0,17-5 0,15-5 0,12 9 0,16-2 0,0 9 0,-11 0 0,-2 6 0,0-5 0,1-4 0,5-8 0,-16-10 0,-3 5 0,-21 6 0,3 5 0,-3 0 0,10 4 0,6-4 0,9-1 0,18 4 0,17-4 0,-7 6 0,-1 0 0,-23 0 0,-7-5 0,-1-5 0,-15 3 0,-3-7 0,-9 13 0,1-4 0,3 5 0,1 5 0,6-4 0,5 4 0</inkml:trace>
  <inkml:trace contextRef="#ctx0" brushRef="#br0" timeOffset="32363">27961 8315 24575,'62'-22'0,"-25"9"0,1 1 0,-6 3 0,0-1 0,11-5 0,-1 0 0,18 3 0,-2-11 0,-29 8 0,-15 8 0,-14 2 0</inkml:trace>
  <inkml:trace contextRef="#ctx0" brushRef="#br0" timeOffset="32564">28390 8106 13273,'20'0'0,"-2"5"4532,7 5-4532,-13 7 1962,-3 3-1962,-22 4 1084,1-5-1084,-8-5 931,4 1 0,9-13 0,1 7 0</inkml:trace>
  <inkml:trace contextRef="#ctx0" brushRef="#br0" timeOffset="33280">29349 7718 24575,'13'60'0,"-4"-19"0,9 8 0,-6-28 0,-1-5 0,4-10 0,-8-1 0,2-5 0</inkml:trace>
  <inkml:trace contextRef="#ctx0" brushRef="#br0" timeOffset="33712">29572 7814 24575,'17'0'0,"7"0"0,-11-5 0,2-1 0,-15-5 0,-6 5 0,-5-3 0,-4 8 0,12-4 0,2-4 0,25 0 0,13-1 0,17 16 0,-2 10 0,2 8 0,-21-9 0,-6-6 0,-8-9 0,-2-5 0,-5-10 0,-30-7 0,-2-1 0,-15 8 0,20 9 0,11 6 0</inkml:trace>
  <inkml:trace contextRef="#ctx0" brushRef="#br0" timeOffset="34062">30387 7537 8191,'-21'0'0,"5"0"5063,1 5-5063,9 5 2818,1 14-2818,5-6 1719,19 16-1719,-10-16 6784,16 5-6784,-19-7 0,-11-5 0,-14-5 0,-4-2 0,4-4 0,10 0 0</inkml:trace>
  <inkml:trace contextRef="#ctx0" brushRef="#br0" timeOffset="34448">30476 7601 24575,'21'-21'0,"-2"2"0,-13 9 0,-11 3 0,-3 12 0,-8 7 0,9 8 0,7-3 0,27-7 0,19-14 0,5 2 0,7-21 0,-19 10 0,3-16 0,-15 13 0,-3 2 0,-23 9 0,3 10 0,-9-4 0,5 4 0</inkml:trace>
  <inkml:trace contextRef="#ctx0" brushRef="#br0" timeOffset="35296">30882 7424 9695,'-11'0'0,"0"10"5110,5 2-5110,1 9 2583,5-4-2583,17 2 1517,1-12-1517,21 2 5670,-12-9-5670,7-13 0,-13 4 0,8-17 0,-7 6 0,-6-3 0,-7 5 0,-9 2 0,5 10 0,-4-3 0,4 3 0,-5-5 0,-5 5 0,-1 6 0,0 11 0,-4 5 0,9 1 0,-4 3 0,10-13 0,10 2 0,3-14 0,7-2 0,-8-4 0,-1-6 0,-1-24 0,-5 5 0,-2-3 0,-2-2 0,-1 0 0,1-2 0,-2 4 0,-9-3 0,-1 24 0,-9 19 0,8 17 0,-12 42 0,16-4 0,6-18 0,2-2 0,4-6 0,10-12 0,-15-18 0</inkml:trace>
  <inkml:trace contextRef="#ctx0" brushRef="#br0" timeOffset="35429">31296 7284 24575,'27'0'0,"-6"5"0,-11-4 0,-5 4 0</inkml:trace>
  <inkml:trace contextRef="#ctx0" brushRef="#br0" timeOffset="40898">22373 7818 8191,'-6'-5'0,"-8"4"5063,3-10-5063,-10 10 2818,0-10-2818,-9 9 1719,-1-2-1719,-29 19 0,23-4 0,-4 3 0,-15 6 0,-4 2 1042,18-6 0,0 1 0,0-2-1042,-11 4 0,1-1 0,6-1 0,4-1 0,-15 12 0,25-9 0,1 3 0,-1 7 0,1 4 0,-5 5 0,2 1-258,10-5 0,2-1 258,0-2 0,3-1 0,0 8 0,-7 20 0,6 2 0,11-16 0,0-1 0,-8 19 0,15 1 3546,-6-25-3546,8 25 0,0-1 0,3-20 0,2 0 0,10 22 0,3-15 628,2-16-628,1-9 0,10 7 0,5-1 0,3-3 0,2 0 0,8 1 0,-12-6 0,1-1 0,-6-7 0,-1-3 0,3 1 0,1-2 0,11 4 0,3-2 0,2-5 0,0-2-599,-8 6 1,1-2 598,2-7 0,-2-2 0,22 11-83,-19-9 0,2-4 83,3-2 0,1-3 0,-8 2 0,2-1 0,1-2 0,-1-1 0,0-1 0,-2-1-597,9-3 0,-3-2 597,-5 3 0,-4-1 0,6-7 0,-9 5 0,1 0 0,-9 1 0,1-1 0,15-4 0,-1-1 0,13-9 270,-29 13 0,-2 0-270,19-10 80,-19 8 0,-1-2-80,24-21 1241,-5-3-1241,-10-8 0,-20 12 0,14-19 0,-21 10 308,4 15 0,-1 0-308,-7 0 0,-1 1 0,4-18 0,-8 7 0,0 24 0,-6-8 0,-2-3 0,-5-9 0,5 8 0,-11 0 0,16 12 0,-25-23 0,5 5 0,-9-14 0,-2 9 0,6 8 0,0 2 0,3 12 0,-12-12 0,4 11 0,-11-7 0,5 15 0,-19-13 0,11 8 0,11 4 0,-4 0 0,-1 0 0,-4 4 0,-13 5 0,-6 2-1100,11 1 1,-4 0 0,2 2 1099,6 0 0,2 2 0,-2 2 0,-6 1 0,-2 1 0,3 1 0,-10 2 0,-2 3 0,12 3 0,-6 4 0,0 0 0,8-2 0,0-3 0,3 0 0,1 4 0,-1-1 0,1 1 0</inkml:trace>
  <inkml:trace contextRef="#ctx0" brushRef="#br0" timeOffset="42312">21739 7443 8191,'-6'-5'0,"-4"4"5063,9-8-5063,-9 7 2818,4-2-2818,-5 21 859,3 15 1,2 7-860,1-2 0,3 1 3392,5 11 0,3-3-3392,8 5 0,24-28 0,-17-26 0,4 1 0,-1-43 0,-15-2 0,8-13 0,-17 5 0,-15 14 0,-6 14 0,-8 6 0,0 16 0,9 31 0,3-15 0,7 17 0,6-23 0</inkml:trace>
  <inkml:trace contextRef="#ctx0" brushRef="#br0" timeOffset="42646">21959 7413 24575,'15'10'0,"-8"-2"0,22 19 0,-18-10 0,23 22 0,-24-14 0,7 4 0,-16-14 0,4-14 0,-11-11 0,5-40 0,-6-9 0,12 4 0,-4 15 0,4 34 0,-5 1 0</inkml:trace>
  <inkml:trace contextRef="#ctx0" brushRef="#br0" timeOffset="43080">22391 7329 8191,'-9'-6'0,"-3"1"5063,-4 5-5063,0 5 2818,10 1-2818,2 5 1719,-5 21-1719,7 5 6784,7 7-6784,8-10 0,12-21 0,-8-12 0,4-16 0,-3-43 0,-6 18 0,-1-4 0,-8-1 0,-4-3 0,1 3-287,4-3 0,-1 3 287,-11-7 0,0 21 0,7 35 0,4 33 0,4 12 0,3 3 0,-3-4 0,2-8 0,-3-31 0</inkml:trace>
  <inkml:trace contextRef="#ctx0" brushRef="#br0" timeOffset="43363">22635 7224 24575,'21'-5'0,"-5"-1"0,-5-4 0,3-3 0,-12-7 0,3 6 0,-16-6 0,-1 14 0,-4 10 0,10 25 0,1 13 0,23 8 0,-4-15 0,5-16 0,-9-14 0</inkml:trace>
  <inkml:trace contextRef="#ctx0" brushRef="#br0" timeOffset="43646">22817 7225 24575,'24'13'0,"-7"-1"0,-3 8 0,-4-9 0,-9-31 0,13-11 0,-8-7 0,1-5 0,6 6 0,1 0 0,-3-2 0,1 3 0,10-4 0,-12 24 0,-5 16 0</inkml:trace>
  <inkml:trace contextRef="#ctx0" brushRef="#br0" timeOffset="44413">23157 6978 24575,'6'4'0,"3"2"0,-3 5 0,22 0 0,-4-5 0,6-1 0,-10-10 0,-8-10 0,-23-7 0,-17-8 0,-5 13 0,-4 5 0,22 12 0,18 0 0,-1-5 0,13 4 0,-4-9 0,6 0 0,-5-7 0,9 6 0,-14-3 0,7 13 0,-13-9 0,10 0 0,-9-19 0,9 9 0,-10-7 0,8 21 0,-8 33 0,19 6 0,-12 1 0,-1 4-717,7-2 0,1 2 717,-2 7 0,0 1 0,1 5 0,-1 0 0,-6-4 0,1-1 0,6 2 0,-1-5 0,-9 3 0,-3-21 0,-16-37 0,-8-29 0,-2-1 358,16 5 1,-4 14-1,13 18 1</inkml:trace>
  <inkml:trace contextRef="#ctx0" brushRef="#br0" timeOffset="44812">23711 6935 24575,'17'35'0,"-7"-5"0,0-9 0,-8-6 0,7-23 0,5-3 0,0-16 0,5 8 0,-7 8 0,-1 2 0,0 7 0,4 8 0,1 8 0,0 4 0,-6 13 0,-5-22 0,-5 9 0</inkml:trace>
  <inkml:trace contextRef="#ctx0" brushRef="#br0" timeOffset="49596">18052 10685 24575,'45'3'0,"4"-2"0,9-2 0,0-7 0,5-3 0,2 0-2221,-14 6 0,1 0 1,1 1-1,1-3 2221,5-4 0,2-2 0,0-1 0,-2 3 0,-7 2 0,-2 1 0,1 1 0,3 0-21,0 0 1,2 1-1,2 0 1,0 0 0,-2 0 20,-2-1 0,-1-1 0,0 1 0,1-1 0,0 1 0,6 1 0,1-1 0,0 1 0,-1 1 0,-3-1 0,3 0 0,-1 0 0,-3 1 0,-4 0 0,18-2 0,-7 2 0,-16 2 0,-7 0 1785,-12 2-1785,-12-6 0,-1 7 0,-9-4 4368,-18 2-4368,-9-2 0,-1 4 0,5 0 0</inkml:trace>
  <inkml:trace contextRef="#ctx0" brushRef="#br0" timeOffset="49948">18652 10998 8191,'3'0'0,"44"0"1091,-9-4 1,8-3-1,5-1-1091,5-2 0,7-2 0,2 0 0,-2 0-89,-4 1 1,0 1 0,-1 0 0,2-2 88,-7 1 0,1-2 0,0 0 0,-1 2 0,-5 2 0,6 2 0,-4 2 0,1 0 656,9-4 1,1 0-1,-5 2-656,-2 5 0,-3 1 0,3-6 0,-8 1 4451,-14 6-4451,-31 5 0,3-4 0,-9 4 0</inkml:trace>
  <inkml:trace contextRef="#ctx0" brushRef="#br0" timeOffset="50562">19926 10882 8191,'0'8'0,"0"32"1536,0 10 1,0 6-1537,0 1 0,0 5 764,0-2 0,0 5 0,0-5-764,0-2 0,0-3 1007,2 2 0,1-7-1007,3-9 5685,5-30-5685,4-6 2235,9-5-2235,21 0 0,12 0 0,-3-4 0,6-1 0,3 1-898,-13 0 0,4 1 0,2 0 1,-1-1-1,-1 1 898,7-1 0,-2 0 0,0 0 0,0-1 0,-1-1 0,1-2 0,-2 1 0,-5 2 0,-4 4 0,-4 1 0,1-2-276,14-5 1,1-3 0,-2 1 275,5 3 0,-4-1 0,2-1 0,-9-4 0,-9-13 0,-63 7 0,-20-16 0,6 20 0,0-3 0</inkml:trace>
  <inkml:trace contextRef="#ctx0" brushRef="#br0" timeOffset="50782">21358 11322 8191,'-6'-9'0,"1"-3"5063,10 1-5063,14 2 0,25 17 0,-1 3 2818,12 8-2818,-16 0 0,-5 4 1719,-14-2-1719,5 16 6784,-22-4-6784,-16 17 0,-23-4 0,-15-9 0,0-13 0,5-1 0,23-19 0,-2 11 0</inkml:trace>
  <inkml:trace contextRef="#ctx0" brushRef="#br0" timeOffset="54096">22770 10484 24575,'0'11'0,"12"1"0,-9 25 0,10 5 0,-7 0 0,-1 4 0,1 3 0,1 1 0,0 8 0,-1-2 0,0-16 0,-2-5 0,-4 10 0,0-28 0,0 2 0,0-7 0,5-2 0,-4-5 0,4-5 0</inkml:trace>
  <inkml:trace contextRef="#ctx0" brushRef="#br0" timeOffset="54912">22982 10840 24575,'7'26'0,"4"-5"0,7-11 0,3-10 0,-4-10 0,-2-2 0,-9-15 0,-10 8 0,-9-5 0,-3 13 0,25-14 0,13 8 0,21-6 0,2 10 0,-10 26 0,-9-10 0,-7 14 0,-4-9 0,1-2 0,1 5 0,-2-10 0,-9-10 0,-6-4 0,-6-4 0,-7-1 0,-2 15 0,16-11 0,18 5 0,30 2 0,11-2-1051,5 9 1051,-17 0 0,7 9 0,-22-3 0,5 4 0,-21-5 0,8-10 0,-17-6 1051,0-10-1051,-24-3 0,-3 7 0,-6 0 0,9 16 0,1-5 0,-1 6 0,9 4 0,-2 2 0,14 5 0,-4-5 0,4-1 0</inkml:trace>
  <inkml:trace contextRef="#ctx0" brushRef="#br0" timeOffset="55695">24252 10493 8191,'12'0'0,"17"-4"0,9-3 1966,16-2 0,8-2-1966,-8-1 0,4-2 0,-2 1 0,-4 2 0,-1 1 0,-2-2 0,11-9 0,-7 1 0,11 6 2941,-35-10-2941,-19 13 0,-4 0 0,-6 1 0</inkml:trace>
  <inkml:trace contextRef="#ctx0" brushRef="#br0" timeOffset="55913">24926 10244 8191,'32'6'0,"-11"-4"5063,20 16-5063,-24-10 2818,2 15-2818,-13-6 1719,-1 8-1719,-24 10 6784,8-6-6784,-22 13 0,19-24 0,1 2 0,8-15 0</inkml:trace>
  <inkml:trace contextRef="#ctx0" brushRef="#br0" timeOffset="56945">25637 9964 24575,'8'56'0,"4"-11"0,-10 20 0,10-31 0,-11 8 0,10-25 0,-5 8 0,5-18 0,-5 2 0,-1-9 0</inkml:trace>
  <inkml:trace contextRef="#ctx0" brushRef="#br0" timeOffset="57397">25877 10025 24575,'5'38'0,"5"-5"0,-4-18 0,0-3 0,8-1 0,-6 3 0,8-12 0,-4 7 0,3-9 0,3-14 0,7-11 0,-11-13 0,-1 3 0,-30 5 0,8 19 0,-19-2 0,11 12 0,-4 1 0,4 10 0,6 6 0,6-5 0,5-1 0</inkml:trace>
  <inkml:trace contextRef="#ctx0" brushRef="#br0" timeOffset="57796">26224 9947 24575,'-5'30'0,"4"-1"0,1-12 0,10-7 0,2-5 0,3-5 0,0 0 0,2-5 0,-5-10 0,-8 1 0,-11-10 0,-5 17 0,-4-8 0,4 13 0,2-4 0,5 6 0</inkml:trace>
  <inkml:trace contextRef="#ctx0" brushRef="#br0" timeOffset="58112">26406 9933 24575,'0'22'0,"4"-2"0,12-14 0,1-1 0,10-14 0,-14 2 0,-2-13 0,-21 7 0,3 2 0,-12 5 0,3 6 0,4 0 0,3 0 0</inkml:trace>
  <inkml:trace contextRef="#ctx0" brushRef="#br0" timeOffset="58662">26742 9801 24575,'-16'31'0,"2"-2"0,14-12 0,0-2 0,5-9 0,5-1 0,14-5 0,-5 0 0,5-9 0,-18 2 0,5-13 0,-10 3 0,-1 5 0,-6-3 0,-9 14 0,8-4 0,-2 5 0</inkml:trace>
  <inkml:trace contextRef="#ctx0" brushRef="#br0" timeOffset="58979">26917 9785 24575,'0'16'0,"0"0"0,5-4 0,-4 6 0,13-16 0,2 8 0,15-10 0,6-7 0,-10 6 0,1-22 0,-21 14 0,2-24 0,-34 20 0,0-8 0,-19 19 0,18-2 0,10 13 0,11-8 0,5 4 0</inkml:trace>
  <inkml:trace contextRef="#ctx0" brushRef="#br0" timeOffset="59266">27133 9747 24575,'4'15'0,"2"-8"0,9 12 0,2-17 0,13 7 0,7-15 0,-4-5 0,-8-11 0,-33 4 0,-6-2 0,-23 20 0,13 3 0,-13 13 0,23-7 0,-3-1 0</inkml:trace>
  <inkml:trace contextRef="#ctx0" brushRef="#br0" timeOffset="59881">25770 10536 24575,'0'-16'0,"17"9"0,0-15 0,45 11 0,-5-13 0,9-4-780,-21 14 0,4 3 0,4-1 0,4-2 780,-8 2 0,6-3 0,3 0 0,1 0 0,0 0 0,-2 1 0,-3 1-965,5-1 1,-3 2 0,-2 1 0,2 0 0,1-1 964,-1 0 0,4-1 0,0 1 0,-1-1 0,-3 2 0,-4 1 0,13 0 0,-7 1 0,-3-1 0,7-5 0,-5-1 0,-6 6 0,-8 0 0,-12-6 0,-28 11 0,-8 5 0</inkml:trace>
  <inkml:trace contextRef="#ctx0" brushRef="#br0" timeOffset="62579">27943 9448 8191,'-11'6'0,"-1"8"5063,-1-3-5063,6 5 2818,1 4-2818,20-7 1719,11 10-1719,12-1 6784,-5 3-6784,-7 0 0,-17-9 0,-2-1 0,-19 8 0,0-4 0,-12 10 0,9-17 0,-1 7 0,1-17 0,8 7 0,-1-9 0</inkml:trace>
  <inkml:trace contextRef="#ctx0" brushRef="#br0" timeOffset="62929">28190 9465 24575,'15'-29'0,"-8"10"0,-4-4 0,-13 22 0,-7 8 0,-1 19 0,8-2 0,3 15 0,7-16 0,14 2 0,4-14 0,8-12 0,-10-1 0,-7-4 0</inkml:trace>
  <inkml:trace contextRef="#ctx0" brushRef="#br0" timeOffset="63913">28359 9395 8191,'0'20'0,"0"-7"5063,14 11-5063,-6-17 2818,16 2-2818,-3-13 1719,-3-7-1719,2-5 6784,-19 0-6784,-7 5 0,-6 7 0,7 4 0,6 0 0,14-6 0,10-2 0,7 0 0,9 2 0,-13 6 0,-4 0 0,-14 0 0,15 0 0,2 0 0,14-6 0,-5-8 0,-10-1 0,-7-3 0,-13 7 0,3 0 0,-8-4 0,-1 8 0,-18-2 0,4 13 0,-4 2 0,8 10 0,9-4 0,-4 8 0,10-13 0,5 2 0,-3-18 0,12-9 0,-11-21 0,-2-8 0,-1-3 0,1-11 0,-5 16 0,-2 6 0,-4 21 0,-5 39 0,3-6 0,-1 31 0,8-16 0,0 8 0,6-7 0,5-7 0,7-9 0,16-22 0,-2 0 0,3-14 0,-7 5 0,2 8 0,-7 2 0,2 15 0,-9-2 0,-10 8 0,-1-4 0,-10 0 0,-7 4 0,-14-2 0,1-2 0,-5-5 0,14-6 0,1 0 0,0 0 0,8 0 0,-2 0 0</inkml:trace>
  <inkml:trace contextRef="#ctx0" brushRef="#br0" timeOffset="65464">22351 11497 8191,'-6'-4'0,"-4"2"5063,15 24-5063,-8-7 2818,17 48-2818,-11-12 859,4-17 1,0 1-860,-5 24 6784,4-24-6784,-1-11 0,-4-9 0,8-8 0,-3 2 0,0-9 0,-1 0 0</inkml:trace>
  <inkml:trace contextRef="#ctx0" brushRef="#br0" timeOffset="65879">22506 11654 24575,'-6'22'0,"6"-3"0,10 17 0,2-15 0,17-2 0,-2-13 0,11-9 0,-11-4 0,-11-13 0,4-7 0,-16-4 0,11-2 0,-26-1 0,-6 16 0,-16 2 0,1 16 0,4 11 0,12 14 0,10-7 0,6 0 0,0-13 0</inkml:trace>
  <inkml:trace contextRef="#ctx0" brushRef="#br0" timeOffset="66296">22836 11648 24575,'0'16'0,"0"-1"0,0-4 0,0 4 0,14-2 0,-6-2 0,17-5 0,9-12 0,-12-5 0,7-2 0,-18-7 0,-27 0 0,7 0 0,-28-1 0,9 14 0,-3 5 0,14 8 0,8 5 0,9-5 0,0-1 0</inkml:trace>
  <inkml:trace contextRef="#ctx0" brushRef="#br0" timeOffset="66629">23051 11610 24575,'6'15'0,"-2"2"0,2 4 0,-4-5 0,13-6 0,-3-5 0,8-15 0,2-2 0,-11-14 0,-1 4 0,-10 1 0,-5 6 0,-6 9 0,-1 1 0,-3 5 0,4 5 0,-4-4 0,8 13 0,-3-3 0,10 0 0,0-1 0</inkml:trace>
  <inkml:trace contextRef="#ctx0" brushRef="#br0" timeOffset="66962">23295 11586 24575,'0'11'0,"0"9"0,10-12 0,6 6 0,6-14 0,-1-5 0,-6 4 0,-9-13 0,4 2 0,-18-10 0,1 5 0,-10 5 0,-2 12 0,11 6 0,8 9 0,-6-8 0,3 2 0</inkml:trace>
  <inkml:trace contextRef="#ctx0" brushRef="#br0" timeOffset="67549">23798 11554 24575,'56'-19'0,"1"1"0,-17 14 0,1-1 0,4-11 0,3-6 0,0 5 0,16 9 0,-3 1 0,-10-8 0,-2 0 0,3 5 0,-6 0 0,0-6 0,-33 0 0,-25-4 0,2-2 0,1 7 0,13 11 0,28 22 0,-11 0 0,5 11 0,-21-8 0,-5 7 0,-6 0 0,-5 3 0,-6-5 0,5-13 0,3-4 0</inkml:trace>
  <inkml:trace contextRef="#ctx0" brushRef="#br0" timeOffset="68232">25671 11053 8191,'-6'10'0,"1"10"5063,5 3-5063,12 11 0,-2 5 0,4-10 2818,-8 10-2818,0-14 1719,-4-8-1719,9-2 0,-10-10 0,4-5 0</inkml:trace>
  <inkml:trace contextRef="#ctx0" brushRef="#br0" timeOffset="68562">25874 11104 24575,'0'21'0,"5"-5"0,5-6 0,11 1 0,10-10 0,-1-4 0,-10-4 0,-9-12 0,-17 3 0,-5 4 0,-2 3 0,-7 9 0,13 5 0,-3-4 0,10 4 0</inkml:trace>
  <inkml:trace contextRef="#ctx0" brushRef="#br0" timeOffset="68862">26262 11034 24575,'15'32'0,"-5"-9"0,16 5 0,4-17 0,-6-5 0,0-11 0,-10 4 0,-12-13 0,2 7 0,-9-8 0,-13-4 0,-1 11 0,-10-5 0,17 13 0,3 0 0</inkml:trace>
  <inkml:trace contextRef="#ctx0" brushRef="#br0" timeOffset="69168">26568 11011 24575,'9'6'0,"-7"7"0,17-10 0,-8 11 0,10-13 0,1 4 0,-5-5 0,-7-5 0,0 4 0,-9-9 0,-7 0 0,-6-2 0,-7 1 0,-1 6 0,13 10 0,-2-4 0,9 4 0</inkml:trace>
  <inkml:trace contextRef="#ctx0" brushRef="#br0" timeOffset="69463">26819 10954 24575,'9'11'0,"19"-5"0,2-2 0,4-4 0,-19-4 0,-5 2 0,-9-7 0,-5 3 0,-8-5 0,-9 5 0,4 6 0,7 1 0,5 4 0</inkml:trace>
  <inkml:trace contextRef="#ctx0" brushRef="#br0" timeOffset="69780">27092 10889 24575,'0'11'0,"9"-5"0,7-1 0,2-5 0,2 0 0,-10 0 0,-4-5 0,-6-1 0,-1-5 0,-13 5 0,7 1 0,-3 5 0,5 0 0</inkml:trace>
  <inkml:trace contextRef="#ctx0" brushRef="#br0" timeOffset="70114">27264 10825 24575,'10'6'0,"1"4"0,12-9 0,-9 4 0,9-5 0,-12 0 0,4 0 0,-3-5 0,8-5 0,-8 3 0,-2-12 0,-10 12 0,-6-3 0,-5 10 0,5 1 0,1 4 0</inkml:trace>
  <inkml:trace contextRef="#ctx0" brushRef="#br0" timeOffset="70645">27536 10773 24575,'5'6'0,"-4"3"0,9-7 0,-9 7 0,8-8 0,-3 4 0,5-5 0,4 0 0,-3-5 0,-2-1 0,-5-9 0,-14 2 0,-10 2 0,-4 5 0,-2 11 0,14-4 0,7 4 0</inkml:trace>
  <inkml:trace contextRef="#ctx0" brushRef="#br0" timeOffset="74428">27781 10649 24575,'-6'16'0,"1"0"0,5 5 0,0 0 0,5-9 0,22-3 0,-6-9 0,16-6 0,-21 0 0,-1-11 0,-14 0 0,-6-1 0,-11 7 0,-13-4 0,-10 13 0,10-2 0,-3 5 0,26 4 0,1-5 0</inkml:trace>
  <inkml:trace contextRef="#ctx0" brushRef="#br0" timeOffset="75263">28292 10553 8191,'-20'-14'0,"4"6"5063,0 2-5063,10 20 2818,2 8-2818,4 5 1719,9 3-1719,3-9 6784,5 0-6784,-6-4 0,-12-2 0,-5-9 0,-6 8 0,1-12 0,-5 13 0,9-13 0,-3 4 0</inkml:trace>
  <inkml:trace contextRef="#ctx0" brushRef="#br0" timeOffset="75530">28504 10544 8191,'6'-15'0,"-4"3"5063,-14 1-5063,-21 34 2818,-1 11-2818,4 10 1719,28-7-1719,17-25 6784,4-3-6784,17-24 0,-22 11 0,6-11 0</inkml:trace>
  <inkml:trace contextRef="#ctx0" brushRef="#br0" timeOffset="76429">28666 10546 24575,'0'15'0,"5"-3"0,5-2 0,7-5 0,13-5 0,-6-9 0,2-2 0,-14-6 0,-12 7 0,25-3 0,-6 2 0,28 0 0,-9-6 0,-8 15 0,-1-6 0,-8 3 0,0 4 0,0-9 0,-4 9 0,16-17 0,-1 2 0,13-12 0,-14 3 0,-6 5 0,-20 0 0,-9 13 0,-17-2 0,-3 18 0,3-1 0,7 7 0,22-9 0,3-1 0,29-38 0,-13 16 0,11-35 0,-21 21 0,4-23 0,-10-4 0,-4 13 0,-3 0 0,-4-5 0,-15 36 0,3 60 0,1-10 0,5 1 0,27 24 0,13-31 0,19-26 0,-6-6 0,-6-22 0,0 20 0,-12-11 0,-1 15 0,-12 36 0,-5-6 0,-15 24 0,-13-23 0,-17-17 0,-1-8 0,-3-6 0,-1 0 0,18 0 0,4 0 0</inkml:trace>
  <inkml:trace contextRef="#ctx0" brushRef="#br0" timeOffset="78679">3225 9389 24575,'4'-6'0,"-3"-4"0,9 9 0,-18-4 0,-16 5 0,-9 4 0,-8 2 0,-18 3 0,-4 2 0,1 5 0,-3 1 0,12-6 0,-2 0 0,4-1-1027,-5 1 0,5-2 1027,8 0 0,5-3 0,-10-5 0,47 4 0,-3 0 0,24 25 0,-11-9 0,5 19 0,0 9 0,-3 5 0,-1 5 94,-5-4 0,-1 5 0,1 2-94,1-6 0,1 2 0,0 0 0,-3-3 0,-2 2 0,-2-3 0,2 2 0,5 10 0,2 3 0,-2-8 0,-5-8 0,-1-5 0,5 5 0,-1-4 0,-5 3 0,0-28 0,9-18 0,35-2 0,16-4-940,-11-10 0,3-4 940,1 6 0,3-3 0,0-4 0,4-4 0,1 1 50,-1 2 1,1 2 0,0 0-51,0 1 0,0-1 0,-4 0 0,7-3 0,-11 1 0,-14 0 0,-52 9 0,-18 3 0,-6 3 0,-6 1 0,1 0 0,5 0 0,4 0 0,-16 0 0</inkml:trace>
  <inkml:trace contextRef="#ctx0" brushRef="#br0" timeOffset="79695">1960 10359 24575,'-44'48'0,"0"0"0,0 0 0,8-9 0,0 1 0,-1-1 0,0 0 0,-11 7 0,1-1 0,1-2-881,11-7 0,1-2 1,2-3 880,-9 3 0,10-7 840,22-14-840,14-13 435,27-15-435,16 0 0,-17 2 0,4-2 0,19-4 0,6 1-355,2 4 0,0 0 355,-16 1 0,-1-2 0,-2 3 657,5 4 1,-7 0-658,-4-16 0,-48 16 0,-41-18 0,3 16 0,-6-14 0,-6-6 0,10 6 0,0 0 0,-6-11 0,3-1 0,14 7 0,7 10 762,9 23-762,34 27 0,12 15 0,-10 2 0,-1 7 0,0 0-1126,2 1 1,0 0 0,1 1 1125,0 3 0,0 2 0,-5-6 0,-7 2 0,1-6 0,10-10 0,1-6 0,-8 2 0,4-21 0,-5-43 0,2-15 0,2-10 0,2-2 0,1-6 0,1-4-1041,2 3 1,1-5 0,1 1 0,-1 2 1040,-2 11 0,-1 1 0,0 1 0,0 3 0,2-11 0,0 2 0,-3 12 2554,-1 3-2554,-11 25 0,0 0 0,0 3 0,0 1 0,0 7 0</inkml:trace>
  <inkml:trace contextRef="#ctx0" brushRef="#br0" timeOffset="90078">16439 11180 8191,'3'-6'0,"38"-25"1523,-8 10 1,5-3-1524,-2 1 0,3-4 0,1 1 0,1 0 0,2-1 0,3-1 0,6-1 0,3-2 0,3-1 0,0 2 0,-1 0 0,1 1 0,0 0 0,2 0-19,-6 2 0,1 0 0,1 0 0,-2 1 0,-3 2 19,-1 2 0,-2 1 0,-3 2 0,-2 1 0,18-6 0,-8 4 2154,-3-4-2154,-35 16 1139,-8-6 0,-13 9 1,1 5-1</inkml:trace>
  <inkml:trace contextRef="#ctx0" brushRef="#br0" timeOffset="90312">17820 10296 24575,'63'0'0,"-2"9"0,-1-1 0,-18 11 0,-31-2 0,1 21 0,-23-1 0,1 13 0,-12-14 0,4-11 0,6-10 0,1-9 0,5-1 0,1-5 0</inkml:trace>
  <inkml:trace contextRef="#ctx0" brushRef="#br0" timeOffset="91580">13599 11069 24575,'0'-11'0,"-5"0"0,-6 5 0,-10 8 0,-9 17 0,-2 9 0,5 3 0,3 5 0,-12 13 0,6 2 0,16-3 0,9-1 0,14-7 0,7-2 0,26 12-365,-12-27 1,3-6 364,31-4 0,-26-1 0,-1 1 0,12-1 0,-5 10 0,-38 6 0,-15-13 0,-3 9 0,-29-3 0,6-6 729,-18-1-729,21-8 0,11-6 0,12 0 0</inkml:trace>
  <inkml:trace contextRef="#ctx0" brushRef="#br0" timeOffset="92596">13845 11070 8191,'6'13'0,"4"20"5009,8 19-5009,-7 5 0,-1-11 2824,-2-8-2824,-6-7 1726,7 2-1726,-1-47 6764,9-28-6764,1 10 0,1-1 0,-2 1 0,0 3 0,16 2 61,-13 27-61,-10 6 0,1 9 0,12 1 0,-5 2 0,6-8 0,-9-4 0,-4-6 0,0 0 0,16-30 0,-5 4 0,9-27 0,-18 21 0,-11 11 0,-8 12 0,-7 18 0,7 2 0,0 5 0,11-1 0,10-4 0,6 8 0,1-6 0,-4 0 0,-7-8 0,0-5 0,4-6 0,-3-9 0,11-8 0,-15-11 0,5-13 0,-4-6 0,-14 12 0,-2 0 0,11-10 0,-2 3 0,-22 2 0,19 68 0,-14 34 0,17-13 0,4 2 0,-5 2 0,3-2 0,6-9 0,3-5 0,11 1 0,-3-23 0,-10-9 0,-2 0 0</inkml:trace>
  <inkml:trace contextRef="#ctx0" brushRef="#br0" timeOffset="92829">14624 10724 24575,'0'38'0,"8"11"0,-7-15 0,1 1 0,12 16 0,-12-5 0,4-26 0,-1 1 0,-4-5 0,8-5 0,-8-6 0,4-5 0</inkml:trace>
  <inkml:trace contextRef="#ctx0" brushRef="#br0" timeOffset="93115">14799 10954 24575,'24'-27'0,"-11"1"0,-13 9 0,-12 11 0,-4 17 0,-1 6 0,11 16 0,-1-10 0,7 1 0,0-9 0,14-4 0,-1-6 0,4 0 0,-8-5 0</inkml:trace>
  <inkml:trace contextRef="#ctx0" brushRef="#br0" timeOffset="93412">14944 10891 9265,'9'-6'0,"20"11"5120,2 17-5120,4 2 2654,-19 3-2654,-11-11 1573,-5-36-1573,15-27 0,-3 8 0,3-1 0,10-21 1490,0 23 1,-20 34 0,-5 9 0</inkml:trace>
  <inkml:trace contextRef="#ctx0" brushRef="#br0" timeOffset="94545">14614 11716 8191,'-24'-6'0,"5"1"5063,-8 14-5063,11-2 2818,9 12-2818,-6 30 0,10-11 0,3 2 0,0-4 0,0 1 0,0 1 0,3-5 1719,14-8-1719,-5-14 6784,9-10-6784,6-28 0,1-27 0,-18 5 0,-2-4 0,1 8 0,-3-1-499,-13-8 1,-2 2 498,4-14 0,-24 14 0,21 29 0,-6 36 0,9 48 0,8-22 0,4 1 0,4-2 0,3-3 0,19 11 997,3-33-997,6-26 0,-18 4 0,6-15 0,-15 2 0,-12 9 0,-8 16 0,-2 6 0,-2 19 0,9-16 0,5-1 0,15-11 0,-6-6 0,15 0 0,-17 6 0,7 1 0,7 4 0,-4-16 0,8-3 0,-19-9 0,-2 1 0,-9-32 0,-8 18 0,6-28 0,-12 38 0,13 13 0,-4 35 0,14 7 0,6 31 0,5-25 0,0 2 0,-9-25 0,-7-7 0</inkml:trace>
  <inkml:trace contextRef="#ctx0" brushRef="#br0" timeOffset="94946">15034 11591 24575,'38'-35'0,"-9"8"0,-14 23 0,-13 10 0,-16 15 0,6-1 0,-11 9 0,16-11 0,0 6 0,14-18 0,6-1 0,3-10 0,-2-6 0,-1 4 0,0-2 0,-6 9 0,-1 0 0,5 0 0,-8-5 0,3 4 0,-10-4 0</inkml:trace>
  <inkml:trace contextRef="#ctx0" brushRef="#br0" timeOffset="95661">15294 11353 24575,'-10'0'0,"-1"9"0,5-2 0,1 13 0,5-9 0,22 18 0,1-7 0,22 12 0,-8-8 0,-16-6 0,-18 1 0,-10-14 0,-14 2 0,18-9 0,6-9 0,20-8 0,4-9 0,10-15 0,-13 14 0,-4-6 0,-8 3 0,-10 11 0,-1 0 0,-2 28 0,-4 13 0,10 1 0,2 5 0,9-21 0,26 2 0,-7-9 0,18-19 0,-27 4 0,-3-33 0,-1-12 0,-16 2 0,-2-3-520,5 15 1,-3 2 519,-10-10 0,-5 7 0,1 19 0,-6 48 0,10 38 0,2-15 0,4 1 0,2-10 0,1-2 0,2 16 0,8-41 259,0 3 1,-7-9 0,1 4 0</inkml:trace>
  <inkml:trace contextRef="#ctx0" brushRef="#br0" timeOffset="95779">15885 11124 8191,'23'-15'0,"0"-5"5063,27-5-5063,-17 0 0,-3 5 0,-18 10 0,-7 5 0</inkml:trace>
  <inkml:trace contextRef="#ctx0" brushRef="#br0" timeOffset="105746">12310 17019 8191,'3'0'0,"-1"0"5063,17 0-5063,5 0 2818,32 0-2818,-2-1 0,8 2 0,-11 2 0,3 2 0,3-2-648,-3-1 0,5-2 0,-1 0 0,-2 1 648,5 3 0,-2 1 0,3-2 0,-2-4 0,3-3 0,0-1 0,0 2 243,-5 2 0,1 2 0,-2-2 0,1-1-243,-1-3 0,1-3 0,-1 1 0,1 1-355,3 4 0,0 2 1,0 0-1,0-1 355,-1-2 0,-1-1 0,0 0 0,1 2 0,3 1 0,1 1 0,0 0 0,-1 1 0,-2-1 0,-1 0 0,1 0 0,1 0 0,-6 0 0,2 0 0,0 0 0,-2 0 0,-1 0 0,1 0 0,-3 0 0,1 0 0,1 0 0,-3 0 0,2 0 0,0 0 0,2 0 0,1 0 0,-3 0 0,3 0 0,0 0 0,0 0 0,-1 0 0,-1 0 0,1 0 0,-2 0 0,-1 0 0,1 0 0,2 0 0,5 0 0,3 0 0,0 0 0,-2 0 0,-2 0 0,1 0 0,-2 0 0,-2 0 0,1 0 0,1 0 0,1 0 0,-1 0 0,-2 0 0,5 0 0,-2 0 0,0 0-455,-10 0 1,2 0-1,-2 0 1,-2 0 454,2 0 0,-3 0 0,4 0 0,2 0 0,4 1 0,2-1 0,0-1 395,0-2 0,2 0 0,0-1 0,2 1-395,-4 2 0,2 0 0,0 1 0,0 0 0,-2-1 0,1-2 0,-1-1 0,-1 0 0,-1 2 57,-3 1 1,0 2 0,-1 0-1,-4-2-57,-2-3 0,-3-1 0,2 1 0,15 2 0,4 2 0,1-1 14,-12-2 1,0 0 0,2 0 0,2-1-15,-2 2 0,2-1 0,1 0 0,1 1 0,0-1 0,-5 0 0,2 1 0,0-1 0,-1 0 0,0 0 0,-2 0-196,15-1 0,-3 0 0,-1 0 1,1 0 195,-11 1 0,0 0 0,0 1 0,-1-1 0,-3 0 0,14-2 0,-5 0 0,6 2-35,-10 1 0,4 2 0,3 0 0,0 0 0,-1-2 35,2-2 0,0-2 0,0-1 0,1 1 0,0 2-157,-9 2 0,0 2 0,1 0 1,-1 1-1,0-2 0,-1-1 157,7-2 0,-1-2 0,0-1 0,-1 1 0,2 2 0,3 2 0,0 1 0,1 2 0,-2-1 0,-2-1-66,-2-2 1,-4-1-1,0 0 1,7 1 65,-9 1 0,4 0 0,3 0 0,2 0 0,-1 0 0,-1 0 0,-4 0 0,9-1 0,-4-1 0,-2 1 0,2-1 0,2 1 93,-1 0 0,2 0 0,2 1 0,-1-1 0,0 0 1,-2-1-94,-5 0 0,1-1 0,-1 0 0,-2 0 0,-1 1 0,-2 0 0,8 3 0,-3 1 0,-2 0 0,-1-2 0,9-6 0,-3-1 0,-7 1 812,-7 7 1,-5-1-813,1-4 0,-5 1 0,7 5 4464,-40-10-4464,-50 7 0,-7-2 0,-2 0 0,-4 5 0,-8 0 0</inkml:trace>
  <inkml:trace contextRef="#ctx0" brushRef="#br0" timeOffset="107061">12787 16946 24575,'0'29'0,"0"9"0,0-3 0,0 3 0,1-3 0,-2 1 0,-2 3 0,0-2 0,2 11 0,-6-18 0,17-13 0,18-7 0,-12-5 0,10-5 0</inkml:trace>
  <inkml:trace contextRef="#ctx0" brushRef="#br0" timeOffset="108244">22254 16853 8191,'-6'-27'0,"1"12"5063,5-26-5063,0 23 2818,0-6-2818,0 19 1719,-10 43-1719,9-4 0,-1 5 0,-8 4 0,0 2 0,7 4 0,3 1 0,-6 4 0,1-2 6371,5 14-6371,1-24 0,-2-5 0,-4-13 0,4-9 0,-4-4 0,5-5 0,0-1 0</inkml:trace>
  <inkml:trace contextRef="#ctx0" brushRef="#br0" timeOffset="108694">22330 17475 24575,'-10'-10'0,"-1"4"0,-11 1 0,6 10 0,-3 22 0,12 18 0,13 10 0,-2 0 0,25-11 0,-25 12 0,11-13 0,-24-1 0,-2-27 0,-9-36 0,8-12 0,16-18 0,24-5 0,0 25 0,9-2 0,-17 19 0,-3-3 0,-7 9 0,-5-2 0</inkml:trace>
  <inkml:trace contextRef="#ctx0" brushRef="#br0" timeOffset="109562">24069 16618 8191,'-6'11'0,"-9"31"1757,14 2 1,0 4-1758,-9-6 0,0 0 0,8 7 0,1-2 2975,-9 1-2975,10-10 1898,0-14-1898,0-9 6184,0-18-6184,0-3 1812,0-23-1812,0-1 0,0-4 0,0-3 0,0-6 0,0-2 0,0 1 0,0 2 0,0-4 0,-6 47 0,5 39 0,-5-8 0,6-3 0,0-18 0,0-1 0</inkml:trace>
  <inkml:trace contextRef="#ctx0" brushRef="#br0" timeOffset="110178">24184 17339 9146,'6'-9'0,"3"2"5119,-7-8-5119,2 4 2673,-30-1-2673,1 5 0,-39 18 0,17 8 0,-5 15 1589,20 1-1589,13-4 6048,9-1-6048,15-9 0,23-11 0,5-5 0,17-20 0,-11 12 0,19-21 0,-27 22 0,9 7 0,-34 16 0,-2 14 0,-4 3 0,0 9 0,0-5 0,-6 3 0,5-19 0,-5-11 0,6-10 0</inkml:trace>
  <inkml:trace contextRef="#ctx0" brushRef="#br0" timeOffset="114594">21876 16357 8191,'-6'5'0,"6"-4"5063,6 3-5063,9-4 2818,17 0-2818,24 0 0,-16 0 0,4 0 10,9 1 0,4-2-10,-14-2 0,3-3 0,0 2 426,5 3 0,1 1 1,0-2-427,5-6 0,1-3 0,1 3 0,-2 6 0,-1 2 0,4-1-406,-5-4 0,3-2 1,0-1-1,-1 1 406,-5 3 0,0 0 0,0 1 0,2-1-165,1 1 1,2-1-1,1 1 1,-1 0-1,-6 0 165,7-2 0,-5 1 0,-2 1 0,-2 2 0,-2 1 0,-10 1 1533,-5-1-1533,-35-6 1086,-7-9 0,-3 6 0,1-4 0</inkml:trace>
  <inkml:trace contextRef="#ctx0" brushRef="#br0" timeOffset="114828">23801 16145 8191,'9'-6'0,"28"27"5063,-9-8-5063,18 20 2818,-25-16-2818,-5 1 1719,-5-1-1719,-16-2 6784,-10 4-6784,-19 1 0,-26-4 0,27-3 0,-9-13 0</inkml:trace>
  <inkml:trace contextRef="#ctx0" brushRef="#br0" timeOffset="115728">13995 13408 8191,'49'12'0,"-3"-2"0,-25-10 0,-4 0 0</inkml:trace>
  <inkml:trace contextRef="#ctx0" brushRef="#br0" timeOffset="116347">13892 13444 24575,'-27'-6'0,"1"4"0,14-9 0,-6 10 0,11-9 0,-8 9 0,9-8 0,10 7 0,56-2 0,-20 3 0,7 1 0,3 1-1262,4-2 0,4 1 0,3 0 0,-3 1 1262,-4 1 0,-1 2 0,0 0 0,1-2 0,5 0 0,2-2 0,-2 0 0,-4 2-502,-1 1 1,-5 2 0,4 0 501,0-2 0,3 1 0,0-1 0,-1-1 0,8-1 0,-2 0 0,1 1 0,4 5 0,0 2 0,-6-2 0,-6-6 0,-7 0 0,1 9 0,-32-10 0,-20 0 0,-10-9 0,0 7 0,-3-6 0</inkml:trace>
  <inkml:trace contextRef="#ctx0" brushRef="#br0" timeOffset="155326">27478 13426 8191,'-6'-5'0,"6"4"5063,30-19-5063,23 16 0,-10-3 0,7-4 0,3 2-66,8 3 1,5 2-1,3-1 66,-17 0 0,3-1 0,1 1 0,0-2 0,0 1 0,10-2 0,0-1 0,-1 0 0,-2 0 0,-7 2 0,-1 0 0,-2 0 0,-5-1 0,16-3 0,-9 1 0,1-1 2057,-45 6-2057,-30 21 0,14-17 0,-19 18 0</inkml:trace>
  <inkml:trace contextRef="#ctx0" brushRef="#br0" timeOffset="155893">26908 14709 24575,'61'0'0,"-22"-3"0,6-2 0,5 1 0,9-1 0,5-1 0,3 1 0,-1-2-2458,-2-2 0,1-1 1,0-1-1,3 3 2160,-6 2 0,2 1 0,1 1 0,-1 0 0,-4-3 298,2-2 0,-5-3 0,1 1 0,3 2 184,-2 3 0,3 2 0,2 2 1,-1-1-1,-4-1-184,5-2 0,-4 0 0,0 0 0,1 0 0,2-1 0,1 1 0,-3 0 0,-6 3 0,7 2 0,-10-1 1954,4-6-1954,-55 8 0,-6 0 0,-12 0 1490,-11 0 0,14 0 1,-3 0-1</inkml:trace>
  <inkml:trace contextRef="#ctx0" brushRef="#br0" timeOffset="156811">29451 12298 8191,'-29'49'0,"8"2"0,1 6 2269,6-3 1,2 3-2270,2-4 0,1 4 0,2-4 0,-1 2 0,5-4 0,5-4 0,4-5 0,5 4 1440,6-13 0,6 0-1440,2-6 0,3-2 891,4 5 1,1-4-892,29-7 1646,-32-23 1,-11-5 0,-19 0 0</inkml:trace>
  <inkml:trace contextRef="#ctx0" brushRef="#br0" timeOffset="157213">29707 12761 24575,'12'18'0,"7"-1"0,5 42 0,1-3 0,-8 3 0,-8-17 0,-14-27 0,-5-44 0,3-4 0,2-6 0,2-4 0,2 9 0,2 1 0,5-4 0,1 3 0,1-4 0,7 11 0,3 26 0,-5 1 0,4 1 0,-8 4 0</inkml:trace>
  <inkml:trace contextRef="#ctx0" brushRef="#br0" timeOffset="158510">30056 12682 8191,'1'-6'0,"-2"1"5063,-17 23-5063,4 5 2818,0 9-2818,8-7 1719,11-6-1719,5-12 6784,14-10-6784,4-11 0,-2-7 0,-7 9 0,-8 7 0,0 10 0,4-4 0,-3 4 0,3-5 0,9-6 0,19-13 0,-10 10 0,3-2 0,4-6 0,1-1 0,-1 7 0,-3 0 0,16-6 0,-7 2 0,-22 9 0,7-10 0,-6-4 0,-11-10 0,-1 4 0,-22 1 0,2 14 0,-9 14 0,1 5 0,8 17 0,-7-6 0,13 2 0,1-5 0,26-30 0,3-28 0,-7-2 0,-3-8 0,-9 2 0,-4-4 0,-1 2-950,2-15 0,-2 3 950,-4-2 0,-2 7 0,1 10-80,-10 88 80,8 11 0,-4 6 0,2 5-576,3-14 1,2-1 575,-3-3 0,4-2 0,6-7 0,3-1 0,8 18 0,13-25 1775,-6-14-1775,-10-20 82,-5-7-82,-1 9 1274,-4 1-1274,4 5 0,5 0 0,-3 0 0,3-5 0,-9-1 0,-1-5 0,-18-7 0,5 9 0,3-3 0,29 3 0,1 7 0,21-13 0,-18 9 0,-2-1 0,-6 2 0,-9 5 0,9-6 0,-2-1 0,3-5 0,-6 6 0,-4 1 0,0 5 0,-5 0 0,-2 0 0</inkml:trace>
  <inkml:trace contextRef="#ctx0" brushRef="#br0" timeOffset="158713">31191 12439 24575,'31'0'0,"1"-5"0,-2-9 0,-4 0 0,-6 0 0,-4-2 0,-5 9 0,-4-3 0,-2 5 0</inkml:trace>
  <inkml:trace contextRef="#ctx0" brushRef="#br0" timeOffset="159110">31532 12024 10416,'-11'-5'0,"-1"18"5057,11 4-5057,17 25 2462,7 1-2462,6-5 1425,-11-13-1425,-10-10 5215,-4-4-5215,-13-1 0,-12-4 0,2-1 0,-10-5 0,16-18 0,-5-5 0,11 0 0,0 5 0</inkml:trace>
  <inkml:trace contextRef="#ctx0" brushRef="#br0" timeOffset="159345">31714 11783 24575,'8'56'0,"4"-4"0,-1 13 0,7-17 0,-15 7 0,5-17 0,-8-4 0,0-19 0,0-10 0</inkml:trace>
  <inkml:trace contextRef="#ctx0" brushRef="#br0" timeOffset="159910">31774 12076 24575,'17'-12'0,"15"-10"0,-12 14 0,14-11 0,-17 13 0,-11 1 0,-8 10 0,-4 1 0,2 5 0,8-5 0,7-2 0,0-4 0,17-13 0,-10 3 0,1-9 0,-5 11 0,-8 4 0,5-1 0,4-7 0,7-25 0,-9-6 0,-2-6 0,-1 6 0,-2-2-1270,-1-14 1,-2 2 1269,-5 18 0,0 4 0,0-13 0,0 30 0,0 68 0,0 15 0,-1-19 0,1 7 0,1-3-121,2-1 1,0-3 0,-3 2 0,1-6-1,5-8 1</inkml:trace>
  <inkml:trace contextRef="#ctx0" brushRef="#br0" timeOffset="160193">32160 11912 24575,'28'-23'0,"-9"7"0,1-1 0,-10 6 0,1 0 0,-10 5 0,-2 1 0,-23 23 0,15-4 0,-8 10 0,34 0 0,10-10 0,11-5 0,-12-4 0,-12-10 0</inkml:trace>
  <inkml:trace contextRef="#ctx0" brushRef="#br0" timeOffset="160677">32446 11658 24575,'15'-10'0,"8"-1"0,11-13 0,-4 5 0,-1 5 0,-10 8 0,-12 6 0,2 0 0</inkml:trace>
  <inkml:trace contextRef="#ctx0" brushRef="#br0" timeOffset="160826">32508 11655 24575,'21'-5'0,"5"4"0,7-10 0,-6 5 0,-12-2 0,-11 4 0</inkml:trace>
  <inkml:trace contextRef="#ctx0" brushRef="#br0" timeOffset="161193">32853 11362 24575,'-11'9'0,"5"8"0,7 14 0,22 17 0,1-10 0,13 8 0,-16-25 0,-3-3 0,-12-7 0,-6-5 0,-10-1 0,-14-5 0,-39 10 0,-1-8 0,30 1 0,1-2 0,-8-7 0,30-2 0,6 4 0</inkml:trace>
  <inkml:trace contextRef="#ctx0" brushRef="#br0" timeOffset="161561">33027 10915 24575,'45'12'0,"-1"0"0,1 0 0,8 14 0,1 6 0,-2 6 0,-12-4 0,-2 4 0,-1 3 0,-3 2-1342,1 9 1,-3 3 0,-3 2 0,-5 1 1341,-6-1 0,-5 2 0,-3 0 0,-4-3 0,-3 11 0,-5-1 0,-1-5 0,-1 6 0,-6-6-256,-6-16 1,-5-6 255,2-12 0,-5-3 26,-8 3 0,-7 1 0,-2-2-26,-4-2 0,-2 0 0,1-1 0,-9 10 0,3-2 0,7-13 0,0 0 0</inkml:trace>
  <inkml:trace contextRef="#ctx0" brushRef="#br0" timeOffset="165693">7577 15619 24575,'-9'-29'0,"-4"3"0,-4 13 0,-17 4 0,19 9 0,-23 25 0,19 6 0,4 13 0,2 8 0,6-3 0,1 1-279,0-1 1,1-1 278,3-10 0,4-5 0,18 1 0,-1-17 0,23 0 0,5-33 0,-14-11 0,-2-11 0,-4-16 0,-4-8-267,-7 18 1,-2-1 0,-3-3 266,-3-15 0,-5-4 0,-3 4 178,-2 16 0,-4 2 0,2 2-178,1-18 0,-2 7 0,-14-1 0,13 59 0,-7 48 0,10-11 0,3 5 0,3 10 0,1-1 0,-3-15 0,1-4 0,13 9 0</inkml:trace>
  <inkml:trace contextRef="#ctx0" brushRef="#br0" timeOffset="165861">7796 15511 24575,'6'51'0,"-4"4"0,10-24 0,-4 6 0,-1-10 0,-1-12 0,-6-11 0</inkml:trace>
  <inkml:trace contextRef="#ctx0" brushRef="#br0" timeOffset="166009">7909 15342 24575,'6'0'0,"-2"0"0</inkml:trace>
  <inkml:trace contextRef="#ctx0" brushRef="#br0" timeOffset="166226">7993 15331 24575,'4'16'0,"-2"-1"0,17 26 0,6 3 0,1 12 0,-3-18 0,-36-8 0,-10-21 0,-18 0 0,9-20 0,11 2 0,11 0 0</inkml:trace>
  <inkml:trace contextRef="#ctx0" brushRef="#br0" timeOffset="166431">8197 15069 24575,'15'55'0,"6"-9"0,-8 17 0,17-12 0,-23-11 0,-1 1 0,12 23 0,-9-3 0,-9-34 0,0-22 0</inkml:trace>
  <inkml:trace contextRef="#ctx0" brushRef="#br0" timeOffset="166810">8513 15203 8191,'6'-11'0,"-6"5"5063,-6 1-5063,-15 25 2818,6-6-2818,-8 26 1719,16-12-1719,1-2 6784,19-11-6784,2-19 0,15-4 0,-11-8 0,1 9 0,-14 7 0,-1 10 0,0 2 0,-4-2 0,4-5 0</inkml:trace>
  <inkml:trace contextRef="#ctx0" brushRef="#br0" timeOffset="167061">8703 15110 24575,'7'20'0,"4"-4"0,-5-5 0,9-13 0,5-12 0,11-1 0,4-6 0,-3 13 0,-2 2 0,-8 11 0,-11-4 0,-1 4 0</inkml:trace>
  <inkml:trace contextRef="#ctx0" brushRef="#br0" timeOffset="167360">9033 14994 24575,'-33'-2'0,"9"1"0,18 33 0,19-9 0,-5 2 0,15-12 0,-7-13 0,14-6 0,-10-5 0,-1-7 0,-8 7 0,-1 8 0,11 4 0,1 5 0,-6-6 0,-7 0 0</inkml:trace>
  <inkml:trace contextRef="#ctx0" brushRef="#br0" timeOffset="168081">7934 16805 8191,'-6'13'0,"1"0"5063,5 8-5063,5-11 2818,-4-22-2818,4-11 1719,-34-19-1719,4 12 0,-14 7 6784,20 13-6784,9 8 0,9-21 0,31-16 0,-9 10 0,6 1 0,20-3 0,8 10 0,7 16 0,-1 11 0,-11 1 0,-4 11 0,-7 18 0,-3 13 0,-8 4-726,-8 5 1,-9 6-1,1 3 726,0-6 0,0 4 0,0-1 0,-2-1-682,-2-11 1,-1-1 0,-1-2 0,0-1 681,0 8 0,-1-2 0,0-10 0,6 4 0,-11-26 0,-21-71 0,16 29 0,-16-37 0</inkml:trace>
  <inkml:trace contextRef="#ctx0" brushRef="#br0" timeOffset="169126">8665 16537 24575,'-12'-30'0,"-6"4"0,11 20 0,-16 23 0,6 22 0,2 5 0,12-6 0,9-20 0,9-21 0,4-12 0,-6-11 0,9-22 0,-19-8 0,2-3 0,-1-4 0,-7 10 0,-2 1 0,5-7 0,-2 11 0,-7 27 0,9 48 0,3 10 0,3 4 0,4-8 0,3-1 0,19 23 0,20-24 0,-10-24 0,2-18 0,-24-6 0,-6-2 0,-23 3 0,2 26 0,-3-2 0,11 17 0,10-18 0,6 2 0,-1-9 0,-1 0 0,2-14 0,12-19 0,-16-3 0,0-7 0,9-18 0,-3-4-1267,-10 1 1,-4 0 1266,6 10 0,-4 5 0,-16-8 0,2 47 0,-9 22 0,4 1 0,6 24 0,0-7 2533,6 25-2533,6-11 0,-5-6 0,5-19 0</inkml:trace>
  <inkml:trace contextRef="#ctx0" brushRef="#br0" timeOffset="169461">9205 15954 10568,'17'-14'0,"13"-8"5040,3 5-5040,-42 29 2437,-4 3-2437,-28 20 1406,23-16-1406,17-4 5124,1-8-5124,10 2 0,2-9 0,20-12 0,-17 8 0,17-8 0,-20 12 0,-2 0 0,-5 0 0</inkml:trace>
  <inkml:trace contextRef="#ctx0" brushRef="#br0" timeOffset="169893">9413 15547 24575,'0'48'0,"0"-1"0,3-2 0,1 3 0,1-1 0,1 12 0,1 0 0,-3-12 0,1 2 0,0-5 0,0-1 0,0-5 0,-5 10 0,0-76 0,11-26 0,-11 12 0,2-3-574,14-3 0,2 1 574,-8 8 0,1 3 0,22-14 0,-7 17 0,-13 27 0,-3 15 0,-5 8 0,-5 13 0,0-12 1148,-5-3-1148,-1-10 0,0-5 0,1 0 0</inkml:trace>
  <inkml:trace contextRef="#ctx0" brushRef="#br0" timeOffset="170326">9662 15792 24575,'22'-11'0,"0"-15"0,-11 17 0,2-19 0,-16 16 0,-3 1 0,-6 6 0,10 5 0,9 0 0,18-13 0,5 4 0,7-30 0,-9 22 0,-2-9 0,-20 26 0,7 7 0,-6-1 0,9-4 0,-10-4 0,-2-3 0</inkml:trace>
  <inkml:trace contextRef="#ctx0" brushRef="#br0" timeOffset="170477">9881 15313 8962,'-6'0'0,"1"0"0</inkml:trace>
  <inkml:trace contextRef="#ctx0" brushRef="#br0" timeOffset="170894">10002 15187 8191,'5'-6'0,"-4"18"5063,10 18-5063,-1 28 0,13-4 1409,-11-18 0,1-3-1409,10-1 1719,-5 4-1719,-3-30 6784,-8-6-6784,24-15 0,-16-3 0,22-10 0,-29 15 0,4 5 0,-22 9 0,4 4 0</inkml:trace>
  <inkml:trace contextRef="#ctx0" brushRef="#br0" timeOffset="171344">10052 15380 8191,'21'-18'0,"-2"2"5063,8-1-5063,-10 8 2818,-5-5-2818,2 13 1719,-7-4-1719,12 5 6784,-3 7-6784,7 3 0,-2 8 0,2 3 0,-11-4 0,-3-2 0,-18-9 0,-12 5 0,-1-9 0,-16 12 0,8-12 0,8 7 0,5-9 0</inkml:trace>
  <inkml:trace contextRef="#ctx0" brushRef="#br0" timeOffset="174227">8524 14686 8191,'0'-17'0,"-5"7"5063,4 0-5063,-9 9 2818,4-8-2818,-9 7 1719,-2-2-1719,-21 4 6784,-12 0-6784,13 0 0,-2 0 0,-9 0 0,1 0 0,8 0 0,-1 0 0,-8-1 0,-2 2 0,0 5 0,-1 4-361,-9 4 1,-4 3 360,13-3 0,-2 2 0,2 0-912,-9 6 0,3 0 912,-2-2 0,4 1 0,20-3 0,2 1-68,-16 6 0,0 3 68,5 6 0,-1 3 0,8-8 0,-1 1 0,2 0-720,-5 10 0,3 1 720,2 0 0,3-1 0,8-10 0,0 2 78,-10 14 0,-2 4-78,11-14 0,-1 1 0,0 2 0,-4 6 0,-2 2 0,2 1-780,2 2 1,1 1-1,2-2 780,-4 9 0,3 1 0,11-8 0,3 3 0,0-2-171,-3 11 1,1 1 170,6-11 0,0 2 0,1 0 0,1-7 0,0-2 0,2-1-165,-2 8 1,3-1 164,3 1 0,2-2 0,-2-13 0,2 0-115,6 3 0,4 4 1,0 1 114,-2 3 0,1 2 0,2 0 0,6 5 0,4 1 0,0-1 0,-2-3 0,0 0 0,0-4 0,5 5 0,0-5 0,-1-9 0,0-4 0,15 14 1865,-11-18 0,4 0-1865,2 1 0,1-1 0,-1-3 0,-1-1 0,-2-4 0,-1-3 0,8-2 549,0 0-549,1-8 999,-9 1 0,3-1-999,0-4 0,3-1 0,20 3 0,6-1-1058,-17-4 1,3-2 0,-2 0 1057,18-1 0,-1-2 0,5 2 0,-4-2-111,-22-4 0,0-1 111,14 5 0,2 0 0,-2-10 0,2 0 0,-12 6 0,2 2 0,-2-2-487,15-10 0,-2-1 487,-8 9 0,-1 0 0,-6-10 0,1-1 0,16 4 0,3 0 0,-6-7 0,2-2 0,-6 6 0,2 0 0,-5 1 0,0-3 0,-3 1 0,2-1 0,-3-1 0,9-9 0,-25 12 0,1-1 0,0 1 0,2-1-74,18-8 1,2-1 73,-4 0 0,-1-1 0,-8 5 0,0 0 0,0-1 0,13-10 0,-2 1 0,-11 4 0,1-1 0,10-9 0,2-2 1415,-7 4 0,1-2-1415,-7 5 0,2-2 0,-2 0 0,-3 2 0,-1-1 0,-2 1 0,10-8 0,-3 1 0,-7 4 0,-4 2 0,9-10 103,-13 12 0,0-4-103,-1-2 0,0-3 0,3-14 0,0-3 0,-5 11 0,-2 0 0,-3-13 0,-4-2 187,-2 7 0,-1-1-187,2-2 0,0 0 0,-2-2 0,-1 3 0,-2 16 0,-1 4 0,1-28 0,-1 20 180,-6-17-180,7 2 540,-11 22 0,-2 1-540,4 4 0,-2 1 0,-4-1 0,-2 1 0,-3-18 21,-1 13 1,-2 0-22,-13-14 421,12 17 1,-3 0-422,-3 5 0,-2 2 0,-11-17 0,8 22 0,-2 2 0,-18-10 0,14 13 0,-3 1 0,-3-2 0,0 0 0,3 3 0,0 1-370,-1-1 1,-1 1 369,6 3 0,-2 0 0,-21-3 0,-6 0 0,16 6 0,0 0 0,-3 0 0,-12-2 0,-3 0 0,0 1 0,2 4 0,1 2 0,2 0-947,-11-2 1,4 0 946,4 0 0,5 1 0,18 4 0,1-1-66,-20-3 1,-3-1 65,6 5 0,-3 2 0,9 2 0,-4 2 0,4-2-634,-7-2 1,3 1 633,1 9 0,1 0 0,9-10 0,-1 1 79,-16 11 1,-3 2-80,6-8 0,-1 0 0,-1 11 0,2-1 880,11-10 1,5 0-881,-8 14 136,9-14-136,16 6 356,11-1 0,5-6 1,5-2-1</inkml:trace>
  <inkml:trace contextRef="#ctx0" brushRef="#br0" timeOffset="176193">10959 15451 8191,'-6'-5'0,"6"-1"5063,24-9-5063,-5 8 0,27-22 0,-7 24 0,12-30 0,5 31 0,-18-10 0,4-2 0,8 6 0,3 0 367,-10-1 0,2-1 1,-1 0-368,10-7 0,-2 2 0,2 7 0,-3 0 967,-19-3 1,1 0-968,19 5 0,3 3 0,-7-3 0,2 2 0,-6 2 0,2 0 0,0 1 2169,16-3 1,-3 2-2170,-5 3 0,-3-1 0,-4-3 0,-3 1 0,20 4 0,1 0 1016,-32 3 1,1 2-1017,4 0 0,0 1 0,22 4 0,-19 6 0,1 2 0,-8-7 0,2 2 0,15 11 0,3 1 0,-2-3 0,0 0 0,0 0 0,0-1 956,-9-4 0,-1 0-956,3 3 0,0 0 0,-10-5 0,-1 1 0,1 1 0,-1 1 0,15 11 0,-23-15 0,-5 0 0,-9-8 0,-2-5 0,-5-11 0,-11-17 0,-2-9 0,0 4 0,-4 2 0,11 14 0,-6-4 0,3 8 0,2-4 0,2 15 0,19 15 0,5 21 0,5 23 0,1-2 0,-18-11 0,0-18 0,-16-12 0,-7-3 0,-6 5 0,-4-11 0,1 0 0,-1 0 0,0-4 0,0 4 0,-5-6 0,8 0 0,-2 0 0,14 0 0,1 0 0</inkml:trace>
  <inkml:trace contextRef="#ctx0" brushRef="#br0" timeOffset="182243">18893 12352 8191,'-8'-20'0,"-3"4"5063,10 0-5063,-4 5 2818,-5 30-2818,8 32 0,-8-5 0,0 3 0,8 0 0,1-1 859,-3 0 1,-2 3-860,2-4 0,0 3 0,1 0 0,2 11 0,-1 2 1337,-2-14 1,-3 3-1,1 2 1,1-5-1338,3 1 0,2-2 0,-1-3-1012,-4 14 1,-2-5 1011,3-12 0,0-5 0,2 1 0,-7 1 0,9-9 0,0 3 0,0-16 1281,0 8-1281,0-14 2176,0 4-2176,5-9 0,1-1 0,14-5 0,6 0 0,10 0 0,11 0 0,9 0 0,-9 0 0,4 0 0,12 0 0,5 0-530,-10 0 1,4 0 0,1 0 529,-13 0 0,1 0 0,0 0 0,0 0-900,2 0 0,1 0 0,-1 0 0,-2 0 900,7 0 0,-2 0 0,-2 0 0,-5 0 0,-1 0 0,-2 0-338,7 0 0,1 0 338,-6 1 0,3-1 0,0-1 0,0-2 0,0-2 0,2 2 0,11 1 0,2 3 0,3-3 0,-9-3 0,3-2 0,0 0 0,-1 2 0,-4 3 0,-1 2 0,0 0 0,2-1-295,-6-3 1,2-1 0,1 0-1,-2-1 1,0 1 294,4 1 0,-1 1 0,-1-1 0,0 1 0,-4-1 0,-1 1 0,-1-1 0,-2 0 0,1-4 0,-2-1 0,-1 3 0,2 5 0,-1 1 0,-3-2 118,5-8 0,-3-1-118,-2 10 0,-1 0 1575,-5-4 1,-3 0-1576,28-4 0,-20 7 0,12-6 764,-17 8-764,2-6 0,-2 4 0,2-4 1937,6 6-1937,-6-9 0,23 7 0,-21-6 0,14-1 0,-10 7 0,-4-2 0,4-1 0,6 5 0,3 0-370,-9 0 0,1 0 0,-1 0 370,12 0 0,-3 0 0,-8 0 0,-4 0 0,13 0 0,-13 0 0,-17-4 0,-7 2 0,-8-7 0,0 3 2358,0 0-2358,9-5 0,-7 9 0,6-9 0,-3 10 0,0-10 0,10 1 0,-8 1 0,-2-9 0,-2 9 0,-5-10 0,10-7 0,7-29 0,-14 22 0,-1-4 0,7-17 0,0-2-313,-5 13 1,-1-3 312,-2 0 0,0-5 0,-1 1 0,-4 5 0,-1 1 0,1-2 0,2-9 0,1-2 0,-1 2 0,-2 6 0,-1 2 0,0 3-609,2-5 0,1 5 609,3-11 0,-10 31 0,0 8 0,0 1 0,0 3 586,-5 2-586,-5 5 1257,-11 5-1257,-18 0 0,-23 0 0,8 6 0,-3 0 0,4-5 0,-3 1-759,12 1 0,-2 2 0,2-2 759,-11-2 0,0-2 0,-3 1 0,-1 0 0,4 0 0,-2 0-528,3 0 0,-6 0 1,0 0 527,-4 0 0,-2 0 0,0 0-863,14 0 0,0 0 1,-1 0-1,1 0 863,1 0 0,-1 0 0,0 0 0,3 0 0,-6 0 0,2 0 0,0 0-762,1 0 1,0 0-1,0 0 762,-1 0 0,0 0 0,-4 0 0,-1 0 0,-3 0 0,-2 0 0,1 0 0,1 0 0,0 0 0,-1 0 0,-3 0 0,3 2 0,-3 0 0,-2 1 0,1 0 0,2 0 0,5 0 0,0 0 0,2 0 0,1 1 0,2-1 0,-3 1 0,3-1 0,1 1 0,2 1 0,-10 3 0,2 2 0,5-3 0,2-6 0,2 1 626,-12 9 0,0 1-626,8-10 0,1-1 0,4 4 0,3 1 577,9-6 1,3 0-578,-15 6 3483,7-5-3483,-4 5 3521,6 0-3521,3-4 185,5 4-185,2-6 0,10 6 0,-10-5 0,-11 12 0,7-12 0,-13 5 0,7-6 0,-2 0 0,-22-8 0,37 6 0,-7-7 0</inkml:trace>
  <inkml:trace contextRef="#ctx0" brushRef="#br0" timeOffset="186860">27419 14770 24575,'0'10'0,"0"5"0,9 9 0,-7 7 0,6 24 0,-7-15 0,-2 3 0,1 13 0,0 2-590,0-3 0,0 4 590,0-2 0,0 5 0,0 0 0,0 0 0,0-1 0,0 5-630,0-4 0,0 5 0,0 1 0,0-1 630,0-11 0,0 1 0,0-1 0,0 1 0,0 0-915,0 2 0,0 0 0,0 0 1,0-1-1,0-2 915,0 3 0,0-2 0,0-2 0,0 0 0,0-2 0,0-1 0,0-2 0,0-3-248,0 18 0,0-2 248,0-11 0,0 2 0,0-2 0,0 13 0,0-1-143,0-18 1,-1 0 0,2-2 142,5 8 0,-1-5 0,-2 18 847,3-28 0,-1-1-847,-5 11 4863,0-4-4863,0-24 755,9-13-755,19-1 0,30-15 0,-25 10 0,3-2 162,12-12 1,3 0-163,-6 11 0,3 1 0,8-9 0,6-3 0,2 2 0,-10 6 0,1 2 0,1 1 0,4-2-671,0-2 0,2-2 1,3 0-1,1-1 1,-1 2 670,-8 2 0,0 1 0,1 0 0,0 0 0,1 0 0,-1 0-860,3-1 1,0-1-1,1 0 1,-1 1 0,-1 0-1,-2 1 860,-1 0 0,-3 2 0,0 0 0,-1 0 0,3 0 0,7 0 0,2-1 0,0 1 0,-2 1 0,-3 0-263,-2 2 0,-4 0 0,-1 0 0,3 0 263,9 0 0,3 0 0,-1 0 0,-5 0 0,1 1 0,-4-1 0,-2-1 0,-8-2 0,-1-1 0,-5 0 0,-1 4 0,-2-2 386,8-9 0,2 0-386,-2 4 0,1 1 0,7-5 0,0-1 1091,-8 2 0,-2-1-1091,-5-3 0,-3 1 0,13-6 6098,-3 3-6098,-26 4 2070,11 5-2070,-11 0 0,-6-3 0,-2 9 0,-13-9 0,9 4 0,-4-4 0,5-6 0,-1 0 0,-4-30 0,-1 3 0,-4 7 0,-2-1-205,-4 5 1,-1-2 204,1-8 0,0-5 0,0-2-1119,0-8 0,1-1 0,-1-6 1119,0 12 0,-1-4 0,0-3 0,1 1 0,1 2 0,2-6 0,1 2 0,1-1 0,0-4 0,-2 9 0,-1-2 0,1-3 0,-1 0 0,1 2 0,0 1 0,2-1 0,0 2 0,0 0 0,0 1 0,0-1-1108,0 0 1,0 0 0,0 1 0,0 0 0,0 2 1107,1-5 0,-1 1 0,0 2 0,-1 3 0,-1-6 0,-2 2 0,-2 5-974,-3-5 1,-1 2 973,4-13 0,-5 5-108,-8 28 0,0 2 108,4-31 1810,-16 21-1810,1 3 5362,2 22-5362,-22 4 3414,9 8-3414,-24 6 0,33 0 0,-3 0 0,-18 1 0,-4-2 0,12-2 0,-2-2 0,-1 2-932,-12 1 1,-3 2 0,3-1 931,7-3 0,2-1 0,0 2 0,-5 2 0,-1 0 0,4 3-562,-6 4 1,-2 1 561,13-4 0,-4 0 0,-2 1 0,0 2 0,-2 3 0,0 1 0,-1 2 0,-2-1-854,2-2 0,-3 0 0,0 0 1,0 0-1,4 0 854,-2 2 0,2 0 0,1 0 0,-1 1 0,-4 1 0,-2 1 0,1-1 0,3 1-373,-1 0 1,3 0 0,-1 0 372,-8 2 0,-1 0 0,4-1 0,13-5 0,3-2 0,2 2 0,-8 7 0,6-3 0,-10-10 2250,17 17-2250,11-20 898,7 5-898,5-6 5030,-8 5-5030,-3 3 2004,-1-2-2004,-1 6 0,12-11 0,2 10 0,-13-1 0,8 2 0,-9 2 0,14-8 0,-1 4 0,4-9 0,-8 8 0,3-7 0,-5 2 0,5-4 0,1 0 0,1 0 0,-1 0 0,-5 0 0,1 0 0,-1-4 0,5 2 0,1-2 0,9 4 0,1 0 0</inkml:trace>
  <inkml:trace contextRef="#ctx0" brushRef="#br0" timeOffset="189926">28220 15208 24575,'11'-6'0,"0"-8"0,-1 3 0,-4-10 0,-1-4 0,-10 12 0,-5-1 0,-8 28 0,-7 11 0,11 4 0,-3 0 0,15-10 0,2-12 0,11 2 0,0-13 0,5-7 0,-6-1 0,-4-8 0,-6 13 0,-6-3 0,-5 15 0,14-8 0,4 1 0</inkml:trace>
  <inkml:trace contextRef="#ctx0" brushRef="#br0" timeOffset="190626">30494 14988 24575,'0'11'0,"10"0"0,-3-5 0,12-2 0,-12-13 0,-15 7 0,-5-7 0,-16 9 0,4 0 0,7 0 0,8 0 0,15 6 0,7-4 0,-1 13 0,-7-3 0,-4-1 0,0-1 0</inkml:trace>
  <inkml:trace contextRef="#ctx0" brushRef="#br0" timeOffset="191293">29060 16838 24575,'14'6'0,"19"-16"0,5-3 0,21-12 0,-31 9 0,-16 16 0,-15-3 0,-23 21 0,14-11 0,2 4 0,5-7 0</inkml:trace>
  <inkml:trace contextRef="#ctx0" brushRef="#br0" timeOffset="194292">32006 14529 24575,'-4'-6'0,"2"6"0,-2 6 0,4 9 0,0 9 0,0 6 0,-1 6 0,2 7 0,4 15 0,2 5-1119,-6-19 0,0 1 0,0 2 1119,2 11 0,1 3 0,1-3 0,-1-12 0,0-1 0,1 3-346,-2 0 0,1 3 0,0 1 1,1-1 345,1-2 0,1 0 0,1 1 0,-1 0 0,0 6 0,0 1 0,0 1 0,-1 0 0,-2 1 0,-1 1 0,1-1 0,0-4 0,4 1 0,1-3 0,-2 2 0,-5-2 0,-3 2 0,1 0 0,2-3 0,5 4 0,2-3 0,-1 1 0,-3 5 0,-1 2 0,1-4 0,6 12 0,2-8 0,-4-24 0,-1-5 0,2 0 0,0-26 0,-4-2 0,9-4 3085,-3 0-3085,7 0 1655,5 0-1655,14 1 0,11-2 0,-2-3 0,5-4 0,5 2-1485,5 1 1,5 1 0,2 0 0,-2-1 1484,-6-3 0,-3-2 0,2 1 0,3 0 0,-8 3 0,4 1 0,1 0 0,0 0 0,-3 0 0,-5 1 0,14-2 0,-6 0 0,-1 1 0,7 0 0,0 0 0,-11 2 0,-15 2 0,-12 2 0,-19-1 0,-9 0 0,0 0 0,0-5 0,0-9 0,0-20 0,0-11 0,0 13 0,0 7 0</inkml:trace>
  <inkml:trace contextRef="#ctx0" brushRef="#br0" timeOffset="195076">31972 14570 24575,'19'-19'0,"13"5"0,9-2 0,2-1 0,4-2 0,6 0-1128,-7 3 1,3 1 0,4-1 0,0 0 0,1 0 1127,2 0 0,2-1 0,0 0 0,1 1 0,1 0-795,3 1 1,3 1 0,-1 1 0,-1 0 0,-6 0 794,-4-1 0,-3-1 0,-2 2 0,-2 3 0,6 3 0,-1 2 0,-11 0 1865,1-12-1865,-24 12 0,-26 17 0,5-9 0,-10 11 0,13-9 0</inkml:trace>
  <inkml:trace contextRef="#ctx0" brushRef="#br0" timeOffset="195644">32748 15575 24575,'0'10'0,"5"-4"0,1-6 0,0-6 0,-6 0 0,-6 6 0,0 10 0,1-20 0,5 6 0,0-16 0,0 11 0</inkml:trace>
  <inkml:trace contextRef="#ctx0" brushRef="#br0" timeOffset="196143">33129 15121 9349,'0'-11'0,"5"0"5119,-8 5-5119,-3 6 2640,-6 2-2640,11-4 1562,-2-8-1562,17 1 1476,-13-5 0,4 13 0,-5-4 1</inkml:trace>
  <inkml:trace contextRef="#ctx0" brushRef="#br0" timeOffset="196510">33430 14701 24575,'-11'-27'0,"1"5"0,4 44 0,1-12 0,10 13 0,13-18 0,-4-10 0,10-5 0,-18-2 0,-9 1 0,-8 6 0,-6 5 0,7 5 0,5 6 0,5 0 0,0 4 0,0-4 0,0-5 0,0-1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4T05:05:03.552"/>
    </inkml:context>
    <inkml:brush xml:id="br0">
      <inkml:brushProperty name="width" value="0.05292" units="cm"/>
      <inkml:brushProperty name="height" value="0.05292" units="cm"/>
      <inkml:brushProperty name="color" value="#00B050"/>
    </inkml:brush>
  </inkml:definitions>
  <inkml:trace contextRef="#ctx0" brushRef="#br0">11284 7909 24575,'-6'-5'0,"11"4"0,24-4 0,5-1 0,5 1 0,0 4 0,4-1 0,3-4 0,5-3 0,1 2-633,-3 5 1,0 2 0,3-1 632,-1-2 0,3 0 0,2 0 0,0 0-1015,4 2 1,0 1-1,1 1 1,-3-1 1014,-7 0 0,-1 0 0,0 0 0,-1 0 0,2 0 0,1 0 0,-2 0 0,-3 0-502,0 0 1,-4 0 0,5 0 501,7 0 0,5 0 0,3 0 0,1 0 0,-9 0 0,2 0 0,0-1 0,2 2 0,3-1-409,-8 1 0,1 1 1,2 0-1,1 0 0,1 0 1,0 1-1,-1-1 409,3 0 0,1 1 0,0-1 0,0 1 0,-1-1 0,-1 1 0,-1-1 0,-1 1 0,-2 0 0,-1-1 0,0 1 0,1 0 0,2 0 0,-1 1 0,1 0 0,2 0 0,0 0 0,-1 0 0,0 0 0,-2 0 0,2-1 0,-2 0 0,-1-1 0,1 1 0,0 0 0,3 0 0,1 1 0,1 1 0,2-1 0,0 1 0,1 0 0,0-1 0,-1 0 0,1-1 0,0 0 0,1 0 0,0-1 0,-1 0 0,-2 0 0,-1 0-476,0 1 1,-1 0 0,-2-1 0,0 1-1,-2-1 1,1-1 475,7 0 0,0-1 0,-1 0 0,-1 0 0,-4-1 0,-1 1 0,-4 0 0,0 0 0,3 0 155,0 0 0,2 0 0,2 0 0,0 0 0,-1 0-155,-3 1 0,0-1 0,0 0 0,1 0 0,1-1 0,-2 0 0,1-1 0,2-1 0,0 1 0,-2-1 0,0 1 0,4 2 0,-1-1 0,0 1 0,-2 0 0,-4-2 0,0-1 0,-3 0 0,-1-1 0,0 1 0,2 2 0,1 1 0,-2 1 0,-4-1 363,9 0 0,-6 0-363,-2 0 0,-5 0 0,10 0 2480,-38 0-2480,-39-5 0,20 4 0,-30-4 0</inkml:trace>
  <inkml:trace contextRef="#ctx0" brushRef="#br0" timeOffset="5768">22521 11881 8191,'0'-11'0,"-5"5"5063,4-4-5063,-4 14 2818,10-3-2818,-4 10 1719,24 10-1719,3 29 0,-1-14 0,2 3 0,1 10 0,1 1 3392,-2-3 0,0-4-3392,-6-10 0,-2-3 0,2 7 0,-9-25 0,-13-12 0,4-2 0,-5-2 0</inkml:trace>
  <inkml:trace contextRef="#ctx0" brushRef="#br0" timeOffset="6001">22809 11752 24575,'-46'20'0,"10"6"0,-12 19 0,11 0 0,1 0 0,11-17 0,1 0 0,-13 14 0,1-2 0,-4 1 0,18-19 0,3 6 0,19-21 0,1 2 0,4-9 0</inkml:trace>
  <inkml:trace contextRef="#ctx0" brushRef="#br0" timeOffset="6268">23250 12096 24575,'0'49'0,"0"-24"0,0 30 0,0-34 0,6 0 0,0-4 0,1-7 0,-2-5 0</inkml:trace>
  <inkml:trace contextRef="#ctx0" brushRef="#br0" timeOffset="6767">24291 11828 24575,'48'43'0,"-21"-20"0,0 0 0,19 17 0,-10-11 0,0 2 0,-3 0 0,-1 2 0,5 7 0,-2 1-489,-13-8 0,-4 0 489,14 25 0,-30-37 0,7-4 0</inkml:trace>
  <inkml:trace contextRef="#ctx0" brushRef="#br0" timeOffset="6986">24720 12035 24575,'-45'38'0,"15"-8"0,-6 16 0,20-18 0,-11 3 0,16-12 0,-14 7 0,24-15 0,13-5 0,1-2 0,6-4 0,-10 0 0</inkml:trace>
  <inkml:trace contextRef="#ctx0" brushRef="#br0" timeOffset="7186">24971 12157 24575,'37'0'0,"0"0"0,-30 9 0,2 15 0,-9 4 0,0 7 0,0-10 0,5-13 0,22-3 0,5-7 0,5-4 0,0-3 0,-1-1 0,30 4 0,-34-9 0</inkml:trace>
  <inkml:trace contextRef="#ctx0" brushRef="#br0" timeOffset="7551">26028 11842 24575,'23'54'0,"0"4"0,11-4 0,-10-9 0,-11-28 0,-1-2 0,-6 0 0,-1-8 0,-5 2 0</inkml:trace>
  <inkml:trace contextRef="#ctx0" brushRef="#br0" timeOffset="7734">26219 11983 8191,'-16'0'0,"-17"19"5063,18-9-5063,-17 19 2818,15-11-2818,5-1 1719,21-5-1719,21-7 0,-6-5 0,1 0 0</inkml:trace>
  <inkml:trace contextRef="#ctx0" brushRef="#br0" timeOffset="8000">26368 12093 8191,'41'-7'0,"0"0"0,21-4 5063,-10 21-5063,-32-3 2818,-14 8-2818,-12 0 1719,-2 1-1719,1 0 6784,0 3-6784,17-11 0,3 10 0,3-11 0,-4 8 0,-12-9 0,-6-1 0,-9-1 0,-2-2 0,5 2 0,2-4 0</inkml:trace>
  <inkml:trace contextRef="#ctx0" brushRef="#br0" timeOffset="8403">27747 11736 24575,'26'26'0,"-1"-2"0,-2 16 0,-9-10 0,9-10 0,-10 2 0,12-6 0,-15-4 0,-5-8 0</inkml:trace>
  <inkml:trace contextRef="#ctx0" brushRef="#br0" timeOffset="8555">27984 11788 24575,'-21'12'0,"-11"9"0,-11 10 0,-3 1 0,8-8 0,19-2 0,9-20 0,9 12 0,-4-13 0,5 4 0</inkml:trace>
  <inkml:trace contextRef="#ctx0" brushRef="#br0" timeOffset="8801">28205 11894 24575,'-14'21'0,"-1"-9"0,13 2 0,2-8 0,19 8 0,-1-1 0,1 11 0,-10-5 0,-9 6 0,0 4 0,0-11 0,0 0 0,0-13 0</inkml:trace>
  <inkml:trace contextRef="#ctx0" brushRef="#br0" timeOffset="9384">29406 11499 24575,'0'28'0,"0"28"0,8 5 0,-7-19 0,0 0 0,7-6 0,-1-3 0,-6 12 0,5-18 0,-6-22 0</inkml:trace>
  <inkml:trace contextRef="#ctx0" brushRef="#br0" timeOffset="9568">29483 11756 24575,'-36'22'0,"2"-1"0,18-9 0,6 0 0,-4 0 0,7-1 0,-4 6 0,6-10 0,5 2 0</inkml:trace>
  <inkml:trace contextRef="#ctx0" brushRef="#br0" timeOffset="9750">29766 11910 24575,'0'15'0,"-6"1"0,4 5 0,-4-5 0,-11 7 0,3-15 0,-15 11 0,8-18 0,10 5 0,2-6 0</inkml:trace>
  <inkml:trace contextRef="#ctx0" brushRef="#br0" timeOffset="9887">30234 11732 24575,'44'-6'0,"-7"1"0,-6 5 0,-14 0 0</inkml:trace>
  <inkml:trace contextRef="#ctx0" brushRef="#br0" timeOffset="10717">23693 11630 24575,'0'51'0,"0"1"0,0-1 0,0 3 0,0 1 0,0 9 0,0-16 0,0 5 0,0 6 0,1 2 0,-1 3 0,0-1 0,-1 0 0,1-2-1229,-1-3 0,-1-1 0,0 0 0,1 0 1,-2 1-1,1 1 0,0 2 0,1 4 1104,-1-8 1,1 3 0,-1 2 0,1 2 0,0 2 0,0 0 0,-1 0 0,1 0-1,-1 0 1,0-1 0,1-2 0,-2-2-92,1 4 1,-1-1-1,0-1 1,-1 0-1,1 0 1,-1-2 0,1 0-1,-1-2 1,1 0-1,0-1 216,0 12 0,1-2 0,0-1 0,0-2 0,0 0 0,-1-1 0,-1 1 64,0-4 1,-1 2-1,0-1 1,0-1-1,-1-1 1,1-4-1,1-3-64,0 9 0,0-5 0,0-2 0,-2 1-176,-2 6 0,-1 0 1,-1 0-1,2-3 176,2 8 0,2-3 0,-1-6 0,-2-2 0,2-5 1672,5-4 1,0-11-1673,0-24 0,14-53 0,3-20 0,-9 23 0,8-18 0,-1-1 0</inkml:trace>
  <inkml:trace contextRef="#ctx0" brushRef="#br0" timeOffset="11468">25718 11536 8569,'-21'29'0,"8"8"0,-1 13 0,1 8 0,-1-1 210,2-6 1,-1 2 0,1 2-1,0 3 1,1 4-211,3-8 0,0 5 0,1 3 0,1 1 0,0 1 0,0-1 0,0-2 0,-1-2-88,-2 6 1,0-2-1,0-1 1,0-1-1,2 0 1,1 1 87,3 2 0,2 1 0,2 1 0,-1-1 0,1-3 0,-2-3 11,-2 8 1,-2-4 0,1-2 0,2 1-12,1 4 0,1-1 0,0 0 0,1 1 0,-1-3 0,0 1 0,0 0 0,0 0 0,0 1 0,0 0 0,1 1 0,-2-1 0,-2-3 0,-1-1 0,0 2 0,0 4 0,3-8 0,1 4 0,0 1 0,0 1 0,-1-2 0,0-4 0,-2 9 0,-1-5 0,0 0 0,1 3 0,2-2 0,1 4 0,1 1 0,0-3 0,-2-6 709,-2 9 1,-2-7 0,2-4-710,2 5 0,-1-7 1134,-5-11 0,3-20-1134,16-64 0,3-21 0,-9 13 0,7-14 0,1 0 0</inkml:trace>
  <inkml:trace contextRef="#ctx0" brushRef="#br0" timeOffset="12217">27297 11754 24575,'0'43'0,"0"-1"0,0 3 0,0 1 0,1 5 0,-2 6-2059,-3-2 1,-3 9 0,-1 4 0,-1 3 2058,2-12 0,-1 3 0,0 1 0,0 3 0,-1 2 0,-1 1-417,2-11 1,-1 1 0,0 2 0,0 1 0,0 1 0,-1 1 0,1 0-1,-1 0 1,1 0 416,1-4 0,-1 3 0,0-1 0,1 2 0,-1-1 0,1 0 0,-1 0 0,1-2 0,1-1 0,-1-1 10,0 10 0,0-1 0,1-3 0,0 0 1,0 0-1,1-1 0,-1 1-10,0 0 0,0 1 0,0-1 0,0 1 0,1-3 0,1-2 0,2-3 0,1 2 0,2-3 0,0-3 0,0-1 0,-2 1 0,-3 13 0,-2-1 0,-1-1 0,3-2-311,4-4 0,1 0 0,0-3 1,-2-7 310,-4 9 0,1-9 1074,4-6 0,2-13-1074,-1-25 782,10-37 0,2-14 1,-6 21-1,5-16 1,0 0-1</inkml:trace>
  <inkml:trace contextRef="#ctx0" brushRef="#br0" timeOffset="13650">28920 11567 8191,'-10'-6'0,"8"-4"5063,-12 9-5063,7 22 0,-9 43 0,2-13 0,-3 10 0,0 5-431,5-15 0,-2 4 0,1 1 0,-1 2 0,0-1 431,-2 1 0,1 0 0,-1 1 0,0 1 0,0 1-147,2-5 1,-1 1-1,0 0 1,1 1 0,1 0-1,0-2 147,0 3 0,1-1 0,1 0 0,0 1 0,1 3 96,2-5 0,0 1 1,1 3-1,0 0 1,0 2-1,1-1 0,1 0-96,0 2 0,0 0 0,1 1 0,1 0 0,0-1 0,0 0 0,0 0-322,1-4 0,-1 0 1,1-1-1,-1 1 0,2-2 1,-1 0-1,1-2 322,0 4 0,1-1 0,0-1 0,0-2 0,1-2 0,-1-3 0,0 19 0,0-6 0,0-1 315,0-1 1,0-2-1,0 0-315,0-3 0,0 0 0,0 2 437,0-7 1,0 1 0,0 1-1,0-1-437,0 11 0,0-1 0,0 0 0,0 4 0,0-1 0,0-5 0,0-1 0,0-8 2514,0 13-2514,0-64 0,0 2 0,0-12 0</inkml:trace>
  <inkml:trace contextRef="#ctx0" brushRef="#br0" timeOffset="15119">21532 12799 24575,'32'-9'0,"21"7"0,8-6-1101,-21 2 1,1 1 1100,-6 3 0,4 1 0,8-2 0,7-1 0,1 0 0,6-1 0,1 1 0,5 0-1183,-15 3 1,3 1 0,1 0 0,0-1 0,-2 0 1182,4-2 0,-2 0 0,0-1 0,0 2 0,2 1 0,0 1 0,-1 0 0,-2 1-16,3-1 1,-2 0-1,3 0 16,-9 0 0,3 0 0,2 0 0,1 0 0,0 0 0,5 0 0,1 0 0,0 0 0,3 0 0,1 0-457,-7 0 0,1 0 0,3 0 0,0 0 1,0 0-1,1 0 0,-1 0 457,0 0 0,1 0 0,0 0 0,-1 0 0,0 0 0,0 0 0,-3 0-443,3 0 1,-2 0 0,0 0 0,-1 0 0,-1 0-1,-1 0 443,7 0 0,0 0 0,-2 0 0,-1 0 0,-3 0 0,-1 0 0,-4 0 0,1 0 0,3 0 156,2-2 1,2-1 0,2-1 0,1 1 0,0 1-157,-10 1 0,0 0 0,0 1 0,2 0 0,0-1 0,2 0 0,1 0 0,3-1 0,2-1 0,0 1 0,-1 0 0,-1 0 0,-3 0-155,9 2 0,-3 0 0,-2 0 0,1 0 0,3 0 155,-11 0 0,1 0 0,2 0 0,0 0 0,0 0 0,-1 0 0,-2 0 0,2 0 0,-1 0 0,-2 0 0,1 0 0,0 0 0,0 0-105,1 0 0,0 0 1,0 0-1,0 0 1,0 0-1,0 0 105,-2 1 0,-1-1 0,1 0 0,-1 0 0,1 0 0,-1-1 0,12-1 0,-1-1 0,0 0 0,0 0 0,1 1-2,-11 1 0,0 0 1,1 1-1,-1 0 1,1-1-1,-1 0 2,0-1 0,1 0 0,0-1 0,-1 0 0,-1 1 0,0 0-98,5 2 0,0 0 0,-2 0 0,-1 0 1,-2 0 97,-2 1 0,-3-1 0,0 0 0,2-1 159,8-1 1,2-2 0,1 0 0,0 1-160,0 2 0,1 1 0,0 0 0,-1-2 254,1-4 1,-1-1 0,0-1 0,-3 2-255,9 5 0,-2 1 0,-7-2 0,-1-5 0,-8 1 1735,-7 5 1,-19 2-1736,-62-1 0,-7 0 0,6 0 0,1 0 0,-4 0 0</inkml:trace>
  <inkml:trace contextRef="#ctx0" brushRef="#br0" timeOffset="16369">21030 13796 8191,'17'0'0,"34"0"1786,-15-6 1,4 0-1787,16 5 0,4-1 0,-3-3 0,6-1 142,-8 5 1,7 1-1,4 1 1,1-1-143,-5-2 0,3-1 0,1-1 0,0 1 0,1 1-221,-11 1 1,1 0 0,0 1 0,1 0 0,0-1 0,0 0 220,2-1 0,3 0 0,-1-1 0,0 0 0,-2 1 0,-2 0 173,-2 1 1,-4 1 0,0 0 0,1 1-1,5-1-173,-1 2 0,4 0 0,1 0 0,3 1 0,0-1 0,1 0 0,0 0 0,-5-1 0,0-1 0,0 1 0,1-1 0,1 0 0,2 0 0,0 1 0,2-1-191,-8 1 1,0 0-1,2 1 1,1-1-1,1 0 1,1 1-1,-1-1 1,1 1 0,0-1-1,0 0 1,-1 1 190,1-1 0,0 0 0,0 1 0,0-1 0,0 0 0,0 1 0,1-1 0,-1 0 0,0 1 0,0-1 0,1 0-99,-1 1 1,1-1 0,1 1 0,-1 0-1,1-1 1,-1 1 0,0-1 0,-1 1 0,-1 0-1,-1 0 1,-2-1 98,3 1 0,-2 0 0,0 0 0,-2 0 0,0 0 0,-1 0 0,0 0 0,-1 0 0,1 1 109,3 0 0,0 1 0,-2 0 0,1 0 1,0 0-1,0 0 0,0-1 0,2-1-109,-2 0 0,0-1 0,2-1 0,-1 0 0,1 0 0,0 0 0,0 0 0,-1 0 0,-1 1 0,4 0 0,-2 1 0,0 1 0,0-1 0,0 0 0,0 0 0,2 0 0,2-2-62,-5 0 1,3 0 0,1-2 0,1 1 0,1-1 0,-1 0 0,-1 0 0,-1 0 0,-3 1 0,-3 0 61,13 0 0,-3 1 0,-3 1 0,-1-1 0,-2-1 0,1-2 0,-3-1 0,1-1 0,-1-1 0,-3-1 0,-2 1 0,-5 1 432,11-1 1,-5 1 0,-3-1-433,1-1 0,-1 0 0,-7-1 1528,-7-2 0,-13 3-1528,-21 6 2373,-6-9-2373,-23 9 1436,-3-4 0,5 5 1,5 0-1</inkml:trace>
  <inkml:trace contextRef="#ctx0" brushRef="#br0" timeOffset="17168">20947 14363 24575,'15'0'0,"17"-10"0,18 8 0,13 1 0,-17-3 0,4-3 0,3 0 0,0 3-2458,3 2 0,1 2 1,2 0-1,1-2 2417,-5-2 0,-1-2 0,3 0 0,3 0 0,4 1 41,-11 3 0,5 1 0,3 1 0,2 0 0,1 0 0,0 1 0,-2-1 0,-2 0 0,-3-1-467,8-1 1,-5-1-1,-2 1 1,1-1-1,2 0 1,5 2 466,-10 0 0,2 0 0,2 1 0,3-1 0,0 1 0,1 1 0,1-1 0,-2 0 0,0 1 0,-2 0-123,2 0 0,-2 0 1,0 1-1,0 0 0,0 0 1,-1 0-1,2 0 0,-1-1 1,2 0 122,-2 0 0,0 0 0,0-1 0,1 0 0,0 0 0,1 0 0,0 1 0,0-1 0,0 0 0,0 1-197,-3 0 0,0 0 0,1 0 0,0 0 0,0 1 0,0-1 0,1 1 0,-1-1 0,-1 1 0,1-1 0,-2 1 197,5-1 0,-1 1 0,1-1 0,0 1 0,-1 0 0,-1-1 0,0 1 0,-1-1 0,-2 1 0,0-1-40,9 0 0,-3-1 1,-1 0-1,-1 1 0,1-1 1,1 0-1,3 1 40,-11 0 0,2 1 0,1-1 0,1 1 0,1-1 0,0 1 0,0 0 0,0-1 0,0 1 0,-1-1 0,5 1 0,0 0 0,0 0 0,0-1 0,0 1 0,1 0 0,-1-1 0,2 1 0,0-1 0,-8 0 0,1-1 0,1 0 0,0 1 0,1-1 0,-1 0 0,1 0 0,-1 0 0,-1 0 0,-1 1 0,-2 0 82,5 0 0,0 1 1,-1 0-1,-1 0 0,-1 0 1,0 0-1,-2 0 0,-1-1 1,0-1-83,13-1 0,0-1 0,-2 0 0,-2-1 0,-3 0 0,-4 2 0,5 0 0,-5 0 0,-3 1 0,-3-2 0,2-2 0,-5-1 0,-8 2 2395,4 3-2395,-27-5 3582,-27 4-3582,-21-4 0,-27-6 0,23 8 0,0-8 0</inkml:trace>
  <inkml:trace contextRef="#ctx0" brushRef="#br0" timeOffset="18150">21573 15097 8191,'3'0'0,"-1"0"5063,17 0-5063,5-9 0,18 7 0,11 2 0,4-6 0,6-2 0,8 0-360,-20 5 1,5 0 0,3 1 0,1-1 0,0 1 0,-2-2 359,-2 0 0,-2-1 0,0-1 0,1 1 0,3-1 0,3 1 0,-3 1 0,2 0 0,4 1 0,1-1 0,2 0 0,0 1 0,0-1 0,-1 1 0,-2 0-98,-3 1 0,-1-1 1,-1 1-1,0 0 1,0 0-1,1 0 0,1 1 1,1-1-1,2 0 98,-5 1 0,0-1 0,3 1 0,0-1 0,1 1 0,0 0 0,1-1 0,0 1 0,0 0 0,0 0 0,-1 0 0,0 1 0,-2-1 0,1 1 0,-1-1 0,1 1 0,-1 0 0,0 0 0,0 0 0,0 0 0,1 0 0,-1 1 0,0-1 0,1 1 0,0-1 0,1 1 0,0 1 0,0-1 0,1 0 0,-1 1 0,0-1 0,0 1 0,-2-1 0,0 0 0,-2 0 0,-1 0-213,6 0 1,-2-1 0,-2 0 0,0 0 0,-2 0 0,1 0 0,1 1 0,0-1 0,2 2 212,2 0 0,2 0 0,0 1 0,2 1 0,-1-1 0,1 1 0,-1-1 0,-2 0 0,-1 0 0,-3-1 0,1-1 0,-2 0 0,-2-1 0,-2 0 0,1 0 0,0 0 0,1 1 0,2-1 0,-1 2 0,2-1 0,1 1 0,1 0 0,0 0 0,-1 0 0,-1-1 0,-1 1 0,-1-1 0,5-1 0,0 1 0,-1-1 0,-1-1 0,-2 1 0,-2 0 0,-3 0 0,5 0 0,-3 0 0,-2 1 0,-2-1 0,-2-1 0,5-1 0,-1-1 0,-4 0 0,-6 1 911,3 1 0,-7-1-911,-3-5 0,-7-1 2991,-13 2-2991,-32 0 0,-24-8 0,-26 11 0,28-7 0,-4 10 0</inkml:trace>
  <inkml:trace contextRef="#ctx0" brushRef="#br0" timeOffset="18885">21131 16011 24575,'10'0'0,"5"0"0,9 0 0,22 0 0,20 0-853,-20 0 0,8 0 0,3 0 853,-5 0 0,3 0 0,2 0 0,1 0-1206,4 0 1,2 0 0,0 1 0,2-2 1205,-9-1 0,2-1 0,0-1 0,0 1 0,-1 1-830,-4 0 0,0 2 0,-1 0 0,1-1 0,0 0 830,2-1 0,0-1 0,0 0 0,1 0 0,1 0 0,4 0 0,-1 0 0,2 0 0,3 0 0,5 0 0,-17 1 0,3 0 0,2 0 0,1 0 0,2 0 0,1 0 0,1 0 0,-1 0 0,1 0-297,-2 0 1,-1 0-1,2 0 1,-1 1-1,1-1 1,2 0-1,0 0 1,1 1 0,1-1-1,2-1 297,-9 2 0,0-2 0,3 1 0,0 0 0,1-1 0,0 1 0,1-1 0,1 1 0,0 0 0,0-1 0,0 1 0,-1 0 0,1 1 0,-2-1-112,2 1 1,0 0-1,0 1 1,1-1-1,-1 1 1,1 0-1,0 0 1,-1 0-1,0 0 1,-1 0-1,-1 0 1,0 0-1,-1 0 1,-2 0 111,5 0 0,0-1 0,-2 1 0,0 0 0,-2 0 0,1 0 0,-2 0 0,0 0 0,0 0 0,0 0 0,0 0-24,2 0 0,1 0 0,0 0 0,-1-1 0,1 1 0,-2 0 0,-2 1 1,-1 0-1,-3 0 0,-2 1 24,9 2 0,-5 1 0,-2 0 0,-2 1 0,2-1 0,2-1 99,-1-2 0,2-2 0,1 0 0,1 0 0,-1-1 0,-1 2 0,-2 0-99,4 3 0,-2 1 0,0 0 0,-1 1 0,-1-1 0,1-2 0,0-1 0,0-1 0,1-1 0,-2 0 0,-3 0 0,-3 1 0,22 0 0,-7 1 0,-7-2 0,-2 1 0,-12-4 2415,-12-12-2415,-18 9 3613,-24-6-3613,-12 5 0,-30 1 0,-6 6 0,16 0 0,8 0 0</inkml:trace>
  <inkml:trace contextRef="#ctx0" brushRef="#br0" timeOffset="20551">22279 16655 8191,'10'-6'0,"-3"-3"5063,12 7-5063,5-2 0,39-7 0,-3 10 0,7-1 47,-19-5 1,2-3-1,6 3-47,2 4 0,5 2 0,5 2 0,1 0 0,0-3-288,-7-1 1,0-2 0,1 0 0,2 0-1,2 0 1,4 0 287,-15 3 0,2 0 0,2 0 0,1 0 0,2 1 0,0 0 0,2-1 0,-1 0 0,0 1 0,0-2 0,-3 1 0,0-1 0,0 1 0,1-1 0,0 0 0,0 0 0,1 0 0,0 0 0,0 0 0,2-1 0,0 1 0,-4-1 0,1 1 0,1-1 0,1 1 0,1-1 0,0 0 0,0 0 0,-1 0 0,1 0 0,-2 0 0,0 1 0,-2-1 0,-1 0-251,7 0 0,-2 1 0,0-1 0,-2 1 0,0-1 0,-1 1 0,1-1 0,-1 0 0,1 0 0,1 0 251,-3 0 0,1 0 0,1-1 0,0 0 0,0 1 0,0-1 0,-1 0 0,-1 0 0,-1 1 0,-2-1 0,-2 1-139,12-2 0,-4 1 1,-2 0-1,-1 0 0,1 0 1,1 1-1,5 0 139,-8 1 0,3 0 0,1 1 0,1 0 0,2 1 0,0-1 0,-1 0 0,1 1 0,-1-1 0,-1-1 0,-4 1 0,0-1 0,-1-1 0,0 1 0,0-1 0,0 1 0,0 0 0,1 0 0,1 1 0,1 0 0,-1 0 0,3 1 0,0 1 0,2 0 0,-1 0 0,0 0 0,0 0 0,-1 0 0,-2 0 0,-2 0 0,-2-1 110,13-1 0,-2 0 0,-2-1 0,-3 0 1,0 1-1,-2 0 0,0 1-110,3 2 0,0 1 0,0 1 0,-4-1 0,-5 1 0,-8-1 1205,20-1 1,-13 1-1206,-8 5 0,-20-1 3604,-27-6-3604,-32-6 0,-19-3 0,14 1 0,0 0 0,1-1 0,2 0 0,-7-2 0</inkml:trace>
  <inkml:trace contextRef="#ctx0" brushRef="#br0" timeOffset="21569">23532 15951 8191,'-5'-21'0,"4"5"5063,-9 5-5063,9 2 2818,-8 8-2818,7 5 1719,-11 40-1719,6 2 0,1 9 0,0-9 0,0 5 0,0 4 0,-1 0 0,1 9 0,-1 2 0,0 1 0,0-1 0,-1-2 0,0 0 0,1-1 0,0 0 0,3-2 0,0 0 0,1-2 0,-2-4-390,-3-1 1,-2-4 0,2 2 389,0 12 0,2 2 0,-2-2-159,-1-13 0,0-3 0,0 1 159,1 2 0,2-1 0,-1-5 0,-2-5 0,2-7 0,5 0 0,-4-80 0,6 37 0,0-47 0</inkml:trace>
  <inkml:trace contextRef="#ctx0" brushRef="#br0" timeOffset="22438">25378 15763 24575,'-6'5'0,"-7"22"0,10 9 0,4 11 0,-1 4 0,-6 9 0,-2 4 0,0 5-1086,4-14 0,1 4 0,0 1 0,0 0 0,0 0 1086,0-1 0,0 1 0,-1 0 0,1-2 0,0-2-968,-1 1 0,1-2 0,-1-2 0,2-2 968,1 11 0,2-3 0,-1-6 0,1-4 0,-2-6 623,-4-5 1,0-2-624,3 27 0,-8-5 0,5-13 0,4-11 2069,-4-14-2069,20-43 0,-12 20 0,12-26 0</inkml:trace>
  <inkml:trace contextRef="#ctx0" brushRef="#br0" timeOffset="23234">26949 15531 24575,'-6'18'0,"-8"29"0,11-6 0,4 10 0,-2 7-1639,-4-8 1,-2 6-1,-2 4 1,0 2 0,1-1-1,2-4 1341,3-2 0,2-2 0,1 0 0,-1 0 0,-2 3 298,-4 2 0,-1 3 0,-2 2 0,1-1 0,1-3 0,2-4 458,4 2 1,2-3 0,0-4-1,-1-1-458,-3 6 0,-1-3 0,1 0 0,4 1 0,1 0 0,-2-5 0,-4 4 0,0-7 0,3 3 1850,-8-5-1850,10-18 0,0-19 0,26-61 0,-14 23 0,0 0 0,3-3 0,0 2 0,2-8 0</inkml:trace>
  <inkml:trace contextRef="#ctx0" brushRef="#br0" timeOffset="24050">28411 15775 24575,'6'45'0,"-2"8"0,-3 9 0,-4-6 0,-2 4 0,0 4-2450,4-1 0,1 4 0,-1 2 0,0-3 2450,-2-8 0,0-1 0,-1 0 0,2-1 0,1 0 0,1 1 0,0-2 0,1-3 377,-2 0 0,0-2 0,3 1-377,2 13 0,3 3 0,0-4 403,-2-14 0,1-2 0,-1 0-403,2 8 0,1 2 0,-1-9 0,4 15 0,-11-28 0,0-30 0</inkml:trace>
  <inkml:trace contextRef="#ctx0" brushRef="#br0" timeOffset="29118">12957 12772 8191,'0'-17'0,"0"2"5063,-5 4-5063,-5-1 2818,-19-3-2818,-3 7 0,-6 3 0,-8 2 0,-15 2 0,-7 2 208,7-2 0,-5 0 0,-2 3-208,12 1 0,-2 1 0,0 1 0,-1 1 556,-3 0 0,-1 1 1,1 0-1,4 2-556,-2 3 0,4 2 0,-1 2 0,-7 3 0,-1 3 0,5 0-647,17-3 0,2 1 0,1-1 647,-2 1 0,1-1 0,1 1-709,-11 6 0,3-1 709,14-4 0,2 0 572,-19 19-572,24-14 0,-1 3 1542,-6 9 0,-1 5-1542,4 1 0,0 2 0,6-6 0,0 2 0,3 1 0,-7 17 0,6 2 38,12-14 0,4 2 0,0-3-38,-2 7 0,2 1 0,5-10 0,3 3 0,0-2 898,-2 7 1,2-1-899,2 9 0,4-1 0,3-10 0,4-2 0,0-8 0,2-4 0,18 13 300,-12-20 0,1-1-300,18 23 104,-9-18 0,2 0-104,2-1 0,2-2 0,4-1 0,0-4 1267,-5-7 0,1-2-1267,11 3 0,0-4 0,-6-8 0,1-1 0,0 3 0,3 2 0,-2-2-606,2-2 0,-1-2 606,11 2 0,-2-3 0,11-4-275,-8 0 0,6 0 275,-2 0 0,3 0 0,-11 1 0,2-1 0,-1-1 0,-7-2 0,-2-1 0,-1 1-1313,12 3 1,-3-2 1312,-11-8 0,-3 0 0,23 7-88,-23-6 1,1-2 87,2 3 0,1-1 0,12-9 0,0-3 0,-11 6 0,-3-1 205,0-5 1,-3 0-206,17-8 240,-24 7 0,0-2-240,-3 1 0,0-2 1371,4-4 0,-1-1-1371,-5 0 0,-1-2 108,3-13 0,-1-2-108,-5 7 0,-3-2 0,2-17 0,-3 0-187,-10 22 0,-1 0 187,4-8 0,-3 1 0,-6-22 0,2 30 0,1-1 0,-6 1 0,0-2-66,0-14 0,0-2 66,-4 1 0,-2-1 0,-3 7 0,-1-2 0,-1-1-844,-1 1 0,-1-1 1,-2 2 843,-6-11 0,-1 1 0,0-1 0,2 4 0,5 17 0,-2 2-84,-7-7 0,-2 0 84,2 8 0,-1 1 0,-4-3 0,-1 4 0,-10-4 1016,7 17-1016,9 1 30,2 16 0,7-10 0,6 13 1</inkml:trace>
  <inkml:trace contextRef="#ctx0" brushRef="#br0" timeOffset="30685">16694 12524 8191,'-16'0'0,"-8"0"5063,1 4-5063,1 2 2818,-3 6-2818,-1 7 1719,-20 18-1719,13-12 0,0 3 0,0 4 0,1 0 2734,-2 2 0,1 1-2734,7-2 0,1 3 0,-6 12 0,2 5 0,13-10 0,3 1 0,-1 2 0,-4 3 0,-1 2 0,4 0 0,6 3 0,5 1 0,1-1 0,0-3 0,1-1 0,2-3 0,3 6 0,6 0 0,3-9 0,3 0 0,3-3-246,10 7 0,5-2 246,-2-5 0,3 1 0,0-3 0,11 9 0,2-5-757,2-4 0,0-5 757,-12-11 0,2-3 0,12 2 0,4-1-386,1-1 0,3-2 386,-12-8 0,3-2 0,0 0 0,2-2 0,1 0 0,-3-2 0,9-3 0,-2-2 0,2 1 0,-3 0 0,-19 1 0,-1-2 353,12-5 1,3-3-354,8-2 0,2-4 0,-14-1 0,1-3 0,-1 0-568,-5 2 1,0 0-1,-2-3 568,1-2 0,-2-2 0,-2 1 0,3-3 0,0-2 255,-3 2 0,2-2 0,-1 1-255,15-12 0,-1-1 0,-15 10 0,1-3 0,-3 1 0,12-13 0,-7-1 0,-13-4 0,-4 1 0,0 13 0,-5-2 0,-9-17 0,-4-4 0,9 3 0,-2-1 0,-14-6 0,-3 0 0,11 6 0,-3 4 0,-12 10 0,-1 5 0,7-18 381,-12 22 0,-3 0-381,7-1 0,-1 1 0,-14-2 0,-2 1 0,-8-18 413,-13 9-413,20 24 0,-1 0 0,-26-10 0,2 5 0,-5 2 0,7 6 0,-3 2-714,0 1 1,-4 1-1,2 2 714,-8 0 0,1 2 0,12 4 0,-1 1 0,2 1-47,-4 3 1,-2 0 46,-1-1 0,-5 1 0,0 1 0,5 4 0,1 1 0,-2 1 0,7-4 0,-2 0 0,1 0 0,2 3 0,-3 5 0,2 2 0,6-2 0,0-4 0,7 0 0,-6 8 0</inkml:trace>
  <inkml:trace contextRef="#ctx0" brushRef="#br0" timeOffset="31923">21306 13167 24575,'-5'11'0,"4"0"0,-4 13 0,-1 3 0,-4 31 0,1-17 0,1 3 0,8-29 0,0-11 0</inkml:trace>
  <inkml:trace contextRef="#ctx0" brushRef="#br0" timeOffset="32185">21458 13077 24575,'24'13'0,"1"7"0,-9 39 0,7-6 0,-20-5 0,-4 2 0,4-10 0,-4-1 0,-7 8 0,-6-2 0,-7-4 0,-4-4 0,1-8 0,0-5 0,-14 8 0,18-17 0</inkml:trace>
  <inkml:trace contextRef="#ctx0" brushRef="#br0" timeOffset="32584">21173 13951 24575,'21'-19'0,"5"-3"0,-9 21 0,3 4 0,-14 4 0,-1 13 0,-18 0 0,5 6 0,-6-5 0,9-1 0,22-6 0,-3-7 0,27-11 0,-27 1 0,8-10 0</inkml:trace>
  <inkml:trace contextRef="#ctx0" brushRef="#br0" timeOffset="32769">21424 13897 24575,'10'50'0,"-1"-3"0,-9-9 0,-4-4 0,-2 3 0,-7 6 0,-3 1 0,-6 14 0,-2-2 0,7-19 0,1-4 0,-14 17 0</inkml:trace>
  <inkml:trace contextRef="#ctx0" brushRef="#br0" timeOffset="33151">21245 14620 24575,'22'0'0,"-6"5"0,1 6 0,-10 5 0,-14 18 0,-9 2 0,-6 1 0,7-4 0,9-13 0,6 1 0,0-1 0,-4 1 0,-2-4 0,-5-2 0,0-9 0,5-1 0,1-5 0</inkml:trace>
  <inkml:trace contextRef="#ctx0" brushRef="#br0" timeOffset="33369">21401 14612 24575,'15'60'0,"-1"-1"0,-4-18 0,-3 0 0,2 24 0,-8 2 0,-15-11 0,-6-2 0,5-1 0,-3 1-1022,-4-11 0,-3 0 1,1-4 1021,2-4 0,3-3 0,-14 14 0,24-40 0</inkml:trace>
  <inkml:trace contextRef="#ctx0" brushRef="#br0" timeOffset="33901">21264 15495 24575,'-6'30'0,"1"7"0,5-9 0,0-2 0,14-4 0,-6-16 0,26 0 0,-16-6 0,7 0 0,-14 17 0,-7 5 0,-4 9 0,0 3 0,0-16 0,0-3 0,0-10 0</inkml:trace>
  <inkml:trace contextRef="#ctx0" brushRef="#br0" timeOffset="34085">21484 15576 24575,'0'33'0,"0"1"0,0 27 0,1-19 0,-2-2 0,-12 9 0,1 13 0,-15-32 0,-7 9 0,6-15 0,4-4 0,15-14 0</inkml:trace>
  <inkml:trace contextRef="#ctx0" brushRef="#br0" timeOffset="34501">21221 16417 11613,'-15'0'0,"2"9"4891,-3 3-4891,9 17 2255,2 12-2255,5 0 0,0-1 1277,0-12-1277,0-3 4539,-5-7-4539,-1-3 0,0-10 0,2-5 0</inkml:trace>
  <inkml:trace contextRef="#ctx0" brushRef="#br0" timeOffset="34718">21397 16391 24575,'0'38'0,"0"1"0,0 26 0,0-19 0,-4-11 0,-1 1 0,-5 20 0,2-18 0,-1-2 0,-10 1 0,10-17 0,0-14 0</inkml:trace>
  <inkml:trace contextRef="#ctx0" brushRef="#br0" timeOffset="35218">21311 17135 24575,'-9'21'0,"-8"32"0,-2 0 0,2 7 0,11-23 0,6-20 0,5 2 0,5-12 0,14 2 0,-6-9 0,7-9 0,-19 2 0,0-20 0,-6 13 0,-5-5 0,-1 15 0,0-1 0,-3 4 0,3-9 0,0 9 0,1-4 0</inkml:trace>
  <inkml:trace contextRef="#ctx0" brushRef="#br0" timeOffset="36717">11374 13375 8191,'-11'0'0,"5"9"5063,1 7-5063,5 6 2818,0 11-2818,0-3 1719,0 10-1719,0-5 6784,0-8-6784,0-7 0,5-14 0,-4-2 0,4-4 0</inkml:trace>
  <inkml:trace contextRef="#ctx0" brushRef="#br0" timeOffset="38435">12254 13138 8191,'5'-6'0,"1"1"5063,4 5-5063,2 14 2818,-5-1-2818,-1 8 1719,-6-5-1719,5-5 6784,0-5-6784,11 4 0,0-2 0,-5 4 0,-2 5 0,-9-1 0,-23 4 0,3-3 0,-11-7 0,6-1 0,13-7 0,1 2 0,6-4 0</inkml:trace>
  <inkml:trace contextRef="#ctx0" brushRef="#br0" timeOffset="39101">11594 14195 24575,'0'16'0,"4"5"0,2-8 0,14 7 0,-2-19 0,3 1 0,-5 1 0,-10-2 0,4 14 0,-8 2 0,10 12 0,-10-6 0,9 3 0,-6-15 0,1-7 0,-1-4 0</inkml:trace>
  <inkml:trace contextRef="#ctx0" brushRef="#br0" timeOffset="39584">12755 13729 24575,'-25'26'0,"1"8"0,17-2 0,10 2 0,4-8 0,8-14 0,0-8 0,6-4 0,-4 0 0,-2-4 0,-16-7 0,-10 4 0,-14-2 0,-15 9 0,3 0 0,7 0 0,16 0 0</inkml:trace>
  <inkml:trace contextRef="#ctx0" brushRef="#br0" timeOffset="45401">16830 13062 24575,'-6'-11'0,"6"1"0,10-1 0,7-1 0,13 5 0,-3 1 0,0 23 0,-6 6 0,-22 10 0,-9 6 0,-9 22 0,-3-18 0,-4-2 0,-16 1 0,8-11 0,28-29 0,21 1 0,15-9 0,11 21 0,5 8 0,6 3 0,5 4 0,-25-22 0,-6 1 0</inkml:trace>
  <inkml:trace contextRef="#ctx0" brushRef="#br0" timeOffset="45934">17675 13017 11690,'-11'5'0,"5"5"4877,1 2-4877,17 17 2242,3-2-2242,11 10 1268,-11-11-1268,-4-6 4498,-11-5-4498,0 1 0,-5 1 0,-10-7 0,7-5 0,-6-5 0</inkml:trace>
  <inkml:trace contextRef="#ctx0" brushRef="#br0" timeOffset="46134">17862 12950 8191,'33'-29'0,"26"-2"2120,-20 17 1,0 2-2121,24-6 2912,-6 3-2912,-42 14 0,-9-4 0,-1 5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4T05:06:23.887"/>
    </inkml:context>
    <inkml:brush xml:id="br0">
      <inkml:brushProperty name="width" value="0.05292" units="cm"/>
      <inkml:brushProperty name="height" value="0.05292" units="cm"/>
      <inkml:brushProperty name="color" value="#00B050"/>
    </inkml:brush>
  </inkml:definitions>
  <inkml:trace contextRef="#ctx0" brushRef="#br0">2740 7530 24575,'32'12'0,"10"22"0,-14-4 0,1 6 0,0 4 0,1 5 0,-1-1 0,-3-2 0,1-1 0,-1-1 0,-2 0 0,0-1 0,-1-5 0,0 2 0,0-13 0,29-37 0,-20-7 0,5-10 0,2-3 0,-1 3 0,2-4 0,2-2 0,3-3 0,1 0-731,-5 4 0,1-1 1,2-2-1,1 0 1,1-1-1,0 0 1,1 0 730,-1 1 0,1 0 0,0-1 0,2 0 0,-1 0 0,1 0 0,0 1 0,-1 1 0,0 0 0,0 0 0,0 1 0,1 0 0,-1 1 0,0 0 0,-1 1 0,-1 1-343,10-6 1,-1 1-1,0 1 1,-2 1 0,0 2-1,-1 1 343,-1 1 0,0 2 0,-1 1 0,-3 2 0,-1 3-53,12-6 1,-4 3 0,-3 4 52,8-1 0,-6 6 0,-15 7 0,-5 4 0,11-1 4377,-16 5-4377,-11 1 0,-10 1 0,-3 1 0</inkml:trace>
  <inkml:trace contextRef="#ctx0" brushRef="#br0" timeOffset="7618">11059 9264 24575,'23'-24'0,"-1"2"0,3-4 0,14-12 0,5-4 0,-7 8 0,3-1 0,1 0-849,5-3 0,1-1 1,2 2 848,4-2 0,2 1 0,0 1 0,-11 8 0,1 1 0,1 0 0,0 1-328,1-2 0,1 1 0,0 0 0,1 0 328,0-1 0,2 1 0,-1 0 0,1 1 0,0-1 0,1 0 0,0 0 0,0 1 0,-1 1 0,1 1 0,-1 0 0,1 1 0,-1 1 0,2 1 0,-1 1 0,0 0 0,0 2 0,-1 1 0,1 1 0,-1 1 0,0 0 0,0 1 0,0 1 0,0 0 0,-1 1 0,0 0 0,0 1 0,0 0-13,13-3 1,-1 0 0,0 2 12,-2 0 0,0 0 0,-1 2 0,-1 1 0,-1 1 0,0 1 0,-2 2 0,1 1 0,-1 0-141,-4 2 1,1 1 0,-1 0 140,-3 1 0,0 0 0,-1 1 0,0 0 0,0 2 0,0 0 0,-1 0 0,1 2 0,0 0 0,1 0 0,1 0 0,0 1 0,0 0 0,1-1 0,-1 0 0,2-1 0,-1 0 0,0-1 0,-4-1 0,-1 0 0,-3 0 554,8-1 1,-6 0-555,6 0 1630,-44 3-1630,-15 0 1057,-1 0-1057,0-1 520,2-1-520,0-1 0,5 0 0,35 0 0,12 0 0,10 0 0,-1 0 0,5 0 0,4 0-576,-6 0 1,3 0-1,2 0 1,0 0 575,-7 0 0,2 0 0,0 0 0,-1 0 0,0 0 0,10 0 0,0 0 0,-1 0 0,-2 0-249,-4 0 1,-1 0 0,-1 0 0,-2 0 248,9 1 0,-3 1 0,-3 0 0,7 1 0,-5 1 0,-12-1 0,-5 1 0,13 1 0,-22-3 2176,-15-2-2176,-9 0 1119,-14-4-1119,-22-10 0,-25-14 0,17 9 0,-2-3 0,-4-2 0,1-1 0,4 1 0,2-1 0,5 4 0,3 0 0,-7-11 0,17 11 0,9 9 0,6 5 0,2 3 0,2 3 0,1 1 0,3 0 0,1 1 0,6 4 0,10 10 0,10 11 0,5 11 0,-1 8 0,-7 2 0,-5 1 0,-6-4 0,-6-9 0,-5-8 0,-5-7 0,-3-6 0,-2-2 0,-8 0 0,-17 5 0,-22 8 0,13-10 0,-3 1 0,-5 2 0,-1 0 0,0 0 0,0-1 0,2-1 0,2 0 0,7-3 0,3 0 0,-19 7 0,8-1 0,4 3 0,1 0 0,5-5 0,-23 18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4T05:07:36.041"/>
    </inkml:context>
    <inkml:brush xml:id="br0">
      <inkml:brushProperty name="width" value="0.05292" units="cm"/>
      <inkml:brushProperty name="height" value="0.05292" units="cm"/>
      <inkml:brushProperty name="color" value="#00B050"/>
    </inkml:brush>
  </inkml:definitions>
  <inkml:trace contextRef="#ctx0" brushRef="#br0">3692 7233 24575,'15'15'0,"15"12"0,-7-5 0,3 3 0,6 6 0,1 1 0,2 1 0,-1 1 0,-2-3 0,-3 0 0,-4-6 0,-3-2 0,9 10 0,-12-15 0,-6-8 0,-2-7 0,-1-8 0,4-14 0,3-7 0,6-6 0,3-2 0,4-5 0,3-2-558,-1 2 1,3-2-1,2-1 1,1-1 557,-2 3 0,1 0 0,1-1 0,1 1 0,-1 0 0,0 0 0,1 1 0,0 0 0,-1 1 0,0 1 0,6-6 0,-1 2 0,-1 0 0,-1 2-192,7-5 1,-1 1-1,-2 3 192,-7 7 0,-2 1 0,-1 3 0,11-9 0,-2 3 0,-5 6 0,-2 3 0,-5 3 0,-2 2 0,19-13 2160,-14 7-2160,-11 9 645,-8 7-645,-11 10-1696,-6 4 0,-2 2 0,-1-2 0</inkml:trace>
  <inkml:trace contextRef="#ctx0" brushRef="#br0" timeOffset="3799">3939 8665 24575,'21'7'0,"8"9"0,4 11 0,2 7 0,-8-4 0,-8-7 0,0-7 0,-6-9 0,10-9 0,20-24 0,5-11 0,6-9 0,-18 14 0,3-3 0,0-2 0,2-2-498,-3 3 0,1-2 1,1-2-1,0 1 1,-1-1 497,2-2 0,0 0 0,0 0 0,-1 1 0,0 0 0,4-4 0,-1 0 0,-1 2 0,-1 2-110,5-5 0,-2 2 0,-3 5 110,2-3 0,-5 7 0,7-4 0,-26 26 0,-10 9 0,-5 3 2442,-1-1-2442,0-1 376,0 0-376,0 2 0,-2 1 0,0 1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4T05:08:09.890"/>
    </inkml:context>
    <inkml:brush xml:id="br0">
      <inkml:brushProperty name="width" value="0.05292" units="cm"/>
      <inkml:brushProperty name="height" value="0.05292" units="cm"/>
      <inkml:brushProperty name="color" value="#00B050"/>
    </inkml:brush>
  </inkml:definitions>
  <inkml:trace contextRef="#ctx0" brushRef="#br0">23285 14962 24575,'17'0'0,"16"7"0,21 10 0,-21-6 0,2 2 0,0 2 0,-1 1 0,25 10 0,-15-5 0,-15-5 0,-14-5 0,-7-2 0,-5-2 0,-3 1 0,0 0 0,-1 3 0,-12 6 0,-18 9 0,-20 13 0,17-14 0,-3 0 0,-2 3 0,0 1 0,1-2 0,1-1 0,5-3 0,2-3 0,-13 11 0,15-12 0,13-9 0,7-3 0,4-4 0,4-1 0,0-1 0</inkml:trace>
  <inkml:trace contextRef="#ctx0" brushRef="#br0" timeOffset="3283">12123 8218 24575,'2'-22'0,"11"-20"0,-3 11 0,2-2 0,4-5 0,0-1 0,2 0 0,0 2 0,9-21 0,-7 20 0,-9 20 0,-7 17 0,-3 8 0,-1 8 0,0 2 0,0 4 0,4 10 0,10 18 0,-2-15 0,1 1 0,3 5 0,2 1 0,1 0 0,-1-2 0,-2-5 0,-1-3 0,8 14 0,-7-18 0,-7-13 0,-4-7 0,-3-3 0,0-3 0</inkml:trace>
  <inkml:trace contextRef="#ctx0" brushRef="#br0" timeOffset="6851">15650 5081 24575,'-24'0'0,"-6"0"0,-6 5 0,-5 6 0,0 8 0,-1 10 0,0 4 0,4 1 0,7-5 0,12-7 0,8-7 0,3 2 0,-2 9 0,-5 14 0,-4 19 0,9-22 0,1 2 0,-1 5 0,1 1 0,1 1 0,1 1 0,2 1 0,0 0 0,2 3 0,1 0 0,1 5 0,0 1 0,1 3 0,0 0 0,0 3 0,0-1 0,0-1 0,0-3 0,0-6 0,0-2 0,0-7 0,0-3 0,0 21 0,1-14 0,1-5 0,2-1 0,0 3 0,0 5 0,3 1 0,2 0 0,1-4 0,1-7 0,5-7 0,6-3 0,11-3 0,11-1 0,11-2 0,7-2 0,-29-12 0,1 0 0,-1-2 0,-1-1 0,30 3 0,-4-5 0,-5-4 0,1-3 0,5-15 0,-27 1 0,-1-5 0,3-6 0,-3-4 0,0-5 0,-3-3 0,-4 0 0,-2-1 0,-2-1 0,-2-1 0,-4-2 0,-1-3 0,-1-2 0,-1-2 0,-2-3 0,0-1 0,-3-2 0,-1 0 0,-1 2 0,-2 1 0,0 2 0,-2 1 0,0 3 0,0 1 0,0-2 0,0 0 0,0-3 0,0 0 0,0-4 0,0-1 0,0-1 0,-2 0 0,0 1 0,-2 0 0,0 4 0,0 1 0,-2 5 0,-1 0 0,1 7 0,-1 1 0,1 5 0,-1 2 0,-10-25 0,-3 3 0,-5 0 0,-3-2 0,-1 3 0,3 10 0,3 13 0,3 13 0,3 11 0,0 5 0,-2 2 0,-3 0 0,-6 0 0,-5 0 0,-2 0 0,-4 0 0,0 2 0,-2 4 0,-4 7 0,-12 15-1357,13-3 0,2 0 0,-4 4 1,-9 6-1</inkml:trace>
  <inkml:trace contextRef="#ctx0" brushRef="#br0" timeOffset="15600">15723 15197 24575,'0'14'0,"0"6"0,0 11 0,0 3 0,0 0 0,0-5 0,0-8 0,0-7 0,0-7 0,0-6 0,0-13 0,0-1 0,0-12 0,0 2 0,0-4 0,2-7 0,1-5 0,2-5 0,0 3 0,0 8 0,-1 10 0,-2 9 0,1 7 0,-2 3 0,1 0 0,-1 1 0,-1 3 0,0 5 0,0 6 0,0 8 0,0 7 0,0 5 0,0 0 0,0-4 0,0-6 0,0-3 0,0 6 0,0 4 0,0 1 0,0-2 0,0-7 0,0-9 0,0-12 0,0-17 0,0-17 0,0-13 0,0-5 0,0 4 0,0 11 0,-1 15 0,-2 10 0,-1 7 0,1 3 0,0 2 0</inkml:trace>
  <inkml:trace contextRef="#ctx0" brushRef="#br0" timeOffset="17566">12244 13228 24575,'19'0'0,"7"0"0,10 0 0,4 0 0,-2 0 0,0 0 0,1 0 0,-3 0 0,-5 0 0,-8 0 0,-8 0 0,-7-2 0,-5 1 0,-7-1 0,-11 1 0,-12-1 0,-14-1 0,-12-3 0,-5 0 0,-2 2 0,7 2 0,11 2 0,11 0 0,12 0 0,10 0 0,6 0 0</inkml:trace>
  <inkml:trace contextRef="#ctx0" brushRef="#br0" timeOffset="49366">22041 4831 24575,'-25'0'0,"-22"6"0,10 1 0,-3 2 0,-6 4 0,-2 2 0,-1 3 0,0 1 0,3 1 0,2 1 0,5-2 0,3 1 0,4-1 0,1 1 0,-19 19 0,9 5 0,5 3 0,5-1 0,5 0 0,4-2 0,5 2 0,1 5 0,2 3 0,3 3 0,4 3 0,5 6 0,1-28 0,1 3 0,0 3 0,0 2 0,0 4 0,0 2 0,1 2 0,0 2 0,1-1 0,1 2 0,1 4 0,1 1 0,1-1 0,0-1 0,1 1 0,1-1 0,0-2 0,1-1 0,0-5 0,1-1 0,2-1 0,2-3 0,0-4 0,3-3 0,0-3 0,2-1 0,0-3 0,2-1 0,2-2 0,0 0 0,3 1 0,1-2 0,1 1 0,2-1 0,3 1 0,0-2 0,3 0 0,0-1 0,2-2 0,1-1 0,2-3 0,1-3 0,1-2 0,1-2 0,-1-3 0,1-2 0,-3-3 0,0-1 0,-5-2 0,0-2 0,25-1 0,-4-10 0,3-15 0,-27 4 0,1-4 0,4-7 0,-1-2 0,2-2 0,-2-3 0,-2 1 0,-1-2 0,-4 2 0,-2-1 0,-3 1 0,-4-2 0,-1-4 0,-3-4 0,-2-8 0,-3-4-286,-5 12 1,-2-3 0,-1 0 285,0-4 0,-2-1 0,0 0 0,-1-1 0,-1 1 0,1 1 0,-1 4 0,1 1 0,0 2 0,1-12 0,0 3 0,0 10 0,0 2 0,1 8 0,-1 2 0,-1-28 0,-1 30 0,0-1 0,0-3 0,0-1 428,0-4 0,0-1-428,0-3 0,0 0 0,0 3 0,0 0 0,0 6 0,0 2 0,-2-20 0,-5 10 0,-7 2 0,-9-8 0,-6-2 0,-3 1 0,0 6 0,-1 9 0,-2 5 0,-1 2 0,-4 2 0,-3 1 0,-3 2 0,1 6 0,2 4 0,5 7 0,3 4 0,4 2 0,5 2 0,4 0 0,5 0 0,3 0 0,1 1 0,0 2 0,-2 2 0,-6 2 0,-16 2 0,17-4 0,-6 1 0</inkml:trace>
  <inkml:trace contextRef="#ctx0" brushRef="#br0" timeOffset="64499">19355 15328 24575,'0'-22'0,"0"-19"0,0-22 0,0 25 0,0 0 0,0-28 0,0 18 0,0 23 0,0 18 0,0 45 0,0 10 0,0-5 0,0 4 0,0-6 0,0 0 0,0-2 0,0-2 0,0 21 0,0-20 0,0-16 0,0-13 0,0-4 0</inkml:trace>
  <inkml:trace contextRef="#ctx0" brushRef="#br0" timeOffset="66801">12083 9926 24575,'65'0'0,"-28"0"0,1 0 0,6 0 0,1 0 0,-2 0 0,-2 0 0,-5 0 0,-2 0 0,18 0 0,-16 0 0,-11 0 0,-9 0 0,-7 1 0,-3 1 0,-6 2 0,-8 1 0,-9 0 0,-13 1 0,-15-2 0,-14 0 0,24-1 0,-1 0 0,-1 0 0,0-1 0,3 1 0,0 0 0,-25 0 0,12-1 0,6 0 0,5-2 0,6 0 0,7 0 0,10 0 0,10 1 0,3 0 0,3 0 0</inkml:trace>
  <inkml:trace contextRef="#ctx0" brushRef="#br0" timeOffset="75616">20551 5063 24575,'9'-24'0,"18"-19"0,-5 13 0,2-2 0,8-5 0,3 0 0,4 1 0,1 0 0,1 1 0,0 2 0,2 1 0,1 2 0,-2 2 0,0 2 0,0 2 0,1 2 0,2 0 0,1 1 0,2 0 0,2 1 0,1 0 0,0 1 0,3 0 0,0 2 0,-2 1 0,-1 0 0,-3 2 0,0 0 0,-2 2 0,-1-1 0,-3 2 0,-1 1 0,2-1 0,1 1 0,1-1 0,1 1 0,0 0 0,1-1 0,0 1 0,0 0 0,-2 0 0,-1 0 0,-2 1 0,-1-1 0,-3 1 0,-2 1 0,28-6 0,-8 5 0,-3 6 0,-3 2 0,1 1 0,1 0 0,-2 0 0,-2 0 0,-3 0 0,-5 2 0,-1 8 0,-1 10 0,3 18 0,-18-13 0,1 1 0,2 4 0,0 0 0,1 1 0,0 0 0,-1-5 0,-2 0 0,19 17 0,-8-10 0,-4-6 0,-3-4 0,-1 0 0,-1 0 0,-1 2 0,-3 1 0,-1 4 0,-3 5 0,-1 4 0,-3 1 0,-3-3 0,-3-5 0,-4-8 0,-3-6 0,-1-10 0,-3-9 0,-9-13 0,-11-10 0,-8-4 0,-8-1 0,-4 5 0,0 6 0,2 4 0,9 6 0,11 5 0,10 2 0,7 4 0,3 4 0,3 3 0,3 5 0,6 7 0,5 2 0,3 2 0,2-5 0,1-3 0,2-3 0,0-3 0,2-4 0,1-3 0,0-4 0,0-1 0,-2-5 0,-3-6 0,-2-10 0,-2-7 0,-4-3 0,-4 2 0,-5 4 0,-4 5 0,-1 5 0,-7 2 0,-12 3 0,-2 3 0,2 2 0,9 5 0</inkml:trace>
  <inkml:trace contextRef="#ctx0" brushRef="#br0" timeOffset="77382">20397 4864 24575,'0'21'0,"0"14"0,0 15 0,0 4 0,0-7 0,0-17 0,0-12 0,2-10 0,7-6 0,24-8 0,30-13 0,-21 5 0,3-2 0,5-2 0,1-1 0,-3 1 0,-1 1 0,-8 3 0,-2 1 0,18-6 0,-21 9 0,-19 6 0,-8 3 0</inkml:trace>
  <inkml:trace contextRef="#ctx0" brushRef="#br0" timeOffset="86166">12002 10883 24575,'35'0'0,"17"0"0,-17 0 0,2 0 0,4 0 0,0 0 0,-4 0 0,-3 0 0,19 0 0,-22 0 0,-12 0 0,-4 0 0,-4 0 0,-2 0 0,-4 0 0,-3 0 0</inkml:trace>
  <inkml:trace contextRef="#ctx0" brushRef="#br0" timeOffset="89365">20319 15198 24575,'0'-4'0,"0"-4"0,0 0 0,0-4 0,0 1 0,0 2 0,0 5 0,0 5 0,0 4 0,0 5 0,0 5 0,0 7 0,0 7 0,0 10 0,0 6 0,0 2 0,0-5 0,0-11 0,0-12 0,0-11 0,0-8 0,0-7 0,-1-8 0,-3-11 0,-1-12 0,-3-11 0,1 0 0,2 6 0,1 13 0,3 12 0,1 7 0,0 2 0,0-3 0,0-1 0,0-2 0,0 4 0,0 6 0,0 3 0</inkml:trace>
  <inkml:trace contextRef="#ctx0" brushRef="#br0" timeOffset="98416">16358 15199 24575,'0'-21'0,"0"-11"0,0-10 0,0 2 0,0 13 0,0 13 0,0 9 0,0 6 0,0 5 0,0 5 0,0 5 0,-2 9 0,0 9 0,0 6 0,-1 0 0,1-6 0,0-9 0,1-9 0,1-6 0,0-2 0,0-1 0,0 2 0,0-1 0,0-2 0,-1-2 0,-1-2 0,1-1 0,-1-1 0</inkml:trace>
  <inkml:trace contextRef="#ctx0" brushRef="#br0" timeOffset="100184">12198 12658 24575,'21'0'0,"18"0"0,17 0 0,7 0 0,-10 0 0,-14 0 0,-10 0 0,-9 0 0,-6 0 0,-4 0-1696,-4 0 0,-4 0 0,-1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4T05:10:48.803"/>
    </inkml:context>
    <inkml:brush xml:id="br0">
      <inkml:brushProperty name="width" value="0.05292" units="cm"/>
      <inkml:brushProperty name="height" value="0.05292" units="cm"/>
      <inkml:brushProperty name="color" value="#00B050"/>
    </inkml:brush>
    <inkml:brush xml:id="br1">
      <inkml:brushProperty name="width" value="0.05292" units="cm"/>
      <inkml:brushProperty name="height" value="0.05292" units="cm"/>
      <inkml:brushProperty name="color" value="#A020F0"/>
    </inkml:brush>
  </inkml:definitions>
  <inkml:trace contextRef="#ctx0" brushRef="#br0">16313 12118 8191,'0'-11'0,"-5"5"5063,-13-7-5063,4 11 2818,-13-7-2818,1 9 1719,-29 0-1719,16 5 0,-1 0 0,0-5 0,1 3 3145,-3 9 1,3 0-3146,-17-8 0,0 26 0,0-16 0,16 1 0,-1 2 0,-2 0 0,-1-1 0,-13 4 0,2 0 0,14-4 0,2 1 0,1 2 0,2-1 0,-3 3 0,7 1 0,0 3 0,-14 13 0,15-6 0,1 5 0,-3 11 0,3 2-1134,9-13 0,0 1 1134,-10 16 0,2-1 0,13-16 0,1 0 3,-8 14 0,0 6-3,12-13 0,2 3 0,-1 0 0,-4 4 0,-1 0 0,3-1-467,3 9 0,3-4 467,0-9 0,1-5 0,5 5 0,0 11 0,3-20 0,3 2 1074,5 3 1,3 2-1075,3 5 0,2-2 0,0-11 0,0-2 12,-2 4 0,0-2-12,8 7 527,-9-9 1,1 3-528,4 1 0,2 0 0,3 5 0,0-1-314,-4-8 1,1-2 313,2-5 0,0-3 0,2-2 0,21 9 447,-6-7-447,-8-7 0,2 0 0,16 9 0,6-9 0,-17 7 0,-7-17 0,4-1 320,2 8 1,2 0-321,9-2 0,2-2 0,-1-3 0,-2-2-363,-14 0 0,-3 0 363,30 4 0,-24-7 0,-5 2 0,2 0 0,-1 1 0,2-1 0,17-3 0,2 0-341,-16 3 0,-1 1 341,-1-5 0,-3 0 0,11 0 0,-8 0 0,8 0 0,-10 0 0,1 0 0,17 0 0,-18-4 0,-1-1 0,22-3 0,-22-2 701,11-3-701,-16 6 0,8-21 0,4 5 707,5-12-707,-15 13 0,1-4 0,-8 4 0,18-27 0,-18 19 0,0-1 0,4-4 0,-2-2 0,-5-4 0,-1 1 0,2 11 0,-3 1 0,-5-9 0,-1-2 0,6-3 0,0-3 0,-4-13 0,-2-1-822,-4 5 0,-1 1 822,3-1 0,-2 2 0,-9 14 0,0 2 0,5 3 0,-1 0 0,-5-31 0,0 21 0,0-2 0,0-3 0,0-1 0,0-12 0,0 0-579,0 8 0,0 3 579,0 7 0,0 3 0,0-24 0,-3 28 0,-2-1 0,-1-1 0,0-1 0,-6-6 0,-2 0 0,0 9 0,-1 1 735,-12-24-735,1 18 0,7 3 0,2 7 0,-12-10 1207,-4 8-1207,-13-13 0,6 10 0,2 1 0,5 10 0,-18 2 0,21 10 0,-3 0 0,-12 0 0,-3-1-172,7-1 0,0 0 172,-5 5 0,1 3 0,12 0 0,1 3 0,-4 3 0,0 2 0,-30-1-44,21 4 1,-1 2 43,6-6 0,1 2 0,-1 6 0,3 0 0,-6-6 0,19 4 0,13-6 1198,0 0-1198,-4 0 0,8 0 0,-3 0 0</inkml:trace>
  <inkml:trace contextRef="#ctx0" brushRef="#br0" timeOffset="6669">22483 13787 24575,'-11'0'0,"5"-5"0,-8 4 0,7-4 0,-13 5 0,-4 0 0,-11 0 0,3 0 0,-1 0 0,12 0 0,-8 0 0,-3 6 0,-9 2 0,5 12 0,5-4 0,7 4 0,3-6 0,1-1 0,-6 6 0,2 8 0,-6 7 0,6 5 0,10 9 0,-11 7 0,17-8 0,1 5 0,1-7 0,-1 2 0,1-1-946,-1 15 0,3-1 946,3 7 0,2-4 0,-1 3-711,0-10 711,6-18 0,-4-10 0,9-11 0,-5 2 0,4-2 1820,9 17-1820,-11-10 783,14 6-783,-6-5 0,11-4 0,3 8 0,-3-8 0,-3-1 0,-4-6 0,1-1 0,-1 1 0,1 0 0,8 5 0,3 3 0,9-1 0,-9-1 0,-2-13 0,-2 0 0,19 1 0,13-6 0,-1 7 0,-4-9 0,-8 0 0,-7-9 0,6 7 0,-8-15 0,0 15 0,20-22 0,-26 11 0,-1-1 0,2-2 0,-1-1 0,14-14 0,-22 12 0,-9 7 0,18-20 0,8-6 0,3-6 0,-2 2 0,-20 17 0,9-24 0,-15 22 0,3-19 0,-7 17 0,-10-19 0,4 4 0,-6-11 0,0 16 0,-9 1 0,7 0 0,-15 9 0,-3 0 0,-4-32 0,1 28 0,-2 1 0,7 2 0,0 1 0,-6-4 0,0 1 0,-11-10 0,10 13 0,-2 2 0,-16-3 0,11 17 0,-3 1 0,-2-4 0,0 1 0,3 3 0,0 3 0,-24-8 0,20 0 0,-10 14 0,-2-11 0,1 12 0,-7-4 0,20 5 0,-1 2 0,-25 14 0,6-11 0,31 11 0</inkml:trace>
  <inkml:trace contextRef="#ctx0" brushRef="#br0" timeOffset="13850">19568 9257 24575,'-11'0'0,"-4"0"0,-6 0 0,-2 0 0,-7 0 0,8 0 0,-12 8 0,-4-6 0,-4 7 0,-5 2 0,-1-3 0,-3 1 0,3 5 0,-3 4 0,3-1 0,-8 3 0,3 1-492,5 2 1,3 0 491,14-5 0,4-2 0,-4 3 0,-9 15 0,15-10 0,-10 23 0,12-10 0,0 3 0,7-12 0,0 1 0,-1 1 0,-2 25 0,8 5 0,3-1 0,7-15 0,2 0 0,-1 10 491,6-14 1,3 1-492,-5-4 0,4-1 0,15 7 0,3 2 0,-6 4 0,1 1 0,12 8 0,2-3-1129,-11-13 0,-1-2 1129,2 2 0,-2-3 0,11 17-451,-3-3 0,4 3 451,-2-8 0,4 2 0,-7-11 0,2 4 0,1-1 0,-4-3-773,9 11 1,-1-3 772,10 4 0,-4-4 0,-9 2 0,-6-19 0,3 0 0,0-1 0,1 0 0,0-1 0,-1-1 0,22 12 1955,-23-20-1955,-9-5 923,-1-6-923,0 4 1827,10-11-1827,2 5 0,0-6 0,5 0 0,-6 0 0,7 0 0,3-14 0,-9 2 0,2-2 0,6-5 0,1-2 0,6-5 0,-1 1-388,-7 8 1,-2 0 387,-5-3 0,-3-1 0,13-6 0,3-6 0,0-1 0,-14 6 0,2-3 0,9-2 0,1-2 0,-6 0 0,-1-1-946,5 1 1,-3 2 945,7-12 0,-5 0 0,-2 0 0,-19 17 0,-2-3 0,1-3 0,-2-2 0,1-11 0,-3-1 0,-5 8 0,-1 1 45,-3-2 1,0 1-46,6-24 950,-9 20 1,-1-2-951,0-2 0,-1-1 0,-7-11 0,-4 0 0,-4 6 0,-2 3-391,2 7 1,0 3 390,0 8 0,1 1 0,-8-22 0,-6-3 0,12 23 0,0 0 0,-1-1 0,-2 1 0,-14-19 648,2 11-648,6 20 0,-8-5 0,5 7 807,-8-6-807,-7-2 0,13 7 0,-8-1 0,18 14 0,-28-13 0,15 14 0,-3 0 0,-9-6 0,-1 0 0,3 6 0,1 2 0,-23-3 0,11 8 0,13 0 0,-5 0 0,-9 0 0,11 0 0,-13 0 0,25 0 0,2 0 0,2 0 0,14 0 0,-3 0 0</inkml:trace>
  <inkml:trace contextRef="#ctx0" brushRef="#br1" timeOffset="65503">12658 11848 24575,'16'0'0,"-1"0"0,-4 0 0,0 0 0,4 0 0,-3 0 0,3-4 0,0 2 0,10-9 0,7 10 0,33-14 0,-26 9 0,0 0 0,-3-4 0,-1 1-208,6 3 0,-3 0 208,10-13 0,8 17 0,-8-8 0,15 1 0,-11 7 0,5-7 0,-9 1 0,-18 6 0,-1-7 0,-9 9 0,17 0 416,13 0-416,3 0 0,-6 0 0,-9-8 0,-8 6 0,25-7 0,5 9 0,-18-4 0,0-1 0,-7 4 0,0 0 0,2-3 0,-2 0 0,14 4 0,-3 0 0,-8 0 0,17 0 0,-11 0 0,13 0 0,-18 0 0,1 0 0,-2 0 0,0 0 0,8 0 0,-4-1 0,5 2 0,5 4 0,2 1-907,3-5 0,1 0 907,1 5 0,-4-1 0,-17-4 0,0-2-216,21 1 0,4 0 216,2 0 0,3 0 0,-11 0 0,3 0 0,-2 0-651,-9 0 0,-2 0 1,-1 0 650,18 0 0,-3 0 0,-16 0 0,-1 0 0,-2 0 0,0 0 0,0 0 0,-1 0-284,-3 0 0,-2 0 284,-1 0 0,2 0 763,7 0 1,2 0-764,3 0 0,-1 0 0,0 0 0,-1 0-49,-5 0 1,-3 0 48,17 0 0,-8 0 0,-2 9 2056,9-7-2056,5 6 0,-1-8 0,-4 0 0,-17 9 693,1-7-693,-1 7 0,0-9 0,0 0 587,18 0-587,3 0 0,-25 0 0,-1 0 0,25 0 0,-12 0 0,17 0 0,-26 0 0,3 0 0,14 0 0,4 0 0,7 0 0,-1 0-1402,-10 0 0,-1 0 1402,1 0 0,-2 0 0,-14 0 0,-2 0-336,1 0 0,-1 0 336,30 0-69,-15 0 0,2 0 69,-3 0 0,-1 0 0,4 0 0,-1 0 0,-7 0 0,-1 0 0,-3 0 0,-2 0 0,24 0 0,-11 0 0,1 0 0,-13 0 0,-1 0 1337,8 0 1,1 0-1338,-5 0 0,-2 0 0,18 0 0,-4 0 0,-16 0 773,16 0-773,-13 0 0,14-9 166,-18 7-166,0-7 0,0 9 0,0 0 0,1 0 0,24 0 0,-26 0 0,3 0 0,15 0 0,2 0 0,-8 0 0,-1 0-467,2 0 1,-2 0 466,18 0 0,-30 0 0,-1 0 0,23 0-112,-7 0 1,3 0 111,-1 6 0,0-1 0,5-3 0,-1-1-650,-3 5 1,-2-1 649,-15-5 0,0 0 0,11 5 0,2 0 0,-2-4 0,1 0 0,11 4 0,0 0-4,-15-4 1,-3-2 3,-4 1 0,-3 0 0,11 0 208,-8 0-208,-8 0 1313,-1 6-1313,-9-4 0,10 4 0,17-6 0,-3 0 0,11 0 941,-24 0-941,6 0 0,-5 0 0,9 0 0,16 0 0,-14 0 0,20 0 0,-14 0 0,-13 0 0,0 0 0,17 0 0,10 0 0,-8 0 0,-20 0 0,10 0 0,-25 0 0,10 0 0,2 0 0,9 6 0,-9-5 0,-3 6 0,0-7 0,9 0 0,10 9 0,17-6 0,-22 7 0,10-2 0,-15-6 0,2 7 0,6-9 0,9 0 0,-12 8 0,-9-7 0,3 1 0,7 7 0,2 1 0,4-8 0,-1-1-272,0 4 0,-3 1 272,17 0 0,-30-5 0,-15 5 0,6-6 0,-12 0 0,7 0 0,-7 5 136,8-4 0,-13 4 0,2-5 0</inkml:trace>
  <inkml:trace contextRef="#ctx0" brushRef="#br1" timeOffset="70232">20853 9143 24575,'0'15'0,"0"14"0,9-4 0,13 15 0,-3-26 0,11 1 0,-14-15 0,5 0 0,-1 0 0,36-30 0,-9 4 0,4-3 0,1-3 0,3-2-857,-12 8 1,2-1-1,-3 2 857,6 0 0,-2 2 0,9-7 0,1 0-197,-7 7 1,-1 2 196,-4 0 0,-2 0 0,10-8 0,-32 20 0,-14 0 0</inkml:trace>
  <inkml:trace contextRef="#ctx0" brushRef="#br1" timeOffset="77537">22345 10087 8191,'5'-6'0,"-4"-3"5063,9 7-5063,0-9 2818,2 10-2818,-15 12 1719,-10 14-1719,-18 17 0,-3 3 3392,9-19 0,-1 0-3392,-15 18 0,-6-2 0,22-17 0,19-15 0,40-28 0,5 3-395,-1-3 1,1 0 394,19-5 0,-16 8 0,-1 2 0,9-1 0,-2-6 0,-43 19 0,-33-4 0,-22-3 0,7-3 0,-1-2 0,8 1 0,0 0 52,-7-7 1,3-2-53,-11-7 0,-1-10 0,11 9 0,11 8 0,8 12 0,11 9 0,-4 0 0,8 5 684,-2 22-684,19 26 0,2-10 0,3 1 0,-1-7 0,3 0 0,7-1 0,1-3 0,7 4 0,20 2 0,-18-17 0,4 1 0,-15-36 0,-16 0 0,3-17 0,-1-9 0,-7-7 0,-1-3 0,10-14 0,0 0-283,-10 13 0,1 3 283,9-18 0,-11 50 0,0 4 0,4 5 0,-2 10 0,2-1 0,-4 6 0</inkml:trace>
  <inkml:trace contextRef="#ctx0" brushRef="#br1" timeOffset="79216">23622 12528 24575,'-5'6'0,"4"4"0,-9-9 0,9 13 0,-13-6 0,-7 25 0,-4-13 0,-4 1 0,-5 8 0,-1 1 0,5-7 0,1-3 0,-18 12 0,37-17 0,0-13 0,26 7 0,15-37 0,11 12 0,-11-5 0,-1 2 0,18 8 0,-8-2 0,1 1 0,-5 5 0,0 0 0,27-10 0,-54 7 0,-28 1 0,-37 7 0,8-17 0,-8 17 0,-2-30 0,9 18 0,0-18 0,19 15 0,6 7 0,9-1 0,30 44 0,6 29 0,0-23 0,1 3-559,-3 8 1,-2-1 558,-2-15 0,-1-3 0,8 25 0,-10-22 0,5-16 0,-10-13 0,12-47 0,-2-18 0,-11 18 0,-1-3 0,6-18 0,-1 2 0,-9 22 0,0 3 0,5-5 0,-1 5 0,-5 4 0,0 26 0,0 1 0</inkml:trace>
  <inkml:trace contextRef="#ctx0" brushRef="#br1" timeOffset="101636">22864 10245 24575,'31'0'0,"23"0"0,-15-1 0,4 0 0,17-2 0,4-2-831,-14-1 0,2-2 0,2-2 831,8-4 0,2-2 0,2-1-363,-11 1 0,1 0 0,0-2 0,0 1 363,-1-1 0,1-1 0,-1 0 0,-1 1 0,-3 2 0,-1-1 0,-1 1 0,-1 1 290,7-2 1,-2 1 0,-3 2-291,8-2 0,-6 2 0,-14 4 0,-5 0 0,10-4 1167,-19 2-1167,-8 0 1863,-4 3-1863,-2 2 43,-5 1-43,-2 2 0,-3 0 0,-4 1 0,-9 1 0,-16 1 0,-12 1 0,-4-2 0,9-1 0,15-3 0,11 0 0,7-1 0,3 1 0,0 0 0,1 3 0,1 1 0,2 1 0,2 1 0,0 0 0,2 4 0,3 6 0,4 5 0,2 1 0,0-3 0,-4-4 0,-4-2 0,-4-2 0,-3-2 0,-2 2 0,-2 0 0,-1 1 0,-3 4 0,-3 4 0,-1 4 0,0 3 0,2-3 0,3-4 0,3-5 0,1-3 0,-4 2 0,4-5 0,-4 1 0</inkml:trace>
  <inkml:trace contextRef="#ctx0" brushRef="#br1" timeOffset="103636">23506 14212 24575,'39'-1'0,"1"0"0,7-1 0,2-3 0,-5 1 0,2-1 0,2-2-861,9-1 0,3-2 1,0 0 860,5-2 0,1-1 0,0 1 0,-17 2 0,1 1 0,0 0 0,-2 0 0,12-3 0,-1 2 0,-3 0 411,11-2 0,-4 1-411,-13 3 0,-3 1 212,-12 1 1,-3 0-213,10-1 0,-14 0 0,-13 0 1335,-5 0-1335,-6 1 0,-8 2 0,-23-1 0,-35 1 0,19 1 0,-4-1 0,-7 1 0,0-1 0,5 2 0,3-1 0,10 1 0,3-1 0,-9 0 0,23 1 0,16 0 0,19 1 0,28 1 0,22 0 0,-25 0 0,2 0 0,-2 0 0,-1 0 0,23 0 0,-19 0 0,-20 0 0,-13 2 0,-7 1 0,-4 3 0,0 4 0,0 1 0,-3 4 0,-9 5 0,-10 6 0,-12 7 0,-7 2 0,2-2 0,4-5 0,6-5 0,7-4 0,4-2 0,4-3 0,5-3 0,4-2 0,3-4 0,2-4 0</inkml:trace>
  <inkml:trace contextRef="#ctx0" brushRef="#br1" timeOffset="119902">5457 9156 24575,'29'37'0,"-11"-8"0,0 4 0,3 10 0,-1 4 0,2 6 0,-1 1 0,-4-5 0,0-3 0,-5-8 0,1-5 0,6 9 0,-4-25 0,17-30 0,7-19 0,8-12 0,-6 4 0,4-5 0,5-5 0,2-1-765,-13 12 0,3-3 0,1 0 1,2-2-1,1 0 0,0-1 1,0 0 764,-1 3 0,0-2 0,2 1 0,0-1 0,0 0 0,0 0 0,0 0 0,-1 1 0,0 1 0,0 0 0,0 0 0,0 0 0,-1 1 0,1 1 0,-2 0 0,0 2-300,7-6 0,-1 1 0,0 1 0,-1 1 0,-2 2 0,-2 2 300,7-6 0,-2 3 0,-3 2 0,-2 2 0,-1 0 0,-3 3 0,-5 4 0,0 2 0,-6 4 0,-3 5 0,-17 11 0,-7 6 0,-1-2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4T05:14:28.871"/>
    </inkml:context>
    <inkml:brush xml:id="br0">
      <inkml:brushProperty name="width" value="0.05292" units="cm"/>
      <inkml:brushProperty name="height" value="0.05292" units="cm"/>
      <inkml:brushProperty name="color" value="#A020F0"/>
    </inkml:brush>
    <inkml:brush xml:id="br1">
      <inkml:brushProperty name="width" value="0.05292" units="cm"/>
      <inkml:brushProperty name="height" value="0.05292" units="cm"/>
      <inkml:brushProperty name="color" value="#00B050"/>
    </inkml:brush>
  </inkml:definitions>
  <inkml:trace contextRef="#ctx0" brushRef="#br0">12345 5762 24575,'22'14'0,"10"15"0,6 14 0,5 7 0,-9-7 0,-10-15 0,-8-12 0,-4-8 0,18-19 0,6-14 0,8-9 0,-8 4 0,3-3 0,3-4 0,2-2-661,-6 5 0,1-2 1,2-2-1,0-2 0,1 0 1,0 0 660,4-5 0,2-1 0,-1-1 0,1-1 0,-1 0 0,0 1 0,-1 0 0,0 0 0,-1 0 0,0 1 0,0 0 0,-2 0-384,4-3 1,-1 0-1,0 0 1,-2 2-1,-1 2 384,1-2 0,-1 1 0,-1 3 0,-2 1-105,5-4 1,-2 2-1,-2 4 105,-7 7 0,-2 2 0,-2 2 0,5-3 0,-3 3 0,-6 5 0,-2 1 3429,13-14-3429,-9 6 2326,-7 2-2326,-5 3 110,-6 4 0,-4 7 0,-3 8 1</inkml:trace>
  <inkml:trace contextRef="#ctx0" brushRef="#br0" timeOffset="18616">8331 13303 24575,'3'42'0,"5"-5"0,4 25 0,2-23 0,1-16 0,16-15 0,6-18 0,8-12 0,-7 1 0,4-5 0,4-3 0,1-4-846,-2 1 0,3-4 0,1-2 0,2-3 1,1 0-1,-1-2 846,-6 6 0,0-1 0,1-2 0,1 0 0,-1-2 0,1 1 0,0-1 0,-1-1 0,2-1 0,1-1 0,0-1 0,-1-1 0,1 1 0,-1-1 0,-1 1 0,-2 1 0,3-2 0,0-1 0,-2 1 0,0 0 0,-1 1 0,-2 2 0,-1 0-212,4-4 1,-2 1-1,-1 1 1,-3 2 0,-1 3 211,8-10 0,-4 3 0,-5 6 0,-5 8 0,-7 6 0,3 1 0,-19 22 0,-7 8-398,-6 5 0,2-3 0,-2 1 0</inkml:trace>
  <inkml:trace contextRef="#ctx0" brushRef="#br0" timeOffset="30448">9587 16153 24575,'36'0'0,"1"0"0,8 0 0,6 1 0,4-1 0,-1 2 0,2-1 0,3 1 0,2 1-1156,-4 0 1,3 0-1,1 1 1,1 0-1,0 0 1156,-7 0 0,1 1 0,0 0 0,1 0 0,-1 0 0,0 1 0,10 1 0,-1 0 0,1 1 0,-2 0 0,0 0 0,-4-1 0,0-1 0,0 1 0,-3-1 0,-3 0 429,0 0 1,-2 0-1,-3-1 1,-4-1-430,15 2 0,-13-2 932,-18-4-932,-32 0 0,7 0 0,17 0 0,42-2 0,-21 0 0,6 0 0,4-1 97,1 1 1,2-1-1,4 0 1,2 0-98,-2 0 0,3 1 0,1-1 0,2 0 0,0 0-471,-7 1 1,2 0-1,0 0 1,0 0-1,1 1 1,-2-1 470,8 0 0,-1 1 0,1-1 0,-2 1 0,-1 0 0,-6 0 0,0 1 0,-1-1 0,-2 1 0,-1 0-118,0 0 0,-1 0 0,-3 0 0,-2 0 118,2 0 0,-3 1 0,-2 0 0,9 0 0,-4 0 0,-13 1 0,-3 0 2229,18 3-2229,-6-1 3155,-9 1-3155,-5-2 649,-8-1-649,-8-1 0,-8-1 0,-3 0 0</inkml:trace>
  <inkml:trace contextRef="#ctx0" brushRef="#br0" timeOffset="36748">11956 14894 24575,'0'16'0,"6"4"0,-5-2 0,10 6 0,-10-7 0,4 5 0,-5-1 0,5-5 0,-4 4 0,4-4 0,-5 1 0,0-11 0,0-8 0,0-22 0,6-4 0,0-4 0,6 1 0,-1 15 0,1-4 0,7 0 0,0 3 0,6 3 0,-13 4 0,6 9 0,-11 1 0,4 6 0,-11 4 0,-2-4 0,-2-1 0</inkml:trace>
  <inkml:trace contextRef="#ctx0" brushRef="#br0" timeOffset="40064">17971 12627 24575,'20'24'0,"-9"-4"0,6 33 0,-15-9 0,16 7 0,27-22 0,0-28-694,-2-13 0,6-9 694,-10 0 0,4-4 0,3-4 0,1 0-855,2-1 0,3-2 0,2-2 0,1 0 0,2 0 855,-8 5 0,1-1 0,2-1 0,1 0 0,-1 0 0,0 1 0,-1 1-740,1-2 0,0 1 0,0 0 0,-2 1 0,0 0 0,-1 2 740,3-2 0,0 1 0,-2 1 0,-2 2 0,-3 2 0,3-1 0,-3 2 0,-2 3-439,19-2 0,-5 2 439,-20 4 0,-4 3 690,24-1-690,-52 12 0,-1 2 0,-9 4 0</inkml:trace>
  <inkml:trace contextRef="#ctx0" brushRef="#br0" timeOffset="41364">19443 16705 24575,'15'0'0,"1"0"0,12 9 0,28-7 0,-4 2 0,5 0 0,-3-3 0,2-2-419,-10 1 1,1 0-1,3 0 419,9 1 0,4-1 0,-3-1-1030,-12-3 1,-2-1 0,3 1 1029,0 3 0,3 0 0,0 1 0,-3-1 0,5-3 0,-2-2 0,4 3 0,3 4 0,4 3 0,3 0 0,0 1 0,-10-2 0,2 0 0,0 0 0,1 1 0,2 0 0,-2 0 0,2 1 0,1 1 0,0-1 0,-1 1 0,-2-2-911,3 0 1,-2 0-1,-1-1 1,-1 0 0,-1 0 910,10 1 0,-2 0 0,-1-1 0,-4-1 0,5-1 0,-4-1 0,3-1-414,-3 1 1,2 0 0,2 0 0,0 0 413,-2 0 0,0 0 0,1 0 0,2 0 0,-6 0 0,3 0 0,0 0 0,0 0 0,-3 0 0,5 0 0,-1 0 0,-3 0 0,-2 0 0,0 0 0,-3 0 0,-5 0 0,6 0 0,-9 0 482,-10 0-482,-5 0 2191,-54 0-2191,-40 0 0,12 9 0,-1 1 0,9-9 0,4 2 0,-11 15 0</inkml:trace>
  <inkml:trace contextRef="#ctx0" brushRef="#br0" timeOffset="41965">19694 17267 9378,'5'-6'0,"5"2"2213,23-2 0,14 1-2213,2-1 0,6 1 0,6-1 0,-7 1 0,6-1 0,2 0 0,1 0 0,-1 1-486,-4 1 1,-1 1 0,0 0-1,1 0 1,2-1 485,-3-1 0,3-1 0,1 0 0,0-1 0,-2 1 0,-2 1 0,1 0 1,-3 1-1,-1 1 1,3-1-1,3 0 0,-3-1 0,3-1 0,2 1 0,2-1 0,1-1 0,0 2 0,-1-1 0,-6 2 0,1-1 0,0 1 0,0 0 0,0 0 0,1 0 0,1 0 0,0 1 37,-3 0 1,2 1-1,0 0 1,1 0 0,0 1-1,0-1 1,0 0 0,-2 0-1,0 0-37,2-1 0,0-1 0,0 0 0,0 0 0,-2 0 0,-1 0 0,-2 1 0,-3 1 0,12 1 0,-4 0 0,-2 1 0,-2 0 0,-3-1 0,18-4 0,-4 0 0,-10 1 133,-14 4 1,-6 0-134,15 0 977,-20 0 0,-18 0 0,-10 0 0</inkml:trace>
  <inkml:trace contextRef="#ctx0" brushRef="#br0" timeOffset="44180">25529 1045 8191,'-6'-4'0,"1"16"4854,5 29-4854,0 24 0,0-9 0,0 5 0,-6 4 0,1 1 0,4-19 0,0 1 0,0-2 0,-5 14 0,1-6 0,5-17 0,0-5 2844,0 0-2844,9-52 1745,3-7-1745,9-16 0,7-6 0,9 0 0,3 0 0,-11 11 0,1-1 0,-1 2 0,12-9 0,-3 5 6706,4-8-6706,-28 20 235,-14 27-235,-8 3 0,2 6 0,0 2 0</inkml:trace>
  <inkml:trace contextRef="#ctx0" brushRef="#br0" timeOffset="44480">25709 1396 12823,'-6'9'0,"1"3"4641,10 5-4641,1-2 2043,18 3-2043,3-1 1135,12-3-1135,2 14 1966,-6-18 1,2 0-1967,21 20 0,-22-21 0,-2-2 0,1 4 0,-20-27 0,-10 17 0,-5-18 0</inkml:trace>
  <inkml:trace contextRef="#ctx0" brushRef="#br0" timeOffset="45397">26435 1103 24575,'0'63'0,"0"-26"0,0 3 0,-6 19 0,1 2-2256,3-11 1,1-2 2255,-5 3 0,1-3 0,5 8 1381,0-10-1381,0-16 734,0-1-734,0-39 0,0-44 0,0 5 0,0-4 0,0 3 0,0 1 818,0 3 0,0 4-818,0-5 0,6 0 0,-4 9 0,8 4 0,-4 19 0,19 35 0,-5 5 0,0 6 0,9 18 0,1 4 0,2 3 0,-1-1 0,-6-7 0,-1-5 760,9 5-760,-7-34 0,-5-36 0,-4 7 0,-5-26 0,-12 3 0,5 0 0,0-5 0,-3-4 0,-1-3 0,5-12 0,-2 1 0,-7 19 0,0 4 0,1-25 0,-4 43 0,6 8 0,0 2 0</inkml:trace>
  <inkml:trace contextRef="#ctx0" brushRef="#br0" timeOffset="45964">26934 1003 24575,'0'32'0,"15"29"0,4 2-1119,-10-19 0,1 1 1119,3-12 0,-1 0 358,-5 8 1,-2 0-359,8 16 369,-5-7-369,-8-44 0,0-12 0,0-15 1152,0-40-1152,0 22 0,0-1 0,0-5 0,0 0 0,0-1 0,0 4 0,0-6 0,0 9 0,5 15 0,5 14 0,-3 10 0,19 9 0,-7 24 0,8-9 0,-2 11 0,-7-24 0,2-1 0,-3-8 0,13-13 0,-15 3 0,6-17 0,-1-27 0,-13 18 0,-1-3 0,3-12 0,0-1 0,-3 14 0,-2 2 0,-9-10 0,-6 57 0,4-7 0,-2 17 0</inkml:trace>
  <inkml:trace contextRef="#ctx0" brushRef="#br0" timeOffset="47129">25657 1855 24575,'0'32'0,"5"3"0,1 7 0,-5 18 0,0 4-1825,5-1 1,-1 0 1824,-5-2 0,0-5 0,9 7 1138,-7-20-1138,6-13 597,-3-14-597,10-7 0,43-9 0,-3-16 0,6-3-1184,-15 9 0,3 2 1,1-3 1183,7-7 0,2-3 0,5-1 0,-15 7 0,4-1 0,1-1 0,-1 1 0,-2 1 0,0 0 0,-1 0 0,-1 0 0,4 0-573,2-2 0,4-2 1,1 0-1,-1 1 0,-4 2 573,-3 1 0,-3 2 0,0 0 0,2-1 0,1 0 0,3 0 0,0-1 0,1 0 0,-2 1-1007,9-4 1,-1 1 0,0 0 0,-1 0 1006,0 0 0,1 1 0,-2 1 0,-3 1 0,6-1 0,-3 1 0,-7 1-122,-3-2 1,-8 2 121,14 10 1864,-24-12-1864,-26 10 3539,-25 4-3539,-41-4 0,27-1 0,-1 1 0,-24 2 0,25-8 0</inkml:trace>
  <inkml:trace contextRef="#ctx0" brushRef="#br0" timeOffset="47363">27931 1702 24575,'49'-6'0,"-16"7"0,1 3 0,6 5 0,-1 3 0,-2 5 0,-3 2 0,13 14 0,-23 10 0,-22-21 0,-9 12 0,-7-8 0,-20-4 0,6 6 0,-7-18 0,18 2 0,3-12 0</inkml:trace>
  <inkml:trace contextRef="#ctx0" brushRef="#br0" timeOffset="48730">28959 1339 24575,'0'16'0,"0"3"0,0 5 0,0 7 0,0 15 0,0 2 0,0 0 0,0 7 0,0-17 0,0-4 0,0-36 0,0 2 0,0-17 0</inkml:trace>
  <inkml:trace contextRef="#ctx0" brushRef="#br0" timeOffset="48948">29008 1443 24575,'15'-6'0,"7"10"0,-9 32 0,2 16 0,-14-18 0,-2 0 0,1 16 0,0-17 0,0-18 0,0-4 0,-9-5 0,7-1 0,-8-5 0</inkml:trace>
  <inkml:trace contextRef="#ctx0" brushRef="#br0" timeOffset="49198">28833 1665 24575,'28'-21'0,"32"-3"0,-25 8 0,1 0 0,0 3 0,-2 2 0,11-6 0,-31 11 0</inkml:trace>
  <inkml:trace contextRef="#ctx0" brushRef="#br0" timeOffset="49381">28922 1680 24575,'42'-21'0,"1"0"0,4 2 0,3 1 0,8-5 0,0 0-199,-11 2 1,-4 4-1,12 3 1,-35-1-1</inkml:trace>
  <inkml:trace contextRef="#ctx0" brushRef="#br0" timeOffset="50163">29700 1290 24575,'-6'10'0,"-3"-3"0,7 22 0,2-15 0,19 18 0,0-24 0,13-8 0,-19-8 0,0-11 0,-18 9 0,-22-11 0,-34 3 0,8-4 0,-5 6 0,49-17 0,24 0 0,30-7 0,-15 22 0,1 3 0,29 5 0,-13 7 0,-8 20 0,-17 9 0,-4 10 0,2 23 0,-1 7-1056,-5-22 0,1 0 1,-3 2 1055,-4 9 0,-5 3 0,1-3 0,4 6 0,-3-2 0,-8-2 0,-3-4 0,4-14 0,-3-5 0,-13 18 0,6-37 0,-8-9 0,13-23 3167,-15-17-3167,19-9 0,3-4 0,-7 11 0,1 1 0,5-3 0,2 4 0,-1 9 0</inkml:trace>
  <inkml:trace contextRef="#ctx0" brushRef="#br0" timeOffset="50831">30630 996 24575,'0'19'0,"0"7"0,0 26 0,0-8 0,0-1 0,0-19 0,0-40 0,6 6 0,4-31 0,13 2 0,-6 15 0,8-7 0,-1 38 0,-6 4 0,13 14 0,-23 1 0,4-2 0,-6 2 0,-4-9 0,4-2 0,-6-10 0</inkml:trace>
  <inkml:trace contextRef="#ctx0" brushRef="#br0" timeOffset="51265">30892 1100 24575,'29'-15'0,"-10"3"0,4-7 0,-17 3 0,-6 5 0,-6 2 0,-5 18 0,5 3 0,1 5 0,5-2 0,14-3 0,15-5 0,26-18 0,-2-6 0,-15-8 0,-11 6 0,-24 21 0,6-6 0,-9 14 0</inkml:trace>
  <inkml:trace contextRef="#ctx0" brushRef="#br0" timeOffset="51448">31198 650 24575,'6'6'0,"-1"-1"0</inkml:trace>
  <inkml:trace contextRef="#ctx0" brushRef="#br0" timeOffset="51897">31351 821 24575,'-22'19'0,"12"-6"0,-13 11 0,9-11 0,12 2 0,-3-7 0,11-4 0,10-4 0,18-6 0,-13 5 0,12-1 0,-27 30 0,-1 8 0,-5 29-1160,0 1 1160,0-26 0,0 1 0,-5-7 0,0 0 0,4 2 0,-1-3 0,-13 2 0,8-39 0,2-22 0,4-15 0,-2-3 0,1-6 0,1 4 0,0 0 0,2 2 0,-1-5 0,0 1 0</inkml:trace>
  <inkml:trace contextRef="#ctx0" brushRef="#br0" timeOffset="52263">31464 408 24575,'6'32'0,"-1"16"0,2 5 0,2-12 0,1 0 0,-3 17 0,-1-1 0,5 6 0,-11-35 0,4 0 0,16-46 0,1 4 0,9-15 0,0 18 0,-11 11 0,4 6 0,-17 9 0,7 3 0,-10-1 0,6-5 0,-9-7 0</inkml:trace>
  <inkml:trace contextRef="#ctx0" brushRef="#br0" timeOffset="52664">31784 356 24575,'6'38'0,"1"-3"0,-1 4 0,-2 0 0,1 3 0,1 17 0,-2-1 0,-3-22 0,-2-5 0,6 23 0,6-40 0,2-24 0,13-7 0,2-2 0,5 2 0,-6 11 0,-12 11 0,-10 5 0,-15 2 0,-6 4 0,-6-5 0,6-4 0,6-2 0</inkml:trace>
  <inkml:trace contextRef="#ctx0" brushRef="#br0" timeOffset="53166">32160 672 24575,'0'15'0,"0"-4"0,5 0 0,5-6 0,2-15 0,-2-11 0,-11-2 0,0-3 0,-20 11 0,18 4 0,-1 1 0,15 4 0,10-5 0,-1 9 0,1-4 0,-5 6 0,4 0 0,-2 14 0,0-2 0,1 14 0,-12-10 0,4-1 0,-14-14 0,6-14 0,-8-6 0,14-17 0,2 6 0,8-9 0,-3 4 0,8 8 0,-14 12 0,4 9 0</inkml:trace>
  <inkml:trace contextRef="#ctx0" brushRef="#br0" timeOffset="53446">32543 426 8971,'6'5'0,"-6"1"5116,-1 9-5116,-4-3 2701,18 21-2701,3-10 1612,5 7-1612,-7-12 1543,-44-12 1,22-1 0,-26-5 0</inkml:trace>
  <inkml:trace contextRef="#ctx0" brushRef="#br0" timeOffset="54429">25695 3814 24575,'0'56'0,"0"-7"0,0 4 0,0-6 0,0 0 0,0 4 0,0-3 0,0 2 0,0-40 0,30-51 0,-3 4 0,4-4 0,4-7 0,2 1-594,3-1 0,-2 5 594,-13 14 0,-3 5 0,5-4 0,-13 14 0,-9 9 0</inkml:trace>
  <inkml:trace contextRef="#ctx0" brushRef="#br0" timeOffset="54663">25836 3992 24575,'17'29'0,"6"-4"0,20-2 0,-9-4 0,1 0 0,-13-8 0,-5-7 0,-7-4 0,-5 0 0</inkml:trace>
  <inkml:trace contextRef="#ctx0" brushRef="#br0" timeOffset="54900">26258 4018 24575,'28'-8'0,"0"-9"0,2-2 0,28-1 0,-22 0 0,-1 1 0,8 4 0,-13 3 0,-19 11 0,-2-6 0</inkml:trace>
  <inkml:trace contextRef="#ctx0" brushRef="#br0" timeOffset="55531">26813 3619 24575,'-5'-6'0,"4"-4"0,2 23 0,1 27 0,14 10 0,-14 15 0,8-19 0,-4-7 0,-4-13 0,4-1 0,-11-19 0,4-2 0,-4-4 0</inkml:trace>
  <inkml:trace contextRef="#ctx0" brushRef="#br0" timeOffset="55730">26856 3433 24575,'42'-33'0,"-10"17"0,2 1 0,22-10 0,-2 13 0,-19-3 0,-29 15 0,-1 0 0</inkml:trace>
  <inkml:trace contextRef="#ctx0" brushRef="#br0" timeOffset="55897">26987 3532 24575,'15'-6'0,"-3"4"0,3-4 0,-9 6 0,-2 0 0</inkml:trace>
  <inkml:trace contextRef="#ctx0" brushRef="#br0" timeOffset="56183">27096 3703 8958,'-6'17'0,"1"4"5117,5 5-5117,5-3 2702,6-12-2702,22-13 1614,1-8-1614,3-11 6184,-17 2-6184,-14 4 0,-6-1 0,-26 3 0,1 2 0,-15 4 0,10 7 0,19 0 0,2 0 0</inkml:trace>
  <inkml:trace contextRef="#ctx0" brushRef="#br0" timeOffset="56430">27361 3276 24575,'0'15'0,"8"26"0,3 11 0,-2-14 0,1 0 0,-1-2 0,-1-3 0,2 12 0,0-17 0,-8-19 0,2-8 0,-4 4 0</inkml:trace>
  <inkml:trace contextRef="#ctx0" brushRef="#br0" timeOffset="56813">27760 3429 24575,'-20'0'0,"7"0"0,-11 21 0,8 0 0,5 19 0,11-16 0,7-8 0,27-30 0,-4-13 0,-11-4 0,-1-5 0,0-12 0,-4-2 0,-7 8 0,-3 0 0,2-4 0,-1 4 0,-5 8 0,-5 16 0,4 39 0,-4 18 0,4-7 0,2 3 0,4 5 0,2 2 0,-1 9 0,1-2 0,7 6 0,-4 3 0</inkml:trace>
  <inkml:trace contextRef="#ctx0" brushRef="#br0" timeOffset="57900">25652 4571 24575,'16'0'0,"-6"9"0,-5 12 0,-5 19 0,-5-4 0,0 3 0,2 24-368,-2-22 0,0-1 368,5 8 0,0-14 181,0-7-181,19-20 0,2 2 0,28-21 0,14-12 0,-7 6 0,6-3 0,5-1-853,-11 2 0,4 0 0,3-2 0,2 1 1,1 0 852,-10 4 0,0 0 0,2 0 0,1 0 0,1 0 0,0 1 0,0 1-700,3 0 1,1 0-1,1 2 1,0-1-1,0 1 1,-1 0-1,-2 1 700,4-1 0,-3 1 0,0 1 0,0-1 0,0 1 0,1 0 0,-5 1 0,2 1 0,0 0 0,0 0 0,-1 0 0,-2-1 0,-4 0-299,6-1 1,-4-1 0,-1-1 0,-2 1 0,1 0 298,1-1 0,1 0 0,-1 0 0,-3 0 0,-4 1 0,5-3 0,-4 0 0,-7 1 0,-4 1 0,-11 1 0,-17 6 0,-14-5 631,-9-4 0,1 8 1,1-2-1</inkml:trace>
  <inkml:trace contextRef="#ctx0" brushRef="#br0" timeOffset="58147">28645 4067 24575,'47'-6'0,"-14"10"0,0 5 0,1 3 0,-2 2 0,23 19 0,-23 9 0,-39-7 0,-15 11 0,-22-4 0,0-11 0,9-15 0,15-10 0,16-6 0</inkml:trace>
  <inkml:trace contextRef="#ctx0" brushRef="#br0" timeOffset="58765">29697 3744 24575,'8'40'0,"-2"7"0,5 9 0,-10-11 0,1 1 0,3-9 0,1-1 0,-6 6 0,0-6 0,0-11 0,0-13 0,0-16 0</inkml:trace>
  <inkml:trace contextRef="#ctx0" brushRef="#br0" timeOffset="58964">29933 3775 24575,'0'22'0,"0"-2"0,0-5 0,0 18 0,0 9 0,0 24 0,-5-17 0,-1-12 0,0-23 0,1-14 0</inkml:trace>
  <inkml:trace contextRef="#ctx0" brushRef="#br0" timeOffset="59163">29703 4021 24575,'17'-24'0,"8"6"0,8-1 0,12-5 0,5 1 0,-8 8 0,2 0 0,-2 1-422,6-6 1,-4 3 0,17 3 0,-48 1-1</inkml:trace>
  <inkml:trace contextRef="#ctx0" brushRef="#br0" timeOffset="59363">29810 4068 8191,'-6'5'0,"19"-4"5063,9-2-5063,17-1 0,8-19 0,1 8 0,4-11 0,0-4 0,-19 11 0,-2 1 0,11-3 0,-6 0 0,-16 5 0</inkml:trace>
  <inkml:trace contextRef="#ctx0" brushRef="#br0" timeOffset="59946">30686 3686 24575,'0'15'0,"0"-3"0,4 3 0,2-9 0,5-1 0,0-10 0,-5-10 0,-6 2 0,-11-8 0,-5 14 0,-14-5 0,3 11 0,0-6 0,17 7 0,12-9 0,37-21 0,-13 9 0,2-4 0,11-9 0,0-2-265,-7 7 1,-1 0 264,13-20 0,-27 22 0,-6 25 0,1 50 0,-5-9 0,-1 8 0,1 1 0,2 9 0,0 3 0,-1-1-204,-2-1 0,-2-1 1,2-2 203,5 16 0,-2-10 512,-7-17-512,7-34 0,-9-26 0,0-6 0,0 5 0</inkml:trace>
  <inkml:trace contextRef="#ctx0" brushRef="#br0" timeOffset="60479">31620 2975 24575,'-23'15'0,"6"7"0,4-5 0,9 3 0,4-9 0,6 4 0,5 2 0,7-1 0,5 4 0,-11-8 0,-6 3 0,-17-4 0,-10 1 0,-2-6 0,2 0 0,10-11 0,6 4 0,5-4 0</inkml:trace>
  <inkml:trace contextRef="#ctx0" brushRef="#br0" timeOffset="60980">31784 2982 24575,'0'21'0,"6"-1"0,-4 26 0,14 13 0,-14-12 0,-2 0 0,5-10 0,0-2 0,-4 2 0,-2-3 0,1-4 0,0-6 0,-5-19 0,-2-10 0,1-27 0,-1-8 0,2-6 0,0-5 0,2-5 0,3-3 0,3-8 0,2 2 0,-2 20 0,3 5 0,19-13 0,-5 52 0,-2 1 0,4 19 0,-4 9 0,-11 3 0,-7-1 0,-1-14 0,-32 3 0,-3 1 0,-12-9 0,10 2 0,23-13 0,10 0 0</inkml:trace>
  <inkml:trace contextRef="#ctx0" brushRef="#br0" timeOffset="61229">31963 2619 11992,'5'-6'0,"2"15"4820,15 14-4820,-9 8 0,-2 7 0,5 9 0,-2 3 0,-4 12 0,-2 0 437,-2-9 1,-2-4 0,-4 14 0,0-42 0</inkml:trace>
  <inkml:trace contextRef="#ctx0" brushRef="#br0" timeOffset="61396">32152 2863 24575,'0'16'0,"5"-6"0,-4-5 0,4-5 0</inkml:trace>
  <inkml:trace contextRef="#ctx0" brushRef="#br0" timeOffset="61996">32297 2493 24575,'0'20'0,"0"38"0,-1-2 0,2 5 0,4-1 0,1 2 0,-2 1 0,1-6 0,7 2 0,-1-39 0,-10-11 0,18-7 0,-6-2 0,21-14 0,6-19 0,-2 8 0,0-2 0,-17 38 0,-10 2 0,-19 20 0,-5-21 0,-11 7 0,-4-17 0,-36 4 0,18-15 0,-8 7 0,37-6 0</inkml:trace>
  <inkml:trace contextRef="#ctx0" brushRef="#br0" timeOffset="62148">32370 2597 24575,'35'-41'0,"-9"10"0,-9 11 0,-7 14 0,1-8 0,-5 12 0,-1-7 0</inkml:trace>
  <inkml:trace contextRef="#ctx0" brushRef="#br0" timeOffset="62550">32100 3067 24575,'17'20'0,"-9"-7"0,3 7 0,-11-14 0,0-2 0</inkml:trace>
  <inkml:trace contextRef="#ctx0" brushRef="#br0" timeOffset="64546">25993 6397 24575,'0'23'0,"0"-9"0,0 13 0,0-3 0,0 14 0,10 10 0,-8 8 0,-1 2 0,9 4 0,-9-8 0,-2-4 0,1-15 0,0-10 0,5-10 0,4-27 0,23-42 0,-6 7 0,2-3-996,1-1 1,0 0 995,1 0 0,0 1 0,-3 9 0,-3 4 0,3-6 0,2-1 0,-21 33 0,-4 6 0</inkml:trace>
  <inkml:trace contextRef="#ctx0" brushRef="#br0" timeOffset="64797">26184 6609 8455,'10'30'0,"-7"-9"5089,32 30-5089,-17-22 2780,21 12-2780,-16-18 1682,4-2-1682,-10-14 1642,8-2 0,-18-5 0,2 0 1</inkml:trace>
  <inkml:trace contextRef="#ctx0" brushRef="#br0" timeOffset="66130">26861 6462 8191,'5'-6'0,"1"1"5063,0 14-5063,11 7 2818,-1 26-2818,0-5 0,10 9 1719,-23-8-1719,16-3 6784,-18-4-6784,5-6 0,-6-40 0,0-29 0,0-10 0,7 20 0,1 2 0,1 5 0,12 2 0,-6 23 0,5 20 0,0 27 0,-5 2 0,0 0 0,-14-23 0,10-18 0,-4-21 0,12-13 0,-5 1 0,4 7 0,-7 20 0,4 8 0,-8 3 0,11 2 0,-6-2 0,9-4 0,0-7 0,0-7 0,0-6 0,-4 1 0,-2-9 0,-3-6 0,-11 4 0,-1 3 0,-11 37 0,5 6 0,1 20 0,5-13 0,5-1 0,21-8 0,-6-9 0,25-2 0,-7-25 0,19-6 0,-7-6 0,-18-2 0,-4-1 0,-6 3 0,-6-14 0,-30 44 0,6 10 0,-10 20 0,16-6 0,-4 0 0,11-12 0,21-30 0,-16 10 0,15-15 0</inkml:trace>
  <inkml:trace contextRef="#ctx0" brushRef="#br0" timeOffset="66513">27796 6512 24575,'5'32'0,"1"0"0,9-25 0,6-4 0,10-17 0,-4-1 0,3 1 0,-1 2 0,-6 10 0,16-10 0,-12 5 0,6-10 0,-16-1 0,3 1 0,-18-3 0,12 21 0,-13 18 0,4 6 0,-5 21 0,0-24 0,-6 7 0,-9-5 0,-15-4 0,-2-2 0,6 1 0,-26 7 0</inkml:trace>
  <inkml:trace contextRef="#ctx0" brushRef="#br0" timeOffset="67097">25853 7250 24575,'19'0'0,"32"0"0,-17-8 0,5-2-2328,14 2 1,4-2 2327,-16-1 0,0-3 0,5-2 0,7 0 0,4-2 0,4-1 0,2 1 0,-7 2 0,3 1 0,1-1 0,1-1 0,1 0-957,-2-1 0,2-2 1,1 0-1,0 0 1,0 1-1,-4 3 957,2 2 0,-2 2 0,-1 1 0,-1 0 0,-2-1 0,9-5 0,-2-2 0,-3 1 0,-11 7 977,-6 9 0,-8 0-977,8-16 0,-58 18 0,-26 15 0,-5-1 0,-4 13 0,20-14 0,6-3 0</inkml:trace>
  <inkml:trace contextRef="#ctx0" brushRef="#br0" timeOffset="68016">26222 7357 24575,'12'36'0,"4"24"0,-12-7 0,1 4 0,6-6 0,-1 1-1287,-8-6 1,-2 3 0,1-4 1286,5 3 0,0-2 599,-1 9 0,-2-2-599,-3-18 0,2-3 631,25 21-631,30-70 0,-15 4 0,7-3 0,5-1-979,2-1 0,6-3 0,2 0 0,4 0 979,-12 5 0,2 1 0,3 0 0,0 0 0,0 0 0,-1 1-749,5-1 0,0 1 0,0-1 0,-1 1 0,0 0 749,1 1 0,0-1 0,0 0 0,-3 1 0,-3 0 0,-4 1 0,-4 1 0,-1 0 0,2-1-242,5-3 0,1-1 0,0-1 0,-1 1 242,-8 1 0,0 0 0,-2 0 0,0 1 0,8-2 0,-1 1 0,-5 0 0,4-2 0,-15 0 0,-29 7 0,-29-10 2646,-16-11-2646,-1 7 0,8-1 6176,19 13-6176,0 6 1837,9-8-1837,1 7 0,18-4 0,0 7 0,11 4 0,2 7 0,3 5 0,21 21 0,-20-12 0,-2 3 0,7 27 0,-45 1 0,2-17 0,-16 2 0,-1-14 0,3-15 0,2 4 0,5-12 0</inkml:trace>
  <inkml:trace contextRef="#ctx0" brushRef="#br0" timeOffset="68865">29672 6884 24575,'9'47'0,"-9"-8"0,2 3 0,7 7 0,1 0 0,-8-4 0,-1-1 0,4-1 0,1-6 0,-1-11 0,-4-1 0,3-24 0,-4 2 0,0-8 0</inkml:trace>
  <inkml:trace contextRef="#ctx0" brushRef="#br0" timeOffset="69097">29835 6836 24575,'27'43'0,"-15"-8"0,13 23 0,-22-10 0,6-13 0,0 3 0,-7-3 0,-2-1 0,9 30 0,-9-22 0,0-26 0,0-12 0</inkml:trace>
  <inkml:trace contextRef="#ctx0" brushRef="#br0" timeOffset="69346">29501 7183 24575,'11'-21'0,"17"2"0,6 1 0,24-14 0,-10 10 0,4-2 0,-6 0 0,-2 3 0,18-2 0,-3-7 0,-41 29 0,-13-4 0</inkml:trace>
  <inkml:trace contextRef="#ctx0" brushRef="#br0" timeOffset="69547">29643 7247 24575,'9'6'0,"2"-2"0,35-4 0,8-23 0,-16 12 0,1-1 0,-6-1 0,-3-2 0,16-19 0,-27 30 0,-10-13 0</inkml:trace>
  <inkml:trace contextRef="#ctx0" brushRef="#br0" timeOffset="70201">30478 6676 24575,'-11'-6'0,"0"1"0,0 5 0,1 14 0,-3 8 0,7 14 0,0-4 0,12-2 0,0-14 0,19 7 0,10-15 0,31-10 0,-26-8 0,-1-3 0,13-6 0,-10 0 0</inkml:trace>
  <inkml:trace contextRef="#ctx0" brushRef="#br0" timeOffset="70549">30703 6226 24575,'8'40'0,"0"-2"0,3 4 0,5 5 0,2 3 0,-4-7 0,1 2 0,-1-2-1325,-1 7 1,1-3 1324,3-7 0,-1-6 842,-8-9-842,6-6 0,-9-13 0,-5-1 0</inkml:trace>
  <inkml:trace contextRef="#ctx0" brushRef="#br0" timeOffset="71130">30936 6530 24575,'5'45'0,"1"-7"0,9-17 0,-8-5 0,24-10 0,-16-11 0,18-8 0,-21-5 0,2 11 0,-8 8 0,0 14 0,7-8 0,-6 2 0,9-9 0,4-9 0,0-12 0,16-35 0,-18 21 0,-1-1 0,16-21 0,-3 14 0,-3 75 0,-6 11 0,-4 12 0,-9-14 0,-8-26 0,0-5 0,-14-4 0,1-1 0,-13-5 0,8-18 0,7 13 0,5-13 0</inkml:trace>
  <inkml:trace contextRef="#ctx0" brushRef="#br0" timeOffset="71362">31358 6074 8191,'21'20'0,"3"27"0,-6 8 2531,-4-12 1,-1 3-2532,-6 4 0,0 1 0,0-10 0,0-1 0,-1 7 0,-1-5 0,-5-8 0,0-16 0,0-13 0</inkml:trace>
  <inkml:trace contextRef="#ctx0" brushRef="#br0" timeOffset="71513">31424 6428 8888,'24'-21'0,"1"3"0,4 1 0,-10 7 0</inkml:trace>
  <inkml:trace contextRef="#ctx0" brushRef="#br0" timeOffset="71747">31628 6316 24575,'17'-32'0,"-1"11"0,-9-3 0,-7 18 0,-10 27 0,-5 12 0,9 9 0,7-14 0,11-18 0,-1-10 0,-7 0 0</inkml:trace>
  <inkml:trace contextRef="#ctx0" brushRef="#br0" timeOffset="72216">31817 6217 8191,'9'-6'0,"0"19"5063,8 10-5063,-4 26 2818,-5-20-2818,-2 3 1719,-6-35-1719,6-4 6784,19-47-6784,-4 25 0,5-1 0,9-12 0,1 2 0,-6 9 0,-1 4 0,19-11 0,-33 48 0,-5 0 0,-9 19 0,25-5 0,-15-7 0,16-1 0,-25-2 0,-13-13 0,-6 3 0,-4-4 0,5 5 0,6-4 0,-6 4 0,9-5 0,-2 0 0</inkml:trace>
  <inkml:trace contextRef="#ctx0" brushRef="#br1" timeOffset="91135">26388 716 24575,'-39'-2'0,"-1"-1"0,-14-3 0,-4-1 0,10 1 0,-4-1 0,0 0-447,-3-1 1,0 1-1,0 0 447,2 1 0,0 1 0,1 1 0,1 1 0,1 1 0,0 1 0,4 0 0,0 0 0,1 1 218,-20 2 1,2 2-219,4 4 0,4 3 111,5 5 0,3 3-111,2 3 0,1 4 0,4 1 0,2 1 0,3 0 0,2 0 340,4-1 1,3 0-341,2 0 0,2 1 0,2-1 0,0 0 0,-15 29 0,5 2 0,5 0 0,9 3 0,10-28 0,2 1 0,0 4 0,2 1 0,1 3 0,1 1 0,2 2 0,3 0 0,3 1 0,5-2 0,5 1 0,7-2 0,10 1 0,6-3 0,-7-13 0,4-2 0,3-2-327,6 1 0,4-1 1,1-2 326,3-1 0,3-2 0,0 0 0,2-2 0,0 0 0,1-1 0,-2-2 0,0-1 0,-1 0 0,-2-2 0,-1 0 0,0-1 0,-2-1 0,-1-1 0,0-1-101,-4-2 1,-1 0 0,-1-1 100,-1-1 0,0-1 0,0 0 0,20-1 0,-1-2 0,0-3 0,0-3 0,-19 0 0,-1 0 0,0-3 0,1-1 0,-2-2 0,1-1 0,0-2 0,1-1 0,-1-1 0,1-1 0,0 0 0,1-1 0,-1-1 0,0-1 0,0 0 0,1-2 0,0 0 0,0-1 0,0 0 0,-1-1 0,0 1 0,-3 0 0,-1 0 0,-1 0 0,15-11 0,-3 1 0,-10 4 0,-3 1 0,-9 5 0,-4 2 0,12-13 0,-19 12 964,-10 4-964,-6-1 317,-3-14-317,0-25 0,0 21 0,0-3 0,0-5 0,0-2 0,-2-1 0,-2 2 0,-2 3 0,-2 1 0,-3 4 0,-3 1 0,-2 3 0,-4 2 0,-1 3 0,-2 0 0,-2 1 0,-2 1 0,-3 1 0,-1 0 0,-2 2 0,-1 1 0,-2 3 0,0 1 0,0 3 0,-1 2 0,3 3 0,0 2 0,-29-4 0,-1 7 0,31 5 0,-1 2 0,-3 0 0,-2 1 0,-2 1 0,0 1 0,0 1 0,0 0 0,1 0 0,-1 1 0,3-1 0,1 0 0,-1-1 0,0 1 0,-4-1 0,0 1 0,-1 2 0,0 0 0,-2 2 0,-1 0 0,-7 3 0,4-1 0,-3 2 0,2 0 0</inkml:trace>
  <inkml:trace contextRef="#ctx0" brushRef="#br1" timeOffset="94216">26163 5808 24575,'-17'0'0,"-14"0"0,-16 0 0,-8 4 0,-1 7 0,-2 18 0,28-6 0,0 4 0,-3 8 0,0 3 0,-1 4 0,1 2 0,1 2 0,0 1 0,1 1 0,2-1 0,2-2 0,1-1 0,2-2 0,2 0 0,3-4 0,3 0 0,2-1 0,1 1 0,3 1 0,2 2 0,2 2 0,1 1 0,2 5 0,1-1 0,1 0 0,0 0 0,1-4 0,0-1 0,0-7 0,0-1 0,2 20 0,4-10 0,6-3 0,9 3 0,8 1 0,13 5 0,-18-23 0,3 0 0,4 0 0,1 0 0,4 1 0,1-2 0,4-1 0,1-2 0,4-3 0,0-3 0,3-1 0,1-2 0,0-4 0,1-1 0,2-1 0,0-1 0,5-1 0,0-1 0,4-1 0,0 0 0,2-1 0,0-1 0,-19-1 0,0-2 0,1 1 0,20 1 0,1-2 0,-22 0 0,0-2 0,1 0-144,2-2 0,0-1 1,-1-2 143,-1 0 0,-1-2 0,1-1 0,0-2 0,1-1 0,-1-2 0,-3 1 0,0-2 0,-1 0 0,16-6 0,1-3 0,-13 3 0,0-2 0,-3 2 0,0-2 0,-2 1 0,7-6 0,-6 1 0,-5-4 0,-6 2 0,1-4 0,0-2 0,0-1 431,-4 1-431,-3 3 0,-2 3 0,-3-2 0,0-3 0,-2-5 0,-2-3 0,-6-5 0,-4-4 0,-4-4 0,-2-3 0,0 3 0,0 8 0,0 10 0,-5 5 0,-9-5 0,-10-9 0,-12-8 0,15 26 0,-1 0 0,-3 2 0,0 1 0,0 1 0,0 2 0,-24-16 0,-1 5 0,-5 3 0,22 16 0,-2 1 0,-5 0 0,-1 1 0,-5-1 0,-1 1 0,-1 1 0,0 0 0,0 1 0,0-1 0,1 1 0,-1 0 0,1 0 0,-1 1 0,-4-2 0,-1 1 0,0 1 0,-1 0 0,-2 0 0,1 0 0,1 1 0,2 0 0,4 2 0,3 2 0,4 0 0,2 1 0,-25 1 0,9 3 0,0 0 0,-5 0 0,-6 4 0,32-1 0,-1 1 0,1 1 0,0 0 0,-32 6 0,3-2 0,25-4 0,-1-1 0,-11 0 0,3-1 0,-12 3 0,-1-4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1T03:29:09.741"/>
    </inkml:context>
    <inkml:brush xml:id="br0">
      <inkml:brushProperty name="width" value="0.05292" units="cm"/>
      <inkml:brushProperty name="height" value="0.05292" units="cm"/>
      <inkml:brushProperty name="color" value="#FF0000"/>
    </inkml:brush>
  </inkml:definitions>
  <inkml:trace contextRef="#ctx0" brushRef="#br0">16380 11549 24575,'0'0'0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B9593-20A0-43BA-905B-7EDDE55FD0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4A5ADEA-E2A3-4958-B848-8C39B36545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7448A35-4446-44B6-8E37-E6DBF766F705}"/>
              </a:ext>
            </a:extLst>
          </p:cNvPr>
          <p:cNvSpPr>
            <a:spLocks noGrp="1"/>
          </p:cNvSpPr>
          <p:nvPr>
            <p:ph type="dt" sz="half" idx="10"/>
          </p:nvPr>
        </p:nvSpPr>
        <p:spPr/>
        <p:txBody>
          <a:bodyPr/>
          <a:lstStyle/>
          <a:p>
            <a:fld id="{CB6C6A1C-22AB-45DA-9C41-D4A11C269091}" type="datetimeFigureOut">
              <a:rPr lang="en-US" smtClean="0"/>
              <a:t>6/4/23</a:t>
            </a:fld>
            <a:endParaRPr lang="en-US"/>
          </a:p>
        </p:txBody>
      </p:sp>
      <p:sp>
        <p:nvSpPr>
          <p:cNvPr id="5" name="Footer Placeholder 4">
            <a:extLst>
              <a:ext uri="{FF2B5EF4-FFF2-40B4-BE49-F238E27FC236}">
                <a16:creationId xmlns:a16="http://schemas.microsoft.com/office/drawing/2014/main" id="{E4BF36AA-05D6-4D1F-BF66-A15654EC77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82B949-AB88-4D8E-8780-9BC27F8D0B60}"/>
              </a:ext>
            </a:extLst>
          </p:cNvPr>
          <p:cNvSpPr>
            <a:spLocks noGrp="1"/>
          </p:cNvSpPr>
          <p:nvPr>
            <p:ph type="sldNum" sz="quarter" idx="12"/>
          </p:nvPr>
        </p:nvSpPr>
        <p:spPr/>
        <p:txBody>
          <a:bodyPr/>
          <a:lstStyle/>
          <a:p>
            <a:fld id="{62859571-E30C-4736-A043-3BF7E98F34F6}" type="slidenum">
              <a:rPr lang="en-US" smtClean="0"/>
              <a:t>‹#›</a:t>
            </a:fld>
            <a:endParaRPr lang="en-US"/>
          </a:p>
        </p:txBody>
      </p:sp>
    </p:spTree>
    <p:extLst>
      <p:ext uri="{BB962C8B-B14F-4D97-AF65-F5344CB8AC3E}">
        <p14:creationId xmlns:p14="http://schemas.microsoft.com/office/powerpoint/2010/main" val="1760367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6E865-75F2-4490-8542-2D812DC57B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E8D9D9-66D6-4186-8A96-013C204628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5D5021-A5F9-4D04-93FD-8955552B52EB}"/>
              </a:ext>
            </a:extLst>
          </p:cNvPr>
          <p:cNvSpPr>
            <a:spLocks noGrp="1"/>
          </p:cNvSpPr>
          <p:nvPr>
            <p:ph type="dt" sz="half" idx="10"/>
          </p:nvPr>
        </p:nvSpPr>
        <p:spPr/>
        <p:txBody>
          <a:bodyPr/>
          <a:lstStyle/>
          <a:p>
            <a:fld id="{CB6C6A1C-22AB-45DA-9C41-D4A11C269091}" type="datetimeFigureOut">
              <a:rPr lang="en-US" smtClean="0"/>
              <a:t>6/4/23</a:t>
            </a:fld>
            <a:endParaRPr lang="en-US"/>
          </a:p>
        </p:txBody>
      </p:sp>
      <p:sp>
        <p:nvSpPr>
          <p:cNvPr id="5" name="Footer Placeholder 4">
            <a:extLst>
              <a:ext uri="{FF2B5EF4-FFF2-40B4-BE49-F238E27FC236}">
                <a16:creationId xmlns:a16="http://schemas.microsoft.com/office/drawing/2014/main" id="{E61BF05C-3EAA-45CC-B013-2B24125BFD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6AB214-07C7-4D88-BF2A-2A2534BDFEFB}"/>
              </a:ext>
            </a:extLst>
          </p:cNvPr>
          <p:cNvSpPr>
            <a:spLocks noGrp="1"/>
          </p:cNvSpPr>
          <p:nvPr>
            <p:ph type="sldNum" sz="quarter" idx="12"/>
          </p:nvPr>
        </p:nvSpPr>
        <p:spPr/>
        <p:txBody>
          <a:bodyPr/>
          <a:lstStyle/>
          <a:p>
            <a:fld id="{62859571-E30C-4736-A043-3BF7E98F34F6}" type="slidenum">
              <a:rPr lang="en-US" smtClean="0"/>
              <a:t>‹#›</a:t>
            </a:fld>
            <a:endParaRPr lang="en-US"/>
          </a:p>
        </p:txBody>
      </p:sp>
    </p:spTree>
    <p:extLst>
      <p:ext uri="{BB962C8B-B14F-4D97-AF65-F5344CB8AC3E}">
        <p14:creationId xmlns:p14="http://schemas.microsoft.com/office/powerpoint/2010/main" val="2623484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9633B4-0E8C-4985-A46C-C9BF47DDF61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7C0BF03-F250-4709-8943-EBD1CE2CE3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ADBF75-29C6-4A65-8197-D423C04395FD}"/>
              </a:ext>
            </a:extLst>
          </p:cNvPr>
          <p:cNvSpPr>
            <a:spLocks noGrp="1"/>
          </p:cNvSpPr>
          <p:nvPr>
            <p:ph type="dt" sz="half" idx="10"/>
          </p:nvPr>
        </p:nvSpPr>
        <p:spPr/>
        <p:txBody>
          <a:bodyPr/>
          <a:lstStyle/>
          <a:p>
            <a:fld id="{CB6C6A1C-22AB-45DA-9C41-D4A11C269091}" type="datetimeFigureOut">
              <a:rPr lang="en-US" smtClean="0"/>
              <a:t>6/4/23</a:t>
            </a:fld>
            <a:endParaRPr lang="en-US"/>
          </a:p>
        </p:txBody>
      </p:sp>
      <p:sp>
        <p:nvSpPr>
          <p:cNvPr id="5" name="Footer Placeholder 4">
            <a:extLst>
              <a:ext uri="{FF2B5EF4-FFF2-40B4-BE49-F238E27FC236}">
                <a16:creationId xmlns:a16="http://schemas.microsoft.com/office/drawing/2014/main" id="{6A1C2D17-FC66-461B-8361-357C775FE0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425287-E6A9-482E-81AD-4274C832441C}"/>
              </a:ext>
            </a:extLst>
          </p:cNvPr>
          <p:cNvSpPr>
            <a:spLocks noGrp="1"/>
          </p:cNvSpPr>
          <p:nvPr>
            <p:ph type="sldNum" sz="quarter" idx="12"/>
          </p:nvPr>
        </p:nvSpPr>
        <p:spPr/>
        <p:txBody>
          <a:bodyPr/>
          <a:lstStyle/>
          <a:p>
            <a:fld id="{62859571-E30C-4736-A043-3BF7E98F34F6}" type="slidenum">
              <a:rPr lang="en-US" smtClean="0"/>
              <a:t>‹#›</a:t>
            </a:fld>
            <a:endParaRPr lang="en-US"/>
          </a:p>
        </p:txBody>
      </p:sp>
    </p:spTree>
    <p:extLst>
      <p:ext uri="{BB962C8B-B14F-4D97-AF65-F5344CB8AC3E}">
        <p14:creationId xmlns:p14="http://schemas.microsoft.com/office/powerpoint/2010/main" val="983822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87664-908E-4D45-B4BE-A2F8CA0FF1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E249D2-0EDE-4396-841D-7FCADFA657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64E6EC-CD9C-4960-883F-D7AADCEF2D49}"/>
              </a:ext>
            </a:extLst>
          </p:cNvPr>
          <p:cNvSpPr>
            <a:spLocks noGrp="1"/>
          </p:cNvSpPr>
          <p:nvPr>
            <p:ph type="dt" sz="half" idx="10"/>
          </p:nvPr>
        </p:nvSpPr>
        <p:spPr/>
        <p:txBody>
          <a:bodyPr/>
          <a:lstStyle/>
          <a:p>
            <a:fld id="{CB6C6A1C-22AB-45DA-9C41-D4A11C269091}" type="datetimeFigureOut">
              <a:rPr lang="en-US" smtClean="0"/>
              <a:t>6/4/23</a:t>
            </a:fld>
            <a:endParaRPr lang="en-US"/>
          </a:p>
        </p:txBody>
      </p:sp>
      <p:sp>
        <p:nvSpPr>
          <p:cNvPr id="5" name="Footer Placeholder 4">
            <a:extLst>
              <a:ext uri="{FF2B5EF4-FFF2-40B4-BE49-F238E27FC236}">
                <a16:creationId xmlns:a16="http://schemas.microsoft.com/office/drawing/2014/main" id="{A7174593-2DDA-4ACD-80AC-F088262ABA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A85F0A-8704-4D0E-ACF3-6D286E770093}"/>
              </a:ext>
            </a:extLst>
          </p:cNvPr>
          <p:cNvSpPr>
            <a:spLocks noGrp="1"/>
          </p:cNvSpPr>
          <p:nvPr>
            <p:ph type="sldNum" sz="quarter" idx="12"/>
          </p:nvPr>
        </p:nvSpPr>
        <p:spPr/>
        <p:txBody>
          <a:bodyPr/>
          <a:lstStyle/>
          <a:p>
            <a:fld id="{62859571-E30C-4736-A043-3BF7E98F34F6}" type="slidenum">
              <a:rPr lang="en-US" smtClean="0"/>
              <a:t>‹#›</a:t>
            </a:fld>
            <a:endParaRPr lang="en-US"/>
          </a:p>
        </p:txBody>
      </p:sp>
    </p:spTree>
    <p:extLst>
      <p:ext uri="{BB962C8B-B14F-4D97-AF65-F5344CB8AC3E}">
        <p14:creationId xmlns:p14="http://schemas.microsoft.com/office/powerpoint/2010/main" val="3260265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61583-0148-4BB8-B6B0-E5A9A4B492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309D158-F419-491D-9740-6201B299C7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64372D-6D27-4644-91D6-E4E2486D5C3E}"/>
              </a:ext>
            </a:extLst>
          </p:cNvPr>
          <p:cNvSpPr>
            <a:spLocks noGrp="1"/>
          </p:cNvSpPr>
          <p:nvPr>
            <p:ph type="dt" sz="half" idx="10"/>
          </p:nvPr>
        </p:nvSpPr>
        <p:spPr/>
        <p:txBody>
          <a:bodyPr/>
          <a:lstStyle/>
          <a:p>
            <a:fld id="{CB6C6A1C-22AB-45DA-9C41-D4A11C269091}" type="datetimeFigureOut">
              <a:rPr lang="en-US" smtClean="0"/>
              <a:t>6/4/23</a:t>
            </a:fld>
            <a:endParaRPr lang="en-US"/>
          </a:p>
        </p:txBody>
      </p:sp>
      <p:sp>
        <p:nvSpPr>
          <p:cNvPr id="5" name="Footer Placeholder 4">
            <a:extLst>
              <a:ext uri="{FF2B5EF4-FFF2-40B4-BE49-F238E27FC236}">
                <a16:creationId xmlns:a16="http://schemas.microsoft.com/office/drawing/2014/main" id="{6C006E30-A190-4C81-8F74-A2E08B2C30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BE55CB-CAF4-4C7F-9DB9-FF8BF93A07FF}"/>
              </a:ext>
            </a:extLst>
          </p:cNvPr>
          <p:cNvSpPr>
            <a:spLocks noGrp="1"/>
          </p:cNvSpPr>
          <p:nvPr>
            <p:ph type="sldNum" sz="quarter" idx="12"/>
          </p:nvPr>
        </p:nvSpPr>
        <p:spPr/>
        <p:txBody>
          <a:bodyPr/>
          <a:lstStyle/>
          <a:p>
            <a:fld id="{62859571-E30C-4736-A043-3BF7E98F34F6}" type="slidenum">
              <a:rPr lang="en-US" smtClean="0"/>
              <a:t>‹#›</a:t>
            </a:fld>
            <a:endParaRPr lang="en-US"/>
          </a:p>
        </p:txBody>
      </p:sp>
    </p:spTree>
    <p:extLst>
      <p:ext uri="{BB962C8B-B14F-4D97-AF65-F5344CB8AC3E}">
        <p14:creationId xmlns:p14="http://schemas.microsoft.com/office/powerpoint/2010/main" val="4113475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F3B5C-BEDA-4BDB-A61B-59DA52866C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0108F5-F3CC-429F-ACDC-D70C471117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D36DFA0-856B-4319-837E-19F326C8D3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15BA47D-CFD2-44C4-9A73-6954087B6D21}"/>
              </a:ext>
            </a:extLst>
          </p:cNvPr>
          <p:cNvSpPr>
            <a:spLocks noGrp="1"/>
          </p:cNvSpPr>
          <p:nvPr>
            <p:ph type="dt" sz="half" idx="10"/>
          </p:nvPr>
        </p:nvSpPr>
        <p:spPr/>
        <p:txBody>
          <a:bodyPr/>
          <a:lstStyle/>
          <a:p>
            <a:fld id="{CB6C6A1C-22AB-45DA-9C41-D4A11C269091}" type="datetimeFigureOut">
              <a:rPr lang="en-US" smtClean="0"/>
              <a:t>6/4/23</a:t>
            </a:fld>
            <a:endParaRPr lang="en-US"/>
          </a:p>
        </p:txBody>
      </p:sp>
      <p:sp>
        <p:nvSpPr>
          <p:cNvPr id="6" name="Footer Placeholder 5">
            <a:extLst>
              <a:ext uri="{FF2B5EF4-FFF2-40B4-BE49-F238E27FC236}">
                <a16:creationId xmlns:a16="http://schemas.microsoft.com/office/drawing/2014/main" id="{8A802586-4E03-43B2-99FD-F2023508E9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C3B871-47FD-4512-8D33-89B7886FB679}"/>
              </a:ext>
            </a:extLst>
          </p:cNvPr>
          <p:cNvSpPr>
            <a:spLocks noGrp="1"/>
          </p:cNvSpPr>
          <p:nvPr>
            <p:ph type="sldNum" sz="quarter" idx="12"/>
          </p:nvPr>
        </p:nvSpPr>
        <p:spPr/>
        <p:txBody>
          <a:bodyPr/>
          <a:lstStyle/>
          <a:p>
            <a:fld id="{62859571-E30C-4736-A043-3BF7E98F34F6}" type="slidenum">
              <a:rPr lang="en-US" smtClean="0"/>
              <a:t>‹#›</a:t>
            </a:fld>
            <a:endParaRPr lang="en-US"/>
          </a:p>
        </p:txBody>
      </p:sp>
    </p:spTree>
    <p:extLst>
      <p:ext uri="{BB962C8B-B14F-4D97-AF65-F5344CB8AC3E}">
        <p14:creationId xmlns:p14="http://schemas.microsoft.com/office/powerpoint/2010/main" val="367649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5A970-D853-45FB-BA42-D19F7954706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015889-3F4E-4EFF-B5A9-8031AAA510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A938A0-8242-4B7A-9686-3685E4C8AF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F9E6A9-CE8A-42D0-A00E-3BABA2453F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520274-4A61-4AD3-B454-CC2714FAA4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6655408-7DBA-4355-815E-8A8575518B5B}"/>
              </a:ext>
            </a:extLst>
          </p:cNvPr>
          <p:cNvSpPr>
            <a:spLocks noGrp="1"/>
          </p:cNvSpPr>
          <p:nvPr>
            <p:ph type="dt" sz="half" idx="10"/>
          </p:nvPr>
        </p:nvSpPr>
        <p:spPr/>
        <p:txBody>
          <a:bodyPr/>
          <a:lstStyle/>
          <a:p>
            <a:fld id="{CB6C6A1C-22AB-45DA-9C41-D4A11C269091}" type="datetimeFigureOut">
              <a:rPr lang="en-US" smtClean="0"/>
              <a:t>6/4/23</a:t>
            </a:fld>
            <a:endParaRPr lang="en-US"/>
          </a:p>
        </p:txBody>
      </p:sp>
      <p:sp>
        <p:nvSpPr>
          <p:cNvPr id="8" name="Footer Placeholder 7">
            <a:extLst>
              <a:ext uri="{FF2B5EF4-FFF2-40B4-BE49-F238E27FC236}">
                <a16:creationId xmlns:a16="http://schemas.microsoft.com/office/drawing/2014/main" id="{AE02A197-2296-4892-98DE-C2B5807066D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817826-DA83-435E-8B2C-7CA370276812}"/>
              </a:ext>
            </a:extLst>
          </p:cNvPr>
          <p:cNvSpPr>
            <a:spLocks noGrp="1"/>
          </p:cNvSpPr>
          <p:nvPr>
            <p:ph type="sldNum" sz="quarter" idx="12"/>
          </p:nvPr>
        </p:nvSpPr>
        <p:spPr/>
        <p:txBody>
          <a:bodyPr/>
          <a:lstStyle/>
          <a:p>
            <a:fld id="{62859571-E30C-4736-A043-3BF7E98F34F6}" type="slidenum">
              <a:rPr lang="en-US" smtClean="0"/>
              <a:t>‹#›</a:t>
            </a:fld>
            <a:endParaRPr lang="en-US"/>
          </a:p>
        </p:txBody>
      </p:sp>
    </p:spTree>
    <p:extLst>
      <p:ext uri="{BB962C8B-B14F-4D97-AF65-F5344CB8AC3E}">
        <p14:creationId xmlns:p14="http://schemas.microsoft.com/office/powerpoint/2010/main" val="2458514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E2FDB-189A-4866-9843-20113416568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4BBB4AD-65F3-4DBC-92BA-77778D229932}"/>
              </a:ext>
            </a:extLst>
          </p:cNvPr>
          <p:cNvSpPr>
            <a:spLocks noGrp="1"/>
          </p:cNvSpPr>
          <p:nvPr>
            <p:ph type="dt" sz="half" idx="10"/>
          </p:nvPr>
        </p:nvSpPr>
        <p:spPr/>
        <p:txBody>
          <a:bodyPr/>
          <a:lstStyle/>
          <a:p>
            <a:fld id="{CB6C6A1C-22AB-45DA-9C41-D4A11C269091}" type="datetimeFigureOut">
              <a:rPr lang="en-US" smtClean="0"/>
              <a:t>6/4/23</a:t>
            </a:fld>
            <a:endParaRPr lang="en-US"/>
          </a:p>
        </p:txBody>
      </p:sp>
      <p:sp>
        <p:nvSpPr>
          <p:cNvPr id="4" name="Footer Placeholder 3">
            <a:extLst>
              <a:ext uri="{FF2B5EF4-FFF2-40B4-BE49-F238E27FC236}">
                <a16:creationId xmlns:a16="http://schemas.microsoft.com/office/drawing/2014/main" id="{24A2AC0B-8526-4814-8E1A-E7E8F2B0A3D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F55165D-5081-457F-A2CA-47C49A3AC151}"/>
              </a:ext>
            </a:extLst>
          </p:cNvPr>
          <p:cNvSpPr>
            <a:spLocks noGrp="1"/>
          </p:cNvSpPr>
          <p:nvPr>
            <p:ph type="sldNum" sz="quarter" idx="12"/>
          </p:nvPr>
        </p:nvSpPr>
        <p:spPr/>
        <p:txBody>
          <a:bodyPr/>
          <a:lstStyle/>
          <a:p>
            <a:fld id="{62859571-E30C-4736-A043-3BF7E98F34F6}" type="slidenum">
              <a:rPr lang="en-US" smtClean="0"/>
              <a:t>‹#›</a:t>
            </a:fld>
            <a:endParaRPr lang="en-US"/>
          </a:p>
        </p:txBody>
      </p:sp>
    </p:spTree>
    <p:extLst>
      <p:ext uri="{BB962C8B-B14F-4D97-AF65-F5344CB8AC3E}">
        <p14:creationId xmlns:p14="http://schemas.microsoft.com/office/powerpoint/2010/main" val="2592657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6D3140-016A-4C0D-BC4F-C846A66DBC53}"/>
              </a:ext>
            </a:extLst>
          </p:cNvPr>
          <p:cNvSpPr>
            <a:spLocks noGrp="1"/>
          </p:cNvSpPr>
          <p:nvPr>
            <p:ph type="dt" sz="half" idx="10"/>
          </p:nvPr>
        </p:nvSpPr>
        <p:spPr/>
        <p:txBody>
          <a:bodyPr/>
          <a:lstStyle/>
          <a:p>
            <a:fld id="{CB6C6A1C-22AB-45DA-9C41-D4A11C269091}" type="datetimeFigureOut">
              <a:rPr lang="en-US" smtClean="0"/>
              <a:t>6/4/23</a:t>
            </a:fld>
            <a:endParaRPr lang="en-US"/>
          </a:p>
        </p:txBody>
      </p:sp>
      <p:sp>
        <p:nvSpPr>
          <p:cNvPr id="3" name="Footer Placeholder 2">
            <a:extLst>
              <a:ext uri="{FF2B5EF4-FFF2-40B4-BE49-F238E27FC236}">
                <a16:creationId xmlns:a16="http://schemas.microsoft.com/office/drawing/2014/main" id="{A5E98129-3B6D-41C1-86D9-45ABB1B5DA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1F651E-7773-41B0-8F93-EB84F94F6EEC}"/>
              </a:ext>
            </a:extLst>
          </p:cNvPr>
          <p:cNvSpPr>
            <a:spLocks noGrp="1"/>
          </p:cNvSpPr>
          <p:nvPr>
            <p:ph type="sldNum" sz="quarter" idx="12"/>
          </p:nvPr>
        </p:nvSpPr>
        <p:spPr/>
        <p:txBody>
          <a:bodyPr/>
          <a:lstStyle/>
          <a:p>
            <a:fld id="{62859571-E30C-4736-A043-3BF7E98F34F6}" type="slidenum">
              <a:rPr lang="en-US" smtClean="0"/>
              <a:t>‹#›</a:t>
            </a:fld>
            <a:endParaRPr lang="en-US"/>
          </a:p>
        </p:txBody>
      </p:sp>
    </p:spTree>
    <p:extLst>
      <p:ext uri="{BB962C8B-B14F-4D97-AF65-F5344CB8AC3E}">
        <p14:creationId xmlns:p14="http://schemas.microsoft.com/office/powerpoint/2010/main" val="1595227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1885E-55C8-4C75-B30C-AF8774D911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9AC2FAA-9B40-417F-BDB6-523DA9238A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82A95A8-7593-4677-80C6-FF9C1E6041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9F7C11-09E3-4506-9EA7-2D4CE562671E}"/>
              </a:ext>
            </a:extLst>
          </p:cNvPr>
          <p:cNvSpPr>
            <a:spLocks noGrp="1"/>
          </p:cNvSpPr>
          <p:nvPr>
            <p:ph type="dt" sz="half" idx="10"/>
          </p:nvPr>
        </p:nvSpPr>
        <p:spPr/>
        <p:txBody>
          <a:bodyPr/>
          <a:lstStyle/>
          <a:p>
            <a:fld id="{CB6C6A1C-22AB-45DA-9C41-D4A11C269091}" type="datetimeFigureOut">
              <a:rPr lang="en-US" smtClean="0"/>
              <a:t>6/4/23</a:t>
            </a:fld>
            <a:endParaRPr lang="en-US"/>
          </a:p>
        </p:txBody>
      </p:sp>
      <p:sp>
        <p:nvSpPr>
          <p:cNvPr id="6" name="Footer Placeholder 5">
            <a:extLst>
              <a:ext uri="{FF2B5EF4-FFF2-40B4-BE49-F238E27FC236}">
                <a16:creationId xmlns:a16="http://schemas.microsoft.com/office/drawing/2014/main" id="{8EC6A007-8FC4-4CF0-B31D-13421186A7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B4B44E-DB01-4681-9196-7176F9FC5C79}"/>
              </a:ext>
            </a:extLst>
          </p:cNvPr>
          <p:cNvSpPr>
            <a:spLocks noGrp="1"/>
          </p:cNvSpPr>
          <p:nvPr>
            <p:ph type="sldNum" sz="quarter" idx="12"/>
          </p:nvPr>
        </p:nvSpPr>
        <p:spPr/>
        <p:txBody>
          <a:bodyPr/>
          <a:lstStyle/>
          <a:p>
            <a:fld id="{62859571-E30C-4736-A043-3BF7E98F34F6}" type="slidenum">
              <a:rPr lang="en-US" smtClean="0"/>
              <a:t>‹#›</a:t>
            </a:fld>
            <a:endParaRPr lang="en-US"/>
          </a:p>
        </p:txBody>
      </p:sp>
    </p:spTree>
    <p:extLst>
      <p:ext uri="{BB962C8B-B14F-4D97-AF65-F5344CB8AC3E}">
        <p14:creationId xmlns:p14="http://schemas.microsoft.com/office/powerpoint/2010/main" val="2755768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FA65F-DA59-445D-9898-34B89889AE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4600F6A-DD97-4E16-8FC5-B14CAF998B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DF69271-3F46-4542-B9C4-A39B3F1613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017A49-724F-4A9A-8180-A16C6A6BDB0F}"/>
              </a:ext>
            </a:extLst>
          </p:cNvPr>
          <p:cNvSpPr>
            <a:spLocks noGrp="1"/>
          </p:cNvSpPr>
          <p:nvPr>
            <p:ph type="dt" sz="half" idx="10"/>
          </p:nvPr>
        </p:nvSpPr>
        <p:spPr/>
        <p:txBody>
          <a:bodyPr/>
          <a:lstStyle/>
          <a:p>
            <a:fld id="{CB6C6A1C-22AB-45DA-9C41-D4A11C269091}" type="datetimeFigureOut">
              <a:rPr lang="en-US" smtClean="0"/>
              <a:t>6/4/23</a:t>
            </a:fld>
            <a:endParaRPr lang="en-US"/>
          </a:p>
        </p:txBody>
      </p:sp>
      <p:sp>
        <p:nvSpPr>
          <p:cNvPr id="6" name="Footer Placeholder 5">
            <a:extLst>
              <a:ext uri="{FF2B5EF4-FFF2-40B4-BE49-F238E27FC236}">
                <a16:creationId xmlns:a16="http://schemas.microsoft.com/office/drawing/2014/main" id="{73325E9A-9405-4A84-8368-2C87B33861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BB02F5-70D4-499B-96C6-2912D609006D}"/>
              </a:ext>
            </a:extLst>
          </p:cNvPr>
          <p:cNvSpPr>
            <a:spLocks noGrp="1"/>
          </p:cNvSpPr>
          <p:nvPr>
            <p:ph type="sldNum" sz="quarter" idx="12"/>
          </p:nvPr>
        </p:nvSpPr>
        <p:spPr/>
        <p:txBody>
          <a:bodyPr/>
          <a:lstStyle/>
          <a:p>
            <a:fld id="{62859571-E30C-4736-A043-3BF7E98F34F6}" type="slidenum">
              <a:rPr lang="en-US" smtClean="0"/>
              <a:t>‹#›</a:t>
            </a:fld>
            <a:endParaRPr lang="en-US"/>
          </a:p>
        </p:txBody>
      </p:sp>
    </p:spTree>
    <p:extLst>
      <p:ext uri="{BB962C8B-B14F-4D97-AF65-F5344CB8AC3E}">
        <p14:creationId xmlns:p14="http://schemas.microsoft.com/office/powerpoint/2010/main" val="4238862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6ECD48-389A-493E-BAAA-DA54527FDC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A206687-5A55-4D84-BEB5-5A5D1B41F2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A4875-954E-40B8-93C4-9792F8A232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6C6A1C-22AB-45DA-9C41-D4A11C269091}" type="datetimeFigureOut">
              <a:rPr lang="en-US" smtClean="0"/>
              <a:t>6/4/23</a:t>
            </a:fld>
            <a:endParaRPr lang="en-US"/>
          </a:p>
        </p:txBody>
      </p:sp>
      <p:sp>
        <p:nvSpPr>
          <p:cNvPr id="5" name="Footer Placeholder 4">
            <a:extLst>
              <a:ext uri="{FF2B5EF4-FFF2-40B4-BE49-F238E27FC236}">
                <a16:creationId xmlns:a16="http://schemas.microsoft.com/office/drawing/2014/main" id="{D02CACDD-0097-4E50-8956-04174BA17D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24DFA8B-A734-4190-A8DB-EC788A66BE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859571-E30C-4736-A043-3BF7E98F34F6}" type="slidenum">
              <a:rPr lang="en-US" smtClean="0"/>
              <a:t>‹#›</a:t>
            </a:fld>
            <a:endParaRPr lang="en-US"/>
          </a:p>
        </p:txBody>
      </p:sp>
    </p:spTree>
    <p:extLst>
      <p:ext uri="{BB962C8B-B14F-4D97-AF65-F5344CB8AC3E}">
        <p14:creationId xmlns:p14="http://schemas.microsoft.com/office/powerpoint/2010/main" val="19997071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customXml" Target="../ink/ink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customXml" Target="../ink/ink1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customXml" Target="../ink/ink14.xml"/><Relationship Id="rId4" Type="http://schemas.openxmlformats.org/officeDocument/2006/relationships/image" Target="../media/image110.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19.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customXml" Target="../ink/ink16.xml"/><Relationship Id="rId5" Type="http://schemas.openxmlformats.org/officeDocument/2006/relationships/image" Target="../media/image130.png"/><Relationship Id="rId4" Type="http://schemas.openxmlformats.org/officeDocument/2006/relationships/customXml" Target="../ink/ink15.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0.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customXml" Target="../ink/ink18.xml"/><Relationship Id="rId5" Type="http://schemas.openxmlformats.org/officeDocument/2006/relationships/image" Target="../media/image190.png"/><Relationship Id="rId4" Type="http://schemas.openxmlformats.org/officeDocument/2006/relationships/customXml" Target="../ink/ink17.xml"/></Relationships>
</file>

<file path=ppt/slides/_rels/slide15.xml.rels><?xml version="1.0" encoding="UTF-8" standalone="yes"?>
<Relationships xmlns="http://schemas.openxmlformats.org/package/2006/relationships"><Relationship Id="rId3" Type="http://schemas.openxmlformats.org/officeDocument/2006/relationships/customXml" Target="../ink/ink19.xml"/><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customXml" Target="../ink/ink20.xml"/><Relationship Id="rId4" Type="http://schemas.openxmlformats.org/officeDocument/2006/relationships/image" Target="../media/image150.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customXml" Target="../ink/ink2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customXml" Target="../ink/ink2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customXml" Target="../ink/ink2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customXml" Target="../ink/ink24.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customXml" Target="../ink/ink2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customXml" Target="../ink/ink2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ustomXml" Target="../ink/ink27.xml"/><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customXml" Target="../ink/ink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customXml" Target="../ink/ink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6.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customXml" Target="../ink/ink7.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Layout" Target="../diagrams/layout2.xml"/><Relationship Id="rId7" Type="http://schemas.openxmlformats.org/officeDocument/2006/relationships/customXml" Target="../ink/ink8.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customXml" Target="../ink/ink9.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customXml" Target="../ink/ink10.xml"/></Relationships>
</file>

<file path=ppt/slides/_rels/slide9.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648A4-BB68-483F-A7BF-EF9A02F34C86}"/>
              </a:ext>
            </a:extLst>
          </p:cNvPr>
          <p:cNvSpPr>
            <a:spLocks noGrp="1"/>
          </p:cNvSpPr>
          <p:nvPr>
            <p:ph type="ctrTitle"/>
          </p:nvPr>
        </p:nvSpPr>
        <p:spPr/>
        <p:txBody>
          <a:bodyPr/>
          <a:lstStyle/>
          <a:p>
            <a:r>
              <a:rPr lang="en-US" dirty="0"/>
              <a:t>K Means &amp; Hierarchical Clustering ML Models</a:t>
            </a:r>
          </a:p>
        </p:txBody>
      </p:sp>
      <p:sp>
        <p:nvSpPr>
          <p:cNvPr id="3" name="Subtitle 2">
            <a:extLst>
              <a:ext uri="{FF2B5EF4-FFF2-40B4-BE49-F238E27FC236}">
                <a16:creationId xmlns:a16="http://schemas.microsoft.com/office/drawing/2014/main" id="{FFE21D06-DE62-4E35-A03F-C7C58C4402DD}"/>
              </a:ext>
            </a:extLst>
          </p:cNvPr>
          <p:cNvSpPr>
            <a:spLocks noGrp="1"/>
          </p:cNvSpPr>
          <p:nvPr>
            <p:ph type="subTitle" idx="1"/>
          </p:nvPr>
        </p:nvSpPr>
        <p:spPr/>
        <p:txBody>
          <a:bodyPr/>
          <a:lstStyle/>
          <a:p>
            <a:r>
              <a:rPr lang="en-US" dirty="0"/>
              <a:t>By Amrita Panjwani</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A7254E85-6574-CB73-82D4-1D2BBAE19C27}"/>
                  </a:ext>
                </a:extLst>
              </p14:cNvPr>
              <p14:cNvContentPartPr/>
              <p14:nvPr/>
            </p14:nvContentPartPr>
            <p14:xfrm>
              <a:off x="8331840" y="3581640"/>
              <a:ext cx="360" cy="360"/>
            </p14:xfrm>
          </p:contentPart>
        </mc:Choice>
        <mc:Fallback xmlns="">
          <p:pic>
            <p:nvPicPr>
              <p:cNvPr id="4" name="Ink 3">
                <a:extLst>
                  <a:ext uri="{FF2B5EF4-FFF2-40B4-BE49-F238E27FC236}">
                    <a16:creationId xmlns:a16="http://schemas.microsoft.com/office/drawing/2014/main" id="{A7254E85-6574-CB73-82D4-1D2BBAE19C27}"/>
                  </a:ext>
                </a:extLst>
              </p:cNvPr>
              <p:cNvPicPr/>
              <p:nvPr/>
            </p:nvPicPr>
            <p:blipFill>
              <a:blip r:embed="rId3"/>
              <a:stretch>
                <a:fillRect/>
              </a:stretch>
            </p:blipFill>
            <p:spPr>
              <a:xfrm>
                <a:off x="8322480" y="3572280"/>
                <a:ext cx="1908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7D85C4D9-E08D-3089-11CB-07ADC3AB2BF7}"/>
                  </a:ext>
                </a:extLst>
              </p14:cNvPr>
              <p14:cNvContentPartPr/>
              <p14:nvPr/>
            </p14:nvContentPartPr>
            <p14:xfrm>
              <a:off x="2843280" y="3413160"/>
              <a:ext cx="2274840" cy="756720"/>
            </p14:xfrm>
          </p:contentPart>
        </mc:Choice>
        <mc:Fallback>
          <p:pic>
            <p:nvPicPr>
              <p:cNvPr id="5" name="Ink 4">
                <a:extLst>
                  <a:ext uri="{FF2B5EF4-FFF2-40B4-BE49-F238E27FC236}">
                    <a16:creationId xmlns:a16="http://schemas.microsoft.com/office/drawing/2014/main" id="{7D85C4D9-E08D-3089-11CB-07ADC3AB2BF7}"/>
                  </a:ext>
                </a:extLst>
              </p:cNvPr>
              <p:cNvPicPr/>
              <p:nvPr/>
            </p:nvPicPr>
            <p:blipFill>
              <a:blip r:embed="rId5"/>
              <a:stretch>
                <a:fillRect/>
              </a:stretch>
            </p:blipFill>
            <p:spPr>
              <a:xfrm>
                <a:off x="2833920" y="3403800"/>
                <a:ext cx="2293560" cy="775440"/>
              </a:xfrm>
              <a:prstGeom prst="rect">
                <a:avLst/>
              </a:prstGeom>
            </p:spPr>
          </p:pic>
        </mc:Fallback>
      </mc:AlternateContent>
    </p:spTree>
    <p:extLst>
      <p:ext uri="{BB962C8B-B14F-4D97-AF65-F5344CB8AC3E}">
        <p14:creationId xmlns:p14="http://schemas.microsoft.com/office/powerpoint/2010/main" val="1275921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88AA3A-019F-46CB-A4D8-1D9C325086C7}"/>
              </a:ext>
            </a:extLst>
          </p:cNvPr>
          <p:cNvSpPr>
            <a:spLocks noGrp="1"/>
          </p:cNvSpPr>
          <p:nvPr>
            <p:ph idx="1"/>
          </p:nvPr>
        </p:nvSpPr>
        <p:spPr/>
        <p:txBody>
          <a:bodyPr/>
          <a:lstStyle/>
          <a:p>
            <a:pPr marL="0" indent="0">
              <a:buNone/>
            </a:pPr>
            <a:r>
              <a:rPr lang="en-US" i="1" u="sng" dirty="0">
                <a:solidFill>
                  <a:schemeClr val="accent2">
                    <a:lumMod val="75000"/>
                  </a:schemeClr>
                </a:solidFill>
              </a:rPr>
              <a:t>Assumptions or logic based on which this scenario works:</a:t>
            </a:r>
          </a:p>
          <a:p>
            <a:pPr marL="0" indent="0">
              <a:buNone/>
            </a:pPr>
            <a:endParaRPr lang="en-US" dirty="0"/>
          </a:p>
          <a:p>
            <a:r>
              <a:rPr lang="en-US" dirty="0"/>
              <a:t>Everyone goes to the nearest food truck</a:t>
            </a:r>
          </a:p>
          <a:p>
            <a:r>
              <a:rPr lang="en-US" dirty="0"/>
              <a:t>The best location to serve a group of the customers is always the center point</a:t>
            </a:r>
          </a:p>
          <a:p>
            <a:r>
              <a:rPr lang="en-US" dirty="0"/>
              <a:t>Hence food truck keeps moving until it reaches the center.</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881683AA-B826-211B-0ADD-8B2467FAE2FD}"/>
                  </a:ext>
                </a:extLst>
              </p14:cNvPr>
              <p14:cNvContentPartPr/>
              <p14:nvPr/>
            </p14:nvContentPartPr>
            <p14:xfrm>
              <a:off x="509400" y="1701360"/>
              <a:ext cx="9996840" cy="5026320"/>
            </p14:xfrm>
          </p:contentPart>
        </mc:Choice>
        <mc:Fallback>
          <p:pic>
            <p:nvPicPr>
              <p:cNvPr id="2" name="Ink 1">
                <a:extLst>
                  <a:ext uri="{FF2B5EF4-FFF2-40B4-BE49-F238E27FC236}">
                    <a16:creationId xmlns:a16="http://schemas.microsoft.com/office/drawing/2014/main" id="{881683AA-B826-211B-0ADD-8B2467FAE2FD}"/>
                  </a:ext>
                </a:extLst>
              </p:cNvPr>
              <p:cNvPicPr/>
              <p:nvPr/>
            </p:nvPicPr>
            <p:blipFill>
              <a:blip r:embed="rId3"/>
              <a:stretch>
                <a:fillRect/>
              </a:stretch>
            </p:blipFill>
            <p:spPr>
              <a:xfrm>
                <a:off x="500040" y="1692000"/>
                <a:ext cx="10015560" cy="5045040"/>
              </a:xfrm>
              <a:prstGeom prst="rect">
                <a:avLst/>
              </a:prstGeom>
            </p:spPr>
          </p:pic>
        </mc:Fallback>
      </mc:AlternateContent>
    </p:spTree>
    <p:extLst>
      <p:ext uri="{BB962C8B-B14F-4D97-AF65-F5344CB8AC3E}">
        <p14:creationId xmlns:p14="http://schemas.microsoft.com/office/powerpoint/2010/main" val="1563446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E73F3-B2AB-4828-BCC6-4AAC4B8380F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2E89514-C3AC-41B1-8C61-AC1EC6E85BB9}"/>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292BA73D-056A-4E68-A028-D8DB496D04C0}"/>
              </a:ext>
            </a:extLst>
          </p:cNvPr>
          <p:cNvPicPr>
            <a:picLocks noChangeAspect="1"/>
          </p:cNvPicPr>
          <p:nvPr/>
        </p:nvPicPr>
        <p:blipFill>
          <a:blip r:embed="rId2"/>
          <a:stretch>
            <a:fillRect/>
          </a:stretch>
        </p:blipFill>
        <p:spPr>
          <a:xfrm>
            <a:off x="1700212" y="2455409"/>
            <a:ext cx="8791575" cy="3514725"/>
          </a:xfrm>
          <a:prstGeom prst="rect">
            <a:avLst/>
          </a:prstGeom>
        </p:spPr>
      </p:pic>
    </p:spTree>
    <p:extLst>
      <p:ext uri="{BB962C8B-B14F-4D97-AF65-F5344CB8AC3E}">
        <p14:creationId xmlns:p14="http://schemas.microsoft.com/office/powerpoint/2010/main" val="1407200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5263F-AD64-472D-A01C-45CDAFE973AF}"/>
              </a:ext>
            </a:extLst>
          </p:cNvPr>
          <p:cNvSpPr>
            <a:spLocks noGrp="1"/>
          </p:cNvSpPr>
          <p:nvPr>
            <p:ph type="title"/>
          </p:nvPr>
        </p:nvSpPr>
        <p:spPr>
          <a:xfrm>
            <a:off x="838200" y="341375"/>
            <a:ext cx="10515600" cy="1325563"/>
          </a:xfrm>
        </p:spPr>
        <p:txBody>
          <a:bodyPr/>
          <a:lstStyle/>
          <a:p>
            <a:endParaRPr lang="en-US" dirty="0"/>
          </a:p>
        </p:txBody>
      </p:sp>
      <p:sp>
        <p:nvSpPr>
          <p:cNvPr id="3" name="Content Placeholder 2">
            <a:extLst>
              <a:ext uri="{FF2B5EF4-FFF2-40B4-BE49-F238E27FC236}">
                <a16:creationId xmlns:a16="http://schemas.microsoft.com/office/drawing/2014/main" id="{34DC2C2D-E724-40CD-81D9-FD288C065607}"/>
              </a:ext>
            </a:extLst>
          </p:cNvPr>
          <p:cNvSpPr>
            <a:spLocks noGrp="1"/>
          </p:cNvSpPr>
          <p:nvPr>
            <p:ph idx="1"/>
          </p:nvPr>
        </p:nvSpPr>
        <p:spPr/>
        <p:txBody>
          <a:bodyPr/>
          <a:lstStyle/>
          <a:p>
            <a:r>
              <a:rPr lang="en-US" dirty="0"/>
              <a:t>First cluster formation </a:t>
            </a:r>
          </a:p>
        </p:txBody>
      </p:sp>
      <p:pic>
        <p:nvPicPr>
          <p:cNvPr id="6" name="Picture 5">
            <a:extLst>
              <a:ext uri="{FF2B5EF4-FFF2-40B4-BE49-F238E27FC236}">
                <a16:creationId xmlns:a16="http://schemas.microsoft.com/office/drawing/2014/main" id="{CF7B1C8A-F9E7-4655-841D-D2C02A8E2B20}"/>
              </a:ext>
            </a:extLst>
          </p:cNvPr>
          <p:cNvPicPr>
            <a:picLocks noChangeAspect="1"/>
          </p:cNvPicPr>
          <p:nvPr/>
        </p:nvPicPr>
        <p:blipFill>
          <a:blip r:embed="rId2"/>
          <a:stretch>
            <a:fillRect/>
          </a:stretch>
        </p:blipFill>
        <p:spPr>
          <a:xfrm>
            <a:off x="1579347" y="2604537"/>
            <a:ext cx="9033306" cy="3572426"/>
          </a:xfrm>
          <a:prstGeom prst="rect">
            <a:avLst/>
          </a:prstGeom>
        </p:spPr>
      </p:pic>
      <p:cxnSp>
        <p:nvCxnSpPr>
          <p:cNvPr id="9" name="Straight Arrow Connector 8">
            <a:extLst>
              <a:ext uri="{FF2B5EF4-FFF2-40B4-BE49-F238E27FC236}">
                <a16:creationId xmlns:a16="http://schemas.microsoft.com/office/drawing/2014/main" id="{A3787EBE-4088-4588-9337-D149E7F1E210}"/>
              </a:ext>
            </a:extLst>
          </p:cNvPr>
          <p:cNvCxnSpPr>
            <a:cxnSpLocks/>
          </p:cNvCxnSpPr>
          <p:nvPr/>
        </p:nvCxnSpPr>
        <p:spPr>
          <a:xfrm flipH="1" flipV="1">
            <a:off x="3828320" y="4429716"/>
            <a:ext cx="242595" cy="343693"/>
          </a:xfrm>
          <a:prstGeom prst="straightConnector1">
            <a:avLst/>
          </a:prstGeom>
          <a:ln w="57150">
            <a:solidFill>
              <a:schemeClr val="tx1">
                <a:lumMod val="95000"/>
                <a:lumOff val="5000"/>
              </a:schemeClr>
            </a:solidFill>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33A0C1EA-60AC-41B7-8F39-833447F60EFC}"/>
              </a:ext>
            </a:extLst>
          </p:cNvPr>
          <p:cNvCxnSpPr>
            <a:cxnSpLocks/>
          </p:cNvCxnSpPr>
          <p:nvPr/>
        </p:nvCxnSpPr>
        <p:spPr>
          <a:xfrm flipH="1" flipV="1">
            <a:off x="6721105" y="4966996"/>
            <a:ext cx="233264" cy="326570"/>
          </a:xfrm>
          <a:prstGeom prst="straightConnector1">
            <a:avLst/>
          </a:prstGeom>
          <a:ln w="57150">
            <a:solidFill>
              <a:schemeClr val="tx1">
                <a:lumMod val="95000"/>
                <a:lumOff val="5000"/>
              </a:schemeClr>
            </a:solidFill>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CCF4C1A8-1C11-4AEF-9791-6BB2FE5E2F72}"/>
              </a:ext>
            </a:extLst>
          </p:cNvPr>
          <p:cNvCxnSpPr>
            <a:cxnSpLocks/>
          </p:cNvCxnSpPr>
          <p:nvPr/>
        </p:nvCxnSpPr>
        <p:spPr>
          <a:xfrm flipH="1">
            <a:off x="9573209" y="3592287"/>
            <a:ext cx="214604" cy="270587"/>
          </a:xfrm>
          <a:prstGeom prst="straightConnector1">
            <a:avLst/>
          </a:prstGeom>
          <a:ln w="57150">
            <a:solidFill>
              <a:schemeClr val="tx1">
                <a:lumMod val="95000"/>
                <a:lumOff val="5000"/>
              </a:schemeClr>
            </a:solidFill>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715BCD8E-D6FB-1FC0-EC24-BD6B9A9737D7}"/>
                  </a:ext>
                </a:extLst>
              </p14:cNvPr>
              <p14:cNvContentPartPr/>
              <p14:nvPr/>
            </p14:nvContentPartPr>
            <p14:xfrm>
              <a:off x="3582720" y="3954240"/>
              <a:ext cx="984600" cy="1229040"/>
            </p14:xfrm>
          </p:contentPart>
        </mc:Choice>
        <mc:Fallback xmlns="">
          <p:pic>
            <p:nvPicPr>
              <p:cNvPr id="5" name="Ink 4">
                <a:extLst>
                  <a:ext uri="{FF2B5EF4-FFF2-40B4-BE49-F238E27FC236}">
                    <a16:creationId xmlns:a16="http://schemas.microsoft.com/office/drawing/2014/main" id="{715BCD8E-D6FB-1FC0-EC24-BD6B9A9737D7}"/>
                  </a:ext>
                </a:extLst>
              </p:cNvPr>
              <p:cNvPicPr/>
              <p:nvPr/>
            </p:nvPicPr>
            <p:blipFill>
              <a:blip r:embed="rId4"/>
              <a:stretch>
                <a:fillRect/>
              </a:stretch>
            </p:blipFill>
            <p:spPr>
              <a:xfrm>
                <a:off x="3573360" y="3944880"/>
                <a:ext cx="1003320" cy="12477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4" name="Ink 3">
                <a:extLst>
                  <a:ext uri="{FF2B5EF4-FFF2-40B4-BE49-F238E27FC236}">
                    <a16:creationId xmlns:a16="http://schemas.microsoft.com/office/drawing/2014/main" id="{05795EE3-5137-F87D-FCCB-8E73171ABE0F}"/>
                  </a:ext>
                </a:extLst>
              </p14:cNvPr>
              <p14:cNvContentPartPr/>
              <p14:nvPr/>
            </p14:nvContentPartPr>
            <p14:xfrm>
              <a:off x="1928520" y="422280"/>
              <a:ext cx="8899560" cy="5340960"/>
            </p14:xfrm>
          </p:contentPart>
        </mc:Choice>
        <mc:Fallback>
          <p:pic>
            <p:nvPicPr>
              <p:cNvPr id="4" name="Ink 3">
                <a:extLst>
                  <a:ext uri="{FF2B5EF4-FFF2-40B4-BE49-F238E27FC236}">
                    <a16:creationId xmlns:a16="http://schemas.microsoft.com/office/drawing/2014/main" id="{05795EE3-5137-F87D-FCCB-8E73171ABE0F}"/>
                  </a:ext>
                </a:extLst>
              </p:cNvPr>
              <p:cNvPicPr/>
              <p:nvPr/>
            </p:nvPicPr>
            <p:blipFill>
              <a:blip r:embed="rId6"/>
              <a:stretch>
                <a:fillRect/>
              </a:stretch>
            </p:blipFill>
            <p:spPr>
              <a:xfrm>
                <a:off x="1919160" y="412920"/>
                <a:ext cx="8918280" cy="5359680"/>
              </a:xfrm>
              <a:prstGeom prst="rect">
                <a:avLst/>
              </a:prstGeom>
            </p:spPr>
          </p:pic>
        </mc:Fallback>
      </mc:AlternateContent>
    </p:spTree>
    <p:extLst>
      <p:ext uri="{BB962C8B-B14F-4D97-AF65-F5344CB8AC3E}">
        <p14:creationId xmlns:p14="http://schemas.microsoft.com/office/powerpoint/2010/main" val="2207714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9EC14-9807-40AC-ADFD-52926193008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0DF1713-7AC7-466A-8B8E-867F4628FA36}"/>
              </a:ext>
            </a:extLst>
          </p:cNvPr>
          <p:cNvSpPr>
            <a:spLocks noGrp="1"/>
          </p:cNvSpPr>
          <p:nvPr>
            <p:ph idx="1"/>
          </p:nvPr>
        </p:nvSpPr>
        <p:spPr/>
        <p:txBody>
          <a:bodyPr/>
          <a:lstStyle/>
          <a:p>
            <a:r>
              <a:rPr lang="en-US" dirty="0"/>
              <a:t>Relocation of </a:t>
            </a:r>
            <a:r>
              <a:rPr lang="en-US" dirty="0" err="1"/>
              <a:t>foodtrucks</a:t>
            </a:r>
            <a:endParaRPr lang="en-US" dirty="0"/>
          </a:p>
        </p:txBody>
      </p:sp>
      <p:pic>
        <p:nvPicPr>
          <p:cNvPr id="5" name="Picture 4">
            <a:extLst>
              <a:ext uri="{FF2B5EF4-FFF2-40B4-BE49-F238E27FC236}">
                <a16:creationId xmlns:a16="http://schemas.microsoft.com/office/drawing/2014/main" id="{E0D8587C-44E0-4637-9B2E-5885B73FA460}"/>
              </a:ext>
            </a:extLst>
          </p:cNvPr>
          <p:cNvPicPr>
            <a:picLocks noChangeAspect="1"/>
          </p:cNvPicPr>
          <p:nvPr/>
        </p:nvPicPr>
        <p:blipFill>
          <a:blip r:embed="rId2"/>
          <a:stretch>
            <a:fillRect/>
          </a:stretch>
        </p:blipFill>
        <p:spPr>
          <a:xfrm>
            <a:off x="1243983" y="2690813"/>
            <a:ext cx="9032930" cy="3621087"/>
          </a:xfrm>
          <a:prstGeom prst="rect">
            <a:avLst/>
          </a:prstGeom>
        </p:spPr>
      </p:pic>
      <p:pic>
        <p:nvPicPr>
          <p:cNvPr id="6" name="Picture 5">
            <a:extLst>
              <a:ext uri="{FF2B5EF4-FFF2-40B4-BE49-F238E27FC236}">
                <a16:creationId xmlns:a16="http://schemas.microsoft.com/office/drawing/2014/main" id="{BC871B18-0651-4D76-9D0A-887BF5173453}"/>
              </a:ext>
            </a:extLst>
          </p:cNvPr>
          <p:cNvPicPr>
            <a:picLocks noChangeAspect="1"/>
          </p:cNvPicPr>
          <p:nvPr/>
        </p:nvPicPr>
        <p:blipFill>
          <a:blip r:embed="rId3"/>
          <a:stretch>
            <a:fillRect/>
          </a:stretch>
        </p:blipFill>
        <p:spPr>
          <a:xfrm>
            <a:off x="3301968" y="4163219"/>
            <a:ext cx="560906" cy="437630"/>
          </a:xfrm>
          <a:prstGeom prst="rect">
            <a:avLst/>
          </a:prstGeom>
        </p:spPr>
      </p:pic>
      <p:pic>
        <p:nvPicPr>
          <p:cNvPr id="7" name="Picture 6">
            <a:extLst>
              <a:ext uri="{FF2B5EF4-FFF2-40B4-BE49-F238E27FC236}">
                <a16:creationId xmlns:a16="http://schemas.microsoft.com/office/drawing/2014/main" id="{2D3BA9D0-6EB8-421A-9A1A-75F82EC01F62}"/>
              </a:ext>
            </a:extLst>
          </p:cNvPr>
          <p:cNvPicPr>
            <a:picLocks noChangeAspect="1"/>
          </p:cNvPicPr>
          <p:nvPr/>
        </p:nvPicPr>
        <p:blipFill>
          <a:blip r:embed="rId3"/>
          <a:stretch>
            <a:fillRect/>
          </a:stretch>
        </p:blipFill>
        <p:spPr>
          <a:xfrm>
            <a:off x="5535094" y="5005842"/>
            <a:ext cx="560906" cy="437630"/>
          </a:xfrm>
          <a:prstGeom prst="rect">
            <a:avLst/>
          </a:prstGeom>
        </p:spPr>
      </p:pic>
      <p:pic>
        <p:nvPicPr>
          <p:cNvPr id="8" name="Picture 7">
            <a:extLst>
              <a:ext uri="{FF2B5EF4-FFF2-40B4-BE49-F238E27FC236}">
                <a16:creationId xmlns:a16="http://schemas.microsoft.com/office/drawing/2014/main" id="{E5A0E2BE-EF79-4220-9E2D-B89431FA9E32}"/>
              </a:ext>
            </a:extLst>
          </p:cNvPr>
          <p:cNvPicPr>
            <a:picLocks noChangeAspect="1"/>
          </p:cNvPicPr>
          <p:nvPr/>
        </p:nvPicPr>
        <p:blipFill>
          <a:blip r:embed="rId3"/>
          <a:stretch>
            <a:fillRect/>
          </a:stretch>
        </p:blipFill>
        <p:spPr>
          <a:xfrm>
            <a:off x="8502229" y="3944404"/>
            <a:ext cx="560906" cy="437630"/>
          </a:xfrm>
          <a:prstGeom prst="rect">
            <a:avLst/>
          </a:prstGeom>
        </p:spPr>
      </p:pic>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D1AB952A-D00C-5E04-58A7-E01DEBBA2E39}"/>
                  </a:ext>
                </a:extLst>
              </p14:cNvPr>
              <p14:cNvContentPartPr/>
              <p14:nvPr/>
            </p14:nvContentPartPr>
            <p14:xfrm>
              <a:off x="2037960" y="3377880"/>
              <a:ext cx="2971440" cy="1856880"/>
            </p14:xfrm>
          </p:contentPart>
        </mc:Choice>
        <mc:Fallback xmlns="">
          <p:pic>
            <p:nvPicPr>
              <p:cNvPr id="9" name="Ink 8">
                <a:extLst>
                  <a:ext uri="{FF2B5EF4-FFF2-40B4-BE49-F238E27FC236}">
                    <a16:creationId xmlns:a16="http://schemas.microsoft.com/office/drawing/2014/main" id="{D1AB952A-D00C-5E04-58A7-E01DEBBA2E39}"/>
                  </a:ext>
                </a:extLst>
              </p:cNvPr>
              <p:cNvPicPr/>
              <p:nvPr/>
            </p:nvPicPr>
            <p:blipFill>
              <a:blip r:embed="rId5"/>
              <a:stretch>
                <a:fillRect/>
              </a:stretch>
            </p:blipFill>
            <p:spPr>
              <a:xfrm>
                <a:off x="2028600" y="3368520"/>
                <a:ext cx="2990160" cy="18756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38CA3A31-0037-689C-DD2A-DEC9DE462494}"/>
                  </a:ext>
                </a:extLst>
              </p14:cNvPr>
              <p14:cNvContentPartPr/>
              <p14:nvPr/>
            </p14:nvContentPartPr>
            <p14:xfrm>
              <a:off x="3072960" y="3328200"/>
              <a:ext cx="6401520" cy="2594880"/>
            </p14:xfrm>
          </p:contentPart>
        </mc:Choice>
        <mc:Fallback>
          <p:pic>
            <p:nvPicPr>
              <p:cNvPr id="4" name="Ink 3">
                <a:extLst>
                  <a:ext uri="{FF2B5EF4-FFF2-40B4-BE49-F238E27FC236}">
                    <a16:creationId xmlns:a16="http://schemas.microsoft.com/office/drawing/2014/main" id="{38CA3A31-0037-689C-DD2A-DEC9DE462494}"/>
                  </a:ext>
                </a:extLst>
              </p:cNvPr>
              <p:cNvPicPr/>
              <p:nvPr/>
            </p:nvPicPr>
            <p:blipFill>
              <a:blip r:embed="rId7"/>
              <a:stretch>
                <a:fillRect/>
              </a:stretch>
            </p:blipFill>
            <p:spPr>
              <a:xfrm>
                <a:off x="3063600" y="3318840"/>
                <a:ext cx="6420240" cy="2613600"/>
              </a:xfrm>
              <a:prstGeom prst="rect">
                <a:avLst/>
              </a:prstGeom>
            </p:spPr>
          </p:pic>
        </mc:Fallback>
      </mc:AlternateContent>
    </p:spTree>
    <p:extLst>
      <p:ext uri="{BB962C8B-B14F-4D97-AF65-F5344CB8AC3E}">
        <p14:creationId xmlns:p14="http://schemas.microsoft.com/office/powerpoint/2010/main" val="82449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854FB-514E-4F0C-B0BE-E399024F46D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56426BA-7486-4561-9291-5723B8A70171}"/>
              </a:ext>
            </a:extLst>
          </p:cNvPr>
          <p:cNvSpPr>
            <a:spLocks noGrp="1"/>
          </p:cNvSpPr>
          <p:nvPr>
            <p:ph idx="1"/>
          </p:nvPr>
        </p:nvSpPr>
        <p:spPr/>
        <p:txBody>
          <a:bodyPr/>
          <a:lstStyle/>
          <a:p>
            <a:r>
              <a:rPr lang="en-US" dirty="0"/>
              <a:t>Now same steps will repeat again and again till the time the trucks reach the center of each cluster</a:t>
            </a:r>
          </a:p>
        </p:txBody>
      </p:sp>
      <p:pic>
        <p:nvPicPr>
          <p:cNvPr id="5" name="Picture 4">
            <a:extLst>
              <a:ext uri="{FF2B5EF4-FFF2-40B4-BE49-F238E27FC236}">
                <a16:creationId xmlns:a16="http://schemas.microsoft.com/office/drawing/2014/main" id="{31F5A8B4-C9C6-438C-A2BA-232805C48876}"/>
              </a:ext>
            </a:extLst>
          </p:cNvPr>
          <p:cNvPicPr>
            <a:picLocks noChangeAspect="1"/>
          </p:cNvPicPr>
          <p:nvPr/>
        </p:nvPicPr>
        <p:blipFill>
          <a:blip r:embed="rId2"/>
          <a:stretch>
            <a:fillRect/>
          </a:stretch>
        </p:blipFill>
        <p:spPr>
          <a:xfrm>
            <a:off x="1878465" y="3006725"/>
            <a:ext cx="8696325" cy="3486150"/>
          </a:xfrm>
          <a:prstGeom prst="rect">
            <a:avLst/>
          </a:prstGeom>
        </p:spPr>
      </p:pic>
      <p:pic>
        <p:nvPicPr>
          <p:cNvPr id="6" name="Picture 5">
            <a:extLst>
              <a:ext uri="{FF2B5EF4-FFF2-40B4-BE49-F238E27FC236}">
                <a16:creationId xmlns:a16="http://schemas.microsoft.com/office/drawing/2014/main" id="{289C527A-38D6-4DC7-97A1-2CCA2569E45F}"/>
              </a:ext>
            </a:extLst>
          </p:cNvPr>
          <p:cNvPicPr>
            <a:picLocks noChangeAspect="1"/>
          </p:cNvPicPr>
          <p:nvPr/>
        </p:nvPicPr>
        <p:blipFill>
          <a:blip r:embed="rId3"/>
          <a:stretch>
            <a:fillRect/>
          </a:stretch>
        </p:blipFill>
        <p:spPr>
          <a:xfrm>
            <a:off x="3535233" y="4181880"/>
            <a:ext cx="332587" cy="259491"/>
          </a:xfrm>
          <a:prstGeom prst="rect">
            <a:avLst/>
          </a:prstGeom>
        </p:spPr>
      </p:pic>
      <p:pic>
        <p:nvPicPr>
          <p:cNvPr id="7" name="Picture 6">
            <a:extLst>
              <a:ext uri="{FF2B5EF4-FFF2-40B4-BE49-F238E27FC236}">
                <a16:creationId xmlns:a16="http://schemas.microsoft.com/office/drawing/2014/main" id="{D6961845-ACDB-413C-93BF-40318D89D9B9}"/>
              </a:ext>
            </a:extLst>
          </p:cNvPr>
          <p:cNvPicPr>
            <a:picLocks noChangeAspect="1"/>
          </p:cNvPicPr>
          <p:nvPr/>
        </p:nvPicPr>
        <p:blipFill>
          <a:blip r:embed="rId3"/>
          <a:stretch>
            <a:fillRect/>
          </a:stretch>
        </p:blipFill>
        <p:spPr>
          <a:xfrm>
            <a:off x="5743476" y="5058958"/>
            <a:ext cx="352524" cy="275046"/>
          </a:xfrm>
          <a:prstGeom prst="rect">
            <a:avLst/>
          </a:prstGeom>
        </p:spPr>
      </p:pic>
      <p:pic>
        <p:nvPicPr>
          <p:cNvPr id="8" name="Picture 7">
            <a:extLst>
              <a:ext uri="{FF2B5EF4-FFF2-40B4-BE49-F238E27FC236}">
                <a16:creationId xmlns:a16="http://schemas.microsoft.com/office/drawing/2014/main" id="{5A1A76A3-DE58-49DA-AFC4-CEE2A69287EF}"/>
              </a:ext>
            </a:extLst>
          </p:cNvPr>
          <p:cNvPicPr>
            <a:picLocks noChangeAspect="1"/>
          </p:cNvPicPr>
          <p:nvPr/>
        </p:nvPicPr>
        <p:blipFill>
          <a:blip r:embed="rId3"/>
          <a:stretch>
            <a:fillRect/>
          </a:stretch>
        </p:blipFill>
        <p:spPr>
          <a:xfrm>
            <a:off x="8484842" y="4269726"/>
            <a:ext cx="439990" cy="343289"/>
          </a:xfrm>
          <a:prstGeom prst="rect">
            <a:avLst/>
          </a:prstGeom>
        </p:spPr>
      </p:pic>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1A2D2EE5-C147-617C-532C-4E34DBCF6B8B}"/>
                  </a:ext>
                </a:extLst>
              </p14:cNvPr>
              <p14:cNvContentPartPr/>
              <p14:nvPr/>
            </p14:nvContentPartPr>
            <p14:xfrm>
              <a:off x="3930840" y="4054320"/>
              <a:ext cx="5107680" cy="949320"/>
            </p14:xfrm>
          </p:contentPart>
        </mc:Choice>
        <mc:Fallback xmlns="">
          <p:pic>
            <p:nvPicPr>
              <p:cNvPr id="4" name="Ink 3">
                <a:extLst>
                  <a:ext uri="{FF2B5EF4-FFF2-40B4-BE49-F238E27FC236}">
                    <a16:creationId xmlns:a16="http://schemas.microsoft.com/office/drawing/2014/main" id="{1A2D2EE5-C147-617C-532C-4E34DBCF6B8B}"/>
                  </a:ext>
                </a:extLst>
              </p:cNvPr>
              <p:cNvPicPr/>
              <p:nvPr/>
            </p:nvPicPr>
            <p:blipFill>
              <a:blip r:embed="rId5"/>
              <a:stretch>
                <a:fillRect/>
              </a:stretch>
            </p:blipFill>
            <p:spPr>
              <a:xfrm>
                <a:off x="3921480" y="4044960"/>
                <a:ext cx="5126400" cy="9680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9" name="Ink 8">
                <a:extLst>
                  <a:ext uri="{FF2B5EF4-FFF2-40B4-BE49-F238E27FC236}">
                    <a16:creationId xmlns:a16="http://schemas.microsoft.com/office/drawing/2014/main" id="{2B3F9B9B-ECCA-9642-41B3-D61AADE17F9A}"/>
                  </a:ext>
                </a:extLst>
              </p14:cNvPr>
              <p14:cNvContentPartPr/>
              <p14:nvPr/>
            </p14:nvContentPartPr>
            <p14:xfrm>
              <a:off x="2551680" y="132480"/>
              <a:ext cx="7667280" cy="5857200"/>
            </p14:xfrm>
          </p:contentPart>
        </mc:Choice>
        <mc:Fallback>
          <p:pic>
            <p:nvPicPr>
              <p:cNvPr id="9" name="Ink 8">
                <a:extLst>
                  <a:ext uri="{FF2B5EF4-FFF2-40B4-BE49-F238E27FC236}">
                    <a16:creationId xmlns:a16="http://schemas.microsoft.com/office/drawing/2014/main" id="{2B3F9B9B-ECCA-9642-41B3-D61AADE17F9A}"/>
                  </a:ext>
                </a:extLst>
              </p:cNvPr>
              <p:cNvPicPr/>
              <p:nvPr/>
            </p:nvPicPr>
            <p:blipFill>
              <a:blip r:embed="rId7"/>
              <a:stretch>
                <a:fillRect/>
              </a:stretch>
            </p:blipFill>
            <p:spPr>
              <a:xfrm>
                <a:off x="2542320" y="123120"/>
                <a:ext cx="7686000" cy="5875920"/>
              </a:xfrm>
              <a:prstGeom prst="rect">
                <a:avLst/>
              </a:prstGeom>
            </p:spPr>
          </p:pic>
        </mc:Fallback>
      </mc:AlternateContent>
    </p:spTree>
    <p:extLst>
      <p:ext uri="{BB962C8B-B14F-4D97-AF65-F5344CB8AC3E}">
        <p14:creationId xmlns:p14="http://schemas.microsoft.com/office/powerpoint/2010/main" val="40883151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6184DA-AC00-4B3F-82B4-781F7CE5F5CA}"/>
              </a:ext>
            </a:extLst>
          </p:cNvPr>
          <p:cNvSpPr>
            <a:spLocks noGrp="1"/>
          </p:cNvSpPr>
          <p:nvPr>
            <p:ph idx="1"/>
          </p:nvPr>
        </p:nvSpPr>
        <p:spPr>
          <a:xfrm>
            <a:off x="772886" y="612646"/>
            <a:ext cx="10515600" cy="618995"/>
          </a:xfrm>
        </p:spPr>
        <p:txBody>
          <a:bodyPr>
            <a:normAutofit fontScale="77500" lnSpcReduction="20000"/>
          </a:bodyPr>
          <a:lstStyle/>
          <a:p>
            <a:r>
              <a:rPr lang="en-US" dirty="0"/>
              <a:t>Final formation of clusters of customers , when the trucks reach the exact center and they are stable</a:t>
            </a:r>
          </a:p>
        </p:txBody>
      </p:sp>
      <p:pic>
        <p:nvPicPr>
          <p:cNvPr id="4" name="Picture 3">
            <a:extLst>
              <a:ext uri="{FF2B5EF4-FFF2-40B4-BE49-F238E27FC236}">
                <a16:creationId xmlns:a16="http://schemas.microsoft.com/office/drawing/2014/main" id="{4722FF9D-4DAE-4695-8140-EDCE55B7FCF2}"/>
              </a:ext>
            </a:extLst>
          </p:cNvPr>
          <p:cNvPicPr>
            <a:picLocks noChangeAspect="1"/>
          </p:cNvPicPr>
          <p:nvPr/>
        </p:nvPicPr>
        <p:blipFill>
          <a:blip r:embed="rId2"/>
          <a:stretch>
            <a:fillRect/>
          </a:stretch>
        </p:blipFill>
        <p:spPr>
          <a:xfrm>
            <a:off x="1896792" y="2966098"/>
            <a:ext cx="8398415" cy="3345802"/>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87562151-D873-B3A8-81DB-0A4C7CD1C780}"/>
                  </a:ext>
                </a:extLst>
              </p14:cNvPr>
              <p14:cNvContentPartPr/>
              <p14:nvPr/>
            </p14:nvContentPartPr>
            <p14:xfrm>
              <a:off x="4133160" y="2458440"/>
              <a:ext cx="213120" cy="558000"/>
            </p14:xfrm>
          </p:contentPart>
        </mc:Choice>
        <mc:Fallback xmlns="">
          <p:pic>
            <p:nvPicPr>
              <p:cNvPr id="5" name="Ink 4">
                <a:extLst>
                  <a:ext uri="{FF2B5EF4-FFF2-40B4-BE49-F238E27FC236}">
                    <a16:creationId xmlns:a16="http://schemas.microsoft.com/office/drawing/2014/main" id="{87562151-D873-B3A8-81DB-0A4C7CD1C780}"/>
                  </a:ext>
                </a:extLst>
              </p:cNvPr>
              <p:cNvPicPr/>
              <p:nvPr/>
            </p:nvPicPr>
            <p:blipFill>
              <a:blip r:embed="rId4"/>
              <a:stretch>
                <a:fillRect/>
              </a:stretch>
            </p:blipFill>
            <p:spPr>
              <a:xfrm>
                <a:off x="4123800" y="2449080"/>
                <a:ext cx="231840" cy="5767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2" name="Ink 1">
                <a:extLst>
                  <a:ext uri="{FF2B5EF4-FFF2-40B4-BE49-F238E27FC236}">
                    <a16:creationId xmlns:a16="http://schemas.microsoft.com/office/drawing/2014/main" id="{192CE5EF-A972-3F5D-89AB-53E798488B02}"/>
                  </a:ext>
                </a:extLst>
              </p14:cNvPr>
              <p14:cNvContentPartPr/>
              <p14:nvPr/>
            </p14:nvContentPartPr>
            <p14:xfrm>
              <a:off x="1401120" y="1325160"/>
              <a:ext cx="8023320" cy="4081680"/>
            </p14:xfrm>
          </p:contentPart>
        </mc:Choice>
        <mc:Fallback>
          <p:pic>
            <p:nvPicPr>
              <p:cNvPr id="2" name="Ink 1">
                <a:extLst>
                  <a:ext uri="{FF2B5EF4-FFF2-40B4-BE49-F238E27FC236}">
                    <a16:creationId xmlns:a16="http://schemas.microsoft.com/office/drawing/2014/main" id="{192CE5EF-A972-3F5D-89AB-53E798488B02}"/>
                  </a:ext>
                </a:extLst>
              </p:cNvPr>
              <p:cNvPicPr/>
              <p:nvPr/>
            </p:nvPicPr>
            <p:blipFill>
              <a:blip r:embed="rId6"/>
              <a:stretch>
                <a:fillRect/>
              </a:stretch>
            </p:blipFill>
            <p:spPr>
              <a:xfrm>
                <a:off x="1391760" y="1315800"/>
                <a:ext cx="8042040" cy="4100400"/>
              </a:xfrm>
              <a:prstGeom prst="rect">
                <a:avLst/>
              </a:prstGeom>
            </p:spPr>
          </p:pic>
        </mc:Fallback>
      </mc:AlternateContent>
    </p:spTree>
    <p:extLst>
      <p:ext uri="{BB962C8B-B14F-4D97-AF65-F5344CB8AC3E}">
        <p14:creationId xmlns:p14="http://schemas.microsoft.com/office/powerpoint/2010/main" val="4155552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69B66-2EE2-4AE7-8BD0-84B7C811636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E88B423-F32A-48CE-9720-3161649CA9DE}"/>
              </a:ext>
            </a:extLst>
          </p:cNvPr>
          <p:cNvSpPr>
            <a:spLocks noGrp="1"/>
          </p:cNvSpPr>
          <p:nvPr>
            <p:ph idx="1"/>
          </p:nvPr>
        </p:nvSpPr>
        <p:spPr/>
        <p:txBody>
          <a:bodyPr/>
          <a:lstStyle/>
          <a:p>
            <a:r>
              <a:rPr lang="en-US" dirty="0"/>
              <a:t>The aim is to create clusters again and again till the true centroid of that cluster is reached. The number of trucks or number of clusters is decided by us, based on that the K- means algorithm starts with three random points and random cluster formation. It iterates the same process till the time it reaches the centroid of each cluster.</a:t>
            </a:r>
          </a:p>
          <a:p>
            <a:endParaRPr lang="en-US" dirty="0"/>
          </a:p>
          <a:p>
            <a:r>
              <a:rPr lang="en-US" dirty="0"/>
              <a:t>Remember in each iteration , the cluster elements change and hence recalculation is done. That helps form clusters of closer proximity.</a:t>
            </a:r>
          </a:p>
          <a:p>
            <a:endParaRPr lang="en-US"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93B2B375-4C9C-5771-E44F-EB00E50AE96F}"/>
                  </a:ext>
                </a:extLst>
              </p14:cNvPr>
              <p14:cNvContentPartPr/>
              <p14:nvPr/>
            </p14:nvContentPartPr>
            <p14:xfrm>
              <a:off x="833040" y="370800"/>
              <a:ext cx="10608120" cy="4915800"/>
            </p14:xfrm>
          </p:contentPart>
        </mc:Choice>
        <mc:Fallback>
          <p:pic>
            <p:nvPicPr>
              <p:cNvPr id="4" name="Ink 3">
                <a:extLst>
                  <a:ext uri="{FF2B5EF4-FFF2-40B4-BE49-F238E27FC236}">
                    <a16:creationId xmlns:a16="http://schemas.microsoft.com/office/drawing/2014/main" id="{93B2B375-4C9C-5771-E44F-EB00E50AE96F}"/>
                  </a:ext>
                </a:extLst>
              </p:cNvPr>
              <p:cNvPicPr/>
              <p:nvPr/>
            </p:nvPicPr>
            <p:blipFill>
              <a:blip r:embed="rId3"/>
              <a:stretch>
                <a:fillRect/>
              </a:stretch>
            </p:blipFill>
            <p:spPr>
              <a:xfrm>
                <a:off x="823680" y="361440"/>
                <a:ext cx="10626840" cy="4934520"/>
              </a:xfrm>
              <a:prstGeom prst="rect">
                <a:avLst/>
              </a:prstGeom>
            </p:spPr>
          </p:pic>
        </mc:Fallback>
      </mc:AlternateContent>
    </p:spTree>
    <p:extLst>
      <p:ext uri="{BB962C8B-B14F-4D97-AF65-F5344CB8AC3E}">
        <p14:creationId xmlns:p14="http://schemas.microsoft.com/office/powerpoint/2010/main" val="1280915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C94DC-E057-434D-A094-C899CA14B667}"/>
              </a:ext>
            </a:extLst>
          </p:cNvPr>
          <p:cNvSpPr>
            <a:spLocks noGrp="1"/>
          </p:cNvSpPr>
          <p:nvPr>
            <p:ph type="title"/>
          </p:nvPr>
        </p:nvSpPr>
        <p:spPr/>
        <p:txBody>
          <a:bodyPr>
            <a:normAutofit/>
          </a:bodyPr>
          <a:lstStyle/>
          <a:p>
            <a:r>
              <a:rPr lang="en-US" sz="3600" dirty="0"/>
              <a:t>How do we know how many clusters to be formed or how to select k ?</a:t>
            </a:r>
          </a:p>
        </p:txBody>
      </p:sp>
      <p:sp>
        <p:nvSpPr>
          <p:cNvPr id="4" name="Rectangle 3">
            <a:extLst>
              <a:ext uri="{FF2B5EF4-FFF2-40B4-BE49-F238E27FC236}">
                <a16:creationId xmlns:a16="http://schemas.microsoft.com/office/drawing/2014/main" id="{50E34CE0-E68E-4D90-8A37-D02B0573A7A0}"/>
              </a:ext>
            </a:extLst>
          </p:cNvPr>
          <p:cNvSpPr/>
          <p:nvPr/>
        </p:nvSpPr>
        <p:spPr>
          <a:xfrm>
            <a:off x="1604868" y="2323323"/>
            <a:ext cx="2752531" cy="1558212"/>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Isosceles Triangle 6">
            <a:extLst>
              <a:ext uri="{FF2B5EF4-FFF2-40B4-BE49-F238E27FC236}">
                <a16:creationId xmlns:a16="http://schemas.microsoft.com/office/drawing/2014/main" id="{B7B855F6-2CD4-4435-91EA-F29E36836DA7}"/>
              </a:ext>
            </a:extLst>
          </p:cNvPr>
          <p:cNvSpPr/>
          <p:nvPr/>
        </p:nvSpPr>
        <p:spPr>
          <a:xfrm>
            <a:off x="1800808" y="2626567"/>
            <a:ext cx="167951" cy="21460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sosceles Triangle 7">
            <a:extLst>
              <a:ext uri="{FF2B5EF4-FFF2-40B4-BE49-F238E27FC236}">
                <a16:creationId xmlns:a16="http://schemas.microsoft.com/office/drawing/2014/main" id="{AF2C1EF5-8911-47E6-823C-304BDD5A50C6}"/>
              </a:ext>
            </a:extLst>
          </p:cNvPr>
          <p:cNvSpPr/>
          <p:nvPr/>
        </p:nvSpPr>
        <p:spPr>
          <a:xfrm>
            <a:off x="1716832" y="2918926"/>
            <a:ext cx="167951" cy="21460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a:extLst>
              <a:ext uri="{FF2B5EF4-FFF2-40B4-BE49-F238E27FC236}">
                <a16:creationId xmlns:a16="http://schemas.microsoft.com/office/drawing/2014/main" id="{77962348-A734-47B7-A85C-667982294159}"/>
              </a:ext>
            </a:extLst>
          </p:cNvPr>
          <p:cNvSpPr/>
          <p:nvPr/>
        </p:nvSpPr>
        <p:spPr>
          <a:xfrm>
            <a:off x="2114937" y="2607904"/>
            <a:ext cx="167951" cy="21460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48902E57-B829-489C-AC27-7E534A73876F}"/>
              </a:ext>
            </a:extLst>
          </p:cNvPr>
          <p:cNvSpPr/>
          <p:nvPr/>
        </p:nvSpPr>
        <p:spPr>
          <a:xfrm>
            <a:off x="2114937" y="2939141"/>
            <a:ext cx="167951" cy="21460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12CC8E8A-93C4-4C76-9773-AB21FE1F432E}"/>
              </a:ext>
            </a:extLst>
          </p:cNvPr>
          <p:cNvSpPr/>
          <p:nvPr/>
        </p:nvSpPr>
        <p:spPr>
          <a:xfrm>
            <a:off x="3206619" y="2593909"/>
            <a:ext cx="167951" cy="21460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95B5735F-FC6A-44EE-AA1D-323E1C8F1654}"/>
              </a:ext>
            </a:extLst>
          </p:cNvPr>
          <p:cNvSpPr/>
          <p:nvPr/>
        </p:nvSpPr>
        <p:spPr>
          <a:xfrm>
            <a:off x="3530080" y="2593908"/>
            <a:ext cx="167951" cy="21460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258A54E6-26B1-4D30-82C4-0EEACA0C8766}"/>
              </a:ext>
            </a:extLst>
          </p:cNvPr>
          <p:cNvSpPr/>
          <p:nvPr/>
        </p:nvSpPr>
        <p:spPr>
          <a:xfrm>
            <a:off x="2360644" y="2593907"/>
            <a:ext cx="167951" cy="21460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EECDAD5F-87AB-4AC0-AD13-F1F5BD5F8FD0}"/>
              </a:ext>
            </a:extLst>
          </p:cNvPr>
          <p:cNvSpPr/>
          <p:nvPr/>
        </p:nvSpPr>
        <p:spPr>
          <a:xfrm>
            <a:off x="2394855" y="2931361"/>
            <a:ext cx="167951" cy="21460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6D59F26C-82B1-4006-BB7E-9EB31C904F25}"/>
              </a:ext>
            </a:extLst>
          </p:cNvPr>
          <p:cNvSpPr/>
          <p:nvPr/>
        </p:nvSpPr>
        <p:spPr>
          <a:xfrm>
            <a:off x="3859762" y="2607903"/>
            <a:ext cx="167951" cy="21460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A185AB2E-5294-451D-8498-CAC525FDB272}"/>
              </a:ext>
            </a:extLst>
          </p:cNvPr>
          <p:cNvSpPr/>
          <p:nvPr/>
        </p:nvSpPr>
        <p:spPr>
          <a:xfrm>
            <a:off x="2572134" y="3559628"/>
            <a:ext cx="167951" cy="21460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EA285A3D-9EAE-4CDB-8A39-7DC02138F04A}"/>
              </a:ext>
            </a:extLst>
          </p:cNvPr>
          <p:cNvSpPr/>
          <p:nvPr/>
        </p:nvSpPr>
        <p:spPr>
          <a:xfrm>
            <a:off x="2976464" y="3559627"/>
            <a:ext cx="167951" cy="21460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ADCAB632-3A21-4666-88C1-51C173522535}"/>
              </a:ext>
            </a:extLst>
          </p:cNvPr>
          <p:cNvSpPr/>
          <p:nvPr/>
        </p:nvSpPr>
        <p:spPr>
          <a:xfrm>
            <a:off x="2802291" y="3257938"/>
            <a:ext cx="167951" cy="21460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8C4C206D-59EF-4B59-8C6B-6F2B339BF0A6}"/>
              </a:ext>
            </a:extLst>
          </p:cNvPr>
          <p:cNvSpPr/>
          <p:nvPr/>
        </p:nvSpPr>
        <p:spPr>
          <a:xfrm>
            <a:off x="3321696" y="2957802"/>
            <a:ext cx="167951" cy="21460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9CB2F3BF-B8BB-4981-9860-040908988944}"/>
              </a:ext>
            </a:extLst>
          </p:cNvPr>
          <p:cNvSpPr/>
          <p:nvPr/>
        </p:nvSpPr>
        <p:spPr>
          <a:xfrm>
            <a:off x="3775786" y="2822508"/>
            <a:ext cx="167951" cy="21460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F74C7C62-1426-4208-90FC-23A35D3A7148}"/>
              </a:ext>
            </a:extLst>
          </p:cNvPr>
          <p:cNvSpPr txBox="1"/>
          <p:nvPr/>
        </p:nvSpPr>
        <p:spPr>
          <a:xfrm>
            <a:off x="1800807" y="1745214"/>
            <a:ext cx="2407262" cy="369332"/>
          </a:xfrm>
          <a:prstGeom prst="rect">
            <a:avLst/>
          </a:prstGeom>
          <a:noFill/>
        </p:spPr>
        <p:txBody>
          <a:bodyPr wrap="none" rtlCol="0">
            <a:spAutoFit/>
          </a:bodyPr>
          <a:lstStyle/>
          <a:p>
            <a:r>
              <a:rPr lang="en-US" dirty="0"/>
              <a:t>One cluster of all points</a:t>
            </a:r>
          </a:p>
        </p:txBody>
      </p:sp>
      <p:sp>
        <p:nvSpPr>
          <p:cNvPr id="22" name="Rectangle 21">
            <a:extLst>
              <a:ext uri="{FF2B5EF4-FFF2-40B4-BE49-F238E27FC236}">
                <a16:creationId xmlns:a16="http://schemas.microsoft.com/office/drawing/2014/main" id="{6CD7569C-E2A6-4379-AADA-3BC567463A80}"/>
              </a:ext>
            </a:extLst>
          </p:cNvPr>
          <p:cNvSpPr/>
          <p:nvPr/>
        </p:nvSpPr>
        <p:spPr>
          <a:xfrm>
            <a:off x="6637178" y="2219131"/>
            <a:ext cx="2752531" cy="1558212"/>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 name="TextBox 22">
            <a:extLst>
              <a:ext uri="{FF2B5EF4-FFF2-40B4-BE49-F238E27FC236}">
                <a16:creationId xmlns:a16="http://schemas.microsoft.com/office/drawing/2014/main" id="{F3192511-E99A-4C6A-A39A-99FD83194BDB}"/>
              </a:ext>
            </a:extLst>
          </p:cNvPr>
          <p:cNvSpPr txBox="1"/>
          <p:nvPr/>
        </p:nvSpPr>
        <p:spPr>
          <a:xfrm>
            <a:off x="6741830" y="1633008"/>
            <a:ext cx="2490875" cy="369332"/>
          </a:xfrm>
          <a:prstGeom prst="rect">
            <a:avLst/>
          </a:prstGeom>
          <a:noFill/>
        </p:spPr>
        <p:txBody>
          <a:bodyPr wrap="none" rtlCol="0">
            <a:spAutoFit/>
          </a:bodyPr>
          <a:lstStyle/>
          <a:p>
            <a:r>
              <a:rPr lang="en-US" dirty="0"/>
              <a:t>Two clusters of all points</a:t>
            </a:r>
          </a:p>
        </p:txBody>
      </p:sp>
      <p:sp>
        <p:nvSpPr>
          <p:cNvPr id="24" name="Isosceles Triangle 23">
            <a:extLst>
              <a:ext uri="{FF2B5EF4-FFF2-40B4-BE49-F238E27FC236}">
                <a16:creationId xmlns:a16="http://schemas.microsoft.com/office/drawing/2014/main" id="{2E584F1F-8C51-4CA7-ACD2-D0967287577E}"/>
              </a:ext>
            </a:extLst>
          </p:cNvPr>
          <p:cNvSpPr/>
          <p:nvPr/>
        </p:nvSpPr>
        <p:spPr>
          <a:xfrm>
            <a:off x="6861108" y="2471058"/>
            <a:ext cx="167951" cy="21460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2AB0D7D9-2505-4FD2-8F48-3D17C621ED2E}"/>
              </a:ext>
            </a:extLst>
          </p:cNvPr>
          <p:cNvSpPr/>
          <p:nvPr/>
        </p:nvSpPr>
        <p:spPr>
          <a:xfrm>
            <a:off x="6777132" y="2763417"/>
            <a:ext cx="167951" cy="21460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412218FC-9C15-4A58-9DC9-312B2786AE16}"/>
              </a:ext>
            </a:extLst>
          </p:cNvPr>
          <p:cNvSpPr/>
          <p:nvPr/>
        </p:nvSpPr>
        <p:spPr>
          <a:xfrm>
            <a:off x="7175237" y="2452395"/>
            <a:ext cx="167951" cy="21460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A1E74701-639B-4946-8DD8-121B6409231A}"/>
              </a:ext>
            </a:extLst>
          </p:cNvPr>
          <p:cNvSpPr/>
          <p:nvPr/>
        </p:nvSpPr>
        <p:spPr>
          <a:xfrm>
            <a:off x="7175237" y="2783632"/>
            <a:ext cx="167951" cy="21460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a:extLst>
              <a:ext uri="{FF2B5EF4-FFF2-40B4-BE49-F238E27FC236}">
                <a16:creationId xmlns:a16="http://schemas.microsoft.com/office/drawing/2014/main" id="{33915FC8-5E36-4535-8D21-3BC79A13876B}"/>
              </a:ext>
            </a:extLst>
          </p:cNvPr>
          <p:cNvSpPr/>
          <p:nvPr/>
        </p:nvSpPr>
        <p:spPr>
          <a:xfrm>
            <a:off x="8266919" y="2438400"/>
            <a:ext cx="167951" cy="214605"/>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48065560-E47D-49B9-8347-680DEA6E9C3C}"/>
              </a:ext>
            </a:extLst>
          </p:cNvPr>
          <p:cNvSpPr/>
          <p:nvPr/>
        </p:nvSpPr>
        <p:spPr>
          <a:xfrm>
            <a:off x="8590380" y="2438399"/>
            <a:ext cx="167951" cy="214605"/>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a:extLst>
              <a:ext uri="{FF2B5EF4-FFF2-40B4-BE49-F238E27FC236}">
                <a16:creationId xmlns:a16="http://schemas.microsoft.com/office/drawing/2014/main" id="{236EF77D-4D07-4B07-8EB1-91D798760E2A}"/>
              </a:ext>
            </a:extLst>
          </p:cNvPr>
          <p:cNvSpPr/>
          <p:nvPr/>
        </p:nvSpPr>
        <p:spPr>
          <a:xfrm>
            <a:off x="7420944" y="2438398"/>
            <a:ext cx="167951" cy="21460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D4E2BEC8-0C8D-4706-B5E0-8FDBD2EFE2B9}"/>
              </a:ext>
            </a:extLst>
          </p:cNvPr>
          <p:cNvSpPr/>
          <p:nvPr/>
        </p:nvSpPr>
        <p:spPr>
          <a:xfrm>
            <a:off x="7455155" y="2775852"/>
            <a:ext cx="167951" cy="21460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a:extLst>
              <a:ext uri="{FF2B5EF4-FFF2-40B4-BE49-F238E27FC236}">
                <a16:creationId xmlns:a16="http://schemas.microsoft.com/office/drawing/2014/main" id="{EBFE1DA8-CDDE-475D-918E-7DC532D35B0B}"/>
              </a:ext>
            </a:extLst>
          </p:cNvPr>
          <p:cNvSpPr/>
          <p:nvPr/>
        </p:nvSpPr>
        <p:spPr>
          <a:xfrm>
            <a:off x="8920062" y="2452394"/>
            <a:ext cx="167951" cy="214605"/>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a16="http://schemas.microsoft.com/office/drawing/2014/main" id="{FC46EA8C-BC64-4A71-81D7-2CBC52B8794C}"/>
              </a:ext>
            </a:extLst>
          </p:cNvPr>
          <p:cNvSpPr/>
          <p:nvPr/>
        </p:nvSpPr>
        <p:spPr>
          <a:xfrm>
            <a:off x="7632434" y="3404119"/>
            <a:ext cx="167951" cy="21460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Isosceles Triangle 33">
            <a:extLst>
              <a:ext uri="{FF2B5EF4-FFF2-40B4-BE49-F238E27FC236}">
                <a16:creationId xmlns:a16="http://schemas.microsoft.com/office/drawing/2014/main" id="{2787D866-AEA9-4D2C-B434-B346D5AB7DA8}"/>
              </a:ext>
            </a:extLst>
          </p:cNvPr>
          <p:cNvSpPr/>
          <p:nvPr/>
        </p:nvSpPr>
        <p:spPr>
          <a:xfrm>
            <a:off x="8036764" y="3404118"/>
            <a:ext cx="167951" cy="21460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E03F1D5B-8847-447D-8FB7-242229BFA37B}"/>
              </a:ext>
            </a:extLst>
          </p:cNvPr>
          <p:cNvSpPr/>
          <p:nvPr/>
        </p:nvSpPr>
        <p:spPr>
          <a:xfrm>
            <a:off x="7862591" y="3102429"/>
            <a:ext cx="167951" cy="21460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03AAA979-9E0C-4CA4-BC7F-D753767E0E01}"/>
              </a:ext>
            </a:extLst>
          </p:cNvPr>
          <p:cNvSpPr/>
          <p:nvPr/>
        </p:nvSpPr>
        <p:spPr>
          <a:xfrm>
            <a:off x="1715280" y="5018315"/>
            <a:ext cx="2752531" cy="1558212"/>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6" name="Isosceles Triangle 35">
            <a:extLst>
              <a:ext uri="{FF2B5EF4-FFF2-40B4-BE49-F238E27FC236}">
                <a16:creationId xmlns:a16="http://schemas.microsoft.com/office/drawing/2014/main" id="{B5B0716E-58B8-4D3A-B9A0-50CC43E7AEC5}"/>
              </a:ext>
            </a:extLst>
          </p:cNvPr>
          <p:cNvSpPr/>
          <p:nvPr/>
        </p:nvSpPr>
        <p:spPr>
          <a:xfrm>
            <a:off x="8381996" y="2802293"/>
            <a:ext cx="167951" cy="214605"/>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a:extLst>
              <a:ext uri="{FF2B5EF4-FFF2-40B4-BE49-F238E27FC236}">
                <a16:creationId xmlns:a16="http://schemas.microsoft.com/office/drawing/2014/main" id="{1320CED3-B9E3-43B3-9CFB-4D1B68DCA817}"/>
              </a:ext>
            </a:extLst>
          </p:cNvPr>
          <p:cNvSpPr/>
          <p:nvPr/>
        </p:nvSpPr>
        <p:spPr>
          <a:xfrm>
            <a:off x="8836086" y="2666999"/>
            <a:ext cx="167951" cy="214605"/>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a:extLst>
              <a:ext uri="{FF2B5EF4-FFF2-40B4-BE49-F238E27FC236}">
                <a16:creationId xmlns:a16="http://schemas.microsoft.com/office/drawing/2014/main" id="{0D5CFAEE-A78F-4C2E-B5D1-3D5A7417D889}"/>
              </a:ext>
            </a:extLst>
          </p:cNvPr>
          <p:cNvSpPr/>
          <p:nvPr/>
        </p:nvSpPr>
        <p:spPr>
          <a:xfrm>
            <a:off x="1953208" y="5251581"/>
            <a:ext cx="167951" cy="21460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id="{6307796F-48CF-4C1E-BF86-D50256D70026}"/>
              </a:ext>
            </a:extLst>
          </p:cNvPr>
          <p:cNvSpPr/>
          <p:nvPr/>
        </p:nvSpPr>
        <p:spPr>
          <a:xfrm>
            <a:off x="1869232" y="5543940"/>
            <a:ext cx="167951" cy="21460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a:extLst>
              <a:ext uri="{FF2B5EF4-FFF2-40B4-BE49-F238E27FC236}">
                <a16:creationId xmlns:a16="http://schemas.microsoft.com/office/drawing/2014/main" id="{48FAFA01-EE17-4B26-B95C-2A8FC2770E1E}"/>
              </a:ext>
            </a:extLst>
          </p:cNvPr>
          <p:cNvSpPr/>
          <p:nvPr/>
        </p:nvSpPr>
        <p:spPr>
          <a:xfrm>
            <a:off x="2267337" y="5232918"/>
            <a:ext cx="167951" cy="21460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Isosceles Triangle 40">
            <a:extLst>
              <a:ext uri="{FF2B5EF4-FFF2-40B4-BE49-F238E27FC236}">
                <a16:creationId xmlns:a16="http://schemas.microsoft.com/office/drawing/2014/main" id="{AA20C829-5578-4C8B-BC28-C9C32179F137}"/>
              </a:ext>
            </a:extLst>
          </p:cNvPr>
          <p:cNvSpPr/>
          <p:nvPr/>
        </p:nvSpPr>
        <p:spPr>
          <a:xfrm>
            <a:off x="2267337" y="5564155"/>
            <a:ext cx="167951" cy="21460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Isosceles Triangle 41">
            <a:extLst>
              <a:ext uri="{FF2B5EF4-FFF2-40B4-BE49-F238E27FC236}">
                <a16:creationId xmlns:a16="http://schemas.microsoft.com/office/drawing/2014/main" id="{8D98B681-CF37-4ED6-B449-6B23D46BD8FE}"/>
              </a:ext>
            </a:extLst>
          </p:cNvPr>
          <p:cNvSpPr/>
          <p:nvPr/>
        </p:nvSpPr>
        <p:spPr>
          <a:xfrm>
            <a:off x="3359019" y="5218923"/>
            <a:ext cx="167951" cy="214605"/>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C5181473-756D-4968-BA21-D382EA503BA6}"/>
              </a:ext>
            </a:extLst>
          </p:cNvPr>
          <p:cNvSpPr/>
          <p:nvPr/>
        </p:nvSpPr>
        <p:spPr>
          <a:xfrm>
            <a:off x="3682480" y="5218922"/>
            <a:ext cx="167951" cy="214605"/>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a:extLst>
              <a:ext uri="{FF2B5EF4-FFF2-40B4-BE49-F238E27FC236}">
                <a16:creationId xmlns:a16="http://schemas.microsoft.com/office/drawing/2014/main" id="{2A5EE2C0-FFE4-4A6B-8BC1-1A323C239E1A}"/>
              </a:ext>
            </a:extLst>
          </p:cNvPr>
          <p:cNvSpPr/>
          <p:nvPr/>
        </p:nvSpPr>
        <p:spPr>
          <a:xfrm>
            <a:off x="2513044" y="5218921"/>
            <a:ext cx="167951" cy="21460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F7E8B04F-A86B-4A09-9658-F5A8F3891C95}"/>
              </a:ext>
            </a:extLst>
          </p:cNvPr>
          <p:cNvSpPr/>
          <p:nvPr/>
        </p:nvSpPr>
        <p:spPr>
          <a:xfrm>
            <a:off x="2547255" y="5556375"/>
            <a:ext cx="167951" cy="21460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Isosceles Triangle 45">
            <a:extLst>
              <a:ext uri="{FF2B5EF4-FFF2-40B4-BE49-F238E27FC236}">
                <a16:creationId xmlns:a16="http://schemas.microsoft.com/office/drawing/2014/main" id="{D191DCA7-20DC-402C-A1A3-65B60B190AA3}"/>
              </a:ext>
            </a:extLst>
          </p:cNvPr>
          <p:cNvSpPr/>
          <p:nvPr/>
        </p:nvSpPr>
        <p:spPr>
          <a:xfrm>
            <a:off x="4012162" y="5232917"/>
            <a:ext cx="167951" cy="214605"/>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a:extLst>
              <a:ext uri="{FF2B5EF4-FFF2-40B4-BE49-F238E27FC236}">
                <a16:creationId xmlns:a16="http://schemas.microsoft.com/office/drawing/2014/main" id="{CAAF8932-A96B-4615-8C30-12DFEF7486FD}"/>
              </a:ext>
            </a:extLst>
          </p:cNvPr>
          <p:cNvSpPr/>
          <p:nvPr/>
        </p:nvSpPr>
        <p:spPr>
          <a:xfrm>
            <a:off x="2724534" y="6184642"/>
            <a:ext cx="167951" cy="214605"/>
          </a:xfrm>
          <a:prstGeom prst="triangl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Isosceles Triangle 47">
            <a:extLst>
              <a:ext uri="{FF2B5EF4-FFF2-40B4-BE49-F238E27FC236}">
                <a16:creationId xmlns:a16="http://schemas.microsoft.com/office/drawing/2014/main" id="{30DCCF48-394B-471E-B968-103A1CD9789D}"/>
              </a:ext>
            </a:extLst>
          </p:cNvPr>
          <p:cNvSpPr/>
          <p:nvPr/>
        </p:nvSpPr>
        <p:spPr>
          <a:xfrm>
            <a:off x="3128864" y="6184641"/>
            <a:ext cx="167951" cy="214605"/>
          </a:xfrm>
          <a:prstGeom prst="triangl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a:extLst>
              <a:ext uri="{FF2B5EF4-FFF2-40B4-BE49-F238E27FC236}">
                <a16:creationId xmlns:a16="http://schemas.microsoft.com/office/drawing/2014/main" id="{BEF4FBA8-5363-489D-BBB6-6310BEAEB132}"/>
              </a:ext>
            </a:extLst>
          </p:cNvPr>
          <p:cNvSpPr/>
          <p:nvPr/>
        </p:nvSpPr>
        <p:spPr>
          <a:xfrm>
            <a:off x="2954691" y="5882952"/>
            <a:ext cx="167951" cy="214605"/>
          </a:xfrm>
          <a:prstGeom prst="triangl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a:extLst>
              <a:ext uri="{FF2B5EF4-FFF2-40B4-BE49-F238E27FC236}">
                <a16:creationId xmlns:a16="http://schemas.microsoft.com/office/drawing/2014/main" id="{9870950E-3069-494A-9269-8FBA360EC4E2}"/>
              </a:ext>
            </a:extLst>
          </p:cNvPr>
          <p:cNvSpPr/>
          <p:nvPr/>
        </p:nvSpPr>
        <p:spPr>
          <a:xfrm>
            <a:off x="3474096" y="5582816"/>
            <a:ext cx="167951" cy="214605"/>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a:extLst>
              <a:ext uri="{FF2B5EF4-FFF2-40B4-BE49-F238E27FC236}">
                <a16:creationId xmlns:a16="http://schemas.microsoft.com/office/drawing/2014/main" id="{CD914424-D296-48E3-9729-E1B5102F71EC}"/>
              </a:ext>
            </a:extLst>
          </p:cNvPr>
          <p:cNvSpPr/>
          <p:nvPr/>
        </p:nvSpPr>
        <p:spPr>
          <a:xfrm>
            <a:off x="3928186" y="5447522"/>
            <a:ext cx="167951" cy="214605"/>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BC496AAD-2327-48BE-AD0A-AC2938DE2051}"/>
              </a:ext>
            </a:extLst>
          </p:cNvPr>
          <p:cNvSpPr txBox="1"/>
          <p:nvPr/>
        </p:nvSpPr>
        <p:spPr>
          <a:xfrm>
            <a:off x="1793228" y="4521760"/>
            <a:ext cx="2645532" cy="369332"/>
          </a:xfrm>
          <a:prstGeom prst="rect">
            <a:avLst/>
          </a:prstGeom>
          <a:noFill/>
        </p:spPr>
        <p:txBody>
          <a:bodyPr wrap="none" rtlCol="0">
            <a:spAutoFit/>
          </a:bodyPr>
          <a:lstStyle/>
          <a:p>
            <a:r>
              <a:rPr lang="en-US" dirty="0"/>
              <a:t>Three clusters of all points</a:t>
            </a:r>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83F88D56-742C-9079-E594-36095BFF7523}"/>
                  </a:ext>
                </a:extLst>
              </p14:cNvPr>
              <p14:cNvContentPartPr/>
              <p14:nvPr/>
            </p14:nvContentPartPr>
            <p14:xfrm>
              <a:off x="174600" y="844560"/>
              <a:ext cx="12017520" cy="5817240"/>
            </p14:xfrm>
          </p:contentPart>
        </mc:Choice>
        <mc:Fallback>
          <p:pic>
            <p:nvPicPr>
              <p:cNvPr id="3" name="Ink 2">
                <a:extLst>
                  <a:ext uri="{FF2B5EF4-FFF2-40B4-BE49-F238E27FC236}">
                    <a16:creationId xmlns:a16="http://schemas.microsoft.com/office/drawing/2014/main" id="{83F88D56-742C-9079-E594-36095BFF7523}"/>
                  </a:ext>
                </a:extLst>
              </p:cNvPr>
              <p:cNvPicPr/>
              <p:nvPr/>
            </p:nvPicPr>
            <p:blipFill>
              <a:blip r:embed="rId3"/>
              <a:stretch>
                <a:fillRect/>
              </a:stretch>
            </p:blipFill>
            <p:spPr>
              <a:xfrm>
                <a:off x="165240" y="835200"/>
                <a:ext cx="12036240" cy="5835960"/>
              </a:xfrm>
              <a:prstGeom prst="rect">
                <a:avLst/>
              </a:prstGeom>
            </p:spPr>
          </p:pic>
        </mc:Fallback>
      </mc:AlternateContent>
    </p:spTree>
    <p:extLst>
      <p:ext uri="{BB962C8B-B14F-4D97-AF65-F5344CB8AC3E}">
        <p14:creationId xmlns:p14="http://schemas.microsoft.com/office/powerpoint/2010/main" val="2463494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BFB93-E7B1-4621-B623-690792E07DAA}"/>
              </a:ext>
            </a:extLst>
          </p:cNvPr>
          <p:cNvSpPr>
            <a:spLocks noGrp="1"/>
          </p:cNvSpPr>
          <p:nvPr>
            <p:ph type="title"/>
          </p:nvPr>
        </p:nvSpPr>
        <p:spPr/>
        <p:txBody>
          <a:bodyPr>
            <a:normAutofit/>
          </a:bodyPr>
          <a:lstStyle/>
          <a:p>
            <a:r>
              <a:rPr lang="en-US" sz="3600" dirty="0">
                <a:solidFill>
                  <a:srgbClr val="002060"/>
                </a:solidFill>
                <a:latin typeface="Comic Sans MS" panose="030F0702030302020204" pitchFamily="66" charset="0"/>
              </a:rPr>
              <a:t>Within Sum of Squares Curve or Elbow curve</a:t>
            </a:r>
          </a:p>
        </p:txBody>
      </p:sp>
      <p:sp>
        <p:nvSpPr>
          <p:cNvPr id="3" name="Content Placeholder 2">
            <a:extLst>
              <a:ext uri="{FF2B5EF4-FFF2-40B4-BE49-F238E27FC236}">
                <a16:creationId xmlns:a16="http://schemas.microsoft.com/office/drawing/2014/main" id="{1ABAFF85-F705-4EF5-9242-806B1F277365}"/>
              </a:ext>
            </a:extLst>
          </p:cNvPr>
          <p:cNvSpPr>
            <a:spLocks noGrp="1"/>
          </p:cNvSpPr>
          <p:nvPr>
            <p:ph idx="1"/>
          </p:nvPr>
        </p:nvSpPr>
        <p:spPr>
          <a:xfrm>
            <a:off x="473534" y="1690688"/>
            <a:ext cx="5257795" cy="4799109"/>
          </a:xfrm>
          <a:prstGeom prst="roundRect">
            <a:avLst/>
          </a:prstGeom>
          <a:ln>
            <a:prstDash val="dashDot"/>
          </a:ln>
          <a:scene3d>
            <a:camera prst="orthographicFront"/>
            <a:lightRig rig="threePt" dir="t"/>
          </a:scene3d>
          <a:sp3d>
            <a:bevelT/>
          </a:sp3d>
        </p:spPr>
        <p:style>
          <a:lnRef idx="2">
            <a:schemeClr val="accent6"/>
          </a:lnRef>
          <a:fillRef idx="1">
            <a:schemeClr val="lt1"/>
          </a:fillRef>
          <a:effectRef idx="0">
            <a:schemeClr val="accent6"/>
          </a:effectRef>
          <a:fontRef idx="minor">
            <a:schemeClr val="dk1"/>
          </a:fontRef>
        </p:style>
        <p:txBody>
          <a:bodyPr>
            <a:normAutofit fontScale="92500"/>
          </a:bodyPr>
          <a:lstStyle/>
          <a:p>
            <a:r>
              <a:rPr lang="en-US" sz="2200" dirty="0"/>
              <a:t>Initially for smaller number of clusters the within sum of squares distance is really large.</a:t>
            </a:r>
          </a:p>
          <a:p>
            <a:r>
              <a:rPr lang="en-US" sz="2200" dirty="0"/>
              <a:t>As the number of clusters increases this distance reduces drastically.</a:t>
            </a:r>
          </a:p>
          <a:p>
            <a:r>
              <a:rPr lang="en-US" sz="2200" dirty="0"/>
              <a:t>But after a certain number of clusters the decrease in the distance is very small.</a:t>
            </a:r>
          </a:p>
          <a:p>
            <a:r>
              <a:rPr lang="en-US" sz="2200" dirty="0"/>
              <a:t>So practically increasing the number of clusters beyond this point does not add high value</a:t>
            </a:r>
          </a:p>
          <a:p>
            <a:r>
              <a:rPr lang="en-US" sz="2200" dirty="0"/>
              <a:t>Hence this point on the curve known as the </a:t>
            </a:r>
            <a:r>
              <a:rPr lang="en-US" sz="2200" u="sng" dirty="0">
                <a:solidFill>
                  <a:srgbClr val="FF0000"/>
                </a:solidFill>
              </a:rPr>
              <a:t>elbow point </a:t>
            </a:r>
            <a:r>
              <a:rPr lang="en-US" sz="2200" dirty="0"/>
              <a:t>gives the optimum number of clusters  ( k ) to be formed.</a:t>
            </a:r>
          </a:p>
        </p:txBody>
      </p:sp>
      <p:cxnSp>
        <p:nvCxnSpPr>
          <p:cNvPr id="5" name="Straight Connector 4">
            <a:extLst>
              <a:ext uri="{FF2B5EF4-FFF2-40B4-BE49-F238E27FC236}">
                <a16:creationId xmlns:a16="http://schemas.microsoft.com/office/drawing/2014/main" id="{E793A743-7EFD-4EB2-8D2B-724CBC07595D}"/>
              </a:ext>
            </a:extLst>
          </p:cNvPr>
          <p:cNvCxnSpPr/>
          <p:nvPr/>
        </p:nvCxnSpPr>
        <p:spPr>
          <a:xfrm>
            <a:off x="6690047" y="2136710"/>
            <a:ext cx="0" cy="2976466"/>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7" name="Straight Connector 6">
            <a:extLst>
              <a:ext uri="{FF2B5EF4-FFF2-40B4-BE49-F238E27FC236}">
                <a16:creationId xmlns:a16="http://schemas.microsoft.com/office/drawing/2014/main" id="{0D4D0158-0D01-4BE4-BB40-7180ACDD7E16}"/>
              </a:ext>
            </a:extLst>
          </p:cNvPr>
          <p:cNvCxnSpPr>
            <a:cxnSpLocks/>
          </p:cNvCxnSpPr>
          <p:nvPr/>
        </p:nvCxnSpPr>
        <p:spPr>
          <a:xfrm>
            <a:off x="6708708" y="5113176"/>
            <a:ext cx="5477070" cy="0"/>
          </a:xfrm>
          <a:prstGeom prst="line">
            <a:avLst/>
          </a:prstGeom>
          <a:ln w="38100"/>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4FE49D5D-0D28-4B22-AA41-2250C163C5EA}"/>
              </a:ext>
            </a:extLst>
          </p:cNvPr>
          <p:cNvSpPr txBox="1"/>
          <p:nvPr/>
        </p:nvSpPr>
        <p:spPr>
          <a:xfrm rot="16200000">
            <a:off x="5514901" y="3244334"/>
            <a:ext cx="1396720" cy="369332"/>
          </a:xfrm>
          <a:prstGeom prst="rect">
            <a:avLst/>
          </a:prstGeom>
          <a:noFill/>
        </p:spPr>
        <p:txBody>
          <a:bodyPr wrap="square" rtlCol="0">
            <a:spAutoFit/>
          </a:bodyPr>
          <a:lstStyle/>
          <a:p>
            <a:r>
              <a:rPr lang="en-US" dirty="0"/>
              <a:t>Distance</a:t>
            </a:r>
          </a:p>
        </p:txBody>
      </p:sp>
      <p:sp>
        <p:nvSpPr>
          <p:cNvPr id="10" name="TextBox 9">
            <a:extLst>
              <a:ext uri="{FF2B5EF4-FFF2-40B4-BE49-F238E27FC236}">
                <a16:creationId xmlns:a16="http://schemas.microsoft.com/office/drawing/2014/main" id="{E9377316-8DA5-4336-B2F1-4814DE1548E8}"/>
              </a:ext>
            </a:extLst>
          </p:cNvPr>
          <p:cNvSpPr txBox="1"/>
          <p:nvPr/>
        </p:nvSpPr>
        <p:spPr>
          <a:xfrm>
            <a:off x="8602822" y="5460404"/>
            <a:ext cx="1970989" cy="369332"/>
          </a:xfrm>
          <a:prstGeom prst="rect">
            <a:avLst/>
          </a:prstGeom>
          <a:noFill/>
        </p:spPr>
        <p:txBody>
          <a:bodyPr wrap="none" rtlCol="0">
            <a:spAutoFit/>
          </a:bodyPr>
          <a:lstStyle/>
          <a:p>
            <a:r>
              <a:rPr lang="en-US" dirty="0"/>
              <a:t>Number of clusters</a:t>
            </a:r>
          </a:p>
        </p:txBody>
      </p:sp>
      <p:cxnSp>
        <p:nvCxnSpPr>
          <p:cNvPr id="12" name="Straight Connector 11">
            <a:extLst>
              <a:ext uri="{FF2B5EF4-FFF2-40B4-BE49-F238E27FC236}">
                <a16:creationId xmlns:a16="http://schemas.microsoft.com/office/drawing/2014/main" id="{3A4C8992-BC4E-4D53-8600-9917F404A74A}"/>
              </a:ext>
            </a:extLst>
          </p:cNvPr>
          <p:cNvCxnSpPr/>
          <p:nvPr/>
        </p:nvCxnSpPr>
        <p:spPr>
          <a:xfrm>
            <a:off x="7128586" y="2491273"/>
            <a:ext cx="1474236" cy="120364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61F76AD-E668-4CE3-A69D-90BE9F81E2D7}"/>
              </a:ext>
            </a:extLst>
          </p:cNvPr>
          <p:cNvCxnSpPr/>
          <p:nvPr/>
        </p:nvCxnSpPr>
        <p:spPr>
          <a:xfrm>
            <a:off x="8602822" y="3694922"/>
            <a:ext cx="2771192" cy="19594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633F346-2C71-4B1A-B533-3E08DED2A53A}"/>
              </a:ext>
            </a:extLst>
          </p:cNvPr>
          <p:cNvCxnSpPr/>
          <p:nvPr/>
        </p:nvCxnSpPr>
        <p:spPr>
          <a:xfrm flipH="1">
            <a:off x="8602822" y="3013788"/>
            <a:ext cx="485192" cy="6111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1F1D8DB-53EE-4E0E-A254-2B2B1391FF3B}"/>
              </a:ext>
            </a:extLst>
          </p:cNvPr>
          <p:cNvSpPr txBox="1"/>
          <p:nvPr/>
        </p:nvSpPr>
        <p:spPr>
          <a:xfrm>
            <a:off x="9088014" y="2730639"/>
            <a:ext cx="1303755" cy="369332"/>
          </a:xfrm>
          <a:prstGeom prst="rect">
            <a:avLst/>
          </a:prstGeom>
          <a:noFill/>
        </p:spPr>
        <p:txBody>
          <a:bodyPr wrap="none" rtlCol="0">
            <a:spAutoFit/>
          </a:bodyPr>
          <a:lstStyle/>
          <a:p>
            <a:r>
              <a:rPr lang="en-US" i="1" dirty="0"/>
              <a:t>Elbow point</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1E77F025-B6EF-CE3D-A2D6-54D2CEAF5C51}"/>
                  </a:ext>
                </a:extLst>
              </p14:cNvPr>
              <p14:cNvContentPartPr/>
              <p14:nvPr/>
            </p14:nvContentPartPr>
            <p14:xfrm>
              <a:off x="428400" y="270720"/>
              <a:ext cx="11064240" cy="5954760"/>
            </p14:xfrm>
          </p:contentPart>
        </mc:Choice>
        <mc:Fallback>
          <p:pic>
            <p:nvPicPr>
              <p:cNvPr id="4" name="Ink 3">
                <a:extLst>
                  <a:ext uri="{FF2B5EF4-FFF2-40B4-BE49-F238E27FC236}">
                    <a16:creationId xmlns:a16="http://schemas.microsoft.com/office/drawing/2014/main" id="{1E77F025-B6EF-CE3D-A2D6-54D2CEAF5C51}"/>
                  </a:ext>
                </a:extLst>
              </p:cNvPr>
              <p:cNvPicPr/>
              <p:nvPr/>
            </p:nvPicPr>
            <p:blipFill>
              <a:blip r:embed="rId3"/>
              <a:stretch>
                <a:fillRect/>
              </a:stretch>
            </p:blipFill>
            <p:spPr>
              <a:xfrm>
                <a:off x="419040" y="261360"/>
                <a:ext cx="11082960" cy="5973480"/>
              </a:xfrm>
              <a:prstGeom prst="rect">
                <a:avLst/>
              </a:prstGeom>
            </p:spPr>
          </p:pic>
        </mc:Fallback>
      </mc:AlternateContent>
    </p:spTree>
    <p:extLst>
      <p:ext uri="{BB962C8B-B14F-4D97-AF65-F5344CB8AC3E}">
        <p14:creationId xmlns:p14="http://schemas.microsoft.com/office/powerpoint/2010/main" val="29963797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reeform: Shape 21">
            <a:extLst>
              <a:ext uri="{FF2B5EF4-FFF2-40B4-BE49-F238E27FC236}">
                <a16:creationId xmlns:a16="http://schemas.microsoft.com/office/drawing/2014/main" id="{269F6A0D-F8C3-4FBB-9165-709B171C8C6D}"/>
              </a:ext>
            </a:extLst>
          </p:cNvPr>
          <p:cNvSpPr/>
          <p:nvPr/>
        </p:nvSpPr>
        <p:spPr>
          <a:xfrm>
            <a:off x="2248678" y="3759486"/>
            <a:ext cx="1511559" cy="1652269"/>
          </a:xfrm>
          <a:custGeom>
            <a:avLst/>
            <a:gdLst>
              <a:gd name="connsiteX0" fmla="*/ 18661 w 1511559"/>
              <a:gd name="connsiteY0" fmla="*/ 308661 h 1652269"/>
              <a:gd name="connsiteX1" fmla="*/ 121298 w 1511559"/>
              <a:gd name="connsiteY1" fmla="*/ 476612 h 1652269"/>
              <a:gd name="connsiteX2" fmla="*/ 307910 w 1511559"/>
              <a:gd name="connsiteY2" fmla="*/ 784522 h 1652269"/>
              <a:gd name="connsiteX3" fmla="*/ 335902 w 1511559"/>
              <a:gd name="connsiteY3" fmla="*/ 868498 h 1652269"/>
              <a:gd name="connsiteX4" fmla="*/ 410546 w 1511559"/>
              <a:gd name="connsiteY4" fmla="*/ 999126 h 1652269"/>
              <a:gd name="connsiteX5" fmla="*/ 466530 w 1511559"/>
              <a:gd name="connsiteY5" fmla="*/ 1148416 h 1652269"/>
              <a:gd name="connsiteX6" fmla="*/ 597159 w 1511559"/>
              <a:gd name="connsiteY6" fmla="*/ 1391012 h 1652269"/>
              <a:gd name="connsiteX7" fmla="*/ 634481 w 1511559"/>
              <a:gd name="connsiteY7" fmla="*/ 1446996 h 1652269"/>
              <a:gd name="connsiteX8" fmla="*/ 653142 w 1511559"/>
              <a:gd name="connsiteY8" fmla="*/ 1493649 h 1652269"/>
              <a:gd name="connsiteX9" fmla="*/ 746449 w 1511559"/>
              <a:gd name="connsiteY9" fmla="*/ 1568294 h 1652269"/>
              <a:gd name="connsiteX10" fmla="*/ 821093 w 1511559"/>
              <a:gd name="connsiteY10" fmla="*/ 1624277 h 1652269"/>
              <a:gd name="connsiteX11" fmla="*/ 923730 w 1511559"/>
              <a:gd name="connsiteY11" fmla="*/ 1652269 h 1652269"/>
              <a:gd name="connsiteX12" fmla="*/ 1278293 w 1511559"/>
              <a:gd name="connsiteY12" fmla="*/ 1633608 h 1652269"/>
              <a:gd name="connsiteX13" fmla="*/ 1334277 w 1511559"/>
              <a:gd name="connsiteY13" fmla="*/ 1586955 h 1652269"/>
              <a:gd name="connsiteX14" fmla="*/ 1427583 w 1511559"/>
              <a:gd name="connsiteY14" fmla="*/ 1474987 h 1652269"/>
              <a:gd name="connsiteX15" fmla="*/ 1464906 w 1511559"/>
              <a:gd name="connsiteY15" fmla="*/ 1400343 h 1652269"/>
              <a:gd name="connsiteX16" fmla="*/ 1511559 w 1511559"/>
              <a:gd name="connsiteY16" fmla="*/ 1232392 h 1652269"/>
              <a:gd name="connsiteX17" fmla="*/ 1502228 w 1511559"/>
              <a:gd name="connsiteY17" fmla="*/ 840506 h 1652269"/>
              <a:gd name="connsiteX18" fmla="*/ 1492898 w 1511559"/>
              <a:gd name="connsiteY18" fmla="*/ 784522 h 1652269"/>
              <a:gd name="connsiteX19" fmla="*/ 1371600 w 1511559"/>
              <a:gd name="connsiteY19" fmla="*/ 560587 h 1652269"/>
              <a:gd name="connsiteX20" fmla="*/ 1324946 w 1511559"/>
              <a:gd name="connsiteY20" fmla="*/ 495273 h 1652269"/>
              <a:gd name="connsiteX21" fmla="*/ 1212979 w 1511559"/>
              <a:gd name="connsiteY21" fmla="*/ 345983 h 1652269"/>
              <a:gd name="connsiteX22" fmla="*/ 1175657 w 1511559"/>
              <a:gd name="connsiteY22" fmla="*/ 317992 h 1652269"/>
              <a:gd name="connsiteX23" fmla="*/ 1156995 w 1511559"/>
              <a:gd name="connsiteY23" fmla="*/ 299330 h 1652269"/>
              <a:gd name="connsiteX24" fmla="*/ 1101012 w 1511559"/>
              <a:gd name="connsiteY24" fmla="*/ 290000 h 1652269"/>
              <a:gd name="connsiteX25" fmla="*/ 989044 w 1511559"/>
              <a:gd name="connsiteY25" fmla="*/ 206024 h 1652269"/>
              <a:gd name="connsiteX26" fmla="*/ 877077 w 1511559"/>
              <a:gd name="connsiteY26" fmla="*/ 131379 h 1652269"/>
              <a:gd name="connsiteX27" fmla="*/ 774440 w 1511559"/>
              <a:gd name="connsiteY27" fmla="*/ 94057 h 1652269"/>
              <a:gd name="connsiteX28" fmla="*/ 709126 w 1511559"/>
              <a:gd name="connsiteY28" fmla="*/ 66065 h 1652269"/>
              <a:gd name="connsiteX29" fmla="*/ 597159 w 1511559"/>
              <a:gd name="connsiteY29" fmla="*/ 47404 h 1652269"/>
              <a:gd name="connsiteX30" fmla="*/ 382555 w 1511559"/>
              <a:gd name="connsiteY30" fmla="*/ 19412 h 1652269"/>
              <a:gd name="connsiteX31" fmla="*/ 345232 w 1511559"/>
              <a:gd name="connsiteY31" fmla="*/ 751 h 1652269"/>
              <a:gd name="connsiteX32" fmla="*/ 186612 w 1511559"/>
              <a:gd name="connsiteY32" fmla="*/ 10081 h 1652269"/>
              <a:gd name="connsiteX33" fmla="*/ 130628 w 1511559"/>
              <a:gd name="connsiteY33" fmla="*/ 56734 h 1652269"/>
              <a:gd name="connsiteX34" fmla="*/ 102636 w 1511559"/>
              <a:gd name="connsiteY34" fmla="*/ 94057 h 1652269"/>
              <a:gd name="connsiteX35" fmla="*/ 74644 w 1511559"/>
              <a:gd name="connsiteY35" fmla="*/ 122049 h 1652269"/>
              <a:gd name="connsiteX36" fmla="*/ 55983 w 1511559"/>
              <a:gd name="connsiteY36" fmla="*/ 159371 h 1652269"/>
              <a:gd name="connsiteX37" fmla="*/ 27991 w 1511559"/>
              <a:gd name="connsiteY37" fmla="*/ 196694 h 1652269"/>
              <a:gd name="connsiteX38" fmla="*/ 18661 w 1511559"/>
              <a:gd name="connsiteY38" fmla="*/ 243347 h 1652269"/>
              <a:gd name="connsiteX39" fmla="*/ 0 w 1511559"/>
              <a:gd name="connsiteY39" fmla="*/ 299330 h 1652269"/>
              <a:gd name="connsiteX40" fmla="*/ 18661 w 1511559"/>
              <a:gd name="connsiteY40" fmla="*/ 308661 h 1652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511559" h="1652269">
                <a:moveTo>
                  <a:pt x="18661" y="308661"/>
                </a:moveTo>
                <a:cubicBezTo>
                  <a:pt x="97240" y="406885"/>
                  <a:pt x="17557" y="301548"/>
                  <a:pt x="121298" y="476612"/>
                </a:cubicBezTo>
                <a:cubicBezTo>
                  <a:pt x="159834" y="541641"/>
                  <a:pt x="287984" y="724745"/>
                  <a:pt x="307910" y="784522"/>
                </a:cubicBezTo>
                <a:cubicBezTo>
                  <a:pt x="317241" y="812514"/>
                  <a:pt x="323171" y="841879"/>
                  <a:pt x="335902" y="868498"/>
                </a:cubicBezTo>
                <a:cubicBezTo>
                  <a:pt x="357539" y="913740"/>
                  <a:pt x="389338" y="953681"/>
                  <a:pt x="410546" y="999126"/>
                </a:cubicBezTo>
                <a:cubicBezTo>
                  <a:pt x="433021" y="1047287"/>
                  <a:pt x="443680" y="1100431"/>
                  <a:pt x="466530" y="1148416"/>
                </a:cubicBezTo>
                <a:cubicBezTo>
                  <a:pt x="506017" y="1231338"/>
                  <a:pt x="546214" y="1314593"/>
                  <a:pt x="597159" y="1391012"/>
                </a:cubicBezTo>
                <a:cubicBezTo>
                  <a:pt x="609600" y="1409673"/>
                  <a:pt x="623741" y="1427306"/>
                  <a:pt x="634481" y="1446996"/>
                </a:cubicBezTo>
                <a:cubicBezTo>
                  <a:pt x="642501" y="1461700"/>
                  <a:pt x="643851" y="1479713"/>
                  <a:pt x="653142" y="1493649"/>
                </a:cubicBezTo>
                <a:cubicBezTo>
                  <a:pt x="675837" y="1527691"/>
                  <a:pt x="714690" y="1545609"/>
                  <a:pt x="746449" y="1568294"/>
                </a:cubicBezTo>
                <a:cubicBezTo>
                  <a:pt x="771757" y="1586372"/>
                  <a:pt x="790595" y="1618177"/>
                  <a:pt x="821093" y="1624277"/>
                </a:cubicBezTo>
                <a:cubicBezTo>
                  <a:pt x="887035" y="1637466"/>
                  <a:pt x="852701" y="1628593"/>
                  <a:pt x="923730" y="1652269"/>
                </a:cubicBezTo>
                <a:cubicBezTo>
                  <a:pt x="1041918" y="1646049"/>
                  <a:pt x="1161412" y="1652203"/>
                  <a:pt x="1278293" y="1633608"/>
                </a:cubicBezTo>
                <a:cubicBezTo>
                  <a:pt x="1302283" y="1629791"/>
                  <a:pt x="1317628" y="1604644"/>
                  <a:pt x="1334277" y="1586955"/>
                </a:cubicBezTo>
                <a:cubicBezTo>
                  <a:pt x="1367574" y="1551577"/>
                  <a:pt x="1405856" y="1518441"/>
                  <a:pt x="1427583" y="1474987"/>
                </a:cubicBezTo>
                <a:cubicBezTo>
                  <a:pt x="1440024" y="1450106"/>
                  <a:pt x="1454314" y="1426066"/>
                  <a:pt x="1464906" y="1400343"/>
                </a:cubicBezTo>
                <a:cubicBezTo>
                  <a:pt x="1491742" y="1335171"/>
                  <a:pt x="1496433" y="1300461"/>
                  <a:pt x="1511559" y="1232392"/>
                </a:cubicBezTo>
                <a:cubicBezTo>
                  <a:pt x="1508449" y="1101763"/>
                  <a:pt x="1507668" y="971058"/>
                  <a:pt x="1502228" y="840506"/>
                </a:cubicBezTo>
                <a:cubicBezTo>
                  <a:pt x="1501440" y="821604"/>
                  <a:pt x="1498881" y="802470"/>
                  <a:pt x="1492898" y="784522"/>
                </a:cubicBezTo>
                <a:cubicBezTo>
                  <a:pt x="1456106" y="674146"/>
                  <a:pt x="1438591" y="658497"/>
                  <a:pt x="1371600" y="560587"/>
                </a:cubicBezTo>
                <a:cubicBezTo>
                  <a:pt x="1356492" y="538506"/>
                  <a:pt x="1340175" y="517271"/>
                  <a:pt x="1324946" y="495273"/>
                </a:cubicBezTo>
                <a:cubicBezTo>
                  <a:pt x="1296720" y="454502"/>
                  <a:pt x="1246244" y="370931"/>
                  <a:pt x="1212979" y="345983"/>
                </a:cubicBezTo>
                <a:cubicBezTo>
                  <a:pt x="1200538" y="336653"/>
                  <a:pt x="1187603" y="327947"/>
                  <a:pt x="1175657" y="317992"/>
                </a:cubicBezTo>
                <a:cubicBezTo>
                  <a:pt x="1168899" y="312360"/>
                  <a:pt x="1165232" y="302419"/>
                  <a:pt x="1156995" y="299330"/>
                </a:cubicBezTo>
                <a:cubicBezTo>
                  <a:pt x="1139281" y="292687"/>
                  <a:pt x="1119673" y="293110"/>
                  <a:pt x="1101012" y="290000"/>
                </a:cubicBezTo>
                <a:cubicBezTo>
                  <a:pt x="1021822" y="210810"/>
                  <a:pt x="1090336" y="271140"/>
                  <a:pt x="989044" y="206024"/>
                </a:cubicBezTo>
                <a:cubicBezTo>
                  <a:pt x="940810" y="175016"/>
                  <a:pt x="925092" y="155386"/>
                  <a:pt x="877077" y="131379"/>
                </a:cubicBezTo>
                <a:cubicBezTo>
                  <a:pt x="841222" y="113451"/>
                  <a:pt x="812182" y="108573"/>
                  <a:pt x="774440" y="94057"/>
                </a:cubicBezTo>
                <a:cubicBezTo>
                  <a:pt x="752332" y="85554"/>
                  <a:pt x="732033" y="72093"/>
                  <a:pt x="709126" y="66065"/>
                </a:cubicBezTo>
                <a:cubicBezTo>
                  <a:pt x="672535" y="56436"/>
                  <a:pt x="634481" y="53624"/>
                  <a:pt x="597159" y="47404"/>
                </a:cubicBezTo>
                <a:cubicBezTo>
                  <a:pt x="488650" y="29319"/>
                  <a:pt x="559995" y="40287"/>
                  <a:pt x="382555" y="19412"/>
                </a:cubicBezTo>
                <a:cubicBezTo>
                  <a:pt x="370114" y="13192"/>
                  <a:pt x="359126" y="1413"/>
                  <a:pt x="345232" y="751"/>
                </a:cubicBezTo>
                <a:cubicBezTo>
                  <a:pt x="292327" y="-1768"/>
                  <a:pt x="238991" y="2224"/>
                  <a:pt x="186612" y="10081"/>
                </a:cubicBezTo>
                <a:cubicBezTo>
                  <a:pt x="172452" y="12205"/>
                  <a:pt x="137355" y="48886"/>
                  <a:pt x="130628" y="56734"/>
                </a:cubicBezTo>
                <a:cubicBezTo>
                  <a:pt x="120507" y="68541"/>
                  <a:pt x="112757" y="82250"/>
                  <a:pt x="102636" y="94057"/>
                </a:cubicBezTo>
                <a:cubicBezTo>
                  <a:pt x="94048" y="104076"/>
                  <a:pt x="82314" y="111311"/>
                  <a:pt x="74644" y="122049"/>
                </a:cubicBezTo>
                <a:cubicBezTo>
                  <a:pt x="66559" y="133367"/>
                  <a:pt x="63355" y="147576"/>
                  <a:pt x="55983" y="159371"/>
                </a:cubicBezTo>
                <a:cubicBezTo>
                  <a:pt x="47741" y="172558"/>
                  <a:pt x="37322" y="184253"/>
                  <a:pt x="27991" y="196694"/>
                </a:cubicBezTo>
                <a:cubicBezTo>
                  <a:pt x="24881" y="212245"/>
                  <a:pt x="22834" y="228047"/>
                  <a:pt x="18661" y="243347"/>
                </a:cubicBezTo>
                <a:cubicBezTo>
                  <a:pt x="13485" y="262324"/>
                  <a:pt x="0" y="279660"/>
                  <a:pt x="0" y="299330"/>
                </a:cubicBezTo>
                <a:lnTo>
                  <a:pt x="18661" y="308661"/>
                </a:lnTo>
                <a:close/>
              </a:path>
            </a:pathLst>
          </a:cu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8" name="Oval 17">
            <a:extLst>
              <a:ext uri="{FF2B5EF4-FFF2-40B4-BE49-F238E27FC236}">
                <a16:creationId xmlns:a16="http://schemas.microsoft.com/office/drawing/2014/main" id="{1D28E863-4F27-49A2-83D6-8CB477AD9C54}"/>
              </a:ext>
            </a:extLst>
          </p:cNvPr>
          <p:cNvSpPr/>
          <p:nvPr/>
        </p:nvSpPr>
        <p:spPr>
          <a:xfrm>
            <a:off x="1996751" y="4755055"/>
            <a:ext cx="653143" cy="849083"/>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8359AC7F-0562-4766-983C-9185694FF792}"/>
              </a:ext>
            </a:extLst>
          </p:cNvPr>
          <p:cNvSpPr>
            <a:spLocks noGrp="1"/>
          </p:cNvSpPr>
          <p:nvPr>
            <p:ph type="title"/>
          </p:nvPr>
        </p:nvSpPr>
        <p:spPr>
          <a:xfrm>
            <a:off x="531845" y="251911"/>
            <a:ext cx="10515600" cy="1325563"/>
          </a:xfrm>
        </p:spPr>
        <p:txBody>
          <a:bodyPr/>
          <a:lstStyle/>
          <a:p>
            <a:r>
              <a:rPr lang="en-US" dirty="0"/>
              <a:t>Hierarchical Clustering</a:t>
            </a:r>
          </a:p>
        </p:txBody>
      </p:sp>
      <p:sp>
        <p:nvSpPr>
          <p:cNvPr id="3" name="Content Placeholder 2">
            <a:extLst>
              <a:ext uri="{FF2B5EF4-FFF2-40B4-BE49-F238E27FC236}">
                <a16:creationId xmlns:a16="http://schemas.microsoft.com/office/drawing/2014/main" id="{1F9276FA-5347-4767-80A3-408C002FB617}"/>
              </a:ext>
            </a:extLst>
          </p:cNvPr>
          <p:cNvSpPr>
            <a:spLocks noGrp="1"/>
          </p:cNvSpPr>
          <p:nvPr>
            <p:ph idx="1"/>
          </p:nvPr>
        </p:nvSpPr>
        <p:spPr>
          <a:xfrm>
            <a:off x="838200" y="1690688"/>
            <a:ext cx="4760167" cy="585981"/>
          </a:xfrm>
        </p:spPr>
        <p:txBody>
          <a:bodyPr>
            <a:normAutofit fontScale="77500" lnSpcReduction="20000"/>
          </a:bodyPr>
          <a:lstStyle/>
          <a:p>
            <a:r>
              <a:rPr lang="en-US" dirty="0"/>
              <a:t>It is not generally used a lot , it is useful only for smaller datasets.</a:t>
            </a:r>
          </a:p>
          <a:p>
            <a:endParaRPr lang="en-US" dirty="0"/>
          </a:p>
        </p:txBody>
      </p:sp>
      <p:sp>
        <p:nvSpPr>
          <p:cNvPr id="23" name="Oval 22">
            <a:extLst>
              <a:ext uri="{FF2B5EF4-FFF2-40B4-BE49-F238E27FC236}">
                <a16:creationId xmlns:a16="http://schemas.microsoft.com/office/drawing/2014/main" id="{5E2AAB59-0475-4C3B-A107-3151E0F97FD5}"/>
              </a:ext>
            </a:extLst>
          </p:cNvPr>
          <p:cNvSpPr/>
          <p:nvPr/>
        </p:nvSpPr>
        <p:spPr>
          <a:xfrm>
            <a:off x="3637661" y="3406446"/>
            <a:ext cx="784328" cy="1069904"/>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 name="Oval 3">
            <a:extLst>
              <a:ext uri="{FF2B5EF4-FFF2-40B4-BE49-F238E27FC236}">
                <a16:creationId xmlns:a16="http://schemas.microsoft.com/office/drawing/2014/main" id="{63A55D1C-58C0-4AFD-9C37-83EB330BBCE9}"/>
              </a:ext>
            </a:extLst>
          </p:cNvPr>
          <p:cNvSpPr/>
          <p:nvPr/>
        </p:nvSpPr>
        <p:spPr>
          <a:xfrm>
            <a:off x="2164702" y="4893904"/>
            <a:ext cx="46653" cy="195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C8DF42E6-CE84-4717-8CC2-E1C06FB98EBD}"/>
              </a:ext>
            </a:extLst>
          </p:cNvPr>
          <p:cNvSpPr/>
          <p:nvPr/>
        </p:nvSpPr>
        <p:spPr>
          <a:xfrm>
            <a:off x="2682550" y="4091763"/>
            <a:ext cx="46653" cy="195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214DFEF-6C7A-45DA-85C9-353C76F6EDF5}"/>
              </a:ext>
            </a:extLst>
          </p:cNvPr>
          <p:cNvSpPr/>
          <p:nvPr/>
        </p:nvSpPr>
        <p:spPr>
          <a:xfrm>
            <a:off x="2906483" y="4313851"/>
            <a:ext cx="653143" cy="849083"/>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 name="Oval 5">
            <a:extLst>
              <a:ext uri="{FF2B5EF4-FFF2-40B4-BE49-F238E27FC236}">
                <a16:creationId xmlns:a16="http://schemas.microsoft.com/office/drawing/2014/main" id="{364E4C77-7861-45D0-906F-7FC3415ADBAD}"/>
              </a:ext>
            </a:extLst>
          </p:cNvPr>
          <p:cNvSpPr/>
          <p:nvPr/>
        </p:nvSpPr>
        <p:spPr>
          <a:xfrm>
            <a:off x="3687143" y="4023825"/>
            <a:ext cx="46653" cy="195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C110DF39-378C-4642-83C1-B58524DD9BB6}"/>
              </a:ext>
            </a:extLst>
          </p:cNvPr>
          <p:cNvSpPr/>
          <p:nvPr/>
        </p:nvSpPr>
        <p:spPr>
          <a:xfrm flipV="1">
            <a:off x="4182811" y="3621975"/>
            <a:ext cx="45719" cy="1168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8D5FEC5-6D2E-47AC-8DA2-C38247A3998D}"/>
              </a:ext>
            </a:extLst>
          </p:cNvPr>
          <p:cNvSpPr/>
          <p:nvPr/>
        </p:nvSpPr>
        <p:spPr>
          <a:xfrm>
            <a:off x="3079102" y="4418745"/>
            <a:ext cx="46653" cy="195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C228B03-2319-45CE-A919-E03F725C6955}"/>
              </a:ext>
            </a:extLst>
          </p:cNvPr>
          <p:cNvSpPr/>
          <p:nvPr/>
        </p:nvSpPr>
        <p:spPr>
          <a:xfrm>
            <a:off x="2323322" y="5113175"/>
            <a:ext cx="46653" cy="195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CDD62F5C-56BF-4A51-90F2-510CB077013C}"/>
              </a:ext>
            </a:extLst>
          </p:cNvPr>
          <p:cNvSpPr/>
          <p:nvPr/>
        </p:nvSpPr>
        <p:spPr>
          <a:xfrm>
            <a:off x="3257331" y="4795932"/>
            <a:ext cx="46653" cy="195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00D67C7-91F5-4CD1-B5CF-372C07B1E705}"/>
              </a:ext>
            </a:extLst>
          </p:cNvPr>
          <p:cNvSpPr/>
          <p:nvPr/>
        </p:nvSpPr>
        <p:spPr>
          <a:xfrm>
            <a:off x="4132610" y="2850430"/>
            <a:ext cx="46653" cy="195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11D45CA6-3132-4C3A-8098-67CF0C6437D8}"/>
              </a:ext>
            </a:extLst>
          </p:cNvPr>
          <p:cNvCxnSpPr>
            <a:cxnSpLocks/>
          </p:cNvCxnSpPr>
          <p:nvPr/>
        </p:nvCxnSpPr>
        <p:spPr>
          <a:xfrm>
            <a:off x="5374433" y="5113176"/>
            <a:ext cx="6811345" cy="0"/>
          </a:xfrm>
          <a:prstGeom prst="line">
            <a:avLst/>
          </a:prstGeom>
          <a:ln w="38100">
            <a:solidFill>
              <a:schemeClr val="tx1">
                <a:lumMod val="95000"/>
                <a:lumOff val="5000"/>
              </a:schemeClr>
            </a:solidFill>
          </a:ln>
        </p:spPr>
        <p:style>
          <a:lnRef idx="3">
            <a:schemeClr val="accent2"/>
          </a:lnRef>
          <a:fillRef idx="0">
            <a:schemeClr val="accent2"/>
          </a:fillRef>
          <a:effectRef idx="2">
            <a:schemeClr val="accent2"/>
          </a:effectRef>
          <a:fontRef idx="minor">
            <a:schemeClr val="tx1"/>
          </a:fontRef>
        </p:style>
      </p:cxnSp>
      <p:sp>
        <p:nvSpPr>
          <p:cNvPr id="15" name="TextBox 14">
            <a:extLst>
              <a:ext uri="{FF2B5EF4-FFF2-40B4-BE49-F238E27FC236}">
                <a16:creationId xmlns:a16="http://schemas.microsoft.com/office/drawing/2014/main" id="{19AEF5B8-0E1A-4B0D-B10E-F04790E35632}"/>
              </a:ext>
            </a:extLst>
          </p:cNvPr>
          <p:cNvSpPr txBox="1"/>
          <p:nvPr/>
        </p:nvSpPr>
        <p:spPr>
          <a:xfrm>
            <a:off x="5374433" y="5179597"/>
            <a:ext cx="6817567" cy="246221"/>
          </a:xfrm>
          <a:prstGeom prst="rect">
            <a:avLst/>
          </a:prstGeom>
          <a:noFill/>
        </p:spPr>
        <p:txBody>
          <a:bodyPr wrap="square" rtlCol="0">
            <a:spAutoFit/>
          </a:bodyPr>
          <a:lstStyle/>
          <a:p>
            <a:r>
              <a:rPr lang="en-US" sz="1000" b="1" dirty="0"/>
              <a:t>1	2	3	4	5	6	7	8</a:t>
            </a:r>
          </a:p>
        </p:txBody>
      </p:sp>
      <p:sp>
        <p:nvSpPr>
          <p:cNvPr id="24" name="Freeform: Shape 23">
            <a:extLst>
              <a:ext uri="{FF2B5EF4-FFF2-40B4-BE49-F238E27FC236}">
                <a16:creationId xmlns:a16="http://schemas.microsoft.com/office/drawing/2014/main" id="{F3978D49-DB78-4AEC-BF4F-16558DEA86D3}"/>
              </a:ext>
            </a:extLst>
          </p:cNvPr>
          <p:cNvSpPr/>
          <p:nvPr/>
        </p:nvSpPr>
        <p:spPr>
          <a:xfrm>
            <a:off x="3554963" y="2855167"/>
            <a:ext cx="989045" cy="1698172"/>
          </a:xfrm>
          <a:custGeom>
            <a:avLst/>
            <a:gdLst>
              <a:gd name="connsiteX0" fmla="*/ 335902 w 989045"/>
              <a:gd name="connsiteY0" fmla="*/ 251927 h 1698172"/>
              <a:gd name="connsiteX1" fmla="*/ 214604 w 989045"/>
              <a:gd name="connsiteY1" fmla="*/ 363894 h 1698172"/>
              <a:gd name="connsiteX2" fmla="*/ 186613 w 989045"/>
              <a:gd name="connsiteY2" fmla="*/ 391886 h 1698172"/>
              <a:gd name="connsiteX3" fmla="*/ 111968 w 989045"/>
              <a:gd name="connsiteY3" fmla="*/ 578498 h 1698172"/>
              <a:gd name="connsiteX4" fmla="*/ 83976 w 989045"/>
              <a:gd name="connsiteY4" fmla="*/ 653143 h 1698172"/>
              <a:gd name="connsiteX5" fmla="*/ 74645 w 989045"/>
              <a:gd name="connsiteY5" fmla="*/ 699796 h 1698172"/>
              <a:gd name="connsiteX6" fmla="*/ 46653 w 989045"/>
              <a:gd name="connsiteY6" fmla="*/ 867747 h 1698172"/>
              <a:gd name="connsiteX7" fmla="*/ 37323 w 989045"/>
              <a:gd name="connsiteY7" fmla="*/ 942392 h 1698172"/>
              <a:gd name="connsiteX8" fmla="*/ 18661 w 989045"/>
              <a:gd name="connsiteY8" fmla="*/ 998376 h 1698172"/>
              <a:gd name="connsiteX9" fmla="*/ 0 w 989045"/>
              <a:gd name="connsiteY9" fmla="*/ 1119674 h 1698172"/>
              <a:gd name="connsiteX10" fmla="*/ 27992 w 989045"/>
              <a:gd name="connsiteY10" fmla="*/ 1296955 h 1698172"/>
              <a:gd name="connsiteX11" fmla="*/ 46653 w 989045"/>
              <a:gd name="connsiteY11" fmla="*/ 1334278 h 1698172"/>
              <a:gd name="connsiteX12" fmla="*/ 74645 w 989045"/>
              <a:gd name="connsiteY12" fmla="*/ 1352939 h 1698172"/>
              <a:gd name="connsiteX13" fmla="*/ 93306 w 989045"/>
              <a:gd name="connsiteY13" fmla="*/ 1408923 h 1698172"/>
              <a:gd name="connsiteX14" fmla="*/ 102637 w 989045"/>
              <a:gd name="connsiteY14" fmla="*/ 1436915 h 1698172"/>
              <a:gd name="connsiteX15" fmla="*/ 121298 w 989045"/>
              <a:gd name="connsiteY15" fmla="*/ 1520890 h 1698172"/>
              <a:gd name="connsiteX16" fmla="*/ 139959 w 989045"/>
              <a:gd name="connsiteY16" fmla="*/ 1548882 h 1698172"/>
              <a:gd name="connsiteX17" fmla="*/ 205274 w 989045"/>
              <a:gd name="connsiteY17" fmla="*/ 1632857 h 1698172"/>
              <a:gd name="connsiteX18" fmla="*/ 307910 w 989045"/>
              <a:gd name="connsiteY18" fmla="*/ 1679511 h 1698172"/>
              <a:gd name="connsiteX19" fmla="*/ 382555 w 989045"/>
              <a:gd name="connsiteY19" fmla="*/ 1698172 h 1698172"/>
              <a:gd name="connsiteX20" fmla="*/ 690466 w 989045"/>
              <a:gd name="connsiteY20" fmla="*/ 1660849 h 1698172"/>
              <a:gd name="connsiteX21" fmla="*/ 718457 w 989045"/>
              <a:gd name="connsiteY21" fmla="*/ 1642188 h 1698172"/>
              <a:gd name="connsiteX22" fmla="*/ 755780 w 989045"/>
              <a:gd name="connsiteY22" fmla="*/ 1604866 h 1698172"/>
              <a:gd name="connsiteX23" fmla="*/ 839755 w 989045"/>
              <a:gd name="connsiteY23" fmla="*/ 1427584 h 1698172"/>
              <a:gd name="connsiteX24" fmla="*/ 886408 w 989045"/>
              <a:gd name="connsiteY24" fmla="*/ 1324947 h 1698172"/>
              <a:gd name="connsiteX25" fmla="*/ 914400 w 989045"/>
              <a:gd name="connsiteY25" fmla="*/ 1222311 h 1698172"/>
              <a:gd name="connsiteX26" fmla="*/ 942392 w 989045"/>
              <a:gd name="connsiteY26" fmla="*/ 1101013 h 1698172"/>
              <a:gd name="connsiteX27" fmla="*/ 979715 w 989045"/>
              <a:gd name="connsiteY27" fmla="*/ 830425 h 1698172"/>
              <a:gd name="connsiteX28" fmla="*/ 989045 w 989045"/>
              <a:gd name="connsiteY28" fmla="*/ 699796 h 1698172"/>
              <a:gd name="connsiteX29" fmla="*/ 942392 w 989045"/>
              <a:gd name="connsiteY29" fmla="*/ 251927 h 1698172"/>
              <a:gd name="connsiteX30" fmla="*/ 886408 w 989045"/>
              <a:gd name="connsiteY30" fmla="*/ 149290 h 1698172"/>
              <a:gd name="connsiteX31" fmla="*/ 839755 w 989045"/>
              <a:gd name="connsiteY31" fmla="*/ 93306 h 1698172"/>
              <a:gd name="connsiteX32" fmla="*/ 774441 w 989045"/>
              <a:gd name="connsiteY32" fmla="*/ 46653 h 1698172"/>
              <a:gd name="connsiteX33" fmla="*/ 634482 w 989045"/>
              <a:gd name="connsiteY33" fmla="*/ 0 h 1698172"/>
              <a:gd name="connsiteX34" fmla="*/ 475861 w 989045"/>
              <a:gd name="connsiteY34" fmla="*/ 9331 h 1698172"/>
              <a:gd name="connsiteX35" fmla="*/ 419878 w 989045"/>
              <a:gd name="connsiteY35" fmla="*/ 37323 h 1698172"/>
              <a:gd name="connsiteX36" fmla="*/ 251927 w 989045"/>
              <a:gd name="connsiteY36" fmla="*/ 158621 h 1698172"/>
              <a:gd name="connsiteX37" fmla="*/ 205274 w 989045"/>
              <a:gd name="connsiteY37" fmla="*/ 223935 h 1698172"/>
              <a:gd name="connsiteX38" fmla="*/ 195943 w 989045"/>
              <a:gd name="connsiteY38" fmla="*/ 410547 h 169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989045" h="1698172">
                <a:moveTo>
                  <a:pt x="335902" y="251927"/>
                </a:moveTo>
                <a:cubicBezTo>
                  <a:pt x="261774" y="311229"/>
                  <a:pt x="303327" y="275170"/>
                  <a:pt x="214604" y="363894"/>
                </a:cubicBezTo>
                <a:cubicBezTo>
                  <a:pt x="205274" y="373225"/>
                  <a:pt x="193402" y="380571"/>
                  <a:pt x="186613" y="391886"/>
                </a:cubicBezTo>
                <a:cubicBezTo>
                  <a:pt x="126880" y="491441"/>
                  <a:pt x="181819" y="392229"/>
                  <a:pt x="111968" y="578498"/>
                </a:cubicBezTo>
                <a:cubicBezTo>
                  <a:pt x="102637" y="603380"/>
                  <a:pt x="91791" y="627744"/>
                  <a:pt x="83976" y="653143"/>
                </a:cubicBezTo>
                <a:cubicBezTo>
                  <a:pt x="79312" y="668301"/>
                  <a:pt x="77362" y="684172"/>
                  <a:pt x="74645" y="699796"/>
                </a:cubicBezTo>
                <a:cubicBezTo>
                  <a:pt x="64920" y="755713"/>
                  <a:pt x="53692" y="811429"/>
                  <a:pt x="46653" y="867747"/>
                </a:cubicBezTo>
                <a:cubicBezTo>
                  <a:pt x="43543" y="892629"/>
                  <a:pt x="42577" y="917873"/>
                  <a:pt x="37323" y="942392"/>
                </a:cubicBezTo>
                <a:cubicBezTo>
                  <a:pt x="33201" y="961626"/>
                  <a:pt x="23837" y="979398"/>
                  <a:pt x="18661" y="998376"/>
                </a:cubicBezTo>
                <a:cubicBezTo>
                  <a:pt x="8799" y="1034537"/>
                  <a:pt x="4364" y="1084760"/>
                  <a:pt x="0" y="1119674"/>
                </a:cubicBezTo>
                <a:cubicBezTo>
                  <a:pt x="13644" y="1337976"/>
                  <a:pt x="-19140" y="1214474"/>
                  <a:pt x="27992" y="1296955"/>
                </a:cubicBezTo>
                <a:cubicBezTo>
                  <a:pt x="34893" y="1309032"/>
                  <a:pt x="37748" y="1323592"/>
                  <a:pt x="46653" y="1334278"/>
                </a:cubicBezTo>
                <a:cubicBezTo>
                  <a:pt x="53832" y="1342893"/>
                  <a:pt x="65314" y="1346719"/>
                  <a:pt x="74645" y="1352939"/>
                </a:cubicBezTo>
                <a:lnTo>
                  <a:pt x="93306" y="1408923"/>
                </a:lnTo>
                <a:cubicBezTo>
                  <a:pt x="96416" y="1418254"/>
                  <a:pt x="100708" y="1427271"/>
                  <a:pt x="102637" y="1436915"/>
                </a:cubicBezTo>
                <a:cubicBezTo>
                  <a:pt x="104297" y="1445212"/>
                  <a:pt x="116359" y="1509364"/>
                  <a:pt x="121298" y="1520890"/>
                </a:cubicBezTo>
                <a:cubicBezTo>
                  <a:pt x="125715" y="1531197"/>
                  <a:pt x="134016" y="1539373"/>
                  <a:pt x="139959" y="1548882"/>
                </a:cubicBezTo>
                <a:cubicBezTo>
                  <a:pt x="166037" y="1590607"/>
                  <a:pt x="165766" y="1602129"/>
                  <a:pt x="205274" y="1632857"/>
                </a:cubicBezTo>
                <a:cubicBezTo>
                  <a:pt x="239314" y="1659332"/>
                  <a:pt x="266698" y="1667736"/>
                  <a:pt x="307910" y="1679511"/>
                </a:cubicBezTo>
                <a:cubicBezTo>
                  <a:pt x="332571" y="1686557"/>
                  <a:pt x="382555" y="1698172"/>
                  <a:pt x="382555" y="1698172"/>
                </a:cubicBezTo>
                <a:cubicBezTo>
                  <a:pt x="505190" y="1689412"/>
                  <a:pt x="592548" y="1709809"/>
                  <a:pt x="690466" y="1660849"/>
                </a:cubicBezTo>
                <a:cubicBezTo>
                  <a:pt x="700496" y="1655834"/>
                  <a:pt x="709943" y="1649486"/>
                  <a:pt x="718457" y="1642188"/>
                </a:cubicBezTo>
                <a:cubicBezTo>
                  <a:pt x="731815" y="1630738"/>
                  <a:pt x="745765" y="1619332"/>
                  <a:pt x="755780" y="1604866"/>
                </a:cubicBezTo>
                <a:cubicBezTo>
                  <a:pt x="802353" y="1537594"/>
                  <a:pt x="807642" y="1502515"/>
                  <a:pt x="839755" y="1427584"/>
                </a:cubicBezTo>
                <a:cubicBezTo>
                  <a:pt x="854559" y="1393042"/>
                  <a:pt x="873565" y="1360265"/>
                  <a:pt x="886408" y="1324947"/>
                </a:cubicBezTo>
                <a:cubicBezTo>
                  <a:pt x="898527" y="1291620"/>
                  <a:pt x="905799" y="1256714"/>
                  <a:pt x="914400" y="1222311"/>
                </a:cubicBezTo>
                <a:cubicBezTo>
                  <a:pt x="924464" y="1182055"/>
                  <a:pt x="934556" y="1141762"/>
                  <a:pt x="942392" y="1101013"/>
                </a:cubicBezTo>
                <a:cubicBezTo>
                  <a:pt x="953490" y="1043302"/>
                  <a:pt x="974599" y="881588"/>
                  <a:pt x="979715" y="830425"/>
                </a:cubicBezTo>
                <a:cubicBezTo>
                  <a:pt x="984059" y="786988"/>
                  <a:pt x="985935" y="743339"/>
                  <a:pt x="989045" y="699796"/>
                </a:cubicBezTo>
                <a:cubicBezTo>
                  <a:pt x="983295" y="596303"/>
                  <a:pt x="992421" y="379777"/>
                  <a:pt x="942392" y="251927"/>
                </a:cubicBezTo>
                <a:cubicBezTo>
                  <a:pt x="928191" y="215636"/>
                  <a:pt x="907579" y="182009"/>
                  <a:pt x="886408" y="149290"/>
                </a:cubicBezTo>
                <a:cubicBezTo>
                  <a:pt x="873212" y="128896"/>
                  <a:pt x="857662" y="109720"/>
                  <a:pt x="839755" y="93306"/>
                </a:cubicBezTo>
                <a:cubicBezTo>
                  <a:pt x="820033" y="75227"/>
                  <a:pt x="797383" y="60418"/>
                  <a:pt x="774441" y="46653"/>
                </a:cubicBezTo>
                <a:cubicBezTo>
                  <a:pt x="700758" y="2443"/>
                  <a:pt x="711023" y="10935"/>
                  <a:pt x="634482" y="0"/>
                </a:cubicBezTo>
                <a:cubicBezTo>
                  <a:pt x="581608" y="3110"/>
                  <a:pt x="528043" y="256"/>
                  <a:pt x="475861" y="9331"/>
                </a:cubicBezTo>
                <a:cubicBezTo>
                  <a:pt x="455306" y="12906"/>
                  <a:pt x="437769" y="26589"/>
                  <a:pt x="419878" y="37323"/>
                </a:cubicBezTo>
                <a:cubicBezTo>
                  <a:pt x="398945" y="49883"/>
                  <a:pt x="264902" y="139158"/>
                  <a:pt x="251927" y="158621"/>
                </a:cubicBezTo>
                <a:cubicBezTo>
                  <a:pt x="224640" y="199552"/>
                  <a:pt x="239994" y="177642"/>
                  <a:pt x="205274" y="223935"/>
                </a:cubicBezTo>
                <a:cubicBezTo>
                  <a:pt x="191314" y="335614"/>
                  <a:pt x="195943" y="273505"/>
                  <a:pt x="195943" y="41054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A80C91B7-D2A9-4442-871C-0BD8230E2255}"/>
              </a:ext>
            </a:extLst>
          </p:cNvPr>
          <p:cNvCxnSpPr/>
          <p:nvPr/>
        </p:nvCxnSpPr>
        <p:spPr>
          <a:xfrm flipV="1">
            <a:off x="5486400" y="4553339"/>
            <a:ext cx="0" cy="55983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FE11305-74AE-4DA5-AA85-BBD6F694DB0C}"/>
              </a:ext>
            </a:extLst>
          </p:cNvPr>
          <p:cNvCxnSpPr>
            <a:cxnSpLocks/>
          </p:cNvCxnSpPr>
          <p:nvPr/>
        </p:nvCxnSpPr>
        <p:spPr>
          <a:xfrm>
            <a:off x="5486400" y="4553338"/>
            <a:ext cx="90506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1C6F487-E3D6-4AF5-BB1C-D9C9008D4C51}"/>
              </a:ext>
            </a:extLst>
          </p:cNvPr>
          <p:cNvCxnSpPr/>
          <p:nvPr/>
        </p:nvCxnSpPr>
        <p:spPr>
          <a:xfrm flipV="1">
            <a:off x="6413241" y="4553338"/>
            <a:ext cx="0" cy="55983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76F1CA3-CE3C-434B-9233-09CFA7B52B14}"/>
              </a:ext>
            </a:extLst>
          </p:cNvPr>
          <p:cNvCxnSpPr/>
          <p:nvPr/>
        </p:nvCxnSpPr>
        <p:spPr>
          <a:xfrm flipV="1">
            <a:off x="8220269" y="4313851"/>
            <a:ext cx="0" cy="775996"/>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E5E4C31-5EF6-421A-8A8C-443FB517D21F}"/>
              </a:ext>
            </a:extLst>
          </p:cNvPr>
          <p:cNvCxnSpPr/>
          <p:nvPr/>
        </p:nvCxnSpPr>
        <p:spPr>
          <a:xfrm>
            <a:off x="8192278" y="4313851"/>
            <a:ext cx="1026367"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DD70AF3-34E8-406A-9D00-FB4502C08D1F}"/>
              </a:ext>
            </a:extLst>
          </p:cNvPr>
          <p:cNvCxnSpPr/>
          <p:nvPr/>
        </p:nvCxnSpPr>
        <p:spPr>
          <a:xfrm>
            <a:off x="9218645" y="4313851"/>
            <a:ext cx="0" cy="775996"/>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7838C95-B59D-466F-9E63-49C0DB347362}"/>
              </a:ext>
            </a:extLst>
          </p:cNvPr>
          <p:cNvCxnSpPr>
            <a:cxnSpLocks/>
          </p:cNvCxnSpPr>
          <p:nvPr/>
        </p:nvCxnSpPr>
        <p:spPr>
          <a:xfrm flipV="1">
            <a:off x="7324532" y="3759486"/>
            <a:ext cx="18660" cy="135369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9B09675-7E73-40E1-AD5A-E95AC7F34F39}"/>
              </a:ext>
            </a:extLst>
          </p:cNvPr>
          <p:cNvCxnSpPr/>
          <p:nvPr/>
        </p:nvCxnSpPr>
        <p:spPr>
          <a:xfrm>
            <a:off x="7343192" y="3759486"/>
            <a:ext cx="1329611"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311A58AD-124B-417E-8A19-2768783DA4A7}"/>
              </a:ext>
            </a:extLst>
          </p:cNvPr>
          <p:cNvCxnSpPr/>
          <p:nvPr/>
        </p:nvCxnSpPr>
        <p:spPr>
          <a:xfrm>
            <a:off x="8705461" y="3759486"/>
            <a:ext cx="0" cy="554365"/>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D673E05-8427-40A7-9F2D-0E086C802FCB}"/>
              </a:ext>
            </a:extLst>
          </p:cNvPr>
          <p:cNvCxnSpPr/>
          <p:nvPr/>
        </p:nvCxnSpPr>
        <p:spPr>
          <a:xfrm flipV="1">
            <a:off x="10049069" y="3704253"/>
            <a:ext cx="0" cy="1408922"/>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E9F86CC-3493-4FE3-A83D-D572269F43DE}"/>
              </a:ext>
            </a:extLst>
          </p:cNvPr>
          <p:cNvCxnSpPr>
            <a:cxnSpLocks/>
          </p:cNvCxnSpPr>
          <p:nvPr/>
        </p:nvCxnSpPr>
        <p:spPr>
          <a:xfrm>
            <a:off x="10058400" y="3704253"/>
            <a:ext cx="998376"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D95A4E1C-A003-4294-B7F6-3D724CB5EBA3}"/>
              </a:ext>
            </a:extLst>
          </p:cNvPr>
          <p:cNvCxnSpPr>
            <a:cxnSpLocks/>
          </p:cNvCxnSpPr>
          <p:nvPr/>
        </p:nvCxnSpPr>
        <p:spPr>
          <a:xfrm flipH="1">
            <a:off x="11047445" y="3704253"/>
            <a:ext cx="9331" cy="1385594"/>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A44D8D0-4751-4061-A6BA-D839415A90FC}"/>
              </a:ext>
            </a:extLst>
          </p:cNvPr>
          <p:cNvCxnSpPr/>
          <p:nvPr/>
        </p:nvCxnSpPr>
        <p:spPr>
          <a:xfrm flipV="1">
            <a:off x="11915192" y="2957804"/>
            <a:ext cx="0" cy="2132043"/>
          </a:xfrm>
          <a:prstGeom prst="line">
            <a:avLst/>
          </a:prstGeom>
          <a:ln w="3810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90F5AA75-4036-4A98-BA33-20828325F37E}"/>
              </a:ext>
            </a:extLst>
          </p:cNvPr>
          <p:cNvCxnSpPr/>
          <p:nvPr/>
        </p:nvCxnSpPr>
        <p:spPr>
          <a:xfrm flipH="1">
            <a:off x="10557588" y="2948473"/>
            <a:ext cx="1338943" cy="0"/>
          </a:xfrm>
          <a:prstGeom prst="line">
            <a:avLst/>
          </a:prstGeom>
          <a:ln w="3810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6117D15A-4DE1-47AD-952B-B06447F014F5}"/>
              </a:ext>
            </a:extLst>
          </p:cNvPr>
          <p:cNvCxnSpPr/>
          <p:nvPr/>
        </p:nvCxnSpPr>
        <p:spPr>
          <a:xfrm>
            <a:off x="10557588" y="2957804"/>
            <a:ext cx="0" cy="746449"/>
          </a:xfrm>
          <a:prstGeom prst="line">
            <a:avLst/>
          </a:prstGeom>
          <a:ln w="3810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58" name="Freeform: Shape 57">
            <a:extLst>
              <a:ext uri="{FF2B5EF4-FFF2-40B4-BE49-F238E27FC236}">
                <a16:creationId xmlns:a16="http://schemas.microsoft.com/office/drawing/2014/main" id="{ED6F651B-CE0A-4F4A-9AD0-46424BD16FC9}"/>
              </a:ext>
            </a:extLst>
          </p:cNvPr>
          <p:cNvSpPr/>
          <p:nvPr/>
        </p:nvSpPr>
        <p:spPr>
          <a:xfrm>
            <a:off x="1455576" y="3592286"/>
            <a:ext cx="2482495" cy="2397967"/>
          </a:xfrm>
          <a:custGeom>
            <a:avLst/>
            <a:gdLst>
              <a:gd name="connsiteX0" fmla="*/ 699795 w 2482495"/>
              <a:gd name="connsiteY0" fmla="*/ 74645 h 2397967"/>
              <a:gd name="connsiteX1" fmla="*/ 597159 w 2482495"/>
              <a:gd name="connsiteY1" fmla="*/ 139959 h 2397967"/>
              <a:gd name="connsiteX2" fmla="*/ 541175 w 2482495"/>
              <a:gd name="connsiteY2" fmla="*/ 205273 h 2397967"/>
              <a:gd name="connsiteX3" fmla="*/ 466530 w 2482495"/>
              <a:gd name="connsiteY3" fmla="*/ 261257 h 2397967"/>
              <a:gd name="connsiteX4" fmla="*/ 410546 w 2482495"/>
              <a:gd name="connsiteY4" fmla="*/ 326571 h 2397967"/>
              <a:gd name="connsiteX5" fmla="*/ 335902 w 2482495"/>
              <a:gd name="connsiteY5" fmla="*/ 391885 h 2397967"/>
              <a:gd name="connsiteX6" fmla="*/ 177281 w 2482495"/>
              <a:gd name="connsiteY6" fmla="*/ 625151 h 2397967"/>
              <a:gd name="connsiteX7" fmla="*/ 121297 w 2482495"/>
              <a:gd name="connsiteY7" fmla="*/ 811763 h 2397967"/>
              <a:gd name="connsiteX8" fmla="*/ 0 w 2482495"/>
              <a:gd name="connsiteY8" fmla="*/ 1315616 h 2397967"/>
              <a:gd name="connsiteX9" fmla="*/ 27991 w 2482495"/>
              <a:gd name="connsiteY9" fmla="*/ 1931436 h 2397967"/>
              <a:gd name="connsiteX10" fmla="*/ 158620 w 2482495"/>
              <a:gd name="connsiteY10" fmla="*/ 2034073 h 2397967"/>
              <a:gd name="connsiteX11" fmla="*/ 261257 w 2482495"/>
              <a:gd name="connsiteY11" fmla="*/ 2136710 h 2397967"/>
              <a:gd name="connsiteX12" fmla="*/ 391885 w 2482495"/>
              <a:gd name="connsiteY12" fmla="*/ 2230016 h 2397967"/>
              <a:gd name="connsiteX13" fmla="*/ 615820 w 2482495"/>
              <a:gd name="connsiteY13" fmla="*/ 2341983 h 2397967"/>
              <a:gd name="connsiteX14" fmla="*/ 774440 w 2482495"/>
              <a:gd name="connsiteY14" fmla="*/ 2369975 h 2397967"/>
              <a:gd name="connsiteX15" fmla="*/ 1110342 w 2482495"/>
              <a:gd name="connsiteY15" fmla="*/ 2397967 h 2397967"/>
              <a:gd name="connsiteX16" fmla="*/ 1464906 w 2482495"/>
              <a:gd name="connsiteY16" fmla="*/ 2388636 h 2397967"/>
              <a:gd name="connsiteX17" fmla="*/ 1530220 w 2482495"/>
              <a:gd name="connsiteY17" fmla="*/ 2369975 h 2397967"/>
              <a:gd name="connsiteX18" fmla="*/ 1595534 w 2482495"/>
              <a:gd name="connsiteY18" fmla="*/ 2360645 h 2397967"/>
              <a:gd name="connsiteX19" fmla="*/ 1772816 w 2482495"/>
              <a:gd name="connsiteY19" fmla="*/ 2286000 h 2397967"/>
              <a:gd name="connsiteX20" fmla="*/ 1903444 w 2482495"/>
              <a:gd name="connsiteY20" fmla="*/ 2192694 h 2397967"/>
              <a:gd name="connsiteX21" fmla="*/ 2043404 w 2482495"/>
              <a:gd name="connsiteY21" fmla="*/ 2099387 h 2397967"/>
              <a:gd name="connsiteX22" fmla="*/ 2202024 w 2482495"/>
              <a:gd name="connsiteY22" fmla="*/ 1959428 h 2397967"/>
              <a:gd name="connsiteX23" fmla="*/ 2332653 w 2482495"/>
              <a:gd name="connsiteY23" fmla="*/ 1838130 h 2397967"/>
              <a:gd name="connsiteX24" fmla="*/ 2369975 w 2482495"/>
              <a:gd name="connsiteY24" fmla="*/ 1782147 h 2397967"/>
              <a:gd name="connsiteX25" fmla="*/ 2453951 w 2482495"/>
              <a:gd name="connsiteY25" fmla="*/ 1670179 h 2397967"/>
              <a:gd name="connsiteX26" fmla="*/ 2463281 w 2482495"/>
              <a:gd name="connsiteY26" fmla="*/ 1315616 h 2397967"/>
              <a:gd name="connsiteX27" fmla="*/ 2453951 w 2482495"/>
              <a:gd name="connsiteY27" fmla="*/ 1166326 h 2397967"/>
              <a:gd name="connsiteX28" fmla="*/ 2435289 w 2482495"/>
              <a:gd name="connsiteY28" fmla="*/ 1110343 h 2397967"/>
              <a:gd name="connsiteX29" fmla="*/ 2425959 w 2482495"/>
              <a:gd name="connsiteY29" fmla="*/ 1063690 h 2397967"/>
              <a:gd name="connsiteX30" fmla="*/ 2407297 w 2482495"/>
              <a:gd name="connsiteY30" fmla="*/ 1007706 h 2397967"/>
              <a:gd name="connsiteX31" fmla="*/ 2388636 w 2482495"/>
              <a:gd name="connsiteY31" fmla="*/ 905069 h 2397967"/>
              <a:gd name="connsiteX32" fmla="*/ 2379306 w 2482495"/>
              <a:gd name="connsiteY32" fmla="*/ 867747 h 2397967"/>
              <a:gd name="connsiteX33" fmla="*/ 2286000 w 2482495"/>
              <a:gd name="connsiteY33" fmla="*/ 727787 h 2397967"/>
              <a:gd name="connsiteX34" fmla="*/ 2258008 w 2482495"/>
              <a:gd name="connsiteY34" fmla="*/ 681134 h 2397967"/>
              <a:gd name="connsiteX35" fmla="*/ 2220685 w 2482495"/>
              <a:gd name="connsiteY35" fmla="*/ 634481 h 2397967"/>
              <a:gd name="connsiteX36" fmla="*/ 2192693 w 2482495"/>
              <a:gd name="connsiteY36" fmla="*/ 578498 h 2397967"/>
              <a:gd name="connsiteX37" fmla="*/ 2118048 w 2482495"/>
              <a:gd name="connsiteY37" fmla="*/ 475861 h 2397967"/>
              <a:gd name="connsiteX38" fmla="*/ 2034073 w 2482495"/>
              <a:gd name="connsiteY38" fmla="*/ 401216 h 2397967"/>
              <a:gd name="connsiteX39" fmla="*/ 1968759 w 2482495"/>
              <a:gd name="connsiteY39" fmla="*/ 363894 h 2397967"/>
              <a:gd name="connsiteX40" fmla="*/ 1894114 w 2482495"/>
              <a:gd name="connsiteY40" fmla="*/ 298579 h 2397967"/>
              <a:gd name="connsiteX41" fmla="*/ 1819469 w 2482495"/>
              <a:gd name="connsiteY41" fmla="*/ 251926 h 2397967"/>
              <a:gd name="connsiteX42" fmla="*/ 1772816 w 2482495"/>
              <a:gd name="connsiteY42" fmla="*/ 214604 h 2397967"/>
              <a:gd name="connsiteX43" fmla="*/ 1726163 w 2482495"/>
              <a:gd name="connsiteY43" fmla="*/ 186612 h 2397967"/>
              <a:gd name="connsiteX44" fmla="*/ 1679510 w 2482495"/>
              <a:gd name="connsiteY44" fmla="*/ 149290 h 2397967"/>
              <a:gd name="connsiteX45" fmla="*/ 1642187 w 2482495"/>
              <a:gd name="connsiteY45" fmla="*/ 130628 h 2397967"/>
              <a:gd name="connsiteX46" fmla="*/ 1595534 w 2482495"/>
              <a:gd name="connsiteY46" fmla="*/ 102636 h 2397967"/>
              <a:gd name="connsiteX47" fmla="*/ 1492897 w 2482495"/>
              <a:gd name="connsiteY47" fmla="*/ 55983 h 2397967"/>
              <a:gd name="connsiteX48" fmla="*/ 1352938 w 2482495"/>
              <a:gd name="connsiteY48" fmla="*/ 18661 h 2397967"/>
              <a:gd name="connsiteX49" fmla="*/ 1222310 w 2482495"/>
              <a:gd name="connsiteY49" fmla="*/ 0 h 2397967"/>
              <a:gd name="connsiteX50" fmla="*/ 989044 w 2482495"/>
              <a:gd name="connsiteY50" fmla="*/ 9330 h 2397967"/>
              <a:gd name="connsiteX51" fmla="*/ 877077 w 2482495"/>
              <a:gd name="connsiteY51" fmla="*/ 46653 h 2397967"/>
              <a:gd name="connsiteX52" fmla="*/ 821093 w 2482495"/>
              <a:gd name="connsiteY52" fmla="*/ 55983 h 2397967"/>
              <a:gd name="connsiteX53" fmla="*/ 765110 w 2482495"/>
              <a:gd name="connsiteY53" fmla="*/ 83975 h 2397967"/>
              <a:gd name="connsiteX54" fmla="*/ 727787 w 2482495"/>
              <a:gd name="connsiteY54" fmla="*/ 93306 h 2397967"/>
              <a:gd name="connsiteX55" fmla="*/ 671804 w 2482495"/>
              <a:gd name="connsiteY55" fmla="*/ 111967 h 2397967"/>
              <a:gd name="connsiteX56" fmla="*/ 625151 w 2482495"/>
              <a:gd name="connsiteY56" fmla="*/ 121298 h 2397967"/>
              <a:gd name="connsiteX57" fmla="*/ 522514 w 2482495"/>
              <a:gd name="connsiteY57" fmla="*/ 149290 h 2397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482495" h="2397967">
                <a:moveTo>
                  <a:pt x="699795" y="74645"/>
                </a:moveTo>
                <a:cubicBezTo>
                  <a:pt x="679275" y="86957"/>
                  <a:pt x="612128" y="126237"/>
                  <a:pt x="597159" y="139959"/>
                </a:cubicBezTo>
                <a:cubicBezTo>
                  <a:pt x="576021" y="159335"/>
                  <a:pt x="562188" y="185761"/>
                  <a:pt x="541175" y="205273"/>
                </a:cubicBezTo>
                <a:cubicBezTo>
                  <a:pt x="518384" y="226436"/>
                  <a:pt x="489321" y="240094"/>
                  <a:pt x="466530" y="261257"/>
                </a:cubicBezTo>
                <a:cubicBezTo>
                  <a:pt x="445517" y="280769"/>
                  <a:pt x="430822" y="306295"/>
                  <a:pt x="410546" y="326571"/>
                </a:cubicBezTo>
                <a:cubicBezTo>
                  <a:pt x="387168" y="349949"/>
                  <a:pt x="359280" y="368507"/>
                  <a:pt x="335902" y="391885"/>
                </a:cubicBezTo>
                <a:cubicBezTo>
                  <a:pt x="263211" y="464576"/>
                  <a:pt x="218811" y="525479"/>
                  <a:pt x="177281" y="625151"/>
                </a:cubicBezTo>
                <a:cubicBezTo>
                  <a:pt x="152303" y="685098"/>
                  <a:pt x="138982" y="749275"/>
                  <a:pt x="121297" y="811763"/>
                </a:cubicBezTo>
                <a:cubicBezTo>
                  <a:pt x="27710" y="1142438"/>
                  <a:pt x="52302" y="1041029"/>
                  <a:pt x="0" y="1315616"/>
                </a:cubicBezTo>
                <a:cubicBezTo>
                  <a:pt x="9330" y="1520889"/>
                  <a:pt x="-16309" y="1730783"/>
                  <a:pt x="27991" y="1931436"/>
                </a:cubicBezTo>
                <a:cubicBezTo>
                  <a:pt x="39929" y="1985510"/>
                  <a:pt x="117049" y="1997490"/>
                  <a:pt x="158620" y="2034073"/>
                </a:cubicBezTo>
                <a:cubicBezTo>
                  <a:pt x="194942" y="2066037"/>
                  <a:pt x="224210" y="2105590"/>
                  <a:pt x="261257" y="2136710"/>
                </a:cubicBezTo>
                <a:cubicBezTo>
                  <a:pt x="302230" y="2171127"/>
                  <a:pt x="347099" y="2200733"/>
                  <a:pt x="391885" y="2230016"/>
                </a:cubicBezTo>
                <a:cubicBezTo>
                  <a:pt x="450922" y="2268617"/>
                  <a:pt x="546180" y="2322772"/>
                  <a:pt x="615820" y="2341983"/>
                </a:cubicBezTo>
                <a:cubicBezTo>
                  <a:pt x="667577" y="2356261"/>
                  <a:pt x="721289" y="2362382"/>
                  <a:pt x="774440" y="2369975"/>
                </a:cubicBezTo>
                <a:cubicBezTo>
                  <a:pt x="916775" y="2390309"/>
                  <a:pt x="967120" y="2390010"/>
                  <a:pt x="1110342" y="2397967"/>
                </a:cubicBezTo>
                <a:cubicBezTo>
                  <a:pt x="1228530" y="2394857"/>
                  <a:pt x="1346939" y="2396501"/>
                  <a:pt x="1464906" y="2388636"/>
                </a:cubicBezTo>
                <a:cubicBezTo>
                  <a:pt x="1487498" y="2387130"/>
                  <a:pt x="1508080" y="2374719"/>
                  <a:pt x="1530220" y="2369975"/>
                </a:cubicBezTo>
                <a:cubicBezTo>
                  <a:pt x="1551724" y="2365367"/>
                  <a:pt x="1573763" y="2363755"/>
                  <a:pt x="1595534" y="2360645"/>
                </a:cubicBezTo>
                <a:cubicBezTo>
                  <a:pt x="1653821" y="2338227"/>
                  <a:pt x="1717812" y="2318086"/>
                  <a:pt x="1772816" y="2286000"/>
                </a:cubicBezTo>
                <a:cubicBezTo>
                  <a:pt x="1829246" y="2253082"/>
                  <a:pt x="1846125" y="2232101"/>
                  <a:pt x="1903444" y="2192694"/>
                </a:cubicBezTo>
                <a:cubicBezTo>
                  <a:pt x="1988318" y="2134343"/>
                  <a:pt x="1965574" y="2160832"/>
                  <a:pt x="2043404" y="2099387"/>
                </a:cubicBezTo>
                <a:cubicBezTo>
                  <a:pt x="2283052" y="1910191"/>
                  <a:pt x="2070867" y="2077469"/>
                  <a:pt x="2202024" y="1959428"/>
                </a:cubicBezTo>
                <a:cubicBezTo>
                  <a:pt x="2251409" y="1914982"/>
                  <a:pt x="2290611" y="1901193"/>
                  <a:pt x="2332653" y="1838130"/>
                </a:cubicBezTo>
                <a:cubicBezTo>
                  <a:pt x="2345094" y="1819469"/>
                  <a:pt x="2356518" y="1800089"/>
                  <a:pt x="2369975" y="1782147"/>
                </a:cubicBezTo>
                <a:cubicBezTo>
                  <a:pt x="2479798" y="1635715"/>
                  <a:pt x="2358085" y="1813976"/>
                  <a:pt x="2453951" y="1670179"/>
                </a:cubicBezTo>
                <a:cubicBezTo>
                  <a:pt x="2503518" y="1521477"/>
                  <a:pt x="2476173" y="1625018"/>
                  <a:pt x="2463281" y="1315616"/>
                </a:cubicBezTo>
                <a:cubicBezTo>
                  <a:pt x="2461205" y="1265799"/>
                  <a:pt x="2460688" y="1215729"/>
                  <a:pt x="2453951" y="1166326"/>
                </a:cubicBezTo>
                <a:cubicBezTo>
                  <a:pt x="2451293" y="1146836"/>
                  <a:pt x="2440465" y="1129320"/>
                  <a:pt x="2435289" y="1110343"/>
                </a:cubicBezTo>
                <a:cubicBezTo>
                  <a:pt x="2431116" y="1095043"/>
                  <a:pt x="2430132" y="1078990"/>
                  <a:pt x="2425959" y="1063690"/>
                </a:cubicBezTo>
                <a:cubicBezTo>
                  <a:pt x="2420783" y="1044712"/>
                  <a:pt x="2412473" y="1026684"/>
                  <a:pt x="2407297" y="1007706"/>
                </a:cubicBezTo>
                <a:cubicBezTo>
                  <a:pt x="2399796" y="980204"/>
                  <a:pt x="2393966" y="931719"/>
                  <a:pt x="2388636" y="905069"/>
                </a:cubicBezTo>
                <a:cubicBezTo>
                  <a:pt x="2386121" y="892495"/>
                  <a:pt x="2385041" y="879217"/>
                  <a:pt x="2379306" y="867747"/>
                </a:cubicBezTo>
                <a:cubicBezTo>
                  <a:pt x="2317578" y="744291"/>
                  <a:pt x="2343508" y="809942"/>
                  <a:pt x="2286000" y="727787"/>
                </a:cubicBezTo>
                <a:cubicBezTo>
                  <a:pt x="2275600" y="712930"/>
                  <a:pt x="2268408" y="695991"/>
                  <a:pt x="2258008" y="681134"/>
                </a:cubicBezTo>
                <a:cubicBezTo>
                  <a:pt x="2246587" y="664819"/>
                  <a:pt x="2231377" y="651283"/>
                  <a:pt x="2220685" y="634481"/>
                </a:cubicBezTo>
                <a:cubicBezTo>
                  <a:pt x="2209484" y="616879"/>
                  <a:pt x="2203206" y="596520"/>
                  <a:pt x="2192693" y="578498"/>
                </a:cubicBezTo>
                <a:cubicBezTo>
                  <a:pt x="2174171" y="546747"/>
                  <a:pt x="2142879" y="503796"/>
                  <a:pt x="2118048" y="475861"/>
                </a:cubicBezTo>
                <a:cubicBezTo>
                  <a:pt x="2096181" y="451260"/>
                  <a:pt x="2061032" y="419188"/>
                  <a:pt x="2034073" y="401216"/>
                </a:cubicBezTo>
                <a:cubicBezTo>
                  <a:pt x="1983714" y="367643"/>
                  <a:pt x="2010749" y="398249"/>
                  <a:pt x="1968759" y="363894"/>
                </a:cubicBezTo>
                <a:cubicBezTo>
                  <a:pt x="1943170" y="342958"/>
                  <a:pt x="1920564" y="318416"/>
                  <a:pt x="1894114" y="298579"/>
                </a:cubicBezTo>
                <a:cubicBezTo>
                  <a:pt x="1870641" y="280974"/>
                  <a:pt x="1843594" y="268627"/>
                  <a:pt x="1819469" y="251926"/>
                </a:cubicBezTo>
                <a:cubicBezTo>
                  <a:pt x="1803095" y="240590"/>
                  <a:pt x="1789131" y="226024"/>
                  <a:pt x="1772816" y="214604"/>
                </a:cubicBezTo>
                <a:cubicBezTo>
                  <a:pt x="1757959" y="204204"/>
                  <a:pt x="1741020" y="197012"/>
                  <a:pt x="1726163" y="186612"/>
                </a:cubicBezTo>
                <a:cubicBezTo>
                  <a:pt x="1709848" y="175192"/>
                  <a:pt x="1696080" y="160337"/>
                  <a:pt x="1679510" y="149290"/>
                </a:cubicBezTo>
                <a:cubicBezTo>
                  <a:pt x="1667937" y="141574"/>
                  <a:pt x="1654346" y="137383"/>
                  <a:pt x="1642187" y="130628"/>
                </a:cubicBezTo>
                <a:cubicBezTo>
                  <a:pt x="1626334" y="121821"/>
                  <a:pt x="1611455" y="111320"/>
                  <a:pt x="1595534" y="102636"/>
                </a:cubicBezTo>
                <a:cubicBezTo>
                  <a:pt x="1558765" y="82580"/>
                  <a:pt x="1531470" y="70010"/>
                  <a:pt x="1492897" y="55983"/>
                </a:cubicBezTo>
                <a:cubicBezTo>
                  <a:pt x="1441020" y="37118"/>
                  <a:pt x="1410475" y="28667"/>
                  <a:pt x="1352938" y="18661"/>
                </a:cubicBezTo>
                <a:cubicBezTo>
                  <a:pt x="1309604" y="11125"/>
                  <a:pt x="1222310" y="0"/>
                  <a:pt x="1222310" y="0"/>
                </a:cubicBezTo>
                <a:cubicBezTo>
                  <a:pt x="1144555" y="3110"/>
                  <a:pt x="1066677" y="3976"/>
                  <a:pt x="989044" y="9330"/>
                </a:cubicBezTo>
                <a:cubicBezTo>
                  <a:pt x="961425" y="11235"/>
                  <a:pt x="890199" y="42904"/>
                  <a:pt x="877077" y="46653"/>
                </a:cubicBezTo>
                <a:cubicBezTo>
                  <a:pt x="858886" y="51850"/>
                  <a:pt x="839754" y="52873"/>
                  <a:pt x="821093" y="55983"/>
                </a:cubicBezTo>
                <a:cubicBezTo>
                  <a:pt x="802432" y="65314"/>
                  <a:pt x="784481" y="76226"/>
                  <a:pt x="765110" y="83975"/>
                </a:cubicBezTo>
                <a:cubicBezTo>
                  <a:pt x="753203" y="88738"/>
                  <a:pt x="740070" y="89621"/>
                  <a:pt x="727787" y="93306"/>
                </a:cubicBezTo>
                <a:cubicBezTo>
                  <a:pt x="708946" y="98958"/>
                  <a:pt x="690781" y="106791"/>
                  <a:pt x="671804" y="111967"/>
                </a:cubicBezTo>
                <a:cubicBezTo>
                  <a:pt x="656504" y="116140"/>
                  <a:pt x="640604" y="117732"/>
                  <a:pt x="625151" y="121298"/>
                </a:cubicBezTo>
                <a:cubicBezTo>
                  <a:pt x="556744" y="137084"/>
                  <a:pt x="568786" y="133865"/>
                  <a:pt x="522514" y="149290"/>
                </a:cubicBezTo>
              </a:path>
            </a:pathLst>
          </a:cu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cxnSp>
        <p:nvCxnSpPr>
          <p:cNvPr id="60" name="Straight Connector 59">
            <a:extLst>
              <a:ext uri="{FF2B5EF4-FFF2-40B4-BE49-F238E27FC236}">
                <a16:creationId xmlns:a16="http://schemas.microsoft.com/office/drawing/2014/main" id="{EE996C5B-BB60-4960-8C2A-800D7D542179}"/>
              </a:ext>
            </a:extLst>
          </p:cNvPr>
          <p:cNvCxnSpPr>
            <a:cxnSpLocks/>
          </p:cNvCxnSpPr>
          <p:nvPr/>
        </p:nvCxnSpPr>
        <p:spPr>
          <a:xfrm flipV="1">
            <a:off x="5915608" y="2631233"/>
            <a:ext cx="0" cy="1867671"/>
          </a:xfrm>
          <a:prstGeom prst="line">
            <a:avLst/>
          </a:prstGeom>
        </p:spPr>
        <p:style>
          <a:lnRef idx="3">
            <a:schemeClr val="accent2"/>
          </a:lnRef>
          <a:fillRef idx="0">
            <a:schemeClr val="accent2"/>
          </a:fillRef>
          <a:effectRef idx="2">
            <a:schemeClr val="accent2"/>
          </a:effectRef>
          <a:fontRef idx="minor">
            <a:schemeClr val="tx1"/>
          </a:fontRef>
        </p:style>
      </p:cxnSp>
      <p:cxnSp>
        <p:nvCxnSpPr>
          <p:cNvPr id="63" name="Straight Connector 62">
            <a:extLst>
              <a:ext uri="{FF2B5EF4-FFF2-40B4-BE49-F238E27FC236}">
                <a16:creationId xmlns:a16="http://schemas.microsoft.com/office/drawing/2014/main" id="{CE1E09F0-9DFD-4187-964F-5F399C4DAA3B}"/>
              </a:ext>
            </a:extLst>
          </p:cNvPr>
          <p:cNvCxnSpPr/>
          <p:nvPr/>
        </p:nvCxnSpPr>
        <p:spPr>
          <a:xfrm>
            <a:off x="5915608" y="2640563"/>
            <a:ext cx="2052735"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65" name="Straight Connector 64">
            <a:extLst>
              <a:ext uri="{FF2B5EF4-FFF2-40B4-BE49-F238E27FC236}">
                <a16:creationId xmlns:a16="http://schemas.microsoft.com/office/drawing/2014/main" id="{728188F2-CD10-4C48-B1B4-55861ECE57A2}"/>
              </a:ext>
            </a:extLst>
          </p:cNvPr>
          <p:cNvCxnSpPr/>
          <p:nvPr/>
        </p:nvCxnSpPr>
        <p:spPr>
          <a:xfrm>
            <a:off x="7977673" y="2631233"/>
            <a:ext cx="0" cy="1128253"/>
          </a:xfrm>
          <a:prstGeom prst="line">
            <a:avLst/>
          </a:prstGeom>
        </p:spPr>
        <p:style>
          <a:lnRef idx="3">
            <a:schemeClr val="accent2"/>
          </a:lnRef>
          <a:fillRef idx="0">
            <a:schemeClr val="accent2"/>
          </a:fillRef>
          <a:effectRef idx="2">
            <a:schemeClr val="accent2"/>
          </a:effectRef>
          <a:fontRef idx="minor">
            <a:schemeClr val="tx1"/>
          </a:fontRef>
        </p:style>
      </p:cxnSp>
      <p:sp>
        <p:nvSpPr>
          <p:cNvPr id="68" name="Freeform: Shape 67">
            <a:extLst>
              <a:ext uri="{FF2B5EF4-FFF2-40B4-BE49-F238E27FC236}">
                <a16:creationId xmlns:a16="http://schemas.microsoft.com/office/drawing/2014/main" id="{0360505D-E1BE-44D0-AEA7-6D47D2996B48}"/>
              </a:ext>
            </a:extLst>
          </p:cNvPr>
          <p:cNvSpPr/>
          <p:nvPr/>
        </p:nvSpPr>
        <p:spPr>
          <a:xfrm>
            <a:off x="1119673" y="2472612"/>
            <a:ext cx="3750907" cy="3788275"/>
          </a:xfrm>
          <a:custGeom>
            <a:avLst/>
            <a:gdLst>
              <a:gd name="connsiteX0" fmla="*/ 793103 w 3750907"/>
              <a:gd name="connsiteY0" fmla="*/ 755780 h 3788275"/>
              <a:gd name="connsiteX1" fmla="*/ 746449 w 3750907"/>
              <a:gd name="connsiteY1" fmla="*/ 783772 h 3788275"/>
              <a:gd name="connsiteX2" fmla="*/ 569168 w 3750907"/>
              <a:gd name="connsiteY2" fmla="*/ 933061 h 3788275"/>
              <a:gd name="connsiteX3" fmla="*/ 457200 w 3750907"/>
              <a:gd name="connsiteY3" fmla="*/ 1017037 h 3788275"/>
              <a:gd name="connsiteX4" fmla="*/ 401217 w 3750907"/>
              <a:gd name="connsiteY4" fmla="*/ 1063690 h 3788275"/>
              <a:gd name="connsiteX5" fmla="*/ 345233 w 3750907"/>
              <a:gd name="connsiteY5" fmla="*/ 1119674 h 3788275"/>
              <a:gd name="connsiteX6" fmla="*/ 223935 w 3750907"/>
              <a:gd name="connsiteY6" fmla="*/ 1315617 h 3788275"/>
              <a:gd name="connsiteX7" fmla="*/ 186613 w 3750907"/>
              <a:gd name="connsiteY7" fmla="*/ 1399592 h 3788275"/>
              <a:gd name="connsiteX8" fmla="*/ 167951 w 3750907"/>
              <a:gd name="connsiteY8" fmla="*/ 1474237 h 3788275"/>
              <a:gd name="connsiteX9" fmla="*/ 139960 w 3750907"/>
              <a:gd name="connsiteY9" fmla="*/ 1567543 h 3788275"/>
              <a:gd name="connsiteX10" fmla="*/ 46654 w 3750907"/>
              <a:gd name="connsiteY10" fmla="*/ 1940768 h 3788275"/>
              <a:gd name="connsiteX11" fmla="*/ 37323 w 3750907"/>
              <a:gd name="connsiteY11" fmla="*/ 2062066 h 3788275"/>
              <a:gd name="connsiteX12" fmla="*/ 9331 w 3750907"/>
              <a:gd name="connsiteY12" fmla="*/ 2379306 h 3788275"/>
              <a:gd name="connsiteX13" fmla="*/ 0 w 3750907"/>
              <a:gd name="connsiteY13" fmla="*/ 2528596 h 3788275"/>
              <a:gd name="connsiteX14" fmla="*/ 9331 w 3750907"/>
              <a:gd name="connsiteY14" fmla="*/ 2668555 h 3788275"/>
              <a:gd name="connsiteX15" fmla="*/ 46654 w 3750907"/>
              <a:gd name="connsiteY15" fmla="*/ 2901821 h 3788275"/>
              <a:gd name="connsiteX16" fmla="*/ 130629 w 3750907"/>
              <a:gd name="connsiteY16" fmla="*/ 3284376 h 3788275"/>
              <a:gd name="connsiteX17" fmla="*/ 158621 w 3750907"/>
              <a:gd name="connsiteY17" fmla="*/ 3377682 h 3788275"/>
              <a:gd name="connsiteX18" fmla="*/ 233266 w 3750907"/>
              <a:gd name="connsiteY18" fmla="*/ 3480319 h 3788275"/>
              <a:gd name="connsiteX19" fmla="*/ 485192 w 3750907"/>
              <a:gd name="connsiteY19" fmla="*/ 3629608 h 3788275"/>
              <a:gd name="connsiteX20" fmla="*/ 615821 w 3750907"/>
              <a:gd name="connsiteY20" fmla="*/ 3666931 h 3788275"/>
              <a:gd name="connsiteX21" fmla="*/ 793103 w 3750907"/>
              <a:gd name="connsiteY21" fmla="*/ 3732245 h 3788275"/>
              <a:gd name="connsiteX22" fmla="*/ 942392 w 3750907"/>
              <a:gd name="connsiteY22" fmla="*/ 3760237 h 3788275"/>
              <a:gd name="connsiteX23" fmla="*/ 1502229 w 3750907"/>
              <a:gd name="connsiteY23" fmla="*/ 3778898 h 3788275"/>
              <a:gd name="connsiteX24" fmla="*/ 1614196 w 3750907"/>
              <a:gd name="connsiteY24" fmla="*/ 3788229 h 3788275"/>
              <a:gd name="connsiteX25" fmla="*/ 2015413 w 3750907"/>
              <a:gd name="connsiteY25" fmla="*/ 3769568 h 3788275"/>
              <a:gd name="connsiteX26" fmla="*/ 2090058 w 3750907"/>
              <a:gd name="connsiteY26" fmla="*/ 3760237 h 3788275"/>
              <a:gd name="connsiteX27" fmla="*/ 2220686 w 3750907"/>
              <a:gd name="connsiteY27" fmla="*/ 3750906 h 3788275"/>
              <a:gd name="connsiteX28" fmla="*/ 2547258 w 3750907"/>
              <a:gd name="connsiteY28" fmla="*/ 3676261 h 3788275"/>
              <a:gd name="connsiteX29" fmla="*/ 2621903 w 3750907"/>
              <a:gd name="connsiteY29" fmla="*/ 3648270 h 3788275"/>
              <a:gd name="connsiteX30" fmla="*/ 2696547 w 3750907"/>
              <a:gd name="connsiteY30" fmla="*/ 3582955 h 3788275"/>
              <a:gd name="connsiteX31" fmla="*/ 2799184 w 3750907"/>
              <a:gd name="connsiteY31" fmla="*/ 3508310 h 3788275"/>
              <a:gd name="connsiteX32" fmla="*/ 2976466 w 3750907"/>
              <a:gd name="connsiteY32" fmla="*/ 3321698 h 3788275"/>
              <a:gd name="connsiteX33" fmla="*/ 3107094 w 3750907"/>
              <a:gd name="connsiteY33" fmla="*/ 3200400 h 3788275"/>
              <a:gd name="connsiteX34" fmla="*/ 3228392 w 3750907"/>
              <a:gd name="connsiteY34" fmla="*/ 2985796 h 3788275"/>
              <a:gd name="connsiteX35" fmla="*/ 3265715 w 3750907"/>
              <a:gd name="connsiteY35" fmla="*/ 2873829 h 3788275"/>
              <a:gd name="connsiteX36" fmla="*/ 3275045 w 3750907"/>
              <a:gd name="connsiteY36" fmla="*/ 2836506 h 3788275"/>
              <a:gd name="connsiteX37" fmla="*/ 3387013 w 3750907"/>
              <a:gd name="connsiteY37" fmla="*/ 2621902 h 3788275"/>
              <a:gd name="connsiteX38" fmla="*/ 3424335 w 3750907"/>
              <a:gd name="connsiteY38" fmla="*/ 2481943 h 3788275"/>
              <a:gd name="connsiteX39" fmla="*/ 3470988 w 3750907"/>
              <a:gd name="connsiteY39" fmla="*/ 2351315 h 3788275"/>
              <a:gd name="connsiteX40" fmla="*/ 3517641 w 3750907"/>
              <a:gd name="connsiteY40" fmla="*/ 2108719 h 3788275"/>
              <a:gd name="connsiteX41" fmla="*/ 3545633 w 3750907"/>
              <a:gd name="connsiteY41" fmla="*/ 2034074 h 3788275"/>
              <a:gd name="connsiteX42" fmla="*/ 3564294 w 3750907"/>
              <a:gd name="connsiteY42" fmla="*/ 1950098 h 3788275"/>
              <a:gd name="connsiteX43" fmla="*/ 3620278 w 3750907"/>
              <a:gd name="connsiteY43" fmla="*/ 1735494 h 3788275"/>
              <a:gd name="connsiteX44" fmla="*/ 3666931 w 3750907"/>
              <a:gd name="connsiteY44" fmla="*/ 1558212 h 3788275"/>
              <a:gd name="connsiteX45" fmla="*/ 3694923 w 3750907"/>
              <a:gd name="connsiteY45" fmla="*/ 1464906 h 3788275"/>
              <a:gd name="connsiteX46" fmla="*/ 3713584 w 3750907"/>
              <a:gd name="connsiteY46" fmla="*/ 1352939 h 3788275"/>
              <a:gd name="connsiteX47" fmla="*/ 3722915 w 3750907"/>
              <a:gd name="connsiteY47" fmla="*/ 1212980 h 3788275"/>
              <a:gd name="connsiteX48" fmla="*/ 3741576 w 3750907"/>
              <a:gd name="connsiteY48" fmla="*/ 1063690 h 3788275"/>
              <a:gd name="connsiteX49" fmla="*/ 3750907 w 3750907"/>
              <a:gd name="connsiteY49" fmla="*/ 961053 h 3788275"/>
              <a:gd name="connsiteX50" fmla="*/ 3722915 w 3750907"/>
              <a:gd name="connsiteY50" fmla="*/ 457200 h 3788275"/>
              <a:gd name="connsiteX51" fmla="*/ 3713584 w 3750907"/>
              <a:gd name="connsiteY51" fmla="*/ 401217 h 3788275"/>
              <a:gd name="connsiteX52" fmla="*/ 3582956 w 3750907"/>
              <a:gd name="connsiteY52" fmla="*/ 214604 h 3788275"/>
              <a:gd name="connsiteX53" fmla="*/ 3536303 w 3750907"/>
              <a:gd name="connsiteY53" fmla="*/ 167951 h 3788275"/>
              <a:gd name="connsiteX54" fmla="*/ 3461658 w 3750907"/>
              <a:gd name="connsiteY54" fmla="*/ 111968 h 3788275"/>
              <a:gd name="connsiteX55" fmla="*/ 3303037 w 3750907"/>
              <a:gd name="connsiteY55" fmla="*/ 27992 h 3788275"/>
              <a:gd name="connsiteX56" fmla="*/ 3181739 w 3750907"/>
              <a:gd name="connsiteY56" fmla="*/ 0 h 3788275"/>
              <a:gd name="connsiteX57" fmla="*/ 2920482 w 3750907"/>
              <a:gd name="connsiteY57" fmla="*/ 93306 h 3788275"/>
              <a:gd name="connsiteX58" fmla="*/ 2808515 w 3750907"/>
              <a:gd name="connsiteY58" fmla="*/ 139959 h 3788275"/>
              <a:gd name="connsiteX59" fmla="*/ 2668556 w 3750907"/>
              <a:gd name="connsiteY59" fmla="*/ 233266 h 3788275"/>
              <a:gd name="connsiteX60" fmla="*/ 2528596 w 3750907"/>
              <a:gd name="connsiteY60" fmla="*/ 354564 h 3788275"/>
              <a:gd name="connsiteX61" fmla="*/ 2369976 w 3750907"/>
              <a:gd name="connsiteY61" fmla="*/ 494523 h 3788275"/>
              <a:gd name="connsiteX62" fmla="*/ 2239347 w 3750907"/>
              <a:gd name="connsiteY62" fmla="*/ 550506 h 3788275"/>
              <a:gd name="connsiteX63" fmla="*/ 1875454 w 3750907"/>
              <a:gd name="connsiteY63" fmla="*/ 671804 h 3788275"/>
              <a:gd name="connsiteX64" fmla="*/ 1782147 w 3750907"/>
              <a:gd name="connsiteY64" fmla="*/ 699796 h 3788275"/>
              <a:gd name="connsiteX65" fmla="*/ 1726164 w 3750907"/>
              <a:gd name="connsiteY65" fmla="*/ 718457 h 3788275"/>
              <a:gd name="connsiteX66" fmla="*/ 1530221 w 3750907"/>
              <a:gd name="connsiteY66" fmla="*/ 727788 h 3788275"/>
              <a:gd name="connsiteX67" fmla="*/ 1082351 w 3750907"/>
              <a:gd name="connsiteY67" fmla="*/ 746449 h 3788275"/>
              <a:gd name="connsiteX68" fmla="*/ 961054 w 3750907"/>
              <a:gd name="connsiteY68" fmla="*/ 755780 h 3788275"/>
              <a:gd name="connsiteX69" fmla="*/ 895739 w 3750907"/>
              <a:gd name="connsiteY69" fmla="*/ 765110 h 3788275"/>
              <a:gd name="connsiteX70" fmla="*/ 737119 w 3750907"/>
              <a:gd name="connsiteY70" fmla="*/ 774441 h 3788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3750907" h="3788275">
                <a:moveTo>
                  <a:pt x="793103" y="755780"/>
                </a:moveTo>
                <a:cubicBezTo>
                  <a:pt x="777552" y="765111"/>
                  <a:pt x="761539" y="773712"/>
                  <a:pt x="746449" y="783772"/>
                </a:cubicBezTo>
                <a:cubicBezTo>
                  <a:pt x="695686" y="817614"/>
                  <a:pt x="578173" y="925407"/>
                  <a:pt x="569168" y="933061"/>
                </a:cubicBezTo>
                <a:cubicBezTo>
                  <a:pt x="502141" y="990034"/>
                  <a:pt x="538025" y="954864"/>
                  <a:pt x="457200" y="1017037"/>
                </a:cubicBezTo>
                <a:cubicBezTo>
                  <a:pt x="437946" y="1031848"/>
                  <a:pt x="419123" y="1047276"/>
                  <a:pt x="401217" y="1063690"/>
                </a:cubicBezTo>
                <a:cubicBezTo>
                  <a:pt x="381763" y="1081523"/>
                  <a:pt x="361586" y="1098960"/>
                  <a:pt x="345233" y="1119674"/>
                </a:cubicBezTo>
                <a:cubicBezTo>
                  <a:pt x="281370" y="1200568"/>
                  <a:pt x="262916" y="1232782"/>
                  <a:pt x="223935" y="1315617"/>
                </a:cubicBezTo>
                <a:cubicBezTo>
                  <a:pt x="210892" y="1343333"/>
                  <a:pt x="196808" y="1370707"/>
                  <a:pt x="186613" y="1399592"/>
                </a:cubicBezTo>
                <a:cubicBezTo>
                  <a:pt x="178077" y="1423777"/>
                  <a:pt x="174815" y="1449525"/>
                  <a:pt x="167951" y="1474237"/>
                </a:cubicBezTo>
                <a:cubicBezTo>
                  <a:pt x="159260" y="1505524"/>
                  <a:pt x="148131" y="1536116"/>
                  <a:pt x="139960" y="1567543"/>
                </a:cubicBezTo>
                <a:cubicBezTo>
                  <a:pt x="107691" y="1691654"/>
                  <a:pt x="46654" y="1940768"/>
                  <a:pt x="46654" y="1940768"/>
                </a:cubicBezTo>
                <a:cubicBezTo>
                  <a:pt x="43544" y="1981201"/>
                  <a:pt x="40762" y="2021660"/>
                  <a:pt x="37323" y="2062066"/>
                </a:cubicBezTo>
                <a:cubicBezTo>
                  <a:pt x="28321" y="2167841"/>
                  <a:pt x="15953" y="2273355"/>
                  <a:pt x="9331" y="2379306"/>
                </a:cubicBezTo>
                <a:lnTo>
                  <a:pt x="0" y="2528596"/>
                </a:lnTo>
                <a:cubicBezTo>
                  <a:pt x="3110" y="2575249"/>
                  <a:pt x="4679" y="2622030"/>
                  <a:pt x="9331" y="2668555"/>
                </a:cubicBezTo>
                <a:cubicBezTo>
                  <a:pt x="22900" y="2804245"/>
                  <a:pt x="25018" y="2786428"/>
                  <a:pt x="46654" y="2901821"/>
                </a:cubicBezTo>
                <a:cubicBezTo>
                  <a:pt x="92114" y="3144271"/>
                  <a:pt x="68731" y="3059996"/>
                  <a:pt x="130629" y="3284376"/>
                </a:cubicBezTo>
                <a:cubicBezTo>
                  <a:pt x="139264" y="3315678"/>
                  <a:pt x="146561" y="3347533"/>
                  <a:pt x="158621" y="3377682"/>
                </a:cubicBezTo>
                <a:cubicBezTo>
                  <a:pt x="168962" y="3403535"/>
                  <a:pt x="215386" y="3466164"/>
                  <a:pt x="233266" y="3480319"/>
                </a:cubicBezTo>
                <a:cubicBezTo>
                  <a:pt x="341463" y="3565975"/>
                  <a:pt x="377282" y="3595273"/>
                  <a:pt x="485192" y="3629608"/>
                </a:cubicBezTo>
                <a:cubicBezTo>
                  <a:pt x="528346" y="3643339"/>
                  <a:pt x="572859" y="3652610"/>
                  <a:pt x="615821" y="3666931"/>
                </a:cubicBezTo>
                <a:cubicBezTo>
                  <a:pt x="675566" y="3686846"/>
                  <a:pt x="732006" y="3716971"/>
                  <a:pt x="793103" y="3732245"/>
                </a:cubicBezTo>
                <a:cubicBezTo>
                  <a:pt x="851852" y="3746932"/>
                  <a:pt x="881623" y="3757556"/>
                  <a:pt x="942392" y="3760237"/>
                </a:cubicBezTo>
                <a:cubicBezTo>
                  <a:pt x="1128927" y="3768467"/>
                  <a:pt x="1315617" y="3772678"/>
                  <a:pt x="1502229" y="3778898"/>
                </a:cubicBezTo>
                <a:cubicBezTo>
                  <a:pt x="1539551" y="3782008"/>
                  <a:pt x="1576750" y="3788910"/>
                  <a:pt x="1614196" y="3788229"/>
                </a:cubicBezTo>
                <a:cubicBezTo>
                  <a:pt x="1748057" y="3785795"/>
                  <a:pt x="1881760" y="3777430"/>
                  <a:pt x="2015413" y="3769568"/>
                </a:cubicBezTo>
                <a:cubicBezTo>
                  <a:pt x="2040445" y="3768096"/>
                  <a:pt x="2065086" y="3762507"/>
                  <a:pt x="2090058" y="3760237"/>
                </a:cubicBezTo>
                <a:cubicBezTo>
                  <a:pt x="2133532" y="3756285"/>
                  <a:pt x="2177143" y="3754016"/>
                  <a:pt x="2220686" y="3750906"/>
                </a:cubicBezTo>
                <a:cubicBezTo>
                  <a:pt x="2327530" y="3728647"/>
                  <a:pt x="2441664" y="3709606"/>
                  <a:pt x="2547258" y="3676261"/>
                </a:cubicBezTo>
                <a:cubicBezTo>
                  <a:pt x="2572598" y="3668259"/>
                  <a:pt x="2597021" y="3657600"/>
                  <a:pt x="2621903" y="3648270"/>
                </a:cubicBezTo>
                <a:cubicBezTo>
                  <a:pt x="2646784" y="3626498"/>
                  <a:pt x="2670597" y="3603442"/>
                  <a:pt x="2696547" y="3582955"/>
                </a:cubicBezTo>
                <a:cubicBezTo>
                  <a:pt x="2729750" y="3556742"/>
                  <a:pt x="2767065" y="3535841"/>
                  <a:pt x="2799184" y="3508310"/>
                </a:cubicBezTo>
                <a:cubicBezTo>
                  <a:pt x="2891895" y="3428844"/>
                  <a:pt x="2891779" y="3406384"/>
                  <a:pt x="2976466" y="3321698"/>
                </a:cubicBezTo>
                <a:cubicBezTo>
                  <a:pt x="3006996" y="3291168"/>
                  <a:pt x="3078801" y="3238125"/>
                  <a:pt x="3107094" y="3200400"/>
                </a:cubicBezTo>
                <a:cubicBezTo>
                  <a:pt x="3129626" y="3170357"/>
                  <a:pt x="3218147" y="3009080"/>
                  <a:pt x="3228392" y="2985796"/>
                </a:cubicBezTo>
                <a:cubicBezTo>
                  <a:pt x="3244236" y="2949786"/>
                  <a:pt x="3256174" y="2911996"/>
                  <a:pt x="3265715" y="2873829"/>
                </a:cubicBezTo>
                <a:cubicBezTo>
                  <a:pt x="3268825" y="2861388"/>
                  <a:pt x="3269671" y="2848150"/>
                  <a:pt x="3275045" y="2836506"/>
                </a:cubicBezTo>
                <a:cubicBezTo>
                  <a:pt x="3329252" y="2719057"/>
                  <a:pt x="3331838" y="2767364"/>
                  <a:pt x="3387013" y="2621902"/>
                </a:cubicBezTo>
                <a:cubicBezTo>
                  <a:pt x="3404137" y="2576757"/>
                  <a:pt x="3410024" y="2528057"/>
                  <a:pt x="3424335" y="2481943"/>
                </a:cubicBezTo>
                <a:cubicBezTo>
                  <a:pt x="3438039" y="2437784"/>
                  <a:pt x="3458286" y="2395772"/>
                  <a:pt x="3470988" y="2351315"/>
                </a:cubicBezTo>
                <a:cubicBezTo>
                  <a:pt x="3545413" y="2090829"/>
                  <a:pt x="3458943" y="2343512"/>
                  <a:pt x="3517641" y="2108719"/>
                </a:cubicBezTo>
                <a:cubicBezTo>
                  <a:pt x="3524086" y="2082939"/>
                  <a:pt x="3538135" y="2059568"/>
                  <a:pt x="3545633" y="2034074"/>
                </a:cubicBezTo>
                <a:cubicBezTo>
                  <a:pt x="3553724" y="2006564"/>
                  <a:pt x="3557339" y="1977917"/>
                  <a:pt x="3564294" y="1950098"/>
                </a:cubicBezTo>
                <a:cubicBezTo>
                  <a:pt x="3582224" y="1878377"/>
                  <a:pt x="3596899" y="1805629"/>
                  <a:pt x="3620278" y="1735494"/>
                </a:cubicBezTo>
                <a:cubicBezTo>
                  <a:pt x="3681042" y="1553205"/>
                  <a:pt x="3618037" y="1753791"/>
                  <a:pt x="3666931" y="1558212"/>
                </a:cubicBezTo>
                <a:cubicBezTo>
                  <a:pt x="3685053" y="1485723"/>
                  <a:pt x="3683816" y="1524142"/>
                  <a:pt x="3694923" y="1464906"/>
                </a:cubicBezTo>
                <a:cubicBezTo>
                  <a:pt x="3701896" y="1427717"/>
                  <a:pt x="3707364" y="1390261"/>
                  <a:pt x="3713584" y="1352939"/>
                </a:cubicBezTo>
                <a:cubicBezTo>
                  <a:pt x="3716694" y="1306286"/>
                  <a:pt x="3718411" y="1259519"/>
                  <a:pt x="3722915" y="1212980"/>
                </a:cubicBezTo>
                <a:cubicBezTo>
                  <a:pt x="3727746" y="1163063"/>
                  <a:pt x="3736038" y="1113534"/>
                  <a:pt x="3741576" y="1063690"/>
                </a:cubicBezTo>
                <a:cubicBezTo>
                  <a:pt x="3745370" y="1029547"/>
                  <a:pt x="3747797" y="995265"/>
                  <a:pt x="3750907" y="961053"/>
                </a:cubicBezTo>
                <a:cubicBezTo>
                  <a:pt x="3737947" y="377895"/>
                  <a:pt x="3772557" y="705409"/>
                  <a:pt x="3722915" y="457200"/>
                </a:cubicBezTo>
                <a:cubicBezTo>
                  <a:pt x="3719205" y="438649"/>
                  <a:pt x="3719148" y="419299"/>
                  <a:pt x="3713584" y="401217"/>
                </a:cubicBezTo>
                <a:cubicBezTo>
                  <a:pt x="3688894" y="320976"/>
                  <a:pt x="3646857" y="278505"/>
                  <a:pt x="3582956" y="214604"/>
                </a:cubicBezTo>
                <a:cubicBezTo>
                  <a:pt x="3567405" y="199053"/>
                  <a:pt x="3553092" y="182157"/>
                  <a:pt x="3536303" y="167951"/>
                </a:cubicBezTo>
                <a:cubicBezTo>
                  <a:pt x="3512560" y="147861"/>
                  <a:pt x="3488328" y="127970"/>
                  <a:pt x="3461658" y="111968"/>
                </a:cubicBezTo>
                <a:cubicBezTo>
                  <a:pt x="3392474" y="70458"/>
                  <a:pt x="3372672" y="52862"/>
                  <a:pt x="3303037" y="27992"/>
                </a:cubicBezTo>
                <a:cubicBezTo>
                  <a:pt x="3250849" y="9353"/>
                  <a:pt x="3233891" y="8692"/>
                  <a:pt x="3181739" y="0"/>
                </a:cubicBezTo>
                <a:cubicBezTo>
                  <a:pt x="2936388" y="30668"/>
                  <a:pt x="3120285" y="-14921"/>
                  <a:pt x="2920482" y="93306"/>
                </a:cubicBezTo>
                <a:cubicBezTo>
                  <a:pt x="2884930" y="112563"/>
                  <a:pt x="2844679" y="121877"/>
                  <a:pt x="2808515" y="139959"/>
                </a:cubicBezTo>
                <a:cubicBezTo>
                  <a:pt x="2781353" y="153540"/>
                  <a:pt x="2693761" y="212644"/>
                  <a:pt x="2668556" y="233266"/>
                </a:cubicBezTo>
                <a:cubicBezTo>
                  <a:pt x="2620775" y="272360"/>
                  <a:pt x="2572250" y="310910"/>
                  <a:pt x="2528596" y="354564"/>
                </a:cubicBezTo>
                <a:cubicBezTo>
                  <a:pt x="2483092" y="400068"/>
                  <a:pt x="2427088" y="462242"/>
                  <a:pt x="2369976" y="494523"/>
                </a:cubicBezTo>
                <a:cubicBezTo>
                  <a:pt x="2328735" y="517833"/>
                  <a:pt x="2283219" y="532632"/>
                  <a:pt x="2239347" y="550506"/>
                </a:cubicBezTo>
                <a:cubicBezTo>
                  <a:pt x="2086944" y="612595"/>
                  <a:pt x="2065976" y="613589"/>
                  <a:pt x="1875454" y="671804"/>
                </a:cubicBezTo>
                <a:cubicBezTo>
                  <a:pt x="1844400" y="681293"/>
                  <a:pt x="1812952" y="689528"/>
                  <a:pt x="1782147" y="699796"/>
                </a:cubicBezTo>
                <a:cubicBezTo>
                  <a:pt x="1763486" y="706016"/>
                  <a:pt x="1745714" y="716285"/>
                  <a:pt x="1726164" y="718457"/>
                </a:cubicBezTo>
                <a:cubicBezTo>
                  <a:pt x="1661176" y="725678"/>
                  <a:pt x="1595563" y="725322"/>
                  <a:pt x="1530221" y="727788"/>
                </a:cubicBezTo>
                <a:cubicBezTo>
                  <a:pt x="1212316" y="739785"/>
                  <a:pt x="1315745" y="730353"/>
                  <a:pt x="1082351" y="746449"/>
                </a:cubicBezTo>
                <a:cubicBezTo>
                  <a:pt x="1041895" y="749239"/>
                  <a:pt x="1001405" y="751745"/>
                  <a:pt x="961054" y="755780"/>
                </a:cubicBezTo>
                <a:cubicBezTo>
                  <a:pt x="939170" y="757968"/>
                  <a:pt x="917656" y="763284"/>
                  <a:pt x="895739" y="765110"/>
                </a:cubicBezTo>
                <a:cubicBezTo>
                  <a:pt x="842957" y="769508"/>
                  <a:pt x="737119" y="774441"/>
                  <a:pt x="737119" y="774441"/>
                </a:cubicBezTo>
              </a:path>
            </a:pathLst>
          </a:custGeom>
          <a:ln/>
        </p:spPr>
        <p:style>
          <a:lnRef idx="3">
            <a:schemeClr val="dk1"/>
          </a:lnRef>
          <a:fillRef idx="0">
            <a:schemeClr val="dk1"/>
          </a:fillRef>
          <a:effectRef idx="2">
            <a:schemeClr val="dk1"/>
          </a:effectRef>
          <a:fontRef idx="minor">
            <a:schemeClr val="tx1"/>
          </a:fontRef>
        </p:style>
        <p:txBody>
          <a:bodyPr rtlCol="0" anchor="ctr"/>
          <a:lstStyle/>
          <a:p>
            <a:pPr algn="ctr"/>
            <a:endParaRPr lang="en-US">
              <a:ln w="57150">
                <a:solidFill>
                  <a:schemeClr val="tx1"/>
                </a:solidFill>
              </a:ln>
            </a:endParaRPr>
          </a:p>
        </p:txBody>
      </p:sp>
      <p:cxnSp>
        <p:nvCxnSpPr>
          <p:cNvPr id="70" name="Straight Connector 69">
            <a:extLst>
              <a:ext uri="{FF2B5EF4-FFF2-40B4-BE49-F238E27FC236}">
                <a16:creationId xmlns:a16="http://schemas.microsoft.com/office/drawing/2014/main" id="{EEDC1C6C-7586-4A0B-9DBB-BAA3165D0C24}"/>
              </a:ext>
            </a:extLst>
          </p:cNvPr>
          <p:cNvCxnSpPr>
            <a:cxnSpLocks/>
          </p:cNvCxnSpPr>
          <p:nvPr/>
        </p:nvCxnSpPr>
        <p:spPr>
          <a:xfrm flipV="1">
            <a:off x="6969967" y="802433"/>
            <a:ext cx="0" cy="1828800"/>
          </a:xfrm>
          <a:prstGeom prst="line">
            <a:avLst/>
          </a:prstGeom>
          <a:ln w="38100"/>
        </p:spPr>
        <p:style>
          <a:lnRef idx="3">
            <a:schemeClr val="dk1"/>
          </a:lnRef>
          <a:fillRef idx="0">
            <a:schemeClr val="dk1"/>
          </a:fillRef>
          <a:effectRef idx="2">
            <a:schemeClr val="dk1"/>
          </a:effectRef>
          <a:fontRef idx="minor">
            <a:schemeClr val="tx1"/>
          </a:fontRef>
        </p:style>
      </p:cxnSp>
      <p:cxnSp>
        <p:nvCxnSpPr>
          <p:cNvPr id="72" name="Straight Connector 71">
            <a:extLst>
              <a:ext uri="{FF2B5EF4-FFF2-40B4-BE49-F238E27FC236}">
                <a16:creationId xmlns:a16="http://schemas.microsoft.com/office/drawing/2014/main" id="{3F1CE3B3-F05C-41F9-932B-88116C879862}"/>
              </a:ext>
            </a:extLst>
          </p:cNvPr>
          <p:cNvCxnSpPr>
            <a:cxnSpLocks/>
          </p:cNvCxnSpPr>
          <p:nvPr/>
        </p:nvCxnSpPr>
        <p:spPr>
          <a:xfrm flipV="1">
            <a:off x="11280710" y="811763"/>
            <a:ext cx="0" cy="2136711"/>
          </a:xfrm>
          <a:prstGeom prst="line">
            <a:avLst/>
          </a:prstGeom>
          <a:ln w="38100"/>
        </p:spPr>
        <p:style>
          <a:lnRef idx="3">
            <a:schemeClr val="dk1"/>
          </a:lnRef>
          <a:fillRef idx="0">
            <a:schemeClr val="dk1"/>
          </a:fillRef>
          <a:effectRef idx="2">
            <a:schemeClr val="dk1"/>
          </a:effectRef>
          <a:fontRef idx="minor">
            <a:schemeClr val="tx1"/>
          </a:fontRef>
        </p:style>
      </p:cxnSp>
      <p:cxnSp>
        <p:nvCxnSpPr>
          <p:cNvPr id="74" name="Straight Connector 73">
            <a:extLst>
              <a:ext uri="{FF2B5EF4-FFF2-40B4-BE49-F238E27FC236}">
                <a16:creationId xmlns:a16="http://schemas.microsoft.com/office/drawing/2014/main" id="{93FBAB0C-6048-4168-A7E5-B66CA65D6EF8}"/>
              </a:ext>
            </a:extLst>
          </p:cNvPr>
          <p:cNvCxnSpPr>
            <a:cxnSpLocks/>
          </p:cNvCxnSpPr>
          <p:nvPr/>
        </p:nvCxnSpPr>
        <p:spPr>
          <a:xfrm>
            <a:off x="6969967" y="802433"/>
            <a:ext cx="4310743" cy="0"/>
          </a:xfrm>
          <a:prstGeom prst="line">
            <a:avLst/>
          </a:prstGeom>
          <a:ln w="38100"/>
        </p:spPr>
        <p:style>
          <a:lnRef idx="3">
            <a:schemeClr val="dk1"/>
          </a:lnRef>
          <a:fillRef idx="0">
            <a:schemeClr val="dk1"/>
          </a:fillRef>
          <a:effectRef idx="2">
            <a:schemeClr val="dk1"/>
          </a:effectRef>
          <a:fontRef idx="minor">
            <a:schemeClr val="tx1"/>
          </a:fontRef>
        </p:style>
      </p:cxnSp>
      <p:sp>
        <p:nvSpPr>
          <p:cNvPr id="78" name="TextBox 77">
            <a:extLst>
              <a:ext uri="{FF2B5EF4-FFF2-40B4-BE49-F238E27FC236}">
                <a16:creationId xmlns:a16="http://schemas.microsoft.com/office/drawing/2014/main" id="{9E0A7ECF-0BB2-4A7C-8373-BE55687B41D7}"/>
              </a:ext>
            </a:extLst>
          </p:cNvPr>
          <p:cNvSpPr txBox="1"/>
          <p:nvPr/>
        </p:nvSpPr>
        <p:spPr>
          <a:xfrm>
            <a:off x="7756849" y="5786053"/>
            <a:ext cx="2800739" cy="553998"/>
          </a:xfrm>
          <a:prstGeom prst="rect">
            <a:avLst/>
          </a:prstGeom>
          <a:noFill/>
        </p:spPr>
        <p:txBody>
          <a:bodyPr wrap="square" rtlCol="0">
            <a:spAutoFit/>
          </a:bodyPr>
          <a:lstStyle/>
          <a:p>
            <a:r>
              <a:rPr lang="en-US" sz="3000" dirty="0" err="1">
                <a:latin typeface="Algerian" panose="04020705040A02060702" pitchFamily="82" charset="0"/>
              </a:rPr>
              <a:t>DENDrOGRAM</a:t>
            </a:r>
            <a:endParaRPr lang="en-US" sz="3000" dirty="0">
              <a:latin typeface="Algerian" panose="04020705040A02060702" pitchFamily="82" charset="0"/>
            </a:endParaRPr>
          </a:p>
        </p:txBody>
      </p:sp>
      <mc:AlternateContent xmlns:mc="http://schemas.openxmlformats.org/markup-compatibility/2006" xmlns:p14="http://schemas.microsoft.com/office/powerpoint/2010/main">
        <mc:Choice Requires="p14">
          <p:contentPart p14:bwMode="auto" r:id="rId2">
            <p14:nvContentPartPr>
              <p14:cNvPr id="9" name="Ink 8">
                <a:extLst>
                  <a:ext uri="{FF2B5EF4-FFF2-40B4-BE49-F238E27FC236}">
                    <a16:creationId xmlns:a16="http://schemas.microsoft.com/office/drawing/2014/main" id="{4D46EBD9-A17D-385E-8D18-FB645CFEF32B}"/>
                  </a:ext>
                </a:extLst>
              </p14:cNvPr>
              <p14:cNvContentPartPr/>
              <p14:nvPr/>
            </p14:nvContentPartPr>
            <p14:xfrm>
              <a:off x="5545080" y="2292480"/>
              <a:ext cx="542520" cy="3072600"/>
            </p14:xfrm>
          </p:contentPart>
        </mc:Choice>
        <mc:Fallback xmlns="">
          <p:pic>
            <p:nvPicPr>
              <p:cNvPr id="9" name="Ink 8">
                <a:extLst>
                  <a:ext uri="{FF2B5EF4-FFF2-40B4-BE49-F238E27FC236}">
                    <a16:creationId xmlns:a16="http://schemas.microsoft.com/office/drawing/2014/main" id="{4D46EBD9-A17D-385E-8D18-FB645CFEF32B}"/>
                  </a:ext>
                </a:extLst>
              </p:cNvPr>
              <p:cNvPicPr/>
              <p:nvPr/>
            </p:nvPicPr>
            <p:blipFill>
              <a:blip r:embed="rId3"/>
              <a:stretch>
                <a:fillRect/>
              </a:stretch>
            </p:blipFill>
            <p:spPr>
              <a:xfrm>
                <a:off x="5535720" y="2283120"/>
                <a:ext cx="561240" cy="30913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0" name="Ink 9">
                <a:extLst>
                  <a:ext uri="{FF2B5EF4-FFF2-40B4-BE49-F238E27FC236}">
                    <a16:creationId xmlns:a16="http://schemas.microsoft.com/office/drawing/2014/main" id="{4C0F2B7D-B57B-0CBC-60C2-9DCE22109C5B}"/>
                  </a:ext>
                </a:extLst>
              </p14:cNvPr>
              <p14:cNvContentPartPr/>
              <p14:nvPr/>
            </p14:nvContentPartPr>
            <p14:xfrm>
              <a:off x="851400" y="453240"/>
              <a:ext cx="9512280" cy="6062400"/>
            </p14:xfrm>
          </p:contentPart>
        </mc:Choice>
        <mc:Fallback>
          <p:pic>
            <p:nvPicPr>
              <p:cNvPr id="10" name="Ink 9">
                <a:extLst>
                  <a:ext uri="{FF2B5EF4-FFF2-40B4-BE49-F238E27FC236}">
                    <a16:creationId xmlns:a16="http://schemas.microsoft.com/office/drawing/2014/main" id="{4C0F2B7D-B57B-0CBC-60C2-9DCE22109C5B}"/>
                  </a:ext>
                </a:extLst>
              </p:cNvPr>
              <p:cNvPicPr/>
              <p:nvPr/>
            </p:nvPicPr>
            <p:blipFill>
              <a:blip r:embed="rId5"/>
              <a:stretch>
                <a:fillRect/>
              </a:stretch>
            </p:blipFill>
            <p:spPr>
              <a:xfrm>
                <a:off x="842040" y="443880"/>
                <a:ext cx="9531000" cy="6081120"/>
              </a:xfrm>
              <a:prstGeom prst="rect">
                <a:avLst/>
              </a:prstGeom>
            </p:spPr>
          </p:pic>
        </mc:Fallback>
      </mc:AlternateContent>
    </p:spTree>
    <p:extLst>
      <p:ext uri="{BB962C8B-B14F-4D97-AF65-F5344CB8AC3E}">
        <p14:creationId xmlns:p14="http://schemas.microsoft.com/office/powerpoint/2010/main" val="2731474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60"/>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3"/>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6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68"/>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70"/>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74"/>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18" grpId="0" animBg="1"/>
      <p:bldP spid="23" grpId="0" animBg="1"/>
      <p:bldP spid="19" grpId="0" animBg="1"/>
      <p:bldP spid="24" grpId="0" animBg="1"/>
      <p:bldP spid="58" grpId="0" animBg="1"/>
      <p:bldP spid="6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E55A0-AAAE-4E0E-9FC9-D10131808225}"/>
              </a:ext>
            </a:extLst>
          </p:cNvPr>
          <p:cNvSpPr>
            <a:spLocks noGrp="1"/>
          </p:cNvSpPr>
          <p:nvPr>
            <p:ph type="title"/>
          </p:nvPr>
        </p:nvSpPr>
        <p:spPr/>
        <p:txBody>
          <a:bodyPr/>
          <a:lstStyle/>
          <a:p>
            <a:r>
              <a:rPr lang="en-US" dirty="0"/>
              <a:t>Clustering</a:t>
            </a:r>
          </a:p>
        </p:txBody>
      </p:sp>
      <p:sp>
        <p:nvSpPr>
          <p:cNvPr id="3" name="Content Placeholder 2">
            <a:extLst>
              <a:ext uri="{FF2B5EF4-FFF2-40B4-BE49-F238E27FC236}">
                <a16:creationId xmlns:a16="http://schemas.microsoft.com/office/drawing/2014/main" id="{A2444794-6691-4648-8C67-6045D1469BCD}"/>
              </a:ext>
            </a:extLst>
          </p:cNvPr>
          <p:cNvSpPr>
            <a:spLocks noGrp="1"/>
          </p:cNvSpPr>
          <p:nvPr>
            <p:ph idx="1"/>
          </p:nvPr>
        </p:nvSpPr>
        <p:spPr/>
        <p:txBody>
          <a:bodyPr/>
          <a:lstStyle/>
          <a:p>
            <a:r>
              <a:rPr lang="en-US" dirty="0"/>
              <a:t>These are unsupervised Machine Learning Algorithms.</a:t>
            </a:r>
          </a:p>
          <a:p>
            <a:r>
              <a:rPr lang="en-US" dirty="0"/>
              <a:t>This implies there is NO target variable.</a:t>
            </a:r>
          </a:p>
          <a:p>
            <a:r>
              <a:rPr lang="en-US" dirty="0"/>
              <a:t>This process consists of grouping the data in to different clusters.</a:t>
            </a:r>
          </a:p>
          <a:p>
            <a:r>
              <a:rPr lang="en-US" dirty="0"/>
              <a:t>The aim is to find the </a:t>
            </a:r>
            <a:r>
              <a:rPr lang="en-US" u="sng" dirty="0">
                <a:solidFill>
                  <a:srgbClr val="FF0000"/>
                </a:solidFill>
              </a:rPr>
              <a:t>similar data in groups</a:t>
            </a:r>
            <a:r>
              <a:rPr lang="en-US" dirty="0"/>
              <a:t>. These groups are called clusters.</a:t>
            </a:r>
          </a:p>
          <a:p>
            <a:endParaRPr lang="en-US"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C3F2804B-4513-7310-1CAB-D7322E8E3DF3}"/>
                  </a:ext>
                </a:extLst>
              </p14:cNvPr>
              <p14:cNvContentPartPr/>
              <p14:nvPr/>
            </p14:nvContentPartPr>
            <p14:xfrm>
              <a:off x="3894840" y="2824560"/>
              <a:ext cx="7240680" cy="3566520"/>
            </p14:xfrm>
          </p:contentPart>
        </mc:Choice>
        <mc:Fallback>
          <p:pic>
            <p:nvPicPr>
              <p:cNvPr id="4" name="Ink 3">
                <a:extLst>
                  <a:ext uri="{FF2B5EF4-FFF2-40B4-BE49-F238E27FC236}">
                    <a16:creationId xmlns:a16="http://schemas.microsoft.com/office/drawing/2014/main" id="{C3F2804B-4513-7310-1CAB-D7322E8E3DF3}"/>
                  </a:ext>
                </a:extLst>
              </p:cNvPr>
              <p:cNvPicPr/>
              <p:nvPr/>
            </p:nvPicPr>
            <p:blipFill>
              <a:blip r:embed="rId3"/>
              <a:stretch>
                <a:fillRect/>
              </a:stretch>
            </p:blipFill>
            <p:spPr>
              <a:xfrm>
                <a:off x="3885480" y="2815200"/>
                <a:ext cx="7259400" cy="3585240"/>
              </a:xfrm>
              <a:prstGeom prst="rect">
                <a:avLst/>
              </a:prstGeom>
            </p:spPr>
          </p:pic>
        </mc:Fallback>
      </mc:AlternateContent>
    </p:spTree>
    <p:extLst>
      <p:ext uri="{BB962C8B-B14F-4D97-AF65-F5344CB8AC3E}">
        <p14:creationId xmlns:p14="http://schemas.microsoft.com/office/powerpoint/2010/main" val="34416236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15FD3-6234-44EE-9D03-9948AC7934D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EFAD5CF-D848-4FDA-9F5E-4C36376126B0}"/>
              </a:ext>
            </a:extLst>
          </p:cNvPr>
          <p:cNvSpPr>
            <a:spLocks noGrp="1"/>
          </p:cNvSpPr>
          <p:nvPr>
            <p:ph idx="1"/>
          </p:nvPr>
        </p:nvSpPr>
        <p:spPr/>
        <p:txBody>
          <a:bodyPr/>
          <a:lstStyle/>
          <a:p>
            <a:r>
              <a:rPr lang="en-US" dirty="0"/>
              <a:t>The way we created the dendrogram this is called bottoms up method or </a:t>
            </a:r>
            <a:r>
              <a:rPr lang="en-US" u="sng" dirty="0">
                <a:solidFill>
                  <a:srgbClr val="FF0000"/>
                </a:solidFill>
              </a:rPr>
              <a:t>agglomerative</a:t>
            </a:r>
            <a:r>
              <a:rPr lang="en-US" dirty="0"/>
              <a:t>. In this each observation starts on its own.</a:t>
            </a:r>
          </a:p>
          <a:p>
            <a:r>
              <a:rPr lang="en-US" dirty="0"/>
              <a:t>Then closest points form the first cluster and then it goes on till all the data is formed in to the number of clusters you want.</a:t>
            </a:r>
          </a:p>
          <a:p>
            <a:endParaRPr lang="en-US"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8FA00986-552C-84D7-C1ED-CA38B7F50C2A}"/>
                  </a:ext>
                </a:extLst>
              </p14:cNvPr>
              <p14:cNvContentPartPr/>
              <p14:nvPr/>
            </p14:nvContentPartPr>
            <p14:xfrm>
              <a:off x="608040" y="1515240"/>
              <a:ext cx="4218840" cy="1220760"/>
            </p14:xfrm>
          </p:contentPart>
        </mc:Choice>
        <mc:Fallback>
          <p:pic>
            <p:nvPicPr>
              <p:cNvPr id="4" name="Ink 3">
                <a:extLst>
                  <a:ext uri="{FF2B5EF4-FFF2-40B4-BE49-F238E27FC236}">
                    <a16:creationId xmlns:a16="http://schemas.microsoft.com/office/drawing/2014/main" id="{8FA00986-552C-84D7-C1ED-CA38B7F50C2A}"/>
                  </a:ext>
                </a:extLst>
              </p:cNvPr>
              <p:cNvPicPr/>
              <p:nvPr/>
            </p:nvPicPr>
            <p:blipFill>
              <a:blip r:embed="rId3"/>
              <a:stretch>
                <a:fillRect/>
              </a:stretch>
            </p:blipFill>
            <p:spPr>
              <a:xfrm>
                <a:off x="598680" y="1505880"/>
                <a:ext cx="4237560" cy="1239480"/>
              </a:xfrm>
              <a:prstGeom prst="rect">
                <a:avLst/>
              </a:prstGeom>
            </p:spPr>
          </p:pic>
        </mc:Fallback>
      </mc:AlternateContent>
    </p:spTree>
    <p:extLst>
      <p:ext uri="{BB962C8B-B14F-4D97-AF65-F5344CB8AC3E}">
        <p14:creationId xmlns:p14="http://schemas.microsoft.com/office/powerpoint/2010/main" val="12759596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73645-E189-4F2B-916E-1384271ADC0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F77B487-240B-40C6-B680-BCF044014F74}"/>
              </a:ext>
            </a:extLst>
          </p:cNvPr>
          <p:cNvSpPr>
            <a:spLocks noGrp="1"/>
          </p:cNvSpPr>
          <p:nvPr>
            <p:ph idx="1"/>
          </p:nvPr>
        </p:nvSpPr>
        <p:spPr>
          <a:xfrm>
            <a:off x="838200" y="1825625"/>
            <a:ext cx="4556449" cy="4351338"/>
          </a:xfrm>
        </p:spPr>
        <p:txBody>
          <a:bodyPr/>
          <a:lstStyle/>
          <a:p>
            <a:r>
              <a:rPr lang="en-US" u="sng" dirty="0">
                <a:solidFill>
                  <a:srgbClr val="FF0000"/>
                </a:solidFill>
              </a:rPr>
              <a:t>Divisive approach: </a:t>
            </a:r>
            <a:r>
              <a:rPr lang="en-US" dirty="0"/>
              <a:t>We start with the whole dataset as one cluster and then as per the number of clusters required the entire dendrogram is divided .</a:t>
            </a:r>
          </a:p>
          <a:p>
            <a:endParaRPr lang="en-US" dirty="0"/>
          </a:p>
          <a:p>
            <a:r>
              <a:rPr lang="en-US" dirty="0"/>
              <a:t>It is also called ‘Top-Down’</a:t>
            </a:r>
          </a:p>
        </p:txBody>
      </p:sp>
      <p:pic>
        <p:nvPicPr>
          <p:cNvPr id="4" name="Picture 3">
            <a:extLst>
              <a:ext uri="{FF2B5EF4-FFF2-40B4-BE49-F238E27FC236}">
                <a16:creationId xmlns:a16="http://schemas.microsoft.com/office/drawing/2014/main" id="{AD4985D4-E261-488E-9987-30F224353B62}"/>
              </a:ext>
            </a:extLst>
          </p:cNvPr>
          <p:cNvPicPr>
            <a:picLocks noChangeAspect="1"/>
          </p:cNvPicPr>
          <p:nvPr/>
        </p:nvPicPr>
        <p:blipFill rotWithShape="1">
          <a:blip r:embed="rId2"/>
          <a:srcRect r="2160"/>
          <a:stretch/>
        </p:blipFill>
        <p:spPr>
          <a:xfrm>
            <a:off x="5514392" y="823554"/>
            <a:ext cx="5318449" cy="4741184"/>
          </a:xfrm>
          <a:prstGeom prst="rect">
            <a:avLst/>
          </a:prstGeom>
        </p:spPr>
      </p:pic>
      <p:cxnSp>
        <p:nvCxnSpPr>
          <p:cNvPr id="6" name="Straight Connector 5">
            <a:extLst>
              <a:ext uri="{FF2B5EF4-FFF2-40B4-BE49-F238E27FC236}">
                <a16:creationId xmlns:a16="http://schemas.microsoft.com/office/drawing/2014/main" id="{EFC5A685-F425-4544-9F17-401E87D05E54}"/>
              </a:ext>
            </a:extLst>
          </p:cNvPr>
          <p:cNvCxnSpPr/>
          <p:nvPr/>
        </p:nvCxnSpPr>
        <p:spPr>
          <a:xfrm>
            <a:off x="5915608" y="2155371"/>
            <a:ext cx="4833257" cy="0"/>
          </a:xfrm>
          <a:prstGeom prst="line">
            <a:avLst/>
          </a:prstGeom>
          <a:ln w="38100" cap="flat" cmpd="sng" algn="ctr">
            <a:solidFill>
              <a:srgbClr val="FFFF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 name="Straight Connector 6">
            <a:extLst>
              <a:ext uri="{FF2B5EF4-FFF2-40B4-BE49-F238E27FC236}">
                <a16:creationId xmlns:a16="http://schemas.microsoft.com/office/drawing/2014/main" id="{D8254497-420C-4CCA-A3A5-E355D08C947B}"/>
              </a:ext>
            </a:extLst>
          </p:cNvPr>
          <p:cNvCxnSpPr>
            <a:cxnSpLocks/>
          </p:cNvCxnSpPr>
          <p:nvPr/>
        </p:nvCxnSpPr>
        <p:spPr>
          <a:xfrm>
            <a:off x="5514392" y="3271900"/>
            <a:ext cx="5626358" cy="0"/>
          </a:xfrm>
          <a:prstGeom prst="line">
            <a:avLst/>
          </a:prstGeom>
          <a:ln w="38100" cap="flat" cmpd="sng" algn="ctr">
            <a:solidFill>
              <a:srgbClr val="FFFF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B987D98B-B949-744C-7CD7-A20C6F2F177C}"/>
                  </a:ext>
                </a:extLst>
              </p14:cNvPr>
              <p14:cNvContentPartPr/>
              <p14:nvPr/>
            </p14:nvContentPartPr>
            <p14:xfrm>
              <a:off x="2135880" y="352440"/>
              <a:ext cx="9605880" cy="6301800"/>
            </p14:xfrm>
          </p:contentPart>
        </mc:Choice>
        <mc:Fallback>
          <p:pic>
            <p:nvPicPr>
              <p:cNvPr id="5" name="Ink 4">
                <a:extLst>
                  <a:ext uri="{FF2B5EF4-FFF2-40B4-BE49-F238E27FC236}">
                    <a16:creationId xmlns:a16="http://schemas.microsoft.com/office/drawing/2014/main" id="{B987D98B-B949-744C-7CD7-A20C6F2F177C}"/>
                  </a:ext>
                </a:extLst>
              </p:cNvPr>
              <p:cNvPicPr/>
              <p:nvPr/>
            </p:nvPicPr>
            <p:blipFill>
              <a:blip r:embed="rId4"/>
              <a:stretch>
                <a:fillRect/>
              </a:stretch>
            </p:blipFill>
            <p:spPr>
              <a:xfrm>
                <a:off x="2126520" y="343080"/>
                <a:ext cx="9624600" cy="6320520"/>
              </a:xfrm>
              <a:prstGeom prst="rect">
                <a:avLst/>
              </a:prstGeom>
            </p:spPr>
          </p:pic>
        </mc:Fallback>
      </mc:AlternateContent>
    </p:spTree>
    <p:extLst>
      <p:ext uri="{BB962C8B-B14F-4D97-AF65-F5344CB8AC3E}">
        <p14:creationId xmlns:p14="http://schemas.microsoft.com/office/powerpoint/2010/main" val="1574315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E867B-A3DD-4C00-9582-F9B4D55F3454}"/>
              </a:ext>
            </a:extLst>
          </p:cNvPr>
          <p:cNvSpPr>
            <a:spLocks noGrp="1"/>
          </p:cNvSpPr>
          <p:nvPr>
            <p:ph type="title"/>
          </p:nvPr>
        </p:nvSpPr>
        <p:spPr/>
        <p:txBody>
          <a:bodyPr>
            <a:normAutofit/>
          </a:bodyPr>
          <a:lstStyle/>
          <a:p>
            <a:r>
              <a:rPr lang="en-US" sz="4000" dirty="0"/>
              <a:t>Comparison of Hierarchical &amp; K means clustering</a:t>
            </a:r>
          </a:p>
        </p:txBody>
      </p:sp>
      <p:sp>
        <p:nvSpPr>
          <p:cNvPr id="3" name="Content Placeholder 2">
            <a:extLst>
              <a:ext uri="{FF2B5EF4-FFF2-40B4-BE49-F238E27FC236}">
                <a16:creationId xmlns:a16="http://schemas.microsoft.com/office/drawing/2014/main" id="{DDCA057B-586C-4BA8-9BCD-392F8AFB0F94}"/>
              </a:ext>
            </a:extLst>
          </p:cNvPr>
          <p:cNvSpPr>
            <a:spLocks noGrp="1"/>
          </p:cNvSpPr>
          <p:nvPr>
            <p:ph idx="1"/>
          </p:nvPr>
        </p:nvSpPr>
        <p:spPr/>
        <p:txBody>
          <a:bodyPr/>
          <a:lstStyle/>
          <a:p>
            <a:r>
              <a:rPr lang="en-US" dirty="0"/>
              <a:t>Hierarchical clustering cannot handle large dataset, K-means can.</a:t>
            </a:r>
          </a:p>
          <a:p>
            <a:endParaRPr lang="en-US" dirty="0"/>
          </a:p>
          <a:p>
            <a:r>
              <a:rPr lang="en-US" dirty="0"/>
              <a:t>Time complexity: For K –means is order of n : O(n)</a:t>
            </a:r>
          </a:p>
          <a:p>
            <a:r>
              <a:rPr lang="en-US" dirty="0"/>
              <a:t>For Hierarchical is of order n square: O (n2)</a:t>
            </a:r>
          </a:p>
          <a:p>
            <a:endParaRPr lang="en-US" dirty="0"/>
          </a:p>
          <a:p>
            <a:r>
              <a:rPr lang="en-US" dirty="0"/>
              <a:t>Results in hierarchical are scalable and reproducible, in case of K means every iteration is different and different calculation is involved.</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3E251D30-F427-6F5D-EA91-55BD0C5F8D4F}"/>
                  </a:ext>
                </a:extLst>
              </p14:cNvPr>
              <p14:cNvContentPartPr/>
              <p14:nvPr/>
            </p14:nvContentPartPr>
            <p14:xfrm>
              <a:off x="489240" y="1526040"/>
              <a:ext cx="11702880" cy="4935960"/>
            </p14:xfrm>
          </p:contentPart>
        </mc:Choice>
        <mc:Fallback>
          <p:pic>
            <p:nvPicPr>
              <p:cNvPr id="4" name="Ink 3">
                <a:extLst>
                  <a:ext uri="{FF2B5EF4-FFF2-40B4-BE49-F238E27FC236}">
                    <a16:creationId xmlns:a16="http://schemas.microsoft.com/office/drawing/2014/main" id="{3E251D30-F427-6F5D-EA91-55BD0C5F8D4F}"/>
                  </a:ext>
                </a:extLst>
              </p:cNvPr>
              <p:cNvPicPr/>
              <p:nvPr/>
            </p:nvPicPr>
            <p:blipFill>
              <a:blip r:embed="rId3"/>
              <a:stretch>
                <a:fillRect/>
              </a:stretch>
            </p:blipFill>
            <p:spPr>
              <a:xfrm>
                <a:off x="479880" y="1516680"/>
                <a:ext cx="11721600" cy="4954680"/>
              </a:xfrm>
              <a:prstGeom prst="rect">
                <a:avLst/>
              </a:prstGeom>
            </p:spPr>
          </p:pic>
        </mc:Fallback>
      </mc:AlternateContent>
    </p:spTree>
    <p:extLst>
      <p:ext uri="{BB962C8B-B14F-4D97-AF65-F5344CB8AC3E}">
        <p14:creationId xmlns:p14="http://schemas.microsoft.com/office/powerpoint/2010/main" val="3263607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FF908F-44D7-4703-8CB9-1DD9CB4AEBC5}"/>
              </a:ext>
            </a:extLst>
          </p:cNvPr>
          <p:cNvSpPr>
            <a:spLocks noGrp="1"/>
          </p:cNvSpPr>
          <p:nvPr>
            <p:ph idx="1"/>
          </p:nvPr>
        </p:nvSpPr>
        <p:spPr>
          <a:xfrm>
            <a:off x="884852" y="873902"/>
            <a:ext cx="10237237" cy="1374775"/>
          </a:xfrm>
        </p:spPr>
        <p:txBody>
          <a:bodyPr/>
          <a:lstStyle/>
          <a:p>
            <a:r>
              <a:rPr lang="en-US"/>
              <a:t>Clusters can be defined as the collection of objects which are perceived to be similar among themselves within a cluster &amp; dissimilar to the objects belonging to other clusters.</a:t>
            </a:r>
            <a:endParaRPr lang="en-US" dirty="0"/>
          </a:p>
        </p:txBody>
      </p:sp>
      <p:pic>
        <p:nvPicPr>
          <p:cNvPr id="4" name="Picture 3">
            <a:extLst>
              <a:ext uri="{FF2B5EF4-FFF2-40B4-BE49-F238E27FC236}">
                <a16:creationId xmlns:a16="http://schemas.microsoft.com/office/drawing/2014/main" id="{3F4E357F-CEE6-4B43-87BC-0387038AE293}"/>
              </a:ext>
            </a:extLst>
          </p:cNvPr>
          <p:cNvPicPr>
            <a:picLocks noChangeAspect="1"/>
          </p:cNvPicPr>
          <p:nvPr/>
        </p:nvPicPr>
        <p:blipFill>
          <a:blip r:embed="rId2"/>
          <a:stretch>
            <a:fillRect/>
          </a:stretch>
        </p:blipFill>
        <p:spPr>
          <a:xfrm>
            <a:off x="6176864" y="2146041"/>
            <a:ext cx="5318449" cy="4166652"/>
          </a:xfrm>
          <a:prstGeom prst="rect">
            <a:avLst/>
          </a:prstGeom>
        </p:spPr>
      </p:pic>
      <p:pic>
        <p:nvPicPr>
          <p:cNvPr id="5" name="Picture 4">
            <a:extLst>
              <a:ext uri="{FF2B5EF4-FFF2-40B4-BE49-F238E27FC236}">
                <a16:creationId xmlns:a16="http://schemas.microsoft.com/office/drawing/2014/main" id="{AF8099AA-4BD3-4B6B-AC06-5AAC0B4E0B03}"/>
              </a:ext>
            </a:extLst>
          </p:cNvPr>
          <p:cNvPicPr>
            <a:picLocks noChangeAspect="1"/>
          </p:cNvPicPr>
          <p:nvPr/>
        </p:nvPicPr>
        <p:blipFill>
          <a:blip r:embed="rId3"/>
          <a:stretch>
            <a:fillRect/>
          </a:stretch>
        </p:blipFill>
        <p:spPr>
          <a:xfrm>
            <a:off x="584621" y="2350024"/>
            <a:ext cx="3819525" cy="4076700"/>
          </a:xfrm>
          <a:prstGeom prst="rect">
            <a:avLst/>
          </a:prstGeom>
        </p:spPr>
      </p:pic>
      <p:sp>
        <p:nvSpPr>
          <p:cNvPr id="6" name="Arrow: Right 5">
            <a:extLst>
              <a:ext uri="{FF2B5EF4-FFF2-40B4-BE49-F238E27FC236}">
                <a16:creationId xmlns:a16="http://schemas.microsoft.com/office/drawing/2014/main" id="{4D20DC06-4A79-4F29-98D8-DE2798C298F3}"/>
              </a:ext>
            </a:extLst>
          </p:cNvPr>
          <p:cNvSpPr/>
          <p:nvPr/>
        </p:nvSpPr>
        <p:spPr>
          <a:xfrm>
            <a:off x="4721290" y="4282751"/>
            <a:ext cx="821094" cy="401216"/>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5A5D9F70-12EB-0951-E665-56A93FC29B89}"/>
                  </a:ext>
                </a:extLst>
              </p14:cNvPr>
              <p14:cNvContentPartPr/>
              <p14:nvPr/>
            </p14:nvContentPartPr>
            <p14:xfrm>
              <a:off x="986400" y="2293200"/>
              <a:ext cx="5208120" cy="1042200"/>
            </p14:xfrm>
          </p:contentPart>
        </mc:Choice>
        <mc:Fallback>
          <p:pic>
            <p:nvPicPr>
              <p:cNvPr id="2" name="Ink 1">
                <a:extLst>
                  <a:ext uri="{FF2B5EF4-FFF2-40B4-BE49-F238E27FC236}">
                    <a16:creationId xmlns:a16="http://schemas.microsoft.com/office/drawing/2014/main" id="{5A5D9F70-12EB-0951-E665-56A93FC29B89}"/>
                  </a:ext>
                </a:extLst>
              </p:cNvPr>
              <p:cNvPicPr/>
              <p:nvPr/>
            </p:nvPicPr>
            <p:blipFill>
              <a:blip r:embed="rId5"/>
              <a:stretch>
                <a:fillRect/>
              </a:stretch>
            </p:blipFill>
            <p:spPr>
              <a:xfrm>
                <a:off x="977040" y="2283840"/>
                <a:ext cx="5226840" cy="1060920"/>
              </a:xfrm>
              <a:prstGeom prst="rect">
                <a:avLst/>
              </a:prstGeom>
            </p:spPr>
          </p:pic>
        </mc:Fallback>
      </mc:AlternateContent>
    </p:spTree>
    <p:extLst>
      <p:ext uri="{BB962C8B-B14F-4D97-AF65-F5344CB8AC3E}">
        <p14:creationId xmlns:p14="http://schemas.microsoft.com/office/powerpoint/2010/main" val="4170833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E940B-7956-4029-8054-5CAFFE988B5E}"/>
              </a:ext>
            </a:extLst>
          </p:cNvPr>
          <p:cNvSpPr>
            <a:spLocks noGrp="1"/>
          </p:cNvSpPr>
          <p:nvPr>
            <p:ph type="title"/>
          </p:nvPr>
        </p:nvSpPr>
        <p:spPr/>
        <p:txBody>
          <a:bodyPr/>
          <a:lstStyle/>
          <a:p>
            <a:r>
              <a:rPr lang="en-US" dirty="0"/>
              <a:t>Use cases of clustering:</a:t>
            </a:r>
          </a:p>
        </p:txBody>
      </p:sp>
      <p:sp>
        <p:nvSpPr>
          <p:cNvPr id="3" name="Content Placeholder 2">
            <a:extLst>
              <a:ext uri="{FF2B5EF4-FFF2-40B4-BE49-F238E27FC236}">
                <a16:creationId xmlns:a16="http://schemas.microsoft.com/office/drawing/2014/main" id="{4F265ADA-C6D0-4CE2-AE9E-BBD319937CDD}"/>
              </a:ext>
            </a:extLst>
          </p:cNvPr>
          <p:cNvSpPr>
            <a:spLocks noGrp="1"/>
          </p:cNvSpPr>
          <p:nvPr>
            <p:ph idx="1"/>
          </p:nvPr>
        </p:nvSpPr>
        <p:spPr>
          <a:xfrm>
            <a:off x="838200" y="1825625"/>
            <a:ext cx="6075784" cy="4351338"/>
          </a:xfrm>
        </p:spPr>
        <p:txBody>
          <a:bodyPr>
            <a:normAutofit fontScale="85000" lnSpcReduction="20000"/>
          </a:bodyPr>
          <a:lstStyle/>
          <a:p>
            <a:r>
              <a:rPr lang="en-US" dirty="0">
                <a:solidFill>
                  <a:schemeClr val="accent2">
                    <a:lumMod val="75000"/>
                  </a:schemeClr>
                </a:solidFill>
              </a:rPr>
              <a:t>News apps: when you download a </a:t>
            </a:r>
            <a:r>
              <a:rPr lang="en-US" dirty="0" err="1">
                <a:solidFill>
                  <a:schemeClr val="accent2">
                    <a:lumMod val="75000"/>
                  </a:schemeClr>
                </a:solidFill>
              </a:rPr>
              <a:t>newsapp</a:t>
            </a:r>
            <a:r>
              <a:rPr lang="en-US" dirty="0">
                <a:solidFill>
                  <a:schemeClr val="accent2">
                    <a:lumMod val="75000"/>
                  </a:schemeClr>
                </a:solidFill>
              </a:rPr>
              <a:t>, It will ask for your topics of interests.</a:t>
            </a:r>
          </a:p>
          <a:p>
            <a:r>
              <a:rPr lang="en-US" dirty="0">
                <a:solidFill>
                  <a:schemeClr val="accent2">
                    <a:lumMod val="75000"/>
                  </a:schemeClr>
                </a:solidFill>
              </a:rPr>
              <a:t>Based on this information it creates clusters of similar preferences and then sends them the targeted news.</a:t>
            </a:r>
          </a:p>
          <a:p>
            <a:r>
              <a:rPr lang="en-US" dirty="0">
                <a:solidFill>
                  <a:schemeClr val="accent2">
                    <a:lumMod val="75000"/>
                  </a:schemeClr>
                </a:solidFill>
              </a:rPr>
              <a:t>This cluster is exactly curated to your preferences.</a:t>
            </a:r>
          </a:p>
          <a:p>
            <a:endParaRPr lang="en-US" dirty="0"/>
          </a:p>
          <a:p>
            <a:r>
              <a:rPr lang="en-US" dirty="0">
                <a:solidFill>
                  <a:srgbClr val="002060"/>
                </a:solidFill>
              </a:rPr>
              <a:t>Movie recommendation is an example of unsupervised machine learning algorithm.</a:t>
            </a:r>
          </a:p>
          <a:p>
            <a:r>
              <a:rPr lang="en-US" dirty="0">
                <a:solidFill>
                  <a:srgbClr val="002060"/>
                </a:solidFill>
              </a:rPr>
              <a:t>Different clusters based on genre &amp; preferred languages and previous watchlist are formed and suggested.</a:t>
            </a:r>
          </a:p>
        </p:txBody>
      </p:sp>
      <p:graphicFrame>
        <p:nvGraphicFramePr>
          <p:cNvPr id="4" name="Diagram 3">
            <a:extLst>
              <a:ext uri="{FF2B5EF4-FFF2-40B4-BE49-F238E27FC236}">
                <a16:creationId xmlns:a16="http://schemas.microsoft.com/office/drawing/2014/main" id="{D3E818CA-1856-4079-A74A-790F91B883B1}"/>
              </a:ext>
            </a:extLst>
          </p:cNvPr>
          <p:cNvGraphicFramePr/>
          <p:nvPr>
            <p:extLst>
              <p:ext uri="{D42A27DB-BD31-4B8C-83A1-F6EECF244321}">
                <p14:modId xmlns:p14="http://schemas.microsoft.com/office/powerpoint/2010/main" val="1392855539"/>
              </p:ext>
            </p:extLst>
          </p:nvPr>
        </p:nvGraphicFramePr>
        <p:xfrm>
          <a:off x="7781730" y="1825625"/>
          <a:ext cx="3441959" cy="35926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2325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42407E-5969-4239-B284-EC85F074B3E4}"/>
              </a:ext>
            </a:extLst>
          </p:cNvPr>
          <p:cNvSpPr>
            <a:spLocks noGrp="1"/>
          </p:cNvSpPr>
          <p:nvPr>
            <p:ph idx="1"/>
          </p:nvPr>
        </p:nvSpPr>
        <p:spPr/>
        <p:txBody>
          <a:bodyPr/>
          <a:lstStyle/>
          <a:p>
            <a:endParaRPr lang="en-US"/>
          </a:p>
        </p:txBody>
      </p:sp>
      <p:sp>
        <p:nvSpPr>
          <p:cNvPr id="4" name="Title 1">
            <a:extLst>
              <a:ext uri="{FF2B5EF4-FFF2-40B4-BE49-F238E27FC236}">
                <a16:creationId xmlns:a16="http://schemas.microsoft.com/office/drawing/2014/main" id="{627255E7-BF95-487A-84B8-F5FE8E44BC71}"/>
              </a:ext>
            </a:extLst>
          </p:cNvPr>
          <p:cNvSpPr txBox="1">
            <a:spLocks/>
          </p:cNvSpPr>
          <p:nvPr/>
        </p:nvSpPr>
        <p:spPr>
          <a:xfrm>
            <a:off x="838200" y="681037"/>
            <a:ext cx="10209245" cy="76387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a:t>Suppose Netflix wants to come out with different packages based on age groups and engagement of viewers per week:</a:t>
            </a:r>
            <a:endParaRPr lang="en-US" sz="3000" dirty="0"/>
          </a:p>
        </p:txBody>
      </p:sp>
      <p:graphicFrame>
        <p:nvGraphicFramePr>
          <p:cNvPr id="5" name="Table 4">
            <a:extLst>
              <a:ext uri="{FF2B5EF4-FFF2-40B4-BE49-F238E27FC236}">
                <a16:creationId xmlns:a16="http://schemas.microsoft.com/office/drawing/2014/main" id="{0F8AA4DA-B816-477E-907A-11E44028AE05}"/>
              </a:ext>
            </a:extLst>
          </p:cNvPr>
          <p:cNvGraphicFramePr>
            <a:graphicFrameLocks/>
          </p:cNvGraphicFramePr>
          <p:nvPr>
            <p:extLst>
              <p:ext uri="{D42A27DB-BD31-4B8C-83A1-F6EECF244321}">
                <p14:modId xmlns:p14="http://schemas.microsoft.com/office/powerpoint/2010/main" val="3340148727"/>
              </p:ext>
            </p:extLst>
          </p:nvPr>
        </p:nvGraphicFramePr>
        <p:xfrm>
          <a:off x="1781368" y="2394793"/>
          <a:ext cx="8322907" cy="741680"/>
        </p:xfrm>
        <a:graphic>
          <a:graphicData uri="http://schemas.openxmlformats.org/drawingml/2006/table">
            <a:tbl>
              <a:tblPr firstRow="1" bandRow="1">
                <a:tableStyleId>{8A107856-5554-42FB-B03E-39F5DBC370BA}</a:tableStyleId>
              </a:tblPr>
              <a:tblGrid>
                <a:gridCol w="3590346">
                  <a:extLst>
                    <a:ext uri="{9D8B030D-6E8A-4147-A177-3AD203B41FA5}">
                      <a16:colId xmlns:a16="http://schemas.microsoft.com/office/drawing/2014/main" val="1241917094"/>
                    </a:ext>
                  </a:extLst>
                </a:gridCol>
                <a:gridCol w="878816">
                  <a:extLst>
                    <a:ext uri="{9D8B030D-6E8A-4147-A177-3AD203B41FA5}">
                      <a16:colId xmlns:a16="http://schemas.microsoft.com/office/drawing/2014/main" val="741592449"/>
                    </a:ext>
                  </a:extLst>
                </a:gridCol>
                <a:gridCol w="731116">
                  <a:extLst>
                    <a:ext uri="{9D8B030D-6E8A-4147-A177-3AD203B41FA5}">
                      <a16:colId xmlns:a16="http://schemas.microsoft.com/office/drawing/2014/main" val="3721748551"/>
                    </a:ext>
                  </a:extLst>
                </a:gridCol>
                <a:gridCol w="679420">
                  <a:extLst>
                    <a:ext uri="{9D8B030D-6E8A-4147-A177-3AD203B41FA5}">
                      <a16:colId xmlns:a16="http://schemas.microsoft.com/office/drawing/2014/main" val="3979118370"/>
                    </a:ext>
                  </a:extLst>
                </a:gridCol>
                <a:gridCol w="576031">
                  <a:extLst>
                    <a:ext uri="{9D8B030D-6E8A-4147-A177-3AD203B41FA5}">
                      <a16:colId xmlns:a16="http://schemas.microsoft.com/office/drawing/2014/main" val="3576635667"/>
                    </a:ext>
                  </a:extLst>
                </a:gridCol>
                <a:gridCol w="598186">
                  <a:extLst>
                    <a:ext uri="{9D8B030D-6E8A-4147-A177-3AD203B41FA5}">
                      <a16:colId xmlns:a16="http://schemas.microsoft.com/office/drawing/2014/main" val="1058142072"/>
                    </a:ext>
                  </a:extLst>
                </a:gridCol>
                <a:gridCol w="635111">
                  <a:extLst>
                    <a:ext uri="{9D8B030D-6E8A-4147-A177-3AD203B41FA5}">
                      <a16:colId xmlns:a16="http://schemas.microsoft.com/office/drawing/2014/main" val="1249190383"/>
                    </a:ext>
                  </a:extLst>
                </a:gridCol>
                <a:gridCol w="633881">
                  <a:extLst>
                    <a:ext uri="{9D8B030D-6E8A-4147-A177-3AD203B41FA5}">
                      <a16:colId xmlns:a16="http://schemas.microsoft.com/office/drawing/2014/main" val="1881025399"/>
                    </a:ext>
                  </a:extLst>
                </a:gridCol>
              </a:tblGrid>
              <a:tr h="370840">
                <a:tc>
                  <a:txBody>
                    <a:bodyPr/>
                    <a:lstStyle/>
                    <a:p>
                      <a:r>
                        <a:rPr lang="en-US" dirty="0"/>
                        <a:t>Viewer’s Age (Years)</a:t>
                      </a:r>
                    </a:p>
                  </a:txBody>
                  <a:tcPr/>
                </a:tc>
                <a:tc>
                  <a:txBody>
                    <a:bodyPr/>
                    <a:lstStyle/>
                    <a:p>
                      <a:r>
                        <a:rPr lang="en-US" dirty="0"/>
                        <a:t>18</a:t>
                      </a:r>
                    </a:p>
                  </a:txBody>
                  <a:tcPr/>
                </a:tc>
                <a:tc>
                  <a:txBody>
                    <a:bodyPr/>
                    <a:lstStyle/>
                    <a:p>
                      <a:r>
                        <a:rPr lang="en-US" dirty="0"/>
                        <a:t>23</a:t>
                      </a:r>
                    </a:p>
                  </a:txBody>
                  <a:tcPr/>
                </a:tc>
                <a:tc>
                  <a:txBody>
                    <a:bodyPr/>
                    <a:lstStyle/>
                    <a:p>
                      <a:r>
                        <a:rPr lang="en-US" dirty="0"/>
                        <a:t>49</a:t>
                      </a:r>
                    </a:p>
                  </a:txBody>
                  <a:tcPr/>
                </a:tc>
                <a:tc>
                  <a:txBody>
                    <a:bodyPr/>
                    <a:lstStyle/>
                    <a:p>
                      <a:r>
                        <a:rPr lang="en-US" dirty="0"/>
                        <a:t>37</a:t>
                      </a:r>
                    </a:p>
                  </a:txBody>
                  <a:tcPr/>
                </a:tc>
                <a:tc>
                  <a:txBody>
                    <a:bodyPr/>
                    <a:lstStyle/>
                    <a:p>
                      <a:r>
                        <a:rPr lang="en-US" dirty="0"/>
                        <a:t>51</a:t>
                      </a:r>
                    </a:p>
                  </a:txBody>
                  <a:tcPr/>
                </a:tc>
                <a:tc>
                  <a:txBody>
                    <a:bodyPr/>
                    <a:lstStyle/>
                    <a:p>
                      <a:r>
                        <a:rPr lang="en-US" dirty="0"/>
                        <a:t>40</a:t>
                      </a:r>
                    </a:p>
                  </a:txBody>
                  <a:tcPr/>
                </a:tc>
                <a:tc>
                  <a:txBody>
                    <a:bodyPr/>
                    <a:lstStyle/>
                    <a:p>
                      <a:r>
                        <a:rPr lang="en-US" dirty="0"/>
                        <a:t>20</a:t>
                      </a:r>
                    </a:p>
                  </a:txBody>
                  <a:tcPr/>
                </a:tc>
                <a:extLst>
                  <a:ext uri="{0D108BD9-81ED-4DB2-BD59-A6C34878D82A}">
                    <a16:rowId xmlns:a16="http://schemas.microsoft.com/office/drawing/2014/main" val="2363558628"/>
                  </a:ext>
                </a:extLst>
              </a:tr>
              <a:tr h="370840">
                <a:tc>
                  <a:txBody>
                    <a:bodyPr/>
                    <a:lstStyle/>
                    <a:p>
                      <a:r>
                        <a:rPr lang="en-US" dirty="0"/>
                        <a:t>Engagement per week (</a:t>
                      </a:r>
                      <a:r>
                        <a:rPr lang="en-US" dirty="0" err="1"/>
                        <a:t>hrs</a:t>
                      </a:r>
                      <a:r>
                        <a:rPr lang="en-US" dirty="0"/>
                        <a:t>)</a:t>
                      </a:r>
                    </a:p>
                  </a:txBody>
                  <a:tcPr/>
                </a:tc>
                <a:tc>
                  <a:txBody>
                    <a:bodyPr/>
                    <a:lstStyle/>
                    <a:p>
                      <a:r>
                        <a:rPr lang="en-US" dirty="0"/>
                        <a:t>3</a:t>
                      </a:r>
                    </a:p>
                  </a:txBody>
                  <a:tcPr/>
                </a:tc>
                <a:tc>
                  <a:txBody>
                    <a:bodyPr/>
                    <a:lstStyle/>
                    <a:p>
                      <a:r>
                        <a:rPr lang="en-US" dirty="0"/>
                        <a:t>2</a:t>
                      </a:r>
                    </a:p>
                  </a:txBody>
                  <a:tcPr/>
                </a:tc>
                <a:tc>
                  <a:txBody>
                    <a:bodyPr/>
                    <a:lstStyle/>
                    <a:p>
                      <a:r>
                        <a:rPr lang="en-US" dirty="0"/>
                        <a:t>1</a:t>
                      </a:r>
                    </a:p>
                  </a:txBody>
                  <a:tcPr/>
                </a:tc>
                <a:tc>
                  <a:txBody>
                    <a:bodyPr/>
                    <a:lstStyle/>
                    <a:p>
                      <a:r>
                        <a:rPr lang="en-US" dirty="0"/>
                        <a:t>7</a:t>
                      </a:r>
                    </a:p>
                  </a:txBody>
                  <a:tcPr/>
                </a:tc>
                <a:tc>
                  <a:txBody>
                    <a:bodyPr/>
                    <a:lstStyle/>
                    <a:p>
                      <a:r>
                        <a:rPr lang="en-US" dirty="0"/>
                        <a:t>1</a:t>
                      </a:r>
                    </a:p>
                  </a:txBody>
                  <a:tcPr/>
                </a:tc>
                <a:tc>
                  <a:txBody>
                    <a:bodyPr/>
                    <a:lstStyle/>
                    <a:p>
                      <a:r>
                        <a:rPr lang="en-US" dirty="0"/>
                        <a:t>6</a:t>
                      </a:r>
                    </a:p>
                  </a:txBody>
                  <a:tcPr/>
                </a:tc>
                <a:tc>
                  <a:txBody>
                    <a:bodyPr/>
                    <a:lstStyle/>
                    <a:p>
                      <a:r>
                        <a:rPr lang="en-US" dirty="0"/>
                        <a:t>4</a:t>
                      </a:r>
                    </a:p>
                  </a:txBody>
                  <a:tcPr/>
                </a:tc>
                <a:extLst>
                  <a:ext uri="{0D108BD9-81ED-4DB2-BD59-A6C34878D82A}">
                    <a16:rowId xmlns:a16="http://schemas.microsoft.com/office/drawing/2014/main" val="1394929552"/>
                  </a:ext>
                </a:extLst>
              </a:tr>
            </a:tbl>
          </a:graphicData>
        </a:graphic>
      </p:graphicFrame>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7C09A7AF-8E4C-DBE0-A6E3-4B8A3C131961}"/>
                  </a:ext>
                </a:extLst>
              </p14:cNvPr>
              <p14:cNvContentPartPr/>
              <p14:nvPr/>
            </p14:nvContentPartPr>
            <p14:xfrm>
              <a:off x="1329120" y="2240280"/>
              <a:ext cx="670320" cy="937080"/>
            </p14:xfrm>
          </p:contentPart>
        </mc:Choice>
        <mc:Fallback>
          <p:pic>
            <p:nvPicPr>
              <p:cNvPr id="2" name="Ink 1">
                <a:extLst>
                  <a:ext uri="{FF2B5EF4-FFF2-40B4-BE49-F238E27FC236}">
                    <a16:creationId xmlns:a16="http://schemas.microsoft.com/office/drawing/2014/main" id="{7C09A7AF-8E4C-DBE0-A6E3-4B8A3C131961}"/>
                  </a:ext>
                </a:extLst>
              </p:cNvPr>
              <p:cNvPicPr/>
              <p:nvPr/>
            </p:nvPicPr>
            <p:blipFill>
              <a:blip r:embed="rId3"/>
              <a:stretch>
                <a:fillRect/>
              </a:stretch>
            </p:blipFill>
            <p:spPr>
              <a:xfrm>
                <a:off x="1319760" y="2230920"/>
                <a:ext cx="689040" cy="955800"/>
              </a:xfrm>
              <a:prstGeom prst="rect">
                <a:avLst/>
              </a:prstGeom>
            </p:spPr>
          </p:pic>
        </mc:Fallback>
      </mc:AlternateContent>
    </p:spTree>
    <p:extLst>
      <p:ext uri="{BB962C8B-B14F-4D97-AF65-F5344CB8AC3E}">
        <p14:creationId xmlns:p14="http://schemas.microsoft.com/office/powerpoint/2010/main" val="1545552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93A299B3-E148-4C2D-B0ED-3E80A4FF8A70}"/>
              </a:ext>
            </a:extLst>
          </p:cNvPr>
          <p:cNvGraphicFramePr>
            <a:graphicFrameLocks noGrp="1"/>
          </p:cNvGraphicFramePr>
          <p:nvPr>
            <p:ph idx="1"/>
            <p:extLst>
              <p:ext uri="{D42A27DB-BD31-4B8C-83A1-F6EECF244321}">
                <p14:modId xmlns:p14="http://schemas.microsoft.com/office/powerpoint/2010/main" val="1649156643"/>
              </p:ext>
            </p:extLst>
          </p:nvPr>
        </p:nvGraphicFramePr>
        <p:xfrm>
          <a:off x="1847461" y="1825625"/>
          <a:ext cx="8322907" cy="741680"/>
        </p:xfrm>
        <a:graphic>
          <a:graphicData uri="http://schemas.openxmlformats.org/drawingml/2006/table">
            <a:tbl>
              <a:tblPr firstRow="1" bandRow="1">
                <a:tableStyleId>{8A107856-5554-42FB-B03E-39F5DBC370BA}</a:tableStyleId>
              </a:tblPr>
              <a:tblGrid>
                <a:gridCol w="3590346">
                  <a:extLst>
                    <a:ext uri="{9D8B030D-6E8A-4147-A177-3AD203B41FA5}">
                      <a16:colId xmlns:a16="http://schemas.microsoft.com/office/drawing/2014/main" val="1241917094"/>
                    </a:ext>
                  </a:extLst>
                </a:gridCol>
                <a:gridCol w="878816">
                  <a:extLst>
                    <a:ext uri="{9D8B030D-6E8A-4147-A177-3AD203B41FA5}">
                      <a16:colId xmlns:a16="http://schemas.microsoft.com/office/drawing/2014/main" val="741592449"/>
                    </a:ext>
                  </a:extLst>
                </a:gridCol>
                <a:gridCol w="731116">
                  <a:extLst>
                    <a:ext uri="{9D8B030D-6E8A-4147-A177-3AD203B41FA5}">
                      <a16:colId xmlns:a16="http://schemas.microsoft.com/office/drawing/2014/main" val="3721748551"/>
                    </a:ext>
                  </a:extLst>
                </a:gridCol>
                <a:gridCol w="679420">
                  <a:extLst>
                    <a:ext uri="{9D8B030D-6E8A-4147-A177-3AD203B41FA5}">
                      <a16:colId xmlns:a16="http://schemas.microsoft.com/office/drawing/2014/main" val="3979118370"/>
                    </a:ext>
                  </a:extLst>
                </a:gridCol>
                <a:gridCol w="576031">
                  <a:extLst>
                    <a:ext uri="{9D8B030D-6E8A-4147-A177-3AD203B41FA5}">
                      <a16:colId xmlns:a16="http://schemas.microsoft.com/office/drawing/2014/main" val="3576635667"/>
                    </a:ext>
                  </a:extLst>
                </a:gridCol>
                <a:gridCol w="598186">
                  <a:extLst>
                    <a:ext uri="{9D8B030D-6E8A-4147-A177-3AD203B41FA5}">
                      <a16:colId xmlns:a16="http://schemas.microsoft.com/office/drawing/2014/main" val="1058142072"/>
                    </a:ext>
                  </a:extLst>
                </a:gridCol>
                <a:gridCol w="635111">
                  <a:extLst>
                    <a:ext uri="{9D8B030D-6E8A-4147-A177-3AD203B41FA5}">
                      <a16:colId xmlns:a16="http://schemas.microsoft.com/office/drawing/2014/main" val="1249190383"/>
                    </a:ext>
                  </a:extLst>
                </a:gridCol>
                <a:gridCol w="633881">
                  <a:extLst>
                    <a:ext uri="{9D8B030D-6E8A-4147-A177-3AD203B41FA5}">
                      <a16:colId xmlns:a16="http://schemas.microsoft.com/office/drawing/2014/main" val="1881025399"/>
                    </a:ext>
                  </a:extLst>
                </a:gridCol>
              </a:tblGrid>
              <a:tr h="370840">
                <a:tc>
                  <a:txBody>
                    <a:bodyPr/>
                    <a:lstStyle/>
                    <a:p>
                      <a:r>
                        <a:rPr lang="en-US" dirty="0"/>
                        <a:t>Viewer’s Age (Years)</a:t>
                      </a:r>
                    </a:p>
                  </a:txBody>
                  <a:tcPr/>
                </a:tc>
                <a:tc>
                  <a:txBody>
                    <a:bodyPr/>
                    <a:lstStyle/>
                    <a:p>
                      <a:r>
                        <a:rPr lang="en-US" dirty="0"/>
                        <a:t>18</a:t>
                      </a:r>
                    </a:p>
                  </a:txBody>
                  <a:tcPr/>
                </a:tc>
                <a:tc>
                  <a:txBody>
                    <a:bodyPr/>
                    <a:lstStyle/>
                    <a:p>
                      <a:r>
                        <a:rPr lang="en-US" dirty="0"/>
                        <a:t>23</a:t>
                      </a:r>
                    </a:p>
                  </a:txBody>
                  <a:tcPr/>
                </a:tc>
                <a:tc>
                  <a:txBody>
                    <a:bodyPr/>
                    <a:lstStyle/>
                    <a:p>
                      <a:r>
                        <a:rPr lang="en-US" dirty="0"/>
                        <a:t>49</a:t>
                      </a:r>
                    </a:p>
                  </a:txBody>
                  <a:tcPr/>
                </a:tc>
                <a:tc>
                  <a:txBody>
                    <a:bodyPr/>
                    <a:lstStyle/>
                    <a:p>
                      <a:r>
                        <a:rPr lang="en-US" dirty="0"/>
                        <a:t>37</a:t>
                      </a:r>
                    </a:p>
                  </a:txBody>
                  <a:tcPr/>
                </a:tc>
                <a:tc>
                  <a:txBody>
                    <a:bodyPr/>
                    <a:lstStyle/>
                    <a:p>
                      <a:r>
                        <a:rPr lang="en-US" dirty="0"/>
                        <a:t>51</a:t>
                      </a:r>
                    </a:p>
                  </a:txBody>
                  <a:tcPr/>
                </a:tc>
                <a:tc>
                  <a:txBody>
                    <a:bodyPr/>
                    <a:lstStyle/>
                    <a:p>
                      <a:r>
                        <a:rPr lang="en-US" dirty="0"/>
                        <a:t>40</a:t>
                      </a:r>
                    </a:p>
                  </a:txBody>
                  <a:tcPr/>
                </a:tc>
                <a:tc>
                  <a:txBody>
                    <a:bodyPr/>
                    <a:lstStyle/>
                    <a:p>
                      <a:r>
                        <a:rPr lang="en-US" dirty="0"/>
                        <a:t>20</a:t>
                      </a:r>
                    </a:p>
                  </a:txBody>
                  <a:tcPr/>
                </a:tc>
                <a:extLst>
                  <a:ext uri="{0D108BD9-81ED-4DB2-BD59-A6C34878D82A}">
                    <a16:rowId xmlns:a16="http://schemas.microsoft.com/office/drawing/2014/main" val="2363558628"/>
                  </a:ext>
                </a:extLst>
              </a:tr>
              <a:tr h="370840">
                <a:tc>
                  <a:txBody>
                    <a:bodyPr/>
                    <a:lstStyle/>
                    <a:p>
                      <a:r>
                        <a:rPr lang="en-US" dirty="0"/>
                        <a:t>Engagement per week (</a:t>
                      </a:r>
                      <a:r>
                        <a:rPr lang="en-US" dirty="0" err="1"/>
                        <a:t>hrs</a:t>
                      </a:r>
                      <a:r>
                        <a:rPr lang="en-US" dirty="0"/>
                        <a:t>)</a:t>
                      </a:r>
                    </a:p>
                  </a:txBody>
                  <a:tcPr/>
                </a:tc>
                <a:tc>
                  <a:txBody>
                    <a:bodyPr/>
                    <a:lstStyle/>
                    <a:p>
                      <a:r>
                        <a:rPr lang="en-US" dirty="0"/>
                        <a:t>3</a:t>
                      </a:r>
                    </a:p>
                  </a:txBody>
                  <a:tcPr/>
                </a:tc>
                <a:tc>
                  <a:txBody>
                    <a:bodyPr/>
                    <a:lstStyle/>
                    <a:p>
                      <a:r>
                        <a:rPr lang="en-US" dirty="0"/>
                        <a:t>2</a:t>
                      </a:r>
                    </a:p>
                  </a:txBody>
                  <a:tcPr/>
                </a:tc>
                <a:tc>
                  <a:txBody>
                    <a:bodyPr/>
                    <a:lstStyle/>
                    <a:p>
                      <a:r>
                        <a:rPr lang="en-US" dirty="0"/>
                        <a:t>1</a:t>
                      </a:r>
                    </a:p>
                  </a:txBody>
                  <a:tcPr/>
                </a:tc>
                <a:tc>
                  <a:txBody>
                    <a:bodyPr/>
                    <a:lstStyle/>
                    <a:p>
                      <a:r>
                        <a:rPr lang="en-US" dirty="0"/>
                        <a:t>7</a:t>
                      </a:r>
                    </a:p>
                  </a:txBody>
                  <a:tcPr/>
                </a:tc>
                <a:tc>
                  <a:txBody>
                    <a:bodyPr/>
                    <a:lstStyle/>
                    <a:p>
                      <a:r>
                        <a:rPr lang="en-US" dirty="0"/>
                        <a:t>1</a:t>
                      </a:r>
                    </a:p>
                  </a:txBody>
                  <a:tcPr/>
                </a:tc>
                <a:tc>
                  <a:txBody>
                    <a:bodyPr/>
                    <a:lstStyle/>
                    <a:p>
                      <a:r>
                        <a:rPr lang="en-US" dirty="0"/>
                        <a:t>6</a:t>
                      </a:r>
                    </a:p>
                  </a:txBody>
                  <a:tcPr/>
                </a:tc>
                <a:tc>
                  <a:txBody>
                    <a:bodyPr/>
                    <a:lstStyle/>
                    <a:p>
                      <a:r>
                        <a:rPr lang="en-US" dirty="0"/>
                        <a:t>4</a:t>
                      </a:r>
                    </a:p>
                  </a:txBody>
                  <a:tcPr/>
                </a:tc>
                <a:extLst>
                  <a:ext uri="{0D108BD9-81ED-4DB2-BD59-A6C34878D82A}">
                    <a16:rowId xmlns:a16="http://schemas.microsoft.com/office/drawing/2014/main" val="1394929552"/>
                  </a:ext>
                </a:extLst>
              </a:tr>
            </a:tbl>
          </a:graphicData>
        </a:graphic>
      </p:graphicFrame>
      <p:cxnSp>
        <p:nvCxnSpPr>
          <p:cNvPr id="6" name="Straight Connector 5">
            <a:extLst>
              <a:ext uri="{FF2B5EF4-FFF2-40B4-BE49-F238E27FC236}">
                <a16:creationId xmlns:a16="http://schemas.microsoft.com/office/drawing/2014/main" id="{148921C1-4D38-4AE3-9DD2-8032BC86D7E3}"/>
              </a:ext>
            </a:extLst>
          </p:cNvPr>
          <p:cNvCxnSpPr/>
          <p:nvPr/>
        </p:nvCxnSpPr>
        <p:spPr>
          <a:xfrm>
            <a:off x="4441371" y="2901820"/>
            <a:ext cx="0" cy="25845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1218FDC-D0A3-4008-8312-F7AF253988E7}"/>
              </a:ext>
            </a:extLst>
          </p:cNvPr>
          <p:cNvCxnSpPr/>
          <p:nvPr/>
        </p:nvCxnSpPr>
        <p:spPr>
          <a:xfrm>
            <a:off x="4478694" y="5467739"/>
            <a:ext cx="3946849"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C378B9C-50E4-4362-87DC-117548DE9D00}"/>
              </a:ext>
            </a:extLst>
          </p:cNvPr>
          <p:cNvSpPr txBox="1"/>
          <p:nvPr/>
        </p:nvSpPr>
        <p:spPr>
          <a:xfrm>
            <a:off x="4178157" y="5146678"/>
            <a:ext cx="263214" cy="276999"/>
          </a:xfrm>
          <a:prstGeom prst="rect">
            <a:avLst/>
          </a:prstGeom>
          <a:noFill/>
        </p:spPr>
        <p:txBody>
          <a:bodyPr wrap="none" rtlCol="0">
            <a:spAutoFit/>
          </a:bodyPr>
          <a:lstStyle/>
          <a:p>
            <a:r>
              <a:rPr lang="en-US" sz="1200" dirty="0"/>
              <a:t>1</a:t>
            </a:r>
          </a:p>
        </p:txBody>
      </p:sp>
      <p:sp>
        <p:nvSpPr>
          <p:cNvPr id="10" name="TextBox 9">
            <a:extLst>
              <a:ext uri="{FF2B5EF4-FFF2-40B4-BE49-F238E27FC236}">
                <a16:creationId xmlns:a16="http://schemas.microsoft.com/office/drawing/2014/main" id="{DF49A004-0DF0-445B-9277-F638F399AF36}"/>
              </a:ext>
            </a:extLst>
          </p:cNvPr>
          <p:cNvSpPr txBox="1"/>
          <p:nvPr/>
        </p:nvSpPr>
        <p:spPr>
          <a:xfrm>
            <a:off x="4169318" y="4612197"/>
            <a:ext cx="263214" cy="276999"/>
          </a:xfrm>
          <a:prstGeom prst="rect">
            <a:avLst/>
          </a:prstGeom>
          <a:noFill/>
        </p:spPr>
        <p:txBody>
          <a:bodyPr wrap="none" rtlCol="0">
            <a:spAutoFit/>
          </a:bodyPr>
          <a:lstStyle/>
          <a:p>
            <a:r>
              <a:rPr lang="en-US" sz="1200" dirty="0"/>
              <a:t>3</a:t>
            </a:r>
          </a:p>
        </p:txBody>
      </p:sp>
      <p:sp>
        <p:nvSpPr>
          <p:cNvPr id="11" name="TextBox 10">
            <a:extLst>
              <a:ext uri="{FF2B5EF4-FFF2-40B4-BE49-F238E27FC236}">
                <a16:creationId xmlns:a16="http://schemas.microsoft.com/office/drawing/2014/main" id="{591A7C37-FCEC-4879-9844-4EC310BCCF4F}"/>
              </a:ext>
            </a:extLst>
          </p:cNvPr>
          <p:cNvSpPr txBox="1"/>
          <p:nvPr/>
        </p:nvSpPr>
        <p:spPr>
          <a:xfrm>
            <a:off x="4169318" y="4335198"/>
            <a:ext cx="263214" cy="276999"/>
          </a:xfrm>
          <a:prstGeom prst="rect">
            <a:avLst/>
          </a:prstGeom>
          <a:noFill/>
        </p:spPr>
        <p:txBody>
          <a:bodyPr wrap="none" rtlCol="0">
            <a:spAutoFit/>
          </a:bodyPr>
          <a:lstStyle/>
          <a:p>
            <a:r>
              <a:rPr lang="en-US" sz="1200" dirty="0"/>
              <a:t>4</a:t>
            </a:r>
          </a:p>
        </p:txBody>
      </p:sp>
      <p:sp>
        <p:nvSpPr>
          <p:cNvPr id="12" name="TextBox 11">
            <a:extLst>
              <a:ext uri="{FF2B5EF4-FFF2-40B4-BE49-F238E27FC236}">
                <a16:creationId xmlns:a16="http://schemas.microsoft.com/office/drawing/2014/main" id="{FABCFA0B-4A65-40D9-8D2B-5D6C1C4DF884}"/>
              </a:ext>
            </a:extLst>
          </p:cNvPr>
          <p:cNvSpPr txBox="1"/>
          <p:nvPr/>
        </p:nvSpPr>
        <p:spPr>
          <a:xfrm>
            <a:off x="4169318" y="4089480"/>
            <a:ext cx="263214" cy="276999"/>
          </a:xfrm>
          <a:prstGeom prst="rect">
            <a:avLst/>
          </a:prstGeom>
          <a:noFill/>
        </p:spPr>
        <p:txBody>
          <a:bodyPr wrap="none" rtlCol="0">
            <a:spAutoFit/>
          </a:bodyPr>
          <a:lstStyle/>
          <a:p>
            <a:r>
              <a:rPr lang="en-US" sz="1200" dirty="0"/>
              <a:t>5</a:t>
            </a:r>
          </a:p>
        </p:txBody>
      </p:sp>
      <p:sp>
        <p:nvSpPr>
          <p:cNvPr id="13" name="TextBox 12">
            <a:extLst>
              <a:ext uri="{FF2B5EF4-FFF2-40B4-BE49-F238E27FC236}">
                <a16:creationId xmlns:a16="http://schemas.microsoft.com/office/drawing/2014/main" id="{B46986F6-093F-406B-8589-22F457C655B5}"/>
              </a:ext>
            </a:extLst>
          </p:cNvPr>
          <p:cNvSpPr txBox="1"/>
          <p:nvPr/>
        </p:nvSpPr>
        <p:spPr>
          <a:xfrm>
            <a:off x="4160478" y="3775238"/>
            <a:ext cx="263214" cy="276999"/>
          </a:xfrm>
          <a:prstGeom prst="rect">
            <a:avLst/>
          </a:prstGeom>
          <a:noFill/>
        </p:spPr>
        <p:txBody>
          <a:bodyPr wrap="none" rtlCol="0">
            <a:spAutoFit/>
          </a:bodyPr>
          <a:lstStyle/>
          <a:p>
            <a:r>
              <a:rPr lang="en-US" sz="1200" dirty="0"/>
              <a:t>6</a:t>
            </a:r>
          </a:p>
        </p:txBody>
      </p:sp>
      <p:sp>
        <p:nvSpPr>
          <p:cNvPr id="14" name="TextBox 13">
            <a:extLst>
              <a:ext uri="{FF2B5EF4-FFF2-40B4-BE49-F238E27FC236}">
                <a16:creationId xmlns:a16="http://schemas.microsoft.com/office/drawing/2014/main" id="{7983D986-5916-42DA-AFEC-395E42E2AAE2}"/>
              </a:ext>
            </a:extLst>
          </p:cNvPr>
          <p:cNvSpPr txBox="1"/>
          <p:nvPr/>
        </p:nvSpPr>
        <p:spPr>
          <a:xfrm>
            <a:off x="4178157" y="3460996"/>
            <a:ext cx="263214" cy="276999"/>
          </a:xfrm>
          <a:prstGeom prst="rect">
            <a:avLst/>
          </a:prstGeom>
          <a:noFill/>
        </p:spPr>
        <p:txBody>
          <a:bodyPr wrap="none" rtlCol="0">
            <a:spAutoFit/>
          </a:bodyPr>
          <a:lstStyle/>
          <a:p>
            <a:r>
              <a:rPr lang="en-US" sz="1200" dirty="0"/>
              <a:t>7</a:t>
            </a:r>
          </a:p>
        </p:txBody>
      </p:sp>
      <p:sp>
        <p:nvSpPr>
          <p:cNvPr id="15" name="TextBox 14">
            <a:extLst>
              <a:ext uri="{FF2B5EF4-FFF2-40B4-BE49-F238E27FC236}">
                <a16:creationId xmlns:a16="http://schemas.microsoft.com/office/drawing/2014/main" id="{8C6A2471-5873-46D6-9E0D-98A136E720A7}"/>
              </a:ext>
            </a:extLst>
          </p:cNvPr>
          <p:cNvSpPr txBox="1"/>
          <p:nvPr/>
        </p:nvSpPr>
        <p:spPr>
          <a:xfrm>
            <a:off x="4178157" y="3146754"/>
            <a:ext cx="263214" cy="276999"/>
          </a:xfrm>
          <a:prstGeom prst="rect">
            <a:avLst/>
          </a:prstGeom>
          <a:noFill/>
        </p:spPr>
        <p:txBody>
          <a:bodyPr wrap="none" rtlCol="0">
            <a:spAutoFit/>
          </a:bodyPr>
          <a:lstStyle/>
          <a:p>
            <a:r>
              <a:rPr lang="en-US" sz="1200" dirty="0"/>
              <a:t>8</a:t>
            </a:r>
          </a:p>
        </p:txBody>
      </p:sp>
      <p:sp>
        <p:nvSpPr>
          <p:cNvPr id="16" name="TextBox 15">
            <a:extLst>
              <a:ext uri="{FF2B5EF4-FFF2-40B4-BE49-F238E27FC236}">
                <a16:creationId xmlns:a16="http://schemas.microsoft.com/office/drawing/2014/main" id="{4C916696-FD54-463B-B4BC-75049F01BDED}"/>
              </a:ext>
            </a:extLst>
          </p:cNvPr>
          <p:cNvSpPr txBox="1"/>
          <p:nvPr/>
        </p:nvSpPr>
        <p:spPr>
          <a:xfrm>
            <a:off x="4160478" y="4869679"/>
            <a:ext cx="263214" cy="276999"/>
          </a:xfrm>
          <a:prstGeom prst="rect">
            <a:avLst/>
          </a:prstGeom>
          <a:noFill/>
        </p:spPr>
        <p:txBody>
          <a:bodyPr wrap="none" rtlCol="0">
            <a:spAutoFit/>
          </a:bodyPr>
          <a:lstStyle/>
          <a:p>
            <a:r>
              <a:rPr lang="en-US" sz="1200" dirty="0"/>
              <a:t>2</a:t>
            </a:r>
          </a:p>
        </p:txBody>
      </p:sp>
      <p:sp>
        <p:nvSpPr>
          <p:cNvPr id="17" name="TextBox 16">
            <a:extLst>
              <a:ext uri="{FF2B5EF4-FFF2-40B4-BE49-F238E27FC236}">
                <a16:creationId xmlns:a16="http://schemas.microsoft.com/office/drawing/2014/main" id="{C7CDE814-F871-48AC-8D0D-90308BB93352}"/>
              </a:ext>
            </a:extLst>
          </p:cNvPr>
          <p:cNvSpPr txBox="1"/>
          <p:nvPr/>
        </p:nvSpPr>
        <p:spPr>
          <a:xfrm>
            <a:off x="5137246" y="5583046"/>
            <a:ext cx="341760" cy="276999"/>
          </a:xfrm>
          <a:prstGeom prst="rect">
            <a:avLst/>
          </a:prstGeom>
          <a:noFill/>
        </p:spPr>
        <p:txBody>
          <a:bodyPr wrap="none" rtlCol="0">
            <a:spAutoFit/>
          </a:bodyPr>
          <a:lstStyle/>
          <a:p>
            <a:r>
              <a:rPr lang="en-US" sz="1200" dirty="0"/>
              <a:t>13</a:t>
            </a:r>
          </a:p>
        </p:txBody>
      </p:sp>
      <p:sp>
        <p:nvSpPr>
          <p:cNvPr id="18" name="TextBox 17">
            <a:extLst>
              <a:ext uri="{FF2B5EF4-FFF2-40B4-BE49-F238E27FC236}">
                <a16:creationId xmlns:a16="http://schemas.microsoft.com/office/drawing/2014/main" id="{F4AAD38F-C965-4417-AD2F-3E3B18F9086C}"/>
              </a:ext>
            </a:extLst>
          </p:cNvPr>
          <p:cNvSpPr txBox="1"/>
          <p:nvPr/>
        </p:nvSpPr>
        <p:spPr>
          <a:xfrm>
            <a:off x="6110358" y="5588000"/>
            <a:ext cx="341760" cy="276999"/>
          </a:xfrm>
          <a:prstGeom prst="rect">
            <a:avLst/>
          </a:prstGeom>
          <a:noFill/>
        </p:spPr>
        <p:txBody>
          <a:bodyPr wrap="none" rtlCol="0">
            <a:spAutoFit/>
          </a:bodyPr>
          <a:lstStyle/>
          <a:p>
            <a:r>
              <a:rPr lang="en-US" sz="1200" dirty="0"/>
              <a:t>26</a:t>
            </a:r>
          </a:p>
        </p:txBody>
      </p:sp>
      <p:sp>
        <p:nvSpPr>
          <p:cNvPr id="20" name="TextBox 19">
            <a:extLst>
              <a:ext uri="{FF2B5EF4-FFF2-40B4-BE49-F238E27FC236}">
                <a16:creationId xmlns:a16="http://schemas.microsoft.com/office/drawing/2014/main" id="{14DD67C9-71A0-4652-B1A7-9C33800AD827}"/>
              </a:ext>
            </a:extLst>
          </p:cNvPr>
          <p:cNvSpPr txBox="1"/>
          <p:nvPr/>
        </p:nvSpPr>
        <p:spPr>
          <a:xfrm>
            <a:off x="7083470" y="5583046"/>
            <a:ext cx="341760" cy="276999"/>
          </a:xfrm>
          <a:prstGeom prst="rect">
            <a:avLst/>
          </a:prstGeom>
          <a:noFill/>
        </p:spPr>
        <p:txBody>
          <a:bodyPr wrap="none" rtlCol="0">
            <a:spAutoFit/>
          </a:bodyPr>
          <a:lstStyle/>
          <a:p>
            <a:r>
              <a:rPr lang="en-US" sz="1200" dirty="0"/>
              <a:t>39</a:t>
            </a:r>
          </a:p>
        </p:txBody>
      </p:sp>
      <p:sp>
        <p:nvSpPr>
          <p:cNvPr id="21" name="TextBox 20">
            <a:extLst>
              <a:ext uri="{FF2B5EF4-FFF2-40B4-BE49-F238E27FC236}">
                <a16:creationId xmlns:a16="http://schemas.microsoft.com/office/drawing/2014/main" id="{0CC3B4A1-88EB-40B3-BD03-90EAFE56425F}"/>
              </a:ext>
            </a:extLst>
          </p:cNvPr>
          <p:cNvSpPr txBox="1"/>
          <p:nvPr/>
        </p:nvSpPr>
        <p:spPr>
          <a:xfrm>
            <a:off x="8056582" y="5583047"/>
            <a:ext cx="341760" cy="276999"/>
          </a:xfrm>
          <a:prstGeom prst="rect">
            <a:avLst/>
          </a:prstGeom>
          <a:noFill/>
        </p:spPr>
        <p:txBody>
          <a:bodyPr wrap="none" rtlCol="0">
            <a:spAutoFit/>
          </a:bodyPr>
          <a:lstStyle/>
          <a:p>
            <a:r>
              <a:rPr lang="en-US" sz="1200" dirty="0"/>
              <a:t>52</a:t>
            </a:r>
          </a:p>
        </p:txBody>
      </p:sp>
      <p:sp>
        <p:nvSpPr>
          <p:cNvPr id="22" name="TextBox 21">
            <a:extLst>
              <a:ext uri="{FF2B5EF4-FFF2-40B4-BE49-F238E27FC236}">
                <a16:creationId xmlns:a16="http://schemas.microsoft.com/office/drawing/2014/main" id="{E68940A4-AE33-4564-8A5C-F17B9DB76549}"/>
              </a:ext>
            </a:extLst>
          </p:cNvPr>
          <p:cNvSpPr txBox="1"/>
          <p:nvPr/>
        </p:nvSpPr>
        <p:spPr>
          <a:xfrm>
            <a:off x="5860379" y="5975351"/>
            <a:ext cx="1393971" cy="369332"/>
          </a:xfrm>
          <a:prstGeom prst="rect">
            <a:avLst/>
          </a:prstGeom>
          <a:noFill/>
        </p:spPr>
        <p:txBody>
          <a:bodyPr wrap="none" rtlCol="0">
            <a:spAutoFit/>
          </a:bodyPr>
          <a:lstStyle/>
          <a:p>
            <a:r>
              <a:rPr lang="en-US" dirty="0"/>
              <a:t>Viewer’s Age</a:t>
            </a:r>
          </a:p>
        </p:txBody>
      </p:sp>
      <p:sp>
        <p:nvSpPr>
          <p:cNvPr id="23" name="TextBox 22">
            <a:extLst>
              <a:ext uri="{FF2B5EF4-FFF2-40B4-BE49-F238E27FC236}">
                <a16:creationId xmlns:a16="http://schemas.microsoft.com/office/drawing/2014/main" id="{40259B11-3778-43BA-B293-96FF62C98A45}"/>
              </a:ext>
            </a:extLst>
          </p:cNvPr>
          <p:cNvSpPr txBox="1"/>
          <p:nvPr/>
        </p:nvSpPr>
        <p:spPr>
          <a:xfrm rot="16200000">
            <a:off x="2662880" y="4099194"/>
            <a:ext cx="2274212" cy="369332"/>
          </a:xfrm>
          <a:prstGeom prst="rect">
            <a:avLst/>
          </a:prstGeom>
          <a:noFill/>
        </p:spPr>
        <p:txBody>
          <a:bodyPr wrap="none" rtlCol="0">
            <a:spAutoFit/>
          </a:bodyPr>
          <a:lstStyle/>
          <a:p>
            <a:r>
              <a:rPr lang="en-US" dirty="0"/>
              <a:t>Engagement per week</a:t>
            </a:r>
          </a:p>
        </p:txBody>
      </p:sp>
      <p:sp>
        <p:nvSpPr>
          <p:cNvPr id="24" name="Star: 5 Points 23">
            <a:extLst>
              <a:ext uri="{FF2B5EF4-FFF2-40B4-BE49-F238E27FC236}">
                <a16:creationId xmlns:a16="http://schemas.microsoft.com/office/drawing/2014/main" id="{2AB00D07-CF77-4D37-B9EA-4ADFB6863817}"/>
              </a:ext>
            </a:extLst>
          </p:cNvPr>
          <p:cNvSpPr/>
          <p:nvPr/>
        </p:nvSpPr>
        <p:spPr>
          <a:xfrm>
            <a:off x="5561524" y="4679776"/>
            <a:ext cx="167951" cy="20942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Star: 5 Points 24">
            <a:extLst>
              <a:ext uri="{FF2B5EF4-FFF2-40B4-BE49-F238E27FC236}">
                <a16:creationId xmlns:a16="http://schemas.microsoft.com/office/drawing/2014/main" id="{40F4A914-2014-4269-8A90-F38D698E79C5}"/>
              </a:ext>
            </a:extLst>
          </p:cNvPr>
          <p:cNvSpPr/>
          <p:nvPr/>
        </p:nvSpPr>
        <p:spPr>
          <a:xfrm>
            <a:off x="5942822" y="4903468"/>
            <a:ext cx="167951" cy="20942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Star: 5 Points 25">
            <a:extLst>
              <a:ext uri="{FF2B5EF4-FFF2-40B4-BE49-F238E27FC236}">
                <a16:creationId xmlns:a16="http://schemas.microsoft.com/office/drawing/2014/main" id="{66009504-8678-4CFF-A180-9DA87306D4F4}"/>
              </a:ext>
            </a:extLst>
          </p:cNvPr>
          <p:cNvSpPr/>
          <p:nvPr/>
        </p:nvSpPr>
        <p:spPr>
          <a:xfrm>
            <a:off x="5817998" y="4470356"/>
            <a:ext cx="167951" cy="20942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Star: 5 Points 26">
            <a:extLst>
              <a:ext uri="{FF2B5EF4-FFF2-40B4-BE49-F238E27FC236}">
                <a16:creationId xmlns:a16="http://schemas.microsoft.com/office/drawing/2014/main" id="{5B770CED-63F2-4A94-8E71-11914100B2D3}"/>
              </a:ext>
            </a:extLst>
          </p:cNvPr>
          <p:cNvSpPr/>
          <p:nvPr/>
        </p:nvSpPr>
        <p:spPr>
          <a:xfrm>
            <a:off x="6646506" y="2237883"/>
            <a:ext cx="167951" cy="20942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Star: 5 Points 27">
            <a:extLst>
              <a:ext uri="{FF2B5EF4-FFF2-40B4-BE49-F238E27FC236}">
                <a16:creationId xmlns:a16="http://schemas.microsoft.com/office/drawing/2014/main" id="{382A0D9C-0240-45B3-88F9-F96E70265E19}"/>
              </a:ext>
            </a:extLst>
          </p:cNvPr>
          <p:cNvSpPr/>
          <p:nvPr/>
        </p:nvSpPr>
        <p:spPr>
          <a:xfrm>
            <a:off x="9800251" y="2277617"/>
            <a:ext cx="167951" cy="20942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Star: 5 Points 28">
            <a:extLst>
              <a:ext uri="{FF2B5EF4-FFF2-40B4-BE49-F238E27FC236}">
                <a16:creationId xmlns:a16="http://schemas.microsoft.com/office/drawing/2014/main" id="{28381254-26A6-45FC-B83F-6A153847E09E}"/>
              </a:ext>
            </a:extLst>
          </p:cNvPr>
          <p:cNvSpPr/>
          <p:nvPr/>
        </p:nvSpPr>
        <p:spPr>
          <a:xfrm>
            <a:off x="5819191" y="2230248"/>
            <a:ext cx="167951" cy="20942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tar: 5 Points 29">
            <a:extLst>
              <a:ext uri="{FF2B5EF4-FFF2-40B4-BE49-F238E27FC236}">
                <a16:creationId xmlns:a16="http://schemas.microsoft.com/office/drawing/2014/main" id="{C1D1BAB4-BDFC-43D8-866C-5AD25AA79CFE}"/>
              </a:ext>
            </a:extLst>
          </p:cNvPr>
          <p:cNvSpPr/>
          <p:nvPr/>
        </p:nvSpPr>
        <p:spPr>
          <a:xfrm>
            <a:off x="8075998" y="5082544"/>
            <a:ext cx="167951" cy="209420"/>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Star: 5 Points 30">
            <a:extLst>
              <a:ext uri="{FF2B5EF4-FFF2-40B4-BE49-F238E27FC236}">
                <a16:creationId xmlns:a16="http://schemas.microsoft.com/office/drawing/2014/main" id="{3C1923EB-AD2D-4E9D-A099-A77F332FDE2F}"/>
              </a:ext>
            </a:extLst>
          </p:cNvPr>
          <p:cNvSpPr/>
          <p:nvPr/>
        </p:nvSpPr>
        <p:spPr>
          <a:xfrm>
            <a:off x="7908047" y="5116188"/>
            <a:ext cx="167951" cy="209420"/>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Star: 5 Points 31">
            <a:extLst>
              <a:ext uri="{FF2B5EF4-FFF2-40B4-BE49-F238E27FC236}">
                <a16:creationId xmlns:a16="http://schemas.microsoft.com/office/drawing/2014/main" id="{77576F35-CEF3-4A31-934D-90337971808B}"/>
              </a:ext>
            </a:extLst>
          </p:cNvPr>
          <p:cNvSpPr/>
          <p:nvPr/>
        </p:nvSpPr>
        <p:spPr>
          <a:xfrm>
            <a:off x="8599112" y="2277617"/>
            <a:ext cx="167951" cy="209420"/>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Star: 5 Points 32">
            <a:extLst>
              <a:ext uri="{FF2B5EF4-FFF2-40B4-BE49-F238E27FC236}">
                <a16:creationId xmlns:a16="http://schemas.microsoft.com/office/drawing/2014/main" id="{F8953F38-4D18-4C61-82FB-472B2CD14A09}"/>
              </a:ext>
            </a:extLst>
          </p:cNvPr>
          <p:cNvSpPr/>
          <p:nvPr/>
        </p:nvSpPr>
        <p:spPr>
          <a:xfrm>
            <a:off x="7363759" y="2246079"/>
            <a:ext cx="167951" cy="209420"/>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Star: 5 Points 33">
            <a:extLst>
              <a:ext uri="{FF2B5EF4-FFF2-40B4-BE49-F238E27FC236}">
                <a16:creationId xmlns:a16="http://schemas.microsoft.com/office/drawing/2014/main" id="{750BEE2A-EB1B-4009-B484-B8A430C83D4D}"/>
              </a:ext>
            </a:extLst>
          </p:cNvPr>
          <p:cNvSpPr/>
          <p:nvPr/>
        </p:nvSpPr>
        <p:spPr>
          <a:xfrm>
            <a:off x="7079166" y="3647571"/>
            <a:ext cx="167951" cy="209420"/>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Star: 5 Points 34">
            <a:extLst>
              <a:ext uri="{FF2B5EF4-FFF2-40B4-BE49-F238E27FC236}">
                <a16:creationId xmlns:a16="http://schemas.microsoft.com/office/drawing/2014/main" id="{E2B7F3CA-6FE8-4C38-A0B5-FF96CEAA9A00}"/>
              </a:ext>
            </a:extLst>
          </p:cNvPr>
          <p:cNvSpPr/>
          <p:nvPr/>
        </p:nvSpPr>
        <p:spPr>
          <a:xfrm>
            <a:off x="6814457" y="3438151"/>
            <a:ext cx="167951" cy="209420"/>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Star: 5 Points 35">
            <a:extLst>
              <a:ext uri="{FF2B5EF4-FFF2-40B4-BE49-F238E27FC236}">
                <a16:creationId xmlns:a16="http://schemas.microsoft.com/office/drawing/2014/main" id="{DB922E38-DC69-4C80-AE2B-BD5B0BAE5E37}"/>
              </a:ext>
            </a:extLst>
          </p:cNvPr>
          <p:cNvSpPr/>
          <p:nvPr/>
        </p:nvSpPr>
        <p:spPr>
          <a:xfrm>
            <a:off x="9193161" y="2277617"/>
            <a:ext cx="167951" cy="209420"/>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Star: 5 Points 36">
            <a:extLst>
              <a:ext uri="{FF2B5EF4-FFF2-40B4-BE49-F238E27FC236}">
                <a16:creationId xmlns:a16="http://schemas.microsoft.com/office/drawing/2014/main" id="{95659F73-761F-45A8-B4A6-FACCC0208832}"/>
              </a:ext>
            </a:extLst>
          </p:cNvPr>
          <p:cNvSpPr/>
          <p:nvPr/>
        </p:nvSpPr>
        <p:spPr>
          <a:xfrm>
            <a:off x="7992022" y="2265126"/>
            <a:ext cx="167951" cy="209420"/>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itle 38">
            <a:extLst>
              <a:ext uri="{FF2B5EF4-FFF2-40B4-BE49-F238E27FC236}">
                <a16:creationId xmlns:a16="http://schemas.microsoft.com/office/drawing/2014/main" id="{2DA377EB-BC13-427E-9BEC-CFACD2B9A5C1}"/>
              </a:ext>
            </a:extLst>
          </p:cNvPr>
          <p:cNvSpPr>
            <a:spLocks noGrp="1"/>
          </p:cNvSpPr>
          <p:nvPr>
            <p:ph type="title"/>
          </p:nvPr>
        </p:nvSpPr>
        <p:spPr/>
        <p:txBody>
          <a:bodyPr/>
          <a:lstStyle/>
          <a:p>
            <a:endParaRPr lang="en-US"/>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1B6CC2A8-678C-B5BA-D72B-2E84C284B9F4}"/>
                  </a:ext>
                </a:extLst>
              </p14:cNvPr>
              <p14:cNvContentPartPr/>
              <p14:nvPr/>
            </p14:nvContentPartPr>
            <p14:xfrm>
              <a:off x="4314960" y="1485720"/>
              <a:ext cx="4225680" cy="4100400"/>
            </p14:xfrm>
          </p:contentPart>
        </mc:Choice>
        <mc:Fallback>
          <p:pic>
            <p:nvPicPr>
              <p:cNvPr id="2" name="Ink 1">
                <a:extLst>
                  <a:ext uri="{FF2B5EF4-FFF2-40B4-BE49-F238E27FC236}">
                    <a16:creationId xmlns:a16="http://schemas.microsoft.com/office/drawing/2014/main" id="{1B6CC2A8-678C-B5BA-D72B-2E84C284B9F4}"/>
                  </a:ext>
                </a:extLst>
              </p:cNvPr>
              <p:cNvPicPr/>
              <p:nvPr/>
            </p:nvPicPr>
            <p:blipFill>
              <a:blip r:embed="rId3"/>
              <a:stretch>
                <a:fillRect/>
              </a:stretch>
            </p:blipFill>
            <p:spPr>
              <a:xfrm>
                <a:off x="4305600" y="1476360"/>
                <a:ext cx="4244400" cy="41191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A74FEFB5-C585-8A70-1F53-59196A310759}"/>
                  </a:ext>
                </a:extLst>
              </p14:cNvPr>
              <p14:cNvContentPartPr/>
              <p14:nvPr/>
            </p14:nvContentPartPr>
            <p14:xfrm>
              <a:off x="1964520" y="2824560"/>
              <a:ext cx="7020720" cy="2647080"/>
            </p14:xfrm>
          </p:contentPart>
        </mc:Choice>
        <mc:Fallback>
          <p:pic>
            <p:nvPicPr>
              <p:cNvPr id="5" name="Ink 4">
                <a:extLst>
                  <a:ext uri="{FF2B5EF4-FFF2-40B4-BE49-F238E27FC236}">
                    <a16:creationId xmlns:a16="http://schemas.microsoft.com/office/drawing/2014/main" id="{A74FEFB5-C585-8A70-1F53-59196A310759}"/>
                  </a:ext>
                </a:extLst>
              </p:cNvPr>
              <p:cNvPicPr/>
              <p:nvPr/>
            </p:nvPicPr>
            <p:blipFill>
              <a:blip r:embed="rId5"/>
              <a:stretch>
                <a:fillRect/>
              </a:stretch>
            </p:blipFill>
            <p:spPr>
              <a:xfrm>
                <a:off x="1955160" y="2815200"/>
                <a:ext cx="7039440" cy="2665800"/>
              </a:xfrm>
              <a:prstGeom prst="rect">
                <a:avLst/>
              </a:prstGeom>
            </p:spPr>
          </p:pic>
        </mc:Fallback>
      </mc:AlternateContent>
    </p:spTree>
    <p:extLst>
      <p:ext uri="{BB962C8B-B14F-4D97-AF65-F5344CB8AC3E}">
        <p14:creationId xmlns:p14="http://schemas.microsoft.com/office/powerpoint/2010/main" val="2982584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EB046-7F07-41AB-82C7-9D47DBF7C79F}"/>
              </a:ext>
            </a:extLst>
          </p:cNvPr>
          <p:cNvSpPr>
            <a:spLocks noGrp="1"/>
          </p:cNvSpPr>
          <p:nvPr>
            <p:ph type="title"/>
          </p:nvPr>
        </p:nvSpPr>
        <p:spPr/>
        <p:txBody>
          <a:bodyPr/>
          <a:lstStyle/>
          <a:p>
            <a:endParaRPr lang="en-US"/>
          </a:p>
        </p:txBody>
      </p:sp>
      <p:graphicFrame>
        <p:nvGraphicFramePr>
          <p:cNvPr id="4" name="Content Placeholder 3">
            <a:extLst>
              <a:ext uri="{FF2B5EF4-FFF2-40B4-BE49-F238E27FC236}">
                <a16:creationId xmlns:a16="http://schemas.microsoft.com/office/drawing/2014/main" id="{3042D198-CEFC-4564-9A74-F84013912E99}"/>
              </a:ext>
            </a:extLst>
          </p:cNvPr>
          <p:cNvGraphicFramePr>
            <a:graphicFrameLocks noGrp="1"/>
          </p:cNvGraphicFramePr>
          <p:nvPr>
            <p:ph idx="1"/>
            <p:extLst>
              <p:ext uri="{D42A27DB-BD31-4B8C-83A1-F6EECF244321}">
                <p14:modId xmlns:p14="http://schemas.microsoft.com/office/powerpoint/2010/main" val="38694312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mc:Choice xmlns:p14="http://schemas.microsoft.com/office/powerpoint/2010/main" Requires="p14">
          <p:contentPart p14:bwMode="auto" r:id="rId7">
            <p14:nvContentPartPr>
              <p14:cNvPr id="3" name="Ink 2">
                <a:extLst>
                  <a:ext uri="{FF2B5EF4-FFF2-40B4-BE49-F238E27FC236}">
                    <a16:creationId xmlns:a16="http://schemas.microsoft.com/office/drawing/2014/main" id="{DBFD0158-5910-0DA1-4F39-667D288EC8DC}"/>
                  </a:ext>
                </a:extLst>
              </p14:cNvPr>
              <p14:cNvContentPartPr/>
              <p14:nvPr/>
            </p14:nvContentPartPr>
            <p14:xfrm>
              <a:off x="2999160" y="128160"/>
              <a:ext cx="8739720" cy="6088320"/>
            </p14:xfrm>
          </p:contentPart>
        </mc:Choice>
        <mc:Fallback>
          <p:pic>
            <p:nvPicPr>
              <p:cNvPr id="3" name="Ink 2">
                <a:extLst>
                  <a:ext uri="{FF2B5EF4-FFF2-40B4-BE49-F238E27FC236}">
                    <a16:creationId xmlns:a16="http://schemas.microsoft.com/office/drawing/2014/main" id="{DBFD0158-5910-0DA1-4F39-667D288EC8DC}"/>
                  </a:ext>
                </a:extLst>
              </p:cNvPr>
              <p:cNvPicPr/>
              <p:nvPr/>
            </p:nvPicPr>
            <p:blipFill>
              <a:blip r:embed="rId8"/>
              <a:stretch>
                <a:fillRect/>
              </a:stretch>
            </p:blipFill>
            <p:spPr>
              <a:xfrm>
                <a:off x="2989800" y="118800"/>
                <a:ext cx="8758440" cy="6107040"/>
              </a:xfrm>
              <a:prstGeom prst="rect">
                <a:avLst/>
              </a:prstGeom>
            </p:spPr>
          </p:pic>
        </mc:Fallback>
      </mc:AlternateContent>
    </p:spTree>
    <p:extLst>
      <p:ext uri="{BB962C8B-B14F-4D97-AF65-F5344CB8AC3E}">
        <p14:creationId xmlns:p14="http://schemas.microsoft.com/office/powerpoint/2010/main" val="1428445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FE1B-D57B-4FF2-8B1E-30897AE859C4}"/>
              </a:ext>
            </a:extLst>
          </p:cNvPr>
          <p:cNvSpPr>
            <a:spLocks noGrp="1"/>
          </p:cNvSpPr>
          <p:nvPr>
            <p:ph type="title"/>
          </p:nvPr>
        </p:nvSpPr>
        <p:spPr/>
        <p:txBody>
          <a:bodyPr/>
          <a:lstStyle/>
          <a:p>
            <a:r>
              <a:rPr lang="en-US" dirty="0"/>
              <a:t>K means clustering</a:t>
            </a:r>
          </a:p>
        </p:txBody>
      </p:sp>
      <p:sp>
        <p:nvSpPr>
          <p:cNvPr id="3" name="Content Placeholder 2">
            <a:extLst>
              <a:ext uri="{FF2B5EF4-FFF2-40B4-BE49-F238E27FC236}">
                <a16:creationId xmlns:a16="http://schemas.microsoft.com/office/drawing/2014/main" id="{CE93D30C-1C38-4FF8-9907-3F41925B9415}"/>
              </a:ext>
            </a:extLst>
          </p:cNvPr>
          <p:cNvSpPr>
            <a:spLocks noGrp="1"/>
          </p:cNvSpPr>
          <p:nvPr>
            <p:ph idx="1"/>
          </p:nvPr>
        </p:nvSpPr>
        <p:spPr>
          <a:xfrm>
            <a:off x="838200" y="1825625"/>
            <a:ext cx="9627637" cy="964228"/>
          </a:xfrm>
        </p:spPr>
        <p:txBody>
          <a:bodyPr/>
          <a:lstStyle/>
          <a:p>
            <a:r>
              <a:rPr lang="en-US" dirty="0"/>
              <a:t>Opening up of the food truck business</a:t>
            </a:r>
          </a:p>
        </p:txBody>
      </p:sp>
      <p:sp>
        <p:nvSpPr>
          <p:cNvPr id="4" name="Rectangle 3">
            <a:extLst>
              <a:ext uri="{FF2B5EF4-FFF2-40B4-BE49-F238E27FC236}">
                <a16:creationId xmlns:a16="http://schemas.microsoft.com/office/drawing/2014/main" id="{ED18826E-4FE4-4173-8083-0D831BF74668}"/>
              </a:ext>
            </a:extLst>
          </p:cNvPr>
          <p:cNvSpPr/>
          <p:nvPr/>
        </p:nvSpPr>
        <p:spPr>
          <a:xfrm>
            <a:off x="2062065" y="3097763"/>
            <a:ext cx="8285584" cy="3209731"/>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2BD03069-35F1-4D3E-8DC1-D2A49A3F50B6}"/>
              </a:ext>
            </a:extLst>
          </p:cNvPr>
          <p:cNvSpPr/>
          <p:nvPr/>
        </p:nvSpPr>
        <p:spPr>
          <a:xfrm>
            <a:off x="2957804" y="4506685"/>
            <a:ext cx="46653" cy="195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90FAB98E-B001-43CD-A0A7-85BB538EF2ED}"/>
              </a:ext>
            </a:extLst>
          </p:cNvPr>
          <p:cNvSpPr/>
          <p:nvPr/>
        </p:nvSpPr>
        <p:spPr>
          <a:xfrm>
            <a:off x="3315477" y="4080587"/>
            <a:ext cx="46653" cy="195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B16FD85E-5129-4CCF-8912-BF2A72CB0679}"/>
              </a:ext>
            </a:extLst>
          </p:cNvPr>
          <p:cNvSpPr/>
          <p:nvPr/>
        </p:nvSpPr>
        <p:spPr>
          <a:xfrm>
            <a:off x="3719803" y="3792893"/>
            <a:ext cx="46653" cy="195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609AEA2D-0131-4D93-A09D-2DA19A339C21}"/>
              </a:ext>
            </a:extLst>
          </p:cNvPr>
          <p:cNvSpPr/>
          <p:nvPr/>
        </p:nvSpPr>
        <p:spPr>
          <a:xfrm>
            <a:off x="4509796" y="3878421"/>
            <a:ext cx="46653" cy="195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3E69EF4-F9BE-4390-BF92-BFBB603F58FE}"/>
              </a:ext>
            </a:extLst>
          </p:cNvPr>
          <p:cNvSpPr/>
          <p:nvPr/>
        </p:nvSpPr>
        <p:spPr>
          <a:xfrm>
            <a:off x="3690255" y="4198774"/>
            <a:ext cx="46653" cy="195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779B422-9CF2-423C-B17F-4C8F938F13DE}"/>
              </a:ext>
            </a:extLst>
          </p:cNvPr>
          <p:cNvSpPr/>
          <p:nvPr/>
        </p:nvSpPr>
        <p:spPr>
          <a:xfrm>
            <a:off x="4177003" y="3792893"/>
            <a:ext cx="46653" cy="195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00CD0289-EB1B-440F-AD63-C53A070A7FA6}"/>
              </a:ext>
            </a:extLst>
          </p:cNvPr>
          <p:cNvSpPr/>
          <p:nvPr/>
        </p:nvSpPr>
        <p:spPr>
          <a:xfrm>
            <a:off x="3853543" y="4579773"/>
            <a:ext cx="46653" cy="195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E442DDB-C812-47EB-81D1-2F397B7CB898}"/>
              </a:ext>
            </a:extLst>
          </p:cNvPr>
          <p:cNvSpPr/>
          <p:nvPr/>
        </p:nvSpPr>
        <p:spPr>
          <a:xfrm>
            <a:off x="3312367" y="4618652"/>
            <a:ext cx="46653" cy="195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89072A0E-9DF3-44E4-8467-B67980241D45}"/>
              </a:ext>
            </a:extLst>
          </p:cNvPr>
          <p:cNvSpPr/>
          <p:nvPr/>
        </p:nvSpPr>
        <p:spPr>
          <a:xfrm>
            <a:off x="3536302" y="4814595"/>
            <a:ext cx="46653" cy="195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555E3EFF-136B-4D62-8736-54ABD03055B1}"/>
              </a:ext>
            </a:extLst>
          </p:cNvPr>
          <p:cNvSpPr/>
          <p:nvPr/>
        </p:nvSpPr>
        <p:spPr>
          <a:xfrm>
            <a:off x="4144344" y="4214325"/>
            <a:ext cx="46653" cy="195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9D340BC1-8E8A-4AE1-B808-747DAF58D9D8}"/>
              </a:ext>
            </a:extLst>
          </p:cNvPr>
          <p:cNvSpPr/>
          <p:nvPr/>
        </p:nvSpPr>
        <p:spPr>
          <a:xfrm>
            <a:off x="5302897" y="4814595"/>
            <a:ext cx="46653" cy="195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BCC2265-885C-47F5-BE95-9CCE055ED24F}"/>
              </a:ext>
            </a:extLst>
          </p:cNvPr>
          <p:cNvSpPr/>
          <p:nvPr/>
        </p:nvSpPr>
        <p:spPr>
          <a:xfrm>
            <a:off x="5907831" y="4733728"/>
            <a:ext cx="46653" cy="195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8B7D9223-D8B6-4A85-88B7-A3A3B9D92839}"/>
              </a:ext>
            </a:extLst>
          </p:cNvPr>
          <p:cNvSpPr/>
          <p:nvPr/>
        </p:nvSpPr>
        <p:spPr>
          <a:xfrm>
            <a:off x="5605364" y="5069631"/>
            <a:ext cx="46653" cy="195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164365DB-99C6-46B9-8DBC-092A8AAF4685}"/>
              </a:ext>
            </a:extLst>
          </p:cNvPr>
          <p:cNvSpPr/>
          <p:nvPr/>
        </p:nvSpPr>
        <p:spPr>
          <a:xfrm>
            <a:off x="6257729" y="5022978"/>
            <a:ext cx="46653" cy="195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F0665768-9EB6-4841-B1C3-0FEDD1280FCF}"/>
              </a:ext>
            </a:extLst>
          </p:cNvPr>
          <p:cNvSpPr/>
          <p:nvPr/>
        </p:nvSpPr>
        <p:spPr>
          <a:xfrm>
            <a:off x="5302896" y="5458405"/>
            <a:ext cx="46653" cy="195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5E813CBD-471D-410F-9E8A-E1A1294481EC}"/>
              </a:ext>
            </a:extLst>
          </p:cNvPr>
          <p:cNvSpPr/>
          <p:nvPr/>
        </p:nvSpPr>
        <p:spPr>
          <a:xfrm>
            <a:off x="5907830" y="5422639"/>
            <a:ext cx="46653" cy="195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C7733942-3C7A-4167-AF82-ABE2DBE6A087}"/>
              </a:ext>
            </a:extLst>
          </p:cNvPr>
          <p:cNvSpPr/>
          <p:nvPr/>
        </p:nvSpPr>
        <p:spPr>
          <a:xfrm>
            <a:off x="6489437" y="5422638"/>
            <a:ext cx="46653" cy="195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3549F2D3-B9E6-4149-BDB6-F963C0178E95}"/>
              </a:ext>
            </a:extLst>
          </p:cNvPr>
          <p:cNvSpPr/>
          <p:nvPr/>
        </p:nvSpPr>
        <p:spPr>
          <a:xfrm>
            <a:off x="6559420" y="4716623"/>
            <a:ext cx="46653" cy="195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F722110A-151B-4967-B1E6-2B58CD3DB01C}"/>
              </a:ext>
            </a:extLst>
          </p:cNvPr>
          <p:cNvSpPr/>
          <p:nvPr/>
        </p:nvSpPr>
        <p:spPr>
          <a:xfrm>
            <a:off x="8011884" y="3878420"/>
            <a:ext cx="46653" cy="195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90B70E49-4742-4F8C-8DC6-43E0ED994F2C}"/>
              </a:ext>
            </a:extLst>
          </p:cNvPr>
          <p:cNvSpPr/>
          <p:nvPr/>
        </p:nvSpPr>
        <p:spPr>
          <a:xfrm>
            <a:off x="8655693" y="3855089"/>
            <a:ext cx="46653" cy="195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17DADB12-1A3E-4B7D-93BA-34549BFD51CD}"/>
              </a:ext>
            </a:extLst>
          </p:cNvPr>
          <p:cNvSpPr/>
          <p:nvPr/>
        </p:nvSpPr>
        <p:spPr>
          <a:xfrm>
            <a:off x="7643325" y="4488020"/>
            <a:ext cx="46653" cy="195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20C4CAF-389C-48A7-AA55-348868D3062E}"/>
              </a:ext>
            </a:extLst>
          </p:cNvPr>
          <p:cNvSpPr/>
          <p:nvPr/>
        </p:nvSpPr>
        <p:spPr>
          <a:xfrm>
            <a:off x="8132404" y="4323177"/>
            <a:ext cx="46653" cy="195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2B751082-8739-44CA-AB2E-CD66DB240F34}"/>
              </a:ext>
            </a:extLst>
          </p:cNvPr>
          <p:cNvSpPr/>
          <p:nvPr/>
        </p:nvSpPr>
        <p:spPr>
          <a:xfrm>
            <a:off x="8321350" y="4733728"/>
            <a:ext cx="46653" cy="195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3BEED122-9308-4468-A6CB-AD88557FA633}"/>
              </a:ext>
            </a:extLst>
          </p:cNvPr>
          <p:cNvSpPr/>
          <p:nvPr/>
        </p:nvSpPr>
        <p:spPr>
          <a:xfrm>
            <a:off x="8644805" y="4357385"/>
            <a:ext cx="46653" cy="195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F8E0142E-B5FE-482A-894E-72E1055A30CB}"/>
              </a:ext>
            </a:extLst>
          </p:cNvPr>
          <p:cNvSpPr/>
          <p:nvPr/>
        </p:nvSpPr>
        <p:spPr>
          <a:xfrm>
            <a:off x="9102010" y="4074363"/>
            <a:ext cx="46653" cy="195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C8BB1525-DA89-4D38-B495-2EEC3F0C7601}"/>
              </a:ext>
            </a:extLst>
          </p:cNvPr>
          <p:cNvSpPr/>
          <p:nvPr/>
        </p:nvSpPr>
        <p:spPr>
          <a:xfrm>
            <a:off x="8995487" y="4621761"/>
            <a:ext cx="46653" cy="195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0E85736A-B11A-4FD1-B03F-C014E3DE2E77}"/>
              </a:ext>
            </a:extLst>
          </p:cNvPr>
          <p:cNvSpPr/>
          <p:nvPr/>
        </p:nvSpPr>
        <p:spPr>
          <a:xfrm>
            <a:off x="9455018" y="3792893"/>
            <a:ext cx="46653" cy="195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95024C52-6740-4593-9CFC-CC92C4C5881B}"/>
              </a:ext>
            </a:extLst>
          </p:cNvPr>
          <p:cNvSpPr/>
          <p:nvPr/>
        </p:nvSpPr>
        <p:spPr>
          <a:xfrm>
            <a:off x="9449574" y="4506684"/>
            <a:ext cx="46653" cy="195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2">
            <p14:nvContentPartPr>
              <p14:cNvPr id="34" name="Ink 33">
                <a:extLst>
                  <a:ext uri="{FF2B5EF4-FFF2-40B4-BE49-F238E27FC236}">
                    <a16:creationId xmlns:a16="http://schemas.microsoft.com/office/drawing/2014/main" id="{EE46BFD7-656F-EE1D-40EC-1BD8CECC2E5A}"/>
                  </a:ext>
                </a:extLst>
              </p14:cNvPr>
              <p14:cNvContentPartPr/>
              <p14:nvPr/>
            </p14:nvContentPartPr>
            <p14:xfrm>
              <a:off x="5896800" y="4157640"/>
              <a:ext cx="360" cy="360"/>
            </p14:xfrm>
          </p:contentPart>
        </mc:Choice>
        <mc:Fallback xmlns="">
          <p:pic>
            <p:nvPicPr>
              <p:cNvPr id="34" name="Ink 33">
                <a:extLst>
                  <a:ext uri="{FF2B5EF4-FFF2-40B4-BE49-F238E27FC236}">
                    <a16:creationId xmlns:a16="http://schemas.microsoft.com/office/drawing/2014/main" id="{EE46BFD7-656F-EE1D-40EC-1BD8CECC2E5A}"/>
                  </a:ext>
                </a:extLst>
              </p:cNvPr>
              <p:cNvPicPr/>
              <p:nvPr/>
            </p:nvPicPr>
            <p:blipFill>
              <a:blip r:embed="rId3"/>
              <a:stretch>
                <a:fillRect/>
              </a:stretch>
            </p:blipFill>
            <p:spPr>
              <a:xfrm>
                <a:off x="5887440" y="4148280"/>
                <a:ext cx="1908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6" name="Ink 15">
                <a:extLst>
                  <a:ext uri="{FF2B5EF4-FFF2-40B4-BE49-F238E27FC236}">
                    <a16:creationId xmlns:a16="http://schemas.microsoft.com/office/drawing/2014/main" id="{4E91CE5D-7646-3CF0-9A2A-2F76686D7505}"/>
                  </a:ext>
                </a:extLst>
              </p14:cNvPr>
              <p14:cNvContentPartPr/>
              <p14:nvPr/>
            </p14:nvContentPartPr>
            <p14:xfrm>
              <a:off x="949320" y="1384560"/>
              <a:ext cx="4132800" cy="119880"/>
            </p14:xfrm>
          </p:contentPart>
        </mc:Choice>
        <mc:Fallback>
          <p:pic>
            <p:nvPicPr>
              <p:cNvPr id="16" name="Ink 15">
                <a:extLst>
                  <a:ext uri="{FF2B5EF4-FFF2-40B4-BE49-F238E27FC236}">
                    <a16:creationId xmlns:a16="http://schemas.microsoft.com/office/drawing/2014/main" id="{4E91CE5D-7646-3CF0-9A2A-2F76686D7505}"/>
                  </a:ext>
                </a:extLst>
              </p:cNvPr>
              <p:cNvPicPr/>
              <p:nvPr/>
            </p:nvPicPr>
            <p:blipFill>
              <a:blip r:embed="rId5"/>
              <a:stretch>
                <a:fillRect/>
              </a:stretch>
            </p:blipFill>
            <p:spPr>
              <a:xfrm>
                <a:off x="939960" y="1375200"/>
                <a:ext cx="4151520" cy="138600"/>
              </a:xfrm>
              <a:prstGeom prst="rect">
                <a:avLst/>
              </a:prstGeom>
            </p:spPr>
          </p:pic>
        </mc:Fallback>
      </mc:AlternateContent>
    </p:spTree>
    <p:extLst>
      <p:ext uri="{BB962C8B-B14F-4D97-AF65-F5344CB8AC3E}">
        <p14:creationId xmlns:p14="http://schemas.microsoft.com/office/powerpoint/2010/main" val="3094701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1E739-D050-4D73-9A0D-A82BCE0692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1B17E44-7B50-4506-A3EE-8858F8F01A1A}"/>
              </a:ext>
            </a:extLst>
          </p:cNvPr>
          <p:cNvSpPr>
            <a:spLocks noGrp="1"/>
          </p:cNvSpPr>
          <p:nvPr>
            <p:ph idx="1"/>
          </p:nvPr>
        </p:nvSpPr>
        <p:spPr/>
        <p:txBody>
          <a:bodyPr/>
          <a:lstStyle/>
          <a:p>
            <a:r>
              <a:rPr lang="en-US" dirty="0"/>
              <a:t>First step: random allocation of 3 food trucks</a:t>
            </a:r>
          </a:p>
        </p:txBody>
      </p:sp>
      <p:pic>
        <p:nvPicPr>
          <p:cNvPr id="4" name="Picture 3">
            <a:extLst>
              <a:ext uri="{FF2B5EF4-FFF2-40B4-BE49-F238E27FC236}">
                <a16:creationId xmlns:a16="http://schemas.microsoft.com/office/drawing/2014/main" id="{B7E10D6B-C525-42B6-A397-F8C9C388291F}"/>
              </a:ext>
            </a:extLst>
          </p:cNvPr>
          <p:cNvPicPr>
            <a:picLocks noChangeAspect="1"/>
          </p:cNvPicPr>
          <p:nvPr/>
        </p:nvPicPr>
        <p:blipFill>
          <a:blip r:embed="rId2"/>
          <a:stretch>
            <a:fillRect/>
          </a:stretch>
        </p:blipFill>
        <p:spPr>
          <a:xfrm>
            <a:off x="1878465" y="2690813"/>
            <a:ext cx="8696325" cy="3486150"/>
          </a:xfrm>
          <a:prstGeom prst="rect">
            <a:avLst/>
          </a:prstGeom>
        </p:spPr>
      </p:pic>
      <p:sp>
        <p:nvSpPr>
          <p:cNvPr id="5" name="Rectangle 4">
            <a:extLst>
              <a:ext uri="{FF2B5EF4-FFF2-40B4-BE49-F238E27FC236}">
                <a16:creationId xmlns:a16="http://schemas.microsoft.com/office/drawing/2014/main" id="{79CCB08C-970C-4D4E-B190-77735BBEBA45}"/>
              </a:ext>
            </a:extLst>
          </p:cNvPr>
          <p:cNvSpPr/>
          <p:nvPr/>
        </p:nvSpPr>
        <p:spPr>
          <a:xfrm>
            <a:off x="4198776" y="4935894"/>
            <a:ext cx="690465" cy="438539"/>
          </a:xfrm>
          <a:prstGeom prst="rect">
            <a:avLst/>
          </a:prstGeom>
          <a:ln w="57150"/>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8D665818-06DA-4302-AAA9-8E794157FE1B}"/>
              </a:ext>
            </a:extLst>
          </p:cNvPr>
          <p:cNvSpPr/>
          <p:nvPr/>
        </p:nvSpPr>
        <p:spPr>
          <a:xfrm>
            <a:off x="7302761" y="4935893"/>
            <a:ext cx="690465" cy="438539"/>
          </a:xfrm>
          <a:prstGeom prst="rect">
            <a:avLst/>
          </a:prstGeom>
          <a:ln w="57150"/>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id="{F374F277-DB81-479A-AEDA-C765F1F9695A}"/>
              </a:ext>
            </a:extLst>
          </p:cNvPr>
          <p:cNvSpPr/>
          <p:nvPr/>
        </p:nvSpPr>
        <p:spPr>
          <a:xfrm>
            <a:off x="9613739" y="2990461"/>
            <a:ext cx="690465" cy="438539"/>
          </a:xfrm>
          <a:prstGeom prst="rect">
            <a:avLst/>
          </a:prstGeom>
          <a:ln w="57150"/>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8" name="Oval 7">
            <a:extLst>
              <a:ext uri="{FF2B5EF4-FFF2-40B4-BE49-F238E27FC236}">
                <a16:creationId xmlns:a16="http://schemas.microsoft.com/office/drawing/2014/main" id="{F8450D79-2AA5-4292-BA26-4C5BDEAD3B5B}"/>
              </a:ext>
            </a:extLst>
          </p:cNvPr>
          <p:cNvSpPr/>
          <p:nvPr/>
        </p:nvSpPr>
        <p:spPr>
          <a:xfrm>
            <a:off x="4357396" y="5374432"/>
            <a:ext cx="139959" cy="13493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8D3B8FF-39D6-4FDE-ABD6-BFFD3D1E85D4}"/>
              </a:ext>
            </a:extLst>
          </p:cNvPr>
          <p:cNvSpPr/>
          <p:nvPr/>
        </p:nvSpPr>
        <p:spPr>
          <a:xfrm>
            <a:off x="4649755" y="5383163"/>
            <a:ext cx="139959" cy="13493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9914546-F73E-4D5B-BED9-D338F74B54FC}"/>
              </a:ext>
            </a:extLst>
          </p:cNvPr>
          <p:cNvSpPr/>
          <p:nvPr/>
        </p:nvSpPr>
        <p:spPr>
          <a:xfrm>
            <a:off x="7420949" y="5396201"/>
            <a:ext cx="139959" cy="13493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53BBE093-819F-4C31-9D7D-3371A67C483B}"/>
              </a:ext>
            </a:extLst>
          </p:cNvPr>
          <p:cNvSpPr/>
          <p:nvPr/>
        </p:nvSpPr>
        <p:spPr>
          <a:xfrm>
            <a:off x="7713308" y="5404932"/>
            <a:ext cx="139959" cy="13493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8C66BFF2-64A1-4D50-9E1F-AA32F9D27BAD}"/>
              </a:ext>
            </a:extLst>
          </p:cNvPr>
          <p:cNvSpPr/>
          <p:nvPr/>
        </p:nvSpPr>
        <p:spPr>
          <a:xfrm>
            <a:off x="9756716" y="3411891"/>
            <a:ext cx="139959" cy="13493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5A8E93E1-82BB-4965-AAA5-E90FA7C31F29}"/>
              </a:ext>
            </a:extLst>
          </p:cNvPr>
          <p:cNvSpPr/>
          <p:nvPr/>
        </p:nvSpPr>
        <p:spPr>
          <a:xfrm>
            <a:off x="10049075" y="3420622"/>
            <a:ext cx="139959" cy="13493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mc:AlternateContent xmlns:mc="http://schemas.openxmlformats.org/markup-compatibility/2006">
        <mc:Choice xmlns:p14="http://schemas.microsoft.com/office/powerpoint/2010/main" Requires="p14">
          <p:contentPart p14:bwMode="auto" r:id="rId3">
            <p14:nvContentPartPr>
              <p14:cNvPr id="14" name="Ink 13">
                <a:extLst>
                  <a:ext uri="{FF2B5EF4-FFF2-40B4-BE49-F238E27FC236}">
                    <a16:creationId xmlns:a16="http://schemas.microsoft.com/office/drawing/2014/main" id="{70C71843-6CA4-2CC3-78CD-981565CDD0B8}"/>
                  </a:ext>
                </a:extLst>
              </p14:cNvPr>
              <p14:cNvContentPartPr/>
              <p14:nvPr/>
            </p14:nvContentPartPr>
            <p14:xfrm>
              <a:off x="4422240" y="3645360"/>
              <a:ext cx="5721480" cy="2609280"/>
            </p14:xfrm>
          </p:contentPart>
        </mc:Choice>
        <mc:Fallback>
          <p:pic>
            <p:nvPicPr>
              <p:cNvPr id="14" name="Ink 13">
                <a:extLst>
                  <a:ext uri="{FF2B5EF4-FFF2-40B4-BE49-F238E27FC236}">
                    <a16:creationId xmlns:a16="http://schemas.microsoft.com/office/drawing/2014/main" id="{70C71843-6CA4-2CC3-78CD-981565CDD0B8}"/>
                  </a:ext>
                </a:extLst>
              </p:cNvPr>
              <p:cNvPicPr/>
              <p:nvPr/>
            </p:nvPicPr>
            <p:blipFill>
              <a:blip r:embed="rId4"/>
              <a:stretch>
                <a:fillRect/>
              </a:stretch>
            </p:blipFill>
            <p:spPr>
              <a:xfrm>
                <a:off x="4412880" y="3636000"/>
                <a:ext cx="5740200" cy="2628000"/>
              </a:xfrm>
              <a:prstGeom prst="rect">
                <a:avLst/>
              </a:prstGeom>
            </p:spPr>
          </p:pic>
        </mc:Fallback>
      </mc:AlternateContent>
    </p:spTree>
    <p:extLst>
      <p:ext uri="{BB962C8B-B14F-4D97-AF65-F5344CB8AC3E}">
        <p14:creationId xmlns:p14="http://schemas.microsoft.com/office/powerpoint/2010/main" val="27407871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2448</TotalTime>
  <Words>773</Words>
  <Application>Microsoft Macintosh PowerPoint</Application>
  <PresentationFormat>Widescreen</PresentationFormat>
  <Paragraphs>115</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Algerian</vt:lpstr>
      <vt:lpstr>Arial</vt:lpstr>
      <vt:lpstr>Calibri</vt:lpstr>
      <vt:lpstr>Calibri Light</vt:lpstr>
      <vt:lpstr>Comic Sans MS</vt:lpstr>
      <vt:lpstr>Office Theme</vt:lpstr>
      <vt:lpstr>K Means &amp; Hierarchical Clustering ML Models</vt:lpstr>
      <vt:lpstr>Clustering</vt:lpstr>
      <vt:lpstr>PowerPoint Presentation</vt:lpstr>
      <vt:lpstr>Use cases of clustering:</vt:lpstr>
      <vt:lpstr>PowerPoint Presentation</vt:lpstr>
      <vt:lpstr>PowerPoint Presentation</vt:lpstr>
      <vt:lpstr>PowerPoint Presentation</vt:lpstr>
      <vt:lpstr>K means clustering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do we know how many clusters to be formed or how to select k ?</vt:lpstr>
      <vt:lpstr>Within Sum of Squares Curve or Elbow curve</vt:lpstr>
      <vt:lpstr>Hierarchical Clustering</vt:lpstr>
      <vt:lpstr>PowerPoint Presentation</vt:lpstr>
      <vt:lpstr>PowerPoint Presentation</vt:lpstr>
      <vt:lpstr>Comparison of Hierarchical &amp; K means clustering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 Means &amp; Hierarchical Clustering ML Models</dc:title>
  <dc:creator>Amrita</dc:creator>
  <cp:lastModifiedBy>Amrita Panjwani</cp:lastModifiedBy>
  <cp:revision>18</cp:revision>
  <dcterms:created xsi:type="dcterms:W3CDTF">2022-01-29T02:39:08Z</dcterms:created>
  <dcterms:modified xsi:type="dcterms:W3CDTF">2023-06-05T01:46:21Z</dcterms:modified>
</cp:coreProperties>
</file>