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2.xml" ContentType="application/inkml+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4" r:id="rId7"/>
    <p:sldId id="265" r:id="rId8"/>
    <p:sldId id="266" r:id="rId9"/>
    <p:sldId id="267" r:id="rId10"/>
    <p:sldId id="268" r:id="rId11"/>
    <p:sldId id="269" r:id="rId12"/>
    <p:sldId id="270" r:id="rId13"/>
    <p:sldId id="271" r:id="rId14"/>
    <p:sldId id="272" r:id="rId15"/>
    <p:sldId id="273" r:id="rId16"/>
    <p:sldId id="276" r:id="rId17"/>
    <p:sldId id="275" r:id="rId18"/>
    <p:sldId id="277" r:id="rId19"/>
    <p:sldId id="280" r:id="rId20"/>
    <p:sldId id="281" r:id="rId21"/>
    <p:sldId id="282" r:id="rId22"/>
    <p:sldId id="283" r:id="rId23"/>
    <p:sldId id="284" r:id="rId24"/>
    <p:sldId id="285" r:id="rId25"/>
    <p:sldId id="286" r:id="rId26"/>
    <p:sldId id="292" r:id="rId27"/>
    <p:sldId id="287" r:id="rId28"/>
    <p:sldId id="288" r:id="rId29"/>
    <p:sldId id="289" r:id="rId30"/>
    <p:sldId id="291" r:id="rId31"/>
    <p:sldId id="290" r:id="rId32"/>
    <p:sldId id="293"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122" d="100"/>
          <a:sy n="122" d="100"/>
        </p:scale>
        <p:origin x="240" y="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5A0406-5457-403C-9284-6E0D685DEC98}"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177F4E09-10BB-4C58-8B03-8AD8D816A321}">
      <dgm:prSet/>
      <dgm:spPr/>
      <dgm:t>
        <a:bodyPr/>
        <a:lstStyle/>
        <a:p>
          <a:r>
            <a:rPr lang="en-US"/>
            <a:t>It includes the steps required to convert a data into a more useful format. </a:t>
          </a:r>
        </a:p>
      </dgm:t>
    </dgm:pt>
    <dgm:pt modelId="{05BC4CB1-40E8-44CD-ABF7-36C389FC35AF}" type="parTrans" cxnId="{3388EB1B-BFC5-4C6B-B7F2-67AC76836602}">
      <dgm:prSet/>
      <dgm:spPr/>
      <dgm:t>
        <a:bodyPr/>
        <a:lstStyle/>
        <a:p>
          <a:endParaRPr lang="en-US"/>
        </a:p>
      </dgm:t>
    </dgm:pt>
    <dgm:pt modelId="{61980BF4-C310-4AE4-8D37-9FE17BC4640D}" type="sibTrans" cxnId="{3388EB1B-BFC5-4C6B-B7F2-67AC76836602}">
      <dgm:prSet/>
      <dgm:spPr/>
      <dgm:t>
        <a:bodyPr/>
        <a:lstStyle/>
        <a:p>
          <a:endParaRPr lang="en-US"/>
        </a:p>
      </dgm:t>
    </dgm:pt>
    <dgm:pt modelId="{6E9F7A50-0F21-494C-B129-5438450D8F52}">
      <dgm:prSet/>
      <dgm:spPr/>
      <dgm:t>
        <a:bodyPr/>
        <a:lstStyle/>
        <a:p>
          <a:r>
            <a:rPr lang="en-US"/>
            <a:t>The aim is to process the data and make it ready for the model creation stage.</a:t>
          </a:r>
        </a:p>
      </dgm:t>
    </dgm:pt>
    <dgm:pt modelId="{44008C69-4FD9-46E8-BB1D-E24D716AC668}" type="parTrans" cxnId="{09046C03-A6B4-4360-B9BF-39A69EAA0A43}">
      <dgm:prSet/>
      <dgm:spPr/>
      <dgm:t>
        <a:bodyPr/>
        <a:lstStyle/>
        <a:p>
          <a:endParaRPr lang="en-US"/>
        </a:p>
      </dgm:t>
    </dgm:pt>
    <dgm:pt modelId="{E4E2130A-D4CA-4401-BBD8-D7D4035B9066}" type="sibTrans" cxnId="{09046C03-A6B4-4360-B9BF-39A69EAA0A43}">
      <dgm:prSet/>
      <dgm:spPr/>
      <dgm:t>
        <a:bodyPr/>
        <a:lstStyle/>
        <a:p>
          <a:endParaRPr lang="en-US"/>
        </a:p>
      </dgm:t>
    </dgm:pt>
    <dgm:pt modelId="{3C54D6B8-5147-144E-82D0-8216F87DE7AB}" type="pres">
      <dgm:prSet presAssocID="{8B5A0406-5457-403C-9284-6E0D685DEC98}" presName="hierChild1" presStyleCnt="0">
        <dgm:presLayoutVars>
          <dgm:chPref val="1"/>
          <dgm:dir/>
          <dgm:animOne val="branch"/>
          <dgm:animLvl val="lvl"/>
          <dgm:resizeHandles/>
        </dgm:presLayoutVars>
      </dgm:prSet>
      <dgm:spPr/>
    </dgm:pt>
    <dgm:pt modelId="{92E8C7AA-E1C8-D740-A5E3-23DE5A3EE8F8}" type="pres">
      <dgm:prSet presAssocID="{177F4E09-10BB-4C58-8B03-8AD8D816A321}" presName="hierRoot1" presStyleCnt="0"/>
      <dgm:spPr/>
    </dgm:pt>
    <dgm:pt modelId="{2FA409B8-34E1-2949-B9FC-4595894AB2D1}" type="pres">
      <dgm:prSet presAssocID="{177F4E09-10BB-4C58-8B03-8AD8D816A321}" presName="composite" presStyleCnt="0"/>
      <dgm:spPr/>
    </dgm:pt>
    <dgm:pt modelId="{ADAE706A-01B2-7542-8DBF-414A36A5AF6C}" type="pres">
      <dgm:prSet presAssocID="{177F4E09-10BB-4C58-8B03-8AD8D816A321}" presName="background" presStyleLbl="node0" presStyleIdx="0" presStyleCnt="2"/>
      <dgm:spPr/>
    </dgm:pt>
    <dgm:pt modelId="{886FFC98-8D9A-2943-AD11-60DF2F91C5B8}" type="pres">
      <dgm:prSet presAssocID="{177F4E09-10BB-4C58-8B03-8AD8D816A321}" presName="text" presStyleLbl="fgAcc0" presStyleIdx="0" presStyleCnt="2">
        <dgm:presLayoutVars>
          <dgm:chPref val="3"/>
        </dgm:presLayoutVars>
      </dgm:prSet>
      <dgm:spPr/>
    </dgm:pt>
    <dgm:pt modelId="{61DFA788-3E17-B445-AE1D-4F3DA52328F4}" type="pres">
      <dgm:prSet presAssocID="{177F4E09-10BB-4C58-8B03-8AD8D816A321}" presName="hierChild2" presStyleCnt="0"/>
      <dgm:spPr/>
    </dgm:pt>
    <dgm:pt modelId="{BBCF886C-8092-E241-B0F9-5ACDC1B76503}" type="pres">
      <dgm:prSet presAssocID="{6E9F7A50-0F21-494C-B129-5438450D8F52}" presName="hierRoot1" presStyleCnt="0"/>
      <dgm:spPr/>
    </dgm:pt>
    <dgm:pt modelId="{2E7651F7-3085-9A4E-A735-6B70CB78D8A1}" type="pres">
      <dgm:prSet presAssocID="{6E9F7A50-0F21-494C-B129-5438450D8F52}" presName="composite" presStyleCnt="0"/>
      <dgm:spPr/>
    </dgm:pt>
    <dgm:pt modelId="{7CDFFE7D-D271-2141-8587-507122BD103B}" type="pres">
      <dgm:prSet presAssocID="{6E9F7A50-0F21-494C-B129-5438450D8F52}" presName="background" presStyleLbl="node0" presStyleIdx="1" presStyleCnt="2"/>
      <dgm:spPr/>
    </dgm:pt>
    <dgm:pt modelId="{EAD47C19-A162-514E-A883-5170C59E1C87}" type="pres">
      <dgm:prSet presAssocID="{6E9F7A50-0F21-494C-B129-5438450D8F52}" presName="text" presStyleLbl="fgAcc0" presStyleIdx="1" presStyleCnt="2">
        <dgm:presLayoutVars>
          <dgm:chPref val="3"/>
        </dgm:presLayoutVars>
      </dgm:prSet>
      <dgm:spPr/>
    </dgm:pt>
    <dgm:pt modelId="{B4704DC3-35FD-2741-B276-D1F526F4A964}" type="pres">
      <dgm:prSet presAssocID="{6E9F7A50-0F21-494C-B129-5438450D8F52}" presName="hierChild2" presStyleCnt="0"/>
      <dgm:spPr/>
    </dgm:pt>
  </dgm:ptLst>
  <dgm:cxnLst>
    <dgm:cxn modelId="{09046C03-A6B4-4360-B9BF-39A69EAA0A43}" srcId="{8B5A0406-5457-403C-9284-6E0D685DEC98}" destId="{6E9F7A50-0F21-494C-B129-5438450D8F52}" srcOrd="1" destOrd="0" parTransId="{44008C69-4FD9-46E8-BB1D-E24D716AC668}" sibTransId="{E4E2130A-D4CA-4401-BBD8-D7D4035B9066}"/>
    <dgm:cxn modelId="{3388EB1B-BFC5-4C6B-B7F2-67AC76836602}" srcId="{8B5A0406-5457-403C-9284-6E0D685DEC98}" destId="{177F4E09-10BB-4C58-8B03-8AD8D816A321}" srcOrd="0" destOrd="0" parTransId="{05BC4CB1-40E8-44CD-ABF7-36C389FC35AF}" sibTransId="{61980BF4-C310-4AE4-8D37-9FE17BC4640D}"/>
    <dgm:cxn modelId="{0BE89434-DD12-5343-B1C9-842A51F93D6C}" type="presOf" srcId="{6E9F7A50-0F21-494C-B129-5438450D8F52}" destId="{EAD47C19-A162-514E-A883-5170C59E1C87}" srcOrd="0" destOrd="0" presId="urn:microsoft.com/office/officeart/2005/8/layout/hierarchy1"/>
    <dgm:cxn modelId="{F499396A-E2E2-014E-8970-2F15AF1B52E0}" type="presOf" srcId="{177F4E09-10BB-4C58-8B03-8AD8D816A321}" destId="{886FFC98-8D9A-2943-AD11-60DF2F91C5B8}" srcOrd="0" destOrd="0" presId="urn:microsoft.com/office/officeart/2005/8/layout/hierarchy1"/>
    <dgm:cxn modelId="{6E52827F-F9FC-564B-BF75-A2B65AB59224}" type="presOf" srcId="{8B5A0406-5457-403C-9284-6E0D685DEC98}" destId="{3C54D6B8-5147-144E-82D0-8216F87DE7AB}" srcOrd="0" destOrd="0" presId="urn:microsoft.com/office/officeart/2005/8/layout/hierarchy1"/>
    <dgm:cxn modelId="{5F1DD419-6758-C947-8ABE-A24D56C17322}" type="presParOf" srcId="{3C54D6B8-5147-144E-82D0-8216F87DE7AB}" destId="{92E8C7AA-E1C8-D740-A5E3-23DE5A3EE8F8}" srcOrd="0" destOrd="0" presId="urn:microsoft.com/office/officeart/2005/8/layout/hierarchy1"/>
    <dgm:cxn modelId="{489CC102-DD12-2446-BFFF-085CC9D942D9}" type="presParOf" srcId="{92E8C7AA-E1C8-D740-A5E3-23DE5A3EE8F8}" destId="{2FA409B8-34E1-2949-B9FC-4595894AB2D1}" srcOrd="0" destOrd="0" presId="urn:microsoft.com/office/officeart/2005/8/layout/hierarchy1"/>
    <dgm:cxn modelId="{96C95F97-606F-7542-8F80-76B0D09C9D51}" type="presParOf" srcId="{2FA409B8-34E1-2949-B9FC-4595894AB2D1}" destId="{ADAE706A-01B2-7542-8DBF-414A36A5AF6C}" srcOrd="0" destOrd="0" presId="urn:microsoft.com/office/officeart/2005/8/layout/hierarchy1"/>
    <dgm:cxn modelId="{F49CF60E-7BC7-7C41-9E4A-0CFCF11CE66E}" type="presParOf" srcId="{2FA409B8-34E1-2949-B9FC-4595894AB2D1}" destId="{886FFC98-8D9A-2943-AD11-60DF2F91C5B8}" srcOrd="1" destOrd="0" presId="urn:microsoft.com/office/officeart/2005/8/layout/hierarchy1"/>
    <dgm:cxn modelId="{BBB8DED6-68D5-DB49-818D-EF25EBF6B1FD}" type="presParOf" srcId="{92E8C7AA-E1C8-D740-A5E3-23DE5A3EE8F8}" destId="{61DFA788-3E17-B445-AE1D-4F3DA52328F4}" srcOrd="1" destOrd="0" presId="urn:microsoft.com/office/officeart/2005/8/layout/hierarchy1"/>
    <dgm:cxn modelId="{73FBFBEF-A9FC-1841-BF13-A956A1533A79}" type="presParOf" srcId="{3C54D6B8-5147-144E-82D0-8216F87DE7AB}" destId="{BBCF886C-8092-E241-B0F9-5ACDC1B76503}" srcOrd="1" destOrd="0" presId="urn:microsoft.com/office/officeart/2005/8/layout/hierarchy1"/>
    <dgm:cxn modelId="{679FA9B9-C2B2-7B4E-B88E-DC14E1548C25}" type="presParOf" srcId="{BBCF886C-8092-E241-B0F9-5ACDC1B76503}" destId="{2E7651F7-3085-9A4E-A735-6B70CB78D8A1}" srcOrd="0" destOrd="0" presId="urn:microsoft.com/office/officeart/2005/8/layout/hierarchy1"/>
    <dgm:cxn modelId="{0356C149-0C30-A649-B9A8-36D4E9DC83C6}" type="presParOf" srcId="{2E7651F7-3085-9A4E-A735-6B70CB78D8A1}" destId="{7CDFFE7D-D271-2141-8587-507122BD103B}" srcOrd="0" destOrd="0" presId="urn:microsoft.com/office/officeart/2005/8/layout/hierarchy1"/>
    <dgm:cxn modelId="{43159206-DD61-154B-91BF-EE92E542AA3B}" type="presParOf" srcId="{2E7651F7-3085-9A4E-A735-6B70CB78D8A1}" destId="{EAD47C19-A162-514E-A883-5170C59E1C87}" srcOrd="1" destOrd="0" presId="urn:microsoft.com/office/officeart/2005/8/layout/hierarchy1"/>
    <dgm:cxn modelId="{70A849B8-2494-474C-8952-8D272EAEF23A}" type="presParOf" srcId="{BBCF886C-8092-E241-B0F9-5ACDC1B76503}" destId="{B4704DC3-35FD-2741-B276-D1F526F4A96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8AD2562-0AC5-4EA2-9421-137733A9B80B}" type="doc">
      <dgm:prSet loTypeId="urn:microsoft.com/office/officeart/2016/7/layout/BasicLinearProcessNumbered" loCatId="process" qsTypeId="urn:microsoft.com/office/officeart/2005/8/quickstyle/simple1" qsCatId="simple" csTypeId="urn:microsoft.com/office/officeart/2005/8/colors/colorful2" csCatId="colorful"/>
      <dgm:spPr/>
      <dgm:t>
        <a:bodyPr/>
        <a:lstStyle/>
        <a:p>
          <a:endParaRPr lang="en-US"/>
        </a:p>
      </dgm:t>
    </dgm:pt>
    <dgm:pt modelId="{41107E87-0ACB-4B51-9E9D-15E10016B154}">
      <dgm:prSet/>
      <dgm:spPr/>
      <dgm:t>
        <a:bodyPr/>
        <a:lstStyle/>
        <a:p>
          <a:r>
            <a:rPr lang="en-US"/>
            <a:t>Handling missing values</a:t>
          </a:r>
        </a:p>
      </dgm:t>
    </dgm:pt>
    <dgm:pt modelId="{232B4191-7E2D-4120-B4BE-BE963039CCE8}" type="parTrans" cxnId="{B6C726E0-8A36-447C-8067-18721E993543}">
      <dgm:prSet/>
      <dgm:spPr/>
      <dgm:t>
        <a:bodyPr/>
        <a:lstStyle/>
        <a:p>
          <a:endParaRPr lang="en-US"/>
        </a:p>
      </dgm:t>
    </dgm:pt>
    <dgm:pt modelId="{EDDC1669-9976-4F84-8DAB-3DFA7EDC2177}" type="sibTrans" cxnId="{B6C726E0-8A36-447C-8067-18721E993543}">
      <dgm:prSet phldrT="1" phldr="0"/>
      <dgm:spPr/>
      <dgm:t>
        <a:bodyPr/>
        <a:lstStyle/>
        <a:p>
          <a:r>
            <a:rPr lang="en-US"/>
            <a:t>1</a:t>
          </a:r>
        </a:p>
      </dgm:t>
    </dgm:pt>
    <dgm:pt modelId="{6E0A0F92-3B55-4089-88D1-FBFF5E06A5D4}">
      <dgm:prSet/>
      <dgm:spPr/>
      <dgm:t>
        <a:bodyPr/>
        <a:lstStyle/>
        <a:p>
          <a:r>
            <a:rPr lang="en-US"/>
            <a:t>Treating the outliers</a:t>
          </a:r>
        </a:p>
      </dgm:t>
    </dgm:pt>
    <dgm:pt modelId="{6EEB3F65-68B0-4435-85AD-1454A490761A}" type="parTrans" cxnId="{46789D23-4608-4602-B586-4EDB24CE8398}">
      <dgm:prSet/>
      <dgm:spPr/>
      <dgm:t>
        <a:bodyPr/>
        <a:lstStyle/>
        <a:p>
          <a:endParaRPr lang="en-US"/>
        </a:p>
      </dgm:t>
    </dgm:pt>
    <dgm:pt modelId="{77FA048D-4700-4E14-8DAF-33FEE33A748F}" type="sibTrans" cxnId="{46789D23-4608-4602-B586-4EDB24CE8398}">
      <dgm:prSet phldrT="2" phldr="0"/>
      <dgm:spPr/>
      <dgm:t>
        <a:bodyPr/>
        <a:lstStyle/>
        <a:p>
          <a:r>
            <a:rPr lang="en-US"/>
            <a:t>2</a:t>
          </a:r>
        </a:p>
      </dgm:t>
    </dgm:pt>
    <dgm:pt modelId="{FF6E2EDF-C492-4E36-AB03-8DA56A999873}">
      <dgm:prSet/>
      <dgm:spPr/>
      <dgm:t>
        <a:bodyPr/>
        <a:lstStyle/>
        <a:p>
          <a:r>
            <a:rPr lang="en-US"/>
            <a:t>Scaling the dataset</a:t>
          </a:r>
        </a:p>
      </dgm:t>
    </dgm:pt>
    <dgm:pt modelId="{4410CDBF-6CB4-402D-9973-E732DD8561BB}" type="parTrans" cxnId="{90401A5D-C889-4492-BB78-3EF78A6AFC14}">
      <dgm:prSet/>
      <dgm:spPr/>
      <dgm:t>
        <a:bodyPr/>
        <a:lstStyle/>
        <a:p>
          <a:endParaRPr lang="en-US"/>
        </a:p>
      </dgm:t>
    </dgm:pt>
    <dgm:pt modelId="{A8EB8DF1-2635-40CD-A945-8EC033FB3C92}" type="sibTrans" cxnId="{90401A5D-C889-4492-BB78-3EF78A6AFC14}">
      <dgm:prSet phldrT="3" phldr="0"/>
      <dgm:spPr/>
      <dgm:t>
        <a:bodyPr/>
        <a:lstStyle/>
        <a:p>
          <a:r>
            <a:rPr lang="en-US"/>
            <a:t>3</a:t>
          </a:r>
        </a:p>
      </dgm:t>
    </dgm:pt>
    <dgm:pt modelId="{506FFCDD-95F2-49F9-B97A-C5100D7FB765}">
      <dgm:prSet/>
      <dgm:spPr/>
      <dgm:t>
        <a:bodyPr/>
        <a:lstStyle/>
        <a:p>
          <a:r>
            <a:rPr lang="en-US"/>
            <a:t>Encoding the categorical variables</a:t>
          </a:r>
        </a:p>
      </dgm:t>
    </dgm:pt>
    <dgm:pt modelId="{1243D5F9-2501-4614-B358-1641B9BE6BED}" type="parTrans" cxnId="{6BAC4499-68E3-4362-8009-5205BD31DCC4}">
      <dgm:prSet/>
      <dgm:spPr/>
      <dgm:t>
        <a:bodyPr/>
        <a:lstStyle/>
        <a:p>
          <a:endParaRPr lang="en-US"/>
        </a:p>
      </dgm:t>
    </dgm:pt>
    <dgm:pt modelId="{52102352-00D1-44C0-AD99-C4B73BB6CB5A}" type="sibTrans" cxnId="{6BAC4499-68E3-4362-8009-5205BD31DCC4}">
      <dgm:prSet phldrT="4" phldr="0"/>
      <dgm:spPr/>
      <dgm:t>
        <a:bodyPr/>
        <a:lstStyle/>
        <a:p>
          <a:r>
            <a:rPr lang="en-US"/>
            <a:t>4</a:t>
          </a:r>
        </a:p>
      </dgm:t>
    </dgm:pt>
    <dgm:pt modelId="{80A6ABD1-FA1E-8941-AFF9-520D9D48F8E0}" type="pres">
      <dgm:prSet presAssocID="{58AD2562-0AC5-4EA2-9421-137733A9B80B}" presName="Name0" presStyleCnt="0">
        <dgm:presLayoutVars>
          <dgm:animLvl val="lvl"/>
          <dgm:resizeHandles val="exact"/>
        </dgm:presLayoutVars>
      </dgm:prSet>
      <dgm:spPr/>
    </dgm:pt>
    <dgm:pt modelId="{68DC2349-C0F4-564A-A75C-6DA12FD83E8D}" type="pres">
      <dgm:prSet presAssocID="{41107E87-0ACB-4B51-9E9D-15E10016B154}" presName="compositeNode" presStyleCnt="0">
        <dgm:presLayoutVars>
          <dgm:bulletEnabled val="1"/>
        </dgm:presLayoutVars>
      </dgm:prSet>
      <dgm:spPr/>
    </dgm:pt>
    <dgm:pt modelId="{BC255E67-FDBC-A349-BD21-67B705A9375D}" type="pres">
      <dgm:prSet presAssocID="{41107E87-0ACB-4B51-9E9D-15E10016B154}" presName="bgRect" presStyleLbl="bgAccFollowNode1" presStyleIdx="0" presStyleCnt="4"/>
      <dgm:spPr/>
    </dgm:pt>
    <dgm:pt modelId="{91FE4314-3673-9F45-8039-31615183100F}" type="pres">
      <dgm:prSet presAssocID="{EDDC1669-9976-4F84-8DAB-3DFA7EDC2177}" presName="sibTransNodeCircle" presStyleLbl="alignNode1" presStyleIdx="0" presStyleCnt="8">
        <dgm:presLayoutVars>
          <dgm:chMax val="0"/>
          <dgm:bulletEnabled/>
        </dgm:presLayoutVars>
      </dgm:prSet>
      <dgm:spPr/>
    </dgm:pt>
    <dgm:pt modelId="{A707D6D1-8E60-F248-A48D-3DB95D7694C3}" type="pres">
      <dgm:prSet presAssocID="{41107E87-0ACB-4B51-9E9D-15E10016B154}" presName="bottomLine" presStyleLbl="alignNode1" presStyleIdx="1" presStyleCnt="8">
        <dgm:presLayoutVars/>
      </dgm:prSet>
      <dgm:spPr/>
    </dgm:pt>
    <dgm:pt modelId="{0AFF1EE6-A10B-284B-9504-B7066D3A6DC6}" type="pres">
      <dgm:prSet presAssocID="{41107E87-0ACB-4B51-9E9D-15E10016B154}" presName="nodeText" presStyleLbl="bgAccFollowNode1" presStyleIdx="0" presStyleCnt="4">
        <dgm:presLayoutVars>
          <dgm:bulletEnabled val="1"/>
        </dgm:presLayoutVars>
      </dgm:prSet>
      <dgm:spPr/>
    </dgm:pt>
    <dgm:pt modelId="{B5AC50C8-EA30-1648-B2FC-10A95E6FFCFF}" type="pres">
      <dgm:prSet presAssocID="{EDDC1669-9976-4F84-8DAB-3DFA7EDC2177}" presName="sibTrans" presStyleCnt="0"/>
      <dgm:spPr/>
    </dgm:pt>
    <dgm:pt modelId="{AA528EAA-EE43-7848-9AF2-A40369457E2C}" type="pres">
      <dgm:prSet presAssocID="{6E0A0F92-3B55-4089-88D1-FBFF5E06A5D4}" presName="compositeNode" presStyleCnt="0">
        <dgm:presLayoutVars>
          <dgm:bulletEnabled val="1"/>
        </dgm:presLayoutVars>
      </dgm:prSet>
      <dgm:spPr/>
    </dgm:pt>
    <dgm:pt modelId="{3129081D-84AD-BC4E-B3B0-F639076A08A7}" type="pres">
      <dgm:prSet presAssocID="{6E0A0F92-3B55-4089-88D1-FBFF5E06A5D4}" presName="bgRect" presStyleLbl="bgAccFollowNode1" presStyleIdx="1" presStyleCnt="4"/>
      <dgm:spPr/>
    </dgm:pt>
    <dgm:pt modelId="{434F3BDA-A25C-5C4C-BF17-BE7D5F86B918}" type="pres">
      <dgm:prSet presAssocID="{77FA048D-4700-4E14-8DAF-33FEE33A748F}" presName="sibTransNodeCircle" presStyleLbl="alignNode1" presStyleIdx="2" presStyleCnt="8">
        <dgm:presLayoutVars>
          <dgm:chMax val="0"/>
          <dgm:bulletEnabled/>
        </dgm:presLayoutVars>
      </dgm:prSet>
      <dgm:spPr/>
    </dgm:pt>
    <dgm:pt modelId="{A49CA8A8-8638-FC45-8A97-96739D2D2B2D}" type="pres">
      <dgm:prSet presAssocID="{6E0A0F92-3B55-4089-88D1-FBFF5E06A5D4}" presName="bottomLine" presStyleLbl="alignNode1" presStyleIdx="3" presStyleCnt="8">
        <dgm:presLayoutVars/>
      </dgm:prSet>
      <dgm:spPr/>
    </dgm:pt>
    <dgm:pt modelId="{50FFBBDD-F671-6642-9C16-96C4DEF4BC7F}" type="pres">
      <dgm:prSet presAssocID="{6E0A0F92-3B55-4089-88D1-FBFF5E06A5D4}" presName="nodeText" presStyleLbl="bgAccFollowNode1" presStyleIdx="1" presStyleCnt="4">
        <dgm:presLayoutVars>
          <dgm:bulletEnabled val="1"/>
        </dgm:presLayoutVars>
      </dgm:prSet>
      <dgm:spPr/>
    </dgm:pt>
    <dgm:pt modelId="{8EB70CF5-EA2E-164C-B887-8E57DF029EC4}" type="pres">
      <dgm:prSet presAssocID="{77FA048D-4700-4E14-8DAF-33FEE33A748F}" presName="sibTrans" presStyleCnt="0"/>
      <dgm:spPr/>
    </dgm:pt>
    <dgm:pt modelId="{EE5CAA3B-4EC9-5C4C-A6FE-0CE0CB4FE75E}" type="pres">
      <dgm:prSet presAssocID="{FF6E2EDF-C492-4E36-AB03-8DA56A999873}" presName="compositeNode" presStyleCnt="0">
        <dgm:presLayoutVars>
          <dgm:bulletEnabled val="1"/>
        </dgm:presLayoutVars>
      </dgm:prSet>
      <dgm:spPr/>
    </dgm:pt>
    <dgm:pt modelId="{6772A3A8-D281-9242-B9B1-E78D44EA5303}" type="pres">
      <dgm:prSet presAssocID="{FF6E2EDF-C492-4E36-AB03-8DA56A999873}" presName="bgRect" presStyleLbl="bgAccFollowNode1" presStyleIdx="2" presStyleCnt="4"/>
      <dgm:spPr/>
    </dgm:pt>
    <dgm:pt modelId="{25DC715B-229C-2540-BBA5-03C8090AE4DF}" type="pres">
      <dgm:prSet presAssocID="{A8EB8DF1-2635-40CD-A945-8EC033FB3C92}" presName="sibTransNodeCircle" presStyleLbl="alignNode1" presStyleIdx="4" presStyleCnt="8">
        <dgm:presLayoutVars>
          <dgm:chMax val="0"/>
          <dgm:bulletEnabled/>
        </dgm:presLayoutVars>
      </dgm:prSet>
      <dgm:spPr/>
    </dgm:pt>
    <dgm:pt modelId="{EB2C17EE-0168-784A-A7FE-9D5DEDAE5EC2}" type="pres">
      <dgm:prSet presAssocID="{FF6E2EDF-C492-4E36-AB03-8DA56A999873}" presName="bottomLine" presStyleLbl="alignNode1" presStyleIdx="5" presStyleCnt="8">
        <dgm:presLayoutVars/>
      </dgm:prSet>
      <dgm:spPr/>
    </dgm:pt>
    <dgm:pt modelId="{80733F14-EF1B-A548-84B9-19CD99C7EE1F}" type="pres">
      <dgm:prSet presAssocID="{FF6E2EDF-C492-4E36-AB03-8DA56A999873}" presName="nodeText" presStyleLbl="bgAccFollowNode1" presStyleIdx="2" presStyleCnt="4">
        <dgm:presLayoutVars>
          <dgm:bulletEnabled val="1"/>
        </dgm:presLayoutVars>
      </dgm:prSet>
      <dgm:spPr/>
    </dgm:pt>
    <dgm:pt modelId="{84EFB208-89C8-7D48-A244-87E2F755D524}" type="pres">
      <dgm:prSet presAssocID="{A8EB8DF1-2635-40CD-A945-8EC033FB3C92}" presName="sibTrans" presStyleCnt="0"/>
      <dgm:spPr/>
    </dgm:pt>
    <dgm:pt modelId="{FAFF58CC-ED57-9847-AAC0-91BD22D6A923}" type="pres">
      <dgm:prSet presAssocID="{506FFCDD-95F2-49F9-B97A-C5100D7FB765}" presName="compositeNode" presStyleCnt="0">
        <dgm:presLayoutVars>
          <dgm:bulletEnabled val="1"/>
        </dgm:presLayoutVars>
      </dgm:prSet>
      <dgm:spPr/>
    </dgm:pt>
    <dgm:pt modelId="{4A983CE3-B870-174D-AC40-FAB16FA616A3}" type="pres">
      <dgm:prSet presAssocID="{506FFCDD-95F2-49F9-B97A-C5100D7FB765}" presName="bgRect" presStyleLbl="bgAccFollowNode1" presStyleIdx="3" presStyleCnt="4"/>
      <dgm:spPr/>
    </dgm:pt>
    <dgm:pt modelId="{91FE125F-97AD-A64F-8CFD-D580AE6CEC74}" type="pres">
      <dgm:prSet presAssocID="{52102352-00D1-44C0-AD99-C4B73BB6CB5A}" presName="sibTransNodeCircle" presStyleLbl="alignNode1" presStyleIdx="6" presStyleCnt="8">
        <dgm:presLayoutVars>
          <dgm:chMax val="0"/>
          <dgm:bulletEnabled/>
        </dgm:presLayoutVars>
      </dgm:prSet>
      <dgm:spPr/>
    </dgm:pt>
    <dgm:pt modelId="{929E1C13-C466-F74F-900C-9C6A7E1A82DB}" type="pres">
      <dgm:prSet presAssocID="{506FFCDD-95F2-49F9-B97A-C5100D7FB765}" presName="bottomLine" presStyleLbl="alignNode1" presStyleIdx="7" presStyleCnt="8">
        <dgm:presLayoutVars/>
      </dgm:prSet>
      <dgm:spPr/>
    </dgm:pt>
    <dgm:pt modelId="{E2AFE906-50E6-DF40-9B32-56846033F150}" type="pres">
      <dgm:prSet presAssocID="{506FFCDD-95F2-49F9-B97A-C5100D7FB765}" presName="nodeText" presStyleLbl="bgAccFollowNode1" presStyleIdx="3" presStyleCnt="4">
        <dgm:presLayoutVars>
          <dgm:bulletEnabled val="1"/>
        </dgm:presLayoutVars>
      </dgm:prSet>
      <dgm:spPr/>
    </dgm:pt>
  </dgm:ptLst>
  <dgm:cxnLst>
    <dgm:cxn modelId="{96E74618-7FDC-9944-A1CD-744DB12D2DA1}" type="presOf" srcId="{77FA048D-4700-4E14-8DAF-33FEE33A748F}" destId="{434F3BDA-A25C-5C4C-BF17-BE7D5F86B918}" srcOrd="0" destOrd="0" presId="urn:microsoft.com/office/officeart/2016/7/layout/BasicLinearProcessNumbered"/>
    <dgm:cxn modelId="{D9EA4622-0F9A-A645-B644-164587101C22}" type="presOf" srcId="{A8EB8DF1-2635-40CD-A945-8EC033FB3C92}" destId="{25DC715B-229C-2540-BBA5-03C8090AE4DF}" srcOrd="0" destOrd="0" presId="urn:microsoft.com/office/officeart/2016/7/layout/BasicLinearProcessNumbered"/>
    <dgm:cxn modelId="{46789D23-4608-4602-B586-4EDB24CE8398}" srcId="{58AD2562-0AC5-4EA2-9421-137733A9B80B}" destId="{6E0A0F92-3B55-4089-88D1-FBFF5E06A5D4}" srcOrd="1" destOrd="0" parTransId="{6EEB3F65-68B0-4435-85AD-1454A490761A}" sibTransId="{77FA048D-4700-4E14-8DAF-33FEE33A748F}"/>
    <dgm:cxn modelId="{3F8A092D-A3C1-D24A-9A82-BF87D7056D63}" type="presOf" srcId="{6E0A0F92-3B55-4089-88D1-FBFF5E06A5D4}" destId="{50FFBBDD-F671-6642-9C16-96C4DEF4BC7F}" srcOrd="1" destOrd="0" presId="urn:microsoft.com/office/officeart/2016/7/layout/BasicLinearProcessNumbered"/>
    <dgm:cxn modelId="{95DF2D31-CF8A-B34E-8298-DA8C8B06AFBE}" type="presOf" srcId="{FF6E2EDF-C492-4E36-AB03-8DA56A999873}" destId="{80733F14-EF1B-A548-84B9-19CD99C7EE1F}" srcOrd="1" destOrd="0" presId="urn:microsoft.com/office/officeart/2016/7/layout/BasicLinearProcessNumbered"/>
    <dgm:cxn modelId="{AFE6B633-5B9D-A24C-9F26-49D5839E09F5}" type="presOf" srcId="{FF6E2EDF-C492-4E36-AB03-8DA56A999873}" destId="{6772A3A8-D281-9242-B9B1-E78D44EA5303}" srcOrd="0" destOrd="0" presId="urn:microsoft.com/office/officeart/2016/7/layout/BasicLinearProcessNumbered"/>
    <dgm:cxn modelId="{BA8B1257-5787-3849-B53C-4958287BDF8C}" type="presOf" srcId="{EDDC1669-9976-4F84-8DAB-3DFA7EDC2177}" destId="{91FE4314-3673-9F45-8039-31615183100F}" srcOrd="0" destOrd="0" presId="urn:microsoft.com/office/officeart/2016/7/layout/BasicLinearProcessNumbered"/>
    <dgm:cxn modelId="{90401A5D-C889-4492-BB78-3EF78A6AFC14}" srcId="{58AD2562-0AC5-4EA2-9421-137733A9B80B}" destId="{FF6E2EDF-C492-4E36-AB03-8DA56A999873}" srcOrd="2" destOrd="0" parTransId="{4410CDBF-6CB4-402D-9973-E732DD8561BB}" sibTransId="{A8EB8DF1-2635-40CD-A945-8EC033FB3C92}"/>
    <dgm:cxn modelId="{72709C5F-861F-004A-8F2A-7F28B35BAC3D}" type="presOf" srcId="{506FFCDD-95F2-49F9-B97A-C5100D7FB765}" destId="{4A983CE3-B870-174D-AC40-FAB16FA616A3}" srcOrd="0" destOrd="0" presId="urn:microsoft.com/office/officeart/2016/7/layout/BasicLinearProcessNumbered"/>
    <dgm:cxn modelId="{C33C3974-DCA9-AD49-90F7-DCE26EB2E61E}" type="presOf" srcId="{41107E87-0ACB-4B51-9E9D-15E10016B154}" destId="{BC255E67-FDBC-A349-BD21-67B705A9375D}" srcOrd="0" destOrd="0" presId="urn:microsoft.com/office/officeart/2016/7/layout/BasicLinearProcessNumbered"/>
    <dgm:cxn modelId="{EFCF958B-35F8-F04C-B928-5C6A8AC54607}" type="presOf" srcId="{52102352-00D1-44C0-AD99-C4B73BB6CB5A}" destId="{91FE125F-97AD-A64F-8CFD-D580AE6CEC74}" srcOrd="0" destOrd="0" presId="urn:microsoft.com/office/officeart/2016/7/layout/BasicLinearProcessNumbered"/>
    <dgm:cxn modelId="{6BAC4499-68E3-4362-8009-5205BD31DCC4}" srcId="{58AD2562-0AC5-4EA2-9421-137733A9B80B}" destId="{506FFCDD-95F2-49F9-B97A-C5100D7FB765}" srcOrd="3" destOrd="0" parTransId="{1243D5F9-2501-4614-B358-1641B9BE6BED}" sibTransId="{52102352-00D1-44C0-AD99-C4B73BB6CB5A}"/>
    <dgm:cxn modelId="{72DEC6A7-166A-9846-BDDC-F7A1CE8D1A82}" type="presOf" srcId="{506FFCDD-95F2-49F9-B97A-C5100D7FB765}" destId="{E2AFE906-50E6-DF40-9B32-56846033F150}" srcOrd="1" destOrd="0" presId="urn:microsoft.com/office/officeart/2016/7/layout/BasicLinearProcessNumbered"/>
    <dgm:cxn modelId="{CF3F63AF-37DF-8D4F-9B8B-B9343628A10D}" type="presOf" srcId="{41107E87-0ACB-4B51-9E9D-15E10016B154}" destId="{0AFF1EE6-A10B-284B-9504-B7066D3A6DC6}" srcOrd="1" destOrd="0" presId="urn:microsoft.com/office/officeart/2016/7/layout/BasicLinearProcessNumbered"/>
    <dgm:cxn modelId="{B6C726E0-8A36-447C-8067-18721E993543}" srcId="{58AD2562-0AC5-4EA2-9421-137733A9B80B}" destId="{41107E87-0ACB-4B51-9E9D-15E10016B154}" srcOrd="0" destOrd="0" parTransId="{232B4191-7E2D-4120-B4BE-BE963039CCE8}" sibTransId="{EDDC1669-9976-4F84-8DAB-3DFA7EDC2177}"/>
    <dgm:cxn modelId="{2DBAEFE1-D4B6-6A4A-9CF7-42FCB86755CF}" type="presOf" srcId="{58AD2562-0AC5-4EA2-9421-137733A9B80B}" destId="{80A6ABD1-FA1E-8941-AFF9-520D9D48F8E0}" srcOrd="0" destOrd="0" presId="urn:microsoft.com/office/officeart/2016/7/layout/BasicLinearProcessNumbered"/>
    <dgm:cxn modelId="{E2C4D5E6-47E5-134D-99A4-C2C31E6A76CF}" type="presOf" srcId="{6E0A0F92-3B55-4089-88D1-FBFF5E06A5D4}" destId="{3129081D-84AD-BC4E-B3B0-F639076A08A7}" srcOrd="0" destOrd="0" presId="urn:microsoft.com/office/officeart/2016/7/layout/BasicLinearProcessNumbered"/>
    <dgm:cxn modelId="{E5929C6C-0948-CD4D-A211-FF85B0C81F1E}" type="presParOf" srcId="{80A6ABD1-FA1E-8941-AFF9-520D9D48F8E0}" destId="{68DC2349-C0F4-564A-A75C-6DA12FD83E8D}" srcOrd="0" destOrd="0" presId="urn:microsoft.com/office/officeart/2016/7/layout/BasicLinearProcessNumbered"/>
    <dgm:cxn modelId="{B450A7CD-1113-F64A-875E-4E110BF10688}" type="presParOf" srcId="{68DC2349-C0F4-564A-A75C-6DA12FD83E8D}" destId="{BC255E67-FDBC-A349-BD21-67B705A9375D}" srcOrd="0" destOrd="0" presId="urn:microsoft.com/office/officeart/2016/7/layout/BasicLinearProcessNumbered"/>
    <dgm:cxn modelId="{7CA15B74-11D2-2C40-90CB-01B7F713B482}" type="presParOf" srcId="{68DC2349-C0F4-564A-A75C-6DA12FD83E8D}" destId="{91FE4314-3673-9F45-8039-31615183100F}" srcOrd="1" destOrd="0" presId="urn:microsoft.com/office/officeart/2016/7/layout/BasicLinearProcessNumbered"/>
    <dgm:cxn modelId="{4DAE7747-D792-F542-96AA-A813FFB5C220}" type="presParOf" srcId="{68DC2349-C0F4-564A-A75C-6DA12FD83E8D}" destId="{A707D6D1-8E60-F248-A48D-3DB95D7694C3}" srcOrd="2" destOrd="0" presId="urn:microsoft.com/office/officeart/2016/7/layout/BasicLinearProcessNumbered"/>
    <dgm:cxn modelId="{2A9D7AD5-5811-2443-9F26-84D952D0BE55}" type="presParOf" srcId="{68DC2349-C0F4-564A-A75C-6DA12FD83E8D}" destId="{0AFF1EE6-A10B-284B-9504-B7066D3A6DC6}" srcOrd="3" destOrd="0" presId="urn:microsoft.com/office/officeart/2016/7/layout/BasicLinearProcessNumbered"/>
    <dgm:cxn modelId="{52DF31E4-9D8D-0A45-8676-9A7D274BF7D3}" type="presParOf" srcId="{80A6ABD1-FA1E-8941-AFF9-520D9D48F8E0}" destId="{B5AC50C8-EA30-1648-B2FC-10A95E6FFCFF}" srcOrd="1" destOrd="0" presId="urn:microsoft.com/office/officeart/2016/7/layout/BasicLinearProcessNumbered"/>
    <dgm:cxn modelId="{18261C73-5FDB-544E-B090-64308619A196}" type="presParOf" srcId="{80A6ABD1-FA1E-8941-AFF9-520D9D48F8E0}" destId="{AA528EAA-EE43-7848-9AF2-A40369457E2C}" srcOrd="2" destOrd="0" presId="urn:microsoft.com/office/officeart/2016/7/layout/BasicLinearProcessNumbered"/>
    <dgm:cxn modelId="{3B79397F-64A2-B448-8413-BC5626AFD555}" type="presParOf" srcId="{AA528EAA-EE43-7848-9AF2-A40369457E2C}" destId="{3129081D-84AD-BC4E-B3B0-F639076A08A7}" srcOrd="0" destOrd="0" presId="urn:microsoft.com/office/officeart/2016/7/layout/BasicLinearProcessNumbered"/>
    <dgm:cxn modelId="{7FDB908A-7220-6E47-9297-7A91A15D21F4}" type="presParOf" srcId="{AA528EAA-EE43-7848-9AF2-A40369457E2C}" destId="{434F3BDA-A25C-5C4C-BF17-BE7D5F86B918}" srcOrd="1" destOrd="0" presId="urn:microsoft.com/office/officeart/2016/7/layout/BasicLinearProcessNumbered"/>
    <dgm:cxn modelId="{D4C2EA66-23DD-7049-AD7C-3BA6FE82A8D2}" type="presParOf" srcId="{AA528EAA-EE43-7848-9AF2-A40369457E2C}" destId="{A49CA8A8-8638-FC45-8A97-96739D2D2B2D}" srcOrd="2" destOrd="0" presId="urn:microsoft.com/office/officeart/2016/7/layout/BasicLinearProcessNumbered"/>
    <dgm:cxn modelId="{98714BD6-C93B-B549-8A77-B24D46A5EE0D}" type="presParOf" srcId="{AA528EAA-EE43-7848-9AF2-A40369457E2C}" destId="{50FFBBDD-F671-6642-9C16-96C4DEF4BC7F}" srcOrd="3" destOrd="0" presId="urn:microsoft.com/office/officeart/2016/7/layout/BasicLinearProcessNumbered"/>
    <dgm:cxn modelId="{A03F9519-115B-CD46-9A49-3FF5789214A1}" type="presParOf" srcId="{80A6ABD1-FA1E-8941-AFF9-520D9D48F8E0}" destId="{8EB70CF5-EA2E-164C-B887-8E57DF029EC4}" srcOrd="3" destOrd="0" presId="urn:microsoft.com/office/officeart/2016/7/layout/BasicLinearProcessNumbered"/>
    <dgm:cxn modelId="{22783975-9ACB-EE42-9C64-B595BD665291}" type="presParOf" srcId="{80A6ABD1-FA1E-8941-AFF9-520D9D48F8E0}" destId="{EE5CAA3B-4EC9-5C4C-A6FE-0CE0CB4FE75E}" srcOrd="4" destOrd="0" presId="urn:microsoft.com/office/officeart/2016/7/layout/BasicLinearProcessNumbered"/>
    <dgm:cxn modelId="{B2122153-2CAA-7849-BF2B-BD54103A8B18}" type="presParOf" srcId="{EE5CAA3B-4EC9-5C4C-A6FE-0CE0CB4FE75E}" destId="{6772A3A8-D281-9242-B9B1-E78D44EA5303}" srcOrd="0" destOrd="0" presId="urn:microsoft.com/office/officeart/2016/7/layout/BasicLinearProcessNumbered"/>
    <dgm:cxn modelId="{38B03752-A221-144A-8A14-5752EE47300C}" type="presParOf" srcId="{EE5CAA3B-4EC9-5C4C-A6FE-0CE0CB4FE75E}" destId="{25DC715B-229C-2540-BBA5-03C8090AE4DF}" srcOrd="1" destOrd="0" presId="urn:microsoft.com/office/officeart/2016/7/layout/BasicLinearProcessNumbered"/>
    <dgm:cxn modelId="{E223A484-726C-9A46-A05C-C15170EEA588}" type="presParOf" srcId="{EE5CAA3B-4EC9-5C4C-A6FE-0CE0CB4FE75E}" destId="{EB2C17EE-0168-784A-A7FE-9D5DEDAE5EC2}" srcOrd="2" destOrd="0" presId="urn:microsoft.com/office/officeart/2016/7/layout/BasicLinearProcessNumbered"/>
    <dgm:cxn modelId="{3AA37F54-E01A-694A-9AEE-519B4499E3CA}" type="presParOf" srcId="{EE5CAA3B-4EC9-5C4C-A6FE-0CE0CB4FE75E}" destId="{80733F14-EF1B-A548-84B9-19CD99C7EE1F}" srcOrd="3" destOrd="0" presId="urn:microsoft.com/office/officeart/2016/7/layout/BasicLinearProcessNumbered"/>
    <dgm:cxn modelId="{5D81776B-98FE-3C4B-8901-B7A44B0E2C04}" type="presParOf" srcId="{80A6ABD1-FA1E-8941-AFF9-520D9D48F8E0}" destId="{84EFB208-89C8-7D48-A244-87E2F755D524}" srcOrd="5" destOrd="0" presId="urn:microsoft.com/office/officeart/2016/7/layout/BasicLinearProcessNumbered"/>
    <dgm:cxn modelId="{F8F94FD7-B7A2-B04E-A444-2D5ABCFE89E7}" type="presParOf" srcId="{80A6ABD1-FA1E-8941-AFF9-520D9D48F8E0}" destId="{FAFF58CC-ED57-9847-AAC0-91BD22D6A923}" srcOrd="6" destOrd="0" presId="urn:microsoft.com/office/officeart/2016/7/layout/BasicLinearProcessNumbered"/>
    <dgm:cxn modelId="{238E2EA5-B5BD-4449-AC6E-4C865F701749}" type="presParOf" srcId="{FAFF58CC-ED57-9847-AAC0-91BD22D6A923}" destId="{4A983CE3-B870-174D-AC40-FAB16FA616A3}" srcOrd="0" destOrd="0" presId="urn:microsoft.com/office/officeart/2016/7/layout/BasicLinearProcessNumbered"/>
    <dgm:cxn modelId="{A0776037-4A86-D94B-A969-99B7D1A0646C}" type="presParOf" srcId="{FAFF58CC-ED57-9847-AAC0-91BD22D6A923}" destId="{91FE125F-97AD-A64F-8CFD-D580AE6CEC74}" srcOrd="1" destOrd="0" presId="urn:microsoft.com/office/officeart/2016/7/layout/BasicLinearProcessNumbered"/>
    <dgm:cxn modelId="{BCDF8D5C-A3F4-7A44-8842-1AD52C855173}" type="presParOf" srcId="{FAFF58CC-ED57-9847-AAC0-91BD22D6A923}" destId="{929E1C13-C466-F74F-900C-9C6A7E1A82DB}" srcOrd="2" destOrd="0" presId="urn:microsoft.com/office/officeart/2016/7/layout/BasicLinearProcessNumbered"/>
    <dgm:cxn modelId="{D877B7C3-62B1-5242-8030-7AD93524C804}" type="presParOf" srcId="{FAFF58CC-ED57-9847-AAC0-91BD22D6A923}" destId="{E2AFE906-50E6-DF40-9B32-56846033F150}"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AE706A-01B2-7542-8DBF-414A36A5AF6C}">
      <dsp:nvSpPr>
        <dsp:cNvPr id="0" name=""/>
        <dsp:cNvSpPr/>
      </dsp:nvSpPr>
      <dsp:spPr>
        <a:xfrm>
          <a:off x="134291" y="612"/>
          <a:ext cx="4332795" cy="2751325"/>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6FFC98-8D9A-2943-AD11-60DF2F91C5B8}">
      <dsp:nvSpPr>
        <dsp:cNvPr id="0" name=""/>
        <dsp:cNvSpPr/>
      </dsp:nvSpPr>
      <dsp:spPr>
        <a:xfrm>
          <a:off x="615713" y="457963"/>
          <a:ext cx="4332795" cy="2751325"/>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t>It includes the steps required to convert a data into a more useful format. </a:t>
          </a:r>
        </a:p>
      </dsp:txBody>
      <dsp:txXfrm>
        <a:off x="696297" y="538547"/>
        <a:ext cx="4171627" cy="2590157"/>
      </dsp:txXfrm>
    </dsp:sp>
    <dsp:sp modelId="{7CDFFE7D-D271-2141-8587-507122BD103B}">
      <dsp:nvSpPr>
        <dsp:cNvPr id="0" name=""/>
        <dsp:cNvSpPr/>
      </dsp:nvSpPr>
      <dsp:spPr>
        <a:xfrm>
          <a:off x="5429930" y="612"/>
          <a:ext cx="4332795" cy="2751325"/>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D47C19-A162-514E-A883-5170C59E1C87}">
      <dsp:nvSpPr>
        <dsp:cNvPr id="0" name=""/>
        <dsp:cNvSpPr/>
      </dsp:nvSpPr>
      <dsp:spPr>
        <a:xfrm>
          <a:off x="5911352" y="457963"/>
          <a:ext cx="4332795" cy="2751325"/>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t>The aim is to process the data and make it ready for the model creation stage.</a:t>
          </a:r>
        </a:p>
      </dsp:txBody>
      <dsp:txXfrm>
        <a:off x="5991936" y="538547"/>
        <a:ext cx="4171627" cy="25901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255E67-FDBC-A349-BD21-67B705A9375D}">
      <dsp:nvSpPr>
        <dsp:cNvPr id="0" name=""/>
        <dsp:cNvSpPr/>
      </dsp:nvSpPr>
      <dsp:spPr>
        <a:xfrm>
          <a:off x="3201" y="318495"/>
          <a:ext cx="2539866" cy="3555813"/>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018" tIns="330200" rIns="198018" bIns="330200" numCol="1" spcCol="1270" anchor="t" anchorCtr="0">
          <a:noAutofit/>
        </a:bodyPr>
        <a:lstStyle/>
        <a:p>
          <a:pPr marL="0" lvl="0" indent="0" algn="l" defTabSz="1155700">
            <a:lnSpc>
              <a:spcPct val="90000"/>
            </a:lnSpc>
            <a:spcBef>
              <a:spcPct val="0"/>
            </a:spcBef>
            <a:spcAft>
              <a:spcPct val="35000"/>
            </a:spcAft>
            <a:buNone/>
          </a:pPr>
          <a:r>
            <a:rPr lang="en-US" sz="2600" kern="1200"/>
            <a:t>Handling missing values</a:t>
          </a:r>
        </a:p>
      </dsp:txBody>
      <dsp:txXfrm>
        <a:off x="3201" y="1669704"/>
        <a:ext cx="2539866" cy="2133487"/>
      </dsp:txXfrm>
    </dsp:sp>
    <dsp:sp modelId="{91FE4314-3673-9F45-8039-31615183100F}">
      <dsp:nvSpPr>
        <dsp:cNvPr id="0" name=""/>
        <dsp:cNvSpPr/>
      </dsp:nvSpPr>
      <dsp:spPr>
        <a:xfrm>
          <a:off x="739762" y="674077"/>
          <a:ext cx="1066743" cy="1066743"/>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168" tIns="12700" rIns="83168"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895983" y="830298"/>
        <a:ext cx="754301" cy="754301"/>
      </dsp:txXfrm>
    </dsp:sp>
    <dsp:sp modelId="{A707D6D1-8E60-F248-A48D-3DB95D7694C3}">
      <dsp:nvSpPr>
        <dsp:cNvPr id="0" name=""/>
        <dsp:cNvSpPr/>
      </dsp:nvSpPr>
      <dsp:spPr>
        <a:xfrm>
          <a:off x="3201" y="3874237"/>
          <a:ext cx="2539866" cy="72"/>
        </a:xfrm>
        <a:prstGeom prst="rect">
          <a:avLst/>
        </a:prstGeom>
        <a:solidFill>
          <a:schemeClr val="accent2">
            <a:hueOff val="-207909"/>
            <a:satOff val="-11990"/>
            <a:lumOff val="1233"/>
            <a:alphaOff val="0"/>
          </a:schemeClr>
        </a:solidFill>
        <a:ln w="12700" cap="flat" cmpd="sng" algn="ctr">
          <a:solidFill>
            <a:schemeClr val="accent2">
              <a:hueOff val="-207909"/>
              <a:satOff val="-11990"/>
              <a:lumOff val="123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29081D-84AD-BC4E-B3B0-F639076A08A7}">
      <dsp:nvSpPr>
        <dsp:cNvPr id="0" name=""/>
        <dsp:cNvSpPr/>
      </dsp:nvSpPr>
      <dsp:spPr>
        <a:xfrm>
          <a:off x="2797054" y="318495"/>
          <a:ext cx="2539866" cy="3555813"/>
        </a:xfrm>
        <a:prstGeom prst="rect">
          <a:avLst/>
        </a:prstGeom>
        <a:solidFill>
          <a:schemeClr val="accent2">
            <a:tint val="40000"/>
            <a:alpha val="90000"/>
            <a:hueOff val="-283075"/>
            <a:satOff val="-25115"/>
            <a:lumOff val="-256"/>
            <a:alphaOff val="0"/>
          </a:schemeClr>
        </a:solidFill>
        <a:ln w="12700" cap="flat" cmpd="sng" algn="ctr">
          <a:solidFill>
            <a:schemeClr val="accent2">
              <a:tint val="40000"/>
              <a:alpha val="90000"/>
              <a:hueOff val="-283075"/>
              <a:satOff val="-25115"/>
              <a:lumOff val="-25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018" tIns="330200" rIns="198018" bIns="330200" numCol="1" spcCol="1270" anchor="t" anchorCtr="0">
          <a:noAutofit/>
        </a:bodyPr>
        <a:lstStyle/>
        <a:p>
          <a:pPr marL="0" lvl="0" indent="0" algn="l" defTabSz="1155700">
            <a:lnSpc>
              <a:spcPct val="90000"/>
            </a:lnSpc>
            <a:spcBef>
              <a:spcPct val="0"/>
            </a:spcBef>
            <a:spcAft>
              <a:spcPct val="35000"/>
            </a:spcAft>
            <a:buNone/>
          </a:pPr>
          <a:r>
            <a:rPr lang="en-US" sz="2600" kern="1200"/>
            <a:t>Treating the outliers</a:t>
          </a:r>
        </a:p>
      </dsp:txBody>
      <dsp:txXfrm>
        <a:off x="2797054" y="1669704"/>
        <a:ext cx="2539866" cy="2133487"/>
      </dsp:txXfrm>
    </dsp:sp>
    <dsp:sp modelId="{434F3BDA-A25C-5C4C-BF17-BE7D5F86B918}">
      <dsp:nvSpPr>
        <dsp:cNvPr id="0" name=""/>
        <dsp:cNvSpPr/>
      </dsp:nvSpPr>
      <dsp:spPr>
        <a:xfrm>
          <a:off x="3533615" y="674077"/>
          <a:ext cx="1066743" cy="1066743"/>
        </a:xfrm>
        <a:prstGeom prst="ellipse">
          <a:avLst/>
        </a:prstGeom>
        <a:solidFill>
          <a:schemeClr val="accent2">
            <a:hueOff val="-415818"/>
            <a:satOff val="-23979"/>
            <a:lumOff val="2465"/>
            <a:alphaOff val="0"/>
          </a:schemeClr>
        </a:solidFill>
        <a:ln w="12700" cap="flat" cmpd="sng" algn="ctr">
          <a:solidFill>
            <a:schemeClr val="accent2">
              <a:hueOff val="-415818"/>
              <a:satOff val="-23979"/>
              <a:lumOff val="24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168" tIns="12700" rIns="83168"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689836" y="830298"/>
        <a:ext cx="754301" cy="754301"/>
      </dsp:txXfrm>
    </dsp:sp>
    <dsp:sp modelId="{A49CA8A8-8638-FC45-8A97-96739D2D2B2D}">
      <dsp:nvSpPr>
        <dsp:cNvPr id="0" name=""/>
        <dsp:cNvSpPr/>
      </dsp:nvSpPr>
      <dsp:spPr>
        <a:xfrm>
          <a:off x="2797054" y="3874237"/>
          <a:ext cx="2539866" cy="72"/>
        </a:xfrm>
        <a:prstGeom prst="rect">
          <a:avLst/>
        </a:prstGeom>
        <a:solidFill>
          <a:schemeClr val="accent2">
            <a:hueOff val="-623727"/>
            <a:satOff val="-35969"/>
            <a:lumOff val="3698"/>
            <a:alphaOff val="0"/>
          </a:schemeClr>
        </a:solidFill>
        <a:ln w="12700" cap="flat" cmpd="sng" algn="ctr">
          <a:solidFill>
            <a:schemeClr val="accent2">
              <a:hueOff val="-623727"/>
              <a:satOff val="-35969"/>
              <a:lumOff val="369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72A3A8-D281-9242-B9B1-E78D44EA5303}">
      <dsp:nvSpPr>
        <dsp:cNvPr id="0" name=""/>
        <dsp:cNvSpPr/>
      </dsp:nvSpPr>
      <dsp:spPr>
        <a:xfrm>
          <a:off x="5590907" y="318495"/>
          <a:ext cx="2539866" cy="3555813"/>
        </a:xfrm>
        <a:prstGeom prst="rect">
          <a:avLst/>
        </a:prstGeom>
        <a:solidFill>
          <a:schemeClr val="accent2">
            <a:tint val="40000"/>
            <a:alpha val="90000"/>
            <a:hueOff val="-566151"/>
            <a:satOff val="-50231"/>
            <a:lumOff val="-513"/>
            <a:alphaOff val="0"/>
          </a:schemeClr>
        </a:solidFill>
        <a:ln w="12700" cap="flat" cmpd="sng" algn="ctr">
          <a:solidFill>
            <a:schemeClr val="accent2">
              <a:tint val="40000"/>
              <a:alpha val="90000"/>
              <a:hueOff val="-566151"/>
              <a:satOff val="-50231"/>
              <a:lumOff val="-51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018" tIns="330200" rIns="198018" bIns="330200" numCol="1" spcCol="1270" anchor="t" anchorCtr="0">
          <a:noAutofit/>
        </a:bodyPr>
        <a:lstStyle/>
        <a:p>
          <a:pPr marL="0" lvl="0" indent="0" algn="l" defTabSz="1155700">
            <a:lnSpc>
              <a:spcPct val="90000"/>
            </a:lnSpc>
            <a:spcBef>
              <a:spcPct val="0"/>
            </a:spcBef>
            <a:spcAft>
              <a:spcPct val="35000"/>
            </a:spcAft>
            <a:buNone/>
          </a:pPr>
          <a:r>
            <a:rPr lang="en-US" sz="2600" kern="1200"/>
            <a:t>Scaling the dataset</a:t>
          </a:r>
        </a:p>
      </dsp:txBody>
      <dsp:txXfrm>
        <a:off x="5590907" y="1669704"/>
        <a:ext cx="2539866" cy="2133487"/>
      </dsp:txXfrm>
    </dsp:sp>
    <dsp:sp modelId="{25DC715B-229C-2540-BBA5-03C8090AE4DF}">
      <dsp:nvSpPr>
        <dsp:cNvPr id="0" name=""/>
        <dsp:cNvSpPr/>
      </dsp:nvSpPr>
      <dsp:spPr>
        <a:xfrm>
          <a:off x="6327469" y="674077"/>
          <a:ext cx="1066743" cy="1066743"/>
        </a:xfrm>
        <a:prstGeom prst="ellipse">
          <a:avLst/>
        </a:prstGeom>
        <a:solidFill>
          <a:schemeClr val="accent2">
            <a:hueOff val="-831636"/>
            <a:satOff val="-47959"/>
            <a:lumOff val="4930"/>
            <a:alphaOff val="0"/>
          </a:schemeClr>
        </a:solidFill>
        <a:ln w="12700" cap="flat" cmpd="sng" algn="ctr">
          <a:solidFill>
            <a:schemeClr val="accent2">
              <a:hueOff val="-831636"/>
              <a:satOff val="-47959"/>
              <a:lumOff val="493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168" tIns="12700" rIns="83168"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483690" y="830298"/>
        <a:ext cx="754301" cy="754301"/>
      </dsp:txXfrm>
    </dsp:sp>
    <dsp:sp modelId="{EB2C17EE-0168-784A-A7FE-9D5DEDAE5EC2}">
      <dsp:nvSpPr>
        <dsp:cNvPr id="0" name=""/>
        <dsp:cNvSpPr/>
      </dsp:nvSpPr>
      <dsp:spPr>
        <a:xfrm>
          <a:off x="5590907" y="3874237"/>
          <a:ext cx="2539866" cy="72"/>
        </a:xfrm>
        <a:prstGeom prst="rect">
          <a:avLst/>
        </a:prstGeom>
        <a:solidFill>
          <a:schemeClr val="accent2">
            <a:hueOff val="-1039545"/>
            <a:satOff val="-59949"/>
            <a:lumOff val="6163"/>
            <a:alphaOff val="0"/>
          </a:schemeClr>
        </a:solidFill>
        <a:ln w="12700" cap="flat" cmpd="sng" algn="ctr">
          <a:solidFill>
            <a:schemeClr val="accent2">
              <a:hueOff val="-1039545"/>
              <a:satOff val="-59949"/>
              <a:lumOff val="616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983CE3-B870-174D-AC40-FAB16FA616A3}">
      <dsp:nvSpPr>
        <dsp:cNvPr id="0" name=""/>
        <dsp:cNvSpPr/>
      </dsp:nvSpPr>
      <dsp:spPr>
        <a:xfrm>
          <a:off x="8384760" y="318495"/>
          <a:ext cx="2539866" cy="3555813"/>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018" tIns="330200" rIns="198018" bIns="330200" numCol="1" spcCol="1270" anchor="t" anchorCtr="0">
          <a:noAutofit/>
        </a:bodyPr>
        <a:lstStyle/>
        <a:p>
          <a:pPr marL="0" lvl="0" indent="0" algn="l" defTabSz="1155700">
            <a:lnSpc>
              <a:spcPct val="90000"/>
            </a:lnSpc>
            <a:spcBef>
              <a:spcPct val="0"/>
            </a:spcBef>
            <a:spcAft>
              <a:spcPct val="35000"/>
            </a:spcAft>
            <a:buNone/>
          </a:pPr>
          <a:r>
            <a:rPr lang="en-US" sz="2600" kern="1200"/>
            <a:t>Encoding the categorical variables</a:t>
          </a:r>
        </a:p>
      </dsp:txBody>
      <dsp:txXfrm>
        <a:off x="8384760" y="1669704"/>
        <a:ext cx="2539866" cy="2133487"/>
      </dsp:txXfrm>
    </dsp:sp>
    <dsp:sp modelId="{91FE125F-97AD-A64F-8CFD-D580AE6CEC74}">
      <dsp:nvSpPr>
        <dsp:cNvPr id="0" name=""/>
        <dsp:cNvSpPr/>
      </dsp:nvSpPr>
      <dsp:spPr>
        <a:xfrm>
          <a:off x="9121322" y="674077"/>
          <a:ext cx="1066743" cy="1066743"/>
        </a:xfrm>
        <a:prstGeom prst="ellipse">
          <a:avLst/>
        </a:prstGeom>
        <a:solidFill>
          <a:schemeClr val="accent2">
            <a:hueOff val="-1247454"/>
            <a:satOff val="-71938"/>
            <a:lumOff val="7395"/>
            <a:alphaOff val="0"/>
          </a:schemeClr>
        </a:solidFill>
        <a:ln w="12700" cap="flat" cmpd="sng" algn="ctr">
          <a:solidFill>
            <a:schemeClr val="accent2">
              <a:hueOff val="-1247454"/>
              <a:satOff val="-71938"/>
              <a:lumOff val="739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168" tIns="12700" rIns="83168"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9277543" y="830298"/>
        <a:ext cx="754301" cy="754301"/>
      </dsp:txXfrm>
    </dsp:sp>
    <dsp:sp modelId="{929E1C13-C466-F74F-900C-9C6A7E1A82DB}">
      <dsp:nvSpPr>
        <dsp:cNvPr id="0" name=""/>
        <dsp:cNvSpPr/>
      </dsp:nvSpPr>
      <dsp:spPr>
        <a:xfrm>
          <a:off x="8384760" y="3874237"/>
          <a:ext cx="2539866" cy="72"/>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3T03:05:28.322"/>
    </inkml:context>
    <inkml:brush xml:id="br0">
      <inkml:brushProperty name="width" value="0.05292" units="cm"/>
      <inkml:brushProperty name="height" value="0.05292" units="cm"/>
      <inkml:brushProperty name="color" value="#0070C0"/>
    </inkml:brush>
  </inkml:definitions>
  <inkml:trace contextRef="#ctx0" brushRef="#br0">17609 12767 24575,'0'0'0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5:32:42.401"/>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70C0"/>
    </inkml:brush>
  </inkml:definitions>
  <inkml:trace contextRef="#ctx0" brushRef="#br0">21949 12044 24575,'-20'-18'0,"4"5"0,0 17 0,10 7 0,-9 45 0,12-12 0,3 7 0,-3 3 0,-2 5 0,2 2-1220,2 1 1,2 2 0,-1-1 1219,0-6 0,0-1 0,0-1 0,0-1 0,0 0 0,0-5 0,0 2 0,0-5 0,-3-3 0,0-4 0,1 16 0,-9-39 0,1-7 0,-6-26 0,4 12 0,4-12 0</inkml:trace>
  <inkml:trace contextRef="#ctx0" brushRef="#br0" timeOffset="201">21662 12723 24575,'10'-11'0,"14"-8"0,25 2 0,1-12 0,-2 16 0,-17-8 0,-15 20 0,-5-5 0,-6 6 0</inkml:trace>
  <inkml:trace contextRef="#ctx0" brushRef="#br0" timeOffset="850">22073 12692 24575,'29'-10'0,"3"-9"0,-24-3 0,5 1 0,-18 5 0,-19 29 0,5 26 0,-3-13 0,3 3 0,12 31 0,13-12 0,22-25 0,15-15 0,-21-9 0,-4-5 0</inkml:trace>
  <inkml:trace contextRef="#ctx0" brushRef="#br0" timeOffset="1184">22293 12739 24575,'0'-16'0,"-13"18"0,-3 19 0,0 6 0,3 7 0,13-18 0,5-5 0,13-7 0,-3-13 0,9 7 0,-11-16 0,-2 15 0,1-6 0,-6 14 0,4-4 0,-9 4 0,4-5 0</inkml:trace>
  <inkml:trace contextRef="#ctx0" brushRef="#br0" timeOffset="1449">22508 12245 24575,'0'36'0,"0"1"0,1 2 0,-2 2 0,-4 15 0,0 0 0,4-15 0,0-3 0,-5-2 0,2-4 0,4-7 0,0-5 0,0-14 0,0-1 0</inkml:trace>
  <inkml:trace contextRef="#ctx0" brushRef="#br0" timeOffset="1684">22475 12626 8701,'14'-21'0,"-5"1"5106,12 8-5106,-9-2 2743,-2 18-2743,2 6 1648,-5 8-1648,-1 16 6377,-1-11-6377,2 7 0,8-18 0,-6-3 0,0-9 0</inkml:trace>
  <inkml:trace contextRef="#ctx0" brushRef="#br0" timeOffset="2267">22737 12619 24575,'0'16'0,"0"-5"0,5 0 0,14-24 0,3-4 0,8-15 0,-11 16 0,-8 1 0,-2 13 0,-8-7 0,9 12 0,-4-6 0,5 8 0,0-5 0,4-7 0,12-9 0,-9 1 0,13-1 0,-20 11 0,0 5 0,-7 0 0</inkml:trace>
  <inkml:trace contextRef="#ctx0" brushRef="#br0" timeOffset="2618">23030 12488 8191,'15'0'0,"-3"5"5063,-2 5-5063,4 7 2818,-7-1-2818,8-6 1719,-4-10-1719,12-15 6784,0-4-6784,8-11 0,-10 16 0,-9-5 0,-2 18 0,-9 5 0,4 3 0,-5 4 0,0-7 0</inkml:trace>
  <inkml:trace contextRef="#ctx0" brushRef="#br0" timeOffset="3067">21577 13594 24575,'34'-30'0,"0"-1"0,5 4 0,5 0 0,6 2 0,1 6 0,6 2 0,2 1 0,3-1-1967,-4 0 1,4-1 0,0 0 0,0 1 0,-1 2 1659,4-1 0,-1 2 0,-1 1 0,3 1 307,-8 1 0,3 1 0,-1 0 0,-2 0 0,-5 1 649,6-3 1,-5 1-1,0 0-649,3 2 0,1 1 0,-12-2 450,1-10 1,-26 10 0,-55 10-1</inkml:trace>
  <inkml:trace contextRef="#ctx0" brushRef="#br0" timeOffset="6332">22444 13749 24575,'5'-11'0,"1"5"0,5-4 0,-1 9 0,1-4 0,0 0 0,4 4 0,-8 1 0,8 20 0,-13 15 0,-17 28 0,10-18 0,-17 0 0,32-34 0,1-6 0,9-5 0,9 0 0,18-17 0,13-5 0,-4-4 0,-14 8 0,-27 13 0,-10 5 0</inkml:trace>
  <inkml:trace contextRef="#ctx0" brushRef="#br0" timeOffset="6917">22509 14547 24575,'9'-6'0,"3"1"0,4 5 0,-5 9 0,-7 3 0,-4 8 0,0-3 0,0-2 0,0 1 0,14 2 0,5 3 0,3-8 0,-5 5 0,-8-15 0,-8 15 0,4-7 0,-10 5 0,-10 1 0,2-6 0,-7-4 0,9-2 0,0 0 0,5-4 0,2 4 0</inkml:trace>
  <inkml:trace contextRef="#ctx0" brushRef="#br0" timeOffset="7732">22652 15119 24575,'8'36'0,"4"1"0,-4 28 0,-1-31 0,-1 15 0,-6-43 0,0-1 0</inkml:trace>
  <inkml:trace contextRef="#ctx0" brushRef="#br0" timeOffset="8651">22536 15932 24575,'42'-13'0,"-10"5"0,3-2 0,3-6 0,0 0 0,25-2 0,-19-2 0,-37 23 0,-3-1 0,-5 4 0,-4-2 0</inkml:trace>
  <inkml:trace contextRef="#ctx0" brushRef="#br0" timeOffset="9217">22528 16228 8731,'-2'5'0,"8"-4"5030,28 4-5030,7-15 1374,-2 4 1,4 0-1375,20-7 827,-29 5 1,-2 1-828,1 6 1582,-22 5 0,-6-1 0,-5 6 1</inkml:trace>
  <inkml:trace contextRef="#ctx0" brushRef="#br0" timeOffset="10299">22615 16894 24575,'5'-6'0,"6"-3"0,11-2 0,9-4 0,22 4 0,-14 2 0,5 23 0,-29 17 0,-24 9 0,0 2 0,-14-6 0,10-19 0,20-2 0,26-27 0,15-1 0,10-19 0,-23 20 0,-7 0 0,-21 12 0,2 0 0</inkml:trace>
  <inkml:trace contextRef="#ctx0" brushRef="#br0" timeOffset="11000">22837 17441 24575,'0'16'0,"0"0"0,0 4 0,7 18 0,-6-5 0,5 12 0,-6-19 0,0 8 0,0-20 0,0 5 0,0-14 0</inkml:trace>
  <inkml:trace contextRef="#ctx0" brushRef="#br0" timeOffset="11617">22772 18065 24575,'15'0'0,"6"0"0,5 6 0,-3 1 0,-8 17 0,-11-10 0,-4 13 0,-6-6 0,0-4 0,-1 3 0,2-9 0,10 0 0,-4 4 0,3 1 0,-4 0 0,0 3 0,0-7 0,-4-1 0,-2-2 0,-27-8 0,22 4 0,-15-5 0</inkml:trace>
  <inkml:trace contextRef="#ctx0" brushRef="#br0" timeOffset="15050">24001 12254 8191,'-6'-5'0,"1"-1"5063,5 5-5063,6 6 2818,-4 16-2818,10 1 1719,-11 11-1719,6-3 6784,1 25-6784,-2-22 0,0 2 0,0 11 0,-1 2 0,0-9 0,0 1 0,1 20 0,-1 1 0,-4-16 0,1 1 0,1 2 0,1 3 0,0 2-1167,-4 2 1,0 0 0,0 0 1166,0-6 0,0 0 0,0 0 0,0 4 0,0 1 0,0-3 0,0 5 0,0-3-542,0-1 0,0-2 542,0-8 0,0-1 0,-1 4 0,2-1 0,3-5 0,1-1 0,-3 1 0,-1 0-450,4 1 0,0 0 450,-5-3 0,0 0 1420,5 15 1,1 4-1421,-5 8 0,0 3 0,6-16 0,2 2 0,-3 0-373,-4-2 0,-2-1 1,1-2 372,5 9 0,-1-1 0,-4 5 0,-2-1 0,1-11 0,0-1 0,0 12 0,0 2 0,0-1 0,0-2-60,0-11 1,0-1 59,0-1 0,0-2 0,0-7 0,0 0 115,0 15 1,0 2-116,0-9 0,0 1 0,1 17 0,-2 0 1175,-3-18 0,-1-2-1175,5 5 0,-2-4 0,-15 16 0,15-21 0,2 2 0,-4-7 0,-1 1 0,0 16 0,1 0 0,2-14 0,1-2 0,-9 28 1298,10-35-1298,0-12 0,0-1 0,0-53 0,0 31 0,0-37 0</inkml:trace>
  <inkml:trace contextRef="#ctx0" brushRef="#br0" timeOffset="16400">24116 16566 24575,'0'-15'0,"0"2"0,0-2 0,0 4 0,0 0 0,0 0 0,-5 14 0,4 13 0,-4 15 0,5 25 0,0-23 0,0 1 0,0 8 0,0 3 0,0 6 0,0 0 0,0-11 0,0-1 0,0 3 0,0-3 0,0 9 0,0 6 0,0-6 0,4-10 0,2 5 0,0 20 0,1 1 0,-1-15 0,1-1 0,4 14 0,-1-2 0,-9-18 0,0-3 0,8-4 0,1 1 0,-9 6 0,0 0 0,3-8 0,0-1 0,-4 25 0,0-8 0,0-1 0,0-14 0,0-4 0,0-5 0,0-5 0,0-5 0,0-32 0,0 14 0,0-24 0</inkml:trace>
  <inkml:trace contextRef="#ctx0" brushRef="#br0" timeOffset="17767">23662 13106 24575,'-1'-5'0,"19"-1"0,19-9 0,-3 6 0,2 1 0,25-3-725,-21 6 1,1 0 724,25-5 0,-8 8 0,6 1 0,-16-6 0,2-2 0,2 2 0,1 5 0,2 3 0,2-1 0,-3-2-616,10-5 0,-2-3 0,3 3 616,-3 4 0,4 3 0,0 0 0,-2-1 0,-8-1 0,-3-2 0,0 1 0,4 0 0,-1 0 0,3 0 0,2 0 0,0 1 0,-2 0-584,0 1 0,0 1 1,-1 0-1,1-1 0,-1-1 584,2-2 0,-1-2 0,1 0 0,-2 0 0,-2 2 0,3 3 0,-2 0 0,-2 1 0,-2-1 0,9-3 0,-3-1 0,-4 1 0,4 4 0,-2 0-98,-13-3 1,2-2-1,-2 1 98,16 3 0,-1-1 0,7-9 0,-4 1 0,-27 9 0,-3 0 791,14-7-791,-30 3 1890,0 4-1890,-20-4 851,2 5 1,-8 0 0,5 0 0</inkml:trace>
  <inkml:trace contextRef="#ctx0" brushRef="#br0" timeOffset="23616">25146 12201 24575,'0'28'0,"0"17"0,-5-3 0,0 3 0,4-10 0,0-1 0,-9 21 0,10-27 0,0-7 0,0-4 0,0-16 0,0-8 0,0-9 0,0 5 0,0 6 0</inkml:trace>
  <inkml:trace contextRef="#ctx0" brushRef="#br0" timeOffset="24100">25113 12350 24575,'6'13'0,"-2"-4"0,16 20 0,-6-8 0,6 8 0,-7-6 0,10 3 0,-7-15 0,0-7 0,7-26 0,-9-9 0,1-32 0,-9 4 0,-6 1 0,0 12 0,0 11 0,0 10 0,0 0 0,4 18 0,-2 15 0,2-4 0,-4 13 0</inkml:trace>
  <inkml:trace contextRef="#ctx0" brushRef="#br0" timeOffset="24484">25658 12132 8191,'-5'-12'0,"-1"-2"5063,-5 13-5063,0 6 2818,5 6-2818,2 35 0,7-13 0,3 1 0,-1 6 0,1 1 0,3-2 0,1-2 0,0 11 1719,0-14-1719,-8-12 6784,2-1-6784,-8-10 0,-7-6 0,4-5 0,-2 0 0</inkml:trace>
  <inkml:trace contextRef="#ctx0" brushRef="#br0" timeOffset="24733">25556 12397 24575,'5'-11'0,"7"-9"0,25-3 0,-4 9 0,3 2 0,19-10 0,4 12 0,-39 5 0,-14 5 0,-1 0 0</inkml:trace>
  <inkml:trace contextRef="#ctx0" brushRef="#br0" timeOffset="30286">23666 13577 8191,'8'-5'0,"17"-2"5063,21 0-5063,0-1 0,5-1 0,-6 3 0,1 0 0,-2 1 0,3 1 0,-2-1 0,5-5 0,-2 2 0,-5 6 0,-3 1 0,7-7 2818,-19 8-2818,-7 0 1719,0 0-1719,-4 0 6784,-2 0-6784,-14-5 0,2 4 0,-7-4 0</inkml:trace>
  <inkml:trace contextRef="#ctx0" brushRef="#br0" timeOffset="30666">24335 13429 24575,'9'-6'0,"2"1"0,10 5 0,0 0 0,1 0 0,-1 5 0,-4 5 0,-6 6 0,-7 0 0,-12 12 0,-5-10 0,-9 10 0,3-17 0,-2 3 0,9-8 0,-3 5 0,4 0 0,5-5 0,1-1 0</inkml:trace>
  <inkml:trace contextRef="#ctx0" brushRef="#br0" timeOffset="32899">25429 13265 24575,'-11'0'0,"0"0"0,0 0 0,5 5 0,-8-4 0,12 21 0,-16-12 0,15 13 0,-10-11 0,11-1 0,-3 4 0,5 1 0,0 14 0,0-7 0,0 2 0,0-10 0,5-4 0,25 10 0,-13-13 0,23 7 0,-24-15 0,13 0 0,3-6 0,2-10 0,-7-12 0,-2-20 0,-16 5 0,4-9 0,-19 16 0,-5 5 0,-9 5 0,3 15 0,0 1 0,6 10 0,-4 5 0,-2 2 0,5 0 0,3-1 0</inkml:trace>
  <inkml:trace contextRef="#ctx0" brushRef="#br0" timeOffset="33768">23799 14369 24575,'9'10'0,"3"-4"0,41 9 0,-13-12 0,6-3 0,-3 0 0,4 0 0,2-2-1671,14-7 0,2-3 0,-2-1 1671,-9 3 0,-3 0 0,1-2 0,8-2 0,1-2 0,-7 2 304,-7 1 0,-5 2-304,-4 5 0,-7-1 0,-13-6 0,-16 11 0,-12-2 0</inkml:trace>
  <inkml:trace contextRef="#ctx0" brushRef="#br0" timeOffset="33984">24727 14224 24575,'16'-6'0,"8"1"0,2 5 0,-2 9 0,0 2 0,-18 6 0,-14 10 0,-5-8 0,-16 12 0,11-14 0,-2 0 0,8-2 0,5-8 0,1 2 0</inkml:trace>
  <inkml:trace contextRef="#ctx0" brushRef="#br0" timeOffset="34501">25982 14191 24575,'-4'-6'0,"-7"1"0,-5 5 0,-8 18 0,12-9 0,-13 32 0,16-12 0,-6 16 0,9-13 0,19 1 0,-5-20 0,16 0 0,-8-18 0,6-6 0,-6-10 0,-5 3 0,-6-11 0,-19 10 0,1-3 0,-13 10 0,9 7 0,1 5 0,10 0 0,2 0 0</inkml:trace>
  <inkml:trace contextRef="#ctx0" brushRef="#br0" timeOffset="35233">23865 15090 24575,'29'4'0,"35"14"0,-16-13 0,7-2-1065,-3 0 1,5-1 0,1-3 1064,4-4 0,2-3 0,-3 1 0,-11 1 0,-3 1 0,0-1 0,2-3 0,0-2 0,-9 4 0,4 4 251,5-7 0,-38 10 1,-7 0-1</inkml:trace>
  <inkml:trace contextRef="#ctx0" brushRef="#br0" timeOffset="35433">24732 15025 8891,'15'-6'0,"19"2"5114,-13 8-5114,13 11 2713,-27 3-2713,-1 8 1623,-15-8-1623,2-3 6234,-9 2-6234,6-10 0,4 3 0,1-10 0</inkml:trace>
  <inkml:trace contextRef="#ctx0" brushRef="#br0" timeOffset="35919">25686 14867 8191,'-10'-6'0,"-6"1"5063,0 11-5063,5 1 2818,-3 5-2818,12 3 1719,-2 1-1719,4 12 6784,0 0-6784,9 2 0,3-9 0,5-11 0,3-5 0,-4-5 0,21-14 0,-7-1 0,4-24 0,-19 13 0,-10-7 0,-5 12 0,-5 5 0,-6 1 0,-14 9 0,-6 1 0,-17 5 0,25 0 0,-2 0 0</inkml:trace>
  <inkml:trace contextRef="#ctx0" brushRef="#br0" timeOffset="36849">23795 15641 24575,'24'0'0,"-5"0"0,40 0 0,-6 1 0,7-2 0,-9-2 0,3-2 0,1 0-1440,0 1 1,1-2 0,0 1 1439,3 0 0,1 0 0,-5-1 0,-3 0 0,-3 0 492,3 1 1,-3 0-493,16 3 0,-24-8 0,-34 5 0,-13 4 0,2-4 0</inkml:trace>
  <inkml:trace contextRef="#ctx0" brushRef="#br0" timeOffset="37036">24766 15500 8393,'16'-6'0,"1"1"5084,-1 14-5084,-5 3 2788,-6 9-2788,-5 0 1691,-15 0-1691,0 0 0,-3-10 0,7-2 0</inkml:trace>
  <inkml:trace contextRef="#ctx0" brushRef="#br0" timeOffset="38265">25598 15396 24575,'0'24'0,"0"4"0,0 9 0,5-6 0,-4-10 0,4-6 0,-5 5 0,-5-2 0,4-2 0,-4-6 0</inkml:trace>
  <inkml:trace contextRef="#ctx0" brushRef="#br0" timeOffset="39233">23727 16302 8191,'-6'-5'0,"1"-1"5063,22 0-5063,13 1 0,7 5 0,7 0 0,19 0 0,4 0 357,-3 0 1,1 0-358,-13 1 0,2 0 0,-2-3 0,12-7 0,-1-1 0,-10 4 0,3 1 0,-2-1 0,-7-1 0,-2-1 0,-1 1 0,13-3 0,-7 3 1975,-8 6-1975,-49-13 5870,-9 3-5870,5-5 0,6 0 0,10 10 2761,6 2-2761,22 4 0,9 8 0,-4-1 0,2 15 0,-32-4 0,0 7 0,-22 5 0,0-7 0,0-3 0,8-10 0</inkml:trace>
  <inkml:trace contextRef="#ctx0" brushRef="#br0" timeOffset="39834">25603 16036 24575,'6'36'0,"4"16"0,6 9 0,-5-10 0,6 12 0,-15-34 0,7 10 0,-9-22 0,0-8 0</inkml:trace>
  <inkml:trace contextRef="#ctx0" brushRef="#br0" timeOffset="40500">24066 16901 24575,'4'4'0,"10"-3"0,50 4 0,-8-4 0,7-2 0,-16 1 0,2 0 0,0 0-728,-1 0 0,-1-1 0,-2 2 728,12 4 0,-7 0 0,6-2 523,-18 7-523,-10-10 0,-16 0 0,-3 0 0</inkml:trace>
  <inkml:trace contextRef="#ctx0" brushRef="#br0" timeOffset="40733">24840 16869 24575,'26'0'0,"6"9"0,-15 2 0,5 11 0,-16 4 0,-11-4 0,-10 8 0,-3-17 0,4-1 0,9-12 0</inkml:trace>
  <inkml:trace contextRef="#ctx0" brushRef="#br0" timeOffset="41598">25607 16856 8191,'-5'-11'0,"-3"19"5063,-4 5-5063,4 22 2818,8-7-2818,2-3 1719,13-14-1719,-3-2 6784,18-8-6784,5-15 0,-5 0 0,-2-12 0,-20 7 0,-4-2 0,-16-14 0,-5 11 0,-13-12 0,-5 28 0,-1-5 0,13 13 0,5 0 0</inkml:trace>
  <inkml:trace contextRef="#ctx0" brushRef="#br0" timeOffset="42201">23735 17710 24575,'26'0'0,"12"-7"0,8 6 0,-11-2 0,3 0 0,2-3 0,3 0 0,5 4 0,4 3 0,-1-3-1241,9-11 1,1 1 1240,-11 10 0,1 3 0,-2-3 0,16-10 0,-5 1 295,-18 10 0,-1-1-295,2-8 0,-5 0 0,-10 8 0,-19-7 0</inkml:trace>
  <inkml:trace contextRef="#ctx0" brushRef="#br0" timeOffset="42400">24728 17574 24575,'25'0'0,"6"6"0,1 6 0,-5 2 0,-12 3 0,-11-6 0,-4 4 0,-14 3 0,-3 5 0,-10-9 0,11-3 0,6-11 0</inkml:trace>
  <inkml:trace contextRef="#ctx0" brushRef="#br0" timeOffset="42850">25532 17523 24575,'0'26'0,"9"-2"0,23 5 0,1-15 0,18-1 0,-12-13 0,0-12 0,-8-1 0,-6-11 0,-14-2 0,-23 4 0,-6-5 0,-29 7 0,-8 7 0,-5 11 0,2 12 0,28-2 0,13 1 0</inkml:trace>
  <inkml:trace contextRef="#ctx0" brushRef="#br0" timeOffset="43651">23939 18191 24575,'15'0'0,"11"0"0,5 0 0,33 0 0,-19 1 0,3-2 0,9-6 0,2-1 0,-3 0 0,-3-1 0,-15 1 0,-6-2 0,-1-7 0,-17 15 0,-12-7 0,12 7 0,-4-2 0,7 8 0,-1 7 0,0 13 0,-10-1 0,-6 1 0,-2-9 0,-12-9 0,3 4 0,-5-9 0,5 4 0,7-5 0</inkml:trace>
  <inkml:trace contextRef="#ctx0" brushRef="#br0" timeOffset="44432">25587 18036 24575,'-16'0'0,"1"0"0,4 0 0,0 14 0,5-1 0,1 13 0,5-9 0,0-2 0,10-9 0,-3-1 0,8-5 0,13-13 0,11-11 0,9-16 0,-15 9 0,-8-1 0,-23 15 0,-5-9 0,-9 8 0,-9 1 0,4 13 0,-3-1 0,13 3 0,-2-2 0</inkml:trace>
  <inkml:trace contextRef="#ctx0" brushRef="#br0" timeOffset="49052">27030 13180 24575,'-6'-5'0,"1"-1"0,16-9 0,5-14 0,15 2 0,5 2 0,-5 6 0,-1 17 0,-10-4 0,10 12 0,-1 5 0,-2 2 0,-6 2 0,-10-4 0,-1 0 0,8 30 0,5 14 0,-10-9 0,-1 4 0,-4 9 0,1 1-996,1-6 0,0-1 996,-8 6 0,-1-2 0,4-11 0,1 0-132,-4 15 1,-4 2 131,-3-5 0,-1 1 0,5-9 0,1 3 0,-2-3-689,-3 5 0,0-3 689,4 2 0,2-2 0,-1-12 0,0 2-212,0 18 0,0 4 212,0-18 0,0 2 0,0 0 0,-1 9 0,1 2 0,1 1 0,0-9 0,2 2 0,1-1 0,-1-2 0,1 1 0,1-2 0,-1 0 0,0 8 0,0 1 0,2-5 0,4 1 0,0-4 0,-5 6 0,2-2 0,7-13 0,0-2 0,-9-2 0,3-1 0,27 13 1769,-13 6-1769,13-12 263,-6-1-263,-6-22 1510,3-14-1510,-4-8 515,14-19-515,-9-12 0,-10 4 0,-3-1 0,1-10 0,-6-10 0,-9 28 0,-5 0 0,-1 12 0,-5 5 0,0 5 0,0 9 0,-1 8 0,-3 22 0,7-2 0,0 26 0,8-5 0,-5-4 0,-1 6-633,1-15 0,0 2 0,0 2 633,0 12 0,1 4 0,-1 2 0,-1-11 0,-2 1 0,2 1 0,1-2 0,3 8 0,2-2 0,-1 2 0,-4-6 0,-2 2 0,0-1 0,0-1 0,3 6 0,0-2 0,-3 0 0,-2-11 0,-2 0 0,-1 0 0,0-1 0,-1 11 0,1-2 0,-3-6 0,-8 4 0,-3-6 0,0 0 0,0-7 0,-11 0 0,12-19 0,0-2 0,-13 1 0,6-10 0,2-8 1899,9 0-1899,-4-4 0,8 4 0,-11-24 0,10-9 0,-9-9 0,14-16 0,0 33 0,13-6 0</inkml:trace>
  <inkml:trace contextRef="#ctx0" brushRef="#br0" timeOffset="50048">28556 14444 8191,'-12'-5'0,"-6"4"5063,11-4-5063,-8 5 2818,-1 6-2818,3 5 1719,-8 11-1719,3 24 0,6-11 0,1 2 0,5 2 0,1 2 2902,-1 8 1,2 0-2903,3-14 0,2-2 0,8 6 0,3-1 0,16 13 0,24-11 0,3-11 0,-13-21 0,-8-8 0,-23-12 0,-5 1 0,-6 2 0</inkml:trace>
  <inkml:trace contextRef="#ctx0" brushRef="#br0" timeOffset="51248">28683 14949 8191,'15'-12'0,"-8"5"0,2 1 0</inkml:trace>
  <inkml:trace contextRef="#ctx0" brushRef="#br0" timeOffset="52217">28767 14857 8191,'0'-11'0,"-5"1"5063,-1 4-5063,-9 1 2818,3 5-2818,-3 4 1719,4 2-1719,5 10 6784,1-5-6784,5 18 0,0-2 0,11 10 0,1-10 0,6-8 0,-2-13 0,-6-1 0,10-22 0,-1-1 0,5-37 0,-5 24 0,-9-10 0,-4 25 0,-6 6 0,0 13 0,0-1 0,6 22 0,5-10 0,10 14 0,-4-18 0,2 3 0,-13-18 0,5-10 0,-10-12 0,5-10 0,-6 9 0,9 20 0,9 35 0,-3 1 0,1 4 0,-1 3 0,0 2-716,2 8 1,-1 1 715,-3-9 0,-1 1 0,0 12 0,0-1 0,7 10 0,-7 3 0,-11-55 0,-27-45 0,9-5 0,0-8 0,3 3 0,-1-5 0,2 2-99,-1-15 1,3 3 98,2 2 0,6 7 0,16 4 0,-5 25 0,15 5 0,7 32 0,-15-5 0,23 42 0,-34-24 0,10 11 0,-14-16 1628,-4-8-1628,-2-1 0,-10-6 0,0-5 0,5-10 0,2 8 0,9-7 0</inkml:trace>
  <inkml:trace contextRef="#ctx0" brushRef="#br0" timeOffset="52516">29154 14506 24575,'6'21'0,"8"13"0,11 17 0,0 6 0,-10-24 0,-1 0 0,4 12 0,-4-15 0,-8-6 0,-6-17 0,0 3 0</inkml:trace>
  <inkml:trace contextRef="#ctx0" brushRef="#br0" timeOffset="52917">29227 14754 24575,'21'-29'0,"0"12"0,0 1 0,-5 14 0,-1 10 0,-3 14 0,-1 10 0,-3-5 0,1-12 0,-8-6 0,9-8 0,-3-5 0,4-8 0,-3-18 0,5-1 0,-11 4 0,11 8 0,1 44 0,0-8 0,5 20 0,-7-22 0,-1-5 0,4-4 0,-3-6 0,-2-1 0,-5-4 0</inkml:trace>
  <inkml:trace contextRef="#ctx0" brushRef="#br0" timeOffset="53217">29535 14660 24575,'11'9'0,"4"8"0,5 18 0,-2 0 0,-4-5 0,-8-25 0,-6-12 0,0-31 0,0 5 0,0-1 0,5-9 0,1-14 0,5 51 0,-5 1 0,-1 5 0</inkml:trace>
  <inkml:trace contextRef="#ctx0" brushRef="#br0" timeOffset="53383">29725 14557 24575,'34'49'0,"4"-2"0,-14-11 0,5-3 0,-22-21 0,3-2 0,-5-10 0</inkml:trace>
  <inkml:trace contextRef="#ctx0" brushRef="#br0" timeOffset="53483">29785 14329 8191,'-6'0'0,"1"0"0</inkml:trace>
  <inkml:trace contextRef="#ctx0" brushRef="#br0" timeOffset="54000">29923 14507 24575,'20'-24'0,"2"1"0,-5 10 0,0 3 0,-7 10 0,15-6 0,-2 0 0,9-11 0,-9 1 0,-11 0 0,-15-1 0,-8 11 0,-7 14 0,8 4 0,4 29 0,6 8 0,12 0 0,4 8 0,-10-10 0,-1 4 0,3-1-829,5 5 1,3 1 0,-3-3 828,-3 11 0,-5-5 0,-1-13 0,-5-9 0,-11-20 0,-9 0 0,-1-22 0,-18-35 0,14-4 0,-5 0 0,21 19 0</inkml:trace>
  <inkml:trace contextRef="#ctx0" brushRef="#br0" timeOffset="54618">30489 13653 24575,'-6'14'0,"10"31"0,7-4 0,4 8 0,1 0 0,-3-2 0,0 1 0,2 1-1162,2 5 0,2 1 0,-2-6 1162,1-2 0,-2-8 1090,-1-2-1090,-9-29 0,-2 1 0,-9-9 0</inkml:trace>
  <inkml:trace contextRef="#ctx0" brushRef="#br0" timeOffset="55066">30539 14149 24575,'8'-17'0,"13"-8"0,2-6 0,-2 4 0,1-3 0,-4-5 0,-3-3 0,5-20 0,-4 1 0,-5-6 0,-1 12 0,0 108 0,-7 7 0,8-19 0,-1 0 0,-8 11 0,21-9 0,-11-26 0,8-3 0,0-18 0,4-13 0,-1 10 0,9-23 0,-1 23 0,4-4 0,10 22 0,-17-6 0,-5 8 0,-9-15 0,-11 2 0,6-4 0</inkml:trace>
  <inkml:trace contextRef="#ctx0" brushRef="#br0" timeOffset="55399">31151 13842 15820,'-5'-6'0,"-1"10"3771,-5 22-3771,5 2 1510,10 4-1510,15-12 809,13-14-809,-6-7 2665,-2 0-2665,-11-13 0,1-5 0,-5-4 0,-1 4 0,-8 10 0</inkml:trace>
  <inkml:trace contextRef="#ctx0" brushRef="#br0" timeOffset="56600">28739 16378 24575,'-5'-6'0,"4"6"0,11 21 0,-7 13 0,15-4 0,2 1 0,-11 1 0,-1 3 0,10 14 0,1 2 0,-4-6 0,-1-1 0,-7-4 0,0-3 0,8 12 0,-25-63 0,-7-17 0,1-11 0,2-6 0,4 7 0,1-2-913,-10-15 0,3 0 913,13 10 0,1 2 0,-9-6 0,4 3 0,16 12 0,4 4 0,11-20 0,26 53 0,-13 11 0,-1 29 0,-22 2 0,-8-7 0,-3 3 0,-3 25 0,-8-24 0,-2-4 0,1-4 1826,-10-5-1826,5-23 0,3 6 0,-5-14 0,5 4 0,7-4 0</inkml:trace>
  <inkml:trace contextRef="#ctx0" brushRef="#br0" timeOffset="56950">29086 16355 24575,'12'18'0,"7"8"0,-3 16 0,-2-2 0,-8-13 0,-6-7 0,0-23 0,-6-4 0,4-46 0,-2 18 0,2 0 0,9-3 0,1 2 0,-4-19 0,11 35 0</inkml:trace>
  <inkml:trace contextRef="#ctx0" brushRef="#br0" timeOffset="57266">29336 16299 24575,'25'-21'0,"-10"-20"0,-15 30 0,-7-21 0,-13 31 0,9 1 0,-9 11 0,7 10 0,3 10 0,14-8 0,5 6 0,11-22 0,-2 2 0,11-9 0,-15 0 0,4 0 0</inkml:trace>
  <inkml:trace contextRef="#ctx0" brushRef="#br0" timeOffset="57517">29473 16257 24575,'0'-47'0,"-4"13"0,-2 23 0,0 17 0,10 10 0,8 6 0,10-1 0,-10-4 0,-3-2 0,-14 0 0,-5-3 0,-3-2 0,-6-5 0,11-5 0,-1 0 0</inkml:trace>
  <inkml:trace contextRef="#ctx0" brushRef="#br0" timeOffset="58124">29613 16082 8191,'-9'-6'0,"-8"1"5063,0 10-5063,2 10 2818,20 3-2818,7 8 1719,4-10-1719,0 0 6784,-5-5-6784,-6-15 0,5 2 0,-9-25 0,4 13 0,-5-9 0,0 7 0,-6-5 0,-5-1 0,-6 5 0,0 8 0,1 18 0,10 11 0,-1 7 0,7 12 0,7-12 0,-6 3 0,14-13 0,-3 5 0,8-8 0,8-1 0,-9-7 0,4-11 0,-17 4 0,-2-4 0</inkml:trace>
  <inkml:trace contextRef="#ctx0" brushRef="#br0" timeOffset="58466">29756 16054 24575,'6'16'0,"8"6"0,-7-4 0,8 4 0,-9-12 0,4-9 0,-9-2 0,13-11 0,-12-3 0,32-14 0,-18 15 0,16-10 0,-13 23 0,-12 0 0,7 3 0,-12 7 0,2 2 0,-4 5 0,0-5 0,0-2 0</inkml:trace>
  <inkml:trace contextRef="#ctx0" brushRef="#br0" timeOffset="58899">30081 15887 24575,'-11'-6'0,"5"6"0,-3 6 0,8 9 0,-4 18 0,18 4 0,4 0 0,8-8 0,0-23 0,4 0 0,21-29 0,-10 6 0,6-28 0,-30 21 0,-10-2 0,-11 16 0,4 10 0,1 10 0,21 6 0,2-4 0,1-3 0,-10-9 0</inkml:trace>
  <inkml:trace contextRef="#ctx0" brushRef="#br0" timeOffset="59848">30725 15070 8191,'0'11'0,"5"37"0,2 18 1015,-3-14 0,1 3 0,1 5-1015,0-1 0,1 5 0,0 1 0,0-3 0,2 6 0,1-1 0,-2-5 0,-3-13 0,0-4 0,0-4 0,12 22 3005,-15-39-3005,4-5 0,-6-12 0,0 2 0</inkml:trace>
  <inkml:trace contextRef="#ctx0" brushRef="#br0" timeOffset="60300">31235 15339 24575,'-17'-6'0,"-3"2"0,-5 21 0,5 6 0,-6 17 0,24-12 0,14-8 0,19-28 0,9-7 0,-4-6 0,-10 7 0,-7 31 0,-3-5 0,7 24 0,-6-27 0,-3 4 0,-9-13 0</inkml:trace>
  <inkml:trace contextRef="#ctx0" brushRef="#br0" timeOffset="60802">31412 14861 24575,'0'36'0,"0"1"0,4 20 0,2 4 0,1-1 0,-1 0 0,0-3 0,1-4 0,8 8 0,1-73 0,8-10 0,-1-8 0,-2 10 0,-6 19 0,-1 5 0,3 13 0,-10 9 0,-5 1 0,-13-6 0,-2-1 0,-2-13 0,2 7 0,-2-13 0,3 4 0,-4-14 0,10 6 0,1-6 0</inkml:trace>
  <inkml:trace contextRef="#ctx0" brushRef="#br0" timeOffset="61383">31736 14924 24575,'-32'9'0,"6"2"0,16 5 0,18 16 0,7-3 0,20 19 0,-9-18 0,0 2 0,-16-19 0,-19-2 0,-4-7 0,-8-4 0,11 0 0,5 0 0</inkml:trace>
  <inkml:trace contextRef="#ctx0" brushRef="#br0" timeOffset="61717">31902 15018 24575,'12'-29'0,"5"5"0,-10-1 0,2 4 0,-9 9 0,-9 1 0,-3 6 0,-5 14 0,6-2 0,5 13 0,6 0 0,5 3 0,1-2 0,9-11 0,-8-5 0,2-5 0</inkml:trace>
  <inkml:trace contextRef="#ctx0" brushRef="#br0" timeOffset="62086">32028 14869 24575,'6'10'0,"3"2"0,-1 18 0,-2-11 0,0 5 0,-1-28 0,9-6 0,0-12 0,6-2 0,-4-9 0,2 18 0,-3-7 0,-5 39 0,-5-8 0,1 23 0,-4-19 0,9 7 0,-10-14 0,4-1 0</inkml:trace>
  <inkml:trace contextRef="#ctx0" brushRef="#br0" timeOffset="62484">32369 14671 24575,'-10'15'0,"4"10"0,1-6 0,14 12 0,3-19 0,17 0 0,-5-7 0,5-11 0,-13 4 0,8-26 0,-16 9 0,5-16 0,-18 18 0,-1 12 0,0 21 0,2 6 0,8 5 0,7-5 0,0-11 0,5-5 0,-10-6 0,-2 0 0</inkml:trace>
  <inkml:trace contextRef="#ctx0" brushRef="#br0" timeOffset="69433">29888 17384 8191,'-18'17'0,"7"-4"5063,5 2-5063,6-4 2818,0 4-2818,13 4 1719,-10-1-1719,27-5 6784,-20 1-6784,14-11 0,-12 6 0,-2-9 0,7-9 0,-5 1 0,0-7 0,-2 4 0,-14-4 0,-18-1 0,-24 4 0,-5 4 0,8 13 0,20-4 0,16-14 0,36-33 0,-5-1 0,1 14 0,2-1 0,-8 4 0,-2 1 0,11-14 0,-4 5 0,16 72 0,-12 18 0,0 14 0,-6-16 0,2 6 0,0 3 0,-1-3-595,-2-4 0,0-2 0,-1 1 0,1 2 595,2 11 0,1 2 0,-1-1 0,-4-9 0,-1 1 0,-3-5 0,4 1 0,-8-7 0,-22-14 0,-18-25 0,2-4 0,-18-13 0,11-13 0,6 2 0,-1-5 1190,9-6 0,2-2-1190,-3 4 0,4 1 0,8-21 0,33 20 0,2 6 0,17-7 0,-20 13 0,-10 5 0</inkml:trace>
  <inkml:trace contextRef="#ctx0" brushRef="#br0" timeOffset="69932">30788 16877 24575,'3'30'0,"9"20"0,2-9 0,3 1 0,0-2 0,0-1 0,5 18 0,1-22 0,-15-20 0,-7-8 0,1-2 0,-11-5 0</inkml:trace>
  <inkml:trace contextRef="#ctx0" brushRef="#br0" timeOffset="70483">30826 17174 24575,'17'-28'0,"17"-13"0,-6 6 0,1-11 0,-8-3 0,-19 21 0,7 17 0,-1 62 0,7-4 0,-6-13 0,3-3 0,7-12 0,1-10 0,4-21 0,5-1 0,11-2 0,-2 6 0,-7 3 0,16-2 0,-22 1 0,9-9 0,-17 5 0,-9-10 0,-19 10 0,2-3 0,-15 13 0,14-4 0,-1 10 0,5 13 0,1 0 0,22 10 0,5-17 0,17-11 0,-17-2 0,-5-7 0</inkml:trace>
  <inkml:trace contextRef="#ctx0" brushRef="#br0" timeOffset="70866">31921 16154 16109,'-6'9'0,"1"27"863,8 2 0,5 7-863,3 2 0,4 4 0,-2 1 0,-2-2 0,-1 1 0,3 2 0,4 1 0,4 3 0,0 0 0,-3-4 0,-6-4 0,-2-2 0,1-2 651,4-1 1,2 0 0,-3-5-652,-2 22 1080,-11-45-1080,-11-6 2392,-6-5-2392,-17-18 0,18 10 0,-7-10 0</inkml:trace>
  <inkml:trace contextRef="#ctx0" brushRef="#br0" timeOffset="71048">31909 16830 24575,'0'-29'0,"14"5"0,5-15 0,11 5 0,3-15 0,-17 24 0,-1-1 0</inkml:trace>
  <inkml:trace contextRef="#ctx0" brushRef="#br0" timeOffset="71650">32168 16501 8191,'11'-26'0,"2"3"5063,-3 6-5063,-3 4 2818,3-8-2818,-15 14 1719,-1-2-1719,-13 26 6784,1 29-6784,9-12 0,3 2 0,2 0 0,4-1 0,6 16 0,6-32 0,-1-9 0,13-9 0,-1-7 0,-1 3 0,-8-8 0</inkml:trace>
  <inkml:trace contextRef="#ctx0" brushRef="#br0" timeOffset="71982">32456 16307 24575,'-26'-1'0,"-2"7"0,15 19 0,-7 23 0,12-16 0,-1 8 0,14-34 0,1-6 0,5-6 0,4-10 0,2 4 0,4-4 0,-5 15 0,-1 6 0,-4 7 0,0-1 0,0-7 0,-5-4 0,-2 0 0</inkml:trace>
  <inkml:trace contextRef="#ctx0" brushRef="#br0" timeOffset="72216">32576 15876 24575,'0'34'0,"0"0"0,0 31 0,-1-22 0,2 2 0,4 4 0,1-1-476,-6-2 0,2-3 476,7-4 0,-1-7 78,-6-8 0,4-13 0,-6-7 0</inkml:trace>
  <inkml:trace contextRef="#ctx0" brushRef="#br0" timeOffset="72633">32603 16240 14014,'0'-11'0,"17"-3"4334,-4 1-4334,16 3 1830,-13-1-1830,-1 9 1002,0 9-1002,-8 4 3395,8 21-3395,-13-14 0,9 2 0,-1-7 0,7-10 0,-1 1 0,-1-10 0,-4-5 0,1-4 0,1-1 0,9-33 0,-12 5 0,10-5 0,-19 40 0,-3 27 0,1 19 0,-5-11 0,6-11 0,0-10 0</inkml:trace>
  <inkml:trace contextRef="#ctx0" brushRef="#br0" timeOffset="72966">32976 16030 24575,'6'4'0,"3"2"0,-7 14 0,2-2 0,1 7 0,-4-4 0,9-14 0,4-21 0,9-38 0,3-6-226,-12 21 1,-1 1 225,6-4 0,2 8 0,-13 22 0,2 5 0</inkml:trace>
  <inkml:trace contextRef="#ctx0" brushRef="#br0" timeOffset="73249">33214 15921 24575,'40'-34'0,"-13"8"0,-3 8 0,-18 7 0,-2 0 0,-43 30 0,7 12 0,5-3 0,1 3 0,2 14 0,16-7 0,22-22 0,7-5 0,16-6 0,-5-5 0,-3-6 0,-17 4 0,-3-4 0</inkml:trace>
  <inkml:trace contextRef="#ctx0" brushRef="#br0" timeOffset="76519">19601 12237 24575,'15'-11'0,"6"5"0,1-3 0,12 8 0,-10-10 0,5 9 0,-8-10 0,40 0 0,2-6 0,-17 11 0,2 1 0,-4-4 0,-3 2 0,10 6 0,4-7 0,-28 9 0,4 0 0,4 6 0,-12-4 0,16 10 0,-7-4 0,9 5 0,-6 8 0,-4-12 0,-10 13 0,0-11 0,6 13 0,10 1 0,1 0 0,-2-1 0,-13-12 0,-11 2 0,2-13 0,-3 8 0,5-7 0,-5 7 0,-2-8 0,-8-5 0,4-3 0,-5-8 0,0 0 0,0-2 0,-5 1 0,4 1 0,-8-1 0,7 0 0,10 17 0,0-3 0,11 21 0,-8-8 0,-1 0 0,1-1 0,0 6 0,4-3 0,-8 7 0,2-6 0,-9 5 0,-9-12 0,1 11 0,-21-3 0,1 4 0,-6 1 0,1-1 0,3-7 0,-15 13 0</inkml:trace>
  <inkml:trace contextRef="#ctx0" brushRef="#br0" timeOffset="78967">27816 11969 24575,'-21'0'0,"-1"0"0,1 0 0,-17 0 0,-12 0 0,13 4 0,-2 1 0,-4-5 0,-1 2 0,5 7 0,1 0 0,-27-6 0,19 7 0,-10-2 0,-3 3 0,-1 8 0,13-8 0,18 3 0,-19 3 0,7 5 0,9-7 0,0 1 0,-9 11 0,6-6 0,10-2 0,9-7 0,-4 5 0,3 0 0,-8 7 0,7-6 0,-1 1 0,9-9 0,-1-4 0,0-1 0,5-5 0,1 0 0</inkml:trace>
  <inkml:trace contextRef="#ctx0" brushRef="#br0" timeOffset="79366">26623 12131 9743,'-5'-1'0,"3"16"4679,-11 28-4679,11 1 2647,-7 3-2647,3-19 1569,5-3-1569,-5-2 5525,6-2-5525,4-11 412,-2 0-412,16-9 0,4 4 0,23-5 0,13 0 0,-14 0 0,-3-5 0,-26 4 0,-4-4 0,0 5 0,-6 0 0,0 0 0</inkml:trace>
  <inkml:trace contextRef="#ctx0" brushRef="#br0" timeOffset="89748">24014 11935 8191,'0'-11'0,"4"5"5063,-17 1-5063,5 5 2818,-23 0-2818,-1 0 1719,5 0-1719,-3 0 6784,9 0-6784,-8 0 0,-3 6 0,-5-4 0,10 4 0,7-1 0,9-4 0,-4 8 0,-2-7 0,-5 7 0,5-3 0,2 0 0,-6 8 0,2-2 0,-8 9 0,4 0 0,1 1 0,5-5 0,2 2 0,0-2 0,-2-1 0,1-1 0,1-4 0,4-1 0,0-4 0,5-6 0,1-1 0,5-4 0</inkml:trace>
  <inkml:trace contextRef="#ctx0" brushRef="#br0" timeOffset="90125">23314 12043 14792,'-5'3'0,"4"21"4104,-4 26-4104,5 3 0,0-10 1692,0-19-1692,0-13 917,9 0-917,-2-5 3070,8-1-3070,0-5 0,11-6 0,1 4 0,4-4 0,-15 6 0,-7 0 0</inkml:trace>
  <inkml:trace contextRef="#ctx0" brushRef="#br0" timeOffset="126750">17528 8600 24575,'39'0'0,"-1"0"0,15 0 0,4 0 0,-7 0 0,2 0 0,2 0-762,6 0 0,0 0 0,2 0 762,2 0 0,1 0 0,1 0 0,-14-1 0,0 1 0,0-1 0,1 0-437,3-1 1,0-1 0,1 0 0,0-1 436,6 0 0,1-2 0,0 0 0,1-1 0,-10 1 0,2-1 0,-1 0 0,-1-1 0,-1 1 0,4-1 0,0-1 0,-2 1 0,-4 0 308,3 0 1,-3 0 0,-6 2-309,-5 0 0,-13 3 0,-21 5 0,-4 1 1059,14-2-1059,12 0 0,10-1 0,8 1 0,8 2 0,6-1-551,-6 2 0,5-1 0,4 1 0,3 1 0,1 0 551,-13-2 0,1 1 0,3 1 0,0-1 0,2 1 0,0-1 0,1 1 0,-1 0 0,-2-1 0,1 1 0,0 0 0,1-1 0,1 1 0,-2 0 0,1 0 0,-2 0 0,-1-1 0,9 2 0,0-1 0,0 0 0,-2 0 0,-1 0 0,-3 0 0,-3-1 0,3 1 0,-1-1 0,-4 0 0,-5 0 0,-6-1 0,18 0 0,-26 1 0,-36-1 0,-1 0 0,11-1 0,49 0 0,-12-3 0,11 0 0,4 0 264,-13 0 1,4-1 0,2 1 0,1-1 0,2 0-265,0 1 0,1 0 0,2-1 0,1 1 0,0-1 0,0 1-479,-6 0 1,2 0 0,-1 0 0,1 0 0,0 0 0,0 0 0,-1 0 478,8 0 0,0 0 0,-1 1 0,0-1 0,-1 1 0,-2-1 0,1 1 0,0 0 0,-2 0 0,-3 0 0,-3 0 0,12 0 0,-4 0 0,-7 0 0,-5 0 0,-5 0 0,-5 0 0,3 0 0,7 0 0,7 0 0,4 0-481,-11 0 0,4 0 1,2 0-1,2 0 1,2 0 480,-2 0 0,3 0 0,1 0 0,1 0 0,0 0 0,0 0 383,0 0 1,2 0-1,0 0 1,-1 0-1,-1 0 1,-2 0-384,4 0 0,-1 0 0,-2 0 0,-1 0 0,-3 0 0,1 0 0,-4 0 0,0 0 0,-1 0 333,-5 0 0,0 0 0,0 0 0,2 0-333,11 0 0,1 0 0,4 0 0,1 0-497,-12 0 1,1 0 0,1 0 0,2 0-1,0 0 1,1 0 496,-4 0 0,2 0 0,0 0 0,0 0 0,1 0 0,0 0 0,-1 0 0,-1 1 0,0 0 0,1 0 0,-1 0 0,-1 0 0,-1 1 0,-2-1 348,8 1 0,-2 0 0,-1 0 0,-3 0 0,-3 1-348,16 0 0,-5 1 0,-10 1 0,-11 0 0,-13 0 0,-23-2 0,42-7 0,24-5 0,-26 4 0,3-2 0,4 1 0,4-2-140,-5 2 0,3-1 0,3-1 0,2 1 0,-1 0 0,-1-1 140,-1 1 0,1 0 0,-1 0 0,0 0 0,0 1 0,-1-1 0,8 0 0,1-1 0,-1 1 0,-2 1 0,-3 0 603,1 0 1,-3 1 0,-3 0 0,-1 1-604,3 1 0,-3 0 0,-3 1 179,11-2 0,-8 1 1,-3 3-1,-19-2 1</inkml:trace>
  <inkml:trace contextRef="#ctx0" brushRef="#br0" timeOffset="130632">16973 10211 24575,'-29'0'0,"-4"2"0,-5 4 0,4 3 0,11 2 0,8 1 0,4 0 0,0 5 0,-7 10 0,-6 13 0,-5 11 0,13-20 0,1 2 0,0 1 0,1 2 0,1 0 0,1 0 0,2 0 0,1-1 0,-4 30 0,6-6 0,3-5 0,4-4 0,5-4 0,2-1 0,2-5 0,1-3 0,-5-6 0,-1-9 0,-3-3 0,-4-5 0,-6-1 0,-7-2 0,-5-3 0,1-4 0,3-3 0,7-5 0,5-3 0,2-4 0,6 0 0,4 2 0,8 4 0,5 4 0,2 1 0,-2 0 0,-4 0 0,-4 0 0,-4 4 0,-2 14 0,-1 24 0,-2-5 0,-1 4 0,-1 12 0,1 3 0,-2 7 0,1 0 0,-1 3 0,0-1 0,0-2 0,0-2 0,0-4 0,0-1 0,0-4 0,0-2 0,0-6 0,0-3 0,0-6 0,0-3 0,1 19 0,3-14 0,3-10 0,3-6 0,3-4 0,5-1 0,9-1 0,34-5 0,-31-4 0,16-4 0</inkml:trace>
  <inkml:trace contextRef="#ctx0" brushRef="#br0" timeOffset="163907">9042 3579 24575,'27'0'0,"34"0"0,-2 0 0,10 0 0,-23 0 0,4 0 0,2 0 0,1 0-1217,11 0 1,2 0-1,2 0 1,0 0 1216,-10 0 0,1 0 0,0 0 0,1 0 0,-1 0 0,-1 0 0,1 0 0,-1 0 0,0 0 0,-2 0 0,9 0 0,-2 0 0,-1 0 0,-2 0 127,-7 0 1,-1 0 0,-1 0 0,-2 0-128,7 0 0,-3 0 0,-2 0 496,8 0 1,-4 0-497,-10 0 0,-4 0 0,13 0 0,-17 0 2487,-11 0-2487,-6 0 875,-3 0-875,-1 0 0,3 0 0,-10 0 0,1 0 0</inkml:trace>
  <inkml:trace contextRef="#ctx0" brushRef="#br1" timeOffset="210936">21975 13717 24575,'-15'-7'0,"2"1"0,-5-3 0,6 3 0,2 0 0,4 0 0,-6 14 0,-13 26 0,3-2 0,-3 6 0,-7 13 0,-3 2 0,10-14 0,0-1 0,-1 1 0,1 0 0,-1 0 0,1 0 0,0-1 0,1 0 0,0 1 0,-10 17 0,1 2 0,12-18 0,-1 1 0,2 0 0,1 0 0,1 2 0,2 0 0,1 0 0,2 1 0,1-1 0,-1 19 0,2-2 0,5-9 0,2-1 0,2-1 0,1 1 0,0 14 0,0 6-617,0-24 1,-1 4-1,1 2 1,-1 2 616,0 0 0,-1 2 0,0 2 0,0 1 0,0 1-512,1-5 0,-1 1 0,1 0 0,-1 1 0,0 1 1,1-1 511,0 3 0,-1 0 0,1 0 0,0 1 0,0-1 0,0-1 0,0 10 0,1-1 0,-1-1 0,1-1 0,0-3-84,0 0 1,1-1-1,0-3 1,0-5 83,0-3 0,0-4 0,0-9 0,0 6 0,-2-47 1999,1 0-1999,-1 4 3414,1 17-3414,13 34 0,4-1 0,4 8 0,-1-4 0,3 4 0,1 2-452,-2-6 1,1 1 0,1 2 0,0 0 451,-3-8 0,0 0 0,0 0 0,0 0 0,-1-1 0,4 9 0,0 0 0,-1-2 0,1-1-175,-3-6 1,0-1-1,-1-1 1,0-3 174,3 6 0,-2-3 0,0-2 0,3 5 0,-1-4 0,-5-11 0,-2-5 0,5 7 0,-6-17 2176,0-5-2176,6-4 785,11 0-785,14-2 0,15 1 0,-27-5 0,1 0 0,1 0 0,0-1 0,31 4 0,-4-4 0,4-2 0,-31-2 0,0 1 0,2-1 0,1 0 0,2 0 0,0 0 0,-3 0 0,0 0 0,-3 0 0,0 0 0,27-4 0,-7-5 0,-2-7 0,0-9 0,-22 8 0,1-3 0,5-3 0,0-2 0,5-6 0,0-1 0,0-4 0,0-1 0,-4 0 0,-2 0 0,-4 0 0,-1 0 0,-6 5 0,-2 0 0,-4 2 0,-1 1 0,11-23 0,-6 1 0,-3-2 0,-5-5 0,-9 25 0,-2-1 0,0-3 0,-2-2 0,-1-1 0,0 0 0,0 0 0,0 1 0,0 3 0,0 0 0,0 1 0,0 0 0,-1-5 0,0 0 0,-1-7 0,-1-2 0,1-8 0,-1-2 0,0 1 0,0 0 0,1 5 0,-1 2 0,2 9 0,0 4 0,-1-16 0,-2 19 0,3 12 0,-2 4 0,-1 0 0,1-2 0,0-4 0,1 0 0,1 7 0,1 10 0,0 12 0,2 6 0,-1 7 0,1-5 0,-1 0 0,-1-10 0,0-18 0,0-35 0,0 1 0,0-7 0,0 12 0,-1-3 0,0 0-169,0-5 0,0 0 0,-1 0 169,-1 3 0,-1 0 0,-1 1 0,-4-16 0,-2 1 0,0 3 0,-1 0 0,0 4 0,0 1 0,1-2 0,1 1 0,1 5 0,1 0 0,1 2 0,0 1 0,0 2 0,0 0 0,-1 3 0,0-1 0,-2-1 0,-1-1 253,-1 2 1,-1 1-254,-1 2 0,1 2 0,1 2 0,0 1 0,1 5 0,0 0 0,-2-6 0,1 1 0,-3-13 0,-1-3 0,11 29 0,1 8 0,1 9 0,0 5 0,1 4 0,2 2 0,0 3 0,0 2 0,0 1 0,0-10 0,-1-24 0,0-19 0,0-11 0,0 9 0,-1-4 0,0-1-266,1-6 0,-2-2 1,1 0 265,0-3 0,-1 0 0,0 3 0,-1-9 0,-1 4 0,0 5 0,-1 1 0,-1 5 0,-3 1 0,-4-9 0,-1 1 0,4 12 0,-1 1 0,-3-8 0,0 2 0,-3-10 797,0 8-797,-1 7 0,-1 3 0,1 3 0,0 1 0,0 5 0,-1 5 0,-2 8 0,-3 9 0,-2 6 0,-4 6 0,-2 1 0,-2 1 0,-5 7 0,-4 7 0,-9 9 0,-5 7 0,27-15 0,1 0 0,-1 2 0,0-1 0,1 0 0,-1 0 0,1 0 0,0 1 0,0 0 0,0 2 0,-1 1 0,1 2 0,-3 2 0,0 2 0,-2 3 0,0 1 0,0 1 0,0 1 0,0 0 0,1 1 0,2 0 0,0 0 0,4-2 0,0-1 0,3-2 0,2 1 0,-16 23 0,17-20 0,1-2 0,1 1 0,-4 6 0</inkml:trace>
  <inkml:trace contextRef="#ctx0" brushRef="#br1" timeOffset="-204408.73">25668 18265 24575,'24'25'0,"25"18"0,-12-10 0,4 4 0,6 3 0,3 2 0,1-1 0,1 0 0,-2-4 0,1-2 0,-2-3 0,0-3 0,-1-1 0,2-2 0,-1-1 0,1-2 0,1-2 0,1-1 0,5-2 0,2-3 0,-16-6 0,1-1 0,2-1-488,2-1 1,2-2 0,1-1 487,4-2 0,1-1 0,0-3 0,1-2 0,0-2 0,0-2 0,0-3 0,0-1 0,-2-3 0,0-1 0,-2-3 0,-1-1 0,-1-1 0,-1-2 0,-1 0 0,0-2 0,-1 0 0,-1-2 0,-3 1 0,-2-1 0,0-1 0,-3 2 0,-1-1 0,0-2 39,4-5 1,-1-3 0,-2 2-40,0-1 0,-1 0 163,4-7 1,-4 3-164,-5 2 0,-11 11 0,-9 11 734,-5 5-734,-4 4 282,-3 3-282,0 1 0,-1 2 0,-2 0 0,-1 1 0,-6 0 0,-5 1 0,-6 0 0,-8 2 0,-3 3 0,-6 3 0,-5 5 0,-2 0 0,-3 3 0,5-2 0,9-2 0,10-5 0,12-4 0,8-3 0,11-2 0,8-2 0,10-3 0,10-3 0,12-3 0,7 1 0,2 0 0,-7 3 0,-14 5 0,-13 2 0,-12 3 0,-7 3 0,-3 3 0,-1 3 0,0 8 0,2 12 0,3 11 0,4 10 0,1 0 0,-1-6 0,-6-11 0,-3-7 0,0-4 0,0 1 0,0 2 0,0-3 0,-1-3 0,-3-7 0,2-6 0,-1-4 0</inkml:trace>
  <inkml:trace contextRef="#ctx0" brushRef="#br1" timeOffset="-192492.73">22540 11900 24575,'-23'0'0,"-5"-1"0,-11-2 0,-10-2 0,15 3 0,-1 0 0,-6 0 0,0 1 0,-3 1 0,0-1 0,-1 1 0,1 0 0,6 0 0,0 0 0,2 2 0,1 1 0,-27 7 0,11 6 0,-1 9 0,4 4 0,-1 4 0,22-12 0,-1 0 0,2 1 0,-1 2 0,-2 3 0,-1 3 0,-3 6 0,0 1 0,1 3 0,0 0 0,0 3 0,2-1 0,4-3 0,3-1 0,4-6 0,2-2 0,-6 18 0,10-9 0,6-2 0,5 10 0,1 11 0,1-24 0,1 1 0,2 2 0,1 1 0,3-1 0,4-2 0,3-2 0,4-1 0,5-2 0,4-3 0,3-1 0,2-2 0,5 0 0,2-2 0,1 0 0,1-2 0,-3-2 0,1-1 0,-3-2 0,0-1 0,-2-2 0,0-1 0,4-1 0,1-1 0,6-1 0,2-1 0,7-1 0,1-1 0,6-1 0,1-1 0,0-2 0,1 0 0,2-1 0,2 0 0,-23-1 0,1-1 0,0 0 0,1-1 0,0-2 0,0 0 0,-1-1 0,0-2 0,-1-1 0,20-6 0,-1-2 0,-1-3 0,0-2 0,-5-1 0,-1-4 0,1-2 0,-1-4 0,-3-4 0,-2-2 0,-1-2 0,-2-1 0,-1 0 0,-2-1 0,-5 4 0,-3 0 0,-3 4 0,-3 1 0,-6 3 0,-3 1 0,-3-1 0,-2-1 0,-2-4 0,-1-1 0,-1-8 0,-2-3 0,-2-5 0,-1-1 0,-2-5 0,-3-1 0,-3 0 0,-2 1 0,-3 6 0,-3 2 0,0 6 0,-3 3 0,-12-17 0,0 23 0,-7 15 0,-10 10 0,-15 3 0,20 4 0,-2 0 0,-3 2 0,0 0 0,-4 0 0,-1 0 0,1 1 0,-1 1 0,-2 0 0,-1 0 0,0 0 0,0 2 0,-1 0 0,0 1 0,1 2 0,0 1 0,6 1 0,1 1 0,1 0 0,1 0 0,5 0 0,1 1 0,-24 7 0,8-1 0,11 0 0,3-1 0,4 0 0,0 0 0,-6 2 0,18-8 0,-4 0 0</inkml:trace>
  <inkml:trace contextRef="#ctx0" brushRef="#br1" timeOffset="-187373.73">26703 16199 24575,'44'13'0,"3"11"0,-18-5 0,0 3 0,1 4 0,-2 2 0,-1-1 0,-2 0 0,16 21 0,-14-14 0,-10-13 0,-6-8 0,0-4 0,-2-4 0,-1-2 0,-2-1 0</inkml:trace>
  <inkml:trace contextRef="#ctx0" brushRef="#br1" timeOffset="-186193.73">27050 15994 24575,'-2'33'0,"-7"29"0,1-19 0,-2 4 0,-2 9 0,-2 1 0,-1 0 0,-1-2 0,2-6 0,-1-2 0,2-7 0,-1-1 0,-6 18 0,4-17 0,4-16 0,8-10 0,0-6 0,2-3 0,1-1 0,-1 0 0,1 1 0,-4 0 0,2-1 0,-1-1 0</inkml:trace>
  <inkml:trace contextRef="#ctx0" brushRef="#br1" timeOffset="-180359.73">20231 17829 24575,'16'2'0,"13"11"0,21 18 0,-18-10 0,1 2 0,5 5 0,0 0 0,-1-1 0,0 1 0,-4-4 0,0 0 0,-3-3 0,-2-1 0,16 10 0,-8-10 0,-11-8 0,-10-6 0,-7-2 0</inkml:trace>
  <inkml:trace contextRef="#ctx0" brushRef="#br1" timeOffset="-179110.73">20720 17868 24575,'-28'17'0,"-2"6"0,-8 8 0,-4 7 0,-3 7 0,20-20 0,0 0 0,1 0 0,0 2 0,1 1 0,0-1 0,-5 6 0,7-1 0,15-21 0,4-2 0,2-1 0,0-3 0,-2-1 0,2-2 0,-1-2 0</inkml:trace>
  <inkml:trace contextRef="#ctx0" brushRef="#br1" timeOffset="-114844.73">8294 15891 24575,'0'3'0,"5"9"0,-4 20 0,10 1 0,-9-2 0,9-15 0,-10 3 0,8-12 0,-3 8 0,5-9 0,4 5 0,-3-10 0,3 5 0,5-6 0,2-5 0,5 4 0,6-4 0,-2-1 0,0 5 0,8-12 0,-8 12 0,10-11 0,0 10 0,-13-4 0,-4 6 0,-13 0 0,4 0 0,6 6 0,2-4 0,2 4 0,-5 0 0,1-5 0,-1 5 0,10 1 0,5 7 0,11 8 0,5 16 0,-19-20 0,-1 13 0,-15-18 0,-3 8 0,2 6 0,-9-9 0,11-20 0,-14-15 0,19-11 0,-15 5 0,13 10 0,-2-2 0,4 3 0,0 2 0,16 5 0,3 5 0,16 0 0,-14 0 0,3 0 0,5 0 0,2 0-1085,13 0 0,0 0 1085,-9 0 0,-2 0 0,0 0 0,-3 0 0,-11 0 0,1 0 0,15 0 0,3 0 0,4 0 0,2 0-647,-21 1 1,0-1-1,-1-1 647,13-6 0,-4-1 0,-14 8 0,-5-3 0,8-25 0,-8 14 1940,-5-20-1940,2-8 0,-7-17 0,8 5 0,-20 10 0,3 18 0,-15 15 2170,0-4-2170,0 3 0,-19-3 0,-2 0 0,-2 8 0,6-1 0</inkml:trace>
  <inkml:trace contextRef="#ctx0" brushRef="#br1" timeOffset="-104429.73">10214 16228 24575,'0'15'0,"0"2"0,0 3 0,0 1 0,0 8 0,0 34 0,0-22 0,0 5 0,-6 18 0,1 1-596,3-14 1,1-3 595,-4-2 0,-1-3 0,-3 3 0,7 1 0,-6-10 0,3 2 0,4-18 0,1-6 0,23-9 0,20-1 0,-6-4 0,4-2 96,11-5 1,6-1-97,0 0 0,5 0 0,2-2-661,-13 1 1,2-2-1,1 1 1,0-1 660,5 1 0,2 0 0,-1 0 0,-3 1 0,3 0 0,-3 1 0,-1 0 0,0-1 0,0-1 0,-8 3 0,-10 5 0,-4 0 0,11-5 0,-3 1 0,4-2 0,-21 6 0,3-5 862,-22 1-862,-11-18 694,-4 8 1,-7-8-1,10 18 1</inkml:trace>
  <inkml:trace contextRef="#ctx0" brushRef="#br1" timeOffset="-104162.73">11558 16698 8191,'19'-6'0,"19"1"5063,14 20-5063,-8-5 0,2 3 0,-6 6 0,-1 1 0,1-2 0,-2 0 2818,13 13-2818,-27-16 1719,-18-1-1719,-7-4 6784,-25 12-6784,-3-7 0,-4-2 0,-1-3 0,-2-1-603,-9 5 0,-1-2 603,7-11 0,4 0 0,-6 10 0,9-11 0</inkml:trace>
  <inkml:trace contextRef="#ctx0" brushRef="#br1" timeOffset="-99578.73">14319 16032 24575,'0'-11'0,"0"-4"0,0 3 0,0-12 0,-5 6 0,-5-5 0,-6 6 0,-5 9 0,-7 2 0,5 6 0,-12 20 0,22-10 0,-8 37 0,11-2 0,2 16 0,-1-11 0,14-22 0,-4-13 0,9-14 0,0 4 0,11-5 0,10-12 0,15-24 0,-13-2 0,-7-2 0,-2-6 0,-5-4 0,-2-3-174,-4 10 1,-1-2-1,-1-1 174,-1-4 0,-1-1 0,-2 4 0,-1 1 0,-2 3 0,-4-21-102,0 127 102,-12-1 0,10-21 0,2 6 0,-1-1 0,-5 9 0,0 0 0,4 5 0,4-2 0,2-12 0,0-3 0,-1-4 0,3-5 0,13 1 0,-11-25 0,1-3 0</inkml:trace>
  <inkml:trace contextRef="#ctx0" brushRef="#br1" timeOffset="-99246.73">14756 15458 24575,'-6'22'0,"-16"24"0,18-9 0,3 6-576,-4 7 1,-2 7 0,2 2 575,3-3 0,3 3 0,-1 0 0,1-2-344,-1 10 1,0-3 0,0-1 343,0 1 0,1-1 0,-2-12 0,-4 0 652,-1-32-652,-17-13 0,5-1 0,-1-5 0,9 0 0</inkml:trace>
  <inkml:trace contextRef="#ctx0" brushRef="#br1" timeOffset="-99095.73">14509 16124 8191,'9'-17'0,"11"0"5063,12 3-5063,-4 7 2818,1-4-2818,-17 9 0,-2-2 0,-5 4 0</inkml:trace>
  <inkml:trace contextRef="#ctx0" brushRef="#br1" timeOffset="-98929.73">14908 16031 24575,'5'0'0,"0"0"0</inkml:trace>
  <inkml:trace contextRef="#ctx0" brushRef="#br1" timeOffset="-98362.73">15394 15799 24575,'-4'40'0,"1"0"0,-4 23 0,7-28 0,0-11 0,0-12 0,0-2 0,0-5 0</inkml:trace>
  <inkml:trace contextRef="#ctx0" brushRef="#br1" timeOffset="-98196.73">15420 15508 8191,'0'-26'0,"0"8"0,0 13 0</inkml:trace>
  <inkml:trace contextRef="#ctx0" brushRef="#br1" timeOffset="-97881.73">15581 15736 24575,'-5'21'0,"4"0"0,-4 1 0,5-1 0,0 1 0,5-5 0,2 2 0,-1-7 0,1 3 0,-7-4 0,-5-5 0,-1-1 0,0-5 0,1 0 0</inkml:trace>
  <inkml:trace contextRef="#ctx0" brushRef="#br1" timeOffset="-97388.73">15778 15689 24575,'13'35'0,"-5"2"0,-2-5 0,-6-7 0,0-6 0,18-41 0,1-3 0,6-16 0,-4 14 0,-6 22 0,-3 5 0,11 22 0,-2 5 0,-5 10 0,1-8 0,-16-18 0,4-7 0</inkml:trace>
  <inkml:trace contextRef="#ctx0" brushRef="#br1" timeOffset="-97079.73">16110 15763 24575,'5'22'0,"1"-2"0,9-14 0,1-1 0,5-5 0,-10-5 0,8 4 0,-12-4 0,8 5 0,-5 4 0,1 2 0,-5 5 0,4-5 0,-9-1 0,4-5 0</inkml:trace>
  <inkml:trace contextRef="#ctx0" brushRef="#br1" timeOffset="-96714.73">16343 15490 24575,'6'51'0,"-1"0"0,4 1 0,0 0 0,-4-3 0,1-2 0,8-6 0,-1-4 0,0 11 0,6-21 0,-18-7 0,4-8 0,-5-2 0,0-5 0</inkml:trace>
  <inkml:trace contextRef="#ctx0" brushRef="#br1" timeOffset="-96509.73">16657 15356 24575,'0'58'0,"0"0"0,5-8 0,0-1 0,-4 2 0,1-1 0,7-4 0,0-2 0,-7 17 0,7 1 0,-14-27 0,4-20 0,-4-11 0</inkml:trace>
  <inkml:trace contextRef="#ctx0" brushRef="#br1" timeOffset="-95979.73">17154 15354 8191,'-11'-6'0,"-11"51"2451,10-1 0,3 6-2451,-1 9 0,1 1 0,1 1 0,4-3 1419,7-14 0,3-6-1419,1 3 0,7-12 0,-8-20 0,-1-9 0</inkml:trace>
  <inkml:trace contextRef="#ctx0" brushRef="#br1" timeOffset="-95729.73">17443 15258 24575,'23'40'0,"3"7"0,-11-5 0,9 5 0,-22-1 0,3-10 0,-2 1 0,-11 27 0,5-28 0,-3-2 0,-13 1 0,6-14 0,-7-8 0,13-7 0,-2 0 0</inkml:trace>
  <inkml:trace contextRef="#ctx0" brushRef="#br1" timeOffset="-94614.73">13518 16643 8191,'3'0'0,"4"0"4322,54-11-4322,-12 5 0,9 1 0,1 0 0,3 0 0,0 1 0,5-1 107,-15-1 0,2-2 1,2 1-1,3-1 1,4 2-108,-8 2 0,4 0 0,3 1 0,2 0 0,1 1 0,-1-1 0,0-1 0,-3 0-228,3-1 1,-2 0 0,0-1 0,-1-1 0,2 1 0,1 0-1,4 1 228,-9 0 0,2 1 0,3 0 0,1-1 0,0 1 0,1 0 0,-1 1 0,-1-1 0,-2 1 0,-2 0 0,2 0 0,0 1 0,-1 0 0,-2 0 0,0 0 0,-2 0 0,-1 0 0,-2-1 120,15-2 0,-2-1 0,-2 0 0,-2 0 0,-1 2-120,7 2 0,-2 2 0,-2 0 0,-6-1-5,-8-3 0,-4-1 1,0 0 4,7 1 0,0 0 0,-2 1 0,9 1 0,-3 1 764,-2-5 1,-6 0-765,4 1 4696,-33 4-4696,-10-8 1356,-24 7 0,9-3 1,-13 5-1</inkml:trace>
  <inkml:trace contextRef="#ctx0" brushRef="#br1" timeOffset="-93794.73">14194 17122 24575,'19'-12'0,"35"-10"0,-21 16 0,5 1-484,8-5 1,6-3 0,-1 2 483,-5 3 0,0 1 0,-1 0 0,1-3 0,-1 0 0,-2 1 94,3-2 0,-8 3 1,-10 2-1,-23 6 0</inkml:trace>
  <inkml:trace contextRef="#ctx0" brushRef="#br1" timeOffset="-93562.73">14655 17083 24575,'-12'34'0,"3"8"0,8-4 0,2 1 0,-1 20 0,6 5 0,-4-30 0,4-1 0,-1-22 0,1-7 0,0-4 0,-2 0 0</inkml:trace>
  <inkml:trace contextRef="#ctx0" brushRef="#br1" timeOffset="-93231.73">15964 16834 24575,'6'49'0,"9"9"0,-14-18 0,0-1 0,9 19 0,-10-24 0,0-19 0,0-9 0,0-1 0</inkml:trace>
  <inkml:trace contextRef="#ctx0" brushRef="#br1" timeOffset="-93031.73">16063 16874 8191,'4'-6'0,"13"-14"5063,25-1-5063,16-7 0,-27 10 0,0 2 2818,25 3-2818,-15-10 0,-19 21 0,-5-7 0</inkml:trace>
  <inkml:trace contextRef="#ctx0" brushRef="#br1" timeOffset="-92812.73">16110 17114 24575,'33'-7'0,"0"-1"0,26-6 0,1-2 0,-26 5 0,-1 0 0,12-2 0,0 0 0</inkml:trace>
  <inkml:trace contextRef="#ctx0" brushRef="#br1" timeOffset="-92514.73">17652 16851 24575,'6'20'0,"-4"1"0,10-1 0,-11 10 0,14 17 0,-13-2 0,11-2 0,-12-23 0,4-15 0</inkml:trace>
  <inkml:trace contextRef="#ctx0" brushRef="#br1" timeOffset="-92376.73">17639 16832 8191,'0'-6'0,"0"2"0</inkml:trace>
  <inkml:trace contextRef="#ctx0" brushRef="#br1" timeOffset="-92031.73">17470 16759 24575,'4'0'0,"7"0"0,28-9 0,-1 7 0,9-7 0,-9 1 0,18 6 0,-5-13 0,-10 14 0,-15-6 0</inkml:trace>
  <inkml:trace contextRef="#ctx0" brushRef="#br1" timeOffset="-91778.73">18196 16642 24575,'12'34'0,"1"1"0,1 3 0,-1 1 0,-3-4 0,-1 0 0,12 23 0,-20-22 0,12-4 0,-12-6 0,5-2 0,-6-18 0,0-1 0</inkml:trace>
  <inkml:trace contextRef="#ctx0" brushRef="#br1" timeOffset="-91579.73">18305 16576 8191,'10'-21'0,"26"-8"5063,5 9-5063,8-3 704,-18 16 1,-21 2-1,-5 5 1</inkml:trace>
  <inkml:trace contextRef="#ctx0" brushRef="#br1" timeOffset="-91410.73">18388 16597 24575,'17'0'0,"2"0"0,-7 0 0,-1-5 0,-6 4 0,-5-4 0</inkml:trace>
  <inkml:trace contextRef="#ctx0" brushRef="#br1" timeOffset="-90297.73">15988 17099 24575,'-10'0'0,"4"-5"0,1 8 0,5-2 0,0 10 0,0 9 0,0 14 0,0 13 0,6 4 0,-5-16 0,5-11 0,1-9 0,-6-3 0,5-11 0,-6 1 0,0-11 0</inkml:trace>
  <inkml:trace contextRef="#ctx0" brushRef="#br1" timeOffset="-89346.73">19066 16568 8191,'5'-6'0,"14"-5"5063,0 10-5063,19-12 2818,2 12-2818,20-14 0,-20 13 1719,1-7-1719,-35 5 0,-1 2 0,-5-2 0</inkml:trace>
  <inkml:trace contextRef="#ctx0" brushRef="#br1" timeOffset="-89130.73">19271 16552 24575,'-6'38'0,"1"-1"0,0-2 0,1 0 0,4-1 0,0 0 0,0 3 0,0-2 0,0 4 0,0 3 0,0-22 0,-4-14 0,2-1 0,-2-5 0</inkml:trace>
  <inkml:trace contextRef="#ctx0" brushRef="#br1" timeOffset="-82664.73">14654 17884 24575,'0'25'0,"0"3"0,0 15 0,0 8 0,0 1 0,0 1 0,0 2 0,0-2 0,3-7 0,-1-4 0,-1 4 0,4-25 0,-5-6 0,0-9 0,0-1 0</inkml:trace>
  <inkml:trace contextRef="#ctx0" brushRef="#br1" timeOffset="-81962.73">16211 17814 8191,'-39'32'0,"15"19"2531,7-20 1,4 0-2532,9 21 2818,20-23-2818,27-22 1719,1-13-1719,-7-5 0,1-5 3392,-9-6 0,-3-2-3392,1 1 0,-5-3 0,-9-5 0,-7-2 0,-13-8 0,-9 4 0,-1 23 0,6 14 0,0 0 0,5 9 0,1-7 0,5 7 0</inkml:trace>
  <inkml:trace contextRef="#ctx0" brushRef="#br1" timeOffset="-81464.73">17858 17741 24575,'0'15'0,"0"2"0,0 45 0,0-14 0,3-12 0,0-1 0,-1 9 0,8-22 0,-4 7 0,5-21 0,-5 6 0,-1-14 0</inkml:trace>
  <inkml:trace contextRef="#ctx0" brushRef="#br1" timeOffset="-81128.73">18483 17718 24575,'-6'26'0,"10"-8"0,3 2 0,17-14 0,3-1 0,25-22 0,-16 6 0,5-12 0,-31 11 0,-5-8 0,-14-4 0,-3 1 0,-9 7 0,4 11 0,6 5 0,6 0 0</inkml:trace>
  <inkml:trace contextRef="#ctx0" brushRef="#br1" timeOffset="-80777.73">19511 17446 24575,'7'38'0,"0"-3"0,1 14 0,4-18 0,-11 4 0,10-18 0,-10 3 0,4-9 0,-10-5 0,4-1 0,-4-5 0</inkml:trace>
  <inkml:trace contextRef="#ctx0" brushRef="#br1" timeOffset="-79614.73">18057 18659 24575,'20'-17'0,"14"-5"0,0 3 0,1 3 0,-20 11 0,-11 5 0</inkml:trace>
  <inkml:trace contextRef="#ctx0" brushRef="#br1" timeOffset="-79461.73">18033 18739 24575,'33'-9'0,"0"0"0,9-1 0,1-4 0,-2-5 0,-2-1 0,19-4 0,-24 7 0</inkml:trace>
  <inkml:trace contextRef="#ctx0" brushRef="#br1" timeOffset="-78827.73">18817 18406 24575,'17'-6'0,"9"10"0,-17 17 0,-3 18 0,-13-4 0,-2 2 0,4-20 0,10-2 0,5-4 0,8 4 0,-1-3 0,-5 3 0,-16-3 0,-8-6 0,-9 0 0,-1-6 0,10 0 0,3 0 0</inkml:trace>
  <inkml:trace contextRef="#ctx0" brushRef="#br1" timeOffset="-72695.73">19088 18347 8191,'-12'-15'0,"1"7"5063,4-6-5063,-7 13 2818,12-8-2818,-12 7 1719,3-9-1719,-13 1 6784,1 2-6784,-15-6 0,15 12 0,-16-10 0,11 10 0,-12-10 0,12 10 0,3-4 0,9 6 0,5 0 0,-5 5 0,0 1 0,-9 13 0,7-7 0,-2 12 0,9-13 0,-6 15 0,-3 4 0,2 9 0,4 6 0,8-13 0,-1-3 0,6-8 0,-5 8 0,6 3 0,6 9 0,-5-13 0,5 1 0,-1-13 0,1 6 0,9 1 0,6-5 0,-2 3 0,1-12 0,0 13 0,6-13 0,10 5 0,5-2 0,0-10 0,-9 4 0,6-6 0,13-15 0,-20 6 0,2-1 0,2-5 0,-2-1 0,14-7 0,-19 4 0,-17 8 0,4-4 0,2-2 0,1-14 0,13-7 0,-5-6 0,4-3 0,-14 4 0,-10 10 0,-6-4 0,0 18 0,-5-4 0,-1 12 0,-9-1 0,-14 1 0,10 3 0,-9 3 0,17 5 0,0 0 0,-4 0 0,-1 0 0,4 0 0,3 0 0</inkml:trace>
  <inkml:trace contextRef="#ctx0" brushRef="#br1" timeOffset="-64374.73">3387 16023 24575,'-6'-5'0,"10"3"0,8-2 0,8 4 0,42 0 0,-28 0 0,3 0 0,24 0 0,6 0-1219,-1 0 1,-1 0 1218,-7 0 0,-1 0 0,-3 0 0,-2 0-105,-11 0 1,0 0 104,11-6 0,4 1 0,-12 4 0,2 1 0,2-2-961,10-5 1,2-2-1,-3 2 961,-8 5 0,-2 2 0,2-1 0,8-3 0,3-1 0,-4 2-399,7 2 0,-2 2 399,-12-1 0,1 0 0,-1 0 956,16 0 0,-1 0-956,-1 0 0,-5 0 0,-20 0 0,-4 0 0,24 0 188,-38 0-188,-8 0 783,3 0 0,-9 0 0,-1 0 1</inkml:trace>
  <inkml:trace contextRef="#ctx0" brushRef="#br1" timeOffset="-62346.73">10115 13743 8191,'-5'-6'0,"-1"1"5063,-14 5-5063,2 5 2818,-9 5-2818,1 19 1719,7-10-1719,-9 17 6784,8-16-6784,-22 22 0,4-1 0,14-10 0,1 3 0,2-2 0,1 0 0,-9 27 0,10-23 0,1 1 0,-12 22 0,13-29 0,1 1 0,-10 25 0,-1-20 0,18 2 0,-17-8 0,17 8 0,-12-2 0,14 5 0,-5-9 0,10 6 0,-10-10 0,10 3 0,-10-5 0,10-10 0,-4-1 0,6-14 0,0-2 0,0-10 0,0 5 0,0 2 0</inkml:trace>
  <inkml:trace contextRef="#ctx0" brushRef="#br1" timeOffset="-61997.73">9373 14616 24575,'0'7'0,"8"18"0,-6 13 0,13 10 0,-7-13 0,4-8 0,-5-7 0,3-14 0,-4-1 0,17-5 0,3-13 0,0 5 0,2-12 0,-12 7 0,5 6 0,-10 0 0,-2 7 0</inkml:trace>
  <inkml:trace contextRef="#ctx0" brushRef="#br1" timeOffset="-60729.73">11678 13985 24575,'-11'0'0,"0"0"0,-9 6 0,1 5 0,-7 7 0,0 12 0,7-7 0,-9 24 0,6-14 0,5-2 0,-1 3 0,1-4 0,0 1 0,-12 28 0,1-4 0,7-9 0,6-14 0,1 1 0,2 2 0,1 0 0,-7 0 0,0 0 0,7-3 0,0 0 0,-8 10 0,-1-1 0,8-9 0,-1 1 0,-6 12 0,0-1 0,-4 3 0,2-8 0,10-16 0,6-22 0,5-3 0,0-9 0,0 6 0</inkml:trace>
  <inkml:trace contextRef="#ctx0" brushRef="#br1" timeOffset="-60396.73">11045 14930 24575,'-6'35'0,"4"2"0,-4-1 0,6-5 0,5-15 0,1-2 0,17-21 0,-5 3 0,10-12 0,-7 2 0,4 1 0,-1-4 0,2 4 0,-8 2 0,-7 6 0,-7 5 0</inkml:trace>
  <inkml:trace contextRef="#ctx0" brushRef="#br1" timeOffset="-58313.73">12660 14181 24575,'0'-16'0,"-5"1"0,-5 9 0,2-4 0,-6 9 0,-1-4 0,-3 5 0,-8 0 0,0 0 0,4 0 0,-8 6 0,8 0 0,-12 19 0,6-5 0,-3 7 0,10-10 0,6-5 0,-1 3 0,0 2 0,-6 5 0,4-1 0,0 0 0,6-5 0,-21 19 0,10-5 0,-18 18 0,14-7 0,3-12 0,6-4 0,-1-6 0,3-1 0,-1 5 0,1-1 0,3 4 0,1-4 0,0-1 0,1-6 0,0-4 0,5-1 0,1 1 0,5-5 0,0-1 0</inkml:trace>
  <inkml:trace contextRef="#ctx0" brushRef="#br1" timeOffset="-57795.73">11886 14572 24575,'-5'20'0,"4"-2"0,-4 21 0,5-5 0,0 3 0,0-7 0,0-13 0,5-7 0,1-5 0,26-5 0,-12-6 0,18 4 0,-22-4 0,8 0 0,-6 5 0,7-10 0,-13 10 0,-3-4 0</inkml:trace>
  <inkml:trace contextRef="#ctx0" brushRef="#br1" timeOffset="-47463.73">2443 14611 24575,'15'22'0,"1"2"0,17 2 0,-9-5 0,14-7 0,3-29 0,8-20 0,4-9-1333,-19 14 1,-1 0 0,2-3 1332,2 0 0,2-3 0,1-1 0,-1 2 0,6-7 0,-2 0 0,5-2 0,-10 9 0,3-1 0,1-2 0,0 0 0,0 2-431,6-6 1,0 0 0,1 1 0,0 0 430,-7 6 0,2-1 0,0 0 0,-2 2 0,-3 3 0,6-3 0,-4 3 0,-4 4 0,-2 3 0,-7 8 0,-14 10 0</inkml:trace>
  <inkml:trace contextRef="#ctx0" brushRef="#br1" timeOffset="-41864.73">3195 15000 24575,'21'0'0,"20"-15"0,9 3 0,-13-4 0,0 0 0,16-3 0,-5 3 0,-31 10 0,-26 28 0,10-17 0,-20 17 0</inkml:trace>
  <inkml:trace contextRef="#ctx0" brushRef="#br1" timeOffset="-41647.73">3273 15079 24575,'24'0'0,"31"-15"0,-1 1 0,-15 2 0,-1 0 0,7 1 0,-11 5 0,-18 6 0,-12 0 0</inkml:trace>
  <inkml:trace contextRef="#ctx0" brushRef="#br1" timeOffset="-39581.73">3591 17971 24575,'0'-11'0,"0"-4"0,0-1 0,0-1 0,0 2 0,-9 2 0,1-3 0,-11-3 0,7 2 0,-3 0 0,4 11 0,-4 1 0,3 10 0,-3 1 0,0 17 0,8-5 0,-7 19 0,12 11 0,-4-4 0,6 3 0,6-19 0,2 2 0,-1-7 0,8-3 0,-3-11 0,4-9 0,-1-9 0,5-4 0,1-17 0,-4 6 0,8-9 0,-21 4 0,17-30 0,-15 22 0,0-3 0,4-12 0,1-1-354,-5 9 0,0 1 354,0 5 0,-2 3 0,-4-17 0,0 24 0,0 9 0,0 32 0,-5 23 0,-2 10 0,6 15 0,0 3-694,-3-18 1,-1 0 0,2 0 693,2 15 0,2-5 0,-1-1 633,5-22-633,1-20 0,4 0 0,-4-13 0,-1 0 0</inkml:trace>
  <inkml:trace contextRef="#ctx0" brushRef="#br1" timeOffset="-38779.73">3967 17507 24575,'-13'-16'0,"1"5"0,1 23 0,-3 19 0,7 34 0,2-31 0,1 1-824,3 6 0,2 1 824,-1 1 0,0 4 0,0-2 0,1 3 0,-2 1 0,-2-1 0,-1 1 0,0 0 0,3 7 0,1 1 0,-2-4 0,-3 6 0,-1-6 0,2 8 399,2-25-399,-7-29 0,8 7 0,-13-13 0,-1-9 0,-3 0 312,-2-15 0,14 16 0,0-2 1</inkml:trace>
  <inkml:trace contextRef="#ctx0" brushRef="#br1" timeOffset="-38530.73">3760 18135 8191,'0'-11'0,"5"5"5063,7-13-5063,5 11 2818,20-33-2818,-6 20 1719,2-7-1719,-12 14 0,-15 13 0,-1-4 0</inkml:trace>
  <inkml:trace contextRef="#ctx0" brushRef="#br1" timeOffset="-37031.73">4481 17503 24575,'-5'-6'0,"-10"1"0,-12 5 0,-17 0 0,0 0 0,5 0 0,13 5 0,7-4 0,12 13 0,-3 2 0,6 2 0,2 1 0,-2-4 0,4 9 0,0 24 0,0 11 0,0-25 0,0 0 0,0 31 0,0-9 0,0-17 0,0 2 0,0-5 0,0 0 0,-3 3 0,-1-2 0,3 11 0,-5-22 0,6-11 0,9-9 0,7-1 0,15-11 0,5-2 0,-4 0 0,-6 2 0,-11 6 0,-9-9 0,-2 7 0,-4-7 0</inkml:trace>
  <inkml:trace contextRef="#ctx0" brushRef="#br1" timeOffset="-36396.73">4742 17341 24575,'-6'26'0,"-5"5"0,10 6 0,-10 5 0,10-11 0,-4-5 0,5-11 0,0-9 0,0-1 0</inkml:trace>
  <inkml:trace contextRef="#ctx0" brushRef="#br1" timeOffset="-34948.73">5136 17543 24575,'0'-11'0,"-9"5"0,-11 2 0,-11 4 0,5 0 0,-2 4 0,10 7 0,-5 10 0,-6 17 0,15 0 0,-16 17 0,26 1 0,-8-9 0,-1 4 0,10-6 0,3 1 0,-2 10 0,1-2 0,4 5 0,18-10 0,-13-32 0,20 2 0,-6-8 0,13-5 0,10-1 0,-11-11 0,12 4 0,-32-4 0,4 6 0</inkml:trace>
  <inkml:trace contextRef="#ctx0" brushRef="#br1" timeOffset="-34480.73">5360 18089 24575,'29'0'0,"10"-8"0,9 5 0,-8-1 0,2 0 0,-6 3 0,0 2 0,-1-1 0,-3 0 0,5-5 0,-28 4 0,-9-4 0</inkml:trace>
  <inkml:trace contextRef="#ctx0" brushRef="#br1" timeOffset="-34012.73">5852 17654 24575,'0'56'0,"0"-15"0,0 3 0,0 9 0,0 1 0,0-8 0,0-2 0,0-7 0,0-6 0,0-2 0,0-17 0,0-7 0,0-1 0,0-9 0</inkml:trace>
  <inkml:trace contextRef="#ctx0" brushRef="#br1" timeOffset="-33447.73">5816 17643 24575,'15'-6'0,"-8"-3"0,16 12 0,-7 11 0,16 32 0,-16-9 0,-1 2 0,0-2 0,-1 1-209,0 3 0,-1-2 209,8 10 0,3-2 0,5-21 0,-4-2 0,-1-18 0,-13-6 0,-2-6 418,-1-18-418,-2-20 0,2 7 0,0-2 0,-6-25 0,3 28 0,0 1 0,4-3 0,-7 12 0,6-2 0,-3 21 0,-4 7 0,4 3 0,-5 6 0</inkml:trace>
  <inkml:trace contextRef="#ctx0" brushRef="#br1" timeOffset="-32463.73">6372 17938 24575,'6'-11'0,"-1"0"0,-10 1 0,-1 4 0,-5 1 0,-4 5 0,-1 11 0,-5-3 0,5 14 0,6-8 0,5 5 0,5-7 0,5-1 0,10-7 0,3-8 0,3 2 0,-1-20 0,-13 13 0,8 0 0,-8 16 0,15 10 0,-12-6 0,3-5 0</inkml:trace>
  <inkml:trace contextRef="#ctx0" brushRef="#br1" timeOffset="-31814.73">6526 17831 24575,'6'10'0,"-1"6"0,-5 1 0,0 4 0,0-4 0,5-6 0,-4-24 0,14-5 0,-6-16 0,13 16 0,-5 4 0,4 24 0,-5 2 0,0 9 0,-10 0 0,3-9 0,-7 2 0,2-13 0,-4 4 0</inkml:trace>
  <inkml:trace contextRef="#ctx0" brushRef="#br1" timeOffset="-31032.73">6974 17293 24575,'-25'29'0,"11"-10"0,-10 8 0,18-11 0,1 0 0,0-5 0,4-2 0,-4-3 0,5 0 0,0-1 0</inkml:trace>
  <inkml:trace contextRef="#ctx0" brushRef="#br1" timeOffset="-29815.73">7179 17233 24575,'17'-8'0,"-2"2"0,-5 1 0,1 4 0,0-4 0,4 5 0,-3 0 0,-1 9 0,-6 20 0,-4 9 0,-2 6 0,2-4 0,-2 3-1129,-7 18 1,-2 2 1128,1-8 0,0 0 0,-1 1 0,-1-1-38,-2-4 1,2 0 37,10 0 0,0-4 0,-16 10 0,10-11 0,0-28 0,-3-16 2247,-1 7-2247,-5-8 85,-6 4-85,0-5 0,1-9 0,4-2 0,2-6 0,9 7 0,1 5 0</inkml:trace>
  <inkml:trace contextRef="#ctx0" brushRef="#br1" timeOffset="-27981.73">7614 17628 8191,'-1'-5'0,"2"4"5063,10-4-5063,4-1 2818,18 4-2818,1-4 1719,6 1-1719,-10 4 1696,-18 5 0,-3-1 0,-9 6 0</inkml:trace>
  <inkml:trace contextRef="#ctx0" brushRef="#br1" timeOffset="-27781.73">7666 17719 24575,'34'-4'0,"0"0"0,19-5 0,5-1 0,-30 4 0,-9 6 0,-14 0 0</inkml:trace>
  <inkml:trace contextRef="#ctx0" brushRef="#br1" timeOffset="-25947.73">8847 17314 24575,'0'30'0,"-9"18"0,7 4 0,-6-2 0,2-3 0,4-24 0,-4 7 0,6-9 0,0-9 0,0-3 0</inkml:trace>
  <inkml:trace contextRef="#ctx0" brushRef="#br1" timeOffset="-25681.73">9258 17625 24575,'-5'21'0,"-5"1"0,-3-1 0,2-3 0,0-7 0,10 3 0,-4-7 0,5 3 0,0-5 0</inkml:trace>
  <inkml:trace contextRef="#ctx0" brushRef="#br1" timeOffset="-25264.73">9719 17435 24575,'0'22'0,"9"-7"0,-1-1 0,8-12 0,-4 7 0,12-9 0,4 0 0,-5-9 0,5-18 0,-26 2 0,-8-11 0,-12 25 0,-19 1 0,9 17 0,8-6 0,11 5 0</inkml:trace>
  <inkml:trace contextRef="#ctx0" brushRef="#br1" timeOffset="-24348.73">8471 17988 24575,'19'-12'0,"8"-1"0,9 6 0,15-6 0,-9 12 0,6-5 0,-27 6 0,-4 0 0</inkml:trace>
  <inkml:trace contextRef="#ctx0" brushRef="#br1" timeOffset="-23913.73">9684 17875 24575,'56'-16'0,"5"8"0,-27 0 0,1 1 0,23 6 0,-22-6 0,-17 7 0,-14 0 0</inkml:trace>
  <inkml:trace contextRef="#ctx0" brushRef="#br1" timeOffset="-11596.73">2950 13624 24575,'-19'0'0,"-25"0"0,9 0 0,-3 0 0,-8 0 0,-2 0 0,-7 1 0,0 2 0,4 1 0,2 1 0,6 1 0,1 2 0,7 1 0,3 1 0,-10 8 0,7-2 0,2 1 0,1-1 0,1 0 0,6 0 0,10-6 0,7-1 0,4 5 0,-3 20 0,-1-1 0,0 6 0,-5 16 0,0 6 0,2-8 0,0 4 0,0 2-597,2-7 1,1 2 0,0 2 0,0 1 596,2-4 0,1 3 0,1 0 0,-1 2 0,1 0-557,0 4 1,1 1 0,0 1 0,1 0 0,-1 0 556,1 2 0,1 1 0,-1-1 0,1 1 0,1-1 0,-1-1 0,1 1 0,-1-1 0,2 0 0,-1-3 0,1 7 0,1-1 0,0-3 0,0-3 0,1 3 0,0-3 0,0-6 0,1-2 0,1-10 0,2-15 2018,-7-34-2018,0 5 3148,0 11-3148,0 17 0,0 9 0,0 3 0,2-8 0,2-11 0,8-8 0,26-11 0,12-8 0,-1-3 0,5-4 0,1 3 0,6-1 0,2-1 0,-8-1 0,2-2 0,-1 0 0,-4 2 0,-3 1 0,-3 1 0,1 0 0,5-2 0,2 0 0,-11 3 0,-2 1 0,-24 5 0,-10 3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5:39:47.001"/>
    </inkml:context>
    <inkml:brush xml:id="br0">
      <inkml:brushProperty name="width" value="0.05292" units="cm"/>
      <inkml:brushProperty name="height" value="0.05292" units="cm"/>
      <inkml:brushProperty name="color" value="#0070C0"/>
    </inkml:brush>
    <inkml:brush xml:id="br1">
      <inkml:brushProperty name="width" value="0.05292" units="cm"/>
      <inkml:brushProperty name="height" value="0.05292" units="cm"/>
      <inkml:brushProperty name="color" value="#00B050"/>
    </inkml:brush>
  </inkml:definitions>
  <inkml:trace contextRef="#ctx0" brushRef="#br0">2029 3871 24575,'57'0'0,"1"0"0,-11 0 0,5 0 0,4 0 0,3 0 0,-3 0 0,4 0 0,2 0 0,3 0 0,1 0 0,0 0-1171,-9 0 1,0 0-1,1 0 1,1 0-1,1 0 1,0 0-1,0 0 1,1 0 1170,4 0 0,1 0 0,1 0 0,0 0 0,0 0 0,0 0 0,0 0 0,-1 0 0,-2 0 0,-1 0 0,0 0 0,0 0 0,0 0 0,-1 0 0,0 0 0,0 0-214,5 0 1,-1 0-1,0 0 1,-1 0-1,1 0 1,-1 0-1,1 0 214,-2-1 0,2 0 0,-1 0 0,-1 0 0,1-1 0,-2 1 0,-1-2 333,5 0 0,-1-1 1,0 0-1,-2-1 1,-1 0-1,-3 0-333,0-1 0,-1 1 0,-3-2 0,-1 1 0,-4 0 0,13-4 0,-5 0 0,-4 2-212,11 0 1,-2 5 211,-16 6 0,1 2 0,3 2 562,-1 0 1,4 1-1,2 0 1,1 1-563,-4 0 0,1 0 0,1 1 0,2 0 0,0 0 102,-3-1 1,1 1 0,0 0 0,1-1 0,1 1 0,1-2-103,5 1 0,1 0 0,1-1 0,0-1 0,-1 1 0,-2-1 0,6 0 0,-1 0 0,-1-1 0,-3-1 0,-2 1 0,-1-2 0,-2 0 0,-4 0 0,-7-1 0,13-1 0,-28-1 532,-36-1-532,-1 0 0,35 0 0,39 0 0,-1 0 0,-16 0 0,0 0 0,8 1-405,-9-1 1,6 0 0,4 1 0,2 0-1,0 0 1,-4 0 404,7 0 0,-1 0 0,0 1 0,-1-1 0,2 1 0,-10-1 0,0 1 0,0-1 0,0 0 0,1 0 0,-1 1 109,1-1 0,-1 0 0,1 0 0,-1 0 0,1 0 0,-2-1-109,9-1 0,-1 0 0,0-1 0,-1 0 0,-2 0 0,7-1 0,-2-1 0,-2 1 0,-4-1 0,2 0 0,-4-1 0,-8 0 0,-6-1 0,-12 2 0,-23 2 4559,-17 2-4559,44 0 0,7 0 0,9 0 0,-4 0 0,6 0 0,1 0 318,-3 0 1,3 0 0,0 0 0,1 0-319,3 0 0,0 0 0,0 0 0,0 0 0,-1 1 0,0-1 0,0 1 0,-2 0 0,-1-1 0,-1 1 0,0 0 0,-3 0 0,9 0 0,-1 0 0,-6 0 0,-3 0 0,-5 0 0,13-1 0</inkml:trace>
  <inkml:trace contextRef="#ctx0" brushRef="#br0" timeOffset="4547">19338 11172 24575,'0'0'0</inkml:trace>
  <inkml:trace contextRef="#ctx0" brushRef="#br0" timeOffset="58564">26776 626 24575,'-33'0'0,"-12"0"0,-7 8 0,-3-6 0,17 7 0,2-9 0,11 0 0,5 0 0,14 5 0,1 1 0,5 17 0,-6-1 0,5 8 0,-6-5 0,7 4 0,0 26 0,0-14 0,0 3 0,1-4 0,-2 1-430,-3 4 0,-2-1 430,4 19-134,-3-15 1,0 3 133,4 5 0,2 2 0,-1-8 0,1 3 0,-2 0-1024,-2 2 0,-2 0 1,1 0 1023,3-8 0,1-1 0,-2 3 0,-2 1 0,-3 3 0,0 0 0,1-2-368,1 3 0,1-2 0,-1 0 368,0 9 0,0 1 0,0-1 0,1-8 0,1-2 0,-1-4 0,-2-1 0,2-3 0,3 3 0,-1-3 666,-8 13-666,5-17 0,0 3 0,-1 7 0,-1 4-135,0-6 1,-1 3-1,-1 1 135,-1 0 0,-1 0 0,1-2 0,3 13 0,-1-1 0,-7 1 0,2-3 1436,12-23 0,0-1-1436,-8 15 0,-1 1 0,4-4 0,0 0 0,1-7 0,-1-1 363,1 2 1,0-1-364,-5 16 0,10-20 0,-2 1 0,-14 24 766,14 6-766,-4-23 44,1-17-44,4-3 631,-4-12-631,5 8 0,0-8 0,0 3 0,0-4 0,10-1 0,18-4 0,6-3 0,6-1 0,10-1 0,6-2 0,-5 1 0,4 1 0,-5-2 0,2-2 0,-4 0 0,-2 3 0,-11-2 0,-22-4 0,-18 6 0</inkml:trace>
  <inkml:trace contextRef="#ctx0" brushRef="#br0" timeOffset="59729">26778 958 8191,'-6'5'0,"15"-4"4013,46 4-4013,4-5 0,-8 1 0,6-2 0,-5-2 0,4-3 0,2 2 249,-10 3 0,1 0 1,2 1-1,1-1-249,1-1 0,3-1 0,0 0 0,0 0 0,-4 1 0,0 1 0,-2 1 0,-2 1 0,3-1 0,5 0 0,2 0 0,-1 0 0,-6 0 854,16 0 0,-5 0-854,5 0 0,-4 0 0,-26 0 0,-5 0 5356,0 0-5356,-45 6 0,14-4 0,-20 4 0</inkml:trace>
  <inkml:trace contextRef="#ctx0" brushRef="#br0" timeOffset="60180">26610 1451 24575,'34'0'0,"5"0"0,6 0 0,13 0 0,7 0-2458,-15 0 0,6 0 1,1 0-1,-3 0 1961,9 0 1,-2 0-1,1 0 497,-7 0 0,1 0 0,0 0 0,-5 0 595,0 0 1,-4 0 0,3 0-596,0 0 0,4 0 0,0 0 0,-2 0 0,5 0 0,-1 0 0,-1 0 0,5 0 0,0 0 0,-6 0 0,-1-2 0,-19 4 464,-33 7 0,-5-7 0,-30 6 0</inkml:trace>
  <inkml:trace contextRef="#ctx0" brushRef="#br0" timeOffset="60649">26474 2109 14811,'-11'5'0,"10"-4"4098,11 4-4098,40-5 0,-4-5 0,6-1 0,5 5 0,3 0-550,-13-6 1,1-3 0,1 3 549,-2 5 0,-1 2 0,4-1 0,1-2 0,3-1 0,1 1 0,-3 0 0,8 2 0,-1 2 0,2-1 0,-8 0 0,3 0 0,0 0 0,-1 0 0,11 0 0,-1 0 0,-2 0 0,-7 0 0,-1 0 0,-2 0 0,-2 0 0,-1 0 0,-2 0 605,9 0 1,-9 0-606,-11 0 0,-5 0 0,-22 0 0</inkml:trace>
  <inkml:trace contextRef="#ctx0" brushRef="#br0" timeOffset="61099">26682 2504 24575,'-7'4'0,"13"-2"0,44 2 0,0-3 0,6-2 0,2 1 0,3 0-1278,-11 1 0,1-1 0,0-1 1278,-6-2 0,-2-3 0,4 2 0,3 3 0,2 1 0,2 0 0,0-2 0,2-3 0,1-3 0,0 1 0,2 1 0,-7 4 0,3 2 0,-1 0 0,0 0 0,-2-1 0,2-2 0,-2-1 0,-2 1 0,-3 0 442,22 3 1,-14 0-443,-28 0 0,-29 0 0,-40 13 0,30-10 0,-1 10 0</inkml:trace>
  <inkml:trace contextRef="#ctx0" brushRef="#br0" timeOffset="61565">26694 3038 24575,'34'-5'0,"0"0"0,16-1 0,5-2 0,-11 1 0,2-2 0,3 0-887,-1 2 1,2 0-1,2 0 1,1 1 886,4 1 0,0 1 0,2 1 0,-1 0-825,0-1 1,1 0 0,-2 1-1,-2 1 825,1 1 0,-3 2 0,-2-1 730,15 0 0,-8 0-730,-9 0 0,-30 0 0,-12 0 0,-16 0 0</inkml:trace>
  <inkml:trace contextRef="#ctx0" brushRef="#br0" timeOffset="63329">26627 3494 24575,'28'0'0,"27"0"0,-16 0 0,5 0-2563,14 0 1,4 0 2562,-15 0 0,2 0 0,0 0 0,1 0 0,1 0 0,4 0 0,2 0 0,4 0 0,2 0 0,0 0 0,-4 0 0,1 0 0,0 0 0,1 0 0,-8 0 0,2 0 0,0 0 0,-1 0 0,-4 0 0,15 0 0,-3 1 0,-14-2 1547,-2-8-1547,-55 7 0,-39-7 0,23 9 0</inkml:trace>
  <inkml:trace contextRef="#ctx0" brushRef="#br0" timeOffset="64447">25258 1989 8191,'-11'-11'0,"0"0"5063,1 5-5063,-1 1 2818,0 5-2818,-6 9 1719,-3 12-1719,0 11 6784,6 4-6784,8-5 0,15-15 0,10-7 0,4-15 0,5-2 0,-4-12 0,-2 6 0,2-9 0,-7 16 0,-7 16 0,4 12 0,-12 27 0,6-8 0,1 23 0,-7-20 0,6 1 0,-8-20 0,5-13 0,1-5 0,0-2 0,-1-4 0</inkml:trace>
  <inkml:trace contextRef="#ctx0" brushRef="#br0" timeOffset="64731">25550 2135 24575,'-10'19'0,"4"-10"0,1 16 0,14-13 0,10-6 0,-1-5 0,5-11 0,-17-7 0,-6-4 0,-18 10 0,4-3 0,-4 12 0,13-2 0</inkml:trace>
  <inkml:trace contextRef="#ctx0" brushRef="#br0" timeOffset="64913">25732 1949 8191,'-5'-1'0,"4"-2"0,-4 7 0</inkml:trace>
  <inkml:trace contextRef="#ctx0" brushRef="#br0" timeOffset="65081">25836 1938 24575,'0'45'0,"0"15"0,-6-24 0,-3 3 0,3 8 0,-1 2 0,-2 0 0,0-2 0,0-11 0,2-5 0,6 11 0,-6-32 0,7-5 0</inkml:trace>
  <inkml:trace contextRef="#ctx0" brushRef="#br0" timeOffset="65296">26029 2369 24575,'0'0'0</inkml:trace>
  <inkml:trace contextRef="#ctx0" brushRef="#br0" timeOffset="66629">29382 1012 24575,'5'-6'0,"10"1"0,7-1 0,5 5 0,6-6 0,5 7 0,4-5 0,4 0 0,-8 3 0,-2 1 0,3-5 0,-4 1 0,-2 5 0</inkml:trace>
  <inkml:trace contextRef="#ctx0" brushRef="#br0" timeOffset="66879">30456 898 24575,'21'-6'0,"25"-8"0,6 12 0,-15-2 0,2 0 0,5-1 0,-3 1 0,3 2 0,-2-7 0</inkml:trace>
  <inkml:trace contextRef="#ctx0" brushRef="#br0" timeOffset="66981">31301 826 24575,'0'0'0</inkml:trace>
  <inkml:trace contextRef="#ctx0" brushRef="#br0" timeOffset="67347">29262 1598 24575,'37'0'0,"-11"0"0,-17 0 0</inkml:trace>
  <inkml:trace contextRef="#ctx0" brushRef="#br0" timeOffset="67517">30287 1602 24575,'28'0'0,"-1"0"0,-1 0 0,-9 0 0</inkml:trace>
  <inkml:trace contextRef="#ctx0" brushRef="#br0" timeOffset="67680">30840 1527 24575,'54'0'0,"7"0"0,-8 0 0,-11 0 0</inkml:trace>
  <inkml:trace contextRef="#ctx0" brushRef="#br0" timeOffset="68113">29107 2264 24575,'31'0'0,"0"0"0,-9 0 0,-5 0 0</inkml:trace>
  <inkml:trace contextRef="#ctx0" brushRef="#br0" timeOffset="68280">29844 2242 24575,'6'4'0,"13"-2"0,10 2 0,5-2 0,2-4 0,28-8 0,-8 8 0,-32-8 0</inkml:trace>
  <inkml:trace contextRef="#ctx0" brushRef="#br0" timeOffset="68381">30454 2185 24575,'16'-6'0,"0"1"0,24 5 0,-27 0 0,21 0 0</inkml:trace>
  <inkml:trace contextRef="#ctx0" brushRef="#br0" timeOffset="68564">30976 2174 10049,'10'0'0,"6"0"5088,5 0-5088,1-6 2525,3 5-2525,-4-6 0,-10 7 0,-2 0 0</inkml:trace>
  <inkml:trace contextRef="#ctx0" brushRef="#br0" timeOffset="68962">28888 3020 24575,'21'0'0,"16"0"0,-21 0 0,10 0 0</inkml:trace>
  <inkml:trace contextRef="#ctx0" brushRef="#br0" timeOffset="69112">30024 3063 24575,'19'-6'0,"-10"5"0,4-6 0</inkml:trace>
  <inkml:trace contextRef="#ctx0" brushRef="#br0" timeOffset="69330">30697 2944 24575,'16'0'0,"0"0"0,11 0 0,-9 0 0,6 0 0,1 0 0,-11 0 0,4 0 0</inkml:trace>
  <inkml:trace contextRef="#ctx0" brushRef="#br0" timeOffset="69864">28613 3422 24575,'48'-9'0,"9"7"0,2-6 0,-18 8 0,-16 0 0</inkml:trace>
  <inkml:trace contextRef="#ctx0" brushRef="#br0" timeOffset="70030">29722 3534 24575,'50'0'0,"-10"0"0,-19 0 0,-12 0 0</inkml:trace>
  <inkml:trace contextRef="#ctx0" brushRef="#br0" timeOffset="70232">30686 3348 8191,'15'0'0,"6"0"5063,19 0-5063,-5 0 2818,5 5-2818,-14-4 0,-14 4 0,-3-5 0</inkml:trace>
  <inkml:trace contextRef="#ctx0" brushRef="#br0" timeOffset="71598">26519 3855 8191,'-5'-6'0,"4"6"5063,-12 18-5063,10 8 2818,-15 20-2818,8-4 0,1 5 0,-3 5 0,-1 2 859,-2 9 1,2-2-860,6-10 0,1-4 0,-2 5 6784,3-29-6784,4-14 0,-4-34 0,5 24 0,0-26 0</inkml:trace>
  <inkml:trace contextRef="#ctx0" brushRef="#br0" timeOffset="72614">26461 3954 12829,'8'-6'0,"33"-5"0,19 0 0,9 0 0,-8 4 0,3 1 0,-4 2 0,4 0 0,-4 0 0,-13-1 0,-3 0 0,3 2 455,2 1 1,4 3 0,2-2 0,-2-1-456,-2-3 0,-1-2 0,0 0 0,1 1 0,5 4 0,1 2 0,-1 0 0,-4-1 0,-2-3 0,-3-1 0,-5 2 0,2 3 0,-9 0 2610,-11 0-2610,-5 0 1537,-7 0-1537,3 5 3492,0-4-3492,19 4 2284,-9 0-2284,14-4 0,-18 4 0,0-5 0,-1 6 0,-4-5 0,-1 5 0,-9-1 0,-1 14 0,-13 25 0,5 7 0,-5 14-1948,-3-1 1948,8 2 0,-8-8 0,11 5 0,0-26 0,0 2 0,-9-18 0,-7-5 0,-39-10 0,9 3 0,-6-1 0,0-6 0,-5-1 64,-4 3 1,-8 0-1,0-1-64,19-2 0,-1-1 0,0-1 0,-3 1-442,3 0 1,-3-1 0,0 1-1,-1 0 1,2 1 441,-11 1 0,0 2 0,2-1 0,3 0 0,-3-2 0,3-1 0,3 2 0,-9 5 0,8-3 0,1-12 0,8-1 0,18-1 0,0-2 1548,9 11-1548,0-10 2414,-10 9-2414,0-2 0,-18 4 0,17 0 0,3 0 0,20 0 0</inkml:trace>
  <inkml:trace contextRef="#ctx0" brushRef="#br0" timeOffset="73229">24987 3945 24575,'-6'18'0,"-8"29"0,8-5 0,0 3 0,0-9 0,1-1 0,2 1 0,1-5 0,3-16 0,4-10 0</inkml:trace>
  <inkml:trace contextRef="#ctx0" brushRef="#br0" timeOffset="73462">25069 4248 24575,'11'0'0,"-1"0"0,13 0 0,5-13 0,-2 1 0,-2-13 0,-18 8 0,-18 7 0,3 0 0,-28 9 0,14-4 0,-4 10 0,12 1 0,10 0 0,5-2 0</inkml:trace>
  <inkml:trace contextRef="#ctx0" brushRef="#br0" timeOffset="73596">25389 4017 24575,'-6'0'0,"2"0"0</inkml:trace>
  <inkml:trace contextRef="#ctx0" brushRef="#br0" timeOffset="73798">26005 3789 24575,'-6'43'0,"1"-1"0,-7 12 0,-3 4 0,0-2 0,-1 4 0,-1-3-451,3-9 0,-1-2 0,1 1 451,-1 2 0,1 1 0,3-8 110,-2 12 0,7-19 1,6-30-1</inkml:trace>
  <inkml:trace contextRef="#ctx0" brushRef="#br0" timeOffset="73964">26111 4463 24575,'0'0'0</inkml:trace>
  <inkml:trace contextRef="#ctx0" brushRef="#br0" timeOffset="75096">28621 4152 24575,'0'0'0</inkml:trace>
  <inkml:trace contextRef="#ctx0" brushRef="#br0" timeOffset="75279">29311 4110 24575,'32'0'0,"13"0"0,-10 0 0,-1 0 0</inkml:trace>
  <inkml:trace contextRef="#ctx0" brushRef="#br0" timeOffset="75580">28390 4397 24575,'0'11'0,"4"-5"0,7-1 0,13-5 0,-11 0 0,4 0 0</inkml:trace>
  <inkml:trace contextRef="#ctx0" brushRef="#br0" timeOffset="75730">28949 4452 24575,'11'0'0,"-2"0"0</inkml:trace>
  <inkml:trace contextRef="#ctx0" brushRef="#br0" timeOffset="75866">29395 4399 8191,'12'0'0,"-3"0"0</inkml:trace>
  <inkml:trace contextRef="#ctx0" brushRef="#br0" timeOffset="77213">31527 3815 8191,'3'-6'0,"-1"4"5063,13-4-5063,0 6 2818,18-8-2818,1 6 1719,8 2-1719,-7 49 0,-25-9 0,-5 6 0,1 6 0,0 6 0,-4 1 1752,-3 1 1,-4 0 0,0 1-1753,-1 1 0,0 0 0,0-6 0,-1 2 0,-1-8 0,-12 3 0,19-39 0,-30-11 0,10 12 0,-13-14 0,14 5 0,7-15 1526,2-7-1526,-9-26 0,12-14 0,-5 18 0,13 4 0</inkml:trace>
  <inkml:trace contextRef="#ctx0" brushRef="#br0" timeOffset="78328">32155 3926 24575,'0'36'0,"0"0"0,1 15 0,-2 2 0,-4-3 0,-1 1 0,5 13 0,-1-5 0,-9-11 0,11 0 0,-5-42 0,4-10 0,-4-25 0,5-28 0,6-4 0,1-5-1096,-7 14 1,3-1 1095,6 8 0,5-1 0,-2 3 0,-5 0 0,3 4-569,11-5 1,2 3 568,-1-12 0,10-4 0,-18 45 0,13 21 0,-19 15 2055,5 36-2055,-26-12 0,10-3 1273,-19-22-1273,20-14 0,-17-3 0,8 5 0,-10 1 0,10-1 0,2 1 0,9 17 0,4-9 0,10 18 0,4-20 0,2-4 0,0-9 0,4-5 0,23-9 0,0-12 0,4-6 0,-21-14 0,-17 18 0,-12 3 0,-7 11 0,-5 12 0,5-2 0,1 10 0,10-5 0,10-1 0,12-11 0,15-25 0,-8 12 0,-7-16 0,-18 55 0,-9-2 0,0 38 0,0 8 0,-5-11 0,-1 2 0,5-14 0,-1-1 0,-6 4 0,0-5 0,7-11 0,-9-22 0,0-1 0,-2-15 0,2-10 0,5 5 0,5-3 0</inkml:trace>
  <inkml:trace contextRef="#ctx0" brushRef="#br0" timeOffset="78482">32719 3795 24575,'4'-6'0,"-2"2"0,2 4 0</inkml:trace>
  <inkml:trace contextRef="#ctx0" brushRef="#br0" timeOffset="78764">32825 3878 24575,'22'-12'0,"-7"0"0,-36 5 0,3 17 0,-17 11 0,17 7 0,10-3 0,2-10 0,11-4 0,10-5 0,-7-1 0,6-5 0</inkml:trace>
  <inkml:trace contextRef="#ctx0" brushRef="#br0" timeOffset="79012">33089 3555 8191,'-5'-6'0,"-1"15"5063,0 21-5063,-8 7 2818,12 10-2818,-6-16 1719,8 6-1719,0-5 1696,0-4 0,0-9 0,0-14 0</inkml:trace>
  <inkml:trace contextRef="#ctx0" brushRef="#br0" timeOffset="79147">33037 3711 24575,'14'-6'0,"-6"-4"0,7 9 0,-10-4 0</inkml:trace>
  <inkml:trace contextRef="#ctx0" brushRef="#br0" timeOffset="79729">33293 3658 24575,'-10'-6'0,"3"1"0,-13 9 0,0 27 0,8-14 0,-1 23 0,18-28 0,1-1 0,4-7 0,6-4 0,9-6 0,-1 0 0,-4-6 0,-24 6 0,-9 7 0,-3 5 0,12 2 0,15-9 0,8-18 0,10-24 0,-4-1 0,-10 0 0,-1 0 0,10-3 0,-26 29 0,1 35 0,-19 38 0,-6 6 0,9-18 0,3-6 0,0 0 0</inkml:trace>
  <inkml:trace contextRef="#ctx0" brushRef="#br0" timeOffset="80163">32028 4879 8191,'0'-16'0,"5"5"5063,28-22-5063,21 8 0,0-2 0,8-2-131,-7 9 1,5 2 0,-2 0 130,-8 2 0,-1 1 0,3-3 0,3 0 0,6-3 0,-1 1 0,-5 0 515,-6 1 0,-4 0 0,1 0-515,5 0 0,0-1 0,-5 3 1021,-4 0 1,-7 5 0,-8 6 0,-22 6-1</inkml:trace>
  <inkml:trace contextRef="#ctx0" brushRef="#br0" timeOffset="88979">32444 4637 24575,'21'8'0,"-10"-2"0,-2-6 0</inkml:trace>
  <inkml:trace contextRef="#ctx0" brushRef="#br1" timeOffset="131145">26842 4240 24575,'25'0'0,"9"0"0,8 0 0,1 0 0,4-1 0,2 2-2290,13 3 0,4 0 0,-1 0 2290,-8-2 0,-1-2 0,1 1 0,-7 2 0,2 0 0,-1 0 0,-3 1 426,0-1 0,-4 1 0,1-1-426,23-2 0,-6 1 0,-25 4 0,-5-1 309,0-5 0,-26 0 0,-2 0 0</inkml:trace>
  <inkml:trace contextRef="#ctx0" brushRef="#br1" timeOffset="146661">16599 1903 8191,'-11'0'0,"0"0"5063,0 5-5063,-7 14 2818,-10 10-2818,0 18 0,-5 4 0,14 2 0,3 7 356,6-17 0,1 2 0,0 1-356,0 3 0,-1 0 0,3-1 0,1 12 0,7-6 0,17-1 6461,2-37-6461,8-1 0,17-13 0,-10-5 0,12 1 0,-21-16 974,-16 2-974,-4-1 0,-20-5 0,-8 10 0,-14 4 0,-1 2 0,15 6 0,8 0 0</inkml:trace>
  <inkml:trace contextRef="#ctx0" brushRef="#br1" timeOffset="146979">16976 2336 24575,'0'20'0,"-6"-2"0,4 3 0,-4 3 0,20-11 0,3 2 0,10-10 0,4-25 0,-14 10 0,6-29 0,-17 16 0,-9-5 0,-4 7 0,-8 14 0,4-3 0,-4 9 0,7-4 0,-1 5 0</inkml:trace>
  <inkml:trace contextRef="#ctx0" brushRef="#br1" timeOffset="147128">17345 2073 8191,'-5'-6'0,"4"1"0,-4 5 0</inkml:trace>
  <inkml:trace contextRef="#ctx0" brushRef="#br1" timeOffset="147328">17784 1767 24575,'0'55'0,"0"-1"0,-4 9 0,-3 4 0,-3-8 0,-2 3 0,0-2-1647,2-6 1,1-1 0,-1-2 1646,-2-3 0,0-2 0,2-4 0,0-2 0,3-9 374,5-7 0,-4-13 1,6-7-1</inkml:trace>
  <inkml:trace contextRef="#ctx0" brushRef="#br1" timeOffset="147518">18092 2361 24575,'-26'11'0,"14"-5"0,-2-1 0</inkml:trace>
  <inkml:trace contextRef="#ctx0" brushRef="#br1" timeOffset="147862">15830 3347 24575,'54'-30'0,"1"0"0,-1-1 0,3 7 0,4 1 0,3 0 0,3 1 0,-11 4 0,3 0 0,3 0 0,0 0 0,-1 1 0,-1 1-986,-4 2 1,-1 0 0,-1 1-1,1 0 1,0 1 0,0-1 985,5 0 0,1 0 0,0 1 0,-1 0 0,-2 0 0,-3 1 0,4 1 0,-4 0 0,-1 0 0,-2 1 0,13-5 0,-3 0 0,-4 2 0,8 0 0,-28 9 438,-55 16 0,15-7 0,-42 18 0</inkml:trace>
  <inkml:trace contextRef="#ctx0" brushRef="#br1" timeOffset="148178">15835 3682 13525,'-10'0'0,"33"-10"1106,31-11 0,16-6-1106,-22 11 0,4 0 0,3-1 0,3-1 0,-8 2 0,4 0 0,1 0 0,0-1 0,0 1 0,-3 0 49,1 0 0,-2 1 0,0 0 1,0 0-1,1 0-49,7-1 0,2 0 0,-1 0 0,-2 1 0,-5 1 0,0 1 0,-4 1 0,-1-1 568,6-4 0,1-1 0,-7 3-568,-7 7 0,-8 2 727,-11-4 0,-16 11 0,-15 4 0</inkml:trace>
  <inkml:trace contextRef="#ctx0" brushRef="#br1" timeOffset="150365">25287 439 24575,'-22'0'0,"-7"0"0,-2 0 0,-9 0 0,-8 3 0,-8 2 0,-1-1 0,-2 1 0,-1 0 0,-1 0-430,9-1 1,-2-1-1,0 1 1,4 1 429,-4 2 0,2 2 0,4-3 0,-2-5 0,4 0 0,-20 9 415,33-5-415,18-4 0,4 4 0,5 0 0,-4 1 0,9 9 1303,-4 6-1303,5 9 0,0 15 0,0-5 0,0 2 0,1-7 0,-2 3-298,-2 10 0,-2 5 0,1 2 298,3-1 0,1 2 0,-2 2-566,-3-3 1,-1 2 0,-2 2 0,2 1 565,2 5 0,0 2 0,0 0 0,0-3-808,0-12 1,0-2 0,0-1 0,0 0 807,0 14 0,0 0 0,-1-5 0,-1 5 0,0-1-282,1-7 0,1 2 0,-2 0 282,-5-1 0,-1 1 0,1 2 0,2-5 0,0 3 0,1 0 0,-2 0 0,0-1 0,0-1 0,-1 2 0,1 2 0,1-1 0,1 3 0,0 2 0,-1-1 0,1-3-266,-3 7 0,1-3 0,-1 0 0,1 1 266,2-9 0,0 2 0,0-1 0,0-1 0,-1-3 0,-4 15 0,-1-5 0,1-2 0,2-5 0,0-3 0,0-2 0,-5 13 0,1-3 770,2 3 0,2-3-770,4-15 0,1-3 0,-3 2 0,2-1 3144,5 23-3144,-4-26 1077,6-15-1077,0-1 2458,0-11-2458,0 7 75,23-8-75,9-5 0,4-8 0,7-2 0,12-7 0,2 0-242,-3 3 1,1-1 241,-8-1 0,2-2 0,-4 3 0,1 6 0,-3 1-21,-1-4 1,-4-1 20,4 1 0,-42-16 0,-14-8 0,-26-24 0,20 27 0,-2-2 0</inkml:trace>
  <inkml:trace contextRef="#ctx0" brushRef="#br1" timeOffset="151795">17638 3187 24575,'-5'16'0,"3"0"0,10 18 0,5-4 0,8 5 0,-4-8 0,3-3 0,22 16 0,-12-16 0,5 1 0,13 4 0,6-2-929,-9-10 1,3-2-1,-1 0 929,11 4 0,3-3 0,-1-9 0,6-3 0,-3-1-386,-11 2 0,-2-1 0,2-1 386,-1-2 0,3-1 0,-1-1 0,-2 1 0,4 1 0,-2-1 0,0-1-691,1-3 0,-1-1 1,-2 1 690,4 4 0,1-3 0,4-10 0,5-6 0,1 1 0,-16 7 0,1 2 0,1-1 0,3-2-560,0-3 0,2-2 0,2-1 0,1-1 1,0 2 559,2 0 0,1 1 0,1 0 0,0 0 0,-1-1 0,1-1 0,-1 0 0,1 0 0,-2 0 0,-2 1-341,6 0 0,-3 0 0,0 0 1,-3-1 340,-4 1 0,-2-1 0,-2 1 0,-4 0 0,-3 0 0,-5 1 0,3-1 24,11-7 0,2-1 1,0 0-25,-5 1 0,0 1 0,1 0 0,-5 4 0,3 0 0,-1 0 0,-4 2 0,1-1 0,-2 1 0,-1 0 0,2 1 0,0 1 0,-4 1 743,2-2 0,-4 1-743,1 0 0,-3 0 2846,23-7-2846,-32 14 4568,1-3-4568,-13 5 1205,-4-10-1205,-3-9 0,-24-9 0,11 10 0,-11 5 0</inkml:trace>
  <inkml:trace contextRef="#ctx0" brushRef="#br1" timeOffset="152096">21927 2387 24575,'47'6'0,"-11"-1"0,1 2 0,-5 4 0,-1 1 0,7-6 0,-3 2 0,7 19 0,-22-6 0,-15 22 0,-21-12 0,-5 1 0,3-4 0,-2 0 0,-15 11 0,-2-1 0,13-12 0,1-2 0,-19 19 0,9-7 0,25-23 0,-5 0 0,13-8 0</inkml:trace>
  <inkml:trace contextRef="#ctx0" brushRef="#br1" timeOffset="156961">28692 1798 24575,'9'6'0,"7"-1"0,23-11 0,16-4 0,5-7 0,-10 6 0,-17-2 0,-18 12 0,-9-4 0,-1 5 0</inkml:trace>
  <inkml:trace contextRef="#ctx0" brushRef="#br1" timeOffset="157295">28702 2162 24575,'49'0'0,"10"0"0,-7-6 0,1 0 0,-27-2 0,-6 4 0,-9 4 0,-5 0 0,-1 0 0</inkml:trace>
  <inkml:trace contextRef="#ctx0" brushRef="#br1" timeOffset="159545">26455 4068 24575,'-26'5'0,"-1"-4"0,15 4 0,-3-5 0,0 0 0,-14 0 0,-4 0 0,-20 0 0,19-6 0,0-3 0,-2-2 0,2-3 0,-2-3 0,-14-9 0,-4-1 0,14 7 0,-1 1 0,2-1-939,-11-10 1,1-1 938,0-2 0,3 0 0,13 8 0,3-1 0,-5-10 0,1-2 0,7 10 0,0 1 0,-1-7 0,0 2-353,3 6 0,1 1 353,3-1 0,0 0 0,-19-21 0,8 6 0,7-8 0,15 18 0,2-3 902,-2-2 1,0-1-903,3-9 0,2 0 0,-3-14 0,6 24 0,4 0 0,6-24 0,0 20 0,1 1 0,12-22 0,4 3 0,1 17 0,1-1 778,13-10-778,0 11 0,5-3 0,-14 13 0,2 1 0,3-2-526,11-9 1,4-1 0,0 2 525,-4 4 0,0 2 0,-2 1 0,8-6 0,-1 2 0,1 0 0,-2 2 0,-15 8 0,-2 1 0,0 1 0,0 1 0,19-15 0,-23 19 0,-10 12 0,21-13 0,-3 5 1576,14-15-1576,-21 10 0,-8 7 0,-12 4 0,-5 9 0,-1-4 0</inkml:trace>
  <inkml:trace contextRef="#ctx0" brushRef="#br1" timeOffset="159827">26354 1699 24575,'23'-8'0,"4"6"0,4-7 0,-6 9 0,-9 5 0,-10 10 0,-1 11 0,-27 22 0,0 12 0,2-30 0,-1-2 0,1 11 0,5-19 0</inkml:trace>
  <inkml:trace contextRef="#ctx0" brushRef="#br1" timeOffset="160930">26214 4163 24575,'-5'-6'0,"-1"-3"0,-14 1 0,6-7 0,-11 0 0,8-1 0,-35-22 0,23 13 0,-1-3 0,-13-17 0,0-2-710,9 8 0,4 0 710,3-4 0,3 2 0,-2-7 0,12 15 0,1 0 0,1-11 0,3 6 0,3 0 0,6-7 0,0-3 0,0 18 1420,13 6-1420,3-10 0,18-6 0,-12 8 0,4-4 0,7-1 0,7-4 0,-2 2 0,-5 6 0,-1 1 0,2-1 0,6-6 0,1-2 0,-3 7 0,-5 9 0,-4 4 0,1-8 0,-9 15 0,-8 4 0,-3-1 0,0 10 0,-9-4 0,4 5 0</inkml:trace>
  <inkml:trace contextRef="#ctx0" brushRef="#br1" timeOffset="161212">26272 2770 24575,'16'-8'0,"4"2"0,30 6 0,-16 6 0,17 5 0,-36 11 0,-20 5 0,-2-5 0,-10 3 0,-7 0 0,8-3 0,-4-2 0,14-11 0</inkml:trace>
  <inkml:trace contextRef="#ctx0" brushRef="#br1" timeOffset="180480">1881 2167 8191,'-16'-5'0,"1"4"5063,9 6-5063,1 23 2818,5 5-2818,0 24 0,0-20 0,9-1 1719,7-15-1719,6-13 0,8-16 0,8-10 0,0-7 0,3-7 0,5-3 421,-5 6 1,3-2 0,2-2 0,2-1-1,1-1-421,1-1 0,2-2 0,1-2 0,1 1 0,0 0 0,-2 2-1007,4-2 1,-1 1-1,0 1 1,0 0 0,-1 1 1006,1 0 0,1 0 0,-1 1 0,-2 2 0,-3 3 0,5-3 0,-3 4 0,-1 0-135,5-2 1,0 1 0,-4 2 134,2 2 0,-5 1 0,-5-1 0,-6 4 0,-7 13 0,-43 21 3068,-2 12-3068,-23 18 0,-3 3 0,15-21 0,5-4 0</inkml:trace>
  <inkml:trace contextRef="#ctx0" brushRef="#br1" timeOffset="183943">33183 3087 8191,'11'0'0,"-14"-6"5063,0 4-5063,-12-4 2818,0 6-2818,-9 0 1719,-6 0-1719,-17 0 0,-1 0 0,-8 0 0,13 3 0,-3 4 0,-4 6 0,-4 4 1221,3-3 0,-2 1 0,1 2-1221,9-1 0,2 1 0,-2 1 0,-14 8 0,-4 2 0,2 1-553,12-5 1,1 1 0,0 3 552,3-1 0,-1 3 0,-1 1 0,2-1 0,-10 9 0,2 1 0,2 2 0,3 4 0,2 3 0,3-2 0,10-10 0,3-2 0,1 1 0,-9 20 0,5-1 0,13-15 0,4 2-244,-3 17 1,3 6 243,8-19 0,1 1 0,1 2 0,0 9 0,0 2 0,1-2 0,2 9 0,2-2 0,1-18 0,2 0 0,1-2 0,2 8 0,3-1 0,6 9 0,3 0 0,4-3 0,3-2 0,8 1 0,1-6 0,-6-13 0,3-4 0,11 6 0,5-4 0,-6-13 0,5-5 0,7-2 0,7-2 0,-3-2 0,0 1 0,3-2-403,-11-6 0,6-2 0,0-1 1,-7-1 402,4 1 0,-2-4 0,7-4 0,6-4 0,-3-3 193,-10 1 1,-1-1 0,-1-4-194,8-6 0,0-3 0,-1-2 0,-1-2 0,0 0 0,-5 0 0,3-5 0,-3-1 0,-8 4 0,1-2 0,-4-1 0,2-15 0,-2-3 0,-5 10 0,1-2 0,-3-1 0,-6 4 0,-2 0 0,-2-1-375,-2 1 0,-1 0 0,-3 2 375,2-6 0,-2-2 0,-5 1 0,0-4 0,-1 1-375,1 5 1,0 0-1,-1-2 375,0-9 0,-1-3 0,-1 1 1026,0 5 0,-1 2 0,-2 0-1026,-3 3 0,-2 1 0,-2 2 0,-2-12 0,-5 1 0,-7-3 0,-4 0 0,2 4 0,-2-1 0,-3-4 0,-1 2 0,3 7 0,0 4 0,3 11 0,-1 4 0,-19-6 0,-4 12 0,-2 0 263,7 14 0,-4 2-263,-5-4 0,-3 0 0,5 5 0,-4 2 0,0-2 0,-7-1 0,-2 0 0,4 0 0,-10-3 0,-1 1 0,3 3 0,-4 0 0,12 0 0,-2-5 0,10 8 0,0 0 0</inkml:trace>
  <inkml:trace contextRef="#ctx0" brushRef="#br1" timeOffset="191062">15793 13841 24575,'16'0'0,"-1"0"0,-9 0 0,-1 0 0</inkml:trace>
  <inkml:trace contextRef="#ctx0" brushRef="#br1" timeOffset="193595">15804 12080 8191,'0'-11'0,"0"0"5063,0 14-5063,0-1 2818,0 35-2818,0-5 0,0 4 0,6 7 0,1 4-160,-6-5 0,-1 4 0,2 0 160,1 1 0,2 1 0,-1 2 533,-3 11 1,-2 3 0,1 1-534,0-14 0,0 0 0,0 2 0,0 3 0,0 5 0,0 4 0,0 2 0,0-1 0,0-1-868,0-8 0,-1 0 1,1-1-1,0 0 0,1 0 868,1 0 0,0 0 0,1 0 0,0-1 0,-1-4 0,-1 14 0,-1-5 0,2-3 0,4 9 0,0-6 0,-5-24 0,-2-1 0,1 5 0,0-5 1675,0-15-1675,9-14 3262,7-2-3262,14-4 3392,5 1 0,6-2-3392,15-4 0,8-1 0,-16 2 0,4 0 0,2 1 0,2-2-1357,-4 0 0,3 0 0,2-1 1,-1 0-1,-2 0 1357,9-1 0,-1-1 0,0 0 0,0 2 0,2 1 0,1 1 0,-1 0 0,-4 0-920,3-1 0,-3 0 0,-1 2 920,1 2 0,1 1 0,-1 1 0,-1-1 0,1 0 0,3 0 0,-1-3 0,3-1 0,3 0 0,-2 1 0,1 2 0,0 1 0,-1-1 0,1 0 0,-1-2 0,0-1 0,-1 0 0,0 1 0,-6 2 0,0 1 0,-1 0 0,0 1 0,-1 2 0,1 1 0,0 0 0,-3-1 0,5-2 0,-2-1 0,5 2 0,-6 2 0,5 2 0,2 0 0,0 0 0,-2-2 0,4-2 0,-2-1 0,0-1 0,4 1 0,-15 0 0,3 2 0,0-1 0,1 1 0,1-1 0,-2 0 0,2-1 0,1-1 0,-1 0 0,1-1 0,-3 1 0,-1 0 0,13 0 0,-3 0 0,0 0 0,1 0 0,-5 0 0,1 0 0,1 0 0,0 0 0,-3 0-483,4 0 0,-2 0 1,-1 0-1,4 0 483,-4 0 0,3 0 0,0 0 0,1 0 0,0 0 0,-1 0 0,0 0 0,1 0 0,1 0 0,1 0 0,-11 0 0,2 0 0,1 0 0,0 0 0,1 0 0,-2 0 0,0 0 0,3 0 0,-1 0 0,0 0 0,-1 0 0,2 0 0,0 0-256,-2 0 0,1 0 0,1 1 0,0-1 0,0 0 0,-1 0 0,-2-1 256,2-1 0,0 0 0,-1-1 0,-1 0 0,-1 1 0,1 0 0,0 1 0,-1 1 0,0 0 0,-1 0 0,0-1 0,-3 0 217,15-2 1,-2-1 0,-2 0-1,0 1-217,-3 3 0,0 0 0,-2 0 0,-4 0 0,-2 0 0,-3 0 0,3 0 148,0 0 1,4 0 0,1 0 0,0 0-149,-2 0 0,0 0 0,1 0 0,2 0 0,-1 1 0,2-1 0,2 1 0,-1-2 0,-3 0 0,0-1 0,-3-2 0,1 0 0,1 1 0,-5 2 0,2 1 0,1 0 0,-1-1 0,-2 0 0,3-1 0,-3-2 0,1 1 0,3-1 0,-4 1 0,3 1 0,0-1 0,1 0 0,-1 1 0,11 1 0,1 1 0,-1-1 0,-1 0 0,0-2 0,1-1 0,-3 1 0,-2 0 0,5 2 0,-4 2 0,-1-1 0,-4 1 0,-1-1 0,-3-1 0,6-5 0,-1 0 218,-6 4 1,2 2-1,0-2-218,0-1 0,0-2 0,1 1 511,8 0 1,2 1 0,-2-1-512,-9 0 0,-1 0 0,-3-1 0,8-2 0,-3 1 1816,-5 0 1,-2 2-1817,-15 4 0,1 0 0,11-5 0,2 0 0,1 4 0,0-1 1208,-4-3 0,-1 0-1208,2 5 0,0 0 0,6 0 0,-2 0 0,-15 1 0,0-2 1091,11-2 1,-1 0-1092,5 2 1380,-6-12-1380,7 6 0,-17-6 0,0-7 0,-20 7 0,4-5 0,-16 7 0,19-11 0,-1-12 0,17-22 0,-9 4 0,0-3 0,-7 16 0,-6 9 0,1-3 0,-1-4 0,0-3 0,-3-22 0,0-4 0,-2 19 0,1-1 0,-3 1 0,-4-15 0,-3 0 0,3 13 0,1-2 0,1 3 0,1-6 0,-1 2 0,-4-6 0,0 2 0,6 8 0,-3 3 0,-10-14 0,-5 22 0,-2 12 0,3 13 0,0 6 0,0-5 0,-14 9 0,-16-12 0,2 12 0,-5 1 0,-7-3 0,-6 0 0,-5 6 0,-6 3 0,-1 0-742,16-4 1,1-1 0,-1 0 0,-3 1 741,2 1 0,-3 1 0,0 0 0,-2-1 0,1 0 0,-1-1 0,-1-1 0,0 0 0,1-1 0,1 1-1128,-6 0 0,2 1 0,0-1 0,0-1 1128,-3-2 0,0-1 0,0 0 0,2 1 0,9 3 0,1 0 0,1 0 0,0-3 0,-4-4 0,1-3 0,-1 0 0,-1 2 0,-1 5 0,0 3 0,-2 0 0,-3-2 0,10-2 0,-2-2 0,-1 0 0,-1-1 0,-2 0 0,1 2 0,-4 1 0,-1 1 0,0 1 0,-2 0 0,0-1 0,-3 0 0,10-1 0,-2 1 0,-1-1 0,-1 0 0,0-1 0,0 1 0,-1 0 0,1 0 0,-2 0 0,-1 0 0,-1 0 0,1-1 0,0 1 0,0 0 0,2 1 0,1-1 0,2 1 0,2 1 0,0-1 0,2 1 0,-2 0 0,0-1 0,-2 1 0,-2-2 0,-1 1 0,-1-1 0,-2-1 0,1 1 0,0 1 0,0 0 0,2 0 0,-3 2 0,0 0 0,2 0 0,-1 1 0,0 1 0,-2-2 0,-3 1-431,12-1 0,-2-1 0,-2 1 1,-1-1-1,0 0 0,0 0 1,-1 1-1,2-1 0,1 1 1,1 0 430,-5 1 0,0-1 0,2 1 0,0 1 0,0-1 0,1 0 0,0 0 0,0 0-361,1 0 1,-1 0 0,0 0 0,1 0 0,0 0 0,2 0 0,1 0 0,2 0 360,-14 0 0,3 0 0,2-1 0,-1 2 0,-4-1-136,7 2 0,-2 0 1,-2 0-1,-1 0 1,-1 1-1,1-1 1,0 0 135,8-1 0,1-1 0,0 0 0,0 0 0,0 0 0,-1 0 0,-2 1 0,0 0 0,-2 1 0,0 1 0,-3 1 0,1 0 0,-2 0 0,1-1 0,0 1 0,0-1 0,2-1-54,2-1 0,0 0 1,0-1-1,1 0 0,0 0 1,0 0-1,2 0 1,1 1-1,1-1 54,-3 2 0,0 0 0,2 0 0,2 0 0,-1 0 0,2 0 0,-1 1 0,-4-1 0,0 1 0,0-1 0,2 1 0,2-1 0,3-1 0,-6 1 0,4-2 0,1 1 0,-4 0 172,1 1 1,-2 1 0,-1 0 0,-1 0 0,1 0-173,1-1 0,1 1 0,-1 0 0,0 0 0,-1-1-58,5-1 1,-2-1 0,-1 0 0,0 0 0,3 1 0,2 0 57,-11 2 0,3 1 0,3 0 0,0-2 0,6-1 0,0-1 0,3 0 0,2-1 911,-18 1 1,1 0-912,15 0 0,-3 0 0,-2 0 0,0 0 0,1 0 0,-1 0 0,-1 0 0,-1 0 302,3 0 1,-2 0 0,-1 0 0,0 0 0,1 0-303,-11 0 0,0 0 0,0 0 0,1 0 0,0 0 0,0 0 0,2 0 0,2 0 464,-5 1 0,2-1 0,2-1-464,3-2 0,1-1 0,5 1 0,-2 2 0,6 0 0,-11-9 4771,0 10-4771,40 0 1297,-26 0-1297,31 0 0,-8 0 0,18 0 0</inkml:trace>
  <inkml:trace contextRef="#ctx0" brushRef="#br1" timeOffset="195894">28490 11308 8191,'0'-11'0,"-5"5"5063,4-4-5063,-21 9 2818,9-4-2818,-25 5 1719,-17 0-1719,16 5 0,-1 0 0,1-4 0,-1 1 2895,-5 10 1,1 2-2896,11-7 0,0 1 0,-22 16 0,-6 6 0,8-2 0,-3 2 0,-3 3-684,4-2 0,-2 1 0,-1 2 0,-1 1 684,8-4 0,-2 1 0,1 1 0,1 0 0,2-1 0,0 0 0,2-1 0,1 0 0,1 0 0,1-2 0,-1 1 0,4-1 0,7-3-91,5 1 1,5-2 90,-6-2 0,6-1 0,17 2 0,2-17 0,5 2 0</inkml:trace>
  <inkml:trace contextRef="#ctx0" brushRef="#br1" timeOffset="196198">26722 11879 8191,'-21'42'0,"11"-7"0,1 6 1048,-2 0 1,-1 5 0,1-2-1049,-3 11 0,3-1 1499,-1 2 1,5-6-1500,6-14 1938,14 0-1938,41-29 0,-15-19 0,3-5 0,2 6 0,2-4 0,-2-7 0,3-5 0,-5 2 0,-7 3 0,-3 1 0,11-2 0,-5 1 0,-18 2 0,-9 10 0</inkml:trace>
  <inkml:trace contextRef="#ctx0" brushRef="#br1" timeOffset="204210">16563 11201 24575,'0'-11'0,"-5"5"0,4-3 0,-4-2 0,10-5 0,5-5 0,7 5 0,21 6 0,-5 5 0,4 0 0,6 0 0,-4 0 0,1-2 0,13-7 0,1 0 0,-14 8 0,-2-2 0,-5-6 0,-5 1 0,-3 9 0,-6-8 0,-32 35 0,-13 16 0,-3 5 0,-2 5-311,4-8 1,-1 3 0,0 1 310,-6 7 0,-1 2 0,4-3 0,1 5 0,2-4 0,2-9 0,2-4 0,-1 9 0,25-42 0,23-1 0,9-11 0,4-4 0,2 2 0,1 0-568,11-7 1,0 0 567,-8 2 0,-2 0-157,-1 3 1,-3 1 156,10-4 0,-11 7 0,-30 6 0</inkml:trace>
  <inkml:trace contextRef="#ctx0" brushRef="#br1" timeOffset="205593">17602 11278 24575,'23'-6'0,"19"-15"0,-11 13 0,4 1 0,4-8 0,5-1 0,1 3 0,4 0 0,-3 0-1492,3-2 0,-2 2 1492,15 0 0,-1-1-64,-13-3 0,-6 2 64,0 10 182,10-21 1,-47 25 0,-5-4-1</inkml:trace>
  <inkml:trace contextRef="#ctx0" brushRef="#br1" timeOffset="205844">18231 10928 8733,'5'-6'0,"19"7"5108,9 13-5108,0 5 2737,-1 5-2737,-25-4 1645,-3-4-1645,-14 4 6352,-7-3-6352,0 4 0,1-9 0,10-2 0,1-10 0</inkml:trace>
  <inkml:trace contextRef="#ctx0" brushRef="#br1" timeOffset="206694">19735 10683 8191,'-11'-6'0,"-5"2"5063,-1 4-5063,0 0 2818,2 0-2818,0 16 1719,-4 7-1719,1 25 6784,4-14-6784,23-1 0,3-22 0,22-6 0,19-40 0,-12 15 0,7-22 0,-28 30 0,-14 25 0,7 25 0,-11 7 0,11-1 0,-11-20 0,2-9 0,-4-8 0,0 2 0</inkml:trace>
  <inkml:trace contextRef="#ctx0" brushRef="#br1" timeOffset="207110">20171 10672 24575,'-5'-22'0,"-10"2"0,-35 14 0,5 16 0,-17 9 0,32 14 0,14-10 0,19-8 0,8-10 0,34-21 0,7 12 0,4-12 0,-14 33 0,-20-4 0,-16 23 0,0-13 0,-6 14 0,0-18 0,0 9 0,0-21 0,0 2 0</inkml:trace>
  <inkml:trace contextRef="#ctx0" brushRef="#br1" timeOffset="207261">20513 10816 24575,'0'-6'0,"0"2"0</inkml:trace>
  <inkml:trace contextRef="#ctx0" brushRef="#br1" timeOffset="207660">20615 10609 24575,'29'-24'0,"-2"7"0,27-12 0,-17 13 0,-3 5 0,-18 15 0,-12 24 0,-4 32 0,0-10 0,5 6 0,-4-30 0,4-10 0,0-5 0,-4-7 0,4-4 0</inkml:trace>
  <inkml:trace contextRef="#ctx0" brushRef="#br1" timeOffset="207911">21159 10453 24575,'-4'-6'0,"2"2"0,-2 4 0</inkml:trace>
  <inkml:trace contextRef="#ctx0" brushRef="#br1" timeOffset="208144">21469 10312 24575,'0'44'0,"0"0"0,0 7 0,0 3 0,-8 12 0,1 0 0,5-16 0,0-4 0,-9-3 0,1-6 0,8 3 0,-4-12 0,6-9 0,0-14 0</inkml:trace>
  <inkml:trace contextRef="#ctx0" brushRef="#br1" timeOffset="208326">21528 10926 24575,'6'0'0,"-2"0"0</inkml:trace>
  <inkml:trace contextRef="#ctx0" brushRef="#br1" timeOffset="208778">19616 11633 8191,'17'-19'0,"24"0"0,12 0 123,-3 0 1,5-1 0,1 0-124,4 0 0,2 1 0,0 0 346,-12 4 0,0 1 0,-1 0 0,-3 1-346,18-6 0,-1 3 556,-14 6 1,2 1-1,-1 0-556,-4-1 0,-2-1 0,1 0 1862,20-1 1,-7 0-1863,-3-7 0,-33 11 0,-39 8 0</inkml:trace>
  <inkml:trace contextRef="#ctx0" brushRef="#br1" timeOffset="209078">19787 11849 11284,'27'0'0,"15"-7"0,15-5 0,1 0 541,1 2 0,2-1 0,4-1-541,-11 1 0,5-1 0,1-1 0,-1 0 0,-3 0 0,0-1 0,-2 0 0,-1 1 0,-3 0 0,2-1 0,-2 0 0,-4 1 0,3 0 0,-9 1 2860,-8-3-2860,-31 14 0,1-4 0,-11 5 0</inkml:trace>
  <inkml:trace contextRef="#ctx0" brushRef="#br1" timeOffset="-205982.73">28954 4054 24575,'-11'20'0,"-10"25"0,4 12 0,0 6 0,8 1 0,9-22 0,10-2 0,10-7 0,10-20 0,9 0 0,-1-13 0,-4-4 0,3-2 0,6-5 0,1-1 0,2-2 0,-1-2 0,3-9 0,-7-6 0,-22 1 0,-6-4 0,-1-15 0,-9-2 0,-14 6 0,-8 1 0,-8 5 0,-5 4 0,2 9 0,-3 7 0,-19 9 0,-2 9 0,13 5 0,1 6 0,-11 5 0,5 7 0,19 10 0,5 0 0,-6 9 0,28-9 0</inkml:trace>
  <inkml:trace contextRef="#ctx0" brushRef="#br1" timeOffset="-205237.73">28571 5146 24575,'43'-14'0,"-2"-3"0,4-1 0,5 1 0,0 0-823,-1 1 0,-1 0 823,-10 0 0,-5 5 533,-9 9-533,-9-4 0,-9 6 0,-1 0 0</inkml:trace>
  <inkml:trace contextRef="#ctx0" brushRef="#br1" timeOffset="-204885.73">29302 4828 24575,'17'-11'0,"0"-5"0,13 15 0,-12-5 0,6 6 0,-18 9 0,-1-2 0,-5 8 0,5 0 0,16 8 0,4-1 0,3 0 0,-6-7 0,-16 0 0,-2 1 0,-4 0 0,-13 12 0,-1-10 0,-7 1 0,4-5 0,6-13 0,5 4 0,1-5 0</inkml:trace>
  <inkml:trace contextRef="#ctx0" brushRef="#br1" timeOffset="-204319.73">29489 4625 8191,'-36'-10'0,"0"1"0,-20-2 2441,0 1 0,-4 2-2441,8 5 0,-2 3 0,9 2 0,-3 0 0,2 0 0,-12-1 0,1 3 0,13 7 0,-1 5 0,3-1 0,-5 0 0,2 2 0,-4 9 0,4 5 0,12 5 0,6 1 0,5-3 0,5 1 745,10 6 0,3 1-745,-2-6 0,1 1 885,3 12 1,4 1-886,4-4 0,3 0 3031,-1 0 1,6-2-3032,16-3 0,5-7 0,-9-12 0,3-6-404,11-1 1,3-2 403,-7-1 0,2-3 0,4-5 0,6-3 0,2-3 0,-2-2 0,2-2 0,1-3 0,3 0-821,-4 0 1,3-1 0,0-1 0,0-1 0,-2-1 820,7-4 0,-1-1 0,-1-2 0,0-1 0,4-2 0,2-2 0,-3-1 0,-6 0-83,-6 0 1,-5-1 0,-1 0 82,-2 0 0,-1-1 0,-6-3 0,2-18 0,-16-2 0,-28 9 0,-9 1 0,7 0 0,-5 1 0,-25-7 0,-8 7 0,10 19 0,-3 3 0,4-1 0,-2-2 0,-1 7-211,-15 9 1,0 6 210,3 0 0,5 2 0,-9 11 0,25 2 0</inkml:trace>
  <inkml:trace contextRef="#ctx0" brushRef="#br1" timeOffset="-194437.73">30790 4075 8191,'-5'-6'0,"4"-4"5063,-4 18-5063,5-1 2818,0 13-2818,0 9 1719,0 9-1719,0 2 0,0-2 0,0-9 6784,0-13-6784,0-1 0,5-4 0,-13-5 0,11-2 0,-12-4 0</inkml:trace>
  <inkml:trace contextRef="#ctx0" brushRef="#br1" timeOffset="-194269.73">30692 4264 24575,'0'-10'0,"14"-1"0,1-4 0,24-5 0,-10-5 0,-4 9 0,-13 3 0</inkml:trace>
  <inkml:trace contextRef="#ctx0" brushRef="#br1" timeOffset="-193919.73">30969 4017 8191,'26'-18'0,"3"2"5063,3 8-5063,-20 37 0,-20 14 0,-5 10 2818,-8-17-2818,29 7 1719,6-22-1719,21 29 6784,-1-25-6784,-10-5 0,-13-1 0,-20-12 0,-7 7 0,-15-13 0,12 4 0,1-5 0</inkml:trace>
  <inkml:trace contextRef="#ctx0" brushRef="#br1" timeOffset="-193436.73">30849 3768 24575,'-45'2'0,"1"0"0,0 2 0,2 4 0,9 7 0,1 4 0,-5 8 0,5 7 0,11 12 0,4 6 0,0-8 0,0 3 0,6 2-303,10 6 1,6 3 0,1-2 302,-2-6 0,2-1 0,3-3 0,10 10 0,6-5 0,7-8 0,4-7 0,-4-16 0,3-4 0,21 9 0,4-7 0,-6-20 0,0-5 0,1 7 0,0-5 74,1-17 1,-4-8-75,-10 0 0,-4-4 0,-1-12 0,-6-6-736,-15 9 0,-4-3 0,-3 2 736,-1-11 0,-6 1 0,-7-5 0,-6 4 0,4 20 0,-5 4 0,-17-8 0,-7 4 0,0 6 0,-4 4 0,-13-2 0,-1 5-8,10 8 1,1 5 7,4 3 0,5 2 0,-5 4 16,7 13 0,20-10 1,-1 10-1</inkml:trace>
  <inkml:trace contextRef="#ctx0" brushRef="#br1" timeOffset="-192236.73">30873 4854 24575,'-5'47'0,"-1"1"0,1 0 0,2 0 0,2-5 0,2 0 0,-1-1 0,0-3 0,0 8 0,0-20 0,0-33 0,0-1 0,0-2 0</inkml:trace>
  <inkml:trace contextRef="#ctx0" brushRef="#br1" timeOffset="-191980.73">30736 5055 24575,'6'-31'0,"8"-5"0,14-14 0,-1 16 0,-1 6 0,-16 33 0,0 2 0,-9 8 0,8-4 0,2 1-1696,5-6 0,-4 0 0,-3-6 0</inkml:trace>
  <inkml:trace contextRef="#ctx0" brushRef="#br1" timeOffset="-145602.73">24377 5498 24575,'43'-23'0,"0"1"0,-3 2 0,3-3 0,0-1 0,3-4 0,0 0-571,-3 1 0,-1-1 1,1 0 570,2-5 0,2 0 0,-1-2 0,0-1 0,1-1 0,-1 0 0,-1 0 0,0 1 0,-2 0 0,-4 4 0,-2 0 0,-1 2 277,9-7 0,-3 4-277,-8 6 0,-3 3 283,17-8-283,-8 7 0,-2 1 0,1 0 875,0-1-875,-2 2 0,-7 2 0,-6 3 0,-7 4 0,-5 5 0,-6 5 0,-8 2 0,-8 2 0,-6 0 0,-15 7 0,7-2 0,-5 6 0,11-7 0,4-1 0,3-2 0,2-1 0,2 0 0,1 0 0,2 0 0,3 0 0,9 0 0,1-1 0,8-1 0,-2 1 0,-1-1 0,-1 2 0,0 0 0,-1 0 0,-2 1 0,-1 2 0,0 1 0,1 2 0,2 0 0,0-1 0,0-1 0,-3 0 0,-4 1 0,-3 1 0,-2 1 0,0 2 0,-2 0 0,-3 2 0,-3-2 0,0 0 0,1-2 0,4-3 0,1-1 0</inkml:trace>
  <inkml:trace contextRef="#ctx0" brushRef="#br1" timeOffset="54608.27">8727 13204 24575,'0'0'0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5:48:11.658"/>
    </inkml:context>
    <inkml:brush xml:id="br0">
      <inkml:brushProperty name="width" value="0.05292" units="cm"/>
      <inkml:brushProperty name="height" value="0.05292" units="cm"/>
      <inkml:brushProperty name="color" value="#00B050"/>
    </inkml:brush>
  </inkml:definitions>
  <inkml:trace contextRef="#ctx0" brushRef="#br0">18685 7846 24575,'17'0'0,"42"0"0,1-2 0,12 0-1519,-24 0 1,4-1-1,4-1 1,3 1-1,1-1 1519,-5 0 0,2 0 0,2 0 0,2-1 0,1 1 0,0-1 0,1 0-407,-1 1 1,2-1 0,0 0-1,1 0 1,1 0 0,0 0-1,0 0 1,1 0 406,-6 0 0,1 1 0,0-1 0,0 1 0,0-1 0,1 1 0,-1-1 0,0 1 0,0 0 0,-1 0 0,0-1 0,0 1 0,0 0 0,0 0 0,-1 0 0,0 0 0,0 1 0,-1-1-62,4 0 0,-1 0 0,0 1 0,-1-1 0,0 1 0,-1-1 0,0 1 0,-1 0 62,2 0 0,0-1 0,-1 1 0,0 0 0,-2 0 0,0 1 0,-1-1-166,2 1 1,-1-1 0,-1 1-1,-1 0 1,-2 0 0,-1 0 165,10 1 0,-1 0 0,-3 1 0,-2-1 639,6 1 1,-2 0-1,-4 0-639,11 1 0,-7 0 1995,-15 0 0,-7 2-1995,9 4 3837,-23 0-3837,-14-1 544,-3-3 1,-5-2 0,-2 1 0</inkml:trace>
  <inkml:trace contextRef="#ctx0" brushRef="#br0" timeOffset="15816">22416 7988 24575,'-21'8'0,"-25"21"0,10-6 0,-2 3 0,-8 9 0,-1 2 0,-4 6 0,1 1 0,3 3 0,1 1 0,3 0 0,3 1 0,4-3 0,2-1 0,7-6 0,3-2 0,-10 20 0,12-12 0,8 18 0,10-29 0,2 3 0,-1 15 0,1 3 0,2-1 0,0 1 0,1 4 0,0 0 0,3-4 0,2-1 0,3-4 0,2-2 0,2-5 0,2-2 0,1-7 0,1-2 0,12 18 0,5-9 0,13-6 0,-13-16 0,3-1 0,8 0 0,2 0 0,8-2 0,1-1 0,4-1 0,0-1 0,1-3 0,1-1 0,-18-5 0,1 0 0,0 0-147,1-2 0,0 0 0,0 0 147,2-1 0,0-1 0,1 0 0,2 1 0,0-1 0,1-1 0,3-1 0,0-1 0,-1-1 0,-5-1 0,-1 0 0,-2 0 0,11-2 0,-4-1 0,-11-2 0,-1-1 0,8-2 0,4-2 0,2 1 0,6-1 0,3 0-710,-13 3 0,3 0 0,1 0 0,3 0 0,1 0 710,0 0 0,2 1 0,1 0 0,2 0 0,0 0 0,1 0-523,-6 2 1,1 0-1,1 0 1,0 0-1,0 1 1,0 0-1,1 0 523,-1 0 0,2 1 0,-1-1 0,0 2 0,0-1 0,1 1 0,-1 0 0,0 0 0,1 1 0,1 0 0,-1 0 0,-1 0 0,-1 1 0,-2 0 47,1 1 0,-1-1 0,-1 1 0,-2 1 0,-1-1 0,-3 1-47,9 0 0,-2 0 0,-3 1 0,-3 0 0,-1 0 0,-3 0 0,-3 0 0,2-1 0,-1-3-379,0-1 1,4-2-1,4-2 379,0 0 0,5-1 0,1-1 0,2-1 70,-5 1 0,2-1 1,0 0-1,1-1 1,1 0-71,1 0 0,2-1 0,0 0 0,-1-1 0,1 1 0,-1 1 0,1-1 0,-1 0 0,-1 1 0,-3 0 878,4-1 1,-2 1-1,-3 1 1,-4 0-879,0 0 0,-4 1 0,-5 2 0,2 1 0,-7 1 0,4 0 0,-10-1 0,5-4 0,19-8 0,7-4 111,-14 2 0,3-3 0,1-1-111,-12 5 0,1-1 0,-1-1 0,1 1 0,12-8 0,0 0 0,-3 0 974,-9 5 0,-1-1 0,-4 3-974,6-5 0,-5 4 0,14-10 0,-25 14 0,-11 6 0,-5 2 1382,2-4-1382,1-5 0,4-2 0,-1 0 0,-3 1 0,-5-5 0,-4-14 0,-5-20 0,-7 21 0,-5-2 0,-6-5 0,-6 0 0,-6 0 0,-5 2 0,-7 3 0,-3 3 0,-1 5 0,-2 5 0,-4 4 0,-2 5 0,-1 3 0,-1 4 0,-2 3 0,-2 3 0,-1 3 0,-1 2 0,3 2 0,0 1 0,1 0 0,0 0 0,5 0 0,1 0 0,6 0 0,0 0 0,4 0 0,0 0 0,3 0 0,1 0 0,1 0 0,1 0 0,-22 0 0,18 0 0,-13 0 0,12 0 0,-4 0 0,-20 0 0,-7 0-554,22-1 0,-3 0 0,-3 0 1,-1-1 553,-9-1 0,-2 0 0,-1-1 0,-2 0-624,8-1 0,-1 0 0,-2 0 0,0 0 1,-1-1 623,5 1 0,-1 0 0,-1-1 0,0 1 0,0-1 0,0 1 0,0 1 0,-1-1 0,1 1 0,0-1 0,-1 1 0,1 1 0,-1-1 0,1 1 0,0 1 0,-1-1 0,1 1 0,0 0 0,2 0 0,0 1 0,0 0 0,1 0 0,0 1 0,1 0-362,-8 0 0,1 1 0,1 0 0,0 1 0,2-1 362,5 1 0,1 0 0,0 0 0,2 0 0,1 1-140,-4 1 1,1 0-1,2 0 1,2 1 139,-6 1 0,4 1 0,3 0 775,-7 1 0,6-1-775,14-2 0,1-1 1475,2-2 0,0 0-1475,-12 0 0,-3 1 0,5 1 0,-3 2 0,-3 1 163,-11 2 0,-3 2 0,-3 2-163,7 0 0,-2 1 0,-2 1 0,-1 1-414,8-2 0,-2 2 0,-1-1 0,0 1 0,0 0 414,-2 1 0,-1 0 0,1 0 0,-1 0 0,1 0 0,2-1 0,1 1 0,-1-1 0,2 0 0,3 0-207,-5 1 0,3 0 1,2 0-1,2-1 207,-5 1 0,4 0 0,2-1 0,-10 5 0,4-2 0,11-3 0,3-1 776,8-3 1,3 0-777,-21 9 2978,13-4-2978,10-1 1079,10-5-1079,7-2 0,8-5 0,3-2 0</inkml:trace>
  <inkml:trace contextRef="#ctx0" brushRef="#br0" timeOffset="18184">30134 6033 24575,'-28'11'0,"-24"19"0,9-1 0,-5 5 0,9-4 0,-1 2 0,-1 1-695,-3 5 0,-1 2 1,1 1 694,-1 2 0,0 2 0,3 0 0,5-5 0,1 0 0,2 0 204,4-4 0,1 0 0,1-1-204,-7 10 0,2-1 179,0 0 0,1-3-179,10-13 0,2-2 0,-19 24 0,27-35 1067,5-6-1067,2-2 47,1-3-47,-1-1 0,1 0 0,2-2 0,0-6 0,2-9 0,0-8 0,0-3 0,0 0 0,0 5 0,0 4 0,0 4 0,-1 5 0,-2 3 0,-1 2 0,-1 1 0,0 1 0,0 0 0,0 0 0,0 0 0,1-1 0,2 0 0,1-3 0,2 3 0,1 2 0,3 6 0,1 2 0,0 2 0,-1 0 0,-2-1 0,-1-3 0,2 0 0,1 1 0,1 1 0,2 2 0,0 2 0,1-1 0,1 1 0,-2-1 0,0-3 0,-1-4 0,0-3 0,1-2 0,0 0 0,2 0 0,-1-2 0,2-4 0,-1-4 0,1-2 0,-1 0 0,-2 3 0,0 1 0,-1 4 0,-1 2 0,0 1 0,0 1 0,-2 0 0,1 0 0,-2 0 0,0 0 0,0 0 0,0 0 0,3 0 0,-4 0 0,2 0 0</inkml:trace>
  <inkml:trace contextRef="#ctx0" brushRef="#br0" timeOffset="30683">13025 8991 24575,'33'0'0,"31"0"0,-1 0 0,-15 0 0,3 0 0,-5 0 0,2 0 0,9 0 0,4 0 0,-15 0 0,0 1 0,2 0-170,1 0 1,0 1 0,1 0 169,0 1 0,1 0 0,-1 0 0,-4 1 0,0-1 0,-1 1 0,21 1 0,0 1 0,-20-1 0,0-1 0,0 0 0,1 0 0,0-1 0,-1 1 0,2 0 0,-1 0 0,0 0 0,-2-1 0,0 0 0,-1-1 0,18 2 0,-1-1-33,-2 0 0,-1-1 33,-1-1 0,0 0 0,2 0 0,-1 0 0,-2-2 0,-3 0 0,-11 1 0,-4-1 0,17 0 0,-4 1 0,-12-1 0,6-2 0,2-1 0,5-2 0,4 0-426,-3-1 0,2 1 1,3-2-1,0 1 426,6-1 0,1 0 0,1 0 0,0 0 0,-13 2 0,1 1 0,0 0 0,-1 0 0,-1 1 0,9 0 0,0 0 0,-1 1 0,-2 1-193,8 0 0,-2 1 0,-2 0 193,-9 1 0,-2 1 0,-1 0 0,12 2 0,-3 1 0,-15 1 0,-3 0 0,21 7 0,-25-2 2138,-16-6-2138,-9-2 0,-6-2 0,-2 0 0</inkml:trace>
  <inkml:trace contextRef="#ctx0" brushRef="#br0" timeOffset="37933">13118 10584 24575,'39'-1'0,"0"0"0,21-3 0,7-2 0,-20 2 0,2 0 0,4-1 0,0 1-1014,-2 0 0,1 0 1,2 0-1,1 0 1,0 1 1013,4-1 0,2 0 0,1 1 0,-1 0 0,1 0 0,-1 1 0,1 0 0,-1 1 0,0 0 0,-1 0 0,-4 0 0,0 0 0,0 0 0,-2 1 0,-1 0 56,7-1 1,-1 1 0,-2 1 0,-2-1-57,9 0 0,-2 0 0,-4 0 545,10 0 1,-5 0-546,-15 0 0,-6 0 0,14 0 0,-24 0 2556,-8 0-2556,-6 0 1194,-5 0-1194,-5 0 0,-3 0 0,-3 0 0,-1 0 0</inkml:trace>
  <inkml:trace contextRef="#ctx0" brushRef="#br0" timeOffset="40114">2716 9507 24575,'-35'0'0,"-9"0"0,-23 0 0,29 0 0,0 0 0,-2 0 0,1 0 0,-25 2 0,25 1 0,20 1 0,16-1 0,8-2 0,3-1 0,0 2 0,2 14 0,4 25 0,-5-9 0,0 4 0,0 10 0,0 3 0,0 3 0,-1 1 0,-3-4 0,0-2 0,-3-8 0,1-3 0,-1 15 0,-2-20 0,0-8 0,3-1 0,3 5 0,4 3 0,7 4 0,3 0 0,4-3 0,1-3 0,-4-5 0,-2-4 0,-5-6 0,1-3 0,3-3 0,9-2 0,11-1 0,13-3 0,7-1 0,0 0 0,-9 0 0,-15-1 0,-13 0 0,-9-2 0,-4-3 0,-3 1 0,-2 0 0,-1 2 0</inkml:trace>
  <inkml:trace contextRef="#ctx0" brushRef="#br0" timeOffset="43082">1859 9984 24575,'-13'15'0,"-12"11"0,-14 10 0,-6 5 0,5-3 0,11-11 0,12-10 0,8-8 0,4-3 0,3-1 0,2-4 0,6-2 0,11-4 0,15-2 0,14-2 0,10-4 0,2-1 0,-4 0 0,-11 1 0,-13 3 0,-10 4 0,-9 2 0,-5 2 0,-10 2 0,-11 0 0,-9 0 0,-12 0 0,-10-1 0,-10-4 0,23 1 0,-1-1 0,1-1 0,0 0 0,-25-5 0,12 4 0,16 4 0,10 0 0,6 1 0,6 1 0,5 1 0,3 0 0,5 0 0,3 2 0,-1 1 0,1 3 0,5 5 0,18 18 0,-7-7 0,3 2 0,6 6 0,1 1 0,2 2 0,-2-1 0,-6-4 0,-2-2 0,12 14 0,-16-16 0,-11-12 0,-4-5 0,-3-4 0,-2-1 0,0-1 0,0 0 0,1-1 0,-1-1 0,-1-4 0,0-5 0,-1-9 0,0-8 0,0-6 0,0-11 0,0-9 0,0-13 0,0 29 0,0-1 0,0 2 0,0 0 0,0-26 0,0 17 0,0 15 0,0 16 0,-2 7 0,0 7 0,-1 4 0,-2 2 0,2 1 0,0-1 0,-1-1 0,0 0 0,-1 0 0,1 0 0,-1 0 0,1-2 0,2 0 0,1 1 0,-2 3 0,3-4 0,-3 1 0</inkml:trace>
  <inkml:trace contextRef="#ctx0" brushRef="#br0" timeOffset="55682">18822 12080 24575,'36'0'0,"0"0"0,20 0 0,8 0 0,-4 0 0,5 0 0,2 0-795,-10 0 1,1 0-1,0 0 1,-1 0 794,-2 0 0,0 0 0,-1 0 0,-1 0 0,9 0 0,-2 0 0,-4 0 500,3 0 0,-7 0-500,12 0 522,-29 0-522,8 0 0,10 0 0,-14 0 0,-7 0 0</inkml:trace>
  <inkml:trace contextRef="#ctx0" brushRef="#br0" timeOffset="56834">25582 12067 24575,'30'0'0,"9"0"0,12 0 0,-5 0 0,6 0 0,5 0 0,3 0-1407,-7 0 1,4 0 0,2 0-1,2 0 1,2 0 0,0 0 1406,-7 0 0,2 0 0,0 0 0,2 0 0,1 0 0,0 0 0,0 0 0,0 0-302,-2 0 0,0 0 0,0 0 0,1 0 0,1 0 1,-1 0-1,0 0 0,1 0 0,-2 0 302,8 0 0,0 0 0,0 0 0,0 0 0,-1 0 0,1 0 0,-2 0 0,1 0 0,-4 0 0,0 0 0,-1 0 0,0 0 0,0 0 0,-1 0 0,0 0 0,-1 0 12,4 0 1,-1 1 0,-1-1 0,0 0 0,-1 0 0,-1 0 0,-1-1-13,2 1 0,-1 0 0,-1 0 0,-1 0 0,-2-1 0,-1 0-143,14 0 1,-2 0 0,-2-1 0,-4-1 142,7-2 0,-5-1 0,-6 1 0,-8 0 0,-7 0 0,7-7 0</inkml:trace>
  <inkml:trace contextRef="#ctx0" brushRef="#br0" timeOffset="58566">4081 13055 24575,'21'0'0,"15"0"0,11 0 0,5 0 0,8 0 0,5 0-1581,-14 0 1,2 0-1,3 0 1,2 0 0,4 0 1580,-10 0 0,4 0 0,1 0 0,2 0 0,2 0 0,0 0 0,1 0 0,1 0-393,-6 0 1,1 0-1,0 0 1,2 0-1,0 0 1,1 0 0,0 0-1,1 0 1,0 0-1,0 0 393,-1 0 0,1 0 0,1 0 0,1 0 0,-1 0 0,1 0 0,0 0 0,0 0 0,0 0 0,0 0 0,0 0 0,-2 0 0,2 0 0,-1 0 0,0 0 0,0 0 0,0 0 0,0 0 0,-1 0 0,1 0 0,-2 0 0,0 0 0,2 0 0,0 0 0,0 0 0,-1 0 0,0 0 0,-1 0 0,0 0 0,0 0 0,-1 0 0,0 0-58,8 0 0,0 0 0,0 0 0,-1 0 0,-1 0 0,0 0 0,-2 0 0,0 0 58,2 0 0,-1 0 0,-2 0 0,0 0 0,0 0 0,-1 0 0,0 0-194,6 0 0,-1 1 0,1-1 0,-2 0 0,-2 0 0,-3 0 194,-1 1 0,-2 0 0,-2 0 0,-1 0 0,-2 0 395,4 1 0,-1 0 0,-2 0 0,-2 1-395,3 1 0,-2 0 0,-5 0 2131,6 2 1,-5 1-2132,-12-3 0,-4 0 3997,8 1-3997,-21-3-930,-11 0 1,-6-1-1,-3 1 1</inkml:trace>
  <inkml:trace contextRef="#ctx0" brushRef="#br0" timeOffset="64599">23657 1759 24575,'0'-10'0,"2"-6"0,11-15 0,2-22 0,-5 12 0,-1-3 0,-3-13 0,-1 0 0,1 14 0,-1 3 0,-4-9 0,-2 20 0,1 62 0,0 21 0,-1-11 0,2 2 0,2 3 0,2 3 0,0-3 0,-2-1 0,6-9 0,28-7 0,3-52 0,-12 4 0,-1-5 0,4-17 0,-4-5 0,-10 9 0,0 0 0,5-5 0,-5 4 0,-13 1 0,11 64 0,-27 19 0,11-3 0,-1 3 0,-9-4 0,-1 1 0,10 12 0,1 2 0,-10 0 0,1-1 0,8 0 0,1-2 0,-4-14 0,0-6 0,5-6 0,0-17 0</inkml:trace>
  <inkml:trace contextRef="#ctx0" brushRef="#br0" timeOffset="64899">24490 1317 24575,'0'29'0,"0"34"0,0-24 0,0 1-732,0 3 0,0 1 732,0-2 0,0-3 0,0 9 476,0-5-476,0-18 60,-5-10 1,4-10 0,-4-5-1</inkml:trace>
  <inkml:trace contextRef="#ctx0" brushRef="#br0" timeOffset="65097">24362 1605 8191,'8'-5'0,"16"-2"4152,34-15-4152,-6 4 2921,-2 1-2921,-26 8 457,-9 9 0,-9 0 0,-1 0 0</inkml:trace>
  <inkml:trace contextRef="#ctx0" brushRef="#br0" timeOffset="65399">24341 1899 24575,'16'-5'0,"21"-4"0,16-13 0,-19 11 0,3 1 0,2-2 0,-2 1 0,13 1 0,-17 3 0,-14 7 0,-12 0 0,2 0 0</inkml:trace>
  <inkml:trace contextRef="#ctx0" brushRef="#br0" timeOffset="66700">25417 1424 24575,'6'26'0,"-1"8"0,-20 9 0,-8 4 0,-15-6 0,5-18 0,3-17 0,7-15 0,5-7 0,6-23 0,16-6 0,3 13 0,5-1 0,3-2 0,7 2 0,15-6 0,8 3 0,-9 13 0,4 3 0,4 3-371,9 1 1,5 4 0,0 3 370,4 0 0,1 3 0,-3 3-1010,-10 5 0,-3 3 1,-1-1 1009,14-3 0,-6 1 0,2 9 0,-13-11 0,-27 0 0,-3 0 0,-18 0 0</inkml:trace>
  <inkml:trace contextRef="#ctx0" brushRef="#br0" timeOffset="67947">23287 1029 24575,'-6'39'0,"-4"25"0,-3-19 0,-5 6 0,1 3 0,0 6 0,1 2 0,-1 2-622,0-9 0,-1 2 0,-1 0 0,2-2 622,-2 7 0,2-2 0,1-6 397,2-4 0,2-6-397,-8 12 410,19-39-410,-4-2 0,5-4 0,5-5 1284,9 11-1284,18-13 0,21 13 0,13 3 0,-21-13 0,4-1 0,4-1 0,2 3-741,-5 1 1,3 2 0,2 1 0,2-1-1,0 0 1,2-2 740,-1-3 0,3-1 0,1-2 0,0 0 0,1 0 0,-2 1 0,-2 1-886,4 2 1,-3 2-1,0 0 1,0 0 0,-1-1-1,1-2 886,1-3 0,0-2 0,0-1 0,-1-1 0,-1 1 0,-3 1 0,9 2 0,-4 1 0,0 0 0,3-1-314,-1-2 0,2-1 1,1 0-1,0 0 1,0-1 313,-3-1 0,-1-1 0,0 0 0,1 0 0,1 0 0,-6 1 0,2-1 0,1 1 0,-1-1 0,-1 0 0,-5 0-406,9 0 1,-4 0 0,-3-1 0,-1-2 405,7-3 0,-3-2 0,-6 1 0,-5 3 0,-5-1 1043,-4-8 1,-3-3-1044,-5 1 0,-4-1 4767,16-19-4767,-22 8 0,-3-1 0,8-20 698,-10 15 0,-1-2-698,-1 7 0,1-3 0,1-9 0,1-5 0,1 0 0,3 0 0,2 0 0,0-2 0,-2 2 0,2-3 0,-1 1 0,0 4 607,1-2 0,-1 4 0,-1 2-607,8-11 0,-5 8 0,-7 6 0,-8 15 0,-9 0 0,-20 1 0,-35-6 0,22 19 0,-7 2-318,-13-2 1,-10 0-1,-2 0 318,7 1 0,-3 2 0,-2-1 0,-4-1-754,10 1 1,-3-1-1,-2 0 1,-2 0-1,-1-1 1,-1 0 753,10 2 0,-1-1 0,-1 0 0,-1 0 0,0 0 0,-1 0 0,-1 1 0,0-1 0,2 2 0,-1 0 0,-1 0 0,0 1 0,-1-1 0,1 1 0,0 0 0,2 0 0,1 0-470,-7-1 1,3 1 0,1-1 0,0 1 0,0 0 0,-2 1 0,-2 1 469,6 1 0,-3 1 0,-1-1 0,0 2 0,-1 0 0,0 0 0,0 2 0,2 0 0,1 1-367,-2 2 1,1 1 0,1 1-1,0 1 1,1 1 0,0-1-1,2 1 1,1-1 366,-10 0 0,1 0 0,2 0 0,0 0 0,1 1 0,0 1 0,-1 0 0,-4 2 0,1 0 0,4 0 0,8 0 0,11 0 381,4 3 0,9-2-381,-27 6 827,83-2 0,-19-9 1,19 3-1</inkml:trace>
  <inkml:trace contextRef="#ctx0" brushRef="#br0" timeOffset="73180">20937 12585 8191,'6'29'0,"-4"2"0,-2 8 958,-5 12 1,-3 8 0,1 4-959,2-4 0,1 3 0,0 2 0,-3 0 0,-1-8 0,-3 1 0,0 0 0,1-1 0,1-1 247,3 4 1,2-2 0,0-2 0,0-2-248,-3 4 0,-1-4 0,3-7 0,5 18 2121,0-21-2121,14-18 0,31-9 0,-10-13 0,3-2 1411,19 1 0,5-4-1411,-16-3 0,2-2 0,3-1 0,6 1 0,4-1 0,3 0 0,0-1 0,-9 2 0,1-1 0,0 0 0,2-1 0,0 1 0,5-2 0,3 0 0,-1-1 0,0 1 0,-2 1 0,7 1 0,-1 0 0,-4 1 0,-4 0 0,-4-1 0,-4 1 0,-6 0 0,-1 0 0,-10 2 1886,-13 5-1886,-17-9 2737,-10 7-2737,-11-20 0,-23 9 0,-21-14 0,24 14 0,-6 1 0</inkml:trace>
  <inkml:trace contextRef="#ctx0" brushRef="#br0" timeOffset="73850">20574 12750 24575,'13'-23'0,"16"-11"0,5-10 0,-11 19 0,-2 0 0,11-13 0,-9 7 0,2-1 0,20-16 0,-4-3 0,-9 24 0,-26 18 0,8 7 0,13 12 0,12 14 0,-9-7 0,0 1 0,10 12 0,0-14 0,-24-5 0,4-10 0,-3 9 0,4-4 0,-4 0 0,4 3 0,-14-8 0,2 4 0</inkml:trace>
  <inkml:trace contextRef="#ctx0" brushRef="#br0" timeOffset="114760">19943 6351 24575,'23'0'0,"20"0"0,-10 0 0,4 0 0,14 0 0,5 0 0,-10 0 0,3 0 0,1 0-606,7 0 0,2 0 0,2 0 606,-10 0 0,2 0 0,2 0 0,0 0-551,5 0 0,2 0 1,1 0-1,2 0 551,-4 0 0,1 0 0,2 0 0,0 0 0,1 0 0,-9 0 0,0-1 0,1 1 0,-1-1 0,1 1 0,-1 0 0,9-1 0,0 0 0,0 1 0,-2-1 0,0 1 0,-7-1 0,0 0 0,0 1 0,-4-1 0,-3 1 0,8-1 0,-4 1 0,-5 0 0,0 0 0,-7 1 0,-7 0 0,-37 1 1188,0-2-1188,2 0 2833,26-1-2833,13-3 0,8-3 0,1 1 0,5-2 0,4 0-668,0 0 1,4-1 0,3 0 0,1 0 667,-7 1 0,2 0 0,2 0 0,0 0 0,-1 1 0,3 0 0,0 0 0,0 1 0,1 1 0,-1-1 0,-1 2 0,1 0 0,0 0 0,-2 1 0,0 0 0,-5 1 0,0 0 0,-2 1 0,0 0 0,-1 0 0,6 0 0,-2 1 0,-1 0 0,-2 0 0,5 0 0,-3 0 0,-4 0 0,5 0 0,-4 0 0,-7 0 0,1 0 0,11 0 0,4 0-562,-2 0 1,3 0 0,4 0 561,-8 0 0,3 0 0,1 0 0,0 0 0,3 0 0,0 0 0,0 0 0,0 0 0,-5 0 0,1 0 0,-2 0 0,-2 0 0,8 0 0,-3 0 0,-2 0-30,-9 0 1,-3 0 0,-2 0 29,10 0 0,-4 0 1201,-10 0 1,-3 0-1202,21 0 0,-14 0 0,-12 0 1925,-4 0-1925,-5 0 113,-3 0-113,-3 0 0,-5 0 0,-4 0 0,-4 0 0,-3 0 0,-2 0 0,-1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5:51:03.649"/>
    </inkml:context>
    <inkml:brush xml:id="br0">
      <inkml:brushProperty name="width" value="0.05292" units="cm"/>
      <inkml:brushProperty name="height" value="0.05292" units="cm"/>
      <inkml:brushProperty name="color" value="#00B050"/>
    </inkml:brush>
  </inkml:definitions>
  <inkml:trace contextRef="#ctx0" brushRef="#br0">8698 3773 24575,'34'3'0,"11"-5"0,8 1 0,8 4 0,7 2-2862,-6 0 0,5 0 0,0-1 2862,-4-2 0,2-2 0,6 1 0,-15 1 0,5 0 0,3 0 0,2 1 0,0-1 0,0 1 0,-6 0 0,-1 0 0,1 0 0,1 0 0,0 0 0,2 0 0,1 0 0,-6 0 0,1-1 0,1 0 0,2-1 0,-1 1 0,1 0 0,0 0 0,0 1 0,-2 0 0,1 0 0,0 1 0,1 1 0,0-1 0,-1 1 0,0-1 0,-3 1 0,-1-1 0,-3 1-56,8 0 1,-4 0 0,-1 0 0,-2 0 0,-1 0 0,-1-1 55,7 0 0,1-1 0,-2 0 0,-6 0 0,-9 1 888,0 2 1,-10-1-889,6-5 0,-51 0 0,3 0 1041,-29 0 0,24 0 0,-4 0 0</inkml:trace>
  <inkml:trace contextRef="#ctx0" brushRef="#br0" timeOffset="34949">22349 1950 8191,'-16'0'0,"-3"0"5063,2 5-5063,-3-4 2818,0 25-2818,-20 12 0,20 5 0,3 9 0,2-8 0,-1 3 0,1 0-45,0-2 0,0 0 1,3 1 44,4 7 0,4 1 0,-1-3 0,-5 5 0,2 0 1635,5 0 1,3 4 0,3-2-1636,2-13 0,3-2 0,0 2 0,0 11 0,1 3 0,4-5 0,13 1 0,3-7 0,-9-14 0,0-4 0,19 4 0,-10-28 0,-7-6 0,-2 0 0,-11 0 0</inkml:trace>
  <inkml:trace contextRef="#ctx0" brushRef="#br0" timeOffset="35933">22466 2487 24575,'14'32'0,"3"22"0,-7-16 0,-1 2 0,-2-5 0,-2-1 0,3 4 0,-1-3 0,-5-2 0,4 0 0,-6-32 0,0-33 0,0-11 0,0-22 0,8 17 0,-6 10 0,16 12 0,-11 15 0,8 5 0,-4 6 0,-5 17 0,3-3 0,2 15 0,1-18 0,13-1 0,-8-17 0,17-6 0,-6-1 0,-2 0 0,-2 14 0,-7 1 0,0 13 0,-2-7 0,-2 4 0,2-1 0,10-8 0,2 4 0,10-21 0,-13 2 0,5-23 0,-14 8 0,4 6 0,-12 18 0,2 11 0,10 16 0,0-11 0,15 2 0,-17-14 0,11-14 0,-20-3 0,5-17 0,-38 0 0,9 6 0,-16 2 0,17 20 0,9 6 0,1 2 0,5 2 0</inkml:trace>
  <inkml:trace contextRef="#ctx0" brushRef="#br0" timeOffset="36335">23428 2471 24575,'0'-16'0,"-5"5"0,-5 7 0,-6 30 0,5-2 0,2 12 0,18-8 0,8-21 0,4 2 0,23-41 0,-10-18 0,-11 5 0,-3-3 0,-8 4 0,-3 1 0,-3-4 0,-3 3 0,-3-19 0,-6 34 0,5 59 0,-2 8 0,0 3 0,3 23 0,0-6 0</inkml:trace>
  <inkml:trace contextRef="#ctx0" brushRef="#br0" timeOffset="36683">23840 2414 24575,'7'-16'0,"14"-9"0,-17 11 0,17-12 0,-19 10 0,-5-11 0,-16 15 0,-4-4 0,-5 16 0,3 13 0,0 12 0,3 11 0,14 9 0,13-13 0,22-5 0,4-16 0,17-13 0,10-18 0,-9-12 0,-11 10 0,-23 2 0</inkml:trace>
  <inkml:trace contextRef="#ctx0" brushRef="#br0" timeOffset="36933">24218 1556 24575,'15'45'0,"1"0"0,5 10 0,0 4 0,-3-6 0,0 4 0,-2-2-536,-3-9 0,-2-1 1,-1 1 535,1 12 0,-2 2 0,-5-5 0,-6-3 0,-5-3 0,-4 10 0,-8-2 0,-16-13 0,-4-7 0,-3 2 0,-16-7 0</inkml:trace>
  <inkml:trace contextRef="#ctx0" brushRef="#br0" timeOffset="37286">22226 3430 24575,'47'-28'0,"1"1"0,-8 2 0,4-1 0,-4 4 0,7-2 0,2-1 0,-1 0-1717,1 0 1,0 1 0,0-2-1,2-3 1717,-3-1 0,2-3 0,0-2 0,0 1 0,1 2 0,-2 3 0,2 1 0,-1 1 0,-1 0 0,-3 0 0,-2-3 0,-2-1 0,-1 2 0,-2 5 0,26-6 0,-8 8 0,-9 4 1985,-9 15-1985,-26 4 0,-6 1 0,-13 7 0</inkml:trace>
  <inkml:trace contextRef="#ctx0" brushRef="#br0" timeOffset="37617">22596 3472 12053,'-6'-4'0,"26"-8"877,23-11 1,9-3-878,-1 7 0,2-1 0,-5-1 0,4-1 0,0 0 0,3 3 0,2 2 0,-3-1 675,-5 0 1,-1 0 0,2 0-676,7-2 0,3 1 0,-4-1 0,-10 2 0,-2 0 0,-4 2 0,1 3 0,-5 1 0,13-12 1752,-34 23-1752,-23-4 0,9 5 0,-15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5:51:49.665"/>
    </inkml:context>
    <inkml:brush xml:id="br0">
      <inkml:brushProperty name="width" value="0.05292" units="cm"/>
      <inkml:brushProperty name="height" value="0.05292" units="cm"/>
      <inkml:brushProperty name="color" value="#00B050"/>
    </inkml:brush>
    <inkml:brush xml:id="br1">
      <inkml:brushProperty name="width" value="0.05292" units="cm"/>
      <inkml:brushProperty name="height" value="0.05292" units="cm"/>
      <inkml:brushProperty name="color" value="#FF0000"/>
    </inkml:brush>
  </inkml:definitions>
  <inkml:trace contextRef="#ctx0" brushRef="#br0">2955 3904 24575,'-1'-4'0,"2"2"0,14-2 0,-3 4 0,25 0 0,24 0 0,-15 0 0,4 0 0,-2 0 0,3 0 0,4 0-560,-3 0 1,2 0-1,2 0 1,0 0 559,-2 0 0,1 0 0,0 0 0,2 0 0,-3 0 0,1 0 0,1 1 0,0-1 0,-1-1 0,6-2 0,0 0 0,-2-1 0,-1 1 0,8 2 0,-1 0 0,2 0 0,-8-2 0,3-1 0,-1 1 0,-3 0 0,4 3 0,-3 0 0,3 0 0,-4 0 0,3 0 0,2 0 0,-2 0 0,-3 0 0,0 0 0,-1 0 0,-1 0 0,5 0 0,-3 0 0,3 0 0,-6 0 0,1 0 0,1 0 0,-2 0 0,5 0 0,-2 0 0,4 0 0,-2 1 0,3-1 0,2 0 0,0-1-1236,1-1 0,2-2 0,-1 0 0,-3 1 1236,-10 2 0,-1 1 0,-2-1 0,1 0 0,-2-2 0,-1-1 0,1 1 0,1 0-301,6 2 0,2 1 1,0 1-1,-1-1 301,-7 0 0,-2 0 0,1 0 0,2 0 0,3 0 0,3 0 0,1 0 0,-1 0 0,-2 0 0,1 0 0,-1 0 0,-2 0 0,-2 0-544,6 0 1,-2 0 0,-2 0 543,-5 0 0,-1 0 0,-3 0 0,9 0 0,0 0 74,-2 0 0,4 0 0,2 0-74,-7 0 0,1 1 0,3-1 0,1-1 0,0-1 0,4-1 0,0 0 0,0 0 0,-3 1 177,4 1 0,-1 0 0,-2 1 1,1-1-178,1-2 0,0-1 0,-1 0 0,-4 1 0,-2 3 0,-3 0 0,3 0-44,0 0 0,4 0 0,2 0 0,0 0 44,0 0 0,2 0 0,0 0 0,2 0 0,-5 0 0,2 0 0,0 0 0,2 0 0,-1 0-510,0 0 1,2 0-1,-1 0 1,-1 0-1,-2 0 510,2 0 0,-3 0 0,-1 0 0,3 0 0,-2 0 0,3 0 0,0 0 0,-2 0 0,-5 0-448,8 0 0,-4 0 1,2 0 447,-7 0 0,2 0 0,0 0 0,2 0 156,2 0 1,2 0 0,0 0-1,0 0-156,0 0 0,1 0 0,0 0 0,1 0 0,2 0 0,1 0 0,0 0 0,-1 0-233,-6 0 0,0 0 0,-3 0 0,-2 0 233,-2 0 0,-3 0 0,3 0 0,-2 3 0,3 1 0,1-1 0,-1 0 542,-2-1 0,-2-2 0,2 0 1,0 2-543,10 0 0,1 2 0,0 0 0,-2-2 0,-5-1 0,-2-1 0,-1 0 0,-2-1 0,-1 1 0,-2 0 0,-1 0 0,17 0 0,-4 0 1362,-18 0 1,0 0-1363,15 0 0,4 0 0,5 0 0,3 0 457,-12 0 1,2 0 0,1 0-458,0 0 0,0 0 0,-2 0 0,-11 0 0,-2 0 0,0 0 0,8 0 0,0 0 0,-1 0 0,14 0 0,1 0 0,-12 0 0,2 0 0,1 0 0,4 0 0,2 0 0,-4 0 0,-10 0 0,-3 0 0,2 0 0,6 0 0,2 0 0,-1 0 0,-8 0 0,-2 0 0,3 0 0,13 0 0,4 0 0,0 0-7,-12 0 1,0 0 0,0 0 0,-1 0 6,10 0 0,-3 0 0,1 0 0,0 0 0,0 0 0,-4 0 468,3 0 1,1 0-469,2 0 0,5 0 0,2 0 0,-14 0 0,0 0 0,2 0 0,2 0-383,-2 0 0,1 0 1,2 0-1,0 0 1,0 0 382,1 2 0,0 1 0,0 0 0,-1 0 0,-4-1-386,-1-1 1,-3-1-1,-2 1 1,1 0 385,17 3 0,0 1 0,-6-1 0,3-4 0,0 0 0,-3 0 0,5 0 0,-2 0 773,-11 0 0,-2 0 0,0 0-773,1 0 0,-1 0 0,-5 0 439,-5 0 0,-8 0-439,-11-5 2227,-39-16-2227,-21-1 0,-4 1 0,3-8 0,1 13 0,0-1 0</inkml:trace>
  <inkml:trace contextRef="#ctx0" brushRef="#br0" timeOffset="1233">10276 925 8191,'-14'-6'0,"1"1"5063,-30 5-5063,-3 13 0,6 2 0,-7 4 0,0 0 0,2 0 0,1 1 0,-4 1 428,0 1 0,-4 2 1,0 0-1,1 0-428,-7 4 0,1 0 0,3-1 133,7-4 1,3-1 0,2 1-134,-13 11 0,6-1 0,17-9 0,2 1 2792,-1 4 0,2 1-2792,-10 17 0,-3 4 0,23-20 1270,0-6-1270,8-8 2353,4-2-2353,-12-3 0,11-6 0,-7 0 0,10-6 0</inkml:trace>
  <inkml:trace contextRef="#ctx0" brushRef="#br0" timeOffset="1534">8847 1505 24575,'0'12'0,"-8"5"0,6 22 0,-7 7 0,9 4 0,0-1 0,13-5 0,-1-23 0,12-8 0,-3-13 0,10-15 0,0 4 0,2-2 0,1-4 0,1-1 0,2 3 0,-1 2 0,9-3 0,-30 11 0,-10 5 0</inkml:trace>
  <inkml:trace contextRef="#ctx0" brushRef="#br0" timeOffset="8299">25163 10193 24575,'0'12'0,"0"22"0,0 10 0,0 21 0,0-28 0,0 2 0,0-18 0,0-10 0,0-6 0</inkml:trace>
  <inkml:trace contextRef="#ctx0" brushRef="#br0" timeOffset="8770">24994 10103 9264,'5'-10'0,"6"-1"5120,14 5-5120,23 1 0,4 20 0,-4-1 0,2 7 0,-5 11 0,-2 8 479,6 5 1,-3 3-480,-16-5 0,-5 0 0,-5-5 0,-7-3 1818,-11 11-1818,7-6 5367,-27-1-5367,-20 0 0,2-19 0,-4-3 0,-4-1 0,-1-3 0,6-3 0,1-3 0,-25 2 0,25-9 0,2 0 2047,11 0-2047,5 0 0,14 0 0,1 0 0</inkml:trace>
  <inkml:trace contextRef="#ctx0" brushRef="#br0" timeOffset="10150">25160 10425 8191,'-11'-6'0,"5"6"5063,2 35-5063,3 8 0,2 9 0,-1-5 0,0 4 0,0 2 70,-4 11 0,-1 3 0,1-3-70,3-11 0,1-2 0,-2-2 0,-4 15 0,0-6 2023,6 6-2023,0-19 5642,0-12-5642,0-13 0,0-14 0,0-1 0</inkml:trace>
  <inkml:trace contextRef="#ctx0" brushRef="#br0" timeOffset="10634">25392 10926 8301,'4'-12'0,"-2"-2"5075,21 13-5075,-4 16 2802,9 9-2802,-3 34 0,-17-14 0,1 11 1703,-9-25-1703,-5-6 6694,4-9-6694,-9-9 0,9-26 0,-4-3 0,27-34 0,-3 19 0,4 0 0,2 7 0,1 2 0,-4-2 0,-2 5 0,-1 6 0</inkml:trace>
  <inkml:trace contextRef="#ctx0" brushRef="#br0" timeOffset="10833">25812 10851 24575,'6'15'0,"4"15"0,-9-5 0,4 10 0,-1-24 0,-2 3 0,7-12 0,-8 2 0,4-4 0</inkml:trace>
  <inkml:trace contextRef="#ctx0" brushRef="#br0" timeOffset="11034">25831 10600 24575,'0'0'0</inkml:trace>
  <inkml:trace contextRef="#ctx0" brushRef="#br0" timeOffset="11351">25967 10855 8191,'0'33'0,"5"-17"5063,-4 16-5063,9-26 2818,-4-1-2818,4-5 1719,-4-9-1719,5-2 6784,-9-35-6784,-15-13 0,-1 9 0,-7 2 0,-3 47 0,21-3 0,-11 9 0</inkml:trace>
  <inkml:trace contextRef="#ctx0" brushRef="#br0" timeOffset="11617">26009 10735 24575,'45'-12'0,"3"18"0,-6 7 0,-4 15 0,-26-11 0,-3 5 0,-9-10 0,15-31 0,7-25 0,-4 4 0,2-2 0,-5 10 0,-1 3 0,6-16 0,-14 36 0</inkml:trace>
  <inkml:trace contextRef="#ctx0" brushRef="#br0" timeOffset="12284">26497 10438 8191,'5'13'0,"-4"4"2338,3 22 0,-3 10-2338,-15 8 0,-2 1 0,10 3 0,-1-2 0,-11-8 0,5-7 2865,21-9-2865,23-36 1767,16-1-1767,-7-1 0,3 0 3319,-3 3 1,1 0-3320,7-3 0,-2-3 0,17-9 437,-11-5-437,-30 0 0,0 0 0,-16 18 0,7 3 0,-2 6 0,2 2 0,2-9 0,-4 0 0,0 0 0,4-6 0,-8 0 0,-9-11 0,-5 5 0,-10 2 0,6 5 0,-9 10 0,2-4 0,2 9 0,7-9 0,9 4 0</inkml:trace>
  <inkml:trace contextRef="#ctx0" brushRef="#br0" timeOffset="13016">27279 10756 24575,'6'-16'0,"-11"1"0,-17 34 0,2-9 0,-2 22 0,21-13 0,11-6 0,2-2 0,8-5 0,-8-11 0,8 4 0,-8-4 0,3 5 0,12-5 0,-12-1 0,13 0 0,-16-8 0,4 12 0,2-12 0,3 13 0,0-4 0,0 5 0,-5 0 0,-1 0 0,0 0 0,-3-5 0,3 4 0,-4-8 0,-1 7 0,5-7 0,2 7 0,-1-7 0,-1 8 0,-9 10 0,3 4 0,-7 8 0,2-6 0,-12 8 0,6-14 0,-7 8 0</inkml:trace>
  <inkml:trace contextRef="#ctx0" brushRef="#br0" timeOffset="13617">25142 11567 24575,'4'-6'0,"10"-12"-3277,20 5 0,15 0 0,-1 2 2532,4 0 0,3 1 745,-6-3 0,6-2 0,2 0 0,1 3 100,6 4 1,1 3-1,1 0 1,1-3-101,-7-1 0,0-3 0,1-1 0,0 0 0,-1 1-254,1 2 0,0 0 0,0 1 0,-1-1 1,-1 0 253,-2-1 0,-1-1 0,0 0 0,-4 0 0,-3 0 0,6-3 0,-5 0 0,1 1-121,5-3 0,2 1 0,-4 1 121,7-3 0,-3 2 0,4 2 0,-6 3 0,-3 3 982,-51 8 0,-3 0 0,-24 0 0</inkml:trace>
  <inkml:trace contextRef="#ctx0" brushRef="#br0" timeOffset="14649">25803 12028 8191,'9'-16'0,"-1"-4"5063,21 13-5063,-9-2 2818,14 26-2818,-9 6 1719,-4 3-1719,-3-2 6784,-7-18-6784,4 4 0,7-9 0,12-15 0,-2-4 0,6-22 0,-23 4 0,-2 8 0,-13 14 0,0 27 0,-11 29 0,8 24-311,-8-23 1,-5 5 0,2 1 310,3-3 0,2 0 0,-2 0 0,-3 2 0,-1-1 0,0-4 0,-2 0 0,0-7 0,-5-5 0,0-24 0,4 3 0,-2-16 0,7-23 0,2-21 0,5 15 0,6 2 0</inkml:trace>
  <inkml:trace contextRef="#ctx0" brushRef="#br0" timeOffset="15167">26395 12252 8191,'21'-17'0,"-4"-6"5063,-1 5-5063,-18 3 2818,0 10-2818,-22 22 1719,11 1-1719,-11 14 6784,17-11-6784,7-9 0,24-16 0,33-21 0,-19 4 0,1-2 0,-2 0 0,-1 0 0,-1 0 0,-4 4 0,3 1 0,-6 10 0,-3 21 0,-7 4 0,-3 13 0,-9-4 0,-32-1 0,1-14 0,-15-2 0,10-9 0,10 0 0,-1 0 0,10 0 0,1 0 0</inkml:trace>
  <inkml:trace contextRef="#ctx0" brushRef="#br0" timeOffset="15934">26002 13168 24575,'0'7'0,"0"19"0,0 6 0,0 4 0,0 23 0,0-7 0,0-58 0,9-3 0,-1-40 0,7 23 0,-3 6 0,0 24 0,3 9 0,3 4 0,3 0 0,1-16 0,12-20 0,-11-8 0,2-17 0,-7-19 0,-15 9 0,2 1 0,-6 26 0,-4 22 0</inkml:trace>
  <inkml:trace contextRef="#ctx0" brushRef="#br0" timeOffset="16250">26438 13271 24575,'0'16'0,"5"-6"0,1 0 0,5-9 0,0-1 0,-1-6 0,2-9 0,-5-1 0,-1-5 0,-6-9 0,-29 2 0,9-7 0,-22 17 0,18 5 0,8 13 0,1 5 0,4 5 0,5-3 0,1 2 0</inkml:trace>
  <inkml:trace contextRef="#ctx0" brushRef="#br0" timeOffset="19403">25955 14112 24575,'36'-6'0,"0"0"0,23-5 0,8 0 0,-17 4 0,5 0 0,0 0 0,-2-1-1722,8-5 0,-3-2 0,0 3 1722,-3 5 0,-1 3 0,-7-2 0,17-12 1558,-21 12-1558,-18 5 0,-10-5 0,-10 6 0</inkml:trace>
  <inkml:trace contextRef="#ctx0" brushRef="#br0" timeOffset="20167">26052 14704 24575,'10'11'0,"18"-5"0,12-2 0,10-4 0,-6-7 0,7-5 0,2-2 0,-3 4-1998,4 6 0,-1 3 0,1-4 1998,-4-7 0,2-4 0,-1 0 0,-5 5 0,9 10 0,-4 0 886,-6-10 0,-3 1-886,-3 8 0,-4 1 966,6-4-966,-46 24 0,-9-5 0,-4 5 0,13-15 0</inkml:trace>
  <inkml:trace contextRef="#ctx0" brushRef="#br0" timeOffset="20801">26218 15390 8535,'3'0'0,"9"0"5096,42-8-5096,-8-3 0,6-3 0,-9 4 0,2 0 0,0 0 422,0 1 0,-1 0 0,0 0-422,16-6 0,-4 3 0,-18 10 0,-2 1 1873,29-10-1873,-25 6 0,-2 4 1475,-35 13 0,4-8 0,-16 13 1</inkml:trace>
  <inkml:trace contextRef="#ctx0" brushRef="#br0" timeOffset="21782">26381 15995 8191,'5'-26'0,"2"-1"5063,-1 15-5063,5 2 2818,-10 23-2818,4 1 1719,-5 23-1719,0-14 6784,0 30-6784,6-9 0,-4 10 0,4-15 0,-6-28 0,0-3 0,0-13 0</inkml:trace>
  <inkml:trace contextRef="#ctx0" brushRef="#br0" timeOffset="22084">26393 15968 24575,'30'54'0,"2"0"0,10-17 0,-9-13 0,-1-24 0,-15-16 0,1-15 0,-12 3 0,0-9 0,-14 6 0,-1-8 0,-5 12 0,1 8 0,7 14 0,2 5 0</inkml:trace>
  <inkml:trace contextRef="#ctx0" brushRef="#br0" timeOffset="22334">26780 16151 24575,'15'0'0,"2"0"0,7-12 0,-12 4 0,1-11 0,-39 4 0,5 8 0,-13-1 0,14 12 0,1 10 0,11-6 0,-5 5 0</inkml:trace>
  <inkml:trace contextRef="#ctx0" brushRef="#br0" timeOffset="22835">26439 16756 24575,'11'0'0,"37"-8"0,-7-6 0,6-2 0,2 3 0,5-1 0,1 1-578,-1-2 1,1-1 0,-1 1 577,-5 2 0,-1 0 0,-5 3 280,0 1 0,-9 4-280,-13 6 287,-27 11-287,-12 5 0,-7 7 0,13-15 0,-1 4 0</inkml:trace>
  <inkml:trace contextRef="#ctx0" brushRef="#br0" timeOffset="23318">26629 17338 24575,'30'-10'0,"7"-7"0,1 4 0,-3 3 0,3-1 0,1 0 0,1 0 0,-2 2 0,-2 1 0,14-3 0,-30 6 0,-14 14 0,-1-7 0,-5 7 0</inkml:trace>
  <inkml:trace contextRef="#ctx0" brushRef="#br0" timeOffset="23917">26704 17708 8191,'-6'-9'0,"1"2"5063,10-9-5063,1 10 2818,19 23-2818,-4 7 1719,16 29-1719,-17-24 6784,1-2-6784,-3-35 0,-1-21 0,-2-26 0,-2 20 0,-12 17 0,4 64 0,-5 6 0,6 0 0,-1 2 0,-7-17 0,-2-1 0,1 19 0,-4-2 0,-17 6 0,-2-14 0,8-22 0,7-21 0,-1 7 0,1-14 0,5 4 0,1-4 0</inkml:trace>
  <inkml:trace contextRef="#ctx0" brushRef="#br0" timeOffset="24449">27135 17907 24575,'21'-11'0,"0"0"0,0-1 0,6-14 0,-15 10 0,8-10 0,-19 15 0,4 0 0,-14 5 0,-4 15 0,-8 6 0,7 6 0,5-4 0,9-6 0,9-5 0,15-6 0,0-8 0,13-11 0,-12-3 0,13-13 0,-11 18 0,2-2 0,-9 19 0,-7 9 0,-2-2 0,-5 8 0,-11 0 0,-18-3 0,8-2 0,-17-5 0,20-5 0,-17 0 0,19 0 0,-8 0 0</inkml:trace>
  <inkml:trace contextRef="#ctx0" brushRef="#br1" timeOffset="35100">27307 13587 24575,'0'26'0,"0"11"0,0 6 0,0 18 0,0-10 0,0-10 0,0-26 0,0 1 0,0-5 0,0-5 0,0-3 0,0-7 0</inkml:trace>
  <inkml:trace contextRef="#ctx0" brushRef="#br1" timeOffset="35534">27296 13661 24575,'11'17'0,"14"9"0,1 8 0,1 1 0,15 7 0,0-1 0,-18-22 0,-2-16 0,2 4 0,-12-18 0,5-24 0,-15 11 0,7-14 0,-9 0 0,-6 9 0,-1-6 0,0 11 0,2 17 0,5-2 0</inkml:trace>
  <inkml:trace contextRef="#ctx0" brushRef="#br1" timeOffset="35800">27668 13818 24575,'0'26'0,"0"-3"0,5-17 0,2-11 0,4-11 0,6-3 0,-10-5 0,2 11 0,-9-3 0,-9 10 0,-3 2 0,-9 4 0,0 17 0,9-13 0,4 13 0</inkml:trace>
  <inkml:trace contextRef="#ctx0" brushRef="#br1" timeOffset="36436">27360 14424 24575,'0'21'0,"0"0"0,0 7 0,8 12 0,-6-7 0,7-31 0,-9-41 0,6-24 0,2 6 0,4 28 0,4 20 0,13 17 0,-9-1 0,12 3 0,-21-5 0,0-14 0,-6-3 0,-10 1 0,3-3 0,-2 13 0,4-4 0</inkml:trace>
  <inkml:trace contextRef="#ctx0" brushRef="#br1" timeOffset="36700">27592 14427 8489,'9'17'0,"2"-5"5092,10 9-5092,-5-9 2774,-1-2-2774,-4-5 1678,6-14-1678,-5-3 6542,5-9-6542,-11 4 0,-11 6 0,-10-6 0,-7 13 0,-2-8 0,5 21 0,8-7 0,5 7 0</inkml:trace>
  <inkml:trace contextRef="#ctx0" brushRef="#br1" timeOffset="37334">27385 15184 24575,'0'21'0,"0"0"0,0 0 0,0-23 0,0-1 0,0-40 0,9-7 0,-2 11 0,7-1 0,-3 34 0,-5 18 0,11 5 0,-13 12 0,28 11 0,-18-19 0,17 6 0,-15-31 0,-5-7 0,-2-10 0,-8 0 0,-1 0 0,-1 9 0,-4 3 0</inkml:trace>
  <inkml:trace contextRef="#ctx0" brushRef="#br1" timeOffset="37617">27736 15258 24575,'5'18'0,"1"-4"0,0-36 0,4 12 0,-14-23 0,-2 20 0,-10 1 0,-5 6 0,-4 19 0,13-10 0,-1 10 0</inkml:trace>
  <inkml:trace contextRef="#ctx0" brushRef="#br1" timeOffset="38733">27555 16321 24575,'-5'15'0,"3"11"0,-2 6 0,4 0 0,0-2 0,0-14 0,0-14 0,0-17 0,0-23 0,0 2 0,0-1 0,0-27 0,4 3 0,10 46 0,7 36 0,7 15 0,-1-1 0,-8-14 0,-2-12 0,-2-20 0,-3-6 0,-1-11 0,-7 6 0,-9 2 0,-6 1 0,3 11 0,-2-5 0</inkml:trace>
  <inkml:trace contextRef="#ctx0" brushRef="#br1" timeOffset="38984">27878 16446 24575,'5'17'0,"1"-6"0,5-11 0,0-11 0,-5-6 0,-6 0 0,-13-3 0,1 13 0,-5-2 0,11 9 0,1 0 0</inkml:trace>
  <inkml:trace contextRef="#ctx0" brushRef="#br1" timeOffset="39717">27544 16984 24575,'0'28'0,"0"-7"0,-4-5 0,2-44 0,-3 7 0,5-13 0,0-5 0,0-12 0,0 5 0,5 19 0,1 22 0,9 20 0,2-1 0,-1 8 0,0-11 0,-6-2 0,13-8 0,-3-5 0,0-3 0,0-9 0,-18 4 0,7 0 0,-9 1 0,-9-1 0,-2 0 0,-5 4 0,5 2 0,6 6 0</inkml:trace>
  <inkml:trace contextRef="#ctx0" brushRef="#br1" timeOffset="39999">27781 16916 24575,'11'6'0,"0"-1"0,0-10 0,-5-5 0,-2-6 0,-4 0 0,-4 5 0,-7 6 0,-5 5 0,0 0 0,1 0 0,9 0 0,1 0 0</inkml:trace>
  <inkml:trace contextRef="#ctx0" brushRef="#br1" timeOffset="57536">26793 13657 24575,'-6'-5'0,"1"-1"0,5-5 0,0 0 0,0-4 0,8-9 0,-6 5 0,13-8 0,1-9 0,13-22 0,-13 26 0,2-2 0,6-14 0,3 1 0,-4 15 0,2 1 0,4-8 0,3 0 0,3 7 0,2 2 0,-2 1 0,2 2-420,0 3 1,0 2 419,-3 3 0,0 2 0,22-5 0,-17 8 0,2 0 0,5 1 0,3 2 0,16 1 0,0 2 0,-16-3 0,1 1 0,10 8 0,1 1 0,-13-4 0,-1 0 0,9 8 0,2 4 0,-1 3 0,-2 1-534,-15 0 1,-3 1 533,18 15 0,-27-11 0,23 21 396,-22-15 1,1 0-397,4 2 0,0 1 0,-4-1 0,-3-2 0,-1-2 0,-7-1 1113,-3-9-1113,0 10 0,1-12 0,-7 11 0,-5-22 0,-5 6 0,0-8 0</inkml:trace>
  <inkml:trace contextRef="#ctx0" brushRef="#br1" timeOffset="57933">28730 13033 24575,'6'11'0,"8"1"0,-6 8 0,12 16 0,-12 10 0,5-3 0,-12-10 0,4-18 0,-10-4 0,-6-5 0,-5 5 0,-5-10 0,-8 6 0,-18-7 0,8 0 0,-4 0 0,19 0 0,17 0 0,-2 0 0</inkml:trace>
  <inkml:trace contextRef="#ctx0" brushRef="#br1" timeOffset="58832">29185 12854 24575,'9'32'0,"-1"-3"0,2 12 0,1-12 0,-5-12 0,0-7 0,-1-5 0</inkml:trace>
  <inkml:trace contextRef="#ctx0" brushRef="#br1" timeOffset="59017">29282 12894 24575,'0'37'0,"4"-3"0,-2-13 0,7-9 0,-8 1 0,9-11 0,-9 2 0,4-4 0</inkml:trace>
  <inkml:trace contextRef="#ctx0" brushRef="#br1" timeOffset="63548">29596 13163 8191,'-6'20'0,"4"16"2531,-5-3 1,0 2-2532,4 21 2818,-10-9-2818,12-26 0,-4-10 0,5-6 0</inkml:trace>
  <inkml:trace contextRef="#ctx0" brushRef="#br1" timeOffset="63868">29560 13134 24575,'20'29'0,"4"14"0,-7-14 0,0 0 0,8 18 0,3-6 0,-15-31 0,7-5 0,-7-23 0,-2-11 0,-1-6 0,-5-5 0,-2-3 0,-1-4 0,-2 1 0,-2-14 0,-7 46 0,9 12 0,0 11 0</inkml:trace>
  <inkml:trace contextRef="#ctx0" brushRef="#br1" timeOffset="64151">29877 13258 24575,'4'26'0,"7"-8"0,5-13 0,5-10 0,-5-5 0,-5-12 0,-20 4 0,-5 2 0,-12 11 0,14 5 0,3 0 0</inkml:trace>
  <inkml:trace contextRef="#ctx0" brushRef="#br1" timeOffset="64440">30262 13081 24575,'6'39'0,"-5"1"0,12 1 0,-12-8 0,5-8 0,-6-14 0,0-6 0</inkml:trace>
  <inkml:trace contextRef="#ctx0" brushRef="#br1" timeOffset="64736">30153 12996 24575,'10'-28'0,"10"2"0,12 19 0,0 7 0,-2 8 0,1 14 0,11 21 0,-23-12 0,-1 3 0,2 0 0,-2 1 0,-6 22 0,-8-23 0,-5-19 0,-26-1 0,15 2 0,-16-5 0,11 3 0,5-13 0,1 4 0,7-5 0</inkml:trace>
  <inkml:trace contextRef="#ctx0" brushRef="#br1" timeOffset="65119">30527 13245 24575,'6'-11'0,"-11"5"0,-2 10 0,-13 9 0,6 8 0,18-8 0,2-3 0,15-15 0,-5 4 0,-1-4 0,-3 10 0,4 5 0,-3 6 0,-6-5 0,-1-2 0</inkml:trace>
  <inkml:trace contextRef="#ctx0" brushRef="#br1" timeOffset="65366">30743 12872 24575,'6'38'0,"-2"25"0,-4-29 0,0 1 0,5 5 0,-1-1 0,-2 19 0,7-25 0,-9-22 0,0-7 0</inkml:trace>
  <inkml:trace contextRef="#ctx0" brushRef="#br1" timeOffset="65784">30887 13118 8191,'10'0'0,"1"0"5063,-14 6-5063,1 1 2818,-9 9-2818,7-4 1719,22-2-1719,-8-10 6784,19-1-6784,-18-4 0,9 19 0,-8-6 0,3 12 0,-9-14 0,-2-1 0</inkml:trace>
  <inkml:trace contextRef="#ctx0" brushRef="#br1" timeOffset="66017">31265 12642 24575,'0'30'0,"0"-6"0,0-4 0,0-8 0,0 3 0,0-9 0,0-2 0</inkml:trace>
  <inkml:trace contextRef="#ctx0" brushRef="#br1" timeOffset="66148">31363 12722 24575,'-6'22'0,"-12"6"0,6-15 0,-3 1 0,5-10 0</inkml:trace>
  <inkml:trace contextRef="#ctx0" brushRef="#br1" timeOffset="67048">29187 13996 24575,'5'21'0,"5"-3"0,8 7 0,-2-15 0,-4 4 0,-7-14 0</inkml:trace>
  <inkml:trace contextRef="#ctx0" brushRef="#br1" timeOffset="67215">29329 14050 24575,'0'52'0,"0"-11"0,0-31 0,0-5 0</inkml:trace>
  <inkml:trace contextRef="#ctx0" brushRef="#br1" timeOffset="69098">29976 14136 24575,'-8'-17'0,"2"12"0,6 18 0,0 29 0,0 16 0,6-6 0,-1 2 0,-4-16 0,1-1 0,4 3 0,-1-3 0,-5-5 0,0-40 0,0 9 0,0-15 0</inkml:trace>
  <inkml:trace contextRef="#ctx0" brushRef="#br1" timeOffset="69365">30004 14090 24575,'6'15'0,"4"10"0,24 13 0,6 11 0,6-11 0,-12-6 0,-14-25 0,-5-8 0,0-27 0,-4-19 0,-2-4 0,-18-5 0,7 18 0,-15 11 0,14 8 0,-6 13 0</inkml:trace>
  <inkml:trace contextRef="#ctx0" brushRef="#br1" timeOffset="69666">30388 14292 24575,'11'0'0,"4"0"0,3-9 0,-6 2 0,-1-13 0,-11 8 0,-18-11 0,4 15 0,-15 2 0,17 12 0,3 1 0,9-2 0</inkml:trace>
  <inkml:trace contextRef="#ctx0" brushRef="#br1" timeOffset="70531">30647 14097 8191,'10'0'0,"-4"4"5063,4 12-5063,-3 10 0,6 18 0,-6-14 2818,-1 6-2818,-11-43 0,4-38 0,-4-7 859,5 12 1,0-2-860,7-15 0,3 21 0,3 3 6784,2 27-6784,0 11 0,-8 6 0,-2 11 0,-11-1 0,0-4 0,-4 7 0,9 3 0,2 9 0,10-2 0,6-13 0,-1-5 0,4-15 0,13 4 0,9-14 0,-4-7 0,-10-1 0,-22-3 0,-20 14 0,6 1 0,-13 14 0,14-1 0,10 2 0,4-5 0,13-5 0,9-13 0,4-3 0,12-12 0,-8 13 0,-11 3 0,-2 12 0,-12 14 0,-2 8 0,-5 1 0,-10 2 0,-5-19 0,-14 3 0,6-8 0,-1-1 0,15-1 0,4-4 0</inkml:trace>
  <inkml:trace contextRef="#ctx0" brushRef="#br1" timeOffset="70917">31164 14121 24575,'13'37'0,"-1"-1"0,-4 5 0,-1-1 0,-2-6 0,-2-1 0,-3 19 0,0-39 0,-1-47 0,2-21 0,10-9 0,-6 13 0,0-7 0,3 9 0,17-7 0,-12 20 0,1 7 0,9 19 0,-11 10 0,1 10 0,-16 7 0,-3 6 0,-6-6 0,2-5 0,5-7 0</inkml:trace>
  <inkml:trace contextRef="#ctx0" brushRef="#br1" timeOffset="71216">31378 14035 24575,'20'-12'0,"-7"1"0,2-2 0,-5 7 0,0 11 0,11 2 0,10 3 0,13-14 0,-10-4 0,-1-7 0,-13 8 0,-13 2 0,2 5 0</inkml:trace>
  <inkml:trace contextRef="#ctx0" brushRef="#br1" timeOffset="71482">31838 13727 24575,'5'16'0,"-4"4"0,3-13 0,-4 3 0</inkml:trace>
  <inkml:trace contextRef="#ctx0" brushRef="#br1" timeOffset="71699">32011 13515 8191,'6'9'0,"-1"7"5063,-10 13-5063,4-6 2818,-8 5-2818,7-11 0,-2-5 0,4-3 0</inkml:trace>
  <inkml:trace contextRef="#ctx0" brushRef="#br1" timeOffset="72315">29262 15174 24575,'5'31'0,"0"0"0,1-8 0,8-2 0,-7-10 0,8-4 0,-9-2 0,-1-5 0</inkml:trace>
  <inkml:trace contextRef="#ctx0" brushRef="#br1" timeOffset="72417">29377 15280 24575,'6'11'0,"3"-1"0,2 2 0,-4-5 0,2-1 0</inkml:trace>
  <inkml:trace contextRef="#ctx0" brushRef="#br1" timeOffset="73083">29751 15326 24575,'7'41'0,"-1"0"0,-1-9 0,5-38 0,3 0 0,-3-27 0,1 23 0,-10 0 0,9 9 0,0-4 0,6 5 0,0 0 0,-1 5 0,-4-4 0,4 4 0,-3-5 0,21 0 0,-13-5 0,9 4 0,-9-4 0,-3 5 0,13 0 0,2 0 0,-4 0 0,-4 0 0,-13 0 0,-5-5 0,-2 4 0,-4-4 0</inkml:trace>
  <inkml:trace contextRef="#ctx0" brushRef="#br1" timeOffset="81698">26086 13717 24575,'-6'8'0,"1"32"0,5-3 0,0 2 0,0-3 0,0 0 0,0 29 0,0-39 0,0-11 0,0-9 0,0-1 0</inkml:trace>
  <inkml:trace contextRef="#ctx0" brushRef="#br1" timeOffset="82049">26075 13832 8191,'5'-6'0,"17"30"5063,-3 0-5063,12 26 2818,-14-19-2818,2-2 1719,-5-13-1719,6 1 6784,-9-11-6784,0-14 0,-1-21 0,-8-5 0,-2-3 0,3 1 0,0 0 0,-3-28 0,0 20 0,0 37 0,0-2 0</inkml:trace>
  <inkml:trace contextRef="#ctx0" brushRef="#br1" timeOffset="82249">26398 13719 24575,'0'48'0,"0"-2"0,0 9 0,0 4 0,-6-2 0,4-10 0,-4-31 0,6-6 0</inkml:trace>
  <inkml:trace contextRef="#ctx0" brushRef="#br1" timeOffset="82566">26359 13753 8293,'0'-15'0,"14"3"5074,13 8-5074,9 9 2803,1 9-2803,-9 2 1705,-10 1-1705,-2 10 6700,5 8-6700,-25 6 0,1-2 0,-30-9 0,-1-7 0,-22 4 0,31-14 0,-9 4 0</inkml:trace>
  <inkml:trace contextRef="#ctx0" brushRef="#br1" timeOffset="83183">26180 14285 24575,'4'21'0,"-2"9"0,2 10 0,-4-1 0,0-5 0,0-45 0,0-42 0,5 0 0,1-2 0,5 41 0,0 14 0,-5 5 0,7-4 0,-5 9 0,11-9 0,-3 4 0,5-5 0,-10-5 0,3-1 0,-18-5 0,8 0 0,-9 5 0,5 2 0</inkml:trace>
  <inkml:trace contextRef="#ctx0" brushRef="#br1" timeOffset="83401">26477 14273 24575,'6'27'0,"-1"3"0,-5 1 0,0-3 0,0-3 0,0-10 0,-5-9 0,4 8 0,-8-12 0,7 8 0,-2-10 0</inkml:trace>
  <inkml:trace contextRef="#ctx0" brushRef="#br1" timeOffset="83633">26492 14289 24575,'16'-7'0,"-1"1"0,2 15 0,-5-2 0,5 17 0,-2-5 0,-8 7 0,3-3 0,-15-7 0,-6 4 0,-15-7 0,12-2 0,-4-4 0</inkml:trace>
  <inkml:trace contextRef="#ctx0" brushRef="#br1" timeOffset="84618">26288 15066 24575,'7'40'0,"-1"-9"0,3 24 0,-7-33 0,6 24 0,-8-57 0,0-11 0,0-21 0,0 7 0,5 17 0,-4 23 0,18 9 0,-1 9 0,8-4 0,-4-8 0,-12-19 0,-5-3 0,-5-14 0,0 6 0,0-1 0,0 0 0,-6-8 0,-1 10 0,0-5 0,2 18 0,5 1 0</inkml:trace>
  <inkml:trace contextRef="#ctx0" brushRef="#br1" timeOffset="84849">26574 15035 24575,'12'27'0,"-4"-6"0,-3-5 0,-5-5 0,4 4 0,-3 1 0,4 1 0,-5-7 0,0-5 0</inkml:trace>
  <inkml:trace contextRef="#ctx0" brushRef="#br1" timeOffset="85083">26600 15023 24575,'20'17'0,"-8"-4"0,16 20 0,-20-2 0,4 0 0,-18 9 0,-9-11 0,-4-2 0,-6-9 0,13-10 0,3-2 0</inkml:trace>
  <inkml:trace contextRef="#ctx0" brushRef="#br1" timeOffset="86649">26588 16439 24575,'0'15'0,"0"2"0,0 11 0,0 2 0,0 8 0,-5-12 0,4-3 0,-4-12 0,5-19 0,0-4 0,0-24 0,5 12 0,1 14 0,4 18 0,1 4 0,4 2 0,1-13 0,0-1 0,4-18 0,-13 4 0,2-9 0,-9 12 0,0 0 0,0 0 0,-5 0 0,4 5 0,-4 2 0</inkml:trace>
  <inkml:trace contextRef="#ctx0" brushRef="#br1" timeOffset="86853">26780 16428 24575,'5'21'0,"-4"0"0,8 8 0,-7-7 0,2 2 0,-8-9 0,2-9 0,-2-1 0</inkml:trace>
  <inkml:trace contextRef="#ctx0" brushRef="#br1" timeOffset="87133">26803 16430 24575,'22'-6'0,"-1"6"0,1 11 0,-1 7 0,-5 11 0,-6-4 0,-10-1 0,-7-5 0,-4-12 0,-9 15 0,-6-7 0,-1 7 0,6-8 0,12-8 0</inkml:trace>
  <inkml:trace contextRef="#ctx0" brushRef="#br1" timeOffset="87949">26664 16974 24575,'0'8'0,"0"-5"0,0 22 0,0-4 0,0 6 0,0-5 0,0 2 0,0-22 0,0-12 0,0-9 0,0-10 0,0 8 0,0 0 0,0 14 0,9 5 0,0 17 0,10 5 0,-5-4 0,5-4 0,-7-7 0,-2-10 0,0 4 0,-9-13 0,4 7 0,-5-13 0,0 3 0,0-5 0,0 10 0,0 3 0</inkml:trace>
  <inkml:trace contextRef="#ctx0" brushRef="#br1" timeOffset="88167">26858 16967 24575,'16'31'0,"-2"3"0,-8-3 0,-1-2 0,-5-4 0,0-14 0,0-7 0</inkml:trace>
  <inkml:trace contextRef="#ctx0" brushRef="#br1" timeOffset="88499">26856 16925 24575,'15'-6'0,"2"1"0,20 31 0,7 13 0,-16-5 0,-1 2 0,7 15 0,-14-21 0,-4-3 0,-13-5 0,-16 4 0,-21-15 0,-8-5 0,3-6 0,13 0 0,4-5 0,6 4 0,6-4 0</inkml:trace>
  <inkml:trace contextRef="#ctx0" brushRef="#br1" timeOffset="91714">22022 14141 8191,'-15'0'0,"8"5"5063,-2 1-5063,9 5 2818,4-5-2818,41 5 0,-5-9 0,9-3 0,1 0 0,7 0 0,2-3-66,-6 0 0,2-2 1,1 0-1,1 0 66,8-1 0,3-1 0,-1 0 0,-2 1 0,-9 1 0,-2 1 0,-1-1 0,2 0 0,8 0 0,2-1 0,-1 1 0,-5 0 1738,-1 2 0,-5-1 1,0-1-1739,2-3 0,-1-1 0,-5-1 0,0 0 0,-7 0 0,-1-5 0,-26 5 0,-4 10 0,0-9 0,-1 9 2863,1-4-2863,0 0 688,-5-1-688,-1-5 0,-5 5 0,0 2 0</inkml:trace>
  <inkml:trace contextRef="#ctx0" brushRef="#br1" timeOffset="92099">23543 13784 24575,'31'15'0,"0"1"0,13 2 0,3 2 0,12 6 0,0 0-962,-9-4 1,-3-3 961,-4-2 0,-7-2 0,-10 0 620,-3 5-620,-17 5 318,-23 19-318,-25 5 0,-6-5 0,19-26 0,0-2 0,-9 3 0,-10-2 0,15-3 0,0-6 246,17-4 0,10-4 0,1 0 1</inkml:trace>
  <inkml:trace contextRef="#ctx0" brushRef="#br1" timeOffset="92998">22126 15370 24575,'11'-5'0,"21"-5"0,9-1 0,11-3 0,0 1 0,8 0 0,3 0-1452,-12 5 0,2 0 1,3 1-1,1 0 1,1-1 1451,-4 0 0,1 0 0,1-1 0,0 1 0,0-1 0,-2 2 0,3-2 0,0 1 0,-2 1 0,1-1 0,1 1 0,4-1 0,2 1 0,-1 0 0,-2-1 0,-3 0 346,10-6 0,-4 0 0,-1 0-346,1 3 0,0 0 0,-6 1 444,1-4 1,-10-1-445,2-6 0,-30 9 0,-14 1 3705,-6-5-3705,-6 4 0,0 2 0,1 5 0</inkml:trace>
  <inkml:trace contextRef="#ctx0" brushRef="#br1" timeOffset="93267">24081 14863 24575,'35'7'0,"3"14"0,4 3 0,-8 7 0,-12 5 0,-22-6 0,-9-3 0,-14 3 0,5-12 0,-16 9 0,6-12 0,1 8 0,11-15 0,10 1 0</inkml:trace>
  <inkml:trace contextRef="#ctx0" brushRef="#br1" timeOffset="94051">22562 15921 24575,'44'-11'0,"1"0"0,-2 3 0,5-2 0,1 0 0,8-4 0,3 1 0,-1-1-1498,3 1 1,0 0-1,2 0 1,2-1 1497,-12 4 0,3 0 0,1 0 0,1-1 0,-2 1 0,-3 0-626,1-1 0,-1 0 0,-1 0 0,-2 1 0,0 0 626,7-2 0,-1 1 0,-1 1 0,-1 0 0,-2 1 0,0 0 0,-3 1 0,-5 0 901,8 0 1,-5-1-902,14-3 0,-15 2 0,-37 9 0,-27-4 0</inkml:trace>
  <inkml:trace contextRef="#ctx0" brushRef="#br1" timeOffset="94300">24210 15474 24575,'22'5'0,"-2"1"0,-9 9 0,-5 1 0,-1 5 0,-5-1 0,0-4 0,-10 6 0,-1-15 0,-1 4 0,3-11 0</inkml:trace>
  <inkml:trace contextRef="#ctx0" brushRef="#br1" timeOffset="95465">23511 17232 24575,'41'-20'0,"0"-1"0,0 1 0,11-4 0,2 1 0,3 0 0,-6 3 0,3 1 0,1 0 0,-2 1-845,11-3 1,-2 1 0,2 2 844,-11 3 0,3 1 0,-3 1 0,-6 2 0,5-3 0,-5 3 161,3 4 1,-9 0-1,-18-1 1,-18 8-1</inkml:trace>
  <inkml:trace contextRef="#ctx0" brushRef="#br1" timeOffset="95683">24567 16834 8191,'0'-26'0,"10"8"5063,-3 8-5063,17 9 2818,3 2-2818,9 13 1719,-3 5-1719,-13 0 6784,-5 1-6784,-19-3 0,-11 7 0,-11-3 0,3-7 0,6-5 0</inkml:trace>
  <inkml:trace contextRef="#ctx0" brushRef="#br1" timeOffset="96150">23929 17795 24575,'34'0'0,"9"-10"0,13-3 0,-2-6 0,6-4 0,-14 7 0,2 0 0,1 0-1808,10-4 0,2 0 0,-4 1 1808,8-4 0,-5 2 0,-12 4 0,-9 3 1626,-15 4-1626,-14-6 0,-5 14 0,-5-7 0</inkml:trace>
  <inkml:trace contextRef="#ctx0" brushRef="#br1" timeOffset="96367">24736 17480 8191,'18'-6'0,"20"1"5063,7 17-5063,-1 1 2818,-25 11-2818,-13 2 1719,-17 1-1719,-10-4 6784,0 2-6784,-4-17 0,18 1 0,2-9 0</inkml:trace>
  <inkml:trace contextRef="#ctx0" brushRef="#br1" timeOffset="123466">12231 1907 8191,'-9'-6'0,"1"1"5063,-2 0-5063,0 4 2818,4-4-2818,0 1 1719,-3 2-1719,3-2 6784,-5 4-6784,0 0 0,0 0 0,-38 8 0,18 4 0,-3 3 0,-24 2 0,-6 3-342,21-4 0,-1 2 0,0 0 342,-3-2 0,0 0 0,1 0 0,-11 2 0,2 2 0,-7 4 0,0 1-287,9-6 0,1 1 287,-5 5 0,0 0 0,13-8 0,3-1 0,8-1 0,3-1 0,-11 12 0,0-2 0,-1 12 0,7-1 0,0 16 0,19-9 0,-14 11 996,26-14-996,-19 2 604,21 5-604,-3-7 0,1 3 0,3 10 0,2 1-805,-2 0 1,2 0 804,3 2 0,3-3 0,-1-15 0,2-1-122,8 20 1,4 3 121,2-6 0,3 2 0,-2-8 0,2 1 0,1 0-1485,4-2 0,2 0 0,1-3 1485,9 8 0,2-3 0,-13-13 0,0-1 0,1-2-307,7 2 1,2-2 306,0-3 0,3 0 0,2-1 0,6-1 0,2-1 0,1 0-74,-8-5 0,0 0 0,1 0 0,1-3 74,1-2 0,1-2 0,0-1 0,-4-2 0,2-1 0,-3-2 0,2 0 0,13 1 0,4-1 0,-2-1 0,-9-6 0,-2-1 0,4 2 0,-2 2 0,3 3 0,2 0 0,-2-1 0,-1-2 0,0-1 0,0 0 0,-3 3 0,7 4 0,-2 2 0,2 0 0,-3-4 0,4-1 0,-2 0 0,-5 0-1040,-7 1 1,-4-1-1,3 0 1040,1-3 0,3 0 0,2-1 0,-1-1 0,-1-1 0,0-1 0,1 0 0,0-1 0,3-2 0,1-1 0,-1 1 0,1 0 0,-1 2 0,1 0 0,-1 1 0,-1-1 0,-1-2 0,0-1 0,-2 1 0,-4 0 1159,19 3 1,0 0-1160,-17-2 0,5-2 0,0 0 0,1 1 0,-1 2 0,1 1 0,0 0 0,3-2-253,-1-2 1,2-2 0,1 0 0,0 0-1,0 2 253,-2 2 0,0 2 0,-1 0 0,1 0 0,-1-1 0,-1-1 0,1-1 0,0 1 0,-2-1 0,-2 0 0,16-1 0,-4 0 0,2 0 0,-10 1 0,1-1 0,-1 1 0,-2-3 39,1-2 0,-3-2 0,3 1-39,-4 2 0,3 0 0,0 0 0,-4 1 0,3 1 0,-3 0 0,0 0 681,-2-3 0,0-1 0,-4 3-681,2 4 0,-1 1 0,13-9 0,1-3 51,-2 0 1,0-3-52,-13 4 0,1-1 0,-2-1 560,-1-3 1,-1-2 0,-1 1-561,19-6 0,-3 1 0,-14 5 0,-2 1 0,-3 1 0,-3 1 0,7-11 743,-11 6 0,1-2-743,0-2 0,1-2 0,2 0 0,0 0 0,12-11 0,-4 5 1014,-15 13 0,0-1-1014,4-7 0,1-2 0,11-8 0,1-4 0,2 0 0,-2-2 0,-7 5 0,-1-2 0,7-8 0,-3-2 575,-9 10 0,-3 0-575,0-6 0,-2-1 0,1 4 0,-3 3 0,6-19 0,-11 3 669,4 10-669,-13 11 0,-1-3 0,6-5 0,-1-1 0,-5-4 0,-1-1 0,2-7 0,-2 3 0,-5-11 0,2 24 0,-2 0 0,-6 4 0,-4-1 0,-4-7 0,-2-2 0,-6-10 0,-3 0-683,1 10 1,-1 2 682,1 2 0,-1 3 0,-17-12-61,8 15 0,-5 0 61,-7 2 0,-6 0 0,5 5 0,-5 0 0,-2 1-270,8 4 1,-1 1-1,-2 0 1,1 2 269,-12-3 0,0 1 0,-1 2 0,10 5 0,-1 0 0,-1 1 0,1 1-612,-9-1 1,0 1 0,-1 1 611,6 3 0,-2 1 0,-1 1 0,3 0-648,-9 0 0,2 1 0,-1 0 648,11 1 0,-2 1 0,1 0 0,2 2 0,-3 2 0,2 2 0,-3-1 0,-1-2 0,-3-2 0,-2 0 0,0 1 0,-2 1 0,-2 1 0,0 1 0,-2 0 0,8-1 0,-2 0 0,0 1 0,-1 0 0,0 1-925,-4 1 1,-2 1 0,0 1 0,2 0-1,3 0 925,2-1 0,3 1 0,0 0 0,-3 1 0,0-1 0,-4 1 0,-1 0 0,1 1 0,3 0-319,-3 2 1,3 1-1,0 0 1,-3 1 318,1-1 0,-3 0 0,-2 0 0,1 1 0,1 1 0,3 0 0,0 1 0,1 1 0,1-1 0,2-2-236,-3-1 1,2-2 0,1 0-1,2 1 236,-11 4 0,2 2 0,5-3 0,0-3 0,2 1 465,7 4 1,-2 3-1,-1 0-465,0-1 0,-1-1 0,1-1 597,0 1 0,0 0 0,2 0-597,5-1 0,3-1 0,2 1 0,-2 3 0,7-1 0,-4-1 0,8 3 0</inkml:trace>
  <inkml:trace contextRef="#ctx0" brushRef="#br1" timeOffset="127084">16567 12867 8191,'-22'-4'0,"-4"2"5063,19-2-5063,-3-1 2818,-4 4-2818,2-4 1719,-4 5-1719,1 0 6784,-10 0-6784,-26 0 0,14 6 0,-4 3 0,-3-1 0,-4 1 0,2 2-690,-13 4 1,-2 3 689,16-4 0,-5 3 0,0 0 0,2-1 0,-1 0 0,1 0 0,-1 1 0,-11 6 0,-3 1 0,5 0 0,10-3 0,4 0 0,1 2 0,2 1 0,2 2 0,2-1 0,-2 4 0,4 1 0,1 3 0,3-1 0,7-7 0,1 2-74,-6 17 0,0 4 74,3 1 0,1 3 0,4-2 0,0 3 0,2-2-513,0 6 1,0 2 512,2-3 0,0 4 0,2-3 0,5-11 0,1-2 0,-1 3 0,-4 11 0,-2 4 0,3-1 0,2-4 0,2 0 0,1 2 0,2-6 0,2 3 0,-1-1 0,1-3 0,-1-2 0,1-3 0,1 0 0,2 8 0,1 1 0,1-4 0,4 11 0,2-3 0,0 2 0,0 2 0,-2-17 0,-1 1 0,2-2 0,5 14 0,0-4 0,-5-19 0,1 0 0,7 11 0,2 0 0,-5-4 0,2 1 0,11 12 0,1 1 0,-9-10 0,2-2 647,16 7 0,3-3-647,-11-14 0,-1 0 0,10 8 0,1 0 0,-7-10 0,2-2 0,5 4 0,2-1 75,-7-7 0,0-1-75,15 8 0,2 0 0,-5-4 0,2-1 0,9 6 0,2-1 0,2-2 0,-1-4 289,-10-7 1,0-3-290,14 2 0,2-3 0,1-4 0,2-1 0,-12-2 0,2-1 0,1 0-1604,5 0 1,0-1-1,-2-1 1604,-12-3 0,0 0 0,-2-1 0,22 2 0,-4 0-439,-17 0 1,-2-1 438,-3-3 0,-1-1 0,-1 5 0,2 0 0,14-5 0,2-2 0,0 1 0,1 0-14,-12 1 1,3-1 0,0-1 13,4-5 0,1-1 0,-2-1 0,12 2 0,-2-3 125,-16-2 1,0-3-1,-1 1-125,17-7 0,-3 1 0,-17 4 0,-1-1 2319,1-2 1,-1 0-2320,-10 4 0,-1-1 592,6-6 0,1-1-592,3-2 0,1 0 0,2-1 0,-3 0 0,-8 3 0,-3 2 0,21-14 0,-13 3 29,-9 5 0,0-1-29,18-20 0,-14 14 0,0-1 0,-1-3 0,-2 2 0,16-13 0,-18 8 0,0 0 0,-7 10 0,0 1 0,6-12 0,-1-1 0,-3 2 0,0-1 0,0-6 0,-1-2 0,-3 3 0,-2 0 0,-2-2 0,-1 0 0,0 3 0,-3 2 0,0-16 0,-2 4 0,-9 16 0,10-24 0,-9 26 0,0-3 0,5-11 0,-2-3 0,-9-8 0,-1-3-2012,5-2 1,-1 2 2011,-9 7 0,0 1 0,10-5 0,0 1 0,-9 17 0,-1 1 0,5-5 0,1 1 0,-1 12 0,0 3 0,-11-23 0,14 16 0,-14 1 0,15 0 0,-30-21 4023,9-1-4023,5 28 0,-4 0 0,-1-1 0,1 2 0,-10-6 0,2 9 0,-1-1 0,-16-16 0,15 15 0,0 0 0,-10-8 0,5 5 0,17 19 0,-10-6 0,2 0 0,-7-6 0,3 2 0,-13-8 0,6 4 0,-11-6 0,1 4 0,15 14 0,-7-11 0,24 19 0,-11-17 0,1 5 0,-9-7 0,-9-1 0,13 12 0,-14-9 0,9 9 0,-4-7 0,2 3 0,16 8 0,3 4 0,9-1 0,-4 7 0,3-2 0,-16-3 0,0 6 0,-4-11 0,2 10 0,10-4 0,-6 6 0,8 0 0,-7-5 0,8 4 0,0-9 0,2 9 0,4-4 0,-9 0 0,2-1 0,-8 0 0,4 2 0,-9-1 0,7 4 0,-2-4 0,-2 5 0,5-5 0,-2 4 0,5-4 0,9 5 0,-4-5 0,-2 4 0,0-4 0,1 0 0,1 4 0,-2-9 0,-4 4 0,-1-4 0,1 4 0,4-4 0,1 9 0,1-4 0,-5-8 0,-1 10 0,-13-16 0,11 13 0,-12-6 0,8 1 0,1 5 0,-5 1 0,9 0 0,-4 4 0,9-4 0,2 0 0,-1 4 0,-5-9 0,-1 9 0,-4-8 0,4 2 0,-4 1 0,8-3 0,-3 12 0,15-6 0,2 8 0</inkml:trace>
  <inkml:trace contextRef="#ctx0" brushRef="#br1" timeOffset="129118">14910 14120 8191,'0'-16'0,"5"6"5063,16 14-5063,18 19 0,-7 0 0,4 4 0,9 8 0,4 3 261,-13-7 1,2 2 0,-2 0-262,9 9 0,0-1 0,2 3 0,-3-1 803,-18-9 0,0 1-803,1-3 0,3 2 0,0 2 0,5 10 0,-1 2 0,1-2 0,-5-7 0,0-2 0,0 1 0,4 4 0,1 1 0,-2-3 0,3 6 0,0-3 0,4-2 0,0 1 0,1 7 0,-1-1 0,-6-13 0,-3-5 0,5 12 5721,-11-14-5721,-19-16 0,5-2 0,-10-10 2585,4-19-2585,-5-17 0,5-7 0,0-6 0,-4-3 0,1-4-252,4 4 0,3-4 0,-3-1 252,-4-4 0,-2-1 0,1 2-737,2 10 1,2 1 0,-1 1 736,0 0 0,0 0 0,-1 4 0,-3 2 0,2 2-19,9-12 0,0-2 19,-9-2 0,-1-3 0,5 12 0,2-3 0,0 0 0,-4 1 0,0 0 0,1 0 0,5-7 0,2 0 0,0 3 0,0-8 0,0 2 0,3-6 0,1 5 0,0-1 0,-6 13 0,1 23 0,-10 5 1218,9-1-1218,-9-1 2364,4 1-2364,0-4 45,-4 7-45,4-3 0,-1 0 0,-2 9 0,2-8 0,-4 8 0,-9 13 0,7-3 0,-7 13 0</inkml:trace>
  <inkml:trace contextRef="#ctx0" brushRef="#br1" timeOffset="129916">15450 13996 24575,'12'19'0,"1"-5"0,6 0 0,1-8 0,6-12 0,6-8 0,2-9 0,-14 3 0,-4 4 0,-6 46 0,-3 11-1013,-2 5 1,-2 7 1012,-3-3 0,0 3 0,4-1 0,0 4 0,0-4-174,-2 6 1,-1-3 173,7 3 0,-3-8 0,-10-14 0,4-22 0,-9-12 0,4-3 496,0-5 1,1 0 0,5 2 0</inkml:trace>
  <inkml:trace contextRef="#ctx0" brushRef="#br1" timeOffset="130401">15919 14475 8191,'17'-38'0,"0"10"5063,4-11-5063,-8 15 2818,-13 7-2818,0 2 1719,0 13-1719,18-2 6784,13-7-6784,-1-2 0,2-2 0,17-12 0,-3 2 0,-27 19 0,-13 15 0,-1 3 0,-5 4 0,0 4 0,-17 5 0,3-6 0,-14 0 0,11-9 0,7-9 0,5 4 0</inkml:trace>
  <inkml:trace contextRef="#ctx0" brushRef="#br1" timeOffset="131849">16225 15496 24575,'0'3'0,"0"9"0,9 35 0,-7 17 0,2-30 0,0 1 0,-3 17 0,-2 2 0,1-10 0,0 1 0,0 18 0,0 1 0,0-10 0,0-2 0,0 5 0,0-4 0,0-17 0,0-2 0,0 29 0,0-25 0,0 9 0,6-5 0,-4-2 0,4-14 0,-6 1 0,0-8 0,5 9 0,-4-7 0,4 0 0,-5-5 0,0-1 0,0-4 0,0-15 0,0-3 0</inkml:trace>
  <inkml:trace contextRef="#ctx0" brushRef="#br1" timeOffset="132732">14942 15580 24575,'15'26'0,"8"10"0,-6-6 0,0 3 0,3 10 0,-2 0 0,-5-5 0,-2-1 0,-1-2 0,-3-4 0,-1 2 0,-6-18 0,0-14 0,0-6 0,-7-31 0,-2-10 0,4-15 0,-8 5 0,-1-3 0,13 15 0,-1 5 0,-15-14 0,16 4 0,-5 44 0,33 39 0,-9-6 0,1 3 0,5 0 0,0-1 0,-3 0 0,0-6 0,3-10 0,-3-1 0,-1-12 0,1 0 0,-3-16 0,-7-11 0,-5-10 0,-15-3 0,-3-8 0,-10 10 0,5 4 0,4 18 0,9 10 0</inkml:trace>
  <inkml:trace contextRef="#ctx0" brushRef="#br1" timeOffset="132982">15477 15788 24575,'9'5'0,"2"0"0,10-27 0,-9 3 0,-3-25 0,-14 21 0,-1-1 0,-5 18 0,1 15 0,4-6 0,1 11 0</inkml:trace>
  <inkml:trace contextRef="#ctx0" brushRef="#br1" timeOffset="135966">17351 14907 8191,'-5'-11'0,"3"-3"5063,-2 29-5063,12 27 0,-7 9 0,0 7 0,8-6 0,1 0 0,-6 5 0,0-4 2818,8-2-2818,-6-27 429,-19-31 1,10 9 0,-10-15 0</inkml:trace>
  <inkml:trace contextRef="#ctx0" brushRef="#br1" timeOffset="136382">17321 14779 24575,'15'15'0,"11"11"0,5 4 0,4 3 0,-3-8 0,2-1 0,12 8 0,-1-4 0,1-8 0,-10-7 0,-24-31 0,-6-5 0,-1-12 0,-4-3 0,-16-18-311,14 15 1,-2 1 310,-20-8 0,16 5 0,-3 23 0,5 6 0</inkml:trace>
  <inkml:trace contextRef="#ctx0" brushRef="#br1" timeOffset="136701">17851 14640 24575,'16'16'0,"-3"9"0,11 11 0,-9-3 0,-1 9 0,-3-19 0,-10 3 0,4-7 0,-5-7 0,-9-1 0,7-7 0,-7-4 0</inkml:trace>
  <inkml:trace contextRef="#ctx0" brushRef="#br1" timeOffset="137066">17671 14431 24575,'30'-20'0,"24"-4"0,2 7 0,-17 8 0,1 3 0,24 19 0,-18-1 0,-24 13 0,-6 7 0,-6 30 0,-1-23 0,-3 0 0,-8-4 0,-2-3 0,2 7 0,-13-12 0,8-12 0,-13 2 0,3 0 0,-17 14 0,6-4 0,3-5 0,12-10 0</inkml:trace>
  <inkml:trace contextRef="#ctx0" brushRef="#br1" timeOffset="137566">17335 15628 24575,'46'-39'0,"-2"-1"0,4 10 0,12-4 0,-1 1 0,-10 4 0,0 1 0,3-2-690,-7 5 1,4-1-1,1 0 1,0 0-1,-4 2 690,15-7 0,-4 2 0,-3 2 539,7-3 1,-7 4-540,-16 10 0,-12 6 566,-20 10-566,-17 20 0,2-15 0,-6 15 0</inkml:trace>
  <inkml:trace contextRef="#ctx0" brushRef="#br1" timeOffset="137865">17250 15922 8191,'11'-13'0,"16"-10"0,8-2 2024,3 1 0,6-1-2024,-2 0 0,6-5 0,2-1 0,1 1 0,-2 2 0,1 0 0,0 1 0,2-2 209,-3 2 1,2-1 0,1-1-1,0 1 1,-1 0-210,-1 2 0,2-1 0,-2 0 0,0 2 0,-4 2 10,12-6 0,-4 3 0,-2 2-10,14-1 0,-10 5 0,-14 4 0,-24 15 0,-13-4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5:54:40.281"/>
    </inkml:context>
    <inkml:brush xml:id="br0">
      <inkml:brushProperty name="width" value="0.05292" units="cm"/>
      <inkml:brushProperty name="height" value="0.05292" units="cm"/>
      <inkml:brushProperty name="color" value="#FF0000"/>
    </inkml:brush>
  </inkml:definitions>
  <inkml:trace contextRef="#ctx0" brushRef="#br0">6355 3734 24575,'-11'-6'0,"0"-3"0,0 7 0,23-2 0,38 15 0,-6-9 0,10-2 0,0 0-1931,-2 4 1,0 0-1,4-1 1931,1-1 0,3-2 0,2 0 0,-3-2 0,-7-1 0,-1-1 0,0 0 0,5 1 0,3 2 0,4 0 0,2 1 0,3 0 0,0-1-574,-9-1 1,2 0-1,1 0 1,1-1 0,0 1-1,-1 0 1,-3 1 573,0 0 0,-1 0 0,-2 1 0,0 0 0,0 1 0,1 0 0,2 0 0,2 1 0,0 1 0,-1-1 0,-4 1 0,-5-2-106,14 0 0,-8-1 0,-2 3 106,11 8 0,-4 1 0,1-10 0,-6-1 0,2 10 0,-30-11 0,-39 0 0,15 0 0,-22 0 0</inkml:trace>
  <inkml:trace contextRef="#ctx0" brushRef="#br0" timeOffset="549">6077 3988 8191,'14'0'0,"20"4"0,11 2 864,11 0 0,9-1 1,6 1-865,-13-1 0,4 1 0,4-1 0,3 1 0,2 0 0,-17-2 0,3-1 0,2 1 0,2-1 0,0 0 0,1 1 0,0-1 0,-1 0 0,-3 1-103,3 0 0,-1-1 0,0 1 0,-1 0 0,0 0 0,0 0 0,1 0 0,1 0 103,-2-1 0,2 1 0,1-1 0,0 0 0,0 0 0,-1 1 0,-2-1 0,-2 1 0,-3-1 0,18 3 0,-3 0 0,-4 0 0,-2 0 0,-3-1 0,-3 0 0,-2-1 0,-4 0 0,-2 0 0,2 0 0,-3 1 0,-9-2 2152,9-3-2152,-16 0 3972,-17 5-3972,-18-9 0,-5 3 0</inkml:trace>
  <inkml:trace contextRef="#ctx0" brushRef="#br0" timeOffset="4350">6938 1849 24575,'0'-11'0,"-4"5"0,-19 1 0,3 5 0,-30 0 0,0 9 0,17-4 0,-3 0 0,-10 6 0,0-1 0,10-5 0,1 1 0,-4 7 0,2-1 0,-10-8 0,-7 32 0,7-12 0,18-3 0,1 3 0,-12 17 0,9-8 0,5 5 0,9 10 0,2-17 0,0 2 0,5 5 0,-1 1 0,-2-8 0,1 0 0,6 9 0,1 0 0,-5-2 0,2 1 0,6 16 0,1 2 0,-4 5 0,0-2-357,4-15 0,2-1 357,4 1 0,0-3 0,-2-2 0,5-2 0,3 3 0,2-2 0,2 1 0,1 11 0,2 2 0,7 3 0,0-2-344,-9-18 0,-1-1 344,4 3 0,-1-2 0,9 6 0,-4-6 0,3 2 0,2-2 0,1 0 0,7 12 0,1-1-214,-5-12 1,0-2 213,-2-2 0,-1-2 0,16 11-5,-14-14 1,3 1 4,2-3 0,2-1 0,12 6 0,1-2 0,-10-6 0,0-2 0,12-2 0,0-2 336,-14-1 1,1-1-337,7-1 0,0-2 0,-4 3 0,-2 0 0,-2-3 0,-1-1 0,21 2 0,-4 6 0,-9-15 577,-11 7 1,3 0-578,5-7 0,1-1 0,12 4 0,0 0 0,1-5 0,-2 0-532,-11 0 1,-1 0 531,2 0 0,-1 0 0,22-11-126,-19 5 0,4-1 126,4-4 0,3-2 0,-12 3 0,1-1 0,-1 3-604,9 1 1,-3-2 603,-2-7 0,-4 1 0,10 11 0,-22-9 0,0-3 0,1 7 0,1-1 0,6-10 0,-1-2 0,-8 5 0,-2 1 0,-3-3 0,-2-2 992,21-20-992,-24 16 0,1-2 125,7-2 0,3-3-125,-3 2 0,2-3 0,-2 2-69,5-4 0,-2 1 69,7-6 0,-2-2 0,-10 2 0,-3-2 0,-4 2 0,-2-2 0,7-13 0,-4-2 0,-10 0 0,-2 2 0,2 11 0,-2 1 0,-8-10 0,-3 0 0,5 9 0,0 1 0,-4-13 0,-2 0 0,-3 6 0,-1 3 0,4 8 0,0 3 0,-7-12 0,-1 12 0,-2-11 0,-8-13 0,-2 19 0,-3 0 0,1-2 0,-1 2 0,-5 5 0,0 2-473,4-1 0,2 0 473,3 9 0,-1-1 0,-9-15 0,-4-3 402,-1 5 0,-3 0-402,8 5 0,-2-1 0,1 2 0,-8-3 0,1 2-545,2 4 1,0 2 544,4 8 0,-2 0-128,-10-4 1,-3 0 127,-11-2 0,-4 1 0,11 6 0,-2-1 0,-1 1-1369,-7-1 1,-1 1 0,2 3 1368,11 6 0,2 2 0,-2-1 0,2 0 0,-4-2 0,1 1 0,1 2-202,-5 2 1,1 3 0,-3-2 201,4-1 0,-3-2 0,-1 0 0,0 1 0,1 0 0,-1 1 0,1 0 0,2 1-387,-6 1 1,3 0 0,1 0 386,3 0 0,1 1 0,3 1 0,-2 2 0,1 2 49,-13 3 1,-1 3-50,9-2 0,-1 2 0,-6 4 0,2 0 880,19-4 0,5-2 1,-3 4-1,21-9 0</inkml:trace>
  <inkml:trace contextRef="#ctx0" brushRef="#br0" timeOffset="5465">9551 304 24575,'-6'5'0,"1"13"0,-5 25 0,8-4 0,2 5 0,-4-1 0,1 4 0,0 1-314,2 2 1,2 2 0,-1-1 313,-3 6 0,-2-1 0,2-3 115,2 2 1,-1-5-116,-4-9 0,1-7 0,5-8 0,0-7 0,-10-62 0,8 35 0,-8-42 0</inkml:trace>
  <inkml:trace contextRef="#ctx0" brushRef="#br0" timeOffset="5932">9586 233 8191,'6'17'0,"-4"42"2510,1-22 1,0 4-2511,-3 25 0,0 1 0,4-24 0,0-3 1411,-1 1 1,1-5-1412,11-4 1724,12-35-1724,1-11 6768,15-33-6768,-12-1 48,-8 8-48,-13 73 0,-5 13 0,-5-4 0,-1 7 0,2-4 0,4-6 0,0-2 0,-4 13 0,0-3 0,9-9 0,-5-9 0,1-18 0,9-1 0,-8-10 0,2 0 0</inkml:trace>
  <inkml:trace contextRef="#ctx0" brushRef="#br0" timeOffset="6299">10135 593 24575,'21'37'0,"-12"6"0,-8 8 0,-2 13 0,-3-3 0,-2 5 0,-4 0 0,1-13 0,0 1 0,0-6 0,-2-4 0,9-11 0,22-16 0,20-7 0,0-7 0,4-1 0,1-2 0,-1 0 0,-6 0 0,-2 0 0,14 0 0,-30 0 0,-14-5 0,-2 4 0,-4-4 0</inkml:trace>
  <inkml:trace contextRef="#ctx0" brushRef="#br0" timeOffset="8064">11258 789 24575,'16'52'0,"-13"-13"0,1 2 0,6-5 0,0 2 0,-8 16 0,-2-3 0,10 3 0,-10-3 0,0-50 0,9-27 0,1-33 0,1 8 0,17-3 0,-18 34 0,17-4 0,-11 21 0,1 20 0,0 13 0,-2 6 0,-8-7 0,3-23 0,17-16 0,18-2 0,4-11 0,-7 13 0,-21 13 0,-9 9 0,5 5 0,17-6 0,-13-5 0,16-11 0,-30-5 0,12 2 0,-12 8 0,20 3 0,-13 11 0,13-13 0,-2 4 0,3-5 0,-7-10 0,-16 1 0,-25-8 0,-12-3 0,5 10 0,-1-2 0,21 12 0,-2 0 0</inkml:trace>
  <inkml:trace contextRef="#ctx0" brushRef="#br0" timeOffset="8482">12321 1013 24575,'-4'0'0,"-7"0"0,-13 14 0,8 4 0,5 13 0,11-5 0,9-10 0,-2-7 0,15-18 0,-2-11 0,-4-12 0,-2-8 0,-5-15 0,-2-4 0,2 4 0,-1-1 0,-7-12 0,-2 13 0,1 38 0,0 14 0,0 67 0,0-24 0,0 2-494,0 1 1,0-1 493,-2 1 0,4-2 0,7-5 0,1-5 0,-5-1 0,15-10 0</inkml:trace>
  <inkml:trace contextRef="#ctx0" brushRef="#br0" timeOffset="8932">12616 1096 24575,'35'-13'0,"1"-13"0,-13 6 0,-6-5 0,-22 14 0,-5 11 0,-3 6 0,-3 19 0,4-7 0,11 12 0,15-18 0,5-3 0,10-9 0,-9 0 0,19-33 0,5-7 0,-21-8 0,-2-3 0,1 14 0,-4 2 0,-10-3 0,-3 3 0,5 3 0,-19 63 0,7 2 0,2 5 0,2 19 0,2 2 0,2-5 0,2-3 0,3-9 0,1-6 0,0-8 0,-6-14 0</inkml:trace>
  <inkml:trace contextRef="#ctx0" brushRef="#br0" timeOffset="9415">9869 1751 24575,'53'0'0,"0"0"0,-1 0 0,-2-2 0,2 0 0,4-2 0,2 1 0,3 0 0,-7 1 0,2 0 0,3-1 0,1 1 0,2 0 0,-1-1 0,0 1 0,-1 0-1405,4-1 1,-1 1 0,0-1-1,0 0 1,1 1 0,2-1-1,2 1 1312,-9 0 0,1 1 0,3-1 1,1 1-1,0 0 0,0-1 1,-1 1-1,0 0 0,-3-1 1,-2 1 92,9-1 0,-3-1 0,-1 1 0,-2 0 0,0 0 0,1 0 0,0 1 99,1 0 0,2 1 1,1-1-1,-1 1 0,-3 0 1,-1 0-1,-5-2-99,16-1 0,-3-1 0,-6 0 0,-10 2 959,9 1 0,-30 2-959,-56-1 0,-15 0 0,-7 0 0,0 0 0,2 0 0,-21 0 0,32 0 0</inkml:trace>
  <inkml:trace contextRef="#ctx0" brushRef="#br0" timeOffset="9798">11832 1912 24575,'-19'34'0,"5"-1"0,-8 19 0,0-5 0,6-11 0,2-8 0,9-17 0,10-5 0,5-1 0,22-5 0,15-8 0,11-3 0,-8 4 0,4 0 0,2-2-311,-7 0 0,1-1 0,0 0 0,0 0 311,17-3 0,-2 0 0,-5 1 0,-4-2 0,-8 1 0,12-3 0,-51 10 0</inkml:trace>
  <inkml:trace contextRef="#ctx0" brushRef="#br0" timeOffset="10019">12586 1944 24575,'49'42'0,"-12"-9"0,-8-2 0,-19-14 0,-5 7 0,-27-7 0,-13 12 0,-11-9 0,-5-5 0,29-7 0,5-8 0</inkml:trace>
  <inkml:trace contextRef="#ctx0" brushRef="#br0" timeOffset="11499">14158 1609 8191,'0'-11'0,"0"0"5063,-4 5-5063,2-4 2818,-12 3-2818,7-4 1719,-8 4-1719,-18 7 6784,4 13-6784,-22 17 0,20 21 0,-5 4-565,24 10 565,-3-9 0,22-16 0,6 1 0,0 3 0,3-1 0,9 6 0,4-3 0,0-11 0,0-4 0,14 10 0,4-31 0,-8-10 0,-7-15 0,1-6 0,-3 0 0,-3-3 0,-3-1 0,-3-1 282,0-5 1,-6 1-283,-11-5 0,6-4 0,-20 20 0,-14 14 0,2 22 0,-2-3 0,9 15 0,9-13 0,11 1 0,2-10 0,12-1 0,-7-6 0,3 9 0,-4-2 0,-5 8 0,8-9 0,-1 8 0,8-12 0,6 7 0,-14-9 0,1 0 0</inkml:trace>
  <inkml:trace contextRef="#ctx0" brushRef="#br0" timeOffset="11950">14590 1607 8191,'0'2'0,"0"34"2437,-1 6 1,2 6-2438,5 6 0,3 0 0,-4-5 0,2-3 1420,1-8 1,1-5-1421,5-3 1742,-12-6-1742,9-9 0,-10-9 0,4-1 0</inkml:trace>
  <inkml:trace contextRef="#ctx0" brushRef="#br0" timeOffset="12100">14560 1951 8191,'-6'-4'0,"11"2"5063,7-2-5063,14-1 0,-13 4 0,0-4 0</inkml:trace>
  <inkml:trace contextRef="#ctx0" brushRef="#br0" timeOffset="12332">14813 1849 13736,'9'-11'0,"-7"-4"4410,7-2-4410,-14 10 1880,4 4-1880,-10 18 1033,10 1-1033,-6 4 3516,7-4-3516,5 4 0,6-6 0,5-3 0,-5-5 0,-2-6 0</inkml:trace>
  <inkml:trace contextRef="#ctx0" brushRef="#br0" timeOffset="12615">14938 1789 24575,'19'39'0,"-2"-8"0,3-2 0,-10-8 0,0-31 0,-3 6 0,12-37 0,-5 21 0,9-9 0,-7 22 0,-4 1 0,-3 6 0</inkml:trace>
  <inkml:trace contextRef="#ctx0" brushRef="#br0" timeOffset="13064">15240 1789 8191,'0'-16'0,"-10"6"5063,3 5-5063,-4 14 2818,-3-1-2818,12 17 1719,-7-6-1719,32-9 6784,-1-2-6784,18-27 0,-15 16 0,-2-10 0,-9 22 0,-4 11 0,6 18 0,-13 10 0,7 8 0,-10-20 0,0 1 0,0 16 0,-5-1 0,-1-28 0,-5-18 0,0-26 0,-10-32 0,13 16 0,-7-8 0</inkml:trace>
  <inkml:trace contextRef="#ctx0" brushRef="#br0" timeOffset="13582">15477 1738 24575,'0'15'0,"0"-3"0,5-2 0,1-5 0,0-14 0,-1-3 0,-10-13 0,18 11 0,-9 10 0,17 11 0,-8 12 0,-2-2 0,1 3 0,7-21 0,14-18 0,5-7 0,1-1 0,-10 21 0,-13 6 0,0 5 0,-6 6 0,-4-4 0,-1 2 0</inkml:trace>
  <inkml:trace contextRef="#ctx0" brushRef="#br0" timeOffset="13750">15768 1569 24575,'-1'3'0,"2"0"0,5 7 0,-1-5 0</inkml:trace>
  <inkml:trace contextRef="#ctx0" brushRef="#br0" timeOffset="14316">15911 1652 24575,'5'11'0,"0"4"0,11-3 0,0-2 0,5-5 0,0-5 0,-1 0 0,4-13 0,-5 1 0,-14-12 0,-11 12 0,-10 8 0,6 14 0,5 6 0,10 1 0,5-7 0,2-5 0,3-10 0,-4 4 0,3-26 0,6 0 0,-8-35 0,0 7 0,-12-10 0,0 1 0,0 19 0,0-1 0,0 9 0,0 1 0,1-1 0,-2 5 0,-4 4 0,4 48 0,-12 36 0,10 4 0,4 7 0,-1-6 0,1 0-386,3 1 0,3-6 386,11 8 0,1-39 0,4-10 0,-11-7 0,2-4 0</inkml:trace>
  <inkml:trace contextRef="#ctx0" brushRef="#br0" timeOffset="19499">21556 772 24575,'0'15'0,"-10"26"0,8 0 0,1 10 0,-2-2 0,-2 10 0,0 5 0,0 2 0,0-2-1967,1 0 1,1-1 0,0 2 0,0 2 0,-1 3 1925,0-11 0,1 3 0,-1 2 0,-1 1 0,1 1 1,0 0-1,1-2 0,-1-3 41,1 0 0,1-1 0,-1-1 0,1 0 0,0-2 0,-1-1 0,1-1 0,-1 11 0,0-1 0,-1-2 0,2-2 0,0-2 0,1 3 0,1-1 0,1-3 0,-1-5 501,0-6 1,0-4 0,0 2-502,0 12 0,0 3 0,0-1 0,0 0 0,-1 1 0,2 2 0,1-3 0,2 5 0,-1-1 0,0-6 0,-2-3 0,-1-5 0,1-1 580,3 1 0,1 0 0,-2-9-580,-3 3 0,0-18 0,0-1 5543,5-12-5543,-4 3 1370,13-9-1370,5-1 0,21-5 0,-2-6 0,5 1 0,-5 3 0,5 1-582,16-6 1,9-3 0,2 3 581,-16 5 0,1 1 0,2 2 0,3-2-1035,-7-1 1,3 0-1,1-1 1,1 1 0,0-1-1,-3 2 1035,3 0 0,-1 1 0,-1 0 0,0 1 0,1-1 0,2 0 0,2 0 0,-1 0 0,-1 0 0,-2 0-769,0 0 0,-3-1 1,-1 1-1,2 1 769,3 2 0,1 1 0,0 0 0,0-1 0,0-2 0,0-2 0,2 1 0,3 3 0,-6 4 0,2 2 0,3 2 0,1 0 0,0-1 0,1-1 0,-7-4 0,1-1 0,0-1 0,0 0 0,2-1 0,1 1 0,2 1 0,-5 1 0,2 0 0,2 0 0,1 1 0,0 0 0,0 0 0,-1-1 0,-1-1 0,-2 0-448,6 0 1,-2-1 0,-1-1-1,-1 0 1,0-1 0,0 0-1,0 1 448,0-2 0,1 1 0,-1-2 0,0 1 0,-1 0 0,-2 0 0,-2 0-167,4 0 0,-4 0 1,-2 0-1,2 0 1,4 0 166,-6 0 0,4 0 0,0 0 0,2 0 0,1 0 0,-1 0 0,-1 0 0,0 0 0,0 0 0,-1 0 0,1 0 0,1 0 0,0 0 0,2 0 0,0 0 0,3 0 0,1 0 0,0 0 0,1 0 0,-2 0 0,-1 0 0,-3 0 0,7 0 0,-2 0 0,-1 0 0,-2 0 0,-1 0 0,0 0-125,6 0 0,0 0 0,-2 0 0,-2 0 1,-3 0 124,-6-1 0,-3 1 0,-1 0 0,2 1 338,7 1 0,1 2 0,1 0 0,-1-1-338,-3-2 0,0-1 0,-1 1 0,2 0 174,3 2 0,2 1 0,-1 0 0,-1-2-174,-7-1 0,0-1 0,-2-1 0,-3 1 0,-1 0 0,-3 0 0,-2 0 0,15 0 0,-5 0 3425,9 0-3425,-28 1 0,1-2 5120,24-5-5120,6 5 0,-23-12 0,-17 7 2629,1-18-2629,-14-4 0,1-2 0,0-6 0,-4-14 0,-2-3-110,0-6 0,0-2 110,-1 13 0,1 0 0,-2 0 0,-5-15 0,-1-2 0,1 17 0,2-4 0,0-2 0,-2 0 0,-1-3 0,-2-1 0,1-1 0,0-3 0,2 9 0,0-2 0,1-1 0,-1-1 0,1-1 0,-1 2-987,-1-1 1,-1-1 0,0 1-1,0 0 1,1 1 0,0 2 986,2-14 0,0 2 0,1 1 0,-1 0 0,0 8 0,0-2 0,0 1 0,-1 2 0,0 3-315,-1-13 0,0 5 0,0-3 315,2 7 0,0-2 0,0-1 0,1 1 0,-1 3 0,0-1 0,1 3 0,-2 2 0,-1 0 0,-1 4 0,2 1 0,4-18 0,0 10 0,-6 16 0,0 6 1608,-5 11-1608,4-4 6248,-8 5-6248,2 5 1620,-3 1-1620,-1 4 0,-4 5 0,3 1 0,-3 0 0,4 4 0,-14-10 0,-2 3 0,-3 0 0,-5-1 0,-22-4 0,-5 1 0,14 3 0,-1 1 0,0-1-1352,-2-1 1,0-1 0,1 1 1351,3 5 0,1 1 0,-1-1 0,-7-3 0,-1-2 0,-2 3-600,-7 5 1,-2 3 0,-3-3 599,15-2 0,-2-1 0,-3-2 0,2 2 0,2 1 0,-1 2 0,2 2 0,0 0 0,-2-1 0,0-3 0,-3-2 0,-1 1 0,1-1 0,2 1-671,-3 0 0,2 2 1,1-1-1,-4-1 671,0 0 0,-2-1 0,-2 0 0,0 0 0,2 0 0,1 0 0,0-1 0,1 1 0,1 0 0,2 1-630,-5 1 1,2 0 0,1 0 0,1 0 629,7-3 0,0 0 0,2 0 0,2 2 0,2 4 0,3 1 0,-3-2 446,-16-5 1,-3-2 0,0-1-447,15 5 0,1 0 0,-1-1 0,-2 0 0,-12-2 0,-3-1 0,-1 0 0,4-1-192,12 1 0,3-1 0,0 1 0,1 0 192,-13 1 0,1 1 0,5 0 0,-5 1 0,2 0 574,7 1 0,-2 1 0,-1 1-574,-2 2 0,0 0 0,-3 0 0,8-4 0,-2-2 0,-1 0 0,1 2-191,0 3 0,-1 2 0,2 0 0,2-1 191,-3-3 0,3-1 0,0 2 0,-1 2 0,1 2 0,3-1 338,0 0 0,0 0-338,2 0 0,-2 0 0,-1 0 0,1 0 0,0 0 0,-2 0 154,-9 0 0,-2 0 1,3 0-155,8 0 0,2 0 0,2 0 0,-15 0 0,4 0 239,15 0 0,0 0-239,-18 0 0,-4 0 0,17 3 0,-1 1 0,-3 1 1258,-11-1 0,-4 1 1,-2 1-1259,8 0 0,-3 0 0,0 2 0,3-1-312,7-1 1,2 1 0,0 0 0,-2-1 311,-5 1 0,-3-1 0,1 1 0,3 0 0,-7 3 0,3 1 0,0 0 0,0-2 0,1 0 0,2 0 0,11-2 0,2-1 0,2 1 0,-18 5 0,5-2 1231,18-9 0,1 1-1231,-9 7 0,-1 2 0,-1-4 0,-1-1 0,-8 4 0,0 2 0,6-2 0,3 1 0,9-1 0,1 1 43,0-2 0,2 1-43,-13 13 749,-10-5-749,22-4 2078,11-3-2078,5-10 0,13 9 0,-2-9 0,9 4 0</inkml:trace>
  <inkml:trace contextRef="#ctx0" brushRef="#br0" timeOffset="21330">27883 449 8191,'4'-6'0,"-2"11"5063,2 2-5063,-4 12 0,0 13 0,0 24 84,0-9 0,0 8 0,0-1-84,0 9 0,0 2 0,0-2 0,0 4 0,0-5 0,0-1 0,0-3 604,3-12 0,2 0 0,-2-3-604,-2 4 0,1-3 2779,4 1 1,-1-4-2780,-5-7 0,0-19 0,0-10 0</inkml:trace>
  <inkml:trace contextRef="#ctx0" brushRef="#br0" timeOffset="22031">27713 549 24575,'26'14'0,"-6"-2"0,17 9 0,-8-6 0,-2-9 0,-11-1 0,-7-5 0</inkml:trace>
  <inkml:trace contextRef="#ctx0" brushRef="#br0" timeOffset="22216">28045 536 24575,'8'-18'0,"-11"26"0,-15 7 0,-7 20 0,8-13 0,7-4 0,5-7 0,5-7 0</inkml:trace>
  <inkml:trace contextRef="#ctx0" brushRef="#br0" timeOffset="22599">27696 875 24575,'0'10'0,"0"10"0,9-1 0,3 8 0,9-9 0,-3 1 0,2-11 0,-2 5 0,-1-11 0,-7 2 0,-5-4 0</inkml:trace>
  <inkml:trace contextRef="#ctx0" brushRef="#br0" timeOffset="22785">27931 943 24575,'-32'28'0,"2"0"0,12-11 0,5 0 0,7-7 0,6-5 0</inkml:trace>
  <inkml:trace contextRef="#ctx0" brushRef="#br0" timeOffset="23351">28479 525 24575,'0'65'0,"1"-14"0,-2 8 0,-4-10 0,-2 7 0,0 1 0,1-3-791,4 6 0,1-2 0,-2 1 791,-2-7 0,-3 3 0,1-4 0,3-6 0,3-1 0,2-8 0,-1 1 0,0-23 0</inkml:trace>
  <inkml:trace contextRef="#ctx0" brushRef="#br0" timeOffset="23699">28250 671 24575,'6'21'0,"3"0"0,2 0 0,1-4 0,8-6 0,1-6 0,-9-5 0,2 0 0</inkml:trace>
  <inkml:trace contextRef="#ctx0" brushRef="#br0" timeOffset="23882">28467 693 24575,'-4'32'0,"2"-10"0,-9 2 0,1-7 0,1-6 0,0-2 0</inkml:trace>
  <inkml:trace contextRef="#ctx0" brushRef="#br0" timeOffset="24131">28272 851 24575,'4'11'0,"10"8"0,10-2 0,3 7 0,1-8 0,-10-6 0,-7-5 0,-6-5 0</inkml:trace>
  <inkml:trace contextRef="#ctx0" brushRef="#br0" timeOffset="24382">28598 707 24575,'-11'21'0,"0"-4"0,0 3 0,0-3 0,0-1 0,0 4 0,5-3 0,2-6 0,4-2 0</inkml:trace>
  <inkml:trace contextRef="#ctx0" brushRef="#br0" timeOffset="24968">28978 578 8191,'0'4'0,"0"51"2343,-5-13 1,0 5-2344,3 0 0,3 4 0,-3-1 0,-5-2 0,-2-1 0,3-1 1037,4 12 1,1-3-1038,-5-13 0,1-3 0,5 7 1866,0-11-1866,0-10 1575,-5-10 1,4-10 0,-4-5 0</inkml:trace>
  <inkml:trace contextRef="#ctx0" brushRef="#br0" timeOffset="25252">28772 758 24575,'6'18'0,"11"8"0,-1 16 0,6-6 0,-4-11 0,-11-10 0,20-4 0,-12-5 0,19-1 0,-22-5 0,-3 0 0</inkml:trace>
  <inkml:trace contextRef="#ctx0" brushRef="#br0" timeOffset="25482">29199 681 24575,'-5'16'0,"-5"18"0,-7-14 0,0 11 0,-7-10 0,-3-1 0,8-6 0,1-2 0</inkml:trace>
  <inkml:trace contextRef="#ctx0" brushRef="#br0" timeOffset="25715">28934 706 24575,'9'12'0,"9"14"0,11-1 0,-5 3 0,7-1 0,-23-19 0,5 5 0</inkml:trace>
  <inkml:trace contextRef="#ctx0" brushRef="#br0" timeOffset="25965">29285 606 24575,'-13'35'0,"-2"-4"0,-2 0 0,-3 2 0,-13 12 0,8-10 0,10-15 0</inkml:trace>
  <inkml:trace contextRef="#ctx0" brushRef="#br0" timeOffset="27064">28559 1613 8191,'0'-25'0,"14"6"5063,-6-1-5063,16 12 2818,-7 4-2818,4 14 1719,-10 11-1719,-2 4 6784,-9 4-6784,0 0 0,-10 34 0,4-20 0,0 1 0,-7 20 0,3-6 0</inkml:trace>
  <inkml:trace contextRef="#ctx0" brushRef="#br0" timeOffset="27232">28675 2139 24575,'6'-5'0,"-1"4"0,-5-4 0</inkml:trace>
  <inkml:trace contextRef="#ctx0" brushRef="#br0" timeOffset="28131">29438 1285 24575,'0'38'0,"0"-1"0,-5 20 0,-2 4 0,2-17 0,0 2 0,0 0-1617,-2 21 1,0-2 1616,1-9 0,0-6 0,-2 6 1017,6-13-1017,-7-17 0,9-11 0,0-11 0</inkml:trace>
  <inkml:trace contextRef="#ctx0" brushRef="#br0" timeOffset="28532">29213 1528 24575,'13'45'0,"-1"-11"0,12 2 0,-13-18 0,8-6 0,-11 2 0,3-12 0,-5 7 0</inkml:trace>
  <inkml:trace contextRef="#ctx0" brushRef="#br0" timeOffset="28749">29678 1560 8996,'0'13'0,"-5"-4"5117,-6 22-5117,4-14 2696,-12 4-2696,12-8 0,-4-1 0,7-8 0</inkml:trace>
  <inkml:trace contextRef="#ctx0" brushRef="#br0" timeOffset="28916">29644 1680 24575,'-18'5'0,"-1"1"0,4 0 0,7 4 0,-6-9 0,14 4 0</inkml:trace>
  <inkml:trace contextRef="#ctx0" brushRef="#br0" timeOffset="29532">27980 1820 24575,'8'57'0,"9"7"0,-8-22 0,3 1-672,4-7 0,0 0 672,-11 1 0,2-1 0,28 15 0,-30-4 0,24-17 109,-27-7 1,7-16-1,-9-2 1</inkml:trace>
  <inkml:trace contextRef="#ctx0" brushRef="#br0" timeOffset="29830">28166 1869 24575,'-36'28'0,"-2"-4"0,6-4 0,12-11 0,5-4 0</inkml:trace>
  <inkml:trace contextRef="#ctx0" brushRef="#br0" timeOffset="30032">27857 1980 24575,'5'10'0,"1"1"0,0 0 0,8-5 0,-12 8 0,16-12 0,-15 7 0,6-9 0</inkml:trace>
  <inkml:trace contextRef="#ctx0" brushRef="#br0" timeOffset="30749">29031 2201 24575,'0'21'0,"0"17"0,0 19 0,0-11 0,0 2 0,0-3 0,0-1-1113,0 2 1,0-1 1112,0 19 532,0-19-532,0-22 0,0-10 0,0-18 0</inkml:trace>
  <inkml:trace contextRef="#ctx0" brushRef="#br0" timeOffset="30948">28824 2375 24575,'20'10'0,"-2"1"0,13-5 0,-9-1 0,-6-5 0,-7 0 0</inkml:trace>
  <inkml:trace contextRef="#ctx0" brushRef="#br0" timeOffset="31118">29147 2281 24575,'-9'12'0,"-6"13"0,-9 3 0,-4 13 0,13-13 0,-7-3 0,20-18 0,-7-1 0</inkml:trace>
  <inkml:trace contextRef="#ctx0" brushRef="#br0" timeOffset="31284">29023 2506 24575,'-5'10'0,"-1"1"0,0-5 0,1-1 0</inkml:trace>
  <inkml:trace contextRef="#ctx0" brushRef="#br0" timeOffset="31647">28833 2637 24575,'5'11'0,"1"0"0,9 1 0,10 0 0,11 9 0,-3-12 0,0 4 0,-21-13 0,-3 0 0</inkml:trace>
  <inkml:trace contextRef="#ctx0" brushRef="#br0" timeOffset="31823">29142 2567 24575,'-15'33'0,"3"-11"0,-3-1 0,9-10 0,-8 0 0,11-5 0,-6-2 0</inkml:trace>
  <inkml:trace contextRef="#ctx0" brushRef="#br0" timeOffset="34449">28766 1451 24575,'0'-10'0,"-5"-1"0,4 0 0,-13 0 0,7 5 0,-8-4 0,-5 4 0,-3 0 0,-4 2 0,1 4 0,5 0 0,-1 0 0,6 0 0,0 0 0,-4 0 0,2 4 0,-3 2 0,1 5 0,0 8 0,-2 0 0,-2 7 0,7-3 0,7-5 0,-4 4 0,7-1 0,-10 7 0,11-6 0,-6 3 0,10-14 0,-4 9 0,6-4 0,-6 21 0,5-3 0,-6 7 0,7 2 0,5-14 0,-4 12 0,9-14 0,-4-6 0,0-2 0,8-5 0,-3 7 0,10-1 0,-1-2 0,0 11 0,4-7 0,0 11 0,-3-17 0,-1 6 0,-3-11 0,3 9 0,-2-8 0,12 10 0,-16-14 0,9 6 0,-7-5 0,1-3 0,4 5 0,5-5 0,-3 3 0,3-7 0,-9 2 0,16-4 0,-19 0 0,14-4 0,-17 2 0,0-7 0,9 3 0,1-13 0,11-9 0,-16 5 0,8-15 0,-13 18 0,10-11 0,-1 12 0,-8-3 0,3 4 0,-14 2 0,6-3 0,1-15 0,-6-7 0,7-10 0,-9 2 0,0 17 0,-6-7 0,4 7 0,-10-10 0,5 15 0,0 2 0,-3 15 0,4-6 0,-4-1 0,-1-5 0,0 1 0,0 4 0,5-3 0,-8 4 0,-3-5 0,-6 5 0,0 5 0,3 1 0,4 8 0,-29-4 0,2 6 0,3 0 0,15 0 0</inkml:trace>
  <inkml:trace contextRef="#ctx0" brushRef="#br0" timeOffset="43614">30197 9444 24575,'0'42'0,"0"-1"0,0 7 0,0 0 0,0-3 0,0-1-477,0 2 0,0-4 477,0 7 313,0-6-313,0-18 0,0-10 0,0-10 0</inkml:trace>
  <inkml:trace contextRef="#ctx0" brushRef="#br0" timeOffset="43966">30211 9497 8191,'-5'-22'0,"4"10"5063,2 31-5063,7 9 2818,12 7-2818,-6-8 1719,5-13-1719,-4-10 6784,18-12-6784,18-11 0,5-3 0,-12-2 0,-16 19 0,-22 16 0,5 15 0,-10 2 0,11 1 0,-10-8 0,21-1 0,-19-9 0,13-3 0</inkml:trace>
  <inkml:trace contextRef="#ctx0" brushRef="#br0" timeOffset="44299">30689 9632 8191,'0'-15'0,"-9"3"5063,-7-3-5063,-15 15 2818,8 1-2818,-3 16 1719,20-1-1719,6 5 6784,18-9-6784,6-3 0,6-9 0,-9 0 0,-6 0 0,4 12 0,-5 6 0,5 7 0,-7-4 0,-2-10 0,1-11 0,-5-1 0,-1-4 0</inkml:trace>
  <inkml:trace contextRef="#ctx0" brushRef="#br0" timeOffset="44482">30901 9422 8191,'0'45'0,"0"-11"2531,3 10 1,2 3-2532,6 9 0,9-10 0,-10-23 0,-1-17 0</inkml:trace>
  <inkml:trace contextRef="#ctx0" brushRef="#br0" timeOffset="44783">31132 9652 24575,'15'0'0,"-3"-9"0,-1-3 0,-6-4 0,-10 1 0,-6 4 0,-9 22 0,7-7 0,-7 33 0,19 6 0,13 5 0,15 11 0,-3-33 0,-2-7 0</inkml:trace>
  <inkml:trace contextRef="#ctx0" brushRef="#br0" timeOffset="45632">30424 10478 24575,'-4'38'0,"-1"0"0,3 22 0,-6-5 0,8-17 0,0-3 0,0-10 0,0-51 0,10-30 0,-7 12 0,2 0 0,11-15 0,-4 35 0,3 37 0,14 4 0,-9-5 0,21-7 0,-23-11 0,12 4 0,-1-17 0,-7 11 0,3-6 0,-6 10 0,-7 8 0,8-2 0,5 2 0,-6-4 0,5 0 0,-13-4 0,-5-2 0,-1-5 0,-14 5 0,2 1 0,-4 10 0,6 5 0,5 6 0,5 0 0,5-5 0,7-7 0,-6 1 0,3-4 0,-13 4 0,4-5 0</inkml:trace>
  <inkml:trace contextRef="#ctx0" brushRef="#br0" timeOffset="45834">30961 10422 24575,'6'15'0,"4"18"0,6 17 0,-10-17 0,-1 3 0,5 19 0,-2-1 0,0 1 0,-3-16 0,1-10 0,-1-24 0</inkml:trace>
  <inkml:trace contextRef="#ctx0" brushRef="#br0" timeOffset="46181">31198 10740 8191,'23'-6'0,"-1"-12"5063,12 10-5063,-13-11 2818,-1 9-2818,-36 4 1719,5 6-1719,-24 15 6784,23 11-6784,1 11 0,16-10 0,13 5 0,10-24 0,-6 5 0,-4-13 0</inkml:trace>
  <inkml:trace contextRef="#ctx0" brushRef="#br0" timeOffset="47364">30427 11521 24575,'0'23'0,"0"11"0,0 14 0,0 8 0,0 0 0,0-20 0,0 1 0,5 12 0,-4 1 0,4-35 0,-5-10 0</inkml:trace>
  <inkml:trace contextRef="#ctx0" brushRef="#br0" timeOffset="47514">30513 11431 24575,'26'-32'0,"17"9"0,-1 1 0,1 14 0,-28 8 0,-11 0 0</inkml:trace>
  <inkml:trace contextRef="#ctx0" brushRef="#br0" timeOffset="47699">30485 11853 24575,'47'-21'0,"9"-5"0,-10 1 0,-9 6 0,-28 13 0</inkml:trace>
  <inkml:trace contextRef="#ctx0" brushRef="#br0" timeOffset="48015">30691 11756 8191,'0'20'0,"-5"-2"5063,4 3-5063,1-6 2818,10-9-2818,15-1 1719,23-13-1719,-5 5 6784,13-5-6784,-21 8 0,-6 0 0,-13 5 0,-2-4 0,-3 10 0,17-10 0,-3 5 0,3-6 0,-12-5 0,-5 4 0,4-4 0,2 5 0,-1 5 0,-6-4 0,-5 4 0</inkml:trace>
  <inkml:trace contextRef="#ctx0" brushRef="#br0" timeOffset="49099">30502 12733 8191,'-20'0'0,"-1"0"5063,-4 0-5063,7 0 2818,8 0-2818,56-8 0,4 1 0,6 0 0,7 0 0,3 2-70,-13 0 0,2 1 0,-3 1 70,8 3 0,0 0 0,-13-3 0,2-2 0,-3 2 2914,2 2 1,-3-1-2915,-4-4 0,-7 1 0,-9 5 0,-30 0 0</inkml:trace>
  <inkml:trace contextRef="#ctx0" brushRef="#br0" timeOffset="50683">30539 13532 8191,'-6'9'0,"-9"18"4657,12 21-4657,-2-12 0,0 2 0,5 0 0,0 0 0,0-1 0,0 0 0,0 26 0,-8-15 2867,6-9-2867,-7-15 1769,9-9-1769,9-68 0,3-7 0,-8 17 0,-1-6 0,1 4 3316,4 5 0,0 5-3316,-7-24 459,5 61-459,0 28 0,10-6 0,-2-3 0,14 3 0,-11-21 0,24 10 0,9-30 0,10 6 0,-5-7 0,-21 12 0,-9 10 0,-4 2 0,10 7 0,1-7 0,-5-5 0,-6-11 0,-15-7 0,-14-1 0,0 7 0,-7 31 0,10-9 0,11 26 0,5-24 0,2-2 0,-3-5 0,-5-6 0</inkml:trace>
  <inkml:trace contextRef="#ctx0" brushRef="#br0" timeOffset="50901">31206 13505 24575,'8'31'0,"-2"17"0,0-14 0,-5 12 0,10-19 0,-10-12 0,4-11 0</inkml:trace>
  <inkml:trace contextRef="#ctx0" brushRef="#br0" timeOffset="51366">31308 13620 24575,'4'33'0,"-2"-3"0,7-13 0,-8 3 0,9-13 0,-4 7 0,5-13 0,4 4 0,-4-5 0,0-5 0,3 4 0,-6-18 0,7 6 0,-7-8 0,-8 10 0,-2 15 0,-12 9 0,6 13 0,-3-2 0,5-3 0,12-1 0,-4-13 0,4 2 0</inkml:trace>
  <inkml:trace contextRef="#ctx0" brushRef="#br0" timeOffset="52232">30869 14473 24575,'-6'23'0,"2"-5"0,4 19 0,-9 18 0,8-17 0,0 1 0,-4 2 0,1-1 0,4 21 0,0-48 0,0-29 0,0-19 0,0-19-6784,0-5 6784,5 17 0,-4 3 0,9 38 0,-9 6 0,9-3 0,-9 16 0,17-16 6784,0 7-6784,17-9 0,-3-12 0,-2 8 0,-2-21 0,-11 22 0,2-10 0,-9 22 0,11 2 0,-7 1 0,15 10 0,-16-19 0,14 10 0,-9-13 0,3-5 0,-10-1 0,-15-6 0,-3 5 0,-9 15 0,10 0 0,2 16 0,8-17 0,-2 7 0,7-12 0,1 2 0,7-4 0,-6 0 0,-2 0 0</inkml:trace>
  <inkml:trace contextRef="#ctx0" brushRef="#br0" timeOffset="52468">31348 14428 24575,'24'54'0,"-13"-13"0,8 1 0,-17-10 0,9 1 0,-5-13 0,0-10 0,-2-10 0</inkml:trace>
  <inkml:trace contextRef="#ctx0" brushRef="#br0" timeOffset="52748">31464 14638 24575,'23'-5'0,"12"-14"0,4 1 0,-2-11 0,-21 8 0,-14 10 0,-8 2 0,-15 18 0,8 3 0,-3 14 0,16-8 0,6 2 0,5-14 0,4 5 0,1-10 0,14 5 0,-17-6 0,6 0 0</inkml:trace>
  <inkml:trace contextRef="#ctx0" brushRef="#br0" timeOffset="56732">30956 9121 8191,'-17'-13'0,"2"1"5063,4 1-5063,-9-1 2818,-2 1-2818,-14-2 0,-16-2 0,8 7 0,-11-1 1719,16 9-1719,2 4 0,-5 3 0,5 2 0,-2 0 0,-8-3 0,0 2 3040,7 10 1,2 1-3041,-19-4 0,21 10 0,-1 4 0,0-1 0,-1 1 0,5 1 0,-1 3 0,0 1-393,2 0 0,0 3 0,0 0 393,-4 7 0,0 1 0,1-2-824,-5 7 1,3-3 823,3 1 0,3-2 0,9-9 0,1 1 45,-6 14 0,1 4-45,6-13 0,0 2 0,0-1 0,0 1 0,0-1 0,0 0-582,1-2 0,0 0 0,1-2 582,1 5 0,1 2 0,1-1 0,0 4 0,0 2 0,1 3 0,0 1 0,0 3 0,0-4 0,0 3 0,0 1 0,0-2 0,1-1 0,1-1 0,0 1 0,1-2 0,0 0 0,0 0 0,1-2 0,1-3 0,1 1 0,2-4 0,-1 1 0,-1 7 0,0 1 0,1-1 120,0 12 1,0 0-121,-1-9 0,-1 3 0,-1-1 0,1-8 0,0-1 0,1-1-137,2-1 1,1 0-1,1-2 137,-2 9 0,0 0 0,1-5 0,1 4 0,1 0-327,1-3 0,2 0 1,-2 1 326,-1 11 0,-2 2 0,1-2 224,3-9 0,2-2 1,-1 0-225,0 3 0,0 0 0,0-4 0,0 3 0,0 1 0,0-3 0,-1 4 0,2-1 0,4-10 0,2-2 0,-1 3 0,-2 14 0,0 3 0,4-3 0,3-13 0,2-3 0,-1 0 0,-2 3 0,0 1 0,1-4 347,8 1 1,0-3-348,0 6 0,-1-2 0,-1-10 0,1-3 0,8 14 1968,-6-17-1968,0-6 1775,13 25-1775,-13-20 0,2 1 0,7 14 0,1 3 0,-1-3 0,0-2 0,-8-12 0,0-1 0,20 22 1223,-24-37-1223,24 26 0,-12-17 0,10 10 0,-1-8 0,-14-11 0,26 9 0,-19-12 0,3 1 0,9 1 0,3 1 0,4 3 0,-1 0 0,-10-8 0,-2 0 0,21 15 0,-20-22 0,17 15 0,-14-15 0,2-2 0,-6 4 0,0 0 0,15-4 0,3 0 0,0 5 0,0 0 0,-8-3 0,0-1 0,20 4 0,-1 0 0,-17-4 0,-2-2-422,-3-4 0,-1 0 422,-1 4 0,-3-1 0,17-18 0,-16 12 0,1-1 0,-4-5 0,0-1 0,11-1 0,0-1 0,-13 1 0,-2 0 0,0-2 0,-2 0 0,23-14 0,-20 11 0,3-2 0,3-2 0,1-1 0,-4 4 0,-1-2 43,-2-2 0,-4-1-43,9-18 0,-17 9 0,-1-4 0,0-2 0,-1-3 0,-3 2 0,-1-4 0,-1 1-935,3-9 1,-1 1 934,0-9 0,-2 2 0,-2 15 0,0 0 0,8-14 0,1-4 0,-6 14 0,1-3 0,-1-1 0,-1 7 0,0-1 0,1-2 0,-1 0 0,0-6 0,1-2 0,0 0 0,-2 3 0,1-4 0,0 2 0,-2 0-889,-3-2 1,-2 0 0,1 3 888,7-4 0,-1 0 0,-7 2 0,-4-5 0,2 0-407,1 5 1,1 1 0,-1-2 406,-3 7 0,0-1 0,-2 0 0,0 2-70,-1-8 0,-2 2 0,1-1 70,3-4 0,2-2 0,-2 2 0,-2 5 0,0 1 0,0-2 66,1 7 0,1-1 0,1-1 0,-2 1-66,-1 0 0,-2 1 0,1 1 0,0 1 63,0-6 1,0 1-1,0 1-63,0 1 0,0 1 0,0 3 0,0-2 0,0 1 824,-5-9 0,-2-1-824,-1-1 0,-3-3 0,-2 13 0,-3-3 0,1 1-645,0 1 1,0 1 0,-1 2 644,-5-14 0,-2 1 0,5 17 0,-1-1 0,0 3 242,-5-11 1,-3 1-243,4 11 0,-3-1 0,0 1 0,-1 1 0,-1 0 0,0 2 0,-1-1 0,-2 2 0,2 1 0,-5-3 0,1-1 1151,-5-8 0,1-1-1151,10 14 0,1-1 0,-6-13 0,-3-1 0,-1 4 0,-5 1 0,4 9 0,-3-1 0,0 3 0,5 7 0,-1 1 0,-2 2-195,-9-4 1,-4 1-1,2 3 195,5 4 0,0 3 0,2 2 569,-12-5 0,1 2-569,-1 0 0,2 1 0,12 4 0,-2 0 0,-17-3 0,-6 1 0,11 8 0,-3 2 0,1 1 0,3 1 0,0 2 0,3 0 0,-13 1 0,8 3 0,6 9 0</inkml:trace>
  <inkml:trace contextRef="#ctx0" brushRef="#br0" timeOffset="58347">30861 12297 24575,'-6'50'0,"3"-14"0,1 6 0,1 22 0,2 3 0,3-11 0,1-4 0,-5-10 0,2-7 0,6-3 0,-8-21 0,0-5 0,0-1 0</inkml:trace>
  <inkml:trace contextRef="#ctx0" brushRef="#br0" timeOffset="58698">30905 12230 24575,'6'42'0,"1"5"0,10-23 0,1 2 0,-2-14 0,4-7 0,-4-11 0,12-5 0,3-5 0,-1-4 0,1-1 0,10-1 0,7-9 0,-28 29 0,-15 13 0,0 5 0,1 21 0,15 1 0,-1-1 0,1-13 0,-12-18 0</inkml:trace>
  <inkml:trace contextRef="#ctx0" brushRef="#br0" timeOffset="58982">31447 12332 24575,'-11'-6'0,"-1"10"0,6 25 0,4-9 0,17 2 0,-2-14 0,3-3 0,-7 6 0,-3 5 0,5-5 0,-5-5 0,-1-2 0</inkml:trace>
  <inkml:trace contextRef="#ctx0" brushRef="#br0" timeOffset="59164">31670 12052 24575,'0'26'0,"0"17"0,8-2 0,-7 1 0,0-1 0,8-3 0,-9 12 0</inkml:trace>
  <inkml:trace contextRef="#ctx0" brushRef="#br0" timeOffset="59414">31931 12239 8191,'28'-19'0,"8"-4"5063,-7-3-5063,-29 9 1409,-30 20 0,-12 12-1409,-1 6 0,1 6 859,-3 3 1,5 4-860,15 0 0,12-1 6784,31 7-6784,27-8 0,-5-24 0,1-4 0,4 7 0,4-11 0</inkml:trace>
  <inkml:trace contextRef="#ctx0" brushRef="#br0" timeOffset="100415">14692 1291 8191,'0'-17'0,"-5"2"5063,-1 9-5063,0-4 2818,-3 9-2818,-2-8 1719,-5 7-1719,-4-2 6784,-1 4-6784,5 0 0,1 0 0,-5 0 0,-23 0 0,2 0 0,-23 6 0,22-5 0,-15 14 0,12 0 0,-13 2 0,3 6 0,13-15 0,-4 7 0,10-1 0,-10 8 0,-3 7 0,9 0 0,1-3 0,13-1 0,-9 4 0,15-11 0,-9 9 0,22-15 0,-12 9 0,4 9 0,-7-3 0,2 11 0,4-14 0,9 1 0,1-4 0,0 8 0,5 3 0,-12 17 0,12-7 0,-5 5 0,-3-9 0,7 17 0,-6-3 0,8 14 0,0 1 0,0-15 0,6 12 0,-5-22 0,10-2 0,-5-10 0,9-7 0,1-5 0,8 7 0,0-6 0,2 5 0,6-7 0,-8-6 0,19 8 0,5-16 0,-13 7 0,2 1 0,5-9 0,3-2 0,13 5 0,1-1 0,-14-4 0,1 0 0,-1 0 0,3 0 0,-2 0 0,11 0 0,1 0-292,-9 0 0,4 0 1,0 0 291,2 0 0,1 0 0,-2 0-1017,10 0 1,-2 0 1016,5 0 0,-3 0 0,-22 0 0,-1 0-175,19-6 0,5 0 175,-19 5 0,0 1 0,2-2 0,5-4 0,1-3 0,-2 2-621,-4 1 0,-2 2 0,-1-1 621,15-1 0,-4-2 0,-13-4 0,-2 2 0,0 9 0,-1-1 0,-4-8 0,2-2 20,14 5 1,2 1-21,2-9 0,3-1 0,-13 6 0,2 1 0,-3-2 0,8-3 0,-1-2 890,6 1 1,-3-2-891,-18 2 0,-3-1 174,9 0 1,-1-2-175,-4-1 0,-2 1 0,16-10 0,-5 3 0,-15 2 2127,-10 4-2127,-2-6 823,17-11-823,-12-6 0,5-5 0,-3-6 0,-24 17 0,10-8 0,-13 7 0,-6-4 0,5 9 0,-14-15 0,7 13 0,-11-23 0,5 5 0,-3 10 0,10 3 0,-15 12 0,6-4 0,-14-7 0,10 10 0,1 4 0,-1 8 0,3-8 0,-24-5 0,15-1 0,-14 0 0,4 5 0,-1 3 0,-8 2 0,-4 12 0,15-4 0,-3 10 0,16-4 0,1 0 0,-1 4 0,-9-10 0,-2 11 0,-9-12 0,9 8 0,-2 0 0,-29-3 0,24 0 0,0 1 0,1 6 0,1 1 0,-14-6 0,-5 6 0,18-9 0,-17 7 0,22-7 0,-2 0 0,-4 7 0,0 1 0,5-4 0,0 0 0,-2 4 0,0 2 0,-2-1 0,0 0 0,-1 0 0,-2 0 0,-13-1 0,0 2 0,5 4 0,1 0-430,4-4 0,1 1 430,2 2 0,1 1 0,-16 5 0,-9-7 0,32 5 0,-1 2 0,-9-1 0,1-1 0,-20 5 0,16 1 0,29-14 0</inkml:trace>
  <inkml:trace contextRef="#ctx0" brushRef="#br0" timeOffset="102614">9104 4099 24575,'0'8'0,"0"16"0,0 31 0,-5-21 0,1 0 0,2 26 0,-15-5 0,15-25 0,-7 3 0,3-2 0,5-3 0,-6-3 0,7-10 0,0 0 0,0-3 0,0 3 0,14-4 0,7 3 0,26-9 0,13-3 0,-10 5 0,3 1 0,5-2-810,0-3 0,3-3 0,4 0 0,0 0 810,-7 2 0,3 1 0,1 0 0,-2 0 0,-2-1 0,1-1 0,-2-1 0,-1-1 0,2 1 0,-5 0 0,3 0 0,-1 0 0,-2 0 0,-3 0-335,5 0 0,-4 0 0,-1 0 335,1 0 0,0 0 0,-5 0 0,-4 0 0,-7 0 0,-3 0 0,-21 0 0,-1-10 0,-4 3 3051,-1-13-3051,-5 4 0,0 4 0,0 3 0</inkml:trace>
  <inkml:trace contextRef="#ctx0" brushRef="#br0" timeOffset="102964">10748 4514 8191,'4'-6'0,"11"-5"5063,-2 10-5063,12-1 2818,0 16-2818,8 9 1719,-10 2-1719,1 3 6784,-23-12-6784,-5 12 0,-8-10 0,-10 11 0,5-17 0,-5 1 0,6-7 0,-1 5 0,7-5 0,5-1 0</inkml:trace>
  <inkml:trace contextRef="#ctx0" brushRef="#br0" timeOffset="108298">11561 4335 8191,'-12'-11'0,"-1"-3"5063,-7 12-5063,3-2 2818,-20 24-2818,10-3 859,1 11 1,-1 7-860,6 0 0,2 3 3392,0 8 0,3 2-3392,4-4 0,4-2 0,8 15 0,17-20 0,-3-19 0,34 6 0,2-14 0,-14-7 0,3-6 0,4-14 0,-2-4 0,6-3 0,-6-10 0</inkml:trace>
  <inkml:trace contextRef="#ctx0" brushRef="#br0" timeOffset="108598">11911 3784 24575,'-11'11'0,"-10"38"0,17 0 0,0 5 0,-10-1 0,1 3-1954,11 10 0,1 0 1954,-4-20 0,-1 1 0,5 1 0,1 3 0,1-1 503,-1 10 0,0 0-503,-1-13 0,1 0 0,1-3 0,3 0 0,0-5 0,-2 8 685,7-23-685,-4-9 0,-4-9 0,4-1 0</inkml:trace>
  <inkml:trace contextRef="#ctx0" brushRef="#br0" timeOffset="109081">12184 4552 24575,'6'-27'0,"5"-8"0,-10 12 0,-4-3 0,-13 11 0,-6 9 0,-23 34 0,23-11 0,-7 27 0,16-23 0,12 4 0,-5-8 0,11 3 0,5-14 0,2-1 0,7-5 0,-7 0 0,3-5 0,-4 4 0,0 1 0,4 12 0,-4-5 0,6 13 0,-6-17 0,10 6 0,1-9 0,28-33 0,-13 5 0,-1-10 0,-21 18 0</inkml:trace>
  <inkml:trace contextRef="#ctx0" brushRef="#br0" timeOffset="109364">12465 4372 8191,'24'-45'0,"-24"17"5063,-17 14-5063,-17 27 2818,3-4-2818,16 14 1719,0 4-1719,20 5 6784,11 20-6784,6-12 0,2-2 0,-8-14 0,-15-12 0,-11 7 0,-4-12 0,-8 7 0,11-13 0,6 4 0</inkml:trace>
  <inkml:trace contextRef="#ctx0" brushRef="#br0" timeOffset="109680">12741 4294 24575,'-16'0'0,"1"9"0,9 8 0,16 32 0,4-18 0,3 0 0,9 20 0,3-2 0,-34-37 0,-2 3 0,-8-9 0,4-1 0,-4-5 0,2 0 0,-3-14 0,9 11 0,1-11 0</inkml:trace>
  <inkml:trace contextRef="#ctx0" brushRef="#br0" timeOffset="109847">13014 4526 24575,'15'22'0,"-8"-2"0,3-14 0,-10-1 0</inkml:trace>
  <inkml:trace contextRef="#ctx0" brushRef="#br0" timeOffset="109981">13119 4099 8191,'-5'-11'0,"4"0"0,-4 5 0,5 1 0</inkml:trace>
  <inkml:trace contextRef="#ctx0" brushRef="#br0" timeOffset="110398">13161 4014 24575,'13'37'0,"0"1"0,-3 5 0,1 6 0,1 8 0,1 8 0,-3 3-2458,-4-9 0,-3 2 1,0 1-1,0-1 2397,1-5 0,0-2 0,-1 1 0,-1 2 61,-4 3 0,-2 4 0,-1 1 0,0-4 0,2-6 848,1-3 0,2-6 0,-3 0-848,-4 13 0,-2 0 0,-3-28 1572,-3-37-1572,-14-28 0,20-6 0,5-11 0,0-2 0,-3 0 0,1-1 0,3-3-680,5 3 0,5-3 0,0 0 0,1 4 680,-3-2 0,1 5 0,3 2 0,8-11 0,7 9 2098,2 21 0,3 7-2098,10-5 42,-10 9 0,1 4-42,1 4 0,2 16 0,-20 15 3707,0 0-3707,-13 7 0,0-21 0,0 3 0</inkml:trace>
  <inkml:trace contextRef="#ctx0" brushRef="#br0" timeOffset="110565">13525 4251 24575,'-6'-12'0,"1"2"0</inkml:trace>
  <inkml:trace contextRef="#ctx0" brushRef="#br0" timeOffset="111231">13606 4271 24575,'-5'20'0,"4"14"0,-4 13 0,14-4 0,3-14 0,25-12 0,13-16 0,-11-8 0,1-4 0,-7 2 0,-1-4 0,5-10 0,-5-4 0,-8-12 0,-10 8 0,-24 11 0,-6 15 0,4 10 0,8 6 0,22 13 0,-4-1 0,13 3 0,-20-10 0,11-2 0,-3 5 0,7-10 0,2 4 0,-3-13 0,-3-10 0,-2 3 0,-2-12 0,-1-10 0,1-7 0,2-24 0,-2-9-1747,-5 8 1,0-4 0,-2 2 1746,1 9 0,-1 1 0,-3 3 0,0-22 0,-8 28 0,-9 55 0,5 30 0,2 12 0,-2 0 0,0 3-634,0-7 1,-1 3 0,2-3 633,5 3 0,1-2 0,-5 9 0,0-2-138,5-17 0,2-3 0,-1 26 0,0-41 0</inkml:trace>
  <inkml:trace contextRef="#ctx0" brushRef="#br0" timeOffset="111748">14228 4266 24575,'42'-25'0,"-1"0"0,-10 2 0,-4 7 0,5 20 0,-26 11 0,-1 12 0,-5 1 0,6 2 0,17-19 0,-2-2 0,8-26 0,-13-1 0,-15-16 0,-2 16 0,4 4 0,-1 14 0,26-6 0,0 5 0,6 4 0,-3 8 0,-4 13 0,1-5 0,-3-5 0,1-8 0,-9-6 0,3 0 0,-13 0 0,2 0 0</inkml:trace>
  <inkml:trace contextRef="#ctx0" brushRef="#br0" timeOffset="170982">1635 2626 24575,'0'14'0,"4"9"0,10 15 0,10 10 0,7 4 0,-2-9 0,-8-14 0,-6-14 0,-3-9 0,-2-4 0,14-10 0,7-11 0,8-9 0,-6 1 0,5-4 0,3-3 0,2-3-815,-3 1 0,3-2 1,2-2-1,1-2 0,1-1 1,0-1 814,-6 6 0,1-1 0,1-2 0,1 0 0,-1-1 0,1 0 0,0 0 0,0-1 0,3-2 0,0-1 0,0-1 0,1 1 0,-1-1 0,0 0 0,0 1 0,-1 0 0,3-2 0,-1 0 0,0 0 0,0 1 0,-1 0 0,-2 2 0,0 1 0,-2 0 0,0 2 0,-1 0 0,-2 2 0,-1 1 0,-1 1-388,7-6 0,-1 1 1,-3 4-1,-4 3 388,11-8 0,-6 7 0,6-4 0,-29 27 0,-11 10 0,-4 4 1100,-3 2 1,0-1 0,-1 1-1</inkml:trace>
  <inkml:trace contextRef="#ctx0" brushRef="#br0" timeOffset="196779">8487 12077 24575,'0'0'0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5:58:00.929"/>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F0"/>
    </inkml:brush>
    <inkml:brush xml:id="br2">
      <inkml:brushProperty name="width" value="0.05292" units="cm"/>
      <inkml:brushProperty name="height" value="0.05292" units="cm"/>
      <inkml:brushProperty name="color" value="#00B050"/>
    </inkml:brush>
    <inkml:brush xml:id="br3">
      <inkml:brushProperty name="width" value="0.05292" units="cm"/>
      <inkml:brushProperty name="height" value="0.05292" units="cm"/>
      <inkml:brushProperty name="color" value="#A020F0"/>
    </inkml:brush>
  </inkml:definitions>
  <inkml:trace contextRef="#ctx0" brushRef="#br0">2500 3681 24575,'23'0'0,"8"0"0,8 0 0,13 0 0,9 0 0,6 0-1492,-17 0 0,3 0 1,4 0-1,1 0 1,3 0-1,0 0 1492,-4 0 0,3 0 0,0 0 0,2 0 0,1 0 0,1 0 0,1 0 0,0 0-372,-1 0 0,1 0 1,0 0-1,2 0 1,0 0-1,0 0 1,1 0-1,0 0 0,-1 0 372,-3 0 0,0 0 0,0 0 0,1 0 0,-1 0 0,1 0 0,0 0 0,0 0 0,-1 0 0,0 0 0,0 0 0,0 0 0,-1 0 0,1 0 0,0 0 0,-1 0 0,0 0 0,0 0 0,0 0 0,-1 0 0,5 0 0,0 0 0,-1 0 0,0 0 0,0 0 0,-1 0 0,0 0 0,0 0 0,-2 0 263,3 0 1,0-1 0,0 1 0,-1 0-1,-1 0 1,-2 0 0,-1 0 0,-2 1-264,4-1 0,-1 0 0,-2 0 0,-2 0 0,-3 0 0,-4 1 0,21-1 0,-7 0 0,-11 1 0,-12 0 0,-13 0 0,-20 0 3425,41 8-3425,6 0 0,12 3 0,-12-2 0,7 1 0,5 0 0,4 1 74,-17-4 0,3 1 0,3 0 1,1 0-1,2-1 0,1 1 1,1-1-75,-4 0 0,1-1 0,1 0 0,1 0 0,2 0 0,0 0 0,1-1 0,0 1 0,0-1 0,-8-1 0,1 0 0,1 0 0,0 0 0,1 0 0,-1-1 0,1 0 0,-1 1 0,-1-1 0,0 0 0,-2-1 0,6 1 0,0 0 0,0-1 0,-1 0 0,-1 0 0,-1 0 0,-2 0 0,-2-1 0,-1 1-109,9-1 1,-2 1 0,-1-1 0,-4-1 0,-4 1 0,-6-1 108,11 1 0,-7-1 0,-17 0 0,-17 0 0,1 0 0,17 0 0,12-2 0,-1 0 0,7 0 0,4-1 0,4 0-601,-5 0 1,4 0 0,2-1-1,2 0 1,3 0 0,0 0 600,-7 0 0,1 0 0,3 0 0,0 0 0,1 0 0,1 0 0,0 0 0,1 0-9,-11 0 1,2 0 0,-1 0 0,2 0 0,-1 1 0,1-1-1,0 0 1,0 0 0,-1 1 0,0-1 8,6 0 0,0 1 0,0-1 0,0 1 0,0 0 0,0 0 0,-1 0 0,-1 0 0,1 0 0,2 0 0,1 1 0,-1-1 0,0 1 0,-1 0 0,0 0 0,-2 0 0,0 0-197,3 0 0,0 0 1,-1 1-1,-1-1 0,-1 1 1,-2-1-1,-1 1 197,1 0 0,-2 0 0,-1 0 0,-2 0 0,-1 0 0,-1 0-137,13 0 1,-3 0 0,-2 0 0,-2 0 136,5 0 0,-4 0 0,-2 0 1440,9-1 0,-6 0-1440,-13 0 0,-4 0 4890,15-2-4890,-25-1 854,-17 2 0,-11 1 0,-4 1 0</inkml:trace>
  <inkml:trace contextRef="#ctx0" brushRef="#br0" timeOffset="4514">28922 7991 8191,'0'-11'0,"-9"5"5063,7-8-5063,-17 2 2818,8 1-2818,0-3 1719,-8 13-1719,-1-4 6784,-9 34-6784,11 0 0,3 7 0,7 7 0,3 6 0,0 0-509,-1 14 0,1 4 509,4-16 0,1 4 0,0 1 0,1-3 0,3 5 0,1-1 0,-1 0 0,-3 8 0,-1 2 0,2-3 0,2-12 0,0-2 0,0-5 0,-4 0 0,0-7 0,0 3 0,-5-25 0,-1-6 0,-5 1 0,-8-18 0,11 9 0,-4-15 0</inkml:trace>
  <inkml:trace contextRef="#ctx0" brushRef="#br0" timeOffset="4716">28525 8583 8191,'-11'-12'0,"15"0"5063,37-7-5063,-3 8 0,5-1 0,16-5 0,0 1 0,-21 6 0,-2 1 0,-4 1 0,1 0 0</inkml:trace>
  <inkml:trace contextRef="#ctx0" brushRef="#br0" timeOffset="5066">29038 8496 24575,'20'0'0,"5"0"0,6-12 0,-6 8 0,-5-18 0,-8 11 0,-9-5 0,-3 5 0,-11 7 0,-4 4 0,-18 25 0,-3 10 0,5 16 0,10-8 0,38-17 0,-4-9 0,33-11 0,-14-9 0,-2 1 0,-13-6 0</inkml:trace>
  <inkml:trace contextRef="#ctx0" brushRef="#br0" timeOffset="5382">29451 8482 8191,'0'-17'0,"0"2"5063,-5 9-5063,-1 1 2818,-5 5-2818,0 5 1719,1 6-1719,-1 6 6784,5-1-6784,6 0 0,10-10 0,7-1 0,4-5 0,-5 0 0,-5 4 0,-1 2 0,-9 10 0,8-9 0,-3 2 0,0-9 0,-1 0 0</inkml:trace>
  <inkml:trace contextRef="#ctx0" brushRef="#br0" timeOffset="5631">29629 8039 8191,'-15'26'0,"8"38"2531,2-14 1,2 6-2532,2-8 0,1 4 0,1-4 0,-1 3 0,0-4 0,0-3 0,0-10 0,0-20 0</inkml:trace>
  <inkml:trace contextRef="#ctx0" brushRef="#br0" timeOffset="6031">29585 8440 8191,'18'-17'0,"8"-7"5063,12 9-5063,-8 1 2818,-10 26-2818,-14 27 1719,5 2-1719,-4 5 6784,6-29-6784,16-13 0,-2-23 0,18-12 0,-18 3 0,-7 0 0,-15 36 0,-5-5 0,0 17 0,0-9 0,5 0 0,-4-5 0,4-2 0</inkml:trace>
  <inkml:trace contextRef="#ctx0" brushRef="#br0" timeOffset="6451">30002 8395 24575,'11'11'0,"-5"-1"0,3-4 0,-8 4 0,9 0 0,-9 6 0,4 1 0,0-7 0,-4-1 0,8-7 0,2-21 0,24-33 0,-8 4 0,-5 14 0,0 5 0,-3 12 0,-5 4 0,-9 13 0</inkml:trace>
  <inkml:trace contextRef="#ctx0" brushRef="#br0" timeOffset="6899">30299 8317 24575,'11'-11'0,"-14"5"0,-12 14 0,-5 14 0,1 9 0,23-4 0,7-6 0,19-15 0,10-6 0,3-13 0,-8-6 0,-6-2 0,-22 32 0,2-7 0,-9 23 0,0-21 0,0-1 0</inkml:trace>
  <inkml:trace contextRef="#ctx0" brushRef="#br0" timeOffset="7599">28160 9260 8973,'-6'-9'0,"37"-6"0,24 0 405,-1 1 0,7 0 0,8 0-405,-19 3 0,4 1 0,3-1 0,1 0 0,2 1 0,1 1 0,-4 1 0,3 1 0,0 0 0,1 0 0,0 1 0,1 0 0,-1-1 0,2 0 0,1 0 0,0 0 0,0 1 0,-1-1 0,-2 1 0,-1 1 0,7 1 0,-2 0 0,-2 1 0,-1 0 0,-2 0 0,10-1 0,0 0 0,-5 1 0,-11 1 0,-5 2 0,-7 0 1517,0-2 0,-17-1-1517,-25 2 0,-2-4 0,-7 5 0</inkml:trace>
  <inkml:trace contextRef="#ctx0" brushRef="#br0" timeOffset="8483">28263 7664 8191,'-5'-21'0,"4"4"5063,-4 2-5063,5 41 0,-5 15 0,-2 11 0,1-2 0,1 8 0,-2 4 0,1 0-431,0-8 0,0 0 0,-1 1 0,0 2 0,1 1 431,-1-1 0,1 3 0,-1 0 0,1 1 0,-1 0 0,1-2-90,0-4 0,1-1 0,-1 0 0,1 0 0,0 2 0,-1 4 90,1-2 0,0 3 0,0 2 0,0 1 0,0 2 0,0 0 0,0 1 0,0-1 0,1-3 0,-1 0 0,0 1 0,0-1 0,1 2 0,-1 1 0,0 0 0,1 2 0,-1 1 0,1-6 0,0 0 0,0 2 0,0 1 0,0 0 0,0 2 0,0-1 0,0 1 0,-1 0 0,1 0 0,0 0 0,-1-1 0,1-5 0,0 1 0,0 0 0,-1 0 0,1 0 0,0 1 0,-1-1 0,1 0 0,-1-1 0,1 0 0,-1-1 0,1-1 0,-1-1-215,0 9 1,0-1 0,0-1 0,0-1 0,0-1 0,0 0 0,0 0 0,0-1 0,-1 0 0,1-1 214,-1 3 0,0 1 0,-1-1 0,1 0 0,-1-2 0,1 0 0,-1-2 0,1-1 0,0-3 0,-1 9 0,0-3 0,0-2 0,0-1 0,0-1 0,0 1 0,0-1 0,0 0 0,-1 0 0,2 0 0,-1-1 0,2-1 109,0 6 1,2-2-1,0 1 1,-1-1 0,1 3-110,-2-4 0,0 1 0,0 1 0,0 0 0,1 0 0,-1-1 0,2-3 0,0 0 0,0 0 0,1-1 0,-1 0 0,0-2 109,0 6 0,-1-1 0,1-1 0,-1-1 0,1-2-109,-1 10 0,0-1 0,1-2 0,0-7 0,3-7 0,0-5 0,0-1 960,0 17 1,0-1-961,0-3 0,0-2 1817,3-10 1,0-3-1818,-1 11 2825,4-50-2825,-6-44 0,0 7 0,0-6 0</inkml:trace>
  <inkml:trace contextRef="#ctx0" brushRef="#br0" timeOffset="9881">30798 7760 8191,'0'12'0,"0"20"0,0 11 984,1 2 1,-1 5 0,-1 5-985,-2 4 0,-2 4 0,-1 3 0,0 2 0,2-15 0,0 2 0,0 1 0,0 1 0,-1 0 0,0 2-167,0-1 0,-2 1 1,0 1-1,0 1 0,0-1 1,0 0-1,1-1 167,-1 3 0,0-2 0,1 0 0,-1 0 0,1 1 0,-2 4 0,1-7 0,0 4 0,-1 0 0,1 2 0,-1 0 0,0 0 0,0-2 0,1 0 0,-1 1 0,1 0 0,0-2 0,0 1 0,0 0 0,-1 1 0,0 2-57,1-5 0,-1 1 1,0 2-1,0 1 1,0 0-1,0 0 1,0-1-1,0-1 1,0-3 56,0 8 0,-1-2 0,1-1 0,0-1 0,0 0 0,0 0 0,0 0 0,0 1 0,0 1 0,0 0 0,0 0 0,0-2 0,0-1 0,0-3 0,-2 8 0,1-4 0,-1-2 0,0 2 0,0 4-122,2-5 0,-1 3 0,1 2 0,0 1 0,0 0 0,0-1 0,2-2 122,0-6 0,2-1 0,0-1 0,1 0 0,-1 0 0,0 0 0,0 2 0,-2 3 0,0 3 0,-1 0 0,0 0 0,1-2 0,0 0 0,2-4 128,2 9 1,2-2 0,0-3 0,0-2 0,-1-4-129,-4 9 0,0-6 0,2-2 852,5-6 1,3-2-1,-1-5-852,-3-4 0,0-3 1912,5 2 1,-1-3-1913,-5 11 4100,0-18-4100,-5-19 1208,-1-1 1,0-10-1,2 0 1</inkml:trace>
  <inkml:trace contextRef="#ctx0" brushRef="#br0" timeOffset="11682">30214 14221 24575,'0'3'0,"0"4"0,-10 46 0,2-10 0,2 7 0,1 1 0,1 5 0,0 3-1440,-2-8 0,-1 3 0,0 0 0,2 0 1440,4 9 0,1-1 0,-2 3 0,-3-6 0,-2 3 0,-1-1 0,3-3-40,3 2 1,2-3 0,-1 1 39,-4 6 0,0 2 0,2-3 0,2-11 0,1-3 0,1-4 0,-2-4 0,2-5 0,5 17 0,-5-37 0,5-15 0,-6 2 0,0-12 0</inkml:trace>
  <inkml:trace contextRef="#ctx0" brushRef="#br0" timeOffset="14964">29077 9598 24575,'8'0'0,"0"0"0,25 0 0,13 0 0,4-10 0,14 7-1949,-8-17 1949,-8 18 628,-10-8-628,-14 5 322,-9 4-322,-4-4 0,-5 14 0,-1-6 0,-5 6 0</inkml:trace>
  <inkml:trace contextRef="#ctx0" brushRef="#br0" timeOffset="15399">29078 10071 8191,'8'0'0,"17"-8"5063,30 6-5063,5-15 2818,-5 14-2818,-21-5 1719,-14 8-1719,-14 5 0,-1-4 0,-5 4 0</inkml:trace>
  <inkml:trace contextRef="#ctx0" brushRef="#br0" timeOffset="15852">29010 10480 8191,'-6'5'0,"24"-4"5063,14 4-5063,1-5 0,5 0 1409,1 0 0,0 0-1409,0-3 0,-2 0 1719,19 1-1719,-30 13 0,-17-7 0,-9 13 0</inkml:trace>
  <inkml:trace contextRef="#ctx0" brushRef="#br0" timeOffset="16266">28751 11335 24575,'21'0'0,"16"0"0,21-10 0,3 7-662,-24-2 0,-1 0 662,20 5 216,-20 0 0,1 0-216,24 0 0,-7 0 219,-22 0-219,-35 0 0,5 5 0,-11-4 0,9 4 0</inkml:trace>
  <inkml:trace contextRef="#ctx0" brushRef="#br0" timeOffset="16732">28689 12007 24575,'20'0'0,"26"0"0,-10 0 0,3 0 0,9 0 0,2 0 0,7 0 0,-2 0 0,-19 0 0,-3 0 0,16 0 0,-34 0 0,-18 0 0,-4 0 0</inkml:trace>
  <inkml:trace contextRef="#ctx0" brushRef="#br0" timeOffset="18965">28882 12626 24575,'0'-16'0,"25"9"0,-10-8 0,21 13 0,-15-4 0,-1 6 0,1 0 0,-5 0 0,-6 17 0,1-3 0,-9 22 0,4 3 0,-21 5 0,5-4 0,-7-9 0,2-9 0,13-5 0,-3-5 0,11-7 0,26-5 0,14-9 0,-2 7 0,-8-6 0,-26 8 0</inkml:trace>
  <inkml:trace contextRef="#ctx0" brushRef="#br0" timeOffset="20114">28722 13493 24575,'45'6'0,"-3"-9"0,7-1 0,-4 3 0,4 1 0,-1-2-1594,17-9 1,-2-1 1593,-2 11 0,-7 0 0,-8-10 1003,-22 11-1003,-19 0 523,-10 17-523,-12 1 0,5 2 0,1-6 0</inkml:trace>
  <inkml:trace contextRef="#ctx0" brushRef="#br0" timeOffset="20599">28672 14275 24575,'3'0'0,"12"0"0,19 0 0,11 0 0,-2 0 0,3 1 0,4-2-1277,13-3 0,4-1 0,0 1 1277,-2 3 0,-1 1 0,-4-2 0,-11-2 0,-2-1 0,-6 1 0,-2 4 0,-7 0 1190,-8 0-1190,-22 17 156,-12 0 1,-2 4-1,-1-9 1</inkml:trace>
  <inkml:trace contextRef="#ctx0" brushRef="#br0" timeOffset="20981">28855 14807 10053,'-15'5'0,"12"1"5088,5 0-5088,46-1 0,-1-13 0,7-2 0,0 4 0,4 1 0,-2-1 695,-8-1 1,-2 0-1,0 0-695,6-1 0,0 2 0,-8 1 1543,7 4-1543,-15-1 5307,-31 13-5307,-11 1 0,0-1 0,1-6 0</inkml:trace>
  <inkml:trace contextRef="#ctx0" brushRef="#br0" timeOffset="21532">28995 15544 24575,'0'33'0,"0"1"0,-1 2 0,2 1 0,5 3 0,0 2 0,-5 4 0,1 2 0,4 1 0,0-3 0,-5-10 0,-2-4 0,1 9 0,0-26 0,0-5 0,-5-4 0,4-1 0,-4-5 0</inkml:trace>
  <inkml:trace contextRef="#ctx0" brushRef="#br0" timeOffset="43031">31751 6190 24575,'-11'0'0,"-9"6"0,2 0 0,-3 6 0,-4 5 0,-16 18 0,11-5 0,-3 5 0,0 0 0,-1 5 0,-2 2-1123,3-3 1,-1 2-1,0 0 1,1 0 1122,-5 7 0,0-1 0,-2 4 0,0-1 0,-2 5 0,-1-1 0,4-3-405,1-4 1,3-2-1,-1 2 405,2-1 0,-2 3 0,1 1 0,2-4 0,-2 3 0,1-3 0,2-2 0,-4 12 0,2-4 0,4-9 0,4-3 0,-2 16 0,12-25 0,1-1 0,-3 12 0,4-5 0,1-27 1037,2-22 0,-1 8 1,4-13-1</inkml:trace>
  <inkml:trace contextRef="#ctx0" brushRef="#br0" timeOffset="43348">30287 7453 24575,'0'28'0,"8"20"0,-2-3 0,-1 2 0,6 12 0,-5-17 0,1-5 0,0-16 0,13-10 0,16-1 0,4-21 0,6-5 0,7 8 0,2-2 0,-2-11 0,1-2 0,1 11 0,-5 1 0,2-12 0,-14 13 0,-20 4 0</inkml:trace>
  <inkml:trace contextRef="#ctx0" brushRef="#br0" timeOffset="47831">24035 6422 24575,'36'-5'0,"0"0"0,13-2 0,7 0 0,5-1 0,-10 2 0,5-1 0,1 0 0,1-1 0,-1 1-1358,0-1 0,-1 0 1,0 0-1,1 0 0,3 2 1358,1 1 0,3 0 0,2 1 0,-1 1 0,-2-1 0,-3 1 0,7-1 0,-4 0 0,-2 1 0,2 0 268,4 2 0,2 1 0,-2 1 0,-7-1-268,-8 2 0,-4 0 0,-6-1 1259,23 0-1259,-49 9 0,-12-9 0,-4 4 0</inkml:trace>
  <inkml:trace contextRef="#ctx0" brushRef="#br0" timeOffset="51498">6131 7334 24575,'-6'5'0,"7"6"0,6-4 0,34 8 0,5-13 0,11-3 0,-11 3 0,4 0 0,5 0 0,3-2-1194,-5-1 1,3-1 0,3-1-1,2 0 1,1 0 0,0 1 1193,-1 1 0,2 1 0,1-1 0,0 1 0,1 0 0,-2 0 0,-1-1-567,3-1 0,0-1 0,-2 0 0,0 0 1,-1 1-1,0 0 567,-1 2 0,1-1 0,-1 2 0,-1-1 0,-3 0 0,-4 0 0,15 0 0,-6 0 0,1 0-109,-9 0 0,1 0 1,-2 0-1,-3 0 109,18 0 0,-5 0 0,-4 0 0,-7 0 0,-12 5 0,-34-4 0,-2 4 0</inkml:trace>
  <inkml:trace contextRef="#ctx0" brushRef="#br0" timeOffset="53531">15797 7577 24575,'9'-6'0,"12"1"0,17 5 0,7 0 0,8 0 0,0 1 0,5-1 0,4-1-1507,-12-1 0,3-1 1,2 0-1,0 0 0,-1 1 1507,6 1 0,-1 1 0,1-1 0,3-1 0,-9-1 0,3-1 0,2-1 0,-1 0 0,0 0 0,-4 0-223,11 1 1,-4 0 0,0 0 0,2 0 222,-5 0 0,2 1 0,1 0 0,-2-1 0,-4 1-361,0-1 0,-2 1 1,-3-1-1,-4 2 361,15 2 0,-10 0 0,-3 0 0,-60 0 4358,-13 0-4358,-7 8 0,-1 2 0,-2-6 0,-6 13 0</inkml:trace>
  <inkml:trace contextRef="#ctx0" brushRef="#br0" timeOffset="53848">16233 7934 12206,'3'0'0,"25"0"0,15 0 770,3 0 1,7 1-1,5-2-770,2-3 0,6-1 0,1 0 0,-1-1 0,-4 0 0,0-1 0,0 1 0,0-1-243,1 2 1,0-1 0,-1 0 0,-4-2 242,-2-5 0,-3-1 0,1 2 0,11 5 0,1 3 0,-3-2 621,-11-5 1,-3-1 0,-1 2-622,-1 4 0,-1 2 0,-6-1 0,22-5 0,-49 10 0</inkml:trace>
  <inkml:trace contextRef="#ctx0" brushRef="#br0" timeOffset="55347">31463 7284 24575,'23'42'0,"1"1"0,-1-1 0,6 12 0,0 2 0,-5-9 0,0 2 0,0-1-991,3 8 0,1-1 991,-4-9 0,3 1 0,-1-1 0,7 11 0,0-3 0,1-7 0,-3-4 0,1 13 638,-16-45-638,-15-7 0,4-5 0,-5-4 0</inkml:trace>
  <inkml:trace contextRef="#ctx0" brushRef="#br0" timeOffset="55548">32099 7598 24575,'-34'32'0,"-1"2"0,13-10 0,-3 4 0,-17 13 0,-6 3-1303,8-10 0,-4 0 0,-2 1 1303,4-4 0,-1 0 0,-2 0 0,2-1 0,-11 5 0,0-2 0,5-3 0,-3 0 0,8-5 0,2-1 0</inkml:trace>
  <inkml:trace contextRef="#ctx0" brushRef="#br0" timeOffset="60014">9907 9061 24575,'-15'0'0,"3"0"0,-24 0 0,-10 0 0,-7 6 0,5-4 0,22 4 0,11-6 0,0 34 0,8 7 0,-5-5 0,-1 3-1001,12-3 1,-2 1 1000,-14 4 0,0 0 0,15 0 0,0 1-16,-12 9 1,0-1 15,12-9 0,1-3 0,-5-3 0,1-4 0,11 7 0,0-22 0,28-6 1998,-5-5-1998,11-5 34,-15 0-34,-15-5 0,-5 4 0,-5-4 0</inkml:trace>
  <inkml:trace contextRef="#ctx0" brushRef="#br0" timeOffset="60650">9598 9658 24575,'17'-6'0,"18"-18"0,-1 19 0,13-20 0,-16 18 0,-8-6 0,1 6 0,-13 2 0,-5 22 0,-1-4 0,-5 24 0,0 1 0,0 4 0,0 4 0,-5-4 0,0 0 0,4 4 0,-1-3 0,-8 12 0,6-39 0,2-24 0,-2-30 0,4-21-518,-1 22 0,2-1 518,5 5 0,2 1 0,9-29 0,11 26 0,-3 11 0,0 32 0,-12 0 0,0 11 1036,-9-8-1036,-2 0 0,-7 4 0,-7-4 0,-4 5 0,0-10 0,5-2 0,1-4 0,-1 0 0,5 0 0,1 0 0</inkml:trace>
  <inkml:trace contextRef="#ctx0" brushRef="#br0" timeOffset="61382">9873 9662 24575,'21'-5'0,"5"4"0,1-4 0,0 10 0,-7-4 0,-4 9 0,-6-9 0,1 4 0,12-14 0,-4 7 0,5-11 0,-4 12 0,-9-4 0,4 5 0,-4-5 0,-5 4 0,-1-4 0</inkml:trace>
  <inkml:trace contextRef="#ctx0" brushRef="#br0" timeOffset="61932">10208 9522 24575,'0'36'0,"0"1"0,0 4 0,0 3 0,-5 8 0,0 0-695,4-8 1,0-1 694,-9-5 0,1-3 452,7 8-452,-11-18 230,11-19-230,-3-13 0,5-46 0,7 12 0,3-3 0,3-14 0,4 0 0,5 3 0,3 4 353,-5 16 1,1 6-354,10 3 0,-15 35 0,-4 12 0,-6 7 0,-5-2 0,-22 4 0,2-21 0,-8 10 0,7-17 0,8 2 0,1-4 0,6 0 0</inkml:trace>
  <inkml:trace contextRef="#ctx0" brushRef="#br0" timeOffset="62149">10573 9271 24575,'6'40'0,"-4"7"0,2-2 0,-2 2 0,-6-11 0,-2 0 0,1 14 0,-1-3 0,-6-2 0,3 4 0,9-39 0,0-5 0</inkml:trace>
  <inkml:trace contextRef="#ctx0" brushRef="#br0" timeOffset="62764">10629 9658 13034,'25'-6'0,"-5"-5"4591,8-6-4591,-10-4 2005,-10 0-2005,-2 5 1111,-11 11-1111,-1 10 3834,0 7-3834,6-2 0,23-5 0,-3-5 0,13 0 0,-21 5 0,6-4 0,-16 8 0,17-7 0,5 2 0,0-8 0,9-2 0,-11 0 0,-5 6 0,-7 6 0,-5 26 0,-11-1 0,-4 6 0,-3 23 0,-2 2-726,0-10 0,-2-1 726,-1 5 0,2-7 0,4-15 0,-6-7 0,7-20 0,-5 2 0,5-9 0,6 0 0</inkml:trace>
  <inkml:trace contextRef="#ctx0" brushRef="#br0" timeOffset="63863">11234 9346 24575,'0'49'0,"0"1"0,0-8 0,0 1 0,0 17 0,0-4 0,0-16 0,0-8 0,0-2 0,0-13 0,0-7 0,0-5 0</inkml:trace>
  <inkml:trace contextRef="#ctx0" brushRef="#br0" timeOffset="65348">11730 9643 24575,'24'-6'0,"19"4"0,-10-5 0,3 0 0,-2 5 0,1 2 0,11-5 0,-2 1 0,9 4 0,3 5 0,-30-4 0,-15 9 0,-7-9 0,-4 4 0</inkml:trace>
  <inkml:trace contextRef="#ctx0" brushRef="#br0" timeOffset="66465">12573 9585 24575,'11'0'0,"24"0"0,12 0 0,-5-4 0,3-1 0,3 1-619,0 3 0,4 1 0,1 0 0,-2-2 619,13-1 0,-1-2 0,-2 1 0,-9 3 0,-2 2 0,-5-1 0,0 0 0,-6 0 790,2 0-790,-26 0 0,-9 0 0,-2 0 0</inkml:trace>
  <inkml:trace contextRef="#ctx0" brushRef="#br0" timeOffset="68798">13920 9573 24575,'4'-6'0,"11"1"0,36 5 0,6 0 0,5 0 0,7 0-741,-25 4 0,1 0 1,0 0 740,8-3 0,2-1 0,-3 2 0,12 4 0,-6-1 0,-19-4 0,-5-2 712,-1 1-712,-14 0 0,-11 0 0,1 0 0</inkml:trace>
  <inkml:trace contextRef="#ctx0" brushRef="#br0" timeOffset="79132">7954 9454 8191,'0'-26'0,"0"3"5063,0 26-5063,8 44 0,9-5 0,3 5 0,-1 9 0,4-1 0,4-5 0,1-6 2818,5 5-2818,-11-29 1719,-7-19-1719,16-16 6784,19-25-6784,-28 3 0,-2-5 0,1 7 0,-4-2-290,-10 0 1,-5 1 289,-2-2 0,-9 14 0,-20 13 0,-15 43 0,-10 20 0,20-21 0,-3 4 0,0 1 0,-1 3-1341,-3 6 1,-2 4 0,1 0-1,0 1 1341,-1 2 0,0 1 0,0-2 0,3-2 0,-2 1 0,3-2 0,0-1-509,0-1 1,2 0-1,3-4 509,5-2 0,2-5 0,1-3 0,8-7 0,18-16 0</inkml:trace>
  <inkml:trace contextRef="#ctx0" brushRef="#br1" timeOffset="97935">29590 7744 24575,'-50'0'0,"-15"0"0,24 0 0,-1 0 0,-7 0 0,-3 0 0,-4 2 0,-2 2 0,15 2 0,-1 1 0,-1 2-254,-4 2 0,0 1 0,0 2 254,0 1 0,0 2 0,1 0 0,2 0 0,1 1 0,2 0 0,-16 5 0,4-1 94,7-1 0,3-1-94,9-4 0,3 1 0,-17 8 0,12-5 0,8-3 0,3-1 574,-1 4-574,-1 5 0,-5 9 0,-5 8 0,2 5 0,2 7 0,19-25 0,1 1 0,3 3 0,2 1 0,1 0 0,3 2 0,1 0 0,2 0 0,2 0 0,0 0 0,2-2 0,1 0 0,4 0 0,3-1 0,6 0 0,3-2 0,6 1 0,3-2 0,3-1 0,3-1 0,-2-3 0,1-1 0,-1-3 0,1-2 0,-1-3 0,0 0 0,5-2 0,1 0 0,9 0 0,2-1 0,10 1 0,4-1-258,-15-4 0,1 0 0,2-2 258,3 0 0,2-1 0,-1-1 0,2 0 0,-1-2 0,0 0 0,-1-1 0,0-1 0,-1 0 0,-2-1 0,-1 0 0,-1 0 0,-3 0 0,-1-1 0,0 1 0,16-2 0,-1 0 0,-6-1 0,-2-1 0,-6 0 0,-3-2 0,-6 0 0,-1-1 0,-4 0 0,0-2 0,2-1 0,0-1 387,5-3 0,2-1-387,4-1 0,-1 0 0,0 0 0,-2 0 0,-4 1 0,-3 1 0,19-8 0,-17 5 0,-9 4 0,-9 4 0,1-10 0,-5-7 0,-2-4 0,0-4 0,-1-6 0,-1-4 0,4-16 0,1-4 0,-6 20 0,1-1 0,-1 2 0,4-16 0,-2 2 0,0 6 0,-2 3 0,1-11 0,-6 17 0,-3 17 0,-2 11 0,-1 2 0,-3-5 0,-4-8 0,-6-9 0,-5-6 0,-3-4 0,-3 1 0,0 3 0,-4 7 0,-3 6 0,-7 4 0,-5 3 0,-5 1 0,-3 1 0,-1 1 0,0 6 0,5 4 0,3 4 0,4 3 0,0 0 0,-4 0 0,-4 1 0,-2 5 0,-1 3 0,1 5 0,0 2 0,0-1 0,5 0 0,9 0 0,9-1 0,10-1 0,4-2 0,-23 5-1696,-12 1 0,8-4 0,5-3 0</inkml:trace>
  <inkml:trace contextRef="#ctx0" brushRef="#br1" timeOffset="107281">26750 7731 24575,'-11'-10'0,"10"8"0,22 18 0,-5-1 0,19 12 0,5 12 0,-10-13 0,4 4 0,11 11 0,2 2-950,-3-1 1,0-2 949,-3-4 0,-1-2 0,-7-2 0,-1 0 0,5 2 0,1 1 0,1 0 0,0-1 0,-6-7 0,-2-1 0,-2-4 0,-4-4 0,-8-4 0,-2-4 0,-9-5 1899,0-15-1899,-1-6 0,-5-2 0,0-2 0,0 14 0,0 1 0</inkml:trace>
  <inkml:trace contextRef="#ctx0" brushRef="#br1" timeOffset="107698">27538 8228 13309,'6'8'0,"15"12"2261,-7 8 1,1 5-2262,7 8 0,-1 0 0,-4-1 0,0 0 0,-1-3 0,-2-1 0,-2 10 1956,12 0-1956,-20-14 1080,10 0-1080,-35-8 3707,-2-16-3707,-12 3 0,-6 0 0,-1-9 0,-3-1 0,-12 4 0,0 0 0,7-5 0,4 0 0,8 0 0,5 0 0,-6 0 0,23 0 0,6 0 0</inkml:trace>
  <inkml:trace contextRef="#ctx0" brushRef="#br1" timeOffset="108548">26240 7988 24575,'14'37'0,"0"2"0,3 3 0,1-5 0,2 1-1330,4 16 1,-1-1 1329,-5-19 0,0-3 423,-1 3 0,0-3-423,11 12 437,-6-15-437,-12-12 0,-5-32 0,3-17 0,-6-2 0,-2-6 0,5-10 0,-1-2 688,-4 12 0,0 1-688,1-2 0,-2 17 0,-4 32 0,-31 39 0,23-17 0,-3 3 0,-8 2 0,-5 2 0,0-1 0,-5 8 0,1 0 0,5-8 0,-1 1 0,2-1 0,-10 10 0,3-3 0,12-12 0,3-4 0,-4 6 0,17-22 0</inkml:trace>
  <inkml:trace contextRef="#ctx0" brushRef="#br1" timeOffset="135479">1829 12422 8191,'-2'-11'0,"-1"5"5063,-1 10-5063,2 15 2818,-7 12-2818,7 15 859,-2-11 1,0 3-860,-1 1 0,0 1 0,1 4 0,-1-2 0,-6 16 6784,5-25-6784,6-14 0,0-12 0,0 2 0</inkml:trace>
  <inkml:trace contextRef="#ctx0" brushRef="#br1" timeOffset="135762">1933 12673 24575,'17'33'0,"2"1"0,3-27 0,-4 2 0,2-19 0,-4-18 0,-17-18 0,-16-1 0,-18 6 0,-1 26 0,-1 6 0,18 14 0,0-4 0,14 4 0</inkml:trace>
  <inkml:trace contextRef="#ctx0" brushRef="#br1" timeOffset="136046">2220 12322 24575,'26'26'0,"-9"2"0,-1 8 0,-4 6 0,-2 6 0,0 0-612,2-3 1,1 0 0,-2 3 611,-5 0 0,-2 4 0,-1 0 0,-1-3 0,0 2 0,-1-4 0,-2 0 0,-3 17 0,-6-4 0,-5-11 0,-5-9 0,-15-9 439,-8-10-439,-3-13 0,-20-16 0,31 6 0,-7-7 0</inkml:trace>
  <inkml:trace contextRef="#ctx0" brushRef="#br1" timeOffset="137113">4711 12319 24575,'0'63'0,"1"-18"0,-2 3 0,-4 10 0,0 0 0,4-5 0,0-1 0,-5-1 0,2-5 0,4-3 0,0-48 0,17-19 0,9-8 0,1-8 0,2 0 0,5 6 0,4 7 0,-4 11 0,-2 7 0,-2 9 0,3 17 0,-15 5 0,3 18 0,-23-3 0,-4-10 0,-28 1 0,5-15 0,-6 1 0,14-10 0,10-8 0,-3 2 0,12-7 0,-8-6 0,10 6 0,0-5 0</inkml:trace>
  <inkml:trace contextRef="#ctx0" brushRef="#br1" timeOffset="137796">5251 12266 8191,'-30'-16'0,"5"7"5063,14 29-5063,7 43 0,3-20 0,2 2 501,-1 18 0,0 1-501,0-9 0,0 1 0,0-4 0,0 2 0,0-2 810,0 14 0,0-3-810,0 0 0,0-4 2917,-1-19 1,-3-8-2918,-7-12 0,0-5 0,-9-31 0,13 16 0,-2-17 0</inkml:trace>
  <inkml:trace contextRef="#ctx0" brushRef="#br1" timeOffset="137947">5079 12795 24575,'15'-15'0,"15"-7"0,10 3 0,3-10 0,-21 20 0,-9-4 0</inkml:trace>
  <inkml:trace contextRef="#ctx0" brushRef="#br1" timeOffset="138129">5377 12637 24575,'0'37'0,"0"-1"0,0 18 0,0 2 0,-5-26 0,4-13 0,-4-7 0,5-5 0</inkml:trace>
  <inkml:trace contextRef="#ctx0" brushRef="#br1" timeOffset="138297">5490 12486 24575,'-11'11'0,"5"-5"0,2-1 0</inkml:trace>
  <inkml:trace contextRef="#ctx0" brushRef="#br1" timeOffset="138530">5622 12401 24575,'-8'45'0,"6"-12"0,2 2 0,-5 8 0,1 2 0,4-5 0,0-2 0,0 18 0,0-26 0,-5-19 0,4 4 0,-4-14 0,5 4 0</inkml:trace>
  <inkml:trace contextRef="#ctx0" brushRef="#br1" timeOffset="138797">5885 12293 24575,'0'55'0,"0"9"0,0-28 0,0 2 0,0 16 0,0 0 0,0-11 0,0-2 0,0 4 0,0-4 0,0-3 0,5-22 0,-4-6 0,4-10 0</inkml:trace>
  <inkml:trace contextRef="#ctx0" brushRef="#br1" timeOffset="140080">6962 12200 8191,'-11'-5'0,"0"4"5063,0-4-5063,0 5 2818,1 0-2818,-1 0 1719,-6 9-1719,-4 15 6784,0 9-6784,-8 22 0,19-21 0,-10 7 0,19-20 0,10-9 0,20-3 0,1-9 0,3 0 0,-23 5 0,-18 18 0,-14 9 0,-1 4 0,2-3 0,15-16 0,6-2 0,5 0 0,6-8 0,5 2 0,1-4 0,-6 22 0,-6 2 0,-5 12 0,0-16 0,4-14 0,-2-6 0,2-5 0</inkml:trace>
  <inkml:trace contextRef="#ctx0" brushRef="#br1" timeOffset="140365">6761 11917 24575,'0'30'0,"0"-12"0,5 1 0,-4-14 0,4-5 0</inkml:trace>
  <inkml:trace contextRef="#ctx0" brushRef="#br1" timeOffset="140967">8677 11907 9793,'-15'-6'0,"2"10"5104,-4 12-5104,6 18 0,3 11 0,-3 15 0,1 7-696,4-7 0,1 5 0,1-3 696,-1-6 0,1-3 0,1 1 0,2 0 0,1 1 0,1-7 1037,-1-6 1,0-5-1038,0 29 4067,-5-37-4067,-1-15 0,-9-13 0,8 4 0,-2-5 0</inkml:trace>
  <inkml:trace contextRef="#ctx0" brushRef="#br1" timeOffset="141150">8302 12550 8191,'5'-16'0,"38"-9"2046,-12 12 0,3 2-2046,5 2 0,1 0 0,2-7 0,-3 2 2926,9 10-2926,7-20 0,-18 10 0,-8 2 0,-16-1 0</inkml:trace>
  <inkml:trace contextRef="#ctx0" brushRef="#br1" timeOffset="141547">8982 11986 24575,'-17'-6'0,"2"1"0,-1 11 0,1 18 0,9 8 0,1 5 0,-6 0 0,1 3-1366,8 12 1,1 4 1365,-4 0 0,-1 4 0,5-8 0,1 3 0,1 0-203,-2 0 1,1 0 0,1-1 202,1-2 0,2-1 0,-2-4 0,0 5 0,-2-10 0,-1-13 0,-11-15 0,0-14 0,3 0 0</inkml:trace>
  <inkml:trace contextRef="#ctx0" brushRef="#br1" timeOffset="141717">8814 12585 24575,'29'-25'0,"19"0"0,-3 10 0,12-1 0,-18 8 0,4-18 0,-21 21 0,-2-15 0</inkml:trace>
  <inkml:trace contextRef="#ctx0" brushRef="#br1" timeOffset="141865">9231 12393 8191,'6'12'0,"-1"-3"5063,-11 29-5063,-2-6 2818,1 5-2818,-4-11 429,9-2 1,-2-16 0,4 1 0</inkml:trace>
  <inkml:trace contextRef="#ctx0" brushRef="#br1" timeOffset="142030">9377 12088 13183,'-6'-5'0,"1"4"0,5-4 0</inkml:trace>
  <inkml:trace contextRef="#ctx0" brushRef="#br1" timeOffset="142297">9516 11997 24575,'0'34'0,"0"-1"0,1 21 0,-2 6 0,-6-12 0,-2 3 0,2-1 0,5-2 0,2-1 0,-3 0 0,-12 22 0,2-8 0,12-10 0,-4-36 0,5-11 0</inkml:trace>
  <inkml:trace contextRef="#ctx0" brushRef="#br1" timeOffset="142514">9880 12070 24575,'-5'42'0,"-1"1"0,6-2 0,-2 0 0,-9-1 0,-1 2 0,3 2 0,0 5 0,0-2-4916,-5 15 1,0-1 4797,5-14 1,-1 0 0,2-4 0,-2 20 0,10-38 0</inkml:trace>
  <inkml:trace contextRef="#ctx0" brushRef="#br1" timeOffset="143314">4229 13601 24575,'21'-6'0,"-1"1"0,15 4 0,12 2 0,5-1 0,3 0 0,4 1 0,6-1 0,5-1-1229,-18 0 0,2 0 0,3-1 0,3 0 1,2 0-1,3 0 0,2 0 0,3 0 1129,-15 0 1,2 1 0,3 0-1,2 0 1,1-1 0,2 1-1,1 0 1,2-1 0,-1 1 0,1 0-1,0-1 1,0 1 0,-1 0-1,-1 0 1,-1-1-45,-1 1 0,0 0 1,-1-1-1,1 1 0,-1 0 1,0-1-1,0 1 1,1-1-1,0 1 0,0 0 1,0 0-1,1 0 0,1 0 1,0 0-1,1 0 144,-4 0 0,0 1 0,2 0 0,0-1 0,1 1 0,1 0 0,0 0 0,0 0 0,0 0 0,0 0 0,0 0 0,-1 0 0,0 0 0,-1 1 0,-1-1 0,-1 0 0,-1 0 0,-2 0-68,10 0 0,0 0 1,-1 0-1,-1 0 1,0 0-1,-2-1 1,0 1-1,-1 1 0,-1-1 1,-2 0-1,-1 1 1,0 0-1,-3 1 68,9 0 0,-3 1 0,-1 1 0,-1 0 0,-2-1 0,-1 1 0,-1 0 0,-2-1 0,0-1-254,11-1 1,0 0 0,-2-2 0,-4 1-1,-3 1 1,-5 0 253,10 4 0,-7 0 0,-4-1 968,11-3 0,-8-2-968,11 1 3240,-45-6-3240,-25 4 0,-12-4 0,6 6 0</inkml:trace>
  <inkml:trace contextRef="#ctx0" brushRef="#br1" timeOffset="145931">18608 10373 8191,'-17'-8'0,"7"-3"5063,5 15-5063,-8 5 0,-6 48 0,2-10 0,-1 5 241,5-4 0,0 3 0,1-1-241,0 15 0,2-3 0,0-2 0,3-6 1975,7 2-1975,6-8 5873,5-22-5873,8 2 0,19-21 0,4-7 0,10-18 0,3-10 0,-22 1 0,0-5 0,-1-10 0,-3-7-445,-11 6 0,-3-4 0,-2 0 445,3-17 0,-5 1 0,-7-5 0,-8 3 0,-5 25 0,-4 2 0,-5-5 0,-4 4 0,-5 11 0,-3 5 0,0 1 0,0 6 0,-19 7 0,20 20 0,0 22 0,8 23 0,13 6 0,3 8 0,4-22 0,0 1 0,3 1 98,4 8 1,3 3 0,0-5-99,3 3 0,1-5 0,2-12 0,2-5 0,8 4 0,6 2 0,-6-8 0,4-6 0,-17-18 0,-2-6 0,-5-5 0</inkml:trace>
  <inkml:trace contextRef="#ctx0" brushRef="#br1" timeOffset="146164">19206 10616 8191,'0'36'0,"8"3"2531,-6 2 1,-2 3-2532,9 16 0,-9-12 2818,0-23-2818,0-10 0,0-9 0,0-1 0</inkml:trace>
  <inkml:trace contextRef="#ctx0" brushRef="#br1" timeOffset="146996">18481 12338 8191,'-32'-25'0,"4"6"5063,6 23-5063,5 7 2818,1 21-2818,5 11 0,1 10 0,4-10 0,2 2 0,1 2 447,4 11 1,3 3 0,2-3-448,1-10 0,1-1 0,3-5 0,6 7 0,3-11 0,21-6 6598,-11-18-6598,25-12 0,-22-12 0,0-6 0,2-4 0,-3-6 0,-6-6 0,-6-5-502,-6 0 0,-5-2 502,-6 4 0,-6-4 0,-7-3 0,-6-4 0,0 2 241,-1-5 1,-4 2-242,-11-9 0,-3 8 0,-7 14 0,6 73 0,26 6 0,7 10 0,0-8 0,1 4 0,4 0-810,3 5 1,4 1 0,0-3 809,4 10 0,1-7 0,2-14 0,0-5 901,2 0-901,-3-14 11,6-8 1,-13-9 0,6-1 0</inkml:trace>
  <inkml:trace contextRef="#ctx0" brushRef="#br1" timeOffset="147313">18961 12812 8191,'52'-36'0,"-7"7"5063,8 21-5063,-19 11 2818,-28 34-2818,-14-5 0,-3 2 1403,-5 29-1403,2-29 0,1-3 6627,-2 6-6627,14-21 0,1-5 0,5-7 0,20-4 0,18-8 473,-2 6-473,1-7 0,-27 9 0,-10 0 0</inkml:trace>
  <inkml:trace contextRef="#ctx0" brushRef="#br1" timeOffset="147967">18282 14273 8882,'-12'9'0,"-3"28"5114,-2 22-5114,11-9 0,1 2 0,-1-11 0,4-1 0,8 3 0,3-2 0,3 6 0,11-14 2714,-4-8-2714,8-14 1625,20-14-1625,-2-22 0,2-7 0,-14 13 0,-1-4 3120,6-15 0,-8-8-3120,-15-7 0,-15-2 0,-24 5 0,-9-2-655,16 8 0,1-2 1,-5 6 654,-20 3 0,-2 9 0,15 4 0,3 7 0,1 15 0,9 5 0,-4 37 0,13-1 0,4 6 0,5 18 0,4 1-548,-1-8 1,3-3 547,6-5 0,1-7 0,8-1 1848,3-15-1848,1 0 0,-8-10 0,-9-6 0</inkml:trace>
  <inkml:trace contextRef="#ctx0" brushRef="#br1" timeOffset="148330">18831 14604 24575,'18'-11'0,"11"-7"0,6 16 0,-7-6 0,0 26 0,-32 20 0,-7 6 0,1 12 0,6-20 0,10-9 0,18 1 0,-9-7 0,14 1 0,-20 3 0,0-12 0,-27 11 0,9-12 0,-15 2 0,13-9 0,-4-5 0,-1-6 0,5 5 0,1-6 0</inkml:trace>
  <inkml:trace contextRef="#ctx0" brushRef="#br1" timeOffset="149462">21599 10422 8191,'-5'-6'0,"4"-8"5063,-4 7-5063,5-8 2818,0 4-2818,9-1 1719,-2 1-1719,8 3 6784,4-9-6784,6 14 0,9-10 0,7 28 0,-6 1 0,-4 36 0,-25-14 0,-8 3 0,-10 9 0,-7 1 0,1-1 0,-6-3 0,-8-4 0,-5-5 0,-8-2 0,-1-6 0,11-13 0,1-4 0,-4 6 0,3-4 0,3-15 0,26-9 0,1 1 0,19-2 0,18 20 0,2 1 0,3 2 0,-4 1 0,0 2-351,8 1 0,-1-2 351,24-3 0,-15-6 0,0-2 0,-11-3 0,-2-2 0,2 1 0,-4 0 0,-9 0 0</inkml:trace>
  <inkml:trace contextRef="#ctx0" brushRef="#br1" timeOffset="149748">22237 10781 24575,'-8'16'0,"2"4"0,15-7 0,7-3 0,19-16 0,-11-7 0,-6-17 0,-48 8 0,-10 6 0,-15 7 0,21 14 0,19 1 0,10 0 0,5-1 0</inkml:trace>
  <inkml:trace contextRef="#ctx0" brushRef="#br1" timeOffset="150862">20926 13027 24575,'5'10'0,"38"7"0,21-9-3259,-4-2 1,7-1 3258,-18-4 0,2-1 0,4-1 0,6-3 0,6-1 0,2-1 0,-2 0-151,-4 0 0,0 0 0,0 0 0,0-1 151,1 1 0,1 0 0,-3-1 0,-4 1 502,-3-2 0,-5 1 0,-7 2-502,15 5 0,-43 0 0,-10 0 0</inkml:trace>
  <inkml:trace contextRef="#ctx0" brushRef="#br1" timeOffset="152497">21400 14290 8191,'0'-16'0,"0"32"5063,0 4-5063,-6 29 2818,-1-17-2818,-1-3 1719,-4-8-1719,-2 8 0,-8 3 0,1 0 6784,7-7-6784,-1-8 0,8-6 0,-4 5 0,7 0 0,4 0 0,0 0 0,0-1 0,6 1 0,-5 4 0,11 10 0,7 1 0,1 1 0,5-12 0,0-4 0,-7-15 0,7 5 0,-8-11 0,0-5 0,-11-6 0,0-5 0,-17 1 0,-5 8 0,-17-3 0,5 14 0,-11 0 0,21 3 0,-11 4 0,22-6 0,-2 0 0</inkml:trace>
  <inkml:trace contextRef="#ctx0" brushRef="#br1" timeOffset="152880">21753 14427 24575,'-6'9'0,"-8"-1"0,12 22 0,-7-1 0,26 11 0,2-11 0,19-10 0,14-13 0,2-32 0,-6 10 0,-18-22 0,-41 18 0,-10 0 0,-17 9 0,-9-12 0,7 19 0,-7-17 0,15 15 0,12-2 0,10 4 0</inkml:trace>
  <inkml:trace contextRef="#ctx0" brushRef="#br1" timeOffset="154130">22239 10552 8191,'-11'-5'0,"0"4"5063,5-9-5063,-4 9 2818,4-4-2818,-15 15 1719,8 1-1719,-19 21 6784,23 1-6784,-12 9 0,19-5 0,1-6 0,2-10 0,13-4 0,-7-11 0,13 5 0,-3-10 0,-1 4 0,0-5 0,-5 0 0,5-9 0,-3 2 0,8-12 0,-9 2 0,4-4 0,-10-9 0,0-2 0,-6-5 0,-4 6 0,-7 15 0,-1 7 0,-3 9 0,-9 0 0,-4 6 0,-12 13 0,6 0 0,9 6 0,13-10 0,7-4 0,5-5 0,0-1 0</inkml:trace>
  <inkml:trace contextRef="#ctx0" brushRef="#br0" timeOffset="163280">22739 10689 24575,'-1'5'0,"2"1"0,10 0 0,-1 3 0,1-8 0,9 10 0,5-9 0,-2 9 0,5-10 0,-16 8 0,8-3 0,-9 0 0,9 5 0,-4-9 0,12 9 0,-5-6 0,6 6 0,-12 0 0,-2-5 0,-4 3 0,22-1 0,-16 3 0,21 1 0,-21-1 0,-1-5 0,1 8 0,-6-12 0,7 16 0,-4-7 0,11 18 0,-7-9 0,-3 4 0,4-11 0,-12 3 0,8 2 0,0 5 0,-8-6 0,15 8 0,-19-8 0,22 19 0,-9 1 0,6 8 0,-1 0 0,-8-13 0,-5-3 0,-2-8 0,0 16 0,-4 13 0,12 11 0,-12-12 0,7-11 0,-9-18 0,0 6 0,0 4 0,0 7 0,-6 12 0,4-7 0,-19 8 0,17-19 0,-23 13 0,17-11 0,-9 7 0,6-5 0,6-8 0,-3-1 0,-11 7 0,-1 4 0,-20 14 0,18-14 0,-3-2 0,13-14 0,-6 9 0,-2 1 0,-4 6 0,5-6 0,3-6 0,5-9 0,-4 4 0,0-3 0,-6 9 0,1-4 0,4-1 0,2-5 0,6-5 0,-7 4 0,-2 1 0,-6 4 0,1 1 0,5-5 0,-4 3 0,5-3 0,-7 5 0,1-1 0,5-8 0,1 6 0,7-16 0,-8 17 0,3-12 0,-7 8 0,7-5 0,1 1 0,9 0 0,-4-5 0,9 3 0,-4-17 0,5 6 0,0-9 0,0 6 0</inkml:trace>
  <inkml:trace contextRef="#ctx0" brushRef="#br0" timeOffset="164149">22765 12557 8191,'-20'9'0,"3"2"5063,2 10-5063,9-5 2818,-3-1-2818,7-4 1719,-9 13-1719,4 11 0,-11 15 0,9 7 6784,-7 5-6784,10-24 0,-1-2 0,2-25 0,14-5 0,7 5 0,31-9 0,9 12 0,-18-8 0,1-1 0,21 5 0,-17-1 0,-23-4 0,-6-4 0,-7 4 0,8-15 0,-9 8 0,-1-8 0</inkml:trace>
  <inkml:trace contextRef="#ctx0" brushRef="#br0" timeOffset="170899">21709 9973 24575,'-11'0'0,"-4"0"0,-2 0 0,-4 0 0,0 6 0,0-4 0,-8 10 0,-7 8 0,-14 6 0,3 8 0,-2 6 0,20-13 0,7-2 0,3 3 0,0 14 0,4-9 0,1 4 0,3 4 0,2 2 0,4-8 0,2 1 0,-3 16 0,2 2 0,3-3 0,2 1 0,3 5 0,2 1-890,0 7 1,0-2 889,0-18 0,0-3 0,4-4 0,-1-3 0,-7 11 0,8-11 0,3 1 0,1-3 0,0 0 0,0 6 0,1-2 0,2-6 0,0-4 0,-1 4 0,9 14-6195,10-4 6195,-1 4 0,4-10 1190,-5-15-1190,-1-6 0,0 0 0,14-7 0,-4 6 0,25-12 0,-7-3 0,-2-1 3392,-19-5 0,2-2-3392,-9 2 0,2-1 0,20-10 0,1-1 0,-13 6 0,-1-2 0,4-11 0,-3 1 0,9 5 0,-2-19 0,-24 17 0,10-19 0,-20 5 0,9-19 0,-21 16 0,15-23 0,-16 3 0,3 26 0,-1-1 0,-4-22 0,0 17 0,0-22 0,-7 16 0,5 12 0,-3-1 0,-5 1 0,-3 1 0,0 1 0,-1 2 0,-11-24 0,8 22 0,1 1 0,-11-19 0,10 20 0,0-1 0,-14-23 0,8 19 0,6 15 0,7 10 0,-1-1 0,0 0 0,-5-5 0,-1-1 0,1 1 0,-4-1 0,8 5 0,-17-1 0,-2-6 0,-15-3 0,0 0 0,-3 1 0,11 14 0,1 0 0,11 7 0,9 0 0,2 5 0,9-4 0,1 4 0</inkml:trace>
  <inkml:trace contextRef="#ctx0" brushRef="#br0" timeOffset="172916">21217 12550 24575,'0'-15'0,"5"3"0,5-4 0,6 9 0,5 1 0,-4 11 0,-1 1 0,-6 5 0,9 16 0,-5 2 0,0 15 0,-14-3 0,-1-9 0,-18 2 0,10-13 0,-20 5 0,10-10 0,-11 3 0,12-13 0,-2 0 0,9-6 0,-4 0 0,2-9 0,2 2 0,31 11 0,5 7 0,24 19 0,-18-15 0,3 10 0,-17-22 0,6 14 0,-11-15 0,8-2 0,-13-2 0,2-2 0</inkml:trace>
  <inkml:trace contextRef="#ctx0" brushRef="#br0" timeOffset="173263">21587 12643 24575,'-5'16'0,"4"1"0,-4 4 0,5-4 0,10-2 0,6-9 0,15-1 0,5-23 0,-9 9 0,-8-19 0,-14 16 0,-18-20 0,1 22 0,-16-25 0,-3 32 0,0-10 0,4 18 0,12-4 0,10 4 0</inkml:trace>
  <inkml:trace contextRef="#ctx0" brushRef="#br0" timeOffset="174629">23918 11695 8191,'-28'-25'0,"6"0"5063,6 24-5063,6-9 2818,4 18-2818,1-1 1719,5 21-1719,0 10 0,16 18 2151,-8-20 0,0 2-2151,0 7 0,3 2 0,7 0 0,0 1-707,-9 2 1,0 0 706,4-3 0,1 0 0,0 0 0,-2-2 0,-3 20 0,7-10 0,-25-33 2287,0-11-2287,-24-5 402,11-19 0,0 10 0,10-10 0</inkml:trace>
  <inkml:trace contextRef="#ctx0" brushRef="#br0" timeOffset="174762">23850 12356 24575,'9'-34'0,"2"6"0,29-12 0,-3 10 0,-3 3 0,-1 1 0,-5 4 0,4-5 0</inkml:trace>
  <inkml:trace contextRef="#ctx0" brushRef="#br0" timeOffset="175080">24214 11669 24575,'-11'-17'0,"0"7"0,5 15 0,1 23 0,5 38 0,6-31 0,-1 1-785,-4 10 0,1-1 785,11-8 0,1-1 190,-7 6 1,0-1-191,10 0 0,0-2 0,-6-5 0,-2-3 0,7 14 0,-15-25 0,-16-14 0,7-1 0,-6-5 0</inkml:trace>
  <inkml:trace contextRef="#ctx0" brushRef="#br0" timeOffset="175346">24159 12112 24575,'21'-23'0,"12"-5"0,4-1-1028,11-8 1028,-10 9 0,-2 2 337,1 0-337,-19 18 170,-2 15-170,-11 7 0,1 23 0,1-13 521,5 1-521,-2-5 0,-4-13 0,-1 2 0</inkml:trace>
  <inkml:trace contextRef="#ctx0" brushRef="#br0" timeOffset="175547">24475 11583 24575,'-6'-6'0,"1"1"0</inkml:trace>
  <inkml:trace contextRef="#ctx0" brushRef="#br0" timeOffset="175780">24583 11531 24575,'0'41'0,"0"-1"0,4-1 0,1 1 0,-1 4 0,0-2 0,6 16 0,1-20 0,-5-22 0,0-5 0,-1-6 0</inkml:trace>
  <inkml:trace contextRef="#ctx0" brushRef="#br0" timeOffset="175979">24728 11625 24575,'6'47'0,"2"2"0,3-14 0,0 0 0,-1 17 0,18 7 0,-20-33 0,6-7 0,-9-14 0</inkml:trace>
  <inkml:trace contextRef="#ctx0" brushRef="#br2" timeOffset="186663">22001 14189 24575,'-11'-6'0,"-4"-5"0,-1 9 0,-1-9 0,2 10 0,0-4 0,3 5 0,-3 0 0,9-5 0,-4 4 0,4-4 0,-5 5 0,1 0 0,-6-6 0,0 5 0,-12-14 0,5 13 0,-6-12 0,-2 8 0,2 0 0,-7-5 0,5 10 0,9-10 0,2 10 0,9-4 0,-5 5 0,-1 0 0,-12 0 0,6 0 0,-2 0 0,5 0 0,3 5 0,-5 1 0,1 4 0,4 1 0,1-5 0,5 4 0,0-9 0,1 8 0,-7 2 0,4 1 0,-22 7 0,9-3 0,-12 5 0,8 8 0,7-15 0,1 13 0,1 2 0,5-4 0,-3 14 0,7-13 0,-4-7 0,10 6 0,-3-13 0,8 3 0,-4 1 0,5 1 0,0-1 0,0 0 0,0-5 0,0 4 0,0 2 0,0 4 0,0 1 0,5-5 0,-4 3 0,8-4 0,-3 6 0,5 3 0,0 2 0,-5-5 0,3 3 0,-3-9 0,5 5 0,0 1 0,0-11 0,4 22 0,1-16 0,0 17 0,3-11 0,4-3 0,7 4 0,0-2 0,1 2 0,-6-4 0,-7-4 0,4 0 0,-5-10 0,4 3 0,9-2 0,-7 0 0,3-1 0,-7-6 0,6 6 0,7-5 0,9 5 0,-9-6 0,-2 0 0,4 0 0,-5 0 0,11 0 0,-9 0 0,-8-4 0,1 2 0,-8-9 0,13 4 0,3-7 0,9 0 0,-9 7 0,-2-6 0,-10 12 0,1-10 0,0 5 0,1-5 0,1-4 0,-5-1 0,-1-1 0,-5 2 0,-1 4 0,0 0 0,4-5 0,1-3 0,4-17 0,-4 15 0,-7-7 0,-4 18 0,0-1 0,-4-5 0,4-5 0,-5 3 0,0-2 0,0 9 0,0-9 0,0-2 0,0-5 0,0-4 0,0 4 0,-5 0 0,-1 0 0,0 5 0,-4 6 0,9 0 0,-10 1 0,10 3 0,-11-8 0,5 8 0,-5-15 0,6 9 0,-4-11 0,4 8 0,-9 0 0,-1 1 0,-5 8 0,10-2 0,-7 13 0,6-9 0,-4 4 0,1-5 0,4 1 0,-4-3 0,8 7 0,-3 0 0</inkml:trace>
  <inkml:trace contextRef="#ctx0" brushRef="#br2" timeOffset="189129">21876 14203 11464,'8'0'0,"0"0"4916,17 0-4916,5 0 2281,-11 0-2281,10 0 1296,-17-5-1296,3 4 4618,0-4-4618,1-1 0,17 4 0,-18-9 0,23 10 0,-29-4 0,19-1 0,-12 5 0,4-6 0,-3 3 0,-2 2 0,-5-7 0,1 3 0,0-5 0,0 5 0,4-4 0,-3 4 0,3-5 0,0-1 0,-3 6 0,3-9 0,-5 8 0,-4-9 0,4 10 0,-9-3 0,9 3 0,0-16 0,2 4 0,-2-4 0,0 6 0,-3-4 0,4 2 0,1-8 0,-6 5 0,-1 0 0,0 9 0,-4-19 0,4 16 0,-5-23 0,0 16 0,0-8 0,0 3 0,0 0 0,0 1 0,0 4 0,0 5 0,0-8 0,0 8 0,0-9 0,0 9 0,-9-20 0,7 20 0,-13-24 0,14 24 0,-10 0 0,10-1 0,-9 11 0,9-8 0,-9 4 0,4 0 0,-5 0 0,0 0 0,-9-5 0,7 3 0,-11-5 0,12 12 0,2-5 0,0 9 0,4-7 0,0 3 0,-4 0 0,4-4 0,-5 4 0,1 0 0,-1 6 0,5 10 0,1 6 0,0-4 0,4 6 0,-4-7 0,0 10 0,4-5 0,-4-1 0,0-9 0,4 4 0,-4-14 0,12-2 0,-1-15 0,1-1 0,3 1 0,-9 1 0,4 8 0,-1-3 0,2 4 0,5 5 0,12 1 0,-4 0 0,10 4 0,-8-4 0,-5 5 0,-1 5 0,-9-4 0,-1 4 0</inkml:trace>
  <inkml:trace contextRef="#ctx0" brushRef="#br2" timeOffset="193847">21259 13194 24575,'-5'-6'0,"-1"1"0,-15 25 0,0 3 0,7 7 0,1 6 0,-2 2 0,1 1 0,3-3 0,1 0 0,1-1 0,1-2 0,-1-3 0,14-5 0,10-13 0,-2-3 0,7-9 0,-9 0 0,-1-10 0,5-3 0,-7-9 0,-4 4 0,-10 7 0,-5 1 0,-5 9 0,-8-4 0,5 10 0,1 1 0,13 0 0,5-1 0</inkml:trace>
  <inkml:trace contextRef="#ctx0" brushRef="#br2" timeOffset="194163">21428 13447 24575,'0'11'0,"5"-1"0,6 1 0,10-5 0,10-7 0,-6-10 0,-1-2 0,-17-2 0,-2 4 0,-5 0 0,-10 0 0,-14-8 0,0 11 0,-9-4 0,12 12 0,5 4 0,1-2 0,8 2 0,3-4 0</inkml:trace>
  <inkml:trace contextRef="#ctx0" brushRef="#br2" timeOffset="195830">22757 13837 24575,'0'12'0,"6"31"0,0 12 0,-4 2 0,-1 3 0,3-12 0,1 1 0,-2-3 0,-2 3 0,-2-9 0,1-6 0,0-28 0,7-12 0,-6-18 0,14-7 0,7-22 0,6 19 0,18-13 0,-12 39 0,-4 2 0,-8 30 0,-10-1 0,-4 8 0,-7-5 0,-7-9 0,-14-2 0,-10 4 0,-8-5 0,2 0 0,6-8 0,18-10 0,3 2 0,9-2 0</inkml:trace>
  <inkml:trace contextRef="#ctx0" brushRef="#br2" timeOffset="196233">23303 13592 24575,'-11'-6'0,"5"10"0,1 25 0,5 12 0,-1 4 0,2 8 0,5 7 0,0 2 0,-5 2 0,0 0 0,6-6 0,-2-6 0,-5-1 0,0-27 0,0-4 0,-5-12 0,-5 11 0,-7-18 0,6 4 0,1-5 0</inkml:trace>
  <inkml:trace contextRef="#ctx0" brushRef="#br2" timeOffset="196397">23241 14060 24575,'41'-30'0,"2"0"0,-6 9 0,-8 7 0,-19 10 0,-5 4 0</inkml:trace>
  <inkml:trace contextRef="#ctx0" brushRef="#br2" timeOffset="196596">23501 13915 24575,'0'25'0,"0"-2"0,0 2 0,0-8 0,0-1 0,0-1 0,0-8 0,0 2 0</inkml:trace>
  <inkml:trace contextRef="#ctx0" brushRef="#br2" timeOffset="196764">23577 13668 24575,'0'-11'0</inkml:trace>
  <inkml:trace contextRef="#ctx0" brushRef="#br2" timeOffset="197062">23690 13561 8191,'0'3'0,"0"4"5063,8 38-5063,-5 15 0,1-26 0,0 1 0,-4 30 0,0-19 2818,0 2-2818,0-15 1719,-5 0-1719,4-13 0,-4-13 0,5 2 0</inkml:trace>
  <inkml:trace contextRef="#ctx0" brushRef="#br2" timeOffset="197282">23943 13582 24575,'0'57'0,"0"3"0,0 0 0,0 4 0,0-22 0,0 2 0,0-22 0,0-8 0</inkml:trace>
  <inkml:trace contextRef="#ctx0" brushRef="#br2" timeOffset="205195">1007 12823 24575,'17'-5'0,"-7"4"0,-5-4 0</inkml:trace>
  <inkml:trace contextRef="#ctx0" brushRef="#br2" timeOffset="205813">1038 12652 8191,'0'12'0,"0"29"2531,-1 1 1,2 3-2532,2-4 0,0 0 0,-3-2 0,1-5 0,10-1 2818,-5-18-2818,34-17 0,0-22 0,5-9 0,-8 11 0,3-1 0,2-3-430,8-11 0,2-4 0,1 1 430,-1 3 0,0 0 0,3-2 0,-12 7 0,3-3 0,1 0 0,0 0 0,-1 2 690,7-4 0,0 1 0,-1 1 0,1-2-690,-8 5 0,0-3 0,1 1 0,-3 2 0,-1 3-42,8-1 1,-3 4 0,-4 2 41,-2-4 0,-6 4 0,0 8 0,-16 2 0,-15 9 0</inkml:trace>
  <inkml:trace contextRef="#ctx0" brushRef="#br3" timeOffset="-183602.73">25638 12163 8191,'-11'0'0,"5"4"5063,-4 2-5063,9 14 2818,-12 5-2818,11 10 1719,-17 12-1719,17-12 0,2 3 3392,-10 4 0,0 3-3392,8 2 0,1 2 0,-4-2 0,0-2 0,11 16 0,9-10 0,3-20 0,7-11 0,-3-10 0,-10-5 0,-3-5 0</inkml:trace>
  <inkml:trace contextRef="#ctx0" brushRef="#br3" timeOffset="-183149.73">25755 12387 8191,'0'-20'0,"22"-5"5063,-7 18-5063,25 21 0,-19 39 0,-4 9 1409,-11-21 0,-3 0-1409,-9 18 1719,-5-3-1719,-7-21 6784,0-28-6784,7-9 0,5-14 0,15 10 0,-1 11 0,8 2 0,-4 8 0,-2-4 0,6-1 0,2 5 0,4-8 0,-4 3 0,-3-10 0,-9 0 0,-1 0 0</inkml:trace>
  <inkml:trace contextRef="#ctx0" brushRef="#br3" timeOffset="-182884.73">26055 12558 24575,'-6'20'0,"4"1"0,-4-5 0,20 0 0,-6-10 0,12-1 0,-9-10 0,1-15 0,0-7 0,-21-10 0,-17 10 0,-7 12 0,-6 13 0,27 13 0,3-4 0,9 2 0</inkml:trace>
  <inkml:trace contextRef="#ctx0" brushRef="#br3" timeOffset="-182309.73">26503 12296 24575,'0'20'0,"-6"7"0,5 0 0,-5 8 0,10-9 0,-2-4 0,2-2 0,-4-9 0,0-5 0,0-1 0</inkml:trace>
  <inkml:trace contextRef="#ctx0" brushRef="#br3" timeOffset="-182134.73">26468 12421 24575,'11'-15'0,"7"8"0,-9-12 0,23 4 0,-11-3 0,3 3 0,-15 9 0</inkml:trace>
  <inkml:trace contextRef="#ctx0" brushRef="#br3" timeOffset="-181849.73">26862 12172 8191,'-36'30'0,"0"4"5063,9 17-5063,1-3 2818,16-12-2818,10-13 1719,7-18-1719,13-5 6784,-13-14-6784,3 6 0,-19-8 0,2 12 0,-4 4 0,6 0 0</inkml:trace>
  <inkml:trace contextRef="#ctx0" brushRef="#br3" timeOffset="-181584.73">26929 12267 24575,'0'31'0,"5"-7"0,1-9 0,22-14 0,-12-7 0,7-6 0,-17-3 0,-6 4 0,-23-4 0,12 8 0,-22-2 0,26 9 0,-2 0 0</inkml:trace>
  <inkml:trace contextRef="#ctx0" brushRef="#br3" timeOffset="-181348.73">27195 11851 24575,'31'-12'0,"-6"8"0,9 31 0,-21 2 0,3 0 0,-1 5 0,-11 32 0,4-10 0,0 4 0,-6-13 0,-4-1 0,-6 11 0,-5-3-624,-12 2 624,-21-8 0,21-30 0,5-3 0</inkml:trace>
  <inkml:trace contextRef="#ctx0" brushRef="#br3" timeOffset="-180902.73">25522 13259 24575,'11'6'0,"22"-17"0,24-10 0,9-5-2605,-21 9 0,1 0 0,2-2 2605,1-1 0,3-2 0,1 1 0,-1 0 0,-3 3 0,0 1 0,0 1 0,4-3 0,0 0 0,3-2 0,2 0 0,0-1 0,-2 2-130,-3 0 1,-1 1 0,0 0 0,-1 0 0,2 1 129,1 0 0,1 1 0,0 0 0,-2 0 0,-5 2 0,6-6 0,-4 2 0,-8 5 1713,12 5-1713,-70 16 0,-3 1 0,-3 5 0</inkml:trace>
  <inkml:trace contextRef="#ctx0" brushRef="#br3" timeOffset="-179985.73">26417 13337 8191,'0'-15'0,"9"1"5063,27-12-5063,-1 15 2818,29-5-2818,-25 36 1719,-10 19-1719,-28 7 0,-10 4 0,2-12 0,-2 0 0,-7 14 0,-2-4 0,-3-11 6784,15-9-6784,7-22 0,26-21 0,12-4 0,13-12 0,7-5 0,-7 9 0,0 0 0,7-5 0,-5 4 0,-10 14 0,-34 13 0,-27 14 0</inkml:trace>
  <inkml:trace contextRef="#ctx0" brushRef="#br3" timeOffset="-179584.73">25525 14682 24575,'20'-5'0,"15"-2"0,14-21 0,-6 17 0,-7-15 0,-26 25 0,-5-4 0</inkml:trace>
  <inkml:trace contextRef="#ctx0" brushRef="#br3" timeOffset="-179452.73">25602 14738 24575,'32'-20'0,"0"1"0,16-9 0,3-3 0,-23 14 0,-17 10 0,-1 1 0</inkml:trace>
  <inkml:trace contextRef="#ctx0" brushRef="#br3" timeOffset="-179067.73">26262 14315 24575,'-13'19'0,"-10"13"0,-10 23 0,20-22 0,3 1 0,-5 26 0,32-23 0,-4-23 0,32-14 0,11-30 0,6 14 0,-11-16 0,-19 23 0,-26 26 0,-1 5 0,-5 17 0,0 1 0,5-13 0,-4-2 0,8-19 0,11-24 0,-10 13 0,9-17 0</inkml:trace>
  <inkml:trace contextRef="#ctx0" brushRef="#br3" timeOffset="-178833.73">26598 14497 24575,'-5'16'0,"4"-1"0,1-4 0,6-5 0,9-2 0,5-16 0,2-1 0,-2-12 0,-10 3 0,-23 4 0,-9-2 0,-19 12 0,-2 18 0,19-5 0,2 14 0</inkml:trace>
  <inkml:trace contextRef="#ctx0" brushRef="#br3" timeOffset="-178518.73">26080 15093 24575,'36'-15'0,"8"1"0,9-4 0,-2-3 0,5-2 0,3 0-876,-5 3 1,3 0 0,0 0 0,0 2 875,-2 0 0,1 2 0,-2 0 0,-4 0 0,0-1 0,-3 0 0,-5 4 0,1 6 0,-13 1 1095,-25 0-1095,-10 6 0,-3 0 0,-1 0 0</inkml:trace>
  <inkml:trace contextRef="#ctx0" brushRef="#br3" timeOffset="-176634.73">25417 13454 24575,'-5'6'0,"-6"-1"0,-5-5 0,-13 0 0,2-6 0,-3 4 0,-6-19 0,5 18 0,-8-16 0,-4-3 0,0 6 0,-3-1 0,0-1 0,-4-3 0,0 0-955,0 0 0,0 0 0,1 1 955,-14-3 0,1 0 0,13 5 0,-1 0 0,2 1-431,-9-3 0,-1 1 431,11 7 0,-3 0 0,0-2 0,-1-5 0,1-2 0,1 2 0,-9 4 0,1 0-615,1-9 1,4 0 614,15 11 0,0 1 0,-15-6 0,-2 1 0,-2 2 0,-3 2 0,5 4 0,-3 1 0,3 1 0,1 0 0,3 3 1262,-1 3 1,6 2-1263,12-1 929,11 0-929,6 14 1502,13-2-1502,11 31 0,-1-10 0,4 8 0,-10-16 0,4-19 0,-5-12 0,-9-18 0,-8-35 0,0 20 0,1-14 0,16 42 0,18 7 0,17-5 0,1 1 0,2-1 0,-7-2 0,1 0-217,9-4 0,-1 2 217,8 1 0,-1-11 0,-21 20 0,-8-10 0,-13 13 0</inkml:trace>
  <inkml:trace contextRef="#ctx0" brushRef="#br3" timeOffset="-57920.73">16945 13106 24575,'0'0'0</inkml:trace>
  <inkml:trace contextRef="#ctx0" brushRef="#br3" timeOffset="-55437.73">16822 13594 24575,'0'0'0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6:04:18.258"/>
    </inkml:context>
    <inkml:brush xml:id="br0">
      <inkml:brushProperty name="width" value="0.05292" units="cm"/>
      <inkml:brushProperty name="height" value="0.05292" units="cm"/>
      <inkml:brushProperty name="color" value="#A020F0"/>
    </inkml:brush>
    <inkml:brush xml:id="br1">
      <inkml:brushProperty name="width" value="0.05292" units="cm"/>
      <inkml:brushProperty name="height" value="0.05292" units="cm"/>
      <inkml:brushProperty name="color" value="#FF0000"/>
    </inkml:brush>
  </inkml:definitions>
  <inkml:trace contextRef="#ctx0" brushRef="#br0">1304 8119 24575,'4'14'0,"13"18"0,10 24 0,-8-19 0,0 3 0,1 3 0,-2 0 0,-5-5 0,0-2 0,5 20 0,-9-20 0,-3-19 0,1-9 0,0-8 0,13-26 0,5-5 0,8-8 0,7-5-1054,-4 5 1,5-3 0,3-3-1,4-2 1,2-2 0,1 0 1053,-7 8 0,1-1 0,3-2 0,1 0 0,1-1 0,1-1 0,1 1 0,0-1 0,0 1 0,-4 4 0,0 0 0,1 0 0,1-1 0,1 0 0,0 0 0,0 1 0,0-1 0,0 1 0,-1 1 0,0 0 0,3-2 0,1 0 0,0 1 0,0-1 0,0 1 0,-1 1 0,0 0 0,-1 2 0,-1 0 0,-1 1 0,3-1 0,0 1 0,-1 0 0,-1 2 0,-1 0 0,-1 2 0,-1 0 0,-2 2-225,13-8 0,-3 1 0,-1 2 0,-3 2 0,-2 3 225,11-7 0,-4 3 0,-4 5 0,1 0 0,-6 6 0,10-1 0,-18 11 0,0 5-107,-4 2 0,-11 2 1,-9 4-1</inkml:trace>
  <inkml:trace contextRef="#ctx0" brushRef="#br0" timeOffset="10533">14031 8232 24575,'36'0'0,"-1"0"0,12-3 0,6-1 0,4-1 0,1 1 0,3-1 0,4 0 0,1 1-1268,-3-1 0,2 0 0,2 1 1,1-1-1,-1 1 1268,-7 0 0,-1 0 0,2 0 0,-1 1 0,0-1 0,-1 2 0,8-1 0,0 1 0,-1 1 0,-1 0 0,-2-1 29,-6 1 0,-1 1 1,-1-1-1,-1 1 0,-2-1-29,5 1 0,-2 0 0,-1 0 0,-2 0 362,6 0 0,-3 0 1,-3 0-363,13 0 0,-5 0 0,-8 0 0,-3 0 0,-11 0 0,-3 0 3127,19 0-3127,-9 0 1639,-11 0-1639,-10 0 340,-8 0-340,-6 0 0,-3 0 0,-4 0 0,-2 0 0</inkml:trace>
  <inkml:trace contextRef="#ctx0" brushRef="#br0" timeOffset="18163">17361 7447 24575,'0'16'0,"0"0"0,0 12 0,7-6 0,-6 7 0,11-9 0,-10-3 0,13-1 0,-8-10 0,12 6 0,5-10 0,24-8 0,15-8 0,-13 0 0,6-5 0,3-2 0,4-1-926,-8 3 0,3-1 0,3-1 0,1-2 1,1 1-1,0 0 926,-4 1 0,0-1 0,2 1 0,-1-1 0,1 0 0,-2 0 0,0 0 0,-3 0 0,1-1 0,-1 0 0,-1 1 0,-1 0 0,-2 1 0,-4 2 0,10-1 0,-3 1 0,-4 2 0,-5-1 0,29-15 0,-34 10 0,-46 22 0,-12 16 0,4-10 0,-2 15 0</inkml:trace>
  <inkml:trace contextRef="#ctx0" brushRef="#br0" timeOffset="22481">18661 7710 24575,'0'10'0,"0"6"0,-6 0 0,-4 1 0,-8-6 0,-3-5 0,5-6 0,6-10 0,5-10 0,10-4 0,5-3 0,2 16 0,12 22 0,-6 50 0,-5-14 0,0 3 0,-5 7 0,-3 1-690,2-3 1,-3-2 689,-8-15 0,-2-2 0,-10 25 0,-6-20 0,2-12 0,10-17 0,5-7 0</inkml:trace>
  <inkml:trace contextRef="#ctx0" brushRef="#br0" timeOffset="23414">20160 7433 24575,'-20'-11'0,"2"5"0,-12 6 0,12 1 0,-3 13 0,10-7 0,-1 13 0,-1 5 0,16 23 0,16 16 0,4-4 0,-4-29 0,0-3 0,-3 8 0,-3-10 0,-13-1 0,-16-9 0,-2 1 0,-26-6 0,15-5 0,-11-11 0,15-19 0,13 8 0,3-13 0,9 23 0,0 1 0</inkml:trace>
  <inkml:trace contextRef="#ctx0" brushRef="#br0" timeOffset="24482">20379 7573 8191,'-26'-20'0,"2"6"5063,-6 14-5063,8 27 2818,-14 21-2818,28-14 0,3 1 1719,-9 29-1719,23-19 6784,-2-21-6784,12-17 0,6 4 0,23-18 0,-4 3 0,3-13 0,-19 1 0,-11-2 0,-7 0 0,-19 1 0,-9 6 0,-9 11 0,11 6 0,6 5 0,20 0 0,2 0 0,4-5 0,0 8 0,-10-7 0,3 8 0,-3-9 0,9 3 0,-3-8 0,8-2 0,-9-5 0,15-17 0,-9-27 0,0 21 0,0-1-659,-10-14 0,-2-3 659,10 6 0,-2-2 0,-11-8 0,-1 2 0,11-9 0,-12 24 0,-9 83 0,7 13 0,-3-5 0,1 1 0,7-20 0,1-2 659,-1 3 0,4-3-659,11-8 0,10-25 0,-10-10 0,21-32 0,-22 7 0,-3-6 0,5-12 0,-1-1 0,3 4 0,-5 9 0,-12 19 0,6 67 0,-14-6 0,-2 4 0,5-8 0,2-1 0,-1 27 0,5-35 0,-4 3 0,4-26 0,-5-2 0</inkml:trace>
  <inkml:trace contextRef="#ctx0" brushRef="#br0" timeOffset="24715">20621 7602 24575,'5'-6'0,"6"-4"0,5 9 0,13-4 0,1 5 0,6 0 0,-1 0 0,-6 0 0,21 0 0</inkml:trace>
  <inkml:trace contextRef="#ctx0" brushRef="#br0" timeOffset="25182">21033 7569 8191,'6'-5'0,"4"-1"5063,-9 9-5063,4 4 2818,-5 14-2818,5-10 1719,1-7-1719,-1-15 6784,-5-1-6784,-10-5 0,-6 11 0,-5 0 0,5 20 0,6-6 0,5 16 0,5-8 0,6 14 0,8 2 0,4-5 0,2-2 0,-10-19 0,-5-2 0</inkml:trace>
  <inkml:trace contextRef="#ctx0" brushRef="#br0" timeOffset="25547">21173 7581 24575,'29'34'0,"-3"-2"0,-20-6 0,-2-8 0,-4 6 0,-4-17 0,2-7 0,4-12 0,-1-8 0,20-12 0,-5 0 0,12 3 0,-14 9 0,-4 15 0</inkml:trace>
  <inkml:trace contextRef="#ctx0" brushRef="#br0" timeOffset="26014">21443 7552 24575,'0'46'0,"0"0"0,5 6 0,0 0 0,-3-4 0,-2 1-1508,0 0 1,-1 0 1507,1-7 0,-3-2 0,-7-1 0,0-1 0,7 15 952,-7-83-952,8-8 0,4-9 0,0-8 0,1-8 0,4 0 0,7-2 0,3 0 0,-1 5-359,-3-8 0,3 6 359,9 8 0,0 13 0,-8 27 0,-5 13 1467,14 25-1467,-18-7 0,7 23 0,-15-20 1314,-12 10-1314,-1-7 0,-11 3 0,6-7 0,-3-5 0,13-4 0,-1-4 0</inkml:trace>
  <inkml:trace contextRef="#ctx0" brushRef="#br0" timeOffset="26248">21827 7266 24575,'0'30'0,"0"31"0,0-19 0,0 3 0,0 19 0,0 0 0,0-19 0,0-2 0,0-5 0,0-6 0,0-10 0</inkml:trace>
  <inkml:trace contextRef="#ctx0" brushRef="#br0" timeOffset="26481">21936 7697 24575,'21'7'0,"8"-1"0,-15-10 0,4-12 0,-40 3 0,7-2 0,-9 10 0,14 5 0</inkml:trace>
  <inkml:trace contextRef="#ctx0" brushRef="#br0" timeOffset="26947">22139 7400 24575,'0'65'0,"0"-28"0,0 1 0,0 1 0,0 1 0,-3-1 0,-1-2 0,3 8 0,0-17 0,7-28 0,4-2 0,-4-7 0,8 8 0,-2-9 0,21-4 0,-8 1 0,4-1 0,-14 18 0,-4-1 0,-5 23 0,4-17 0,-9 14 0,-1-17 0,-6-2 0,-9-4 0,-2 0 0,6 0 0,2 0 0</inkml:trace>
  <inkml:trace contextRef="#ctx0" brushRef="#br0" timeOffset="27132">22141 7640 24575,'38'-16'0,"-4"2"0,1-1 0,-6 8 0,-22 2 0,2 5 0</inkml:trace>
  <inkml:trace contextRef="#ctx0" brushRef="#br0" timeOffset="27401">22574 7792 8191,'21'14'0,"-10"-7"0,-2 0 0</inkml:trace>
  <inkml:trace contextRef="#ctx0" brushRef="#br0" timeOffset="27651">22626 7830 24575,'-9'6'0,"-2"-1"0,-6-5 0,7-5 0,5-1 0,10 0 0,13 10 0,0 5 0,2 11 0,-11 5 0,-9 13 0,0 10 0,-13 13 0,0-24 0,-12-1 0,13-30 0,3-2 0</inkml:trace>
  <inkml:trace contextRef="#ctx0" brushRef="#br0" timeOffset="28549">23246 7278 10214,'0'11'0,"-10"30"1109,10 0 1,-2 3-1110,-11 1 0,0-1 1214,10 3 1,1-3-1215,-14 12 1877,16-18-1877,0-14 4459,30-26-4459,-5-9 2713,24-5-2713,-18 4 664,-10 12-664,-6 0 0,0 0 0,2 6 0,3-4 0,1 4 0,-10-11 0,3 4 0,-8 1 0,0 1 0,-1 4 0</inkml:trace>
  <inkml:trace contextRef="#ctx0" brushRef="#br0" timeOffset="28698">23529 7570 8191,'0'-12'0,"0"3"0</inkml:trace>
  <inkml:trace contextRef="#ctx0" brushRef="#br0" timeOffset="28964">23621 7602 24575,'-4'26'0,"2"5"0,4 15 0,4-16 0,1 3 0,-2-22 0,-14-5 0,-3-1 0,-4-5 0,6-10 0,5 8 0,5-7 0</inkml:trace>
  <inkml:trace contextRef="#ctx0" brushRef="#br0" timeOffset="29818">23926 7272 24575,'-6'43'0,"0"0"0,-4 0 0,1-2 0,7 19 0,-2-23 0,-1-2 0,-1 4 0,5 4 0,-10-24 0,14-17 0,3-5 0,10-8 0,6-1 0,-6 6 0,5 1 0,-9 5 0,3 0 0,-4 0 0,9 0 0,-7 0 0,11-9 0,-17 2 0,2-9 0,-9 6 0,0-1 0,0 0 0,-9 0 0,-3 5 0,-4 1 0,23 0 0,6-2 0,26 1 0,-11 4 0,1 4 0,-6 16 0,-6-9 0,8 18 0,-13-19 0,11 5 0,-16-18 0,29-11 0,-20 3 0,17-3 0,-22 11 0,-7 5 0</inkml:trace>
  <inkml:trace contextRef="#ctx0" brushRef="#br0" timeOffset="30265">24453 7556 8191,'-9'-6'0,"2"1"5063,-13 5-5063,8 5 2818,-4 1-2818,10 5 1719,10-5-1719,3-1 6784,13-5-6784,-8 4 0,4 7 0,-10 6 0,-2 11 0,-4 11 0,0 9 0,0 8 0,1-20 0,-2 0 0,-5 14 0,0 0 0,-11-35 0,6-10 0,-9-5 0,8 0 0,2-5 0,5 4 0,5-4 0</inkml:trace>
  <inkml:trace contextRef="#ctx0" brushRef="#br0" timeOffset="30665">24635 7576 24575,'12'5'0,"1"1"0,-11 14 0,2-2 0,-4 4 0,-4-12 0,19-18 0,-2-13 0,7 4 0,-6 0 0</inkml:trace>
  <inkml:trace contextRef="#ctx0" brushRef="#br0" timeOffset="30915">24819 7583 24575,'5'-1'0,"15"3"0,-2 4 0,36 1 0,-15-7 0,-1 0 0,20 0 0,-17 0 0,-3 0 0,-6 0 0,-9 0 0,-4 0 0</inkml:trace>
  <inkml:trace contextRef="#ctx0" brushRef="#br0" timeOffset="70638">13088 11727 24575,'-1'5'0,"7"-4"0,18 12 0,27-10 0,16-4 0,-16 3 0,4 0 0,5 1 0,3-1-1037,-7-2 1,3 1-1,2-2 1,2 1-1,1 0 1,1 0 1036,-1 0 0,3 0 0,0 1 0,2-1 0,-2 0 0,0 0 0,-3-1 0,0-1 0,-2 0 0,-1-1 0,-1 0 0,1 1 0,1 0 0,3 1 0,3 1 0,-1 0 0,-1 0 0,-3-1 0,-6-1 78,14-2 1,-8-1-1,-1 1-78,2 3 0,-2 1 0,-8 1 0,-11-1 0,-9 0 0,-7 0 0,-22 0 0</inkml:trace>
  <inkml:trace contextRef="#ctx0" brushRef="#br0" timeOffset="72206">12832 11218 24575,'5'-11'0,"-13"5"0,-9 21 0,-22 0 0,3 3 0,-7 5 0,-2 1-1088,-7 1 1,-2 1 0,-4 1 1087,2-4 0,-3 1 0,0-1 0,1 1 0,10-2 0,0 0 0,2-1 0,-2-1 0,0-2 0,-3-2 0,3 0 0,4-2-370,-9 4 0,5-2 370,0 0 0,5-1 0,2-4 0,31-5 0,5-6 0</inkml:trace>
  <inkml:trace contextRef="#ctx0" brushRef="#br0" timeOffset="72574">11613 11582 24575,'-21'60'0,"10"-25"0,-2-1 0,-4 3 0,-1-1 0,3-5 0,2 0 0,-6 16 0,1-21 0,16-7 0,-7-6 0,13-2 0,7 0 0,5-10 0,29 5 0,-1 0 0,10-4 0,-19 4 0,-30-6 0,-2 0 0,-12 0 0</inkml:trace>
  <inkml:trace contextRef="#ctx0" brushRef="#br0" timeOffset="73575">8833 11778 24575,'0'3'0,"6"28"0,3 17 0,1 11 0,-1-6 0,1 5 0,0 1-2052,-1-9 1,0 3 0,0 0 0,-1-2 2051,0 9 0,-2-1 0,2-2 0,0-7 0,0-1 0,-2-6 2284,-4 22-2284,8-15 1296,-20-85-1296,-5-12 0,-2-11 0,6 2 0,1-6 0,1 0-840,-3 2 0,0 0 0,3 0 840,3 2 0,2 1 0,2 4 0,0-3 0,4 2 1169,3 9 1,3-1 0,2 2-1170,5-9 0,5 2 0,1 11 0,4 0 0,5 8 0,21 9 0,4 11 0,-11 5 0,-2 9 0,5 16 0,-7 8 0,-12 20-9,-10 0 0,-10 5 9,-22 2 0,-9 3 0,9-10 0,-1 1 0,-6-2-539,-9-2 1,-5-3-1,1-4 539,-3-1 0,2-5 0,6-5 0,3-8 2874,7-16-2874,21 4 409,4 7-409,57 11 0,-24-4 0,4 0 0,13 2 0,2-2 0,0-1 0,-4-3 10,-17-6 0,-5-1-10,17 5 1967,-34-11-1967,-4 7 0,-5-8 0,-1 4 0</inkml:trace>
  <inkml:trace contextRef="#ctx0" brushRef="#br0" timeOffset="73887">9855 11679 24575,'-3'-36'0,"0"1"0,-4-16 0,-9 31 0,-1 15 0,-16 42 0,17 7 0,4 10 0,3-2 0,0 4 0,2 0-901,1-6 1,2 0 0,2-1 900,5-1 0,3 1 0,0-8 0,6 15 640,11-18-640,-7-10 0,6-11 0,6-1-1526,23-35 1,-24 19 0,6-25-1</inkml:trace>
  <inkml:trace contextRef="#ctx0" brushRef="#br0" timeOffset="74327">10181 11542 24575,'0'37'0,"0"0"0,0 9 0,0 2 0,0 6 0,0-2 0,0-10 0,0-4 0,0 18 0,0-67 0,0-23 0,0-3 0,-1-11 0,2-2-1031,1 2 0,0-3 0,2-1 0,1-2 1031,4-6 0,3-3 0,1 0 0,0 2 0,-3 8 0,-1 0 0,2 3 0,2 5 315,15-19 0,1 15-315,-2 19 0,-1 64 0,-11 13 0,-2 12 0,0-2 0,1 4 0,-2 1-757,-4-6 0,-1 0 0,1 0 757,4 1 0,2 0 0,-5-7 0,-8-11 0,2-4 1351,12 0 0,1-2-1351,-7 9 0,7-6 0,-11-26 0,-5-5 0</inkml:trace>
  <inkml:trace contextRef="#ctx0" brushRef="#br0" timeOffset="74510">10317 11686 8191,'29'-41'0,"15"-2"1793,-8 11 0,1 1-1793,20-5 2970,-13 3-2970,-27 29 0,-3-8 0,-10 12 0</inkml:trace>
  <inkml:trace contextRef="#ctx0" brushRef="#br0" timeOffset="74911">8690 13490 8191,'25'-26'0,"0"1"0,7 0 0,4-2 0,6-3 0,1-2 0,6-3 0,2-3 0,2 0 0,-2 2 0,-3 3 0,-1 2 0,0-1 0,2 0 0,1 0 0,-1 1 0,1-2 0,2 0 0,1 1 0,-2 0 0,-2 3 0,0 0 0,-2 2 0,-1 1 0,2-1 0,2-1 144,4-1 1,2-2 0,1-1 0,1 1 0,0 0-1,-2 2-144,4-1 0,-2 1 0,0 1 0,0 1 0,1-1 0,1 1 0,2-1 0,-1 0 0,-3 3 0,-5 1 819,4-2 1,-6 2 0,-7 8-820,13 8 0,-89 28 0,-2 5 0,-2 1 0,-11 7 0,-5 6 0</inkml:trace>
  <inkml:trace contextRef="#ctx0" brushRef="#br0" timeOffset="75278">8396 14037 8191,'13'-29'0,"17"5"0,12-3 0,2-1 217,5-5 0,3-1 1,4-2-218,-9 5 0,4-2 0,1-1 0,1 0 0,-2 1 0,-5 4 0,-2 0 0,1 1 0,1-1 0,4-2 0,1 0 0,3-2 0,2-1 0,2 0 0,0-1 0,2 1 0,-1 1 0,-5 4 0,0 0 0,1 1 0,0 0 0,1 0 0,1-1 0,0 1 0,1-1-23,-6 2 0,2 0 0,0 0 0,1-1 1,1 1-1,-1-1 0,-1 1 0,0 1 1,-1 0-1,-2 2 23,10-4 0,-1 0 0,-2 2 0,0 0 0,-2 1 0,-1 1 0,-1 0 133,8-5 1,0 0-1,-3 2 1,-4 1-1,-5 4-133,-3 3 0,-5 3 0,-3 0 1284,5-3 1,-6 2-1285,-1-2 3017,-20 1-3017,-29 29 0,9-15 0,-9 23 0</inkml:trace>
  <inkml:trace contextRef="#ctx0" brushRef="#br0" timeOffset="98276">14793 15499 24575,'4'-11'0,"2"0"0,5 5 0,4 1 0,6-1 0,18 5 0,6-5 0,12 6 0,-1-10 0,-6 8 0,5 1 0,5-4 0,4 0-466,-8 4 0,3 1 0,2 1 466,5 3 0,1 0 0,-1 0-993,-11-2 1,-1-2 0,-1 1 992,1 3 0,1 1 0,-4-1 0,8-4 0,0 0-353,-6 0 1,3 0 0,1 0 352,-1 0 0,1 0 0,2 0 0,-6 0 0,2 0 0,1 0 0,-1 0 0,0 0 0,1 0 0,-2 0 0,-2 0 0,3 0 0,-3 0 0,4 0 0,-1-3 0,3-1 0,2 0 0,-3 2-627,-4 0 1,-2 2 0,0-1 0,3 0 626,-3-1 0,2-1 0,1 0 0,0 0 0,0 1 0,3 2 0,0 0 0,0 1 0,-2-1 0,-2-1 0,-1-1 0,-3-2 0,-1 1 0,4 0 0,12 1 0,3 2 0,1 0 0,-3-1-174,-9-2 0,-3 0 0,0-1 0,3 1 174,1 0 0,2 0 0,1 0 0,-1 1 0,-3 0-200,3 1 1,-2 1 0,-2-1 0,1 0 199,-2-2 0,-1-1 0,0 0 0,-3 2 0,0 1 0,-2 2 0,-1-1-323,2 0 0,-1 0 0,0 0 323,0 0 0,0 0 0,2 0 379,10 0 0,2 0 1,2 0-380,-12 0 0,0 0 0,2 0 0,0 0 0,8 0 0,1 0 0,0 0 0,-2 0 105,6 0 0,-2 0 1,1 0-106,-9 0 0,1 0 0,0 0 0,0 0 0,-2 0 0,0 0 0,-1 0 0,-1 0 0,10 0 0,-3 0 0,5 0 0,-1 0 0,5 0 0,-2 0 0,-8 0 0,4 0 0,-4 0 416,-5 0 0,2 0 0,-3 0-416,1-1 0,-1 2 0,-4 2 0,4 2 0,1-1 0,5-2 0,1-2 0,4 1 0,-8 2 0,3 0 0,0 1 0,2-2 0,-9-1 0,1-1 0,0 0 0,1-1 0,0 1 0,1 0 0,2 0 0,-1-1 0,-1 1 0,0 1 0,3 2 0,-1 1 0,0 0 0,3-2 0,-3 0 0,2-2 0,1 0 0,1 1 0,-3 0 0,-4 1 0,-2 0 0,0 1 0,1 0 0,1 0-551,10 0 0,2 0 0,1 0 1,-1-1-1,-3 0 551,-8-1 0,-1 0 0,-1-1 0,-1 0 0,-1 2 0,7 1 0,0 1 0,-3 0 0,-2-2-314,2-2 0,-3 0 0,0 0 314,-4 4 0,0 1 0,0-1 0,1-2 0,1-2 0,1 1-100,-3 2 0,2 1 0,1 0 0,-2-2 100,14-1 0,0-1 0,1-1 0,-11 1 0,3 0 0,-1 0 0,-4 0 0,0 0 0,-3 0 0,-2 0 0,13 0 0,-6 0 0,12 0 1270,-1 0-1270,-20 0 4932,-10 0-4932,-25 0 0,-6 0 0,-9 0 0</inkml:trace>
  <inkml:trace contextRef="#ctx0" brushRef="#br0" timeOffset="101907">12866 16673 8191,'-11'-11'0,"0"0"5063,0 5-5063,0 11 2818,5 2-2818,1 13 1719,5-3-1719,0 4 6784,0-4-6784,5-7 0,1 0 0,9-9 0,-3-1 0,7-11 0,-2-7 0,-1 2 0,-6-6 0,-5 10 0,-5-8 0,-13 0 0,5 8 0,-11-1 0,4 13 0,2 9 0,-3 3 0,9 4 0,2 4 0,5-4 0,0 0 0,5-5 0,1-7 0,5-4 0,0-4 0,-6 7 0,0-7 0,-5 9 0</inkml:trace>
  <inkml:trace contextRef="#ctx0" brushRef="#br0" timeOffset="102876">13969 16340 8191,'0'-11'0,"-5"0"5063,-1 0-5063,-9-1 2818,-2 6-2818,0 0 1719,-7 6-1719,6 4 6784,-26 30-6784,21-1 0,3 5 0,-4 3 0,2 5-269,6 1 0,2 5 1,3-1 268,2 12 0,3 0 0,1-16 0,0 1 0,4-3-156,6 5 0,2-6 156,1 7 0,19-26 0,15-18 0,-7-8 0,2-2 0,2-4 0,-2-1 0,25-10 198,-26-1 0,-30 13 1,-1 1-1</inkml:trace>
  <inkml:trace contextRef="#ctx0" brushRef="#br0" timeOffset="103326">14360 16202 8191,'0'-16'0,"0"15"2382,0 30 0,0 22-2382,-6 2 0,0 5 0,5-2 0,1 5 0,-2-2 404,-1-5 1,-1 0-1,0-5-404,-1 6 0,1-5 0,4-7 0,-2-7 1955,-6-6-1955,3 3 5959,3-15-5959,-7 6 75,8-12 0,-4-2 0,5-5 0</inkml:trace>
  <inkml:trace contextRef="#ctx0" brushRef="#br0" timeOffset="103709">14647 16691 24575,'0'34'0,"0"0"0,-10 31 0,8 0 0,-8-23 0,4 4 0,4-30 0,-4 4 0,6-8 0,-5-2 0,4-5 0,-4-5 0</inkml:trace>
  <inkml:trace contextRef="#ctx0" brushRef="#br0" timeOffset="103876">14668 16406 8191,'0'-17'0,"4"7"0,-2 5 0,2 5 0</inkml:trace>
  <inkml:trace contextRef="#ctx0" brushRef="#br0" timeOffset="104476">14833 16795 8191,'15'0'0,"-3"-5"5063,8-2-5063,-8-4 2818,-2-2-2818,-5 3 1719,-15 4-1719,3 1 6784,-8 9-6784,9 12 0,1 1 0,10 4 0,1-11 0,9-5 0,-3-5 0,-2-9 0,-5 2 0,-5-18 0,-9 12 0,-2-7 0,-12 23 0,5 4 0,0 13 0,1 9 0,1 18 0,5 5 0,11 3 0,3-20 0,15-19 0,-10-2 0,12-11 0,-11 6 0,0-9 0</inkml:trace>
  <inkml:trace contextRef="#ctx0" brushRef="#br0" timeOffset="105043">15138 16766 24575,'6'17'0,"-1"-2"0,1 0 0,-5 6 0,5-4 0,-6 3 0,10-19 0,18-12 0,2-2 0,10-3 0,-24 20 0,-2 3 0,-13 8 0,9 1 0,-9-4 0,9 3 0,0-9 0,2-1 0,4-5 0,-1-6 0,6-7 0,0-13 0,2-9 0,3-18 0,-1-8 0,-5 3 0,-1-4 0,-7 9 0,-10-14 0,-26 54 0,-2 54 0,3 25-782,5-7 0,5-2 782,5-19 0,4-2-106,4 29 106,0-29 0,5-9 0,-4-22 0,4-5 0</inkml:trace>
  <inkml:trace contextRef="#ctx0" brushRef="#br0" timeOffset="105209">15466 16781 8191,'5'-11'0,"-4"-3"5063,13 12-5063,-7-2 2818,22-2-2818,14-5 0,-10 8 0,2-2 0,27-12 0,1 15 0,-42-7 0,-4 9 0</inkml:trace>
  <inkml:trace contextRef="#ctx0" brushRef="#br0" timeOffset="105361">16264 16411 24575,'-12'13'0,"3"-2"0</inkml:trace>
  <inkml:trace contextRef="#ctx0" brushRef="#br0" timeOffset="105543">16168 16949 24575,'31'5'0,"15"2"0,4-1 0,-7 0 0,-2-1 0,-30-8 0,-6 6 0,-5-8 0</inkml:trace>
  <inkml:trace contextRef="#ctx0" brushRef="#br1" timeOffset="212480.27">19643 8223 24575,'36'0'0,"7"0"0,8 0 0,2 0 0,5 0 0,4 0-1107,-2 0 0,3 0 1,1 0-1,1 0 1107,-12 0 0,0 0 0,1 0 0,0 0 0,-2 0 0,10 0 0,-1 0 0,-2 0 0,-2 0 392,6 1 0,-3-1 0,-5 0-392,3 1 0,-7 0 761,13 3-761,-32-1 0,-17-1 0,-8 0 582,-3-2 0,-2 0 1,-1 0-1</inkml:trace>
  <inkml:trace contextRef="#ctx0" brushRef="#br1" timeOffset="213596.27">23036 8222 24575,'36'0'0,"1"0"0,7 0 0,7 0 0,3 0 0,-1 0 0,3 0 0,4 0 0,4-1-1049,-5 0 1,6 0 0,2 0 0,0 0 0,-2 0 0,-5 0 1048,6 1 0,-4-1 0,-2 1 0,2-1 0,6 0 0,4-1 0,-5 0 0,-14 2 369,-13-1 0,-10 2 0,-4-1 0,-20 0 0</inkml:trace>
  <inkml:trace contextRef="#ctx0" brushRef="#br1" timeOffset="-208683.46">13744 7152 24575,'1'8'0,"7"10"0,-1-4 0,7 6 0,-2-10 0,0 0 0,1-4 0,-1-1 0,1-4 0,1-1 0,12-12 0,25-25 0,-9 3 0,5-6 0,-10 7 0,2-1 0,0-2-257,4-2 1,1-1 0,0 1 256,-2 2 0,0 0 0,-2 2 0,9-6 0,-3 3 0,-10 10 0,-4 4 0,6 1 0,-21 16 0,-9 8 0,-6 2 0,-5 4-1504,-2 4 0,1-5 0,-1 1 1</inkml:trace>
  <inkml:trace contextRef="#ctx0" brushRef="#br1" timeOffset="-200933.46">20138 7282 24575,'-31'10'0,"-11"13"0,-15 11 0,26-11 0,0 1 0,3 1 0,0 0 0,2-1 0,2-1 0,-16 17 0,13-12 0,13-9 0,2 1 0,-4 5 0,-6 12 0,-7 11 0,-2 3 0,4-3 0,5-7 0,7-3 0,7 3 0,2 14 0,5-19 0,0 2 0,0 2 0,2 1 0,2 3 0,3 0 0,5 0 0,4-1 0,5-2 0,5-2 0,5 0 0,3-2 0,5 0 0,2-1 0,2-3 0,1-2 0,2-2 0,2-2 0,3-2 0,2-2 0,-2-4 0,1-3 0,0 0 0,0-2 0,-2-2 0,-1-1 0,-3-1 0,3-2 0,-2-3 0,5-1 0,-3 0 0,7 0 0,1-1 0,-4-1 0,3-2 0,-3 1 0,4-1 0,-4 0 0,2 0 0,-1 0 0,-4 0 0,0-1 0,-5 0 0,0-2 0,-1-1 0,0-2 0,2-2 0,0-3 0,3-3 0,0-2 0,2-3 0,0-2 0,-1-2 0,-1-1 0,-2-2 0,-1-1 0,-3 0 0,-1 0 0,-3 1 0,0 0 0,-3 2 0,-1-1 0,-2 2 0,-1 1 0,-2 1 0,-2 0 0,17-15 0,-10 6 0,-10 5 0,-7 1 0,-1-14 0,-1-14 0,-7 19 0,1-1 0,-1-1 0,0-1 0,1 2 0,-1 1 0,7-28 0,-3 4 0,-2 4 0,-3 1 0,-3 0 0,-2 4 0,-2 0 0,-4 6 0,-7 2 0,-7 4 0,-8 3 0,-8 1 0,-9 5 0,-13 0 0,25 15 0,-1 0 0,-3 0 0,-1 1 0,-1 0 0,-1 0 0,-1 2 0,0-1 0,-5 0 0,-1 0 0,-6-1 0,-2 0 0,0 0 0,-2 1 0,-1-1 0,0 1 0,1 1 0,1 2 0,5 1 0,1 1 0,1 1 0,2 1 0,4 2 0,2 0 0,1 1 0,0 0 0,0 0 0,-2 0 0,-4 1 0,-1 2 0,-2 0 0,-2 2 0,-1 1 0,1 2 0,1 0 0,1 1 0,5 0 0,3-1 0,3 0 0,1-1 0,-24 5 0,9-2 0,6-4 0,-6 4 0,11 0 0,-21 10 0,6 1 0,15-7 0,9-2 0</inkml:trace>
  <inkml:trace contextRef="#ctx0" brushRef="#br1" timeOffset="-184784.46">23726 7103 24575,'-15'0'0,"-7"0"0,-16 0 0,-6 0 0,-1 0 0,6 0 0,10 0 0,3 0 0,-5 3 0,-3 5 0,-6 5 0,-3 6 0,3 1 0,3 0 0,0 2 0,0 2 0,-4 3 0,-4 5 0,-2 4 0,1 4 0,4-2 0,10-9 0,14-8 0,9-8 0,7-4 0,1 0 0,1 7 0,0 12 0,0 11 0,3 10 0,4 6 0,4-1 0,5 1 0,4-4 0,7-3 0,8 0 0,9-1 0,-18-24 0,2-1 0,2 0 0,1-2 0,1 0 0,2-2 0,1-1 0,2 0 0,4-2 0,3 0 0,7-1 0,3-2 0,-11-3 0,1-1 0,2 0-295,5-1 1,1-1 0,2 0 294,3-1 0,2-1 0,-1-1 0,2 0 0,0-1 0,0-1 0,-4 0 0,0-1 0,-1 1 0,-5-1 0,0 0 0,1 0-130,6 0 0,2 0 0,-4 0 130,3 0 0,-2-1 0,12 0 0,-4-1 0,-26-3 0,-1-1 0,4-2 0,0-2 0,1-2 0,0-1 432,1-1 1,0 0-433,-2 0 0,-2-1 204,-5 1 0,-2-1-204,23-14 0,-12-3 0,-10-4 0,-8-8 0,-6-6 0,-5-2 0,-6-6 0,-4-2 0,-2 26 0,-2-1 0,0 0 0,0 0 0,0 0 0,0 1 0,-1-2 0,-3 1 0,-4-2 0,-4 1 0,-6-1 0,-3 2 0,-6 1 0,-3 1 0,-4 3 0,-3 1 0,-2 4 0,-2 2 0,-1 2 0,-1 2 0,-6 3 0,-2 2 0,-5 2 0,-1 2 0,-4 2 0,-4 1 0,17 2 0,-4 1 0,-1-1 0,4 2 0,1-1 0,2 1 0,-2 1 0,-14-2 0,-3 1 0,7 0 0,4 2 0,5 0 0,-1 1 0,1 0 0,3 0 0,2 0 0,1 0 0,2 0 0,0 0 0,0 0 0,3 0 0,-1 1 0,-1 1 0,0 2 0,-1 0 0,1 2 0,2 1 0,2 1 0,-28 8 0,22-1 0,16-2 0,7-1 0,-21 12 0,23-14 0,-16 8 0</inkml:trace>
  <inkml:trace contextRef="#ctx0" brushRef="#br1" timeOffset="-174901.46">19838 7123 24575,'-19'0'0,"-19"0"0,-17 7 0,17 0 0,-1 3 0,-3 5 0,0 1 0,1 3 0,0 0 0,3-1 0,3-1 0,-15 9 0,21-9 0,15-5 0,7-4 0,3-3 0,4-2 0,4-2 0,12-4 0,21-3 0,10-2 0,7 0 0,-9 1 0,1 0 0,18-2 0,-2 1 0,-23 3 0,-4 1 0,16-2 0,-20 3 0,-16 2 0,-9 1 0,-7 1 0,-9 0 0,-10 1 0,-11-1 0,-11 0 0,-12-1 0,-10 0 0,30 0 0,0 0 0,-28 0 0,7-3 0,11-6 0,9-4 0,9-4 0,11 3 0,7 2 0,4 3 0,2 4 0,1 3 0,-1-1 0,1 1 0,2 1 0,7 8 0,8 14 0,10 17 0,4 13 0,-3-1 0,-5-9 0,-8-13 0,-5-10 0,-3-8 0,-1-3 0,-1-5 0,0-1 0,1-1 0,1 0 0,0-7 0,2-7 0,0-11 0,2-15 0,2-11 0,-3 9 0,2-2 0,-3 10 0,0 1 0,3-6 0,1 2 0,2 0 0,-3 16 0,-4 11 0,-4 6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6:06:40.019"/>
    </inkml:context>
    <inkml:brush xml:id="br0">
      <inkml:brushProperty name="width" value="0.05292" units="cm"/>
      <inkml:brushProperty name="height" value="0.05292" units="cm"/>
      <inkml:brushProperty name="color" value="#A020F0"/>
    </inkml:brush>
  </inkml:definitions>
  <inkml:trace contextRef="#ctx0" brushRef="#br0">1452 2528 24575,'3'18'0,"11"32"0,-4-12 0,2 5 0,2 10 0,0 2 0,0 2 0,-1 0 0,-3-8 0,0-4 0,-2-9 0,0-3 0,5 9 0,-3-21 0,-4-12 0,1-5 0,18-22 0,5-9 0,9-11 0,6-6-970,-10 10 1,3-2 0,4-4 0,2-2 0,2-2 0,1-1 0,2-1 969,-8 8 0,1-2 0,2-1 0,1-1 0,1-1 0,1-1 0,1 0 0,0-1 0,1 0 0,0 0 0,0 0-349,-2 3 0,0-1 0,1-1 0,1 0 0,0-1 0,1 1 0,0-1 0,0 0 0,0 0 0,0 0 0,0 1 0,-1 1 0,0-1 349,-1 3 0,0-1 0,0 0 0,0 0 0,0 1 0,0-1 0,0 1 0,0 0 0,-1 1 0,0 1 0,-1 0 0,0 1 0,-1 0 0,5-3 0,0 0 0,-1 0 0,0 2 0,0 0 0,-2 1 0,0 1 0,-2 1 0,0 1 0,-2 2-132,12-9 1,-2 1-1,-1 3 1,-2 1-1,-3 3 1,-2 3 131,15-10 0,-5 4 0,-5 6 0,-4 2 0,-9 9 0,-12 12 1036,-19 14 0,-5-1 1,-1 1-1</inkml:trace>
  <inkml:trace contextRef="#ctx0" brushRef="#br0" timeOffset="14141">2916 7713 8191,'-29'-19'0,"3"-1"5063,11 19-5063,1-13 2818,-1 12-2818,3-12 1719,1 13-1719,0-4 6784,0 5-6784,0-5 0,-4 4 0,-1-4 0,-22 13 0,-14 14 0,17-7 0,0 1 0,-19 14 0,3-1 0,20 2 0,-1 7 0,10-1 0,1 4 0,19-11 0,-8 14 0,0 7 0,7 5 0,3 5-440,-3-3 0,-1 4 1,-1 1 439,-1-1 0,0 1 0,1-3-1118,4-11 0,1-2 0,-4-1 1118,-12 18 0,-2-5 0,12-22 0,-3-1-304,-5 3 0,-5 3 0,-2-1 304,-1 2 0,-3 0 0,-1 2 0,1-3 0,-2 2 0,0 0 0,-1-3-648,-4 2 0,0-2 0,-1-2 648,1-1 0,0-2 0,2-3 0,-2-3 0,0-2 445,-6 5 1,0-2-446,-13 4 0,3 1 2938,24-28-2938,12-3 1027,1-10-1027,6-10 2673,10-3-2673,6-8 0,1 9 0,3 6 0,0 0 0,11 9 0,6 2 0,3 20 0,-6 8 0,-14 19 0,8 1 0,-14-3 0,-3 7 0,0-9 0,0 4 0,-1 1-424,0 7 0,-1 2 0,-2 2 424,-3-6 0,-3 3 0,0-1 0,1-4-857,2 3 0,1-4 1,-2 1 856,-6 5 0,-2 1 0,3-4 0,5 3 0,1-1 0,-6 0 0,-3 5 0,2 0 0,2 1 0,2 1 0,-2 3 0,0-8 0,-1 2 0,0 0 0,0-3 0,2 5 0,0-1 0,0-3 0,0-5 0,1-2 0,1-4 0,2 1 0,2-2 0,2 5 0,3 0 0,1-5 0,5-2 0,11 5 0,6-3 0,0-17 0,3-5 0,4-2 0,1-5-674,28-8 674,-30-5 0,2-6 0,18-21 0,3-6 0,-7 13 0,0-3 0,0-12 0,-5 0 0,-2 3 1057,-25 23-1057,-17-4 657,12 0 0,-13 2 1,4-1-1</inkml:trace>
  <inkml:trace contextRef="#ctx0" brushRef="#br0" timeOffset="22800">20235 7958 8191,'-9'-13'0,"2"2"5063,-8-1-5063,4 6 2818,5-4-2818,-4 9 1719,-6 6-1719,3 2 6784,-27 41-6784,20-12 0,2 7 0,4-1 0,1 5 0,-1 0-268,-1 3 1,-1 1 0,5-1 267,7-2 0,3-1 0,0-2 0,-1 4 0,3-5 0,16 11 0,2-30 0,3-9 0,17-3 0,15-15 0,-2 6 0,-19-21 0,0-7 0,-5 2 0,-3-4 0,5-21 0,-4-7 0,-6 12 0,-2-4 0,-3-1 0,-4-9 0,-4-2 0,0 3 0,4-12 0,-5 4 0,-12 1 0,-5 9 0,-5 14 0,-13 19 802,7 11-802,1 9 0,-4 4 0,-10 16 0,1 16 0,8-11 0,12 1 0</inkml:trace>
  <inkml:trace contextRef="#ctx0" brushRef="#br0" timeOffset="23067">20152 8262 24575,'6'21'0,"12"21"0,0 11 0,-3-16 0,1 2 0,1 3 0,0-1 0,14 18 0,-13-10 0,1-25 0,-13-3 0,2-9 0,-4-3 0</inkml:trace>
  <inkml:trace contextRef="#ctx0" brushRef="#br0" timeOffset="23269">20573 8490 24575,'0'53'0,"0"1"0,0-9 0,0 2 0,0-3 0,0-2 0,0 20 0,-6-9 0,4-42 0,-4-1 0</inkml:trace>
  <inkml:trace contextRef="#ctx0" brushRef="#br0" timeOffset="24084">20030 9485 8191,'-25'-7'0,"2"0"5063,-8 33-5063,8 6 0,8-2 0,2 5 1244,6 4 1,1 4-1245,-6 18 0,2 4 0,10-18 0,4 1 0,0-1 179,-2 1 0,0 1 0,3-4-179,7 10 0,7-6 3017,4-12 1,5-6-3018,0-9 0,4-4 0,7-3 0,2-5 0,2-10 0,-1-5 0,-6-2 0,-1-6 0,2-22 0,-7-11 0,-17 5 0,-6-6 0,0 0-165,3-7 1,1-1 0,-7-2 164,-8-6 0,-7-1 0,0 5 0,3 1 0,-4 6 0,-6 13 0,-3 8 1786,-3 17-1786,-21 8 0,-10 26 0,17 5 0,2 7 0,-1 15 0,7 5-1458,9 2 0,5 2 1458,3-1 0,4-2 0,7-12 0,4-1 0,6 2 0,3-1 0,1 0 0,4-2 0,6-2 0,2-4 0,14 15 0,-14-28 0,-15-14 0</inkml:trace>
  <inkml:trace contextRef="#ctx0" brushRef="#br0" timeOffset="24520">20346 10301 24575,'25'-4'0,"6"-4"0,-3 2 0,2-5 0,-14 14 0,-6-1 0,-5 22 0,-11 3 0,5 14 0,-6-9 0,7-2 0,13-6 0,1 2 0,6 4 0,-7-3 0,-9-6 0,-9-5 0,-13 2 0,-1-5 0,-15 7 0,2-14 0,14 1 0,0-7 0</inkml:trace>
  <inkml:trace contextRef="#ctx0" brushRef="#br0" timeOffset="25200">19487 11682 24575,'32'0'0,"6"-7"0,9-3 0,7 4 0,7 2 0,-1-3 0,-6-4 0,0-2 0,1 0 0,4 5 0,1 0 0,-8 0 0,-14-4 0,-8 0 0,-2 3 0,-23 4 0</inkml:trace>
  <inkml:trace contextRef="#ctx0" brushRef="#br0" timeOffset="25618">19910 11714 24575,'-13'40'0,"-1"0"0,5 0 0,3 2 0,-1 17 0,3 1 0,4-15 0,0-3 0,-4 1 0,-1-4 0,3 11 0,-11-10 0,5-10 0,-15-10 0,8-9 0,-17-2 0,14-4 0,-4 1 0,7 0 0,9 3 0,10-8 0,17 10 0,18-9 0,3-5 0,5 1 0,-6-26 0,0 11 0,-17-6 0,-6 10 0</inkml:trace>
  <inkml:trace contextRef="#ctx0" brushRef="#br0" timeOffset="26149">20483 11734 8191,'0'-15'0,"-4"3"5063,-7 1-5063,-1 7 2818,-8 4-2818,-4 33 0,10 5 0,2 6 0,1 14 0,2 2 442,2-2 0,3-1-442,7-10 0,2-6 0,4-2 6371,19-14-6371,8-8 0,11-23 0,6-10 0,-32-17 0,-4-16 0,-5 0 0,-4-1 0,-4-1 0,-1-1 0,1-9 0,-3-2 0,-4 4 0,-12-8 0,-5 12 0,-6 12 0,1 37 1248,13 15-1248,-3 43 0,5 3 0,1 9 0,3-12 0,2 4 0,2-1-817,2-1 0,2 0 0,2-2 817,1 17 0,5-5 0,9-16 0,1-6 0,-5 11 0,13-3 0,-26-40 0,7-3 0</inkml:trace>
  <inkml:trace contextRef="#ctx0" brushRef="#br0" timeOffset="26684">20882 11832 8191,'0'38'0,"0"-4"0,0 3 5063,0 26-5063,0-24 0,0-1 0,0 5 2818,0-19-2818,0-23 1719,0-64-1719,7 8 0,5-9 0,-1 6 0,2-4 0,2 2 1177,1 8 1,2 3 0,0 4-1178,7-9 0,0 12 0,7 16 0,-17 26 0,-5 14 0,-4 7 0,-14 20 0,-20 8 0,-6-10 3251,1-11-3251,8-8 0,18-4 0,-2 6 0,9-1 0,5-5 0,1-5 0,17 7 0,12-10 0,6 5 0,-10-13 0,-14 0 0</inkml:trace>
  <inkml:trace contextRef="#ctx0" brushRef="#br0" timeOffset="26868">21531 11761 24575,'15'-5'0,"7"4"0,0-9 0,3 9 0,-13-4 0,-3 5 0</inkml:trace>
  <inkml:trace contextRef="#ctx0" brushRef="#br0" timeOffset="27035">21579 11801 24575,'17'-4'0,"3"2"0,-8-7 0,-1 8 0,-6-4 0</inkml:trace>
  <inkml:trace contextRef="#ctx0" brushRef="#br0" timeOffset="27752">22238 11382 8191,'-16'0'0,"-4"18"4707,-13 23-4707,15 19 0,-1-18 0,1 1 1430,15-6 1,2 2-1431,-9 14 0,2 0 881,10-12 1,5-1-882,1 7 0,5-6 0,17-1 0,13-3 0,-4-34 6650,19 12-6650,-23-25 0,0-10 0,8-9 0,-3-9 0,-14 0 0,-5-6 0,-2-1-563,-2 3 1,-2-1-1,-6-1 563,-5-1 0,-4-2 0,-4 5 0,-2-2 0,-6 4 0,-10-3 0,-6 4 0,2 14 0,-1 4 0,-3-1 0,-1 6 0,-17 14 0,26 4 0,8 9 0</inkml:trace>
  <inkml:trace contextRef="#ctx0" brushRef="#br0" timeOffset="27971">22317 11831 24575,'28'42'0,"-5"-4"0,0-5 0,-2-7 0,-6-7 0,7-4 0,-7-1 0,-6-8 0</inkml:trace>
  <inkml:trace contextRef="#ctx0" brushRef="#br0" timeOffset="28367">22839 11760 24575,'16'0'0,"-5"14"0,-7 4 0,-4 4 0,0 2 0,11-3 0,-3 2 0,4-2 0,-7-1 0,-19-8 0,1 3 0,-13-9 0,9-6 0,1-6 0,10 0 0,1 1 0</inkml:trace>
  <inkml:trace contextRef="#ctx0" brushRef="#br0" timeOffset="28667">23358 11518 8191,'6'-5'0,"24"4"5063,10-4-5063,-7 1 0,2 0 0,25 2 0,-4-7 0,-9 9 704,1 0 1,-17 0-1,-6 0 1</inkml:trace>
  <inkml:trace contextRef="#ctx0" brushRef="#br0" timeOffset="29167">24273 11263 8191,'-5'-6'0,"-5"7"4862,-13 35-4862,-8 19 0,14-14 0,2 3 1421,4-2 1,2 0-1422,-4 3 0,4 0 872,13-4 0,4-2-872,-5-4 0,3-3 0,30 17 6709,0-32-6709,20-8 0,-6-9 113,-12-5 0,1-5-113,-6-7 0,-4-8 0,1-24 0,-5-8 0,-1 9 0,-6-2-675,-10 4 1,-4-3-1,-1 3 675,-1 2 0,-4 3 0,-4-7 0,-6 5 0,-22-5 0,-12 4 0,16 36 0,-8 13 0,21 10 2024,4 19-2024,3-9 0,10 4 0,0-17 0,0-3 0</inkml:trace>
  <inkml:trace contextRef="#ctx0" brushRef="#br0" timeOffset="29401">24444 11512 24575,'0'21'0,"15"10"0,-12 0 0,31 15 0,-16-1 0,13-3 0,-7-11 0,-12-15 0,-3-11 0</inkml:trace>
  <inkml:trace contextRef="#ctx0" brushRef="#br0" timeOffset="29933">24861 11603 24575,'-5'15'0,"-1"2"0,-6 22 0,-1-9 0,6 6 0,1-16 0,6-5 0,9-2 0,7-2 0,6-5 0,-1-6 0,-5-5 0,-10-1 0,-2 0 0,-4 1 0</inkml:trace>
  <inkml:trace contextRef="#ctx0" brushRef="#br0" timeOffset="30268">24832 11675 8191,'5'-5'0,"0"18"5063,-5 2-5063,0 29 2818,0-6-2818,0 1 429,0-18 1,0-10 0,0-6 0</inkml:trace>
  <inkml:trace contextRef="#ctx0" brushRef="#br0" timeOffset="31617">17491 9366 24575,'-14'-6'0,"-16"1"0,-3 4 0,-4 2 0,-1 4 0,-4 2-896,-8-6 0,-7-1 0,-1 1 896,-3 7 0,-1 1 0,-3-1-589,2-6 1,-4-2-1,-1 0 1,0 1 588,12 1 0,-2 1 0,1 0 0,0-1 0,2 0-536,-3-1 0,1-1 0,1 0 1,1-1 535,3 1 0,-1 0 0,3 0 0,3 0 0,-18 0 0,2 0-68,13 0 0,-2 0 1,4 0 67,-5 0 0,3 0 477,-5 0 0,6 0-477,7 0 0,26 0 0,12 0 0</inkml:trace>
  <inkml:trace contextRef="#ctx0" brushRef="#br0" timeOffset="32020">15562 9230 8191,'-11'-5'0,"-4"4"5063,-3 5-5063,2-2 2818,-3 17-2818,8-12 1719,-1 8-1719,-3-3 6784,-10 12-6784,-2-3 0,1 4 0,10-8 0,3-5 0,10-1 0,-11 5 0,13 8 0,10 0 0,4 2 0,28-3 0,7-4 0,-5-3 0,4 1 0,2 1 0,-1 0 0,2 0 0,-4-1 0,11 5 0,-31-14 0</inkml:trace>
  <inkml:trace contextRef="#ctx0" brushRef="#br0" timeOffset="33684">2794 10215 24575,'0'11'0,"9"-5"0,28 15 0,17-9 0,14-1 0,-15-3 0,5 1 0,4 0 0,3 0-1418,-8-3 1,3 1 0,2 0 0,1-1 0,0 0 0,-1-1 1417,-5-2 0,-1 0 0,0 0 0,0-1 0,2 1 0,3 0 0,-6 0 0,3 0 0,2 1 0,0 0 0,1 0 0,-1-1 0,-1 1 0,-2-1-333,8 0 0,-2 0 0,-2 0 0,1-1 1,0 1-1,3 0 333,-3 1 0,1 1 0,2 0 0,0-1 0,0 1 0,-2 0 0,0-1-551,4-1 0,1 0 0,-2 0 0,-1 0 0,-2-1 0,-4 1 551,9 1 0,-4 0 0,-3-1 0,-1 0 0,8-3 0,-4 0 0,-6 0 0,-10 0 0,-5 0 0,4 0 0,-3 0 3306,13 0-3306,-7 0 3716,-26 0-3716,-12 0 6784,3 0-6784,-4 0 0,0 0 0,-5 4 0,-1-3 0,-5 4 0</inkml:trace>
  <inkml:trace contextRef="#ctx0" brushRef="#br0" timeOffset="34651">9238 11791 8191,'20'0'0,"6"0"1635,31 8 0,16 3-1635,-24-6 0,4-1 0,3 0 0,4 1 0,-2 1 0,4 0 0,3 1 0,1 0 0,0-1 0,-2-1-94,-6-2 0,-1 0 1,0-1-1,0 0 0,2 1 1,3 1 93,-2 1 0,4 1 0,2 0 0,1 1 0,0 0 0,0 0 0,-1-1 0,-3 0 0,-1-1 0,-1-1 0,-2 0 0,0-1 0,0 1 0,2 1 0,2 0 0,-7 1 0,3 0 0,0 1 0,1 1 0,0-1 0,1 1 0,-1-1 0,0 0 0,-1-1 0,5 0 0,1-1 0,0 1 0,0-1 0,-1 0 0,-1-1 0,-2 1 0,-2-1-128,6 1 1,-2-1 0,-2 0 0,-2 0-1,0 0 1,0-1 127,6 1 0,1-1 0,-3 0 0,-2-1 0,-4 0 0,7-1 0,-4-2 0,-3 1 571,-4 0 1,-1 1 0,-2-2-572,-3-2 0,-2-2 0,-1 1 199,18-2 0,-6 0-199,-19-1 0,-3 0 3021,22-6-3021,-65-4 0,-26-7 0,-2 7 0,-3 3 0,-6-6 0,-3 8 0</inkml:trace>
  <inkml:trace contextRef="#ctx0" brushRef="#br0" timeOffset="35650">3361 11449 8191,'-11'5'0,"-9"10"5063,7-7-5063,-2 11 2818,15-18-2818,35 10 0,10-5 0,13 1 0,-8-2 0,6 1 0,4 0 0,-1-1-210,-2-1 1,-1 0 0,3 0 0,5-1 209,-9-1 0,3 1 0,4-1 0,2 0 0,0-1 0,-1 1 0,-1-1 110,-2 0 1,-1-1 0,-1 0 0,1 0 0,1-1 0,1 1 0,2 0-111,-4 0 0,2 0 0,0 0 0,2 0 0,1 0 0,0 0 0,0 0 0,-1 0 0,0 0-439,0 0 0,1 0 1,0 0-1,0 0 1,0 0-1,-1 0 1,-1 0-1,-1 0 1,-2 0 438,6 0 0,-3 0 0,-1 0 0,-1 0 0,0 0 0,1 0 0,0 0 0,4 0 0,1 0 0,1 0 0,0 0 0,-2 0 0,-2 0 0,-4 0-290,3 0 0,-5 1 0,-1-1 0,0 0 0,1-1 290,8-1 0,2-1 0,1 0 0,-3 0 0,-5 1 374,-4 1 0,-3 1 0,-3-1 0,-3 0-374,24-6 0,-13 1 3190,-17 6-3190,-33 0 0,-14 0 0,1 0 0</inkml:trace>
  <inkml:trace contextRef="#ctx0" brushRef="#br0" timeOffset="50184">9180 6327 24575,'8'0'0,"0"0"0,18 5 0,-5-4 0,-4 4 0,12 1 0,-2 2 0,11-4 0,5-1 0,22 3-889,-13-5 0,3-2 889,-11 1 0,3 0 0,0 0 0,4-1 0,1 2 0,4 2 0,0 2 0,3-1 0,-10 0 0,2-1 0,1 0 0,-1 2 0,1 2 0,0 2 0,0 0 0,-1-1 0,12-3 0,-1 0 0,-2 1 0,-9 3 0,-2 2 0,1-2 0,8-7 0,0-3 0,-1 2 0,-6 6 0,-2 3 0,2-3 0,11-5 0,3-3 0,1 3 0,-14 3 0,1 1 0,0 1 0,-2-2 0,6-3 0,-2-1 0,3-1 0,0 3 0,3 0 0,1 0 0,-2 1 0,-3-1 0,-2 0 0,1 0 0,2 1-1051,-1-1 1,3 0 0,0 0 0,0 1 0,-4-1 1050,3 1 0,-2 0 0,-1 0 0,-2 0 0,-2 0 0,0-1 0,-2 0 0,-4 0-340,19 4 0,-2-1 340,-9-5 0,3-1 0,0 2 0,-1 5 0,0 3 0,2-2-302,-3-6 1,1-2 0,2-1 0,-2 3 301,-1 3 0,-2 2 0,1 0 0,-3-2-267,10-3 1,-1-2-1,-2 1 267,-4 3 0,0 1 0,-4-2 0,5-2 0,-1-2 1027,-3 1 1,2 0 0,2 0-1028,3 0 0,1 0 0,2 0 0,-7 3 0,2 0 0,0 1 0,-1-2-511,9 0 0,-3-2 1,0 2 510,-3 1 0,-2 2 0,-2-1 0,10-4 0,0 0 0,-6 0 0,4 0 0,2 0 0,-14 0 0,1 0 0,1 0 0,1 0 0,9 0 0,2 0 0,2 0 0,-1 0-806,1 0 1,1 0-1,0 0 1,-4 0 805,5 0 0,-3 0 0,0 0 0,-2 0 0,0 0 0,-5 0 630,2 0 0,-1 0-630,-5 0 0,3 0 0,-1 0 0,-5-1 0,-1 1 0,3 1 43,12 2 0,2 2 0,0-2-43,-4-2 0,-1 0 0,-4 0 32,-11 3 0,-2 1 1,-2-2-33,17-3 0,-6 0 0,10 0 5241,1 0-5241,-18 0 0,-9 0 0,-24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6:07:58.354"/>
    </inkml:context>
    <inkml:brush xml:id="br0">
      <inkml:brushProperty name="width" value="0.05292" units="cm"/>
      <inkml:brushProperty name="height" value="0.05292" units="cm"/>
      <inkml:brushProperty name="color" value="#A020F0"/>
    </inkml:brush>
    <inkml:brush xml:id="br1">
      <inkml:brushProperty name="width" value="0.05292" units="cm"/>
      <inkml:brushProperty name="height" value="0.05292" units="cm"/>
      <inkml:brushProperty name="color" value="#FF0000"/>
    </inkml:brush>
  </inkml:definitions>
  <inkml:trace contextRef="#ctx0" brushRef="#br0">1457 2619 24575,'9'45'0,"0"-11"0,1 4 0,6 18 0,3 7-647,-3-12 1,1 2-1,1 0 647,0 2 0,0 0 0,1-1 0,-1-2 0,0 0 0,0-3 312,4 12 1,0-5-313,-7-15 0,1-5 321,12 13-321,2-55 0,8-18 0,-2-6 0,6-11 0,3-8 0,4-5 0,3-1-587,-15 17 0,1-2 0,3-2 0,2-2 1,0-2-1,2 0 0,1-2 0,1 0 1,-1 0-1,1 0 0,0 0 587,-5 6 0,-1-1 0,2 0 0,0-1 0,0 0 0,1 0 0,0-1 0,1 0 0,0 0 0,0 0 0,0 0 0,0 0 0,1 0 0,-1 1-259,0 0 1,1-1 0,-1 1 0,2-1 0,-1 0 0,1 0 0,0 0 0,0 0 0,0 0 0,0 1-1,0 0 1,-1 1 0,0 1 0,-1 0 0,0 1 258,5-4 0,0 0 0,0 1 0,-1 0 0,1 1 0,-1 0 0,-1 1 0,0 1 0,0 2 0,-2 0 0,-1 1 0,0 2-188,6-6 1,0 2-1,-1 2 1,-2 1-1,0 1 1,-1 2-1,-1 0 1,-1 1 187,5-4 0,-1 0 0,0 2 0,-2 2 0,-3 3 0,-3 3 0,10-4 0,-5 5 0,-3 4 0,-1 2 0,-6 5 3793,-2 7-3793,-19 7 5673,-7 0-5673,-4-1 0,-3 1 0,-1 0 0</inkml:trace>
  <inkml:trace contextRef="#ctx0" brushRef="#br0" timeOffset="6147">18301 12192 24575,'19'33'0,"3"15"0,3-11 0,3 1 0,-9-5 0,1-1 0,5 11 0,0-2 0,9 14 0,-4 0 0,-8-20 0,-12-14 0,-5-15 0,-5-1 0</inkml:trace>
  <inkml:trace contextRef="#ctx0" brushRef="#br0" timeOffset="6432">18729 12024 8191,'-37'7'0,"3"13"0,-5 8 1212,2 2 1,-2 5 0,-2 1-1213,-9 7 0,-1 2 0,2-2 0,13-9 0,2-1 0,1 0 0,-3 1 0,0-1 0,5-2 1483,6-4 0,3-1-1483,-14 20 1885,17-17-1885,9-12 0,9-7 0,-4-5 0</inkml:trace>
  <inkml:trace contextRef="#ctx0" brushRef="#br0" timeOffset="7984">20482 12143 8191,'-6'-5'0,"31"-11"4970,39 8-4970,-11-6 0,3 2 0,-6 10 0,-1 1 0,-3-5 0,-3 1 0,3 5 2830,-11 5-2830,-10 1 1730,-10 14-1730,-16-3 6750,-24 36-6750,-15-2 52,13-16 0,-2 0-52,-1-1 0,0-3 0,3-4 0,1-3 0,-10 6 0,13-2 0,13-26 0,9 12 0,10-13 0,19 4 0,24-4 0,14-2 0,-11-2 0,5-2 0,3 0-456,-5 1 0,4 1 0,0-1 0,-1-1 456,-3-1 0,-1-2 0,-1 1 0,-4 0 0,1 1 0,-3 1 0,-9 1 0,3 2 0,-37 5 0,-31 6 0</inkml:trace>
  <inkml:trace contextRef="#ctx0" brushRef="#br0" timeOffset="11480">24586 12791 24575,'-5'6'0,"4"8"0,-13-6 0,7 7 0,-8-3 0,-9 12 0,-10 11 0,3-9 0,-2 1 0,5-3 0,0 0 0,-10 6 0,-1 1 0,10-3 0,2-1 0,-3 0 0,3-1 0,-5 16 0,9-19 0,35-4 0,-5-5 0,23 4 0,13-1 0,10-1 0,7-2 0,-12-2 0,4 1 0,1-2 0,8-3 0,3-2 0,-7 1 0,-1 2 0,-6-1 0,-3-9 0,-11 3 0,-26 9 0,-6-10 0,-9 4 0</inkml:trace>
  <inkml:trace contextRef="#ctx0" brushRef="#br0" timeOffset="12016">25172 13100 15817,'30'-19'0,"-5"5"1789,8 7 1,2 0-1790,9-8 780,-8 14 1,0 0-781,16-7 840,-2 8-840,-17-5 0,-22 4 0,-6-4 0</inkml:trace>
  <inkml:trace contextRef="#ctx0" brushRef="#br0" timeOffset="12447">25761 12899 24575,'25'-22'0,"0"0"0,8-2 0,2 5 0,24 10 0,-7 9 0,-27 16 0,-25 6 0,-2-1 0,-7-6 0,8-4 0,-4 13 0,17 7 0,4 11 0,10-1 0,-11-15 0,1-2 0,-20-12 0,-6 4 0,-17-9 0,-8-1 0,-5-6 0,10 0 0,-8 0 0,20 0 0,-2 0 0,15 0 0</inkml:trace>
  <inkml:trace contextRef="#ctx0" brushRef="#br0" timeOffset="13382">27744 12878 24575,'-16'-6'0,"-7"23"0,0 25 0,-2 6 0,8 3 0,8-23 0,18-6 0,3-5 0,9 0 0,-4-11 0,-2-2 0,-2-13 0,-1-11 0,-14-36 0,-5 17 0,-2 0 0,-4 4 0,0 1 0,-9-24 0,11 48 0,40 26 0,-2 9 0,27 13 0,-10 1 0,-13-6 0,-4 0 0,-25-7 0,-8-8 0,-1-24 0,33-32 0,-11 9 0,2-4-903,16-8 0,4-1 903,-8 2 0,1 1 0,9 4 0,0 3 0,-12 10 0,0 3 0,23-4 0,-35 23 0,-10 0 0</inkml:trace>
  <inkml:trace contextRef="#ctx0" brushRef="#br0" timeOffset="14364">30160 12657 24575,'38'0'0,"1"0"0,13 4 0,2 2 0,-10 0 0,1 1 0,4 3 0,-2 0 0,14 1 0,-34 0 0,-28 8 0,-18 13 0,-8 5 0,-5 7 0,-4 2 0,5-10 0,-3 1 0,2-2-322,-6 7 1,3-6 321,-13 7 0,29-24 0,8-9 0,5 1 0,1 0 0,5-5 0,0-1 0</inkml:trace>
  <inkml:trace contextRef="#ctx0" brushRef="#br0" timeOffset="14783">30853 12753 8191,'4'-7'0,"-2"12"5063,2 16-5063,-4 10 2818,0 8-2818,0-3 0,0 1 1719,0 14-1719,0 10 0,0-38 0,0-18 0</inkml:trace>
  <inkml:trace contextRef="#ctx0" brushRef="#br0" timeOffset="14982">30747 12929 24575,'32'-9'0,"-2"7"0,18-12 0,-16 12 0,7-4 0,-25 6 0,4 0 0</inkml:trace>
  <inkml:trace contextRef="#ctx0" brushRef="#br0" timeOffset="15365">31538 12649 24575,'16'-6'0,"0"1"0,-4 14 0,-6-2 0,0 13 0,-6 1 0,23 8 0,1 2 0,13-7 0,-11-1 0,-15-11 0,-13 7 0,-12 1 0,-8 5 0,-3-4 0,10 2 0,-4-16 0,17 11 0,-30-7 0,8 7 0,-4-8 0,10-4 0</inkml:trace>
  <inkml:trace contextRef="#ctx0" brushRef="#br0" timeOffset="16282">24153 14215 24575,'51'-34'0,"-2"13"0,10 1 0,-2 2 0,5 0 0,2 0-1537,-15 5 1,0 0 0,3 0-1,3 0 1537,-4 2 0,4 0 0,3-1 0,0 1 0,0 1 0,-2 0 0,4 1 0,-2 1 0,0 0 0,1 1 0,0-1 0,-4-1 0,0 1 0,2-1 0,-1 0 0,-1 1 0,-2 0 0,16 0 0,0 1 0,-4 0 0,-5 0 603,-3-2 1,-5 1 0,-8 2-604,10 4 247,-71 21 0,-16-5 0,0 3 1</inkml:trace>
  <inkml:trace contextRef="#ctx0" brushRef="#br0" timeOffset="16632">24221 14764 8191,'16'-8'0,"12"-6"0,10-2 694,11-1 1,8-1 0,4-1-695,-12 4 0,3-1 0,2 0 0,2 1 0,0-1 0,-1 3 0,2 0 0,1 0 0,0 1 0,-1-1 0,-1 1 0,4 0 0,-2-1 0,-1 1 0,1 0 0,1 1 0,6-1 0,2 0 0,1 0 0,-3 1 0,-3 1 415,-4 0 0,-3 0 0,-2 1 0,1 0-415,1-1 0,0-1 0,-1 1 0,-5 1 0,20-2 0,-11 2 2127,-1 0-2127,-47 5 0,-5 2 0,-5-2 0</inkml:trace>
  <inkml:trace contextRef="#ctx0" brushRef="#br0" timeOffset="17697">30632 14178 24575,'10'-11'0,"47"-23"0,-15 23 0,5 0 0,-2-4 0,4-3 0,1 3-554,-3 4 1,0 2 0,0-2 553,0-2 0,0-1 0,-3 0 268,4 0 1,-1-2-269,1-3 0,-4 1 275,4 4-275,-2-5 0,-46 37 0,-36 30 0,12-17 0,-13 16 0</inkml:trace>
  <inkml:trace contextRef="#ctx0" brushRef="#br0" timeOffset="17965">30890 14479 24575,'41'-22'0,"17"-7"0,-9 7 0,3 0 0,-8 3 0,-1 0 0,4-2 0,-3 1 0,5 0 0,-19 6 0,-10 4 0,-14 9 0,-1-4 0</inkml:trace>
  <inkml:trace contextRef="#ctx0" brushRef="#br0" timeOffset="55896">5996 13890 24575,'4'0'0,"10"0"0,25-15 0,17 1 0,-20 0 0,1-2-1383,5 3 1,0 1 1382,0 5 0,0-1 0,-5-6 0,-1 2 654,28 8-654,-7-19 0,-20 20 0,-10-5 0,-22 8 0</inkml:trace>
  <inkml:trace contextRef="#ctx0" brushRef="#br0" timeOffset="56148">6466 13802 8191,'-6'14'0,"1"-6"5063,5 33-5063,0 12 0,-4-11 0,-2 2 0,5 5 0,0-1 1409,-4-5 0,0-1-1409,5-4 0,0-2 1719,-5 9-1719,-5-5 0,-3-14 1696,-7-7 0,11-8 0,0-5 0</inkml:trace>
  <inkml:trace contextRef="#ctx0" brushRef="#br0" timeOffset="56332">6245 14463 8191,'3'6'0,"21"-1"5063,33-20-5063,-16 6 0,0-1 0,-6-3 0,0-1 1409,2-1 0,-3 0-1409,-2-1 429,-3 2 1,-19 9 0,-5 5 0</inkml:trace>
  <inkml:trace contextRef="#ctx0" brushRef="#br0" timeOffset="56998">7041 13866 24575,'-27'-27'0,"4"8"0,12 9 0,-8 22 0,11-5 0,-13 18 0,-1 10 0,12 6 0,2 4 0,-9 6 0,1 1 0,8 1 0,5-4 0,8 4 0,-4-21 0,13-20 0,-2-6 0,13 0 0,18-18 0,-2-7 0,9-17 0,-18-1 0,-21 2 0,-5-4 0,0-3 0,-3-3 0,-10-9 0,-5 2-3392,2 10 0,-3 5 3392,-15-8 0,-2 51 0,8 35 0,15-5 0,2 4 0,-5 9 0,5 1 0,10-6 0,5-1 0,-2 4 0,4-4 0,9-12 0,3-3 0,-4-1 0,1-1 6784,13 12-6784,-15-18 0,-9-10 0,-9-5 0,4-5 0</inkml:trace>
  <inkml:trace contextRef="#ctx0" brushRef="#br0" timeOffset="57681">7410 13899 24575,'6'14'0,"-3"17"0,-1 8 0,-2 7 0,0 4 0,0-4 0,0 2 0,0-2 0,-5 8 0,1-6 0,4-10 0,-2-8 0,-7-16 0,1-29 0,6-15 0,-7-17 0,7 5 0,4-4 0,10-3 0,2-1 0,-4-8 0,4 2 0,10 10 0,4 7 0,18-6 0,-9 29 0,-7 25 0,-14 13 0,-10 5 0,-8-2 0,-5-5 0,-20 14 0,-6-1 0,4 3 0,-3-4 0,25-1 0,4-7 0,16 15 0,15-13 0,22 4 0,2-6 0,5-13 0,-11-1 0,9-10 0,-3-6 0,-12 4 0,-14-4 0</inkml:trace>
  <inkml:trace contextRef="#ctx0" brushRef="#br0" timeOffset="57948">7978 13985 24575,'48'-16'0,"0"9"0,4-4 0,4 2 0,-8 7 0,1 1 0,8-8 0,-2-2 0,-16 8 0,-4-1 0,10-7 0,-31 6 0</inkml:trace>
  <inkml:trace contextRef="#ctx0" brushRef="#br0" timeOffset="58166">8537 13833 8191,'5'-6'0,"13"1"5063,-4 5-5063,15 9 2818,-10 8-2818,-1 5 1719,-1-1-1719,-11-6 6784,-18 9-6784,-11-9 0,-17 10 0,3-11 0,11-2 0,11-4 0,10-4 0</inkml:trace>
  <inkml:trace contextRef="#ctx0" brushRef="#br0" timeOffset="59217">9520 13636 14470,'0'12'0,"9"29"1396,-8-3 0,0 3-1396,3-1 0,0-1 0,-3-1 0,-2-3 2089,1 3-2089,0-5 1165,0-15-1165,0 1 3043,9-30-3043,2-14 1016,12-21-1016,-5 5 0,9 4 0,-13 20 0,9-1 0,-11 7 0,4 5 0,-10 10 0,3 3 0,-8 12 0,4 7 0,-11 6 0,4 4 0,18-33 0,29-34 0,4-6 0,-21 14 0,-3 4 0,-1 10 0,-9 9 0,-9 10 0,4 2 0,-4 9 0,5-4 0,-5-6 0,-2-6 0</inkml:trace>
  <inkml:trace contextRef="#ctx0" brushRef="#br0" timeOffset="59498">10048 13823 24575,'6'20'0,"8"5"0,0-13 0,14 5 0,-10-15 0,3-12 0,-16-11 0,-15-11 0,-12-2 0,-3 12 0,0 3 0,5 7 0,8 6 0,3 1 0</inkml:trace>
  <inkml:trace contextRef="#ctx0" brushRef="#br0" timeOffset="59747">10138 13719 24575,'51'0'0,"-2"6"0,-22 0 0,-2 11 0,-15 0 0,-4 4 0,-7 0 0,-1-18 0,15-18 0,0-17 0,23-19 0,-9 8 0,5 0 0,-14 20 0,-5 10 0</inkml:trace>
  <inkml:trace contextRef="#ctx0" brushRef="#br0" timeOffset="60098">10610 13686 24575,'36'-6'0,"-12"-9"0,-4 0 0,-19-9 0,-11 17 0,-6-2 0,-2 18 0,-8 8 0,8 30 0,0-5 0,10 6 0,17-22 0,-2-10 0,21-3 0,0-7 0,13 0 0,-18-6 0,-5 0 0</inkml:trace>
  <inkml:trace contextRef="#ctx0" brushRef="#br0" timeOffset="61130">11853 13180 24575,'-14'48'0,"7"8"0,-2 1 0,14-9 0,1-22 0,9-15 0,6-11 0,-3-16 0,-2-26 0,-10 2 0,-15-21 0,2 33 0,-8 4 0,-2 28 0,4 3 0,-5 13 0,12-8 0,13-2 0,23-14 0,7 2 0,23-21 0,-31 14 0,6-7 0,-29 25 0,-2 3 0,-4 14 0,0-6 0,6 5 0,1-7 0,9-3 0,13-10 0,-10-5 0,13-17 0,-21 8 0,9-14 0,-8 12 0,3 14 0,-4-6 0,0 17 0,-1-13 0,-4 4 0,-1-5 0</inkml:trace>
  <inkml:trace contextRef="#ctx0" brushRef="#br0" timeOffset="61385">12398 12774 24575,'-6'64'0,"0"-1"0,0 4 0,2-2 0,3-7 0,2-2-1011,-1 0 1,0-5 1010,0 7-44,8 5 44,-5-35 496,5 4-496,-8-31 0,0 3 0,0-9 0</inkml:trace>
  <inkml:trace contextRef="#ctx0" brushRef="#br0" timeOffset="61548">12331 13185 24575,'15'-6'0,"2"-4"0,-6 9 0,-2-4 0</inkml:trace>
  <inkml:trace contextRef="#ctx0" brushRef="#br0" timeOffset="61801">12667 12787 24575,'5'34'0,"0"0"0,-4 17 0,0 3 0,4-1 0,0 1 0,-4 8 0,-2-1 0,1-11 0,0-5 0,0 10 0,0-35 0,0-10 0</inkml:trace>
  <inkml:trace contextRef="#ctx0" brushRef="#br0" timeOffset="61981">12873 13193 24575,'0'21'0,"0"4"0,0-7 0,-4 6 0,2-12 0,-7-2 0,8-5 0,-4-5 0</inkml:trace>
  <inkml:trace contextRef="#ctx0" brushRef="#br0" timeOffset="62131">13014 12973 8191,'0'-6'0,"0"1"0</inkml:trace>
  <inkml:trace contextRef="#ctx0" brushRef="#br0" timeOffset="62598">13094 13081 24575,'16'15'0,"-1"-3"0,0-2 0,-3-5 0,9-5 0,-5-10 0,-4-2 0,-2-5 0,-19 0 0,-3 11 0,-8 0 0,-1 12 0,5 0 0,-9 28 0,16-5 0,-5 11 0,14-10 0,0-14 0,0-6 0,0-5 0</inkml:trace>
  <inkml:trace contextRef="#ctx0" brushRef="#br0" timeOffset="62884">13324 13131 24575,'12'20'0,"-5"2"0,-1 9 0,5-23 0,10-9 0,16-30 0,-3 5 0,-4 5 0,-18 12 0,-7 9 0</inkml:trace>
  <inkml:trace contextRef="#ctx0" brushRef="#br0" timeOffset="63185">13585 13070 8191,'0'3'0,"0"13"5063,0 16-5063,0 9 2818,4-13-2818,-2-4 1719,-23-18-1719,-3-1 6784,-23-5-6784,0-10 0,24 7 0,-2-7 0</inkml:trace>
  <inkml:trace contextRef="#ctx0" brushRef="#br0" timeOffset="64900">5572 14630 8191,'-15'-6'0,"8"18"5063,-9 18-5063,9 14 0,1 9 0,-1-11 0,0 3 0,0 2-271,3 1 0,1 4 1,0 0-1,-2-3 271,-3 2 0,0-2 0,1-1 0,5 7 0,3 0 0,-3-9 2116,-9 11-2116,11-7 5048,23-35-5048,9-10 0,9-12 0,5-3 0,7 3 0,0-1 0,0-1 0,1-1 1778,4-2 1,-2 2-1779,-14 8 0,0 1-430,14-12 0,4-2 430,-15 9 0,1 2 0,1-2 0,4-4 0,-1-1 0,1 2 0,-4 4 0,-1 1 0,-1-2-775,15-8 1,-4 0 774,-10 12 0,0 0 0,-4-6 0,3-3 0,0 1-271,2 2 1,0 1 0,2 1 270,13 1 0,4 1 0,-3-3 0,-13-2 0,-3-3 0,0 4-106,1 6 0,0 2 0,-3-1 106,1-4 0,-1-1 0,20 0 0,3 0 0,-22 1 0,1 0 0,2 0 0,12 1 0,4-1 0,0 0 0,-13-1 0,2 0 0,-1-1 0,-3 2 0,6-1 0,-1 1 0,-1 0-494,2 1 0,1-1 0,-4-2 494,6-6 0,-1 2 0,-7 8 0,3 4 0,1-2-139,8-6 1,1-3-1,4 1 139,-17 4 0,4 0 0,0 1 0,1-1 0,-2 1-689,6 0 1,-1-1 0,0 1 0,1 0 688,2-1 0,1 0 0,0 0 0,-3 0 0,4 0 0,-3 0 0,3 1-110,-5 3 0,2 1 1,2 0-1,0-2 110,1-3 0,1-3 0,0 1 0,3 0 0,-5 3 0,2 1 0,2 1 0,-1-1 0,0-1-64,-4-1 0,1-1 0,-1 0 0,0-1 1,-1 1 63,-1 1 0,0-1 0,-1 0 0,-2 0 0,-2 0 0,0-1 0,-3 0 0,-2-1 0,-1 2 0,12 1 0,-2 1 0,-4-3 393,0-8 1,-1 0-394,-6 7 0,3 2 0,0-2 0,0-5 0,0-2 0,0 3 633,-3 4 0,-1 2 1,0-2-634,-1-6 0,-1-1 0,-4 2 0,-2 5 0,-2-1 922,20-14 1,3-3-923,0 5 0,2 3 0,-13 5 0,2 1 0,-2-2 681,14-8 0,-3 3-681,-5 11 0,-4 1 0,-17-10 0,-2 2 0,24 12 710,-7-27-710,-18 19 0,1-1 1022,2-7 0,0-5-1022,9-5 0,-1-1 0,-8 5 0,-2-2-208,-1-3 0,-2 0 208,10-15 1712,4-1-1712,-11 2 0,2-4 0,-10-10 0,-9 10 0,-6 9 0,-1-2 0,-2 3 0,0-1 0,-1-20 0,1-2-449,4 2 0,-2 2 449,-6 11 0,-2 5 0,9-16 0,-9 37 0,0 8 0,-14 2 0,-24 20 0,16-6 0,-12 11 0</inkml:trace>
  <inkml:trace contextRef="#ctx0" brushRef="#br0" timeOffset="66080">10857 15172 8191,'-13'-16'0,"6"1"5063,2 26-5063,5 5 2818,-10 30-2818,9 6 0,0 9 0,-7-11 0,-3 3 0,2 4 50,2 0 1,2 4 0,0 0 0,-2-1-51,-2-6 0,-1 0 0,-1-2 0,0-3 2011,-2 7 0,-1-2 1,2-6-2012,1-1 0,1-10 0,-5-9 0,32-13 0,4-10 0,14-3 0,9-4 0,13-2 0,7-3 319,-5 0 0,4 0 0,0-1-319,-1-2 0,-1-2 0,-3 0 0,-8 1 0,-3 0 0,-5 1 0,-1 0 0,-7 1 0,-11 0 0,-17 9 0,-2 0 0</inkml:trace>
  <inkml:trace contextRef="#ctx0" brushRef="#br0" timeOffset="66332">11454 15983 24575,'37'22'0,"13"5"0,-7 3 0,3 0 0,-35-11 0,-7-2 0,-10-7 0,-18 8 0,5 0 0,-11 1 0,18-3 0,2-10 0,10-2 0</inkml:trace>
  <inkml:trace contextRef="#ctx0" brushRef="#br0" timeOffset="66965">12809 15635 8191,'-33'-34'0,"2"13"4817,-17-3-4817,16 18 2848,7 6-2848,9 0 1750,6 0-1750,4 18 6692,1 21-6692,12-6 0,4 2 0,2 27 138,12-19 1,6 0-139,-3-8 0,-1-2 0,-4-5 0,-1-1 0,17 21 0,-52-20 0,-1-9 0,-11 10 0,2-19 0,1-5 0,5-5 0,1-5 0,10-1 0,-8-6 0,12 6 0,-7 0 0</inkml:trace>
  <inkml:trace contextRef="#ctx0" brushRef="#br0" timeOffset="67363">12974 15282 14373,'0'-11'0,"0"19"4230,8 8-4230,-1 17 0,-1 9 0,5 12 0,1 5 0,-4-10 0,1 3 0,-1-2 0,0-3 0,0-2 0,-1-3 0,-1 7 0,1-7 0,6-1 1767,-12-26-1767,4-4 0,-5-5 0,0-1 0</inkml:trace>
  <inkml:trace contextRef="#ctx0" brushRef="#br0" timeOffset="67597">12944 15748 8191,'9'-22'0,"20"-4"5063,3 2-5063,17 1 2818,-23 9-2818,-2 1 0,-18 7 0,-1 2 0</inkml:trace>
  <inkml:trace contextRef="#ctx0" brushRef="#br0" timeOffset="68148">13241 15594 24575,'26'26'0,"-5"-3"0,14 23 0,-21-9 0,-1 12 0,-13-15 0,0-14 0,0-21 0,0-31 0,0-9 0,9-2 0,5-5 0,2 6 0,4 0 0,3-4 0,2 3 0,19-6 0,-20 27 0,-3 20 0,-5 7 0,8 16 0,6 27 0,-5-5 0,-6 5 0,2-16 0,-5 2 0,5-2 0,-7-2 0,-9-15 0,-5-10 0</inkml:trace>
  <inkml:trace contextRef="#ctx0" brushRef="#br0" timeOffset="68298">13714 15230 12663,'-5'-6'0,"4"1"0,-4 5 0</inkml:trace>
  <inkml:trace contextRef="#ctx0" brushRef="#br0" timeOffset="69183">13816 15337 24575,'0'11'0,"10"10"0,5 9 0,-3 5 0,5-5 0,-15-10 0,11-31 0,-11 2 0,21-30 0,-10 8 0,15-7 0,-8 12 0,3 11 0,-6 10 0,-2 10 0,-4-4 0,9 9 0,6-9 0,11 4 0,-5-5 0,-3-6 0,-8-2 0,-5-9 0,-6-1 0,-14 1 0,-13 6 0,-1 6 0,-3 24 0,15-10 0,9 11 0,8-10 0,10-3 0,4 12 0,-5 7 0,2 11 0,-2 9 0,-9-6 0,-3 3 0,0 4-1192,3 16 0,-1 4 0,-1-2 1192,0-11 0,-1-2 0,-2-1 0,-5-2 0,-1 0 0,2-9 0,9 8 0,-16-21 0,4-13 0,-18-24 0,9-6 0,-20-19 0,20-13 0,-16-11 0,23 11 0,3-3 0,-5 9 0,-1 1 1788,5-2 0,2 2-1788,8-6 0,-6 34 0,6 3 0</inkml:trace>
  <inkml:trace contextRef="#ctx0" brushRef="#br0" timeOffset="69613">14456 15185 16104,'29'-21'0,"-2"-12"3674,11 2-3674,-17-10 1459,-25 22-1459,-14 13 779,-3 44-779,-5 15 0,19-20 0,3 1 0,-4 22 2559,8-26-2559,5-6 0,0-5 0,1-12 0,-1 3 0</inkml:trace>
  <inkml:trace contextRef="#ctx0" brushRef="#br0" timeOffset="70231">14620 15219 24575,'0'26'0,"6"1"0,-5-2 0,10-2 0,-5 3 0,5-15 0,17-30 0,-12 4 0,22-38 0,-24 33 0,7-8 0,-15 19 0,3 8 0,-3 5 0,5 8 0,0 5 0,0-6 0,-1-6 0,1-5 0,0-14 0,-5 1 0,8-45 0,-12 17 0,-1-3 0,5-20 0,-2-4-704,-6 20 1,-3 0 0,2 2 703,2-5 0,-1 5 0,-8-18 0,6 53 0,-6 28 0,3 46 0,-3-10 0,0 4 0,7-7 0,3 0-339,1 5 1,1-5 338,2-2 2032,17-5-2032,-20-18 0,5-10 0,-6-10 0</inkml:trace>
  <inkml:trace contextRef="#ctx0" brushRef="#br0" timeOffset="70399">14900 14994 24575,'23'-20'0,"28"-10"0,-14 13 0,3 0 0,5-3 0,-2 0 0,-7 4 0,-4 2 0,9-10 0,-31 12 0,1-3 0,-10 8 0,5-2 0</inkml:trace>
  <inkml:trace contextRef="#ctx0" brushRef="#br0" timeOffset="83265">16377 16768 24575,'17'0'0,"2"0"0,-3-6 0,13 4 0,26-14 0,-15 9 0,5 1 0,17 0 0,5-1-514,-16 0 1,2-1-1,1 1 514,4 1 0,1 2 0,-1-1-943,-5 1 1,0-1-1,-1-1 943,0-2 0,-1-1 0,-1 2 0,12 6 0,3-1-458,-17-6 1,4-4 0,2-2 0,0 3 457,1 1 0,1 3 0,1-1 0,3-2 0,1-1 0,3-1 0,2-1 0,-2 0 0,-2 3-547,1 1 1,-3 1-1,0 1 1,3 0 546,-2-1 0,3-1 0,1 1 0,0 0 0,-3 0 0,3 2 0,-3 0 0,0 0 0,5-1 0,-11 1 0,3-2 0,1 1 0,1-1 0,1 0 0,-2 0-373,2 0 1,0 1-1,0-1 1,0 1 0,0-1-1,1 1 373,2-1 0,2 0 0,0 1 0,-1-1 0,-1 0 0,-2 1-354,1-1 1,-1 0-1,-2-1 1,0 2 0,0 0 353,-3 1 0,2 2 0,-2 0 0,-1-1 0,-5 0 0,11-4 0,-5-1 0,5 2-57,-11 6 1,3 2 0,2 0 0,0 0 0,0-1 56,-2-3 0,0-2 0,0-1 0,0 1 0,1 2-209,1 2 1,1 1 0,1 1-1,-2 0 1,0-1 208,8-1 0,0-1 0,-2-1 0,-2 0 0,3-1 0,-3 0 0,3 1-192,0 3 1,3 1 0,1-1 0,-3 0 191,-11-2 0,-3 0 0,0-1 0,2 0 0,11 1 0,1-1 0,2 0 0,-1 2 261,-12 1 0,0 1 0,0 0 0,0-1 0,0-1-261,2-2 0,-1-2 0,0 0 0,3 0 0,2 2 0,-4 1 0,3 3 0,2-1 0,1 2 0,0-1 0,-1 0 0,-2-1 0,1-1 0,-2 0 0,0-1 0,0 1 0,0-1 0,1 2-33,4 0 1,1 1-1,1 0 1,-1 0 0,0 1-1,-3-1 33,3 0 0,0 0 0,-3 0 0,0 0 0,-2 0 68,4 0 1,-2 1 0,-1-1 0,0-1-69,-2-2 0,1-1 0,-2 0 0,-3 1 0,-1 2 0,-4 0 0,4 0 618,2-1 0,4-2 1,1 0-1,0 1-618,-1-1 0,-1 1 0,2 0 0,1 0 0,-3 2 0,3 0 0,0 1 0,0 0 0,-1-1-242,-3-1 0,1-1 0,-1-1 1,-2 2-1,-1 0 242,1 1 0,-2 2 0,-1-1 0,2 0 0,8-3 0,1 0 0,1-1 0,-2 1 8,-6 2 1,-1 0 0,0 1 0,3-1-9,-2-2 0,2 1 0,1-2 0,0 2 0,0 0-214,0 1 1,1 1 0,-1 0 0,0 0 0,-3 1 213,3-1 0,-3 0 0,0 0 0,-1 0 0,-3 0 0,0 0 0,-2 0 0,-4 0 279,14 0 1,-1 0-280,-3 0 0,4 0 0,-1 0 0,-8 0 0,0 0 0,3 0 0,-4 0 0,3 0 0,0 0 0,-2 0 0,9 0 0,-1 0 0,-3 0 0,11 0 0,-1 0 0,-18 0 0,0 0 0,-5 0 0,22 0 0,-29 0 0,-5 0 697,-7 0 1,-18 0-1,-1 0 1</inkml:trace>
  <inkml:trace contextRef="#ctx0" brushRef="#br0" timeOffset="85282">20880 15573 24575,'0'15'0,"0"-4"0,0 9 0,0-4 0,0 12 0,5 5 0,0 5 0,-4 9 0,1 3 0,4-5 0,2 2 0,-2 0-1070,-4 1 1,-3-1 0,3-2 1069,8 5 0,-1-3 0,-7-1 0,-1-5 0,7-3 0,-8-4 0,0-28 0,0-13 0,-8-22 3208,5-9-3208,-6 0 0,-1-5 0,8-8 0,1-3 0,-5 9 0,-2-2 0,0-1-570,4 1 1,0-1-1,0 4 570,-3-3 0,0 5 0,1 3 0,2 8 0,4 15 0,0 22 0,9 35 0,-3 3 0,1 5 0,3 8 0,2 2-953,0 6 0,-1-1 953,-4-15 0,0-3 767,2-3 1,-2-4-768,-6 2 0,5-7 0,-6-19 0,0-4 0,0 0 0,0-5 0,0-2 0</inkml:trace>
  <inkml:trace contextRef="#ctx0" brushRef="#br0" timeOffset="86415">20917 16714 24575,'0'3'0,"-9"21"0,8 9 0,0 7 0,-8 8 0,0 2 0,8 1 0,-1 3 0,-5-8 0,-4 2 0,2-3-466,2-1 1,1-3 465,-4 4 0,0-3 229,2-3-229,13-33 0,30-7 0,-5-14 0,5-3 0,21 3 0,2 1 0,-10-9 0,-1 2 0,-6 11 0,-4 3 175,-5-2 1,-26 9-1,-1 0 1</inkml:trace>
  <inkml:trace contextRef="#ctx0" brushRef="#br0" timeOffset="86864">21388 17067 16399,'16'0'0,"-3"-12"3570,21 8-3570,-6-21 1407,-5 13-1407,-3-4 187,-8 3 0,-7 11 1,-5-2-1</inkml:trace>
  <inkml:trace contextRef="#ctx0" brushRef="#br0" timeOffset="87283">21486 17087 24575,'0'20'0,"0"26"0,0 5 0,0 9 0,0-5 0,0-25 0,0-1 0,0-9 0,0-4 0,0-1 0,-19-3 0,-4-5 0,-10 4 0,8-5 0,28 0 0,14-2 0,30-19 0,-12 6 0,18-21 0,-30 15 0,1 1 0,-14 7 0</inkml:trace>
  <inkml:trace contextRef="#ctx0" brushRef="#br0" timeOffset="87800">21731 17122 8191,'-16'-8'0,"1"7"5063,9 7-5063,1 18 2818,5 11-2818,6 4 1719,0-5-1719,11-19 6784,11-23-6784,-7-9 0,2-41 0,-16 8 0,-16-15 0,7 27 0,-16 14 0,11 13 0,-3 11 0,-1 20 0,9 6 0,5 14 0,7-2 0,18 17 0,-5-16 0,2 4 0,-8-24 0,-11-13 0,-2-1 0</inkml:trace>
  <inkml:trace contextRef="#ctx0" brushRef="#br0" timeOffset="88331">21992 17047 24575,'0'49'0,"0"-2"0,8 18 0,-5-19 0,5 6 0,-8-28 0,0-27 0,0-20 0,0-11 0,0-6 0,4-12 0,3-2 0,3 6 0,3 2 0,-2 5 0,3 7 0,18 8 0,-15 20 0,-1 15 0,-9-1 0,-1 12 0,-6-5 0,-15 21 0,-2-2 0,-1 9 0,5-18 0,13-6 0,6-2 0,5 0 0,7-6 0,3-5 0,0-6 0,4-13 0,-4 4 0,-6-6 0,-6 9 0</inkml:trace>
  <inkml:trace contextRef="#ctx0" brushRef="#br0" timeOffset="89381">26118 15636 8191,'-4'-6'0,"2"18"2383,-1 22 0,1 10-2383,7 12 0,1 5 0,-5-12 0,-1 3 0,2-2 1427,9 12 0,-1-3-1427,-9-11 0,0-6 1756,9-1-1756,-10-8 6673,0-13-6673,0-9 0,0 0 0,0-6 0</inkml:trace>
  <inkml:trace contextRef="#ctx0" brushRef="#br0" timeOffset="89915">26013 16824 24575,'0'29'0,"0"11"0,6 3 0,2-3 0,4-10 0,5-12 0,-1-7 0,1-5 0,6-19 0,-2-3-3392,2-12 0,0-5 3392,7-16 0,-13 12 0,-2-2 0,-3 2 0,-4 1 0,-6-21 0,3 10 0,-6 20 0,-4 26 0,5-4 0</inkml:trace>
  <inkml:trace contextRef="#ctx0" brushRef="#br0" timeOffset="90665">26430 16992 24575,'-1'-5'0,"11"-2"0,14-8 0,6-7 0,-7 5 0,-4 3 0,-18 14 0,-2 11 0,-14 22 0,8 1 0,5 22 0,3-14 0,14 5 0,-13-8 0,7 0 0,-9-4 0,-10-7 0,-1-12 0,-5-10 0,10-6 0,7 0 0,10-5 0,4 4 0,10-10 0,4-11 0,-7 11 0,-7-9 0</inkml:trace>
  <inkml:trace contextRef="#ctx0" brushRef="#br0" timeOffset="91131">26803 16943 24575,'-21'0'0,"4"15"0,7-3 0,5 23 0,11 2 0,18-8 0,-3-5 0,21-26 0,-9-21 0,-10 2 0,2-29 0,-41 0 0,7 6 0,-16 3 0,-4 31 0,15 24 0,5 24 0,23 23 0,-4-27 0,3 0 0,15 23 0,-10-19 0,-4-9 0,3-13 0,-5-5 0,-2-6 0,-5-5 0</inkml:trace>
  <inkml:trace contextRef="#ctx0" brushRef="#br0" timeOffset="91698">27069 16923 24575,'12'32'0,"-5"7"0,4-2 0,-9-8 0,4 0 0,-6-40 0,0 2 0,-9-52 0,8 24 0,0-3 0,-4-9 0,2-1 0,4 10 0,4 3 0,5-13 0,8 39 0,-2 5 0,3 6 0,-12 14 0,3-6 0,-10 12 0,-7-5 0,-7 14 0,5-5 0,-4 14 0,13-15 0,9-7 0,-2-2 0,8-12 0,1 2 0,5-4 0,10 0 0,-8 0 0,-3 0 0,-16 0 0</inkml:trace>
  <inkml:trace contextRef="#ctx0" brushRef="#br0" timeOffset="93581">17842 15970 8191,'-11'-6'0,"5"-4"5063,2 51-5063,4 6 0,0-6 0,0 3 554,0-2 0,0-1-554,0-1 0,0 2 0,-1 19 0,2 2 852,4-4 1,1 1-853,-5-12 0,-1 2 0,1-3 0,4 3 0,1-5 0,-1-7 0,-1-3 0,-2 11 5930,6-16-5930,-8-1 0,0-4 0,0-3 2193,0-1-2193,0-6 96,0-14 0,0 2 0,0-7 1</inkml:trace>
  <inkml:trace contextRef="#ctx0" brushRef="#br0" timeOffset="95246">17565 17443 24575,'21'0'0,"16"-7"0,13-3 0,10-6 0,-10 5 0,-22 25 0,-34 29 0,-3-11 0,-2 2 0,-3-2 0,0-2 0,-4 3 0,2-1 0,-2 10 0,-3-7 0,13-7 0,4-16 0,17-1 0,17-7 0,32-14 0,-22 2 0,2-1 0,-2 0 0,-1-1 0,17-6 0,-28 11 0,-23 5 0</inkml:trace>
  <inkml:trace contextRef="#ctx0" brushRef="#br0" timeOffset="97031">17700 17272 24575,'-6'-11'0,"-4"0"0,9 32 0,5 22 0,-4-9 0,2 3 0,7 13 0,0 0 0,-6 13 0,6-26 0,0-3 0,-7 4 0,7 17 0,-9-11 0,0 4 0,0-18 0,4-18 0,2 2 0,9-13 0,11 4 0,29-24 0,-17 8 0,3-2 0,5-7 0,-1 1 0,-12 6 0,-3 2 0,13-3 0,-46 14 0,0 0 0,-12-5 0,4 3 0,0-2 0,5 4 0,1 0 0</inkml:trace>
  <inkml:trace contextRef="#ctx0" brushRef="#br0" timeOffset="97748">17697 17335 24575,'0'41'0,"4"0"0,2 6 0,-1 0 0,-1 4 0,2 0 0,3-6 0,2 0 0,-1-1 0,-2 2 0,0 0 0,0-6 0,11 17 0,-6-7 0,-12-30 0,9-15 0,-4 0 0,21-5 0,10-6 0,11-10 0,0-3 0,1-8 0,4 3 0,-7 6 0,-18 0 0,-15 12 0,-18 1 0</inkml:trace>
  <inkml:trace contextRef="#ctx0" brushRef="#br0" timeOffset="98848">18286 17730 8191,'14'-15'0,"8"-2"5063,37-9-5063,-20 11 2818,2 6-2818,-25 9 1719,-10 42-1719,-12 18 0,6-22 0,-2 3 0,-9 13 0,-3-2 0,5-18 0,-1-2 0,-13 30 6784,7-23-6784,28-32 0,34-7 0,-5-10 0,3-4 0,0 2 0,1-2-440,2-3 1,-4 0 439,13-5 0,-13 10 0,-27 4 0,-3 8 0,-18 0 0</inkml:trace>
  <inkml:trace contextRef="#ctx0" brushRef="#br0" timeOffset="100247">28835 15544 24575,'0'18'0,"4"13"0,2 6 0,1 22 0,0 5-288,-3-16 0,0 1 0,1-1 288,1 0 0,2-1 0,-2-4 0,-5-2 0,0-5 0,7 17 284,-8-37-284,0-1 35,0-4 1,0-5 0,0-1 0</inkml:trace>
  <inkml:trace contextRef="#ctx0" brushRef="#br0" timeOffset="101015">28857 16520 24575,'-6'42'0,"16"18"0,2-13 0,3 2 0,4-1 0,2-5 0,12 7 0,-3-13 0,-13-36 0,5-4 0,1-13 0,-1-31 0,1 0 0,-15-4 0,-5-4 0,-2 13 0,-2 1 0,-2-5 0,-3 2 0,-10-10 0,9 42 0,2 9 0,5 9 0,0-1 0</inkml:trace>
  <inkml:trace contextRef="#ctx0" brushRef="#br0" timeOffset="101648">29346 16861 24575,'55'-22'0,"-20"14"0,-2 1 0,8-5 0,1 10 0,-27 1 0,-10 16 0,-28 30 0,8-5 0,-4-9 0,-2-1 0,0 9 0,-11 12 0,11-23 0,4 8 0,13-24 0,9-2 0,11-5 0,8-5 0,14-10 0,26-4 0,-8-3 0,4-2-895,-4 5 0,-1-1 895,-1-1 0,-5 0 0,8 4 0,-57 6 0,-2 6 0,-9 0 0,6 0 0</inkml:trace>
  <inkml:trace contextRef="#ctx0" brushRef="#br0" timeOffset="112282">7657 17629 8191,'-11'-4'0,"-3"2"5063,13-7-5063,-4 3 2818,5-5-2818,5 0 1719,1 5-1719,9-4 6784,1 4-6784,14-6 0,18-3 0,-10 7 0,1-2 0,-6-3 0,0 0 0,4 7 0,-2-1 0,-2-15 0,-4 21 0,-13-10 0,-5 27 0,-25 25 0,0 2 0,-4 7 0,-1 2 0,-3 5 0,0-3-300,5-9 1,-1-2 0,-1 2 299,0 2 0,-3 3 0,1 0 0,1-6 0,-6 6 0,1-4 0,-5 6 0,2-6 0,2 0 0,20-31 0,21-11 0,35-19 0,-6 7 0,3-2 0,-6-6 0,-1 0 0,0 7 0,-4 0 898,-8-4-898,-27 13 0,3 0 0,-9 0 0</inkml:trace>
  <inkml:trace contextRef="#ctx0" brushRef="#br0" timeOffset="114146">8510 17862 24575,'38'-9'0,"0"7"0,-1-11 0,5-3 0,8 2 0,5 0-493,-5-2 1,4-1-1,-1 0 493,-4 3 0,0 2 0,-3-1 240,12-6 1,-5 3-241,-15 9 0,-8 1 244,-20-2-244,-3 12 0,-23 2 0</inkml:trace>
  <inkml:trace contextRef="#ctx0" brushRef="#br0" timeOffset="114414">9209 17597 24575,'14'-13'0,"-1"7"0,21 0 0,-10 6 0,10 11 0,-15 10 0,2 12 0,-13 16 0,-15-11 0,-6 0 0,-12-18 0,4-4 0,4-5 0,6-5 0,6-2 0</inkml:trace>
  <inkml:trace contextRef="#ctx0" brushRef="#br0" timeOffset="115996">10507 16998 8191,'-10'0'0,"4"18"5063,1 3-5063,4 15 0,2 8 0,-2 15 0,2 3 733,3-17 0,2 1 0,0 1-733,-2 3 0,0 0 0,2-5 0,7-3 0,-1-7 0,-1 14 1804,-4-34-1804,-7-4 1629,4-5 1,-2-1 0,2-5 0</inkml:trace>
  <inkml:trace contextRef="#ctx0" brushRef="#br0" timeOffset="116864">10706 17530 24575,'7'-17'0,"13"-4"0,-12 4 0,7-6 0,-10 6 0,-10 1 0,-1 10 0,0 6 0,-11 31 0,4 31 0,-3-3 0,6 4 0,19-34 0,11-18 0,7-8 0,21-37 0,-20-4 0,-2-5 0,-5 7 0,-1 0 0,-2-7 0,-2 9 0,-6 28 0,-3 15 0,14 39 0,2-10 0,-5 1 0,-5-6 0,-13-22 0,-19 6 0,10-11 0,-2 0 0,22-12 0,23-14 0,5-13 0,-8 4 0,-6-4 0,-19 21 0,3 12 0,-8 6 0,10 15 0,-9 0 0,13 1 0,-8-5 0,3-1 0,-15-5 0,-2-5 0,-13-1 0,8-5 0,1 0 0,6 0 0</inkml:trace>
  <inkml:trace contextRef="#ctx0" brushRef="#br0" timeOffset="117265">11583 17373 24575,'-17'16'0,"7"1"0,5 4 0,15-4 0,1-7 0,15-5 0,0-16 0,-2-10 0,-3-3 0,-13-6 0,-7 14 0,-20-1 0,-5 5 0,-7 4 0,10 7 0,10 2 0,6 4 0</inkml:trace>
  <inkml:trace contextRef="#ctx0" brushRef="#br0" timeOffset="117598">11749 17264 24575,'5'27'0,"2"3"0,5-12 0,4 3 0,0-15 0,5-4 0,-5-8 0,0-5 0,-4-4 0,3-3 0,-2 20 0,3-5 0,-1 18 0,-8-10 0,2-5 0</inkml:trace>
  <inkml:trace contextRef="#ctx0" brushRef="#br0" timeOffset="117881">12028 16836 24575,'0'55'0,"4"-23"0,2 3 0,2 12 0,1 0 0,-3-7 0,2-1 0,7 5 0,-1-3 0,-4 5 0,11-8 0,-18-23 0,0-10 0,-7-5 0</inkml:trace>
  <inkml:trace contextRef="#ctx0" brushRef="#br0" timeOffset="118165">12286 16854 24575,'5'34'0,"0"-1"0,5 0 0,-1-1 0,-7 24 0,7-16 0,2 1 0,-5-1 0,0-1 0,5 6 0,-1-3 0,2 11 0,-3-21 0,-9-26 0,0-1 0</inkml:trace>
  <inkml:trace contextRef="#ctx0" brushRef="#br0" timeOffset="118348">12310 17266 24575,'20'-16'0,"-7"0"0,12 6 0,-13 3 0,-2 3 0,-5 4 0</inkml:trace>
  <inkml:trace contextRef="#ctx0" brushRef="#br0" timeOffset="118667">12490 17222 24575,'28'-5'0,"-9"-1"0,10-9 0,-9 2 0,-13-7 0,2 6 0,-18 3 0,-2 22 0,-7 19 0,8 8 0,3 7 0,12-20 0,5-1 0,-2-17 0,1 2 0</inkml:trace>
  <inkml:trace contextRef="#ctx0" brushRef="#br0" timeOffset="119363">11951 17138 24575,'8'0'0,"5"-5"0,14 4 0,-11-4 0,-7 5 0</inkml:trace>
  <inkml:trace contextRef="#ctx0" brushRef="#br0" timeOffset="120167">12297 17305 24575,'19'-19'0,"-5"-3"0,0-20 0,1-21 0,-13 2-670,3 20 0,-1 1 670,-4-26 163,-4 24 0,-1 1-163,-6-18 0,-5 14 0,6 25 0,-4 18 0,2 8 0,1 39 507,0-4 0,2 5-507,6 11 0,3 2 0,-1-7 0,1 0 0,4 3 0,3-4 0,4-17 0,3-3 0,0 4 0,1-3 0,11 7 0,-7-21 0,-9-13 0</inkml:trace>
  <inkml:trace contextRef="#ctx0" brushRef="#br0" timeOffset="120548">12578 16960 16670,'0'-6'0,"0"1"0</inkml:trace>
  <inkml:trace contextRef="#ctx0" brushRef="#br0" timeOffset="120899">12764 17281 24575,'19'-13'0,"-2"0"0,7-13 0,-12 9 0,-3 0 0,-13 11 0,-16 18 0,11 2 0,-15 23 0,22-5 0,-4-5 0,15-1 0,2-14 0,1-4 0,-3-2 0</inkml:trace>
  <inkml:trace contextRef="#ctx0" brushRef="#br0" timeOffset="121182">12956 17241 24575,'12'45'0,"-4"-16"0,6-1 0,-4-27 0,-4-7 0,15-30 0,6-23 0,-5 22 0,1 1 0,7-15 0,-4 17 0,-21 34 0</inkml:trace>
  <inkml:trace contextRef="#ctx0" brushRef="#br0" timeOffset="121448">13233 17085 8191,'-4'-6'0,"2"28"5063,-2 1-5063,21 41 0,-1-20 0,9-1 2818,-12-19-2818,-26-11 1719,-10-7-1719,-18 0 1696,9-6 0,11 0 0,12 0 0</inkml:trace>
  <inkml:trace contextRef="#ctx0" brushRef="#br0" timeOffset="122315">8864 18501 8191,'-30'21'0,"14"-2"5063,11-13-5063,42-17 0,14-6 0,13-6 0,-11 7 0,6-2 0,3-1 0,0 0-539,0 0 0,0 0 1,2 0-1,2 0 539,-14 5 0,3 0 0,0-1 0,1 1 0,-1 1 0,-2 0 0,0 0 0,-2 0 0,-1 1 0,3-1 0,3 0 28,-2 1 1,4-1 0,1 0 0,2-1 0,1 1 0,-1-1-1,-1 0-28,-1 1 0,-1-1 0,-1 0 0,1 0 0,1 0 0,1-1 0,1 0 115,1 0 1,2 0 0,1-1 0,1 0 0,-1 0 0,1-1 0,-2 1 0,-2 1-116,2-1 0,0 0 0,-2-1 0,0 1 0,-2 1 0,-1 0 0,-3 0-505,6-2 0,-2 1 0,-3 0 0,-2 1 1,-1 1 504,0-1 0,-1 0 0,-4 1 0,-5 4 0,4 2 0,-6 0 2777,10-9-2777,-28 16 0,-11-5 0,-18 6 0</inkml:trace>
  <inkml:trace contextRef="#ctx0" brushRef="#br0" timeOffset="122819">11200 18078 24575,'0'16'0,"0"20"0,0 17 0,0-11 0,0 3 0,0 3 0,0 0 0,0-10 0,0-2 0,0 14 0,5-35 0,1-10 0,37-29 0,-9 12 0,4-2 0,15-11 0,2 0 0,-2 4 0,-4 3 0,-11 6 0,-6 0 0,-1-10 0,-26 20 0,-5-7 0</inkml:trace>
  <inkml:trace contextRef="#ctx0" brushRef="#br0" timeOffset="123048">11631 18271 24575,'36'26'0,"-16"-6"0,14 17 0,-31-14 0,-6 9 0,-16-9 0,1-7 0,1-2 0,6-13 0,5 4 0,1-5 0</inkml:trace>
  <inkml:trace contextRef="#ctx0" brushRef="#br0" timeOffset="123897">12022 18044 24575,'10'47'0,"-1"11"0,-8-17 0,-2 2 0,1-7 0,0-1 0,-5 7 0,0-3 0,2 9 0,-7-9 0,46-35 0,-3-8 0,4-7 0,2-3 0,20-7 0,-9 4 0,-8 7 0,-29 4 0,0 6 0</inkml:trace>
  <inkml:trace contextRef="#ctx0" brushRef="#br0" timeOffset="124099">12373 18288 24575,'4'17'0,"2"3"0,0-3 0,5 9 0,-9-9 0,4-2 0,-6-10 0</inkml:trace>
  <inkml:trace contextRef="#ctx0" brushRef="#br0" timeOffset="124931">12448 17939 24575,'10'14'0,"2"8"0,3 30 0,-6-3 0,0 4 0,2-6 0,-1 0 0,-3 5 0,-1-5 0,4 3 0,-10-40 0,0-20 0,6-24 0,-5 4 0,14-14 0,-3 25 0,9 2 0,5 21 0,-13 3 0,10 10 0,-21-1 0,7 1 0,-9 4 0,-15 0 0,7-10 0,-22 11 0,13-19 0,-7 16 0,13-18 0,1 5 0</inkml:trace>
  <inkml:trace contextRef="#ctx0" brushRef="#br0" timeOffset="125198">12337 18198 24575,'5'-6'0,"-4"1"0,4 5 0</inkml:trace>
  <inkml:trace contextRef="#ctx0" brushRef="#br0" timeOffset="125848">12867 18173 24575,'28'-29'0,"-7"3"0,-7 6 0,-9 0 0,-14 13 0,-3-2 0,1 14 0,-8 2 0,17 18 0,-16 19 0,21-3 0,-1 1 0,14-22 0,5-14 0,-10-6 0,7-1 0,-16-4 0,7 5 0</inkml:trace>
  <inkml:trace contextRef="#ctx0" brushRef="#br0" timeOffset="126115">13014 18097 8191,'5'-6'0,"6"1"5063,6 14-5063,-1-1 2818,0 7-2818,-5-4 1719,-1 0-1719,-4-1 6784,5-30-6784,-3 0 0,0-11 0,0-3 0,0-2 0,10 0 0,-16 27 0,7 9 0</inkml:trace>
  <inkml:trace contextRef="#ctx0" brushRef="#br0" timeOffset="126731">13317 18022 24575,'5'-6'0,"-13"6"0,-2 23 0,-2 6 0,-1 6 0,13-9 0,5-11 0,10-9 0,4-16 0,7 2 0,-8-12 0,2 14 0,-8 1 0,7 5 0,-7 5 0,3-4 0,0 4 0,6-11 0,2-10 0,9-19 0,-15-1 0,-4-6 0,-2-10 0,-3-3-765,1 2 1,-2 0 764,-6-3 0,-2 5 0,1 1 0,-4 15 0,-13 46 0,9 19 0,-7 29 0,13-8 0,4 4 0,4-1 0,3 1 0,-3-3 0,2-3 0,4-12 0,4-8 0,11-14 0,-14-10 0,2-5 0</inkml:trace>
  <inkml:trace contextRef="#ctx0" brushRef="#br0" timeOffset="129133">8127 17342 24575,'0'0'0</inkml:trace>
  <inkml:trace contextRef="#ctx0" brushRef="#br1" timeOffset="166997">25037 4174 24575,'-6'5'0,"15"-4"0,21 1 0,10 1 0,2 2 0,4 1 0,-1-5 0,3-1 0,-2 1 0,3 7 0,-5 0 0,-7-8 0,-6 1 0,-8 9 0,-13-9 0,-9 9 0,-16 15 0,-4 2 0,-4 4 0,-15 14 0,-4 2-233,3-2 0,-1 0 233,8-7 0,0 0 0,1-3 0,2-5 0,2-2 0,4 2 0,5-3 0,10-4 0,27-17 0,20-1 0,3-4 0,5-2 0,2-4 0,1 0-489,3 4 1,-2-1 488,-8-3 0,-5 0 0,0 5 443,-14 0-443,-9 0 0,-3-13 0,-5 9 0,-1-10 0</inkml:trace>
  <inkml:trace contextRef="#ctx0" brushRef="#br1" timeOffset="167648">26818 4029 24575,'-11'11'0,"-24"16"0,7-3 0,-4 4 0,-3 0 0,-6 3 0,-1 1-3196,-8 4 1,-1 2-1,0-1 3196,6-4 0,0 0 0,1-3 0,3-2 0,0-3 0,4-2 1276,7-4 0,2-3-1276,-15 8 1491,27-10-1491,38 4 0,24-11 0,11 3 0,9 1 0,-22-5 0,1-2 0,1 1 0,7-1 0,1 1 0,-2 0 0,12 6 0,-6-2 2772,-21-8 0,-5 0-2772,0 13 0,-17-13 0,-8 4 0,2-5 0</inkml:trace>
  <inkml:trace contextRef="#ctx0" brushRef="#br1" timeOffset="167947">27042 4446 24575,'30'-6'0,"2"4"0,16-10 0,-6 5 0,-2-6 0,-15 6 0,-9-3 0,-5 9 0,-5-4 0,-2 5 0</inkml:trace>
  <inkml:trace contextRef="#ctx0" brushRef="#br1" timeOffset="168384">27498 4166 24575,'39'-7'0,"10"0"0,-7 20 0,-7 4 0,-7 40 0,-38 0-1061,3-11 1,-6 1 1060,-8-7 0,-3-2 0,1 1 0,1-2 0,-15 10 509,20-12-509,8-22 0,43-2 0,32-6 0,-11-12 0,4-3-1650,7 3 0,-1 0 1650,-14-2 0,-5-1 0,-7 5 0,-7 0 1331,-8 0-1331,-9 4 0,-14-4 0,-6 5 0,-19 0 0,10 0 0,-3 0 0</inkml:trace>
  <inkml:trace contextRef="#ctx0" brushRef="#br1" timeOffset="171113">29332 4186 8191,'-11'-5'0,"-4"21"5063,8-8-5063,-1 29 2818,8-7-2818,0 16 0,0 2 0,8 0 0,1-9 1719,5-15-1719,3-8 6784,-1-10-6784,4 6 0,1-10 0,-1 4 0,5-19 0,0-3 0,3-12 0,-3-5 0,-10-2 0,-7-3 0,-8-8 0,-10-2 0,-7-3 0,-19 2 0,6 24 0,-7-6 0,20 27 0,-2-8 0,43 24 0,21 10 0,-15-9 0,5 1 0,17 11 0,1 2 0,-15-5 0,-4 2 0,4 6 0,-4 4 0,-8 5 0,-9-1 0,-18 5 0,2 7 0,-16-43 0,9-19 0,1-18 0,5-34 0,4 28 0,4-3-254,2-6 0,3-5 0,3 2 254,3 7 0,3 2 0,1 1 0,1-2 0,0 1 0,1 4 0,5-1 0,-1 9 0,4 17 0,-23 13 0,-5 8 0,-5 1 0,0-3 0</inkml:trace>
  <inkml:trace contextRef="#ctx0" brushRef="#br1" timeOffset="171847">31326 3890 24575,'40'-5'0,"0"0"0,23 2 0,-14-2 0,-1 0 0,2 5 0,-5 5 0,-41 21 0,-28 13 0,3-7 0,-3 2 0,-4 1 0,-2 1 0,-14 11 0,2-1 0,18-15 0,1-1 0,-8 0 0,6-3 0,18-7 0,24-6 0,23-7 0,24 1 0,-13-14 0,4 5 0,-32-11 0,6 10 0,-18-4 0,-1 6 0</inkml:trace>
  <inkml:trace contextRef="#ctx0" brushRef="#br1" timeOffset="172299">31821 3991 24575,'24'0'0,"20"0"0,-7 5 0,2 0 0,24-2 0,-27 4 0,-4 2 0,-7-3 0,-10 18 0,-40 30 0,1-13 0,-3 1 0,0-3 0,-2 0 0,-2 0 0,2-6 0,6-5 0,3-5 0,14-11 0,5 3 0,11-9 0,-3-1 0,2-5 0</inkml:trace>
  <inkml:trace contextRef="#ctx0" brushRef="#br1" timeOffset="172981">32642 3901 24575,'0'17'0,"0"3"0,0-4 0,7 13 0,-1-1 0,1 3 0,3-10 0,-18-4 0,10-11 0,-11 0 0</inkml:trace>
  <inkml:trace contextRef="#ctx0" brushRef="#br1" timeOffset="173147">32570 4025 24575,'17'-14'0,"-4"7"0,12-6 0,-10 11 0,-4-2 0,9-1 0,-3 4 0,-1-4 0,-7 5 0</inkml:trace>
  <inkml:trace contextRef="#ctx0" brushRef="#br1" timeOffset="173446">32884 3862 8191,'39'-6'0,"1"4"5063,-8-4-5063,-2 12 2818,-18 17-2818,-16 11 1719,-18 15-1719,0-17 6784,1-4-6784,26-22 0,24-2 0,36-4 0,-25-4 0,1-2 0,-2 1 0,-1-1 0,22-6 0,-40 4 0,-6 8 0</inkml:trace>
  <inkml:trace contextRef="#ctx0" brushRef="#br1" timeOffset="174064">31091 4995 8191,'11'-5'0,"50"-18"4365,-7-5-4365,-2 8 0,12-3 0,4 1 0,-14 5 0,3 0 0,2 0 0,3 1-99,-9 3 1,4 0 0,1 1 0,1-1-1,1 1 1,-1-1 98,3-1 0,0 0 0,1-1 0,-1 1 0,-1 1 0,-2 2 0,0 2 0,-2 2 0,-1 1 0,-1 0 0,0-2 0,13-4 0,0-3 0,-3 1 0,-9 3 747,-1 6 1,-7 0-748,2-5 0,-7 0 0,-16 4 0,-22 6 0</inkml:trace>
  <inkml:trace contextRef="#ctx0" brushRef="#br1" timeOffset="178114">24665 3914 8191,'-4'-12'0,"2"-6"5063,-2 11-5063,4-8 2818,6 27-2818,-5 29 0,2 0 0,0 5 0,-2 2 0,-2 1 368,1 1 1,0 0-369,0-6 0,0 2 0,1 14 0,-2 4 0,-4-2 0,-1 2 0,5-12 0,2 0 0,-3 0 0,-9 15 0,1-5 0,8-16 0,1-5 0,-9 22 6297,4-34-6297,5-4 0,-6-8 0,7 8 0,0-14 0,27 0 0,29-7 0,-18-9 0,3-1-235,13 5 0,1-1 235,-5-13 0,1 0-1117,7 13 1,2-1 1116,-3-11 0,5-3 0,-2 11 0,5 2 0,2-2 0,-15 0 0,1-2 0,1 1 0,3 0 0,0 0 0,4 1 0,1 0 0,-1 0 0,-3 1-947,3 1 1,-1 0 0,-2 0 0,1 0 946,1-3 0,1 0 0,-2 0 0,-3 1 0,0 5 0,-4 1 0,3-2-344,0-3 0,2-3 0,1 0 0,0 3 344,1 3 0,-1 2 0,1 0 0,2-1 0,-6-3 0,3-2 0,0 0 0,-1 0 0,-3 2-263,3 2 0,-3 2 0,-2 0 0,0-1 263,9-3 0,-2-1 0,-3 1 0,4 4 0,-3 0 113,-2 1 0,0-2-113,-2-4 0,3-2 0,-3 6 0,3 1 0,1-2 0,2-5 0,0-3 0,4 2-334,-4 6 1,4 2 0,0 0 0,-3-1 333,5-2 0,-2-2 0,-1 1 0,1-1 0,-1 0 0,-3 2-56,6 2 1,-3-1 55,2-5 0,0 1 0,-2 6 0,3 0 0,-8-3 0,2-2 0,1 1 0,0 2 0,-1 2 0,3-2 0,-8 0 0,2-2 0,0 0 0,-3 2 0,1 1 0,-2 1 0,2 1 0,11-1 0,2 1 0,-2-2 0,-13-3 0,-2-1 0,2 2 0,-1 1 0,3 2 0,0 0 0,-4-1 0,3-3 0,-3-1 0,0 1 0,-3 3 0,0 2 0,-1-1 0,18 0 0,-4 0 0,-14 0 0,0 0 601,4 0 0,4 0 0,-3 0-601,0 0 0,-1 0 0,-4 0 0,4 0 0,-3 0 0,12 0 0,-4 0-88,-7 1 1,-1-2 87,-1-4 0,-3-1 0,15 4 2535,-15-4 0,2 1-2535,-2 4 0,1 2 0,9-1 0,-2 0 0,-11 0 0,-3 0 0,27 0 0,-18 0 1070,-11-1 0,3 2-1070,4 3 0,3 2 0,13-5 0,3 0 0,-3 4 0,-2 0 0,-8-4 0,-1-2 0,7 1 0,-2 0 245,11 0-245,-21 1 0,-1-2 0,9-5 0,-14 4 2346,-12-9-2346,-9 10 174,-8-8-174,7 7 0,-8-16 0,8-3 0,-7-2 0,8-14 0,1-9 0,-4 9 0,1-3 0,4-3 0,0-1 0,-2 2 0,-2 0-354,-4 8 0,-1 0 354,3 3 0,-1-1 0,-3-8 0,-1-3 0,6-15 0,1-3 0,-5 17 0,0 0 0,0-2-705,0-3 0,1-2 0,-1 4 705,-1-7 0,-1 3 0,1 4 0,-3 5 0,-4-6-549,0 1 549,0 20 612,0-2-612,0 18 0,-4 0 0,-2 6 2123,-5 5-2123,-20 0 0,-6 0 0,-20 0 0,4 0 0,-8 0 0,16 0 0,-2 0 0,-3 0-348,-3 0 1,-4 0 0,-2 0-1,1 0 348,-1 0 0,0 0 0,1 0 0,0 0-875,4 0 0,1 0 0,0 0 0,1 0 875,-12 0 0,2 0 0,2 0 0,11 0 0,2 0 0,-3 0-388,1 1 0,-4-1 1,0 0-1,-2-1 388,-4-1 0,0-2 0,-2 0 0,-2 1 0,2 2 0,-2 0 0,-2 1 0,0 0 0,0-1-565,-1-1 1,1-1 0,-1-1 0,0 2-1,0 0 565,10 1 0,-1 1 0,-1 0 0,2 0 0,1 0 0,2 1 0,-11-1 0,4 0 0,0 0 0,-2 0 0,2 0 0,-2 0 0,-1 0 0,1 0 0,2 0-141,-3-1 1,3 1 0,0 0 0,-3 1 140,1 0 0,-3 2 0,-1 1 0,2-1 0,2-1 0,-1-1 0,4-1 0,-1 0 0,-2 2 0,1 2 0,-3 1 0,-1 2 0,1-1 0,3-1 0,-5-1 0,4 1 0,-2-2 0,-3 1 0,12-1 0,-3 0 0,-2-1 0,0 1 0,0 0 0,1 0 0,2 1 0,2 0 0,0 1 0,-1 0 0,0-1 0,-2 0 0,1-1 0,-2 0 0,-1-1 0,-1 0 0,2 0 0,1 0 0,4 1-228,-4 0 1,4 0 0,1 1 0,1-1 0,-3 0 227,-6 0 0,-3 0 0,1-1 0,1 1 0,3 0 0,0 0 0,2 0 0,2 0 0,-2 0-57,-3 1 1,0 0-1,-1 0 1,-2 1 56,5 0 0,-1 0 0,-1 1 0,1 1 0,2-1 31,-4 1 0,3 1 0,0 0 0,2-2-31,-11 0 0,2-2 0,3 2 0,16 4 0,3 2 0,-3-2 241,-16-1 1,-3-3 0,-1 3-242,17 1 0,-1 1 0,0 0 0,-1 0 0,-6-2 0,-1 0 0,-1 0 0,2 0 0,4-1 0,1 0 0,0 1 0,2-2 0,-11 2 0,2-1 0,4-1 1861,-6 4 0,4-2-1861,6-4 0,7 1 0,9 5 1917,11-10-1917,12 4 3768,-8 0-3768,8 1 390,-7 6 1,12-6 0,-2 0 0</inkml:trace>
  <inkml:trace contextRef="#ctx0" brushRef="#br1" timeOffset="205962">4885 17061 24575,'12'0'0,"30"-9"0,6-4 0,7-4 0,-3 2 0,5-4-1082,-13 4 0,4-3 0,1-1 1,0 2 1081,14-4 0,0 2 0,0 0-919,-2-1 1,0 1 0,-1 0 918,-3 3 0,-2 0 0,-1 2 0,-8 2 0,-1 2 0,-4 1 474,2 1 0,-2 0-474,6-5 0,-5 3 0,-6 9 0,-20-5 452,-10 1 0,-3 4 0,-7-4 0</inkml:trace>
  <inkml:trace contextRef="#ctx0" brushRef="#br1" timeOffset="206214">6208 16591 24575,'16'-5'0,"0"4"0,19 7 0,-13 11 0,8 15 0,-28 5 0,-9 0 0,-6-11 0,-9-6 0,4-5 0,-4-3 0,9-2 0,4-5 0</inkml:trace>
  <inkml:trace contextRef="#ctx0" brushRef="#br1" timeOffset="206880">7031 16119 24575,'-6'9'0,"-8"19"0,11 13 0,4 8 0,-1 1 0,3 2 0,1 11 0,4-3 0,1-17 0,2-6 0,6 15 0,-9-35 0,-2-3 0</inkml:trace>
  <inkml:trace contextRef="#ctx0" brushRef="#br1" timeOffset="207214">7056 16466 24575,'22'-14'0,"9"-12"0,-11 1 0,-1-6 0,2-8 0,-2-3 0,-4 5 0,-3 0 0,-3-2 0,-3 5 0,-1 5 0,-4 7 0,4 25 0,-5 43 0,0 12-584,0-12 1,0 1 583,0-10 0,0 0 0,0 7 0,0 0 0,0 20 0,5-3 0,-4-29 0,8-26 0,-8-2 0,4-4 0</inkml:trace>
  <inkml:trace contextRef="#ctx0" brushRef="#br1" timeOffset="208214">7446 16411 8191,'0'-11'0,"-5"5"5063,-1 1-5063,-12 23 2818,5-4-2818,-1 10 1719,9-8-1719,19-10 6784,11-14-6784,13-2 0,-7-4 0,-2 8 0,-5 6 0,-5 0 0,16 0 0,-12 0 0,2-5 0,1-5 0,-8-6 0,13-4 0,-7 8 0,0-1 0,5 12 0,-11-4 0,7 5 0,-10 5 0,-4 27 0,-5-11 0,-1 31 0,-5-25 0,0 0 0,0-7 0,0-28 0,0-8 0,-1-18 0,2-8 0,7-14 0,1-1 0,-3 6 0,1 2 0,7 2 0,1 7 0,-4 14 0,7 24 0,-7-3 0,10 21 0,-5-3 0,-6 14 0,-5-10 0,-5 3 0,-14-7 0,-1 8 0,-12-4 0,8-1 0,2-5 0,11-2 0,-8-8 0,12 4 0,-7-5 0</inkml:trace>
  <inkml:trace contextRef="#ctx0" brushRef="#br1" timeOffset="208647">8110 16172 24575,'16'6'0,"5"-1"0,2-15 0,7-14 0,-11 5 0,-4-9 0,-10 17 0,-5-4 0,-10 7 0,-2-1 0,-5 27 0,-9 11 0,16 28-320,2-24 1,1 0 319,7 33 0,0-10 0,9-12 0,7-17 0,14-10 0,5-20 0,3-7 0,9-27 0,-24 22 0,3-10 0</inkml:trace>
  <inkml:trace contextRef="#ctx0" brushRef="#br1" timeOffset="208913">8538 15664 24575,'9'41'0,"0"1"0,-2 1 0,-1 5 0,0-3 0,1 9 0,-1-1 0,0-5 0,0 2 0,-1-8 0,-4 9 0,5-10 0,-6-26 0,0-4 0,0-5 0,0-2 0</inkml:trace>
  <inkml:trace contextRef="#ctx0" brushRef="#br1" timeOffset="209598">6921 16971 24575,'36'-14'0,"1"0"0,5 0 0,5-1 0,4 0 0,3 0 0,3 1 0,3 0 0,-1 0-1493,-2 1 0,-1-1 0,2 1 0,5 0 1493,-6 4 0,4 0 0,2 0 0,1 1 0,-1 0 0,-3 1 0,4-2 0,-2 1 0,-1 1 0,1 0 0,1 0 0,-4 1 0,1 1 0,1 0 0,0 0 0,-1-1 0,-2 1 0,3-2 0,0-1 0,-2 0 0,-2 1 0,-4 1 0,10 0 0,-5 1 0,-5 0 0,5-1 0,-11 0 441,-9 0 1,-19 4 0,-9-4 0</inkml:trace>
  <inkml:trace contextRef="#ctx0" brushRef="#br1" timeOffset="212134">9474 15766 24575,'-6'5'0,"-8"-4"0,12 13 0,-16-6 0,11 7 0,-13-1 0,4-2 0,-8 8 0,-9 5 0,-4 6 0,-8 3 0,0-1 0,11-8 0,3-3 0,14-9 0,2-6 0,9 2 0,-3-7 0,12 2 0,3-4 0,43-8 0,-10 2 0,7-1 0,-5-1 0,4 0 0,0 1 0,2 2 0,1 0 0,-1 1 0,12-3 0,-5 2 0,-16 5 0,-7 0 0,1 0 0,-41-9 0,-8-5 0,-37-16 0,24 13 0,-1 1 0,-29-5 0,29 5 0,2 2 0,-3 6 0,-1-6 0,21 4 0,-2 9 0,12 5 0,4 42 0,9-2-270,-7-7 1,1 0 269,20 19 0,-22-8 0,12-14 0,0-2 0,-5 9 0,6 8 0,-5-33 0,-10-16 0,4-17 539,-5-1-539,0-2 0,0 5 0,0-2 0,0-4 0,0 4 0,0 2 0,-5 26 0,4-12 0,-4 18 0</inkml:trace>
  <inkml:trace contextRef="#ctx0" brushRef="#br1" timeOffset="212950">9268 15866 24575,'6'16'0,"8"10"0,-6 0 0,18 31 0,-4-17 0,-4 9 0,4-28 0,-15-5 0,3-4 0,0-6 0,-4-11 0,6-16 0,-6-10 0,4-4 0,1-2 0,8-13 0,-10 14 0,1 0 0,11-2 0,-15 13 0,1 15 0,-2 15 0,-5 2 0,0 2 0</inkml:trace>
  <inkml:trace contextRef="#ctx0" brushRef="#br1" timeOffset="-207749.73">4347 14109 24575,'11'39'0,"6"17"0,-11-22 0,0 0 0,11 20 0,-6-5 0,4-39 0,-3 4 0,13-12 0,10-18 0,5-10 0,-1-1 0,3-4-2211,5-4 1,4-6-1,1 0 2211,-15 11 0,-1-1 0,3-2 0,3-1 0,2-1 0,5-2 0,2-2 0,2 0 0,0-1 0,-1 1-518,0 0 1,-1 0 0,1-1 0,1 1-1,1 0 1,1 0 517,-1 4 0,2-1 0,1 0 0,1 0 0,-1 2 0,-2 1 0,-2 2 0,7-3 0,-1 1 0,-1 2 0,-4 3 0,-3 3 0,9 0 0,-4 4 0,-8 5 0,-6 8 0,-11 3 0,-16-1 0,-4 6 0,-5 5 5145,-1 1-5145,-22 0 0,12-2 0,-12-4 0</inkml:trace>
  <inkml:trace contextRef="#ctx0" brushRef="#br1" timeOffset="-205549.73">6883 18106 24575,'0'11'0,"10"37"0,1 9 0,-4-24 0,2 0 0,10 19 0,-7-37 0,7-15 0,21-18 0,-3-9 0,7-9 0,5-4-607,-9 8 0,3-2 0,3-1 0,2-3 0,3-2 607,-9 6 0,4-2 0,1-2 0,2-1 0,0-1 0,-1 2 0,-1 0 0,-3 3-964,4-3 1,-2 1 0,0 2 0,-2 0 0,0 0 0,1 1 963,9-8 0,3-1 0,-2 1 0,-6 4 0,-8 9 0,-4 5 0,-8 7 0,3 0 0,-22 16 0,-5 2 0,-5 4 0</inkml:trace>
  <inkml:trace contextRef="#ctx0" brushRef="#br1" timeOffset="-199816.73">8153 15453 24575,'-11'-4'0,"-21"-4"0,11-3 0,-26 4 0,7 2 0,-2 5 0,-23 0 0,29 0 0,-3 0 0,-15 4 0,-4 3 0,-8 2 0,0 1-828,8-3 1,2 1 827,5 6 0,3-2 0,-16-9 0,25 8 0,-3 3 0,-4-6 0,-3 2 0,7 2 0,-2 3 0,1-1-720,-11 1 1,1 1 719,-2 1 0,3 1 0,16-3 0,-1 0-160,-23 9 0,-3 2 160,8 0 0,0-1 0,-8 0 0,4 0 0,14-1 0,8-2 0,1-4 1499,11 10-1499,13-12 0,-8 17 0,-5 11 0,9-12 0,1 2 0,-4 21 1538,-2-5-1538,20-22 377,-6 10-377,7 19 0,0-18 0,0 1 0,0 3 0,0 0 0,0-9 0,0-1 0,-1 4 0,2-1 0,12 11 0,3 14 0,12-15 0,-6-11 0,4-2 0,-7-14 0,14 7 0,-1-5 0,9 1 0,3 4 0,-7-4 0,10 7 0,0 2 0,-17-18 0,3-1 0,7-3 0,-1-1 0,23 9 0,-27-16 0,1 0 0,20 7 0,-16-7 0,2-2 0,5 1 0,1 0 0,8 0 0,0 0 0,1 0 0,-2 0 0,-8 0 0,1 0 0,13 0 0,1 0 0,-1 0 0,1 0-439,-11 1 1,2-1 0,0-1 438,2-2 0,1-1 0,-2 0-850,14 3 1,-3 0 849,-6-5 0,-2 1 0,-16 5 0,-1 0-53,13-5 1,1-1 52,2-1 0,2 0 0,-12 3 0,1-1 0,0 0 0,19-6 0,-3 1 0,-15 9 0,-1 0 0,6-8 0,0-2 0,-10 5 0,1 0 0,4-7 0,3-2 0,10-3 0,-2-2 0,-22 2 0,-1-1 595,23-7 1,-1-2-596,-27 10 0,-3 0 902,8-2 1,-1 0-903,11-16 123,-17 2-123,3-11 0,-4-1 0,-12 5 0,1 10 0,-15 11 0,2 5 0,-4-10 0,0-7 0,0-5 0,-4 1 0,2 14 0,-2 2 0,-1 9 0,-1-5 0,-5 0 0,-4-7 0,8 5 0,-7 1 0,12 7 0,-7-6 0,3-1 0,-9-6 0,-2 0 0,-11 9 0,6-14 0,-2 19 0,5-19 0,-3 10 0,-9-7 0,-6-1 0,-13-8 0,11 7 0,-10-7 0,12 8 0,5 5 0,-7 1 0,3-1 0,-25-3 0,27 9 0,0-1 0,1-2 0,0 2 0,-18-3 0,9-11 0,6 14 0,-5-11 0,-2-1 0,5 9 0,7 5 0,-12-5 0,7 3 0,-10-6 0,1 1 0,13 14 0,2 1 0,14 6 0,-8 0 0,-3 0 0,-1 0 0,3 4 0,14 7 0,6-4 0,5 2 0</inkml:trace>
  <inkml:trace contextRef="#ctx0" brushRef="#br1" timeOffset="-159216.73">27524 289 24575,'0'16'0,"0"0"0,0 17 0,0 13 0,0-13 0,0 4 0,0 4 0,0 2 0,0 0 0,0 0 0,0-4 0,0-1-204,0-1 1,0-1 203,0 20 0,1-17 0,-2 3 0,-4 12 0,-1 3 0,5 1 0,-1 0-938,-3 6 1,-1-1 937,6-13 0,0-1 0,0 9 0,0 1-251,0-6 1,0 1 250,1 9 0,-2 1 0,-3-6 0,-1-4 0,3-10 0,1-1 0,-4 10 0,0 0 0,5-14 0,0 0 0,0 11 0,0 0 0,0-2 0,0-3 0,0-5 0,0-3 0,0 21 358,0-21-358,0-16 1861,0 0-1861,0 0 564,0 0-564,0 1 0,0-5 0,0-2 0,9-3 0,-2-6 0,13 1 0,-4-7 0,29 0 0,-2 0 0,22 0 0,-23 0 0,4 0 0,14-6 0,1 0-962,-6 4 0,1 1 962,10-5 0,-2 0 0,-22 6 0,0 0-265,21-5 1,6-1 264,-23 4 0,1 2 0,2-1 0,13-3 0,2 0 0,1 0-463,-15 3 0,1 1 0,-1 1 0,0-1 463,16 0 0,0 0 0,-2 0 0,-11 0 0,-1 0 0,1 0 0,5 0 0,0 0 0,-1 0-380,-10 0 1,-1 0-1,3 0 380,3 0 0,3 0 0,1 0 0,-3 0 0,1 0 0,-2 0 0,0 0-289,7 0 1,0 0 0,-3 0 288,3 0 0,0 0 0,-4 0 0,5 0 0,1 0 0,1 0 0,0 0 0,4 0 0,-7 0 0,4 0 0,-1 0 0,-1 0-223,-9 0 0,0 0 0,-2 0 1,1 0 222,17 0 0,-1 0 0,-5 0 0,-2 0 0,-3 0 707,5 1 1,-3-2-708,-23-3 0,-3 0 0,3 3 0,-3 0 0,10-13 1113,-19 13-1113,-13-9 2704,0 9-2704,-5-13 0,-1 11 0,-5-6 0</inkml:trace>
  <inkml:trace contextRef="#ctx0" brushRef="#br1" timeOffset="-158834.73">31552 2370 24575,'9'15'0,"11"15"0,24-2 0,-8 7 0,7-11 0,-30-7 0,-4 10 0,-20-4 0,-10 9 0,-12-3 0,-4-2 0,6-7 0,5-7 0,2 6 0,-6-10 0,3 5 0,6-8 0,12-6 0</inkml:trace>
  <inkml:trace contextRef="#ctx0" brushRef="#br1" timeOffset="-157234.73">27458 322 8191,'-26'0'0,"3"5"5063,12-4-5063,-9 24 2818,1-7-2818,-2 15 1719,-1-10-1719,10-7 6784,8-18-6784,14-18 0,10-8 0,17-27 0,-13 28 0,1 1 0,-2-3 0,1 3 0,17-11 0,-8 28 0,-16 16 0,9 8 0,-15-4 0,7-5 0,-15 3 0,15-7 0,-11 7 0,12-3 0,-3 0 0,-4-1 0,-3-5 0</inkml:trace>
  <inkml:trace contextRef="#ctx0" brushRef="#br1" timeOffset="-149947.73">28081 1215 24575,'0'0'0</inkml:trace>
  <inkml:trace contextRef="#ctx0" brushRef="#br1" timeOffset="-149034.73">27955 1404 8191,'-11'9'0,"2"-7"0,9 7 0</inkml:trace>
  <inkml:trace contextRef="#ctx0" brushRef="#br1" timeOffset="-148884.73">27956 1567 8191,'-5'16'0,"4"8"0,-4-16 0,5 6 0</inkml:trace>
  <inkml:trace contextRef="#ctx0" brushRef="#br1" timeOffset="-148734.73">27991 1765 24575,'15'21'0,"7"-7"0,-10 2 0,3-11 0</inkml:trace>
  <inkml:trace contextRef="#ctx0" brushRef="#br1" timeOffset="-148599.73">28138 1867 24575,'12'18'0,"11"5"0,9 0 0,0-7 0,-6-4 0,-15-10 0,-2 4 0</inkml:trace>
  <inkml:trace contextRef="#ctx0" brushRef="#br1" timeOffset="-148450.73">28439 1978 24575,'32'0'0,"1"0"0,3 0 0,30 0 0,-3 0 0,-38 0 0</inkml:trace>
  <inkml:trace contextRef="#ctx0" brushRef="#br1" timeOffset="-148330.73">28837 1912 24575,'6'-11'0,"17"-8"0,23-12 0,-17 13 0,13-5 0</inkml:trace>
  <inkml:trace contextRef="#ctx0" brushRef="#br1" timeOffset="-148148.73">29070 1562 24575,'-17'-17'0,"6"-3"0,16 2 0,3-8 0,3 2 0,-5 8 0,-6 7 0</inkml:trace>
  <inkml:trace contextRef="#ctx0" brushRef="#br1" timeOffset="-148016.73">28970 1204 24575,'-37'-7'0,"11"6"0,11-10 0,10 10 0,5-4 0</inkml:trace>
  <inkml:trace contextRef="#ctx0" brushRef="#br1" timeOffset="-147900.73">28709 1148 8191,'-65'-9'0,"13"7"1265,9-7 1,23 9 0,15 0 0</inkml:trace>
  <inkml:trace contextRef="#ctx0" brushRef="#br1" timeOffset="-147668.73">28294 1189 24575,'-6'5'0,"1"-4"0,5 4 0</inkml:trace>
  <inkml:trace contextRef="#ctx0" brushRef="#br1" timeOffset="-147550.73">28283 1284 24575,'-6'0'0,"1"0"0</inkml:trace>
  <inkml:trace contextRef="#ctx0" brushRef="#br1" timeOffset="-146834.73">30489 1093 24575,'-22'0'0,"2"5"0,9-4 0,5 13 0,-4-12 0,9 29 0,-4-25 0,5 15 0</inkml:trace>
  <inkml:trace contextRef="#ctx0" brushRef="#br1" timeOffset="-146681.73">30400 1367 8191,'-17'26'0,"6"3"5063,5 12-5063,6-9 2818,0-2-2818,9-8 0,-7-10 0,7-1 0</inkml:trace>
  <inkml:trace contextRef="#ctx0" brushRef="#br1" timeOffset="-146601.73">30408 1602 8191,'5'11'0,"2"4"1265,4-8 1,-4 2 0,-2-9 0</inkml:trace>
  <inkml:trace contextRef="#ctx0" brushRef="#br1" timeOffset="-146080.73">30548 1752 8191,'21'14'0,"6"-5"5063,12 7-5063,1-10 2818,-12-6-2818,1 0 1719,-12 0-1719,4 0 6784,1 0-6784,-6 0 0,0 0 0,-1 0 0,6-6 0,-4-1 0,8 0 0,-5-3 0,-2 9 0,6-9 0,-6-5 0,4-4 0,-3-16 0,-8 10 0,-5-4 0,0 8 0,0-4 0,1 7 0,3-2 0,-4 5 0,0-1 0,7-17 0,-11 18 0,7-7 0</inkml:trace>
  <inkml:trace contextRef="#ctx0" brushRef="#br1" timeOffset="-145765.73">31073 1330 24575,'-12'-21'0,"6"4"0,-5 2 0,10 4 0,-4-9 0,0 7 0,-1-7 0,-9 8 0,-34-3 0,12 4 0,-3-1 0,-17 0 0,0 1 0,6-2 0,3 2 0,11 4 0,5 2 0,0-2 0,21 3 0,0-2 0,1 0 0,4 1 0,1 5 0</inkml:trace>
  <inkml:trace contextRef="#ctx0" brushRef="#br1" timeOffset="-145430.73">30000 498 24575,'0'-12'0,"0"3"0</inkml:trace>
  <inkml:trace contextRef="#ctx0" brushRef="#br1" timeOffset="-144732.73">29944 295 24575,'-16'12'0,"6"0"0,10-1 0,1 0 0,4 0 0,-5-1 0,-5 1 0,4 0 0,-4 0 0,5-5 0,0-2 0</inkml:trace>
  <inkml:trace contextRef="#ctx0" brushRef="#br1" timeOffset="-144516.73">29945 438 8191,'0'10'0,"5"1"5063,5-5-5063,2 4 2818,3-9-2818,-4 4 1719,4-5-1719,-3 0 0,-1 0 0,-6 0 0</inkml:trace>
  <inkml:trace contextRef="#ctx0" brushRef="#br1" timeOffset="-144266.73">30093 491 24575,'10'0'0,"1"0"0,0-4 0,0 2 0,-5-7 0,3 3 0,-3-9 0,5 3 0,-5 1 0,-1 7 0</inkml:trace>
  <inkml:trace contextRef="#ctx0" brushRef="#br1" timeOffset="-144166.73">30189 417 11415,'-4'-6'0,"2"-4"1231,-3 4 0,5 0 0,0 1 0</inkml:trace>
  <inkml:trace contextRef="#ctx0" brushRef="#br1" timeOffset="-143964.73">30168 320 24575,'-43'-6'0,"11"-3"0,12 3 0,14-5 0,1 5 0,5 1 0</inkml:trace>
  <inkml:trace contextRef="#ctx0" brushRef="#br1" timeOffset="-143899.73">30052 266 24575,'-18'8'0,"4"-2"0</inkml:trace>
  <inkml:trace contextRef="#ctx0" brushRef="#br1" timeOffset="-142851.73">28255 1471 24575,'6'26'0,"7"14"0,-4-6 0,2-1 0,11 14 0,5-25 0,8-11 0,5-19 0,6-14 0,3 0-2208,4 4 0,3 1 0,3-4 2208,-3-4 0,4-3 0,1-1 0,-2 1 0,-4 4 0,-1 1 0,1 0 0,1-1 0,-5 2 0,2-1 0,1 0 0,-2 1 0,-2 0 152,0 0 1,-2 2 0,-2-1-1,0 1-152,10-5 0,-1 1 0,-9 3 0,-4 5 0,-20 5 0,-33 6 0,-7 17 0,-20-1 0,15 4 0,6-7 0</inkml:trace>
  <inkml:trace contextRef="#ctx0" brushRef="#br1" timeOffset="-141716.73">30629 1488 24575,'0'26'0,"9"-2"0,-2-13 0,12-4 0,5 6 0,15-10 0,5-6 0,8-3 0,-7-5 0,1-4 0,4 0-360,-3 0 1,2 0 0,1-2-1,-1 1 360,15-7 0,-1 0 0,-3 1 0,-13 4 0,-4 1 0,-2 2 0,2 2 0,-8 2 0,-3-11 0,-14 19 0,0-14 0,-12 15 0,-1-3 0</inkml:trace>
  <inkml:trace contextRef="#ctx0" brushRef="#br1" timeOffset="-140148.73">30799 335 8191,'6'-5'0,"3"4"5063,-3-4-5063,0 0 2818,-18 4-2818,-19 2 0,-34 9 0,3 14 477,22-19 0,-1 2-477,8 9 0,1-1 3202,-6-13 1,1 0-3203,-19 20 0,14-20 0,27 4 0,10-6 0</inkml:trace>
  <inkml:trace contextRef="#ctx0" brushRef="#br1" timeOffset="-139630.73">30391 303 14474,'-11'5'0,"0"1"4201,0 9-4201,-4 7 1748,-7 16-1748,0-6 952,0 4-952,7-18 3200,9-3-3200,5-4 0,12 1 0,1-6 0,16 7 0,-5-12 0,4 10 0,-12-5 0,-10 0 0,-5-1 0</inkml:trace>
  <inkml:trace contextRef="#ctx0" brushRef="#br1" timeOffset="-134714.73">31431 261 8191,'-6'-5'0,"-4"4"5063,4-4-5063,-4 5 2818,-1 0-2818,0 0 1719,0 0-1719,-17 23 6784,9 9-6784,6 3 0,2 2 0,3 18 0,8 10 0,9-37 0,5 1 0,16-22 0,-5 2 0,4-9 0,-8 0 0,8-6 0,-10-1 0,9-9 0,-21 4 0,7-3 0,-13 0 0,4-11 0,-5-6 0,-6-5 0,0 11 0,-8 2 0,8 12 0,-5 1 0,10 2 0,-9 7 0,4 2 0,-13 19 0,6 0 0,-1 10 0,10-12 0,4 3 0,6-4 0,12-5 0,6 3 0,15-13 0,-11 4 0,-3-5 0,-10 0 0,0-5 0,3-10 0,-1-3 0,-4-3 0,-3 1 0,-8 18 0,4 16 0,-6 5 0,0 14 0,0-17 0,0 4 0,5-4 0,1-4 0,14-3 0,10-14 0,-6-5 0,11-19 0,-21-1 0,1 15 0,-9 13 0,-6 18 0,0 4 0,5-8 0,-4-2 0,4-5 0</inkml:trace>
  <inkml:trace contextRef="#ctx0" brushRef="#br1" timeOffset="-134416.73">32002 195 8191,'5'-6'0,"-4"6"5063,4 27-5063,-5-6 2818,0 16-2818,0-16 1719,0 8-1719,0-6 0,0 3 6784,0-11-6784,0-4 0,0 0 0,0-5 0,0-1 0</inkml:trace>
  <inkml:trace contextRef="#ctx0" brushRef="#br1" timeOffset="-134200.73">31958 336 8191,'0'-11'0,"10"0"5063,2 1-5063,14 3 2818,-4 3-2818,-1 4 1719,-5 0-1719,-1 0 0,-8 0 0,2 0 0</inkml:trace>
  <inkml:trace contextRef="#ctx0" brushRef="#br1" timeOffset="-133983.73">32169 247 8191,'0'8'0,"-6"9"5063,5 20-5063,-5-5 2818,6 2-2818,0-12 1719,0 4-1719,0-5 0,0-9 0,0-3 0</inkml:trace>
  <inkml:trace contextRef="#ctx0" brushRef="#br1" timeOffset="-133616.73">32346 345 8191,'11'-17'0,"-19"9"5063,-9 16-5063,-10 22 2818,0 6-2818,17 12 1719,-2-21-1719,16-2 6784,7-14-6784,5-7 0,1-8 0,-7 2 0,-5-2 0</inkml:trace>
  <inkml:trace contextRef="#ctx0" brushRef="#br1" timeOffset="-133317.73">32341 477 8191,'13'-2'0,"-5"4"5063,3 19-5063,-10-4 2818,4 3-2818,-1-13 1719,2 2-1719,9-9 6784,2-15-6784,17-32 0,-11 4 0,9-14 0,-17 33 0,-3 9 0,-6 9 0,-2 1 0</inkml:trace>
  <inkml:trace contextRef="#ctx0" brushRef="#br1" timeOffset="-132880.73">32722 374 24575,'-16'0'0,"6"9"0,5 3 0,5 8 0,13 4 0,-5-7 0,5 6 0,-8-6 0,-5-1 0,0-1 0,-14-5 0,-8 3 0,-10 4 0,10-8 0,8 1 0</inkml:trace>
  <inkml:trace contextRef="#ctx0" brushRef="#br1" timeOffset="-122451.73">29961 341 8191,'0'15'0,"0"-8"0,0 2 0</inkml:trace>
  <inkml:trace contextRef="#ctx0" brushRef="#br1" timeOffset="-112566.73">31220 770 24575,'10'0'0,"5"0"0,2 0 0,11 0 0,10 0 0,18 0 0,1-5 0,8-2-673,-14 2 1,3 1-1,2-2 673,-4 0 0,2-1 0,1-1 0,-3 2-868,6 0 0,-1 1 1,-2 1 867,-3-1 0,-2 1 0,-4 1 0,-3 2 0,-2 2 0,9-1 0,-1 0 0,-13 0 0,-1 0 0,30 0 0,-41 0 1733,-29 12-1733,-28-8 0,-19 19 0,-6-20 0,19 8 0,14-11 0</inkml:trace>
  <inkml:trace contextRef="#ctx0" brushRef="#br1" timeOffset="-112184.73">31611 868 13720,'-6'5'0,"15"1"4415,21 0-4415,9-3 0,8-1 0,0-1 0,5-2-238,7-2 0,8-1 0,0-2 238,-2 0 0,1-2 0,1 0 0,-10 1 0,2-1 0,-1 1 0,-1-1 458,10-3 0,-3 0 1,-5 2-459,-1 1 0,-8 2 763,1-3 1,-48 9-1,-7 0 1</inkml:trace>
  <inkml:trace contextRef="#ctx0" brushRef="#br1" timeOffset="-85352.73">13935 18333 24575,'31'57'0,"-15"-19"0,-1 3 0,3 8 0,-2 1 0,-7-7 0,0 3 0,7 15 0,-1-1 0,-8-23 0,-1-1 0,6 8 0,1-4 0,-3 4 0,-4-20 0,-28-45 0,16 19 0,-15-26 0</inkml:trace>
  <inkml:trace contextRef="#ctx0" brushRef="#br1" timeOffset="-84950.73">13738 18366 8191,'0'-25'0,"26"-2"5063,-3 1-5063,33-1 0,0 16 0,-5-2 0,4 5 0,0 14 0,1 7 664,7-2 0,-3 7-664,-14 10 0,-7 7 0,-10 2 0,-8 2 866,-10 0 0,-3 4-866,5 13 0,-3 4 0,-7-12 0,-2 2 0,-3 0 0,-1 2 0,-2-1 0,-1 0 0,-1-1 0,0 0 0,-1-17 1985</inkml:trace>
  <inkml:trace contextRef="#ctx0" brushRef="#br1" timeOffset="-84449.73">14698 18199 24575,'0'10'0,"0"15"0,0 31 0,7-9 0,3 4 0,-3-2 0,0 1 0,2 11 0,0-2 0,-3-19 0,-2-3 0,-4 18 0,0-31 0,0-9 0,0-26 0,0 12 0,0-18 0</inkml:trace>
  <inkml:trace contextRef="#ctx0" brushRef="#br1" timeOffset="-83931.73">14615 18182 13234,'6'-20'0,"18"-2"4542,1 0-4542,13-5 1969,-3 19-1969,-8-5 1089,-6 39-1089,-12 13 0,-18 9 0,-4 4 0,11-15 0,-1 0 1870,-13 11 1,0 0-1871,12-11 0,6-1 0,4-2 0,5 0 0,6 3 0,3-3 0,24 10 0,-7-16 0,-27-16 0,-5 8 0,-10-2 0,-14 10 0,-13-3 0,-1-9 0,0-4 0,12-12 0,5 0 0,-3 0 0,12-9 0,-3 6 0,10-6 0</inkml:trace>
  <inkml:trace contextRef="#ctx0" brushRef="#br1" timeOffset="-83468.73">15310 18065 24575,'-21'-11'0,"4"1"0,-12 10 0,6 11 0,1 6 0,8 31 0,23 9 0,8 5 0,8-10 0,6-17 0,-3-1 0,-3-6 0,-10 10 0,-25 0 0,-3-9 0,-35 1 0,11-10 0,-5-11 0,8 4 0,22-18 0,3 4 0,9-4 0</inkml:trace>
  <inkml:trace contextRef="#ctx0" brushRef="#br1" timeOffset="-82552.73">15637 17920 8191,'-9'-10'0,"-2"4"5063,-10 7-5063,-5 25 0,13 19 1409,-1-14 0,2 4-1409,9 9 0,3 2 0,-6-6 0,1-1 0,10-2 0,3-3 1719,5 13-1719,20-26 6784,7-10-6784,-1-10 0,-5-2 0,-19-4 0,-10 5 0</inkml:trace>
  <inkml:trace contextRef="#ctx0" brushRef="#br1" timeOffset="-82066.73">15853 17861 24575,'0'59'0,"-5"-16"0,0 2 0,4-6 0,0 1 0,-4 9 0,0-2 0,5-8 0,0-5 0,-5 3 0,4-48 0,-4-12 0,5-39 0,0 4 0,5 6 0,1-3 0,-6 13 0,3 1 0,9-4 0,-1 3 0,-8 0 0,15 45 0,7 34 0,-11-1 0,2 4 0,6-2 0,-1-1 0,-9-3 0,-1-3 0,10 7 0,-19-22 0,4-1 0,-23-4 0,-5 3 0,1-7 0,4 2 0</inkml:trace>
  <inkml:trace contextRef="#ctx0" brushRef="#br1" timeOffset="-81899.73">15770 18113 24575,'21'-12'0,"6"-4"0,-3-1 0,5-4 0,-6 0 0,-10 10 0,-3 1 0</inkml:trace>
  <inkml:trace contextRef="#ctx0" brushRef="#br1" timeOffset="-81384.73">16033 17838 24575,'6'15'0,"7"26"0,-6-9 0,-2 3 0,1 13 0,-1 1 0,1-10 0,-2-2 0,-4 21 0,5-43 0,4-54 0,-2 3 0,5-6 0,2-6 0,-1-3 0,0 2 0,1 15 0,1 1 0,-1-9 0,0 11 0,-2 30 0,7 11 0,10 32 0,-7-16 0,1 0 0,19 18 0,-1-10 0,-20-28 0,-4-15 0,-5-3 0,4-33 0,-10 6 0,-4-6 0,-1-19 0,-5-4 0,-4 2 0,-2 2 0,3 12 0,-1 6 0,-12 0 0,14 41 0,-5 33 0,0 10 0,2-22 0,1 17 0,-1-1 0</inkml:trace>
  <inkml:trace contextRef="#ctx0" brushRef="#br1" timeOffset="-80947.73">15405 19049 11233,'15'-7'0,"39"-17"0,1 0 0,-1 1 0,-2 2 0,-1 0 0,1 0 0,0 0 71,6-4 1,1-1-1,0 1 1,-4 1-72,-2 3 0,-3 2 0,0-1 0,8-7 0,0-2 0,-2 3 0,-9 9 0,-1 3 0,-2-2 0,15-12 0,-10 2 535,-24 13 1,-26 4 0,-25 9 0</inkml:trace>
  <inkml:trace contextRef="#ctx0" brushRef="#br1" timeOffset="-79714.73">12854 18687 24575,'0'0'0</inkml:trace>
  <inkml:trace contextRef="#ctx0" brushRef="#br1" timeOffset="-79168.73">12815 18987 24575,'18'-12'0,"3"6"0,27-15 0,8 6 0,-1 1 0,4-1 0,-8 0 0,1 1-1006,10 2 0,-4 0 1006,3-5 647,-29 4-647,-26 2 0,-1 4 0,-5-2 0</inkml:trace>
  <inkml:trace contextRef="#ctx0" brushRef="#br1" timeOffset="-78933.73">13340 18742 24575,'31'0'0,"-9"5"0,6 9 0,-20 3 0,4 8 0,-26-3 0,6-5 0,-12 0 0,1 6 0,6-9 0,0 5 0,8-14 0</inkml:trace>
  <inkml:trace contextRef="#ctx0" brushRef="#br1" timeOffset="-11467.73">16608 14285 24575,'0'0'0</inkml:trace>
  <inkml:trace contextRef="#ctx0" brushRef="#br1" timeOffset="76496.27">17424 5039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5:18:29.564"/>
    </inkml:context>
    <inkml:brush xml:id="br0">
      <inkml:brushProperty name="width" value="0.05292" units="cm"/>
      <inkml:brushProperty name="height" value="0.05292" units="cm"/>
      <inkml:brushProperty name="color" value="#00B050"/>
    </inkml:brush>
  </inkml:definitions>
  <inkml:trace contextRef="#ctx0" brushRef="#br0">10957 13398 8191,'-11'-5'0,"2"9"5063,14-8-5063,5 14 2818,7-9-2818,4 4 1719,0-5-1719,7 0 6784,28 0-6784,-23 0 0,3 0 0,13 0 0,4 0 0,3 0 0,0 0 0,-8 0 0,1 0 0,12 0 0,1 0 0,-10 0 0,1 0 0,7 0 0,1 0-763,1 0 0,-4 0 763,-17 0 0,-3 0 0,-1-1 0,-3 2 0,12 9 0,-11-9 0,3 0 0,4 4 0,3 0 0,15-4 0,0-2-521,-15 1 0,-1 0 521,2 0 0,-3 0 0,5 0 0,15 0 0,-4 0 0,-21 0 0,1 0 0,20 0 720,-16 0 1,2 0-721,-6 0 0,1 0 0,15 0 0,2 0 0,0 0 0,-2 0-457,-11 0 0,-1 0 457,-1 0 0,-3 0 0,17 0 536,-17 0 1,3 0-537,4 0 0,3 0 0,-6 0 0,4 0 0,0 0-776,0 0 0,1 0 0,-2 0 776,17 0 0,-3 0 0,-5 0 0,-4 0 0,-14 0 0,0 0 0,7 0 0,2 0 0,9 0 0,1 0 0,2 0 0,0 0-185,-2 0 1,-2 0 184,-11 0 0,-3 0 0,24 0 0,1 0 0,-6 6 2278,-9-4-2278,-16 4 0,-19-6 0,-9 0 0,-1 0 0</inkml:trace>
  <inkml:trace contextRef="#ctx0" brushRef="#br0" timeOffset="1366">5518 14768 24575,'32'6'0,"13"-1"0,7 0 0,5 0 0,-5-3 0,5-1-1271,-7 1 1,6 1 0,3 0 0,0-1 1270,4-2 0,1 0 0,1 0 0,4 0-486,-13 0 1,2 0 0,1 0 0,2 0 0,0 0 0,0 0 485,4 0 0,2 0 0,-1 0 0,1 0 0,0 0 0,0 0-507,-1 0 1,1 0 0,0 0 0,-1 0 0,-2 0 0,-2 0 506,1 0 0,-1 0 0,-3 0 0,0 0 0,-2 0 0,9 0 0,0 0 0,-4 0 0,-4 0-127,-4 0 0,-4 0 1,0 0 126,2 0 0,0 0 0,-2 0 0,14-1 0,-3 2 0,-12 2 0,-5 0 0,5-2 347,-34 5 1,-9-6-1,-1 0 1</inkml:trace>
  <inkml:trace contextRef="#ctx0" brushRef="#br0" timeOffset="12633">19690 14998 24575,'9'-6'0,"27"-9"0,17 7 0,9 1 0,-2 1 0,3-1-2490,-3-3 0,3-2 0,0 2 2490,-7 3 0,0 2 0,4-2 0,-9 0 0,4-2 0,2-1 0,1 1 0,1 0 0,4 2 0,1 0 0,2 0 0,1 1 0,0 1 0,-3 0 0,1 0 0,1 1 0,0 0 0,-1 1 0,-4-1-446,0 1 1,-1 0-1,-3 0 1,-1 0 0,-2 2 445,2 0 0,-1 1 0,-4 0 0,-5 1 0,7-1 0,-6 0 937,-5 0 1,-1 0-938,18 0 0,-11 0 0,-23 0 0,-31 0 0,-10 0 0</inkml:trace>
  <inkml:trace contextRef="#ctx0" brushRef="#br0" timeOffset="25232">13392 6135 24575,'0'0'0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5:16.172"/>
    </inkml:context>
    <inkml:brush xml:id="br0">
      <inkml:brushProperty name="width" value="0.05292" units="cm"/>
      <inkml:brushProperty name="height" value="0.05292" units="cm"/>
      <inkml:brushProperty name="color" value="#0070C0"/>
    </inkml:brush>
  </inkml:definitions>
  <inkml:trace contextRef="#ctx0" brushRef="#br0">11180 14197 24575,'0'0'0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05:24.069"/>
    </inkml:context>
    <inkml:brush xml:id="br0">
      <inkml:brushProperty name="width" value="0.05292" units="cm"/>
      <inkml:brushProperty name="height" value="0.05292" units="cm"/>
      <inkml:brushProperty name="color" value="#0070C0"/>
    </inkml:brush>
    <inkml:brush xml:id="br1">
      <inkml:brushProperty name="width" value="0.05292" units="cm"/>
      <inkml:brushProperty name="height" value="0.05292" units="cm"/>
      <inkml:brushProperty name="color" value="#FF0000"/>
    </inkml:brush>
    <inkml:brush xml:id="br2">
      <inkml:brushProperty name="width" value="0.05292" units="cm"/>
      <inkml:brushProperty name="height" value="0.05292" units="cm"/>
      <inkml:brushProperty name="color" value="#A020F0"/>
    </inkml:brush>
    <inkml:brush xml:id="br3">
      <inkml:brushProperty name="width" value="0.05292" units="cm"/>
      <inkml:brushProperty name="height" value="0.05292" units="cm"/>
      <inkml:brushProperty name="color" value="#92D050"/>
    </inkml:brush>
    <inkml:brush xml:id="br4">
      <inkml:brushProperty name="width" value="0.05292" units="cm"/>
      <inkml:brushProperty name="height" value="0.05292" units="cm"/>
      <inkml:brushProperty name="color" value="#00B0F0"/>
    </inkml:brush>
  </inkml:definitions>
  <inkml:trace contextRef="#ctx0" brushRef="#br0">26370 1369 24575,'0'4'0,"0"3"0,0 18 0,0-7 0,0 1 0,0-3 0,0 9 0,0 7 0,0 7 0,0 1 0,0-2 0,0 17 0,0 5 0,-1-19 0,2 2 0,3-1 0,0 2 0,-3 0 0,-1 2 0,1-1 0,4 11 0,-1 0-153,-3-9 1,-2 3 0,1-2 152,0 16 0,0-1 0,1 4 0,-2-2-858,-5-7 1,1-2 857,4-1 0,-1-3 0,-9 13-374,10-17 1,2 1 373,0-1 0,-2 1 0,-4 15 0,-1 1 0,5-8 0,-1-1 0,0-11 0,-2 1 0,0-4 0,-2 0 0,2-2 0,2 8 0,1 1 0,-3-8 0,-2-2 0,1 0 0,0 2 0,5 14 0,-2-1 200,-8-14 0,0 0-200,8 12 0,1 1 0,-3-2 0,-2 1 0,1 6 0,0 0 296,4-6 0,0-1-296,-4-9 0,0-4 0,5 18 0,0 0 789,-10 0-789,8-13 0,1 3 0,-4 5 0,0 3 0,4 7 0,2 1-626,5-5 0,-1-3 626,-4-11 0,1-3 0,9 15 0,-5-12 0,-1 1 0,-2 21 0,5-21 0,1-3 0,-8 2 1064,5-19-1064,-6-13 0,0 0 0,0-22 331,0-14 1,0 2-1,0-2 1</inkml:trace>
  <inkml:trace contextRef="#ctx0" brushRef="#br0" timeOffset="2083">27949 1465 24575,'0'-11'0,"-5"15"0,4 29 0,-4 27 0,0-14 0,0 3 0,4 2 0,0 2-1368,-10 11 1,1 0 1367,8-14 0,1-1 0,-4 9 0,-1-2 324,0-18 0,1 0-324,4 10 0,-1 2 0,-8-3 0,0 1 0,8 8 0,1 0 0,-4-12 0,0-1 0,0 10 0,0 0 0,4-14 0,0 1 0,-5 10 0,2 2 0,4-5 0,0 0 0,-5 5 0,0-2-215,4-13 0,-1-3 215,-3 3 0,0-3 0,5 12 2039,0 19-2039,0-30 0,0 0 0,1-1 0,-2-1 0,-7 22 0,7-19 0,0 1 0,-8 26 0,4-17 0,2 2 0,2-9 0,-1-2 0,-6 23 0,7-24 0,2 0 478,-1 23-478,0-21 0,0 1 0,0 21 0,0-23 0,0-1 0,0 7 0,0-8 0,0 3 0,0 3 0,0 1 0,0-1 0,0 0 0,0-2 0,0-3 0,0 18 0,0 10 0,0-16 0,-1-7 0,2 0 0,7 9 0,-6 9 0,7-17 0,-3 4 0,-4-6 0,4-8 0,2 3 0,-2 4 0,0 0 0,4-4 0,0-1 0,2 26 0,1-6 0,-12-28 0,4 3 0,-5-34 0,-5-16 0,-5-9 0,-7-13 0,-4-5 0,9 17 0,2 6 0</inkml:trace>
  <inkml:trace contextRef="#ctx0" brushRef="#br0" timeOffset="15185">26980 927 8721,'-11'0'0,"5"5"5107,-4 1-5107,9 9 2739,-4-3-2739,0 3 1647,4 5-1647,-10 6 6361,9 11-6361,-4-6 0,-2 16 0,0-5 0,-2-5 0,3 0 0,3-30 0,8-24 0,-7 1 0,15-31 0,-10-1 0,5 12 0,2-4 0,1-8 0,2-1 0,0 5 0,1 1 0,6-4 0,0 4 0,0 0 0,7 2 0,-14 35 0,-2 7 0,1 31 0,-1 13 0,-1-4 0,0 3 0,2-1 0,-1 2 0,1 11 0,-1-1 0,0-17 0,-2-3 0,2 30 0,-4-35 0,-6-14 0,-4-6 0,-12-10 0,8-1 0,-6-4 0</inkml:trace>
  <inkml:trace contextRef="#ctx0" brushRef="#br0" timeOffset="15482">26923 1130 8191,'-17'-5'0,"12"-1"5063,11 0-5063,10-4 2818,5 9-2818,-4-8 1719,2 7-1719,2-2 1696,10-3 0,-12 6 0,-1-5 0</inkml:trace>
  <inkml:trace contextRef="#ctx0" brushRef="#br0" timeOffset="16200">27370 1094 24575,'6'-11'0,"-1"-4"0,-5-1 0,0-1 0,-9 7 0,-10 5 0,-4 5 0,-6 23 0,11 1 0,7 9 0,5-9 0,20-12 0,8-6 0,33-23 0,-18 5 0,7-13 0,-28 10 0,-10 26 0,0 41 0,-5-19 0,-2 3-755,1 17 1,0 3 754,0-11 0,0 1 0,1 13 0,-2-1 0,-1-16 0,-2-1 0,2-1 0,-2-3 0,-13 4 0,1-33 0,-4 1 0,-5-32 0,7-6 0,4-2 1509,7 7-1509,7 9 0,0 7 0,0-1 0</inkml:trace>
  <inkml:trace contextRef="#ctx0" brushRef="#br0" timeOffset="16914">27679 1177 24575,'10'0'0,"15"-7"0,-2 1 0,3-6 0,-2 6 0,-17-8 0,3 2 0,-20-4 0,-2 6 0,-10 15 0,5 2 0,0 13 0,3 4 0,5 3 0,1 3 0,14-5 0,14-13 0,-1-3 0,19-9 0,-8 0 0,28-15 0,-22 7 0,3-8 0,-29 11 0</inkml:trace>
  <inkml:trace contextRef="#ctx0" brushRef="#br0" timeOffset="23349">24182 738 24575,'0'-11'0,"-4"5"0,-7 1 0,-7 14 0,-7 11 0,6-2 0,-1 5 0,14-12 0,-3 4 0,8 9 0,4 7 0,23 27 0,3-12-213,-8-14 1,0-2 212,10 8 0,0 3 0,-16-14 0,-2 3 0,-18-9 0,-1-4 0,-9 0 425,-2-5-425,-20 2 0,3-6 0,-11-2 0,18-6 0,-2-6 0,21-1 0,-6 0 0,14 2 0</inkml:trace>
  <inkml:trace contextRef="#ctx0" brushRef="#br0" timeOffset="23998">24464 1067 24575,'-4'-11'0,"-2"5"0,-5 1 0,-4 5 0,-2 7 0,-7 7 0,12 0 0,-6 5 0,17 0 0,-4-1 0,11 8 0,10-15 0,-2-1 0,6-10 0,-1-22 0,-6 7 0,6-10 0,-8 25 0,8 20 0,3 0 0,0 8 0,2-19 0,-11 0 0,-2-9 0,-6 0 0</inkml:trace>
  <inkml:trace contextRef="#ctx0" brushRef="#br0" timeOffset="24298">24614 640 24575,'-6'46'0,"8"-13"0,2 2 0,-4 0 0,2 1-497,8 5 0,0-1 497,-8 16 163,7-23 0,1-1-163,-2 20 0,7-9 41,-3-19 0,-6-18 0,-1-1 1</inkml:trace>
  <inkml:trace contextRef="#ctx0" brushRef="#br0" timeOffset="24849">24892 1052 24575,'0'-15'0,"-5"3"0,-5 2 0,-2 5 0,-3 14 0,-4 15 0,11 18 0,-5-9 0,13 3 0,10-29 0,2 2 0,8-26 0,-4 8 0,-1-19 0,-4 16 0,-5 11 0,3 8 0,-3 4 0,0 8 0,8-17 0,-7 12 0,8-13 0,-9 4 0,-1-5 0</inkml:trace>
  <inkml:trace contextRef="#ctx0" brushRef="#br0" timeOffset="25165">25055 1059 24575,'11'16'0,"1"0"0,10 7 0,-10-2 0,-3 6 0,-4-10 0,-4 3 0,4-19 0,-5-6 0,0-53 0,13 23 0,-5-24 0,10 36 0,-12 16 0,-1-3 0</inkml:trace>
  <inkml:trace contextRef="#ctx0" brushRef="#br0" timeOffset="25632">25256 1052 8761,'6'14'0,"-1"-6"5110,4 18-5110,-2-9 2733,17-4-2733,-10-4 1640,10-14-1640,-3-7 6331,-3-5-6331,6 4 0,-17 8 0,2 15 0,1 55 0,-2-6 0,-1 11-1094,-3-19 0,-1 6 1,0 1-1,0-3 1094,1 4 0,1-2 0,-2-1 0,-2 0 0,-2-1 0,1-11 0,0-5 0,-9-22 0,-15-11 0,-8-13 0,-9-22 0,19-7 4375,2-4-4375,18 16 0,-4 9 0,15 0 0,9-2 0,14-9 0,5 13 0,7-17 0,-22 26 0,-2-11 0</inkml:trace>
  <inkml:trace contextRef="#ctx0" brushRef="#br0" timeOffset="40398">26935 2037 24575,'-6'-4'0,"1"-2"0,10-5 0,1 0 0,9 5 0,1 1 0,0 5 0,1 9 0,-11 12 0,0 1 0,-6 8 0,0 0 0,-20-2 0,9 3 0,-23-1 0,10-7 0,-2-3 0,5-8 0,1-7 0,8-5 0,2-9 0,5-2 0,5-6 0,5 7 0,1 5 0,0 14 0,20 7 0,-11 1 0,19 15 0,-22-14 0,1 1 0,-7-10 0,0-9 0,-1 0 0</inkml:trace>
  <inkml:trace contextRef="#ctx0" brushRef="#br0" timeOffset="40731">27078 2220 24575,'-4'10'0,"2"6"0,-2 1 0,4-1 0,9 0 0,3-10 0,9-1 0,-1-12 0,17-9 0,-16-7 0,6-14 0,-27 14 0,-10 3 0,-6 9 0,-10 10 0,0-5 0,-2 10 0,12-2 0,6 2 0</inkml:trace>
  <inkml:trace contextRef="#ctx0" brushRef="#br0" timeOffset="41350">26953 3027 24575,'27'-16'0,"-7"5"0,14 2 0,-22 7 0,-3-2 0</inkml:trace>
  <inkml:trace contextRef="#ctx0" brushRef="#br0" timeOffset="41566">27080 3270 9733,'0'11'0,"4"-5"1277,7 4 0,-4-9 0,2 4 0</inkml:trace>
  <inkml:trace contextRef="#ctx0" brushRef="#br0" timeOffset="41732">27125 3635 24575,'9'6'0,"3"-1"0,10-5 0,-10 0 0,-3 0 0</inkml:trace>
  <inkml:trace contextRef="#ctx0" brushRef="#br0" timeOffset="42147">27055 4215 8191,'9'12'0,"20"-6"5063,5 0-5063,12-6 0,-24 0 0,-8 0 0</inkml:trace>
  <inkml:trace contextRef="#ctx0" brushRef="#br0" timeOffset="42767">27040 4649 24575,'-6'5'0,"15"-4"0,21 4 0,24-14 0,-10 1 0,-3-2 0,-31 4 0,-5 6 0</inkml:trace>
  <inkml:trace contextRef="#ctx0" brushRef="#br0" timeOffset="43067">27014 5088 24575,'20'0'0,"-1"-10"0,-2 8 0,-7-7 0</inkml:trace>
  <inkml:trace contextRef="#ctx0" brushRef="#br0" timeOffset="44198">26991 5416 24575,'21'0'0,"-1"0"0,1-6 0,-1 4 0,1-10 0,-5 10 0,-1 1 0,-1 28 0,-9 6 0,-3 4 0,7 21 0,-9-8 0,0-3 0,0-12 0,0 6 0,4-26 0,2-9 0,0-1 0,-1-5 0</inkml:trace>
  <inkml:trace contextRef="#ctx0" brushRef="#br0" timeOffset="44499">27306 5675 24575,'0'25'0,"9"-10"0,7 17 0,13-22 0,-3 2 0,-2-21 0,-4-2 0,-13-5 0,-12 0 0,-8 10 0,-14 6 0,10 2 0,7 7 0,5-8 0,5 4 0</inkml:trace>
  <inkml:trace contextRef="#ctx0" brushRef="#br0" timeOffset="70246">29560 3333 24575,'-50'40'0,"4"-3"0,30-21 0,3-4 0</inkml:trace>
  <inkml:trace contextRef="#ctx0" brushRef="#br0" timeOffset="73597">9244 12029 24575,'5'11'0,"-4"0"0,4-1 0,-5 6 0,0 25 0,0-10 0,0 5 0,0 15 0,0 2 0,0-9 0,0 1 0,0 16 0,0-1 0,0-16 0,0 1 0,0 0 0,1 4 0,-2 1-636,-2 1 1,-2 1 0,1 2 635,0-3 0,0 2 0,0 1 0,0-3-1054,-1 8 1,0-1-1,0-1 1054,-4 6 0,-1-1 0,3-2 0,6 4 0,-1-1-288,-5-9 0,-3 3 1,2 0 287,7-3 0,1-1 0,-2 2 0,-2-5 0,-3 1 0,0 0 0,2-3 0,4-2 0,0-3 0,1 2 0,-4 9 0,0 2 0,1-3 0,2 9 0,2 0 0,-1-3 0,0 2 0,0 1 0,0-6 0,0 0 0,0 1 0,0 9 0,0 1 0,0-3-529,0-17 1,0-2-1,0-1 529,0 25 0,0-5 0,0-23 0,0-1 564,0 16 1,0 2-565,0 1 0,0-1 0,0 4 0,0-1 850,0-6 0,0-4-850,-10 15 0,8-30 0,1-1 938,-9 31-938,9-25 0,2 1 0,-1-7 0,0-1 2046,-5 24-2046,4-25 269,-4-17-269,5-5 1434,14-5-1434,8-2 0,13-12 0,30-4 0,-29 2 0,5-1 0,2 2 0,5 1 0,-2 1-850,5 0 1,1 2 849,10-2 0,-1 3 0,-23 4 0,-3 0-200,5-6 1,2 0 199,21 4 0,6 1 0,-17-2 0,1-1 0,3 0-624,-3 0 0,4 1 0,1 0 0,1 0 624,2 2 0,2 1 0,-1 0 0,-1-2-785,-8 0 0,-1-2 1,0 0-1,-1 2 785,15 1 0,0 2 0,-4-1 0,-16 0 0,-3 1 0,3-2-64,15-2 1,4-2-1,1 0 64,-12 1 0,1 1 0,2-2 0,2 1 0,0-2 0,3 0 0,2 0 0,-1-1 0,-3 2-372,4 0 1,-4 1-1,1 0 1,3 0 371,-3 1 0,3 0 0,1 0 0,-1 1 0,-2 0 0,3 1 0,-3 2 0,1-1 0,1 0 0,-5-2 0,2-1 0,0 0 0,0 0 0,0 1 0,-3 1 0,1 1 0,-1 0 0,-1-1 0,0 0 0,10-2 0,0 0 0,-1-1 0,-3 1-220,5 3 1,-3 0 0,0 0 219,0 0 0,1 0 0,-5 0 0,4 1 0,-1-2 527,-2-2 1,4-2 0,-2 1-528,-5 3 0,-1 0 0,0 0 0,1-3 0,1-1 0,-3 1-36,-8 3 1,-2 2 0,-3-1 35,3 0 0,-2 0 0,1 1 0,-1-2 0,0-4 0,2-2 475,14 1 1,2-1-476,-1 0 0,1-1 859,-17 1 0,2-1 0,-3 2-859,14 5 0,-6 0 0,-17-4 0,-5 0 1262,15 5-1262,-30 0 1949,3-5-1949,-16-1 340,0 0 0,-9 1 0,1 5 0</inkml:trace>
  <inkml:trace contextRef="#ctx0" brushRef="#br0" timeOffset="74048">15452 15821 24575,'31'15'0,"2"7"0,14-2 0,-8 11 0,10-3 0,-20 2 0,2 7 0,-22-6 0,-22-4 0,-8 12 0,-4-15 0,-7-1 0,-5 2 0,-3 0 0,-11 4 0,0-2 0,6-6 0,3-2 0,3-3 0,5-2 0,-5-2 0,15 2 0,14-13 0,5 4 0</inkml:trace>
  <inkml:trace contextRef="#ctx0" brushRef="#br0" timeOffset="75830">12120 17510 8191,'-13'-21'0,"1"10"5063,1-7-5063,1 15 2818,-6-6-2818,0 9 1719,0 5-1719,1 10 6784,-6 22-6784,12 11 0,-6 5 0,15-13 0,9-13 0,11-8 0,15-11 0,-3 0 0,-8-17 0,-5 7 0,-17-12 0,13 4 0,-13-7 0,4-4 0,-6 19 0,9 5 0,-2 9 0,9 2 0,-5-13 0,9 4 0,5-22 0,0-6 0,-8-9 0,-2-4 0,-6-12 0,4-13 0,-23 41 0,3 10 0,-8 10 0,9 5 0,1 10 0,5 3 0,9-2 0,-1-2 0,7-13 0,5 30 0,-10-2 0,-2 6 0,9 15 0,0 6 0,-8-11 0,-1 2 0,0 0-643,2 17 1,-1-4 642,-3-15 0,-1-5 0,-5 9 0,0-34 0,-5-34 0,4-8 0,-4-4 0,5 6 0</inkml:trace>
  <inkml:trace contextRef="#ctx0" brushRef="#br0" timeOffset="76214">12514 17605 24575,'5'-10'0,"-4"-1"0,-1 26 0,-1 0 0,1 29 0,23-17 0,-4-6 0,15-18 0,-13-13 0,-9-7 0,-3 0 0,-9 6 0,0 6 0</inkml:trace>
  <inkml:trace contextRef="#ctx0" brushRef="#br0" timeOffset="78816">9255 12160 24575,'-6'-3'0,"2"-4"0,4-14 0,0-9 0,0-10 0,0-2 0,0-22 0,-5 31 0,0-2 0,-1-7 0,1-2 0,-1-7 0,0 0-600,-5 7 1,2 0 599,7-2 0,1 2 0,-4 11 0,-1 0-135,5-17 1,2-5 134,-1-4 0,0-5 0,0 5 0,0-4 0,0 2 0,0 14 0,0 1 0,0 0 0,1-6 0,-1-1 0,-1 3 0,-4-3 0,0 3 0,4-3 0,0 0 0,-4-6 0,0 0 0,4 6 0,2 2 0,-1 7 0,0 1 0,0-11 0,0 2 0,0 12 0,0 0 0,0-3 0,0 0 0,0 0 0,0 3 0,0-11 591,0 15 0,0-1-591,0-14-477,0-7 477,0 11 0,-6 7 0,4 9 0,-4 5 0,6 11 0,0 4 0,0-14 763,0 11-763,0-14 0,0 16 0,-5 1 0,-5 7 0,-7 8 0,-4 13 0,-7 5 0,9 6 0,1-4 0,7 2 0,5-4 0,-1 4 0,2-10 0,5-1 0,5-9 0,-4-10 0,13-5 0,-6-10 0,15-8 0,-2-5 0,4-1 0,-6 8 0,-3 14 0,-6 6 0,1 5 0,-5 5 0,4-4 0,-9 21 0,13-7 0,2 16 0,7-4 0,0-3 0,2 4 0,-16-15 0,4-1 0</inkml:trace>
  <inkml:trace contextRef="#ctx0" brushRef="#br0" timeOffset="79848">7350 14418 8191,'-5'-21'0,"4"-5"5063,-13 17-5063,5-11 2818,-11 12-2818,3-1 1719,-7 22-1719,-4 19 6784,12 30-6784,5-19 0,7 3 0,16 1 0,6 0-397,-9-6 1,4-3 396,10-4 0,2-3 0,14 14 0,-17-15 0,-1 1 0,-3 1 0,-1 0 0,-3 0 0,-3-1 0,-2 12 0,-9-18 0,-5-15 793,-14 1-793,1 0 0,-11-5 0,7-1 0,11-15 0,-3-6 0,12-10 0,-2 8 0,4 4 0</inkml:trace>
  <inkml:trace contextRef="#ctx0" brushRef="#br0" timeOffset="80230">7760 14733 24575,'-4'-11'0,"-2"5"0,-10 1 0,-6 25 0,9-1 0,-2 23 0,15-15 0,22 6 0,1-29 0,14-2 0,-8-13 0,-4 14 0,-8 5 0,2 11 0,0 0 0,-6-11 0,1 0 0,-10-10 0,-4-2 0</inkml:trace>
  <inkml:trace contextRef="#ctx0" brushRef="#br0" timeOffset="80447">7834 14269 24575,'10'48'0,"1"-14"0,1 4 0,0 3 0,1 3 0,0 1-1426,3 2 0,0 2 0,0-4 1426,3 11 0,-1-5 658,-1-5 0,0-8-658,-1-18 0,-3-6 0,-9-14 0</inkml:trace>
  <inkml:trace contextRef="#ctx0" brushRef="#br0" timeOffset="80797">8151 14697 24575,'-5'-17'0,"4"-2"0,-9 18 0,0-4 0,-2 15 0,2-3 0,5 8 0,5-4 0,5 0 0,5-5 0,7-1 0,7-27 0,-6 12 0,1-13 0,0 35 0,-2 3 0,7 6 0,-12-1 0,1-18 0,-11 7 0,2-9 0</inkml:trace>
  <inkml:trace contextRef="#ctx0" brushRef="#br0" timeOffset="81048">8304 14573 24575,'21'-6'0,"0"11"0,-9 2 0,2 13 0,-8-8 0,0-26 0,5 4 0,-3-36 0,12 10 0,-11 13 0,4 1 0</inkml:trace>
  <inkml:trace contextRef="#ctx0" brushRef="#br0" timeOffset="81397">8518 14460 24575,'11'0'0,"0"0"0,4 0 0,1 0 0,1-14 0,-7 5 0,0-11 0,-4 9 0,15 42 0,17 18 0,-21-14 0,-2 3-735,2 8 1,-1 0 734,-1-5 0,-2 2 0,-9-1 0,-3 4 0,-2 0 0,0 2 0,-1 0 0,-4-2 0,-3-1 0,-3-2 0,-3-2 0,-14 15 0,-13-8 0,-1-23 0,-12-5 0,-1-3 0,10-1 0,8 2 0,1-2 0,-17-2 0,0 1 0,0-1 0</inkml:trace>
  <inkml:trace contextRef="#ctx0" brushRef="#br0" timeOffset="81648">7378 15661 24575,'-49'24'0,"0"0"0,9-8 0,11-2 0,20-6 0,28-24 0,24-7 0,13-5 0,-8-1 0,3-4 0,5-1-717,-11 6 0,4-1 1,1-1-1,1 0 1,-1 1 716,-1 0 0,0 0 0,0 0 0,-1 1 0,0 1 0,5-3 0,1 1 0,-3 2 0,-4 4 0,13-7 0,-9 8 0,-7 8 208,-30 12 0,-13-2 0,4 4 0</inkml:trace>
  <inkml:trace contextRef="#ctx0" brushRef="#br0" timeOffset="84847">9150 16252 24575,'-6'5'0,"1"6"0,5 1 0,0 7 0,0-2 0,-6 12 0,4-1 0,-9-2 0,10-6 0,-4-32 0,5-22 0,0-10 0,0-3 0,0 22 0,0 82 0,0-3 0,0 0 0,0 3 0,0-17 0,0-4 0,0 14 0,0-21 0,0-20 0</inkml:trace>
  <inkml:trace contextRef="#ctx0" brushRef="#br0" timeOffset="85465">9106 17226 24575,'0'35'0,"0"-5"0,9-7 0,-2-7 0,8-9 0,9 4 0,4-16 0,13-3 0,-19-10 0,3-15 0,-36 1 0,-8-3 0,-25 13 0,11 9 0,1 13 0,26 5 0,-4-4 0,9 13 0,-4-12 0,5 8 0</inkml:trace>
  <inkml:trace contextRef="#ctx0" brushRef="#br0" timeOffset="86979">10380 16133 24575,'-6'5'0,"1"1"0,1 0 0,2 16 0,-2 8 0,-5 11 0,7 6 0,-7-9 0,9-3 0,0-5 0,0-28 0,0-23 0,0-8 0,7-9 0,-6 22 0,5 10 0,-6 29 0,-10 13 0,8 21 0,-8-9 0,1 7 0,7-31 0,-7 2 0</inkml:trace>
  <inkml:trace contextRef="#ctx0" brushRef="#br0" timeOffset="87481">10258 17105 8191,'0'4'0,"0"-2"5063,0 18-5063,0 5 2818,0 23-2818,0 13 0,0-10 1719,0-10-1719,0-26 0,0-9 0,0-1 0</inkml:trace>
  <inkml:trace contextRef="#ctx0" brushRef="#br0" timeOffset="87763">10404 17329 24575,'9'6'0,"3"-1"0,9-10 0,-4-6 0,-7-5 0,-5-1 0,-18-6 0,5 15 0,-11-5 0,9 13 0,4 5 0,1-4 0,5 4 0</inkml:trace>
  <inkml:trace contextRef="#ctx0" brushRef="#br0" timeOffset="88031">10597 17247 24575,'10'17'0,"1"2"0,4-7 0,-3-1 0,15-7 0,-13-8 0,4-12 0,-38-7 0,-12-1 0,-9 2 0,4 14 0,16 2 0,-9 6 0,16 0 0,-4 0 0</inkml:trace>
  <inkml:trace contextRef="#ctx0" brushRef="#br0" timeOffset="105945">24526 2143 24575,'-5'15'0,"4"2"0,-10 17 0,10 0 0,-6 3 0,7-12 0,0-9 0,5-10 0,-4-2 0,4-4 0</inkml:trace>
  <inkml:trace contextRef="#ctx0" brushRef="#br0" timeOffset="106264">24699 2237 24575,'0'21'0,"0"-5"0,9-5 0,-2-6 0,13-10 0,-4-6 0,-4-6 0,-2 1 0,-25 5 0,2 7 0,-9 4 0,12 0 0,5 0 0</inkml:trace>
  <inkml:trace contextRef="#ctx0" brushRef="#br0" timeOffset="106831">24989 2097 24575,'6'17'0,"-1"13"0,-5 35 0,-6-19 0,4 8 0,-4-38 0,11-10 0,5-14 0,9-17 0,7-2 0,4 0 0,-8 10 0,-2 9 0,-14 4 0,-1 4 0</inkml:trace>
  <inkml:trace contextRef="#ctx0" brushRef="#br0" timeOffset="107031">25002 2368 24575,'9'17'0,"2"-10"0,30 19 0,1-22 0,3 10 0,-11-14 0,-24 0 0,-5 0 0</inkml:trace>
  <inkml:trace contextRef="#ctx0" brushRef="#br0" timeOffset="111930">24721 5159 24575,'11'-6'0,"-14"1"0,-4 5 0,-10 0 0,-5 9 0,9 2 0,0 15 0,7-4 0,11-1 0,1-6 0,13 4 0,-1 3 0,3 8 0,-9-3 0,-8-6 0,-8-6 0,-2-4 0,-22 8 0,-1-5 0,-11 0 0,8-8 0,11-6 0,10-5 0,6 4 0,5-4 0</inkml:trace>
  <inkml:trace contextRef="#ctx0" brushRef="#br0" timeOffset="112496">25044 5019 24575,'-10'3'0,"4"4"0,-8 22 0,12 9 0,-9 0 0,-3 5 0,4 8 0,0 2 0,-4-4 0,2-2 0,7-7 0,7-9 0,15-15 0,10-18 0,3-10 0,-14 10 0,-1-4 0,-4 6 0,-1 0 0,-4 0 0,-1 0 0</inkml:trace>
  <inkml:trace contextRef="#ctx0" brushRef="#br0" timeOffset="114100">25204 5289 24575,'-5'-6'0,"-1"1"0,-13 18 0,6 0 0,-1 6 0,14-8 0,11-7 0,14-4 0,-6 0 0,5 0 0,-12 9 0,0-1 0,0 2 0,-2-5 0,-4-5 0,-1 0 0</inkml:trace>
  <inkml:trace contextRef="#ctx0" brushRef="#br0" timeOffset="114895">25360 5116 24575,'0'10'0,"0"1"0,0 9 0,0 22 0,0-1 0,0 2 0,5-37 0,2-23 0,12-15 0,-10 6 0,13 12 0,-10 4 0,4 19 0,-6-7 0,-5 13 0,-10-4 0,4 0 0,1-5 0,10-1 0,7-10 0,-1-1 0,0-5 0,-10 0 0,11-25 0,-14-10 0,10-6 0,-13 19 0,0 38 0,0 47 0,6 2 0,-4 0 0,4-22 0,-2-26 0,2 3 0,10-8 0,6-5 0,0-4 0,0-3 0,-7 5 0,0 6 0,1 6 0,5 1 0,-1 1 0,-8 3 0,6-10 0,-7 4 0,10-11 0,-5-1 0,-6 0 0,-5 2 0</inkml:trace>
  <inkml:trace contextRef="#ctx0" brushRef="#br0" timeOffset="115363">25906 5149 8191,'-15'0'0,"8"9"5063,-2 10-5063,9 4 2818,5 6-2818,-4-12 1719,4 2-1719,-15-7 6784,-2-1-6784,-10-7 0,6-4 0,0 0 0,10 0 0,1 0 0</inkml:trace>
  <inkml:trace contextRef="#ctx0" brushRef="#br0" timeOffset="124895">26425 6238 24575,'-6'5'0,"1"6"0,5 9 0,0 19 0,0 0 0,6 5 0,-4-17 0,13-12 0,-13-1 0,12-7 0,-8 3 0,14-5 0,-7-5 0,7 0 0,-9 0 0,13 0 0,3 0 0,14-6 0,-4 4 0,-6-4 0,11 0 0,-8 4 0,15-4 0,-8 6 0,-1 0 0,-9 0 0,-3 0 0,2 6 0,-2 2 0,11 12 0,-15-6 0,0 4 0,-13-8 0,-1 6 0,9 13 0,-6 0 0,1 5 0,14-54 0,-14 2 0,18-32 0,0 13 0,-6 24 0,26-5 0,10 18 0,-9 0 0,10 0 0,-24 0 0,-2-3 0,4-4 0,4-11 0,2-5 0,12 0 0,-1-3-589,-13-6 1,-4-2 588,-7 9 0,-5-4 0,-7-20 0,-7-2 0,5-6 0,-9 13 0,-4 4 0,-12 11 0,4 17 0,-13 2 0,-23 45 0,19-25 0,-17 30 0</inkml:trace>
  <inkml:trace contextRef="#ctx0" brushRef="#br0" timeOffset="127448">27152 7106 24575,'0'13'0,"0"21"0,9 27 0,-7-10 0,6-5 0,-8-30 0,0 4 0,0-8 0,5-1 0,-4-2 0,4-13 0,-5 8 0,0-9 0</inkml:trace>
  <inkml:trace contextRef="#ctx0" brushRef="#br0" timeOffset="128211">27397 7069 24575,'-6'10'0,"-5"5"0,9 10 0,-4 5 0,6 9 0,0-8 0,5-5 0,-4-6 0,13-13 0,-7 2 0,13-9 0,3-19 0,-10 5 0,9-33 0,-21 14 0,6-14 0,-12 21 0,-14-1 0,1 20 0,-11-2 0,17 19 0,2-8 0,10 7 0</inkml:trace>
  <inkml:trace contextRef="#ctx0" brushRef="#br0" timeOffset="128530">27610 7054 24575,'0'21'0,"5"-4"0,6-2 0,10-9 0,1-6 0,-1-10 0,-5-2 0,-10-3 0,-2 4 0,-8-9 0,-8 3 0,-10 0 0,-2 8 0,-1 9 0,7 9 0,8-6 0,4 6 0</inkml:trace>
  <inkml:trace contextRef="#ctx0" brushRef="#br0" timeOffset="129030">27114 7570 24575,'11'0'0,"-5"-5"0,15 4 0,-7-10 0,39-8 0,-17 4 0,3-1 0,17-6 0,2 0-823,-8 3 1,-1 1 822,1 0 0,-4 2 0,2 3 0,-13-6 0,-11 17 0,-37 13 0,13-6 0,-20 15 0</inkml:trace>
  <inkml:trace contextRef="#ctx0" brushRef="#br0" timeOffset="129363">27260 7754 8191,'4'0'0,"6"-13"5063,28 0-5063,2-10 0,4-2 0,-3 4 0,1 0 0,14-8 0,-2 2 0,5 0 0,-10-3 2818,-32 26-2818,2-13 429,-8 16 1,-5-4 0,-1 5 0</inkml:trace>
  <inkml:trace contextRef="#ctx0" brushRef="#br0" timeOffset="132312">23399 6049 8191,'0'4'0,"0"12"5063,10 40-5063,-3-18 0,-1 2 0,-1 0 0,2-1 1149,5 2 0,1-1-1149,1 16 895,2-19 0,3-1-895,18 18 0,-17-26 0,2-3 0,13 1 6562,3-18-6562,-8-2 0,33-15 0,-6-6 335,-22 4 1,-2-2-336,19-15 0,-20 7 0,-2 1 0,-10 6 0,18 0 0,11-2 0,12 8 0,-11-1 0,-17 9 0,-14 0 0,-2 5 0,4 6 0,3 14 0,1 8 0,-10-2 0,2-5 0,-16-7 0,10 2 0,-9-4 0,8 3 0,33-56 0,-16 15 0,1-3 0,12-13 0,1 1 0,-9 11 0,0 5 0,28-1 0,-3 21 0,-21 3 0,4 2 0,20 1 0,-1 0 0,-16 0 0,0-1 0,10 2 0,-1-4 0,-7-8 0,-1-6 0,1-7 0,2-5 0,-4 2 0,3-3 0,-3-2-1138,-5-2 1,-2-2 0,-2 0 1137,9-10 0,-4 0 0,-10 8 0,-8 1 0,-8-7 0,-5 9 0,-8 8 0,-5 4 0,-1 7 0,-9 5 853,-14 10 0,14-4 0,-6 4 0</inkml:trace>
  <inkml:trace contextRef="#ctx0" brushRef="#br0" timeOffset="150278">30416 2647 8191,'-11'0'0,"15"-5"5063,4-5-5063,13-2 2818,-3 1-2818,11 6 1719,-6 22-1719,4 6 0,-21 10 0,-8 5 0,-5 25 2928,-6-21 0,-3-1-2928,-14 18 0,8-23 0,-4-2 0,-3-7 0,-1-1 0,-6 8 0,1-4 0,-14-2 0,7-9 0,30-28 0,2 2 0,23-16 928,-4 15-928,19-5 0,-12 13 0,21 15 0,-3 0 0,15 9 0,-17-4 0,7-13 0,-21 0 0,2-7 0,-16 0 0</inkml:trace>
  <inkml:trace contextRef="#ctx0" brushRef="#br0" timeOffset="150578">30683 2997 24575,'-8'25'0,"2"-3"0,6-2 0,10-9 0,2-6 0,6-15 0,-2 3 0,-9-12 0,-2 2 0,-22-12 0,-6 9 0,-8 0 0,5 14 0,15 6 0,7 0 0</inkml:trace>
  <inkml:trace contextRef="#ctx0" brushRef="#br0" timeOffset="151980">30224 4144 24575,'0'15'0,"0"1"0,0 21 0,-5 4 0,-1 6 0,0-1 0,-2 1 0,-4 8 0,-2-2 0,-2-13 0,0-7 0,-6-7 0,3 1 0,5-25 0,21 7 0,-2-18 0,22-9 0,-3-4 0,-1 4 0,-13-1 0,0 17 0,0 10 0,-4 5 0,11 40 0,-14-9 0,11 10 0,-8-19 0,2-15 0,-3-15 0,-5 0 0</inkml:trace>
  <inkml:trace contextRef="#ctx0" brushRef="#br0" timeOffset="152262">30403 4589 24575,'5'31'0,"1"-11"0,5-6 0,4-13 0,-3 4 0,4-5 0,-4-9 0,-1-3 0,-4-9 0,-11 3 0,-3 6 0,-31 0 0,15 20 0,-12-3 0,23 12 0,7-7 0,5-5 0</inkml:trace>
  <inkml:trace contextRef="#ctx0" brushRef="#br0" timeOffset="154710">31137 2973 24575,'11'0'0,"39"0"0,1-12 0,8-5 0,-10 7 0,2 1 0,1-2-342,2-4 0,0-1 1,-3 1 341,7-3 0,-6 4 0,9 1 0,-47 7 0</inkml:trace>
  <inkml:trace contextRef="#ctx0" brushRef="#br0" timeOffset="154928">31748 2775 24575,'35'0'0,"-10"9"0,-5-2 0,-14 8 0,-1-4 0,-10 4 0,-10 3 0,-12 7 0,4-11 0,-2 3 0,19-16 0,2 4 0</inkml:trace>
  <inkml:trace contextRef="#ctx0" brushRef="#br0" timeOffset="155277">32168 2660 24575,'0'45'0,"0"15"0,0-25 0,0 0 0,0 24 0,0-13 0,0-32 0</inkml:trace>
  <inkml:trace contextRef="#ctx0" brushRef="#br0" timeOffset="155530">32313 2866 24575,'5'6'0,"6"3"0,5-8 0,5-1 0,-9-10 0,2-2 0,-13-3 0,-9-13 0,-4 13 0,-8-13 0,0 22 0,8 1 0,1 10 0,6-4 0,5 4 0</inkml:trace>
  <inkml:trace contextRef="#ctx0" brushRef="#br0" timeOffset="155963">32628 2544 24575,'0'55'0,"9"5"0,-9-25 0,2-1 0,11 11 0,1-30 0,-6-18 0,24-26 0,-20 11 0,28-21 0,-16 14 0,4 0 0,-13 9 0,-6 15 0,-8-4 0,4 5 0</inkml:trace>
  <inkml:trace contextRef="#ctx0" brushRef="#br0" timeOffset="156128">32777 2751 24575,'0'17'0,"5"-2"0,6-4 0,11 10 0,34-4 0,-13 9 0,14-15 0,-38-3 0,-10-8 0</inkml:trace>
  <inkml:trace contextRef="#ctx0" brushRef="#br0" timeOffset="156978">31112 4572 24575,'45'-5'0,"0"0"0,-11-3 0,-1 1 0,5 6 0,-3 1 0,7-13 0,-24 7 0,10-19 0,-21 6 0,11-1 0,-12 15 0,14 16 0,-12 0 0,6 9 0,-25-4 0,-9 4 0,-1 1 0,-2-10 0,15 8 0,-1-17 0,7 7 0,-2-9 0</inkml:trace>
  <inkml:trace contextRef="#ctx0" brushRef="#br0" timeOffset="157529">31829 4362 8191,'30'-6'0,"-17"2"5063,24 8-5063,-31 24 2818,-8 1-2818,-8 19 1719,2-17-1719,0-2 6784,8-4-6784,13-6 0,0-10 0,29-19 0,0-6 0,-5 0 0,0 10 0,-16 6 0,-4 0 0,3 4 0,-9-2 0,4 2 0,-8-9 0,3-1 0,-27 0 0,-21-7 0,-2 11 0,-2-7 0,26 9 0,12 0 0</inkml:trace>
  <inkml:trace contextRef="#ctx0" brushRef="#br0" timeOffset="157862">32340 4179 24575,'6'25'0,"-4"1"0,4 13 0,-6 0 0,0 8 0,0-10 0,5-2 0,1-20 0,36-58 0,-12 14 0,3-3 0,0 1 0,2-3 0,-2 3-394,8-4 0,-3 3 394,-3 7 0,-4 5 0,-7 10 0,-14 4 0,-5 6 0</inkml:trace>
  <inkml:trace contextRef="#ctx0" brushRef="#br0" timeOffset="158063">32591 4494 24575,'32'17'0,"0"-6"0,25-5 0,-21-6 0,3 0 0,5 0 0,0 0 0,-5 0 0,-4 0 0,11-5 0,-32 4 0,-14-4 0</inkml:trace>
  <inkml:trace contextRef="#ctx0" brushRef="#br0" timeOffset="192993">8975 17735 24575,'16'7'0,"20"-1"0,0 4 0,29-7-782,-30 2 0,4 0 782,6-4 0,5-2 0,3 1-1139,9 0 1,3 0-1,4 0 1139,-13 0 0,3 0 0,2 0 0,1 0 0,-1 0 0,4 0 0,0 0 0,1 0 0,-1 0 0,-3 0 0,4 0 0,-1 0 0,-2 0 0,-1 0 0,-1 0 0,1 0 0,-3 0 0,-8 0 559,2 0 0,-7 0-559,1 0 0,-8 0 0,-18 0 0,-10 0 0,-20 0 0</inkml:trace>
  <inkml:trace contextRef="#ctx0" brushRef="#br0" timeOffset="194275">8968 9995 8191,'9'0'0,"15"-9"5063,34-8-5063,-9 0 2818,-4 1-2818,-29 6 429,-16 4 1,-2 0 0,-3 2 0</inkml:trace>
  <inkml:trace contextRef="#ctx0" brushRef="#br0" timeOffset="198843">9781 16076 24575,'-11'0'0</inkml:trace>
  <inkml:trace contextRef="#ctx0" brushRef="#br0" timeOffset="199028">10036 15190 8191,'-9'-18'0,"2"3"1265,-3-2 1,5 10 0,5-2 0</inkml:trace>
  <inkml:trace contextRef="#ctx0" brushRef="#br0" timeOffset="199195">10049 14598 8191,'-16'-8'0,"1"2"1265,4 1 1,5 4 0,1-4 0</inkml:trace>
  <inkml:trace contextRef="#ctx0" brushRef="#br0" timeOffset="199362">9958 14067 24575,'-27'-30'0,"0"0"0,1 2 0,9 4 0,21 7 0,-2 6 0,2 6 0</inkml:trace>
  <inkml:trace contextRef="#ctx0" brushRef="#br0" timeOffset="199527">9890 13286 8191,'-8'-57'0,"6"16"5063,-7 3-5063,9 22 2818,0 1-2818,0 4 0,0 5 0,0 1 0</inkml:trace>
  <inkml:trace contextRef="#ctx0" brushRef="#br0" timeOffset="199711">9991 12322 8191,'-5'-45'0,"0"0"0,0 0 0,-5-3 0,1 3 2531,8 0 1,1 5-2532,-6 4 704,6 12 1,0 10-1,0-3 1</inkml:trace>
  <inkml:trace contextRef="#ctx0" brushRef="#br0" timeOffset="199877">10058 11457 24575,'-22'-45'0,"-2"12"0,10 9 0,4 16 0,5 3 0</inkml:trace>
  <inkml:trace contextRef="#ctx0" brushRef="#br0" timeOffset="200044">9963 11278 8191,'-27'-51'0,"1"20"1265,10 4 1,6 22 0,5 5 0</inkml:trace>
  <inkml:trace contextRef="#ctx0" brushRef="#br0" timeOffset="200793">9771 8738 8191,'-12'-12'0,"-11"-5"0,20 9 0,-11-1 0</inkml:trace>
  <inkml:trace contextRef="#ctx0" brushRef="#br0" timeOffset="201675">9716 7108 8191,'-30'-23'0,"9"20"0,16 2 0,5 15 0</inkml:trace>
  <inkml:trace contextRef="#ctx0" brushRef="#br1" timeOffset="307772">21989 834 8191,'-10'0'0,"-6"6"5063,0 1-5063,0 6 2818,1-1-2818,9 3 1719,1 1-1719,5 12 6784,5-5-6784,9 19 0,-6-10 0,19 14 0,-23-8 0,10-8 0,2 1 0,-4 22 0,5 8 0,-18-20 0,-25-10 0,-18-4 0,-5-12 0,6 0 0,17-15 0,15-5 0,2 4 0,8-13 0,-4 11 0,5-6 0</inkml:trace>
  <inkml:trace contextRef="#ctx0" brushRef="#br1" timeOffset="308321">22137 1264 24575,'-6'-20'0,"4"-1"0,-4 5 0,1 5 0,-2 25 0,-6-1 0,6 25 0,1-15 0,6 1 0,4-13 0,12-11 0,1-8 0,9-3 0,-6-5 0,-3 9 0,-7 6 0,-5 9 0,-5 7 0,5 0 0,1-8 0,0 2 0,-2-9 0</inkml:trace>
  <inkml:trace contextRef="#ctx0" brushRef="#br1" timeOffset="308572">22377 893 24575,'0'30'0,"0"18"0,0-5 0,0 13 0,0-26 0,0 3 0,0-16 0,0 8 0,0-14 0,0 0 0,0-7 0</inkml:trace>
  <inkml:trace contextRef="#ctx0" brushRef="#br1" timeOffset="309221">22577 1169 9499,'20'-6'0,"0"4"5116,20-10-5116,-10 10 2616,-14-4-2616,-1 6 1542,-4 10-1542,-25 21 0,-1 11 0,-4-14 0,-1-1 0,-5 12 5802,4-7-5802,4-15 0,10-1 0,-2-4 0,35-6 0,15-10 0,-1-1 0,4-2 0,-3-3 0,-2 1 0,-3 2 0,-4 2 0,9-4 0,-36 9 0,-27 6 0,10-4 0,-14 4 0</inkml:trace>
  <inkml:trace contextRef="#ctx0" brushRef="#br1" timeOffset="309722">21738 1927 8191,'-2'-5'0,"17"-5"1410,21-1 1,8-1-1411,-3 0 0,5-1 0,-1 2 0,8-1 0,2 0 0,-1 2 0,10-1 0,-1 1 0,4-1 0,-5 0 0,3-2 0,0 1 0,-2 1 0,-8 3 0,0 0 0,-3 2 0,-3-1 0,-2 0 0,-3 0 0,-3 0 1507,12-3 1,-14 2-1508,-28 7 492,-4-6 1,-17 7-1,5 0 1</inkml:trace>
  <inkml:trace contextRef="#ctx0" brushRef="#br1" timeOffset="320005">25000 5816 24575,'-12'3'0,"5"17"0,1 20 0,6 5 0,0 4 0,0-12 0,0 1 0,0 8 0,-1 6 0,2-3 0,5 10 0,-1-1 0,-4 8 0,1-1-368,4-16 0,-1-5 368,-5 11 182,0-26-182,0-13 0,0-1 0,5-4 0,-4 4 0,3-3 554,-4 3-554,-4-5 0,2-4 0,-2-1 0</inkml:trace>
  <inkml:trace contextRef="#ctx0" brushRef="#br1" timeOffset="320304">24926 6728 24575,'5'16'0,"5"2"0,6 0 0,1 3 0,3-12 0,-2 0 0,3-14 0,-5-1 0,-1-5 0,-3-4 0,1-6 0,-1 3 0,-5-1 0,3 12 0,-9 3 0,4 4 0</inkml:trace>
  <inkml:trace contextRef="#ctx0" brushRef="#br1" timeOffset="321770">24311 7432 24575,'11'-5'0,"-5"-6"0,3-1 0,-2-12 0,8-10 0,-10 0 0,-2-3 0,2-3 0,-1 0 0,-4 4 0,0 2 0,0-15 0,0 34 0,0 35 0,0 7 0,4 16 0,2 4 0,2 10 0,1-21 0,3-5 0,5-12 0,0-14 0,4-19 0,-6-12 0,-2-9 0,1-10 0,-1-4 0,7-13 0,-2 0 0,-10 16 0,-1 5 0,8-6 0,-15 81 0,0 8 0,0 5 0,-1-5 0,2 1 0,3 6 0,0-2 0,3 5 0,3-29 0,-5 0 0</inkml:trace>
  <inkml:trace contextRef="#ctx0" brushRef="#br1" timeOffset="322221">24810 7269 24575,'-25'-6'0,"1"15"0,3 4 0,9 12 0,7-4 0,5 0 0,17 8 0,3-2 0,6-1 0,-9-6 0,-22-10 0,-7 1 0,-4-5 0,0-1 0,-5 0 0,13-4 0,-6 3 0</inkml:trace>
  <inkml:trace contextRef="#ctx0" brushRef="#br1" timeOffset="326488">24657 7963 8191,'0'-11'0,"-5"5"5063,4-4-5063,-9 9 2818,-5-4-2818,-11 5 1719,-15 19-1719,12-9 6784,-3 19-6784,24-12 0,-6 4 0,13-4 0,5 0 0,3-6 0,25 9 0,-3-6 0,7 5 0,-11-2 0,-14 7 0,-6-6 0,-12 18 0,-5-13 0,-11 10 0,0-10 0,2-11 0,4 3 0,1-13 0,-2 7 0,2-9 0,5 0 0,6 0 0</inkml:trace>
  <inkml:trace contextRef="#ctx0" brushRef="#br1" timeOffset="327789">24831 8266 24575,'5'-11'0,"-9"5"0,-9 6 0,-2 11 0,-10 5 0,17 4 0,2 1 0,12-1 0,16 7 0,-6-15 0,10 8 0,-16-19 0,1 13 0,-5-2 0,-1 8 0,-14 7 0,-9-1 0,-11 2 0,5-12 0,3-7 0,10-9 0,5-4 0,1 2 0,5-2 0</inkml:trace>
  <inkml:trace contextRef="#ctx0" brushRef="#br1" timeOffset="333688">21866 2363 24575,'0'16'0,"0"4"0,-6-4 0,4 12 0,-4 3 0,6 7 0,-8 0 0,6-8 0,-7-6 0,9-4 0,5-8 0,-4-2 0,4-5 0</inkml:trace>
  <inkml:trace contextRef="#ctx0" brushRef="#br1" timeOffset="333972">21960 2599 24575,'0'10'0,"6"5"0,1-8 0,5 3 0,3-34 0,-8 9 0,2-15 0,-27 6 0,5 16 0,-12-5 0,15 18 0,5-4 0,5 4 0</inkml:trace>
  <inkml:trace contextRef="#ctx0" brushRef="#br1" timeOffset="334304">22122 2427 24575,'5'16'0,"1"5"0,5-3 0,-6 2 0,0-10 0,0 5 0,-4-3 0,-1 3 0,-1-9 0,-4-1 0</inkml:trace>
  <inkml:trace contextRef="#ctx0" brushRef="#br1" timeOffset="334522">22165 2533 9073,'5'-6'0,"1"-4"5119,4 9-5119,1-4 671,0 5 0,-5 0 0,-1 0 0</inkml:trace>
  <inkml:trace contextRef="#ctx0" brushRef="#br1" timeOffset="334987">22197 2522 24575,'12'-15'0,"-6"3"0,9-5 0,-8 6 0,21-9 0,-13 3 0,9 2 0,-17 5 0,-2 10 0</inkml:trace>
  <inkml:trace contextRef="#ctx0" brushRef="#br1" timeOffset="335237">22274 2552 24575,'11'6'0,"4"4"0,1-4 0,10 0 0,-4 4 0,-5-8 0,-8 4 0</inkml:trace>
  <inkml:trace contextRef="#ctx0" brushRef="#br1" timeOffset="335570">22554 2483 24575,'13'-19'0,"-5"11"0,11-10 0,-4 12 0,11 0 0,-3-4 0,3 9 0,-16-4 0,-5 5 0</inkml:trace>
  <inkml:trace contextRef="#ctx0" brushRef="#br1" timeOffset="337189">22939 2465 24575,'12'-12'0,"0"-4"0,16-24 0,-8-7 0,-12 13 0,-1 2 0,1-10 0,-16 25 0,5 45 0,-5 9 0,13-5 0,13-26 0,2-10 0,9-8 0,-10-9 0,-2 0 0,-9 5 0,3 6 0,-10 22 0,12 34 0,-10 14 0,6-3 0,1 1 0,-9-19 0,1-2 0,3 1 0,1-5 0,-6-6 0</inkml:trace>
  <inkml:trace contextRef="#ctx0" brushRef="#br1" timeOffset="337755">21913 3012 24575,'46'0'0,"-12"-12"0,7-2 0,11 3 0,9 1 0,3-1-2458,-2-3 0,3-2 1,2 1-1,-1 0 2085,-3 3 1,-1 0-1,1 1 1,1 0 372,-10 2 0,2 0 0,-1 0 0,-1 0 0,-3 1 569,9-2 0,-5 0 0,3 0-569,-6 2 0,3 2 0,-1-2 0,-3 0 0,-1-3 0,-3-1 0,-1 2 0,23 2 0,-10-1 1865,-21-7-1865,-43 16 0,-19 8 0,10-5 0,-3 5 0</inkml:trace>
  <inkml:trace contextRef="#ctx0" brushRef="#br1" timeOffset="338572">22791 3151 24575,'11'5'0,"0"1"0,-5 9 0,-6 1 0,-18 5 0,-1-4 0,-10-2 0,12-9 0,-3-2 0,13-8 0,-8-12 0,22 3 0,2-15 0,13 20 0,17-19 0,-1 19 0,5 1 0,9-10 0,3 0 0,7 4 0,-1 1 0,-13 0 0,-6 0 0,3 1 0,-31 6 0</inkml:trace>
  <inkml:trace contextRef="#ctx0" brushRef="#br1" timeOffset="339188">21573 2371 8191,'-4'-6'0,"-4"15"4327,-9 52-4327,12-25 0,1 5-600,0 16 0,0 8 1,1-4 599,2-15 0,0-3 0,3 2 0,4 18 0,3 3 0,2-3 557,-1-10 1,3-3-1,4-4-557,8-7 0,4-4 0,1-1 0,17 17 0,3-10 0,-4-23 0,2-8 0,2-2 0,-1-6 0,-7-10 0,0-2 0,1 3 0,-3-1 0,9-12 0,-16 9 0</inkml:trace>
  <inkml:trace contextRef="#ctx0" brushRef="#br1" timeOffset="339755">23466 2103 24575,'10'5'0,"1"-4"0,1 13 0,7 1 0,3 14 0,4 9 0,8 14 0,3 8-1463,-14-15 1,2 5 0,-1 2 0,-2-2 1462,5 8 0,-3-2 0,-2 2 0,-3 4 0,-3 2 0,-4-6 628,-3-1 0,-5-4-628,-1-6 0,-6-1 0,-7-7 0,-6-4 0,-5-9 0,-6-3 0,-7 2 0,-1-6 0,-15-6 0,18 3 0</inkml:trace>
  <inkml:trace contextRef="#ctx0" brushRef="#br1" timeOffset="340436">20937 2910 24575,'27'0'0,"23"-9"0,-7-1 0,3-1 0,-19 2 0,-22 9 0</inkml:trace>
  <inkml:trace contextRef="#ctx0" brushRef="#br1" timeOffset="340606">21010 3014 24575,'11'0'0,"21"-15"0,14-5 0,5-8 0,4 9 0,-29 6 0,-7 11 0,-15-2 0</inkml:trace>
  <inkml:trace contextRef="#ctx0" brushRef="#br1" timeOffset="341371">19997 2902 24575,'61'-9'0,"-20"1"0,-1-1 0,16-3 0,2-3 0,-43 37 0,-23 9 0,-8 32 0,0-32 0,-2-2 0,-7 17 0,-1-8 0,19-26 0,3 0 0,10-7 0,9-5 0,9 0 0,31-9 0,2-8 0,6 0 0,-22 1 0,-20 16 0,-10 1 0,-7 4 0</inkml:trace>
  <inkml:trace contextRef="#ctx0" brushRef="#br1" timeOffset="346753">24851 3091 24575,'23'0'0,"-10"0"0,10-4 0,2 2 0,2-9 0,10 5 0,-11-1 0,-6 2 0,-14 5 0,-1 0 0</inkml:trace>
  <inkml:trace contextRef="#ctx0" brushRef="#br1" timeOffset="347188">24933 3462 24575,'11'0'0,"21"0"0,-2-7 0,18 6 0,-15-5 0,-8 6 0,-14 0 0,-6 0 0</inkml:trace>
  <inkml:trace contextRef="#ctx0" brushRef="#br1" timeOffset="347605">24925 4069 8191,'20'0'0,"-2"0"5063,8 0-5063,-9 0 2818,3 0-2818,-4 0 429,1 0 1,-7 0 0,-5 0 0</inkml:trace>
  <inkml:trace contextRef="#ctx0" brushRef="#br1" timeOffset="347887">24956 4400 24575,'20'12'0,"2"-1"0,14-9 0,-9-5 0,7-10 0,-16 6 0,-3 2 0,-10 5 0</inkml:trace>
  <inkml:trace contextRef="#ctx0" brushRef="#br1" timeOffset="352387">22313 675 24575,'-4'-6'0,"2"-4"0,-7 9 0,3-9 0,-9 9 0,-7-4 0,1 5 0,-5 0 0,-2 0 0,-35 0 0,28-1 0,-2 2 0,-18 6 0,-1 3 0,9-1 0,2 1 0,-1 7 0,3 2 0,11-4 0,1 1 0,1 0 0,0 0 0,-22 18 0,1-2 0,8 3 0,2 0 0,19-7 0,0 3 0,10-10 0,2 24 0,2 7 0,-1 8 0,9-12 0,0-19 0,0 10 0,6-5 0,2 16 0,12-5 0,7-4 0,-6-10 0,7-2 0,-11-13 0,4 6 0,6-1 0,2 0 0,0-5 0,-1-1 0,-7-4 0,5 1 0,-4-6 0,13 6 0,-4-10 0,18 10 0,-6-4 0,-3-1 0,-10 5 0,-10-10 0,10 10 0,1-10 0,10 10 0,0-11 0,-9 5 0,-2-6 0,-10 0 0,10 0 0,2 0 0,9 0 0,16 0 0,-22 0 0,20-6 0,-8 5 0,-16-9 0,2-1 0,6 5 0,-1-1 0,-5-8 0,-1-2 0,6 4 0,0-1 0,-5-2 0,0-2 0,7 1 0,0-1 0,1 0 0,-2-1 0,20-10 0,-12 3 0,-18 10 0,0-9 0,-5 0 0,7-10 0,-5-4 0,-12 10 0,5-4 0,-17 12 0,4-16 0,-6 3 0,0-6 0,0 10 0,-6 10 0,-9-22 0,6 17 0,-16-20 0,9 14 0,-9 4 0,5 2 0,4 9 0,6 5 0,-6-5 0,-5-2 0,-6-5 0,0 9 0,-2-9 0,8 19 0,-4-15 0,5 18 0,-1-11 0,1 10 0,-18-10 0,-12 2 0,15-1 0,-1-1 0,-25-9 0,28 12 0,0 1 0,-15-1 0,8 8 0,-1 2 0,-22-1 0,22 6 0,3 1 0,-3 2 0,17 5 0,15-7 0</inkml:trace>
  <inkml:trace contextRef="#ctx0" brushRef="#br1" timeOffset="358320">27889 6447 8191,'0'3'0,"3"8"5063,19 38-5063,-12-1 0,12 2 0,4 4 0,-10-6 0,1 1 1409,14 7 0,1-1-1409,-8-6 0,-2-5 1719,11 13-1719,-7-21 6784,-18-11-6784,6-17 0,-18 1 0,-2-14 0,-7-5 0,-3 3 0,4-7 0,-3 13 0,3-9 0,-4 18 0,10-1 0,20 36 0,0-16 0,16 13 0,-9-27 0,5-36 0,-4-1 0,-1-5 0,-2-8 0,-1-3 0,0 3 0,-2 2 0,3-11 0,-18 17 0,4 22 0,-5-2 0</inkml:trace>
  <inkml:trace contextRef="#ctx0" brushRef="#br1" timeOffset="360303">28351 7596 24575,'12'-20'0,"-1"-2"0,2-38 0,-7 9 0,1-13 0,-7 29 0,0 29 0,0 22 0,6 7 0,-5 2 0,10-10 0,-5-4 0,5 0 0,4-5 0,3-16 0,6-11 0,-2-15 0,-7 1 0,-1-2 0,3-15 0,-1 39 0,-11 59 0,-5-6 0,0 2 0,3-3 0,0-4 0,-1 2 0,4-21 0,-1 4 0,-4-13 0,4 3 0</inkml:trace>
  <inkml:trace contextRef="#ctx0" brushRef="#br1" timeOffset="360972">28784 7468 24575,'0'41'0,"0"18"0,0-3 0,0-4 0,0-2 0,0-32 0,0-30 0,0-6 0,0-16 0,0-5 0,0 5 0,0-1 0,0-9 0,0 1 0,0-16 0,5 18 0,2 21 0,4 13 0,12 7 0,0 28 0,6 13 0,-2 16 0,-15-9 0,11 3 0,-15-24 0,6 5 0,-10-25 0,-4 3 0</inkml:trace>
  <inkml:trace contextRef="#ctx0" brushRef="#br1" timeOffset="361203">28810 7669 24575,'53'-29'0,"6"1"0,-28 12 0,-2 1 0,11-3 0,-19 13 0</inkml:trace>
  <inkml:trace contextRef="#ctx0" brushRef="#br1" timeOffset="364688">28595 8237 24575,'6'-5'0,"3"-1"0,-8-5 0,-18 0 0,-2 5 0,-25 2 0,12 10 0,4 4 0,7 3 0,9 3 0,1-1 0,5 6 0,14 10 0,2-4 0,9-2 0,-6-6 0,5 6 0,4 7 0,4 5 0,-6-2 0,-8-13 0,-14 3 0,-9-14 0,-15 13 0,7-17 0,-9 6 0,12-7 0,-10-4 0,9 4 0,-7-6 0,17-5 0,-7 4 0,12-4 0,-2 5 0</inkml:trace>
  <inkml:trace contextRef="#ctx0" brushRef="#br1" timeOffset="365521">28731 8529 24575,'-6'26'0,"5"4"0,-6 15 0,7-7 0,0 1 0,0-49 0,0-4 0,0-20 0,0-5 0,9-14 0,-2-5 0,16 23 0,-14 19 0,14 8 0,-16 8 0,9 16 0,-10 1 0,0 8 0,3 30 0,-2-31 0,2 30 0,-4-43 0,-5 0 0,0-6 0</inkml:trace>
  <inkml:trace contextRef="#ctx0" brushRef="#br1" timeOffset="365737">28736 8636 24575,'11'0'0,"0"0"0,12-13 0,8-3 0,3-9 0,-5 10 0,-17-3 0,-7 15 0,-5-6 0</inkml:trace>
  <inkml:trace contextRef="#ctx0" brushRef="#br1" timeOffset="373320">28675 778 24575,'0'11'0,"-16"38"0,8-5 0,1 7 0,-3 14 0,1 1-1303,-3-11 1,3-3 1302,7-5 0,1-6 0,-9-3 829,10-9-829,0-12 429,-5-7-429,4-31 0,-4-20 0,9 1 0,2-4 0,0 9 0,1-2 673,3-14 1,2-3-674,6-1 0,0 2 0,-8 15 0,2 0 0,5-9 0,1 8 0,0 20 0,0 4 0,-7 23 0,-7 45 0,-3-2 0,-2 6 0,1-2 0,0 0-631,0 5 1,0-3 630,0-20 0,0-2 0,6 22 0,-4-16 0,4-8 0,-15-22 0,7-7 0,-8-4 0</inkml:trace>
  <inkml:trace contextRef="#ctx0" brushRef="#br1" timeOffset="373503">28671 1285 8718,'-5'-6'0,"9"-3"5107,-3 3-5107,14 0 2739,19-5-2739,-1 9 0,-3-4 0,-13 6 0</inkml:trace>
  <inkml:trace contextRef="#ctx0" brushRef="#br1" timeOffset="373903">29057 1138 8191,'0'-16'0,"-5"9"5063,-10-3-5063,-3 20 2818,-11 10-2818,16 11 1719,-5 1-1719,17-8 6784,-6-9-6784,16-9 0,16-14 0,7-7 0,0-1 0,-8 4 0,-14 12 0,5 41 0,-8 20 0,-2-26 0,-2 1 0,-9 27 0,5-35 0,-15-7 0,-6 6 0,-3-14 0,-6 2 0,14-20 0,7 4 0,5-4 0</inkml:trace>
  <inkml:trace contextRef="#ctx0" brushRef="#br1" timeOffset="374255">29136 1327 24575,'10'-11'0,"15"-7"0,-2-1 0,8-10 0,-20 9 0,-16 15 0,-16 22 0,-2 16 0,9-1 0,8-2 0,6-14 0,14 1 0,3-10 0,19-1 0,-18-6 0,1 0 0</inkml:trace>
  <inkml:trace contextRef="#ctx0" brushRef="#br1" timeOffset="374753">29387 1390 24575,'26'-6'0,"0"-5"0,12 4 0,-8-1 0,6 7 0,-21 19 0,-43 23 0,0 4-260,0-15 1,-2-2 259,-8 10 0,9-2 0,10-15 0,55-5 0,19-27 0,-3 3 0,2-2 0,-9-3 0,-2 1 0,18-5 519,-56 24-519,-22-4 0,-10 10 0,10-13 0</inkml:trace>
  <inkml:trace contextRef="#ctx0" brushRef="#br1" timeOffset="375203">28464 1977 24575,'24'0'0,"19"-15"0,-10 8 0,2-2-1419,6-5 0,3-1 1419,4 2 0,3-1 0,-2 1 0,3-1 0,-3 2-744,8 3 1,0 0 743,-8-3 0,2-2 0,-3 4 0,9 8 0,-5 1 493,-12-8 1,-3 1-494,21 12 0,-72 7 0,-32 9 0,4-3 0,9-6 0</inkml:trace>
  <inkml:trace contextRef="#ctx0" brushRef="#br1" timeOffset="375435">28778 2053 24575,'5'5'0,"5"0"0,39-15 0,-9 1 0,5-1 0,-3 3 0,2-2 0,2 0 0,7-6 0,2-1 0,-5 3 0,1 4 0,-5 0 0,-2-8 0,-12 4 0,-27 12 0,-5-4 0</inkml:trace>
  <inkml:trace contextRef="#ctx0" brushRef="#br1" timeOffset="377635">28418 2435 24575,'5'-11'0,"5"-1"0,6 6 0,5 6 0,-10 6 0,11 23 0,-19-1 0,10 16 0,-13-5 0,-6-8 0,-16 12 0,2-23 0,-12 10 0,15-24 0,-3-2 0,8-4 0,2-9 0,5 2 0,10 6 0,5 5 0,6 16 0,5-7 0,1 7 0,-1-13 0,-10 2 0,-1-9 0</inkml:trace>
  <inkml:trace contextRef="#ctx0" brushRef="#br1" timeOffset="377903">28653 2668 24575,'14'32'0,"-2"-9"0,14-23 0,-10-10 0,-11-7 0,-11 0 0,-6 2 0,-3 9 0,-1 1 0,9 10 0,-2-4 0,9 4 0</inkml:trace>
  <inkml:trace contextRef="#ctx0" brushRef="#br1" timeOffset="378169">29051 2654 24575,'24'-12'0,"10"-4"0,3-7 0,-6 9 0,-7 8 0,-18 6 0,-1 0 0</inkml:trace>
  <inkml:trace contextRef="#ctx0" brushRef="#br1" timeOffset="379153">29347 2647 24575,'11'-5'0,"4"-5"0,1-8 0,8-16 0,-12 1 0,-3-1 0,6-15 0,-7-10 0,-8 62 0,0 6 0,5 16 0,1-14 0,23-15 0,-9-8 0,14-26 0,-13 16 0,-10-1 0,-1 50 0,-1 16 0,-7 5 0,7 6 0,1-1 0,-3-17 0,7-9 0,-8-22 0,-1-5 0</inkml:trace>
  <inkml:trace contextRef="#ctx0" brushRef="#br1" timeOffset="379854">29787 2604 8191,'-6'5'0,"1"5"5063,5 7-5063,0 11 2818,0 2-2818,0-4 1719,0-3-1719,-5-17 6784,4-10-6784,-4-12 0,11-23 0,2 4 0,4 6 0,-5 6 0,7 20 0,-7-6 0,10 18 0,-5 7 0,-4 11 0,-2-5 0,-1-2 0,-4-5 0,4-3 0,-5-2 0,0-5 0</inkml:trace>
  <inkml:trace contextRef="#ctx0" brushRef="#br1" timeOffset="380053">29769 2727 24575,'9'-11'0,"3"0"0,14-1 0,-4 6 0,-1 0 0,-11 6 0,-5 0 0</inkml:trace>
  <inkml:trace contextRef="#ctx0" brushRef="#br1" timeOffset="380836">28420 3089 24575,'51'-14'0,"0"0"0,0 0 0,-1 0 0,10-1 0,2 1 0,2 0 0,2 0 0,-13 3 0,2 0 0,2 0 0,0 0 0,-1 1 0,-1 0-1185,5 0 0,0 0 1,-2 1-1,1 0 0,-1 0 1185,1 1 0,2 0 0,-1 1 0,-4 0 0,-6 2 0,21-3 0,-15 3 1755,-13 5-1755,-46 5 238,-14-4 1,7 4 0,5-5 0</inkml:trace>
  <inkml:trace contextRef="#ctx0" brushRef="#br1" timeOffset="381604">29142 3165 8191,'-4'-6'0,"-16"1"5063,-11 24-5063,-3-5 2818,10 12-2818,10-6 1719,12-4-1719,15 9 0,15 7 0,4-8 6784,-1-2-6784,-15-7 0,-3-4 0,-6 10 0,-7-1 0,-12 1 0,-11-5 0,-2-6 0,-1-5 0,14-5 0,3 0 0</inkml:trace>
  <inkml:trace contextRef="#ctx0" brushRef="#br1" timeOffset="382119">29272 3382 24575,'0'15'0,"0"2"0,0 17 0,0-14 0,0 13 0,-5-25 0,4-9 0,-4-35 0,14-17 0,6 15 0,4 1 0,17-16 0,10 17 0,-20 30 0,-10 34 0,-9-12 0,3 16 0,-8-22 0,2 1 0,-4 9 0,-4-12 0,2 6 0,-2-14 0</inkml:trace>
  <inkml:trace contextRef="#ctx0" brushRef="#br1" timeOffset="382319">29335 3385 24575,'33'-19'0,"0"-1"0,4-1 0,-14 7 0,-18 9 0</inkml:trace>
  <inkml:trace contextRef="#ctx0" brushRef="#br1" timeOffset="384703">27700 2458 24575,'8'0'0,"16"0"0,22 0 0,0 1 0,5-2 0,-5-4 0,-1-1 0,5 2 0,-4-1 0,13-7 0,-35 6 0,-18 6 0,-1 0 0</inkml:trace>
  <inkml:trace contextRef="#ctx0" brushRef="#br1" timeOffset="384919">28082 2388 24575,'23'-6'0,"-9"1"0,13 12 0,-10 5 0,-6 6 0,-2 5 0,-9-2 0,-13 4 0,4-4 0,-5-6 0,7-6 0</inkml:trace>
  <inkml:trace contextRef="#ctx0" brushRef="#br1" timeOffset="385405">27584 3240 24575,'25'0'0,"14"0"0,23-9 0,-8-1 0,-17 1 0,-2 1 0,-2-2 0,0-1 0,-22 10 0,-6-4 0</inkml:trace>
  <inkml:trace contextRef="#ctx0" brushRef="#br1" timeOffset="385653">27915 3125 24575,'15'0'0,"2"5"0,11 4 0,-9 3 0,-1 7 0,-23-1 0,-8 8 0,1-2 0,1-8 0,11-7 0</inkml:trace>
  <inkml:trace contextRef="#ctx0" brushRef="#br1" timeOffset="386095">27681 3712 24575,'31'-6'0,"29"-10"0,-11 6 0,-12-3 0,0 2 0,8 9 0,-10-6 0,-11 3 0,-17 4 0,2-4 0</inkml:trace>
  <inkml:trace contextRef="#ctx0" brushRef="#br1" timeOffset="386302">28043 3569 24575,'11'11'0,"1"4"0,-6 1 0,0 0 0,-6 4 0,-13 5 0,5-7 0,-6 1 0,10-14 0</inkml:trace>
  <inkml:trace contextRef="#ctx0" brushRef="#br1" timeOffset="386719">27604 4338 24575,'33'0'0,"4"0"0,5 0 0,4 0 0,-14 0 0,5-6 0,-11 5 0,-2-12 0,-17 12 0,3-5 0</inkml:trace>
  <inkml:trace contextRef="#ctx0" brushRef="#br1" timeOffset="386971">27908 4235 24575,'46'-19'0,"-10"4"0,-21 15 0,-5 5 0,2 10 0,-5 3 0,-1 12 0,-26-2 0,3 8 0,-10-13 0,-2 1 0,-6 21 0,-2-12 0,22-14 0</inkml:trace>
  <inkml:trace contextRef="#ctx0" brushRef="#br1" timeOffset="387337">27606 4849 24575,'30'6'0,"12"-12"0,5-3 0,-4 2 0,1-1 0,-2-4 0,3-1 0,-3 0 0,-3 3 0,-4 0 0,15-6 0,-30 10 0,-14 6 0,-2 0 0</inkml:trace>
  <inkml:trace contextRef="#ctx0" brushRef="#br1" timeOffset="387585">28129 4670 24575,'10'0'0,"1"5"0,0 10 0,-5 3 0,-1 12 0,-15-7 0,-18 19 0,12-26 0,-10 10 0</inkml:trace>
  <inkml:trace contextRef="#ctx0" brushRef="#br1" timeOffset="387920">27607 5272 24575,'10'6'0,"1"-1"0,37-5 0,7-15 0,-11 6 0,1-1 0,-5-5 0,-2-1 0,23-2 0,-23-4 0,-22 19 0,-9-15 0,-2 16 0,-5-7 0</inkml:trace>
  <inkml:trace contextRef="#ctx0" brushRef="#br1" timeOffset="388186">28090 5052 24575,'9'-6'0,"10"2"0,0 8 0,16 20 0,-26-9 0,9 26 0,-18-28 0,-9 16 0,-11-16 0,-4 8 0,4-14 0,9 2 0</inkml:trace>
  <inkml:trace contextRef="#ctx0" brushRef="#br2" timeOffset="401269">17683 7360 8191,'8'6'0,"32"-4"2133,-4 1 1,2 0-2134,2-2 0,-1-2 0,0-3 0,-5-1 2909,5 3-2909,-15-6 1815,-5 8-1815,-7 4 1620,-2 2 1,-5 0-1,-5-1 1</inkml:trace>
  <inkml:trace contextRef="#ctx0" brushRef="#br2" timeOffset="401818">18275 7280 24575,'9'-12'0,"15"-7"0,9 4 0,3 0 0,-7 9 0,-13 6 0,0 0 0,-17 26 0,-12 15 0,-4 20 0,-2-3 0,13-18 0,20-9 0,11 0 0,14 6 0,-13-3 0,-2-5 0,-28-5 0,-2-11 0,-23 16 0,-4-15 0,-4 0 0,8-13 0,17-2 0,3-4 0</inkml:trace>
  <inkml:trace contextRef="#ctx0" brushRef="#br2" timeOffset="402836">19471 6953 24575,'-6'-15'0,"1"25"0,5 34 0,0 8 0,0 7-1588,0-12 0,0 2 0,0-1 1588,-1 15 0,2-2 0,5-7 0,3-8 0,1-7 1450,17-3-1450,-9-19 775,5 3-775,-2-14 0,-9-18 0,-9-11 2539,-14-8-2539,-9 1 0,-2 13 0,4 2 0,7 4 0,23-20 0,19 13 0,12-24 0,22 32 0,-23 0 0,-4 28 0,-24 10 0,-19 7 0,4-8 0,1-12 0,10-11 0,6-10 0,-5 0 0,3-6 0,-12-8 0,-16-1 0,-17-2 0,2 9 0,-4 8 0,27 6 0,2 0 0</inkml:trace>
  <inkml:trace contextRef="#ctx0" brushRef="#br2" timeOffset="403202">20322 7224 9913,'6'8'0,"1"0"5098,7 26-5098,-6-3 2547,6 25-2547,-6-12 1489,2 4-1489,-3-23 1382,-12-14 0,3-6 0,-2-5 0</inkml:trace>
  <inkml:trace contextRef="#ctx0" brushRef="#br2" timeOffset="403369">20301 7419 8191,'3'-7'0,"4"1"5063,19-7-5063,-4 6 704,36-7 1,-39 12-1,23-7 1</inkml:trace>
  <inkml:trace contextRef="#ctx0" brushRef="#br2" timeOffset="403687">20850 7189 24575,'20'-6'0,"-7"1"0,7 15 0,-14-3 0,-1 22 0,-5-10 0,4 11 0,11-7 0,3-1 0,3-4 0,-4 1 0,-11-7 0,-9 3 0,-9-9 0,-4 4 0,-4-9 0,-5 10 0,-7-3 0,4-1 0,8-1 0,16-6 0</inkml:trace>
  <inkml:trace contextRef="#ctx0" brushRef="#br2" timeOffset="405318">29712 7076 8191,'4'0'0,"22"-15"2531,8 6 1,3-1-2532,24-15 1409,-24 16 0,-2 2-1409,-9 1 0,-11 6 0,-10 0 0</inkml:trace>
  <inkml:trace contextRef="#ctx0" brushRef="#br2" timeOffset="405768">30137 6898 24575,'11'-22'0,"9"6"0,-3 12 0,-1 22 0,-7-5 0,-9 42 0,-13-16 0,10 19 0,-9-18 0,21-12 0,-2-8 0,12-6 0,-2 1 0,0 3 0,-6-1 0,-9-2 0,-13-9 0,-9 11 0,-1-14 0,-3 16 0,-2-17 0,4 4 0,-4-6 0,15-5 0,1 4 0,10-4 0</inkml:trace>
  <inkml:trace contextRef="#ctx0" brushRef="#br2" timeOffset="406285">31038 6456 8191,'-7'-6'0,"10"13"5063,14 38-5063,-5-9 0,-1 3 0,-2-3 0,-1 2 1229,-2 3 1,-2-1-1230,-4 16 884,0-20 1,0 0-885,0 14 1657,-5 0 1,4-35 0,-4-10 0</inkml:trace>
  <inkml:trace contextRef="#ctx0" brushRef="#br2" timeOffset="406604">31074 6861 24575,'25'-22'0,"8"-2"0,-10 23 0,7-1 0,-18 12 0,2 2 0,-13 3 0,8-4 0,27 4 0,14-23 0,7 1 0,-17-20 0,-26 9 0,-56-11 0,5 13 0,-25-4 0,27 14 0,15 6 0,14 0 0,2 0 0</inkml:trace>
  <inkml:trace contextRef="#ctx0" brushRef="#br2" timeOffset="407385">32309 6521 24575,'0'20'0,"0"26"0,-8-3 0,6 7 0,-7-16 0,9-14 0,0-9 0,0 0 0,0-7 0</inkml:trace>
  <inkml:trace contextRef="#ctx0" brushRef="#br2" timeOffset="407552">32212 6708 8191,'-6'-4'0,"20"-4"5063,3-11-5063,18 5 2818,-4-6-2818,-5 14 0,-10-1 0,-7 7 0</inkml:trace>
  <inkml:trace contextRef="#ctx0" brushRef="#br2" timeOffset="407868">32579 6482 24575,'24'-16'0,"0"9"0,3-8 0,-8 13 0,1 1 0,-20 12 0,-11 7 0,4-1 0,-2 4 0,20-5 0,5 2 0,8-3 0,-3-8 0,-5 7 0,-15-2 0,-24 14 0,-30 6 0,16-13 0,-4-1 0</inkml:trace>
  <inkml:trace contextRef="#ctx0" brushRef="#br2" timeOffset="408418">29891 8103 24575,'48'-32'0,"2"2"0,11-2 0,-17 13 0,4 0 0,3-1 0,4-1-1559,-2-1 0,4-2 0,2-1 1,2-1-1,2 0 0,1 0 1559,-9 5 0,3-2 0,1 1 0,1 0 0,0 0 0,1-1 0,-2 1 0,-1 1-366,4-2 0,-2 0 0,0 0 0,0 1 0,0-1 0,1 1 0,2-1 366,-2 1 0,3-1 0,1 0 0,0 0 0,-1 1 0,0 0 0,-4 2 0,-2 1 0,9-2 0,-4 2 0,-2 1 0,-1 1 0,1-1 417,0 0 0,2 0 0,-2 0 0,-4 2 1,-7 1-418,21-9 0,-27 14 0,-42 21 0,-53 6 0,-20-1 0,16 8 0,10-9 0,0 0 0</inkml:trace>
  <inkml:trace contextRef="#ctx0" brushRef="#br2" timeOffset="408735">30488 8463 9102,'19'-19'0,"7"-1"871,11-2 0,11-3 1,6-1-872,-3 4 0,5 0 0,3 0 0,3-1 0,-6 2 0,3-2 0,3-1 0,0 1 0,0 0 0,-2 1-238,-5 4 1,0-1-1,-1 2 1,0 0-1,0-1 1,0 1 237,2-1 0,1 0 0,0 0 0,-1 0 0,-2 2 0,-4 0 0,2 0 0,-4 1 0,-2 0 0,1 0 198,4-2 1,0-1 0,-1 0 0,-6 2-199,10-5 0,-6 1 559,0-4 1,-12 2 0,-27 14 0,-9-1-1</inkml:trace>
  <inkml:trace contextRef="#ctx0" brushRef="#br2" timeOffset="416091">25051 13121 8191,'0'-11'0,"0"0"5063,0 0-5063,0-4 2818,0 3-2818,0 29 1719,0 27-1719,-5 7 0,-1 9 0,5-14 0,1 2 0,-2 0 1744,-5-2 0,-3 1 0,3 2-1744,4 0 0,3 3 0,0 1 0,0 0 0,-3-2 0,-1 0 0,1 0 0,1 2-463,1 6 1,1 2 0,0 1 0,1-1 462,-1 2 0,0 1 0,0-1 0,0-2-782,0-6 0,0-2 1,1 0-1,-2-3 782,-3 6 0,0-3 0,0-2 0,3-2 0,1-2 0,-2-2-293,-3 4 1,-2 1 292,3-2 0,-1 2 0,2 2 0,2 7 0,0 1 0,0 0-271,-2-5 1,-2 0-1,1-1 271,0-3 0,0 0 0,1-5 0,2 0 0,-1-2 439,-3 16 0,-1 4-439,2-13 0,-1 2 0,2 2 0,2 8 0,0 2 0,0 2 382,-2-15 1,0 1-1,-1-1 1,2 0-383,1 11 0,2-1 0,-1-2 0,-4-9 0,0-2 0,0-1 0,3-2 0,1-1 0,-2-2 327,-3 6 1,-1-3-328,1-2 0,1-2 2372,2 25-2372,-11-32 645,11-6-645,-7-12 1845,8 4-1845,-9-5 0,18-1 0,16-9 0,9-2 0,8-3 0,14-6 0,3-1 0,3 4 0,3 1-599,-3-6 0,4-2 1,0 0 598,-1 4 0,0 0 0,4 0-589,-15-1 0,2-2 1,2 1-1,1-1 0,0 1 589,5 0 0,1 1 0,1 0 0,-1 0 0,-1 0-914,-7 1 1,-1 0 0,-1 1 0,0 0 0,1-1 913,0-1 0,1 0 0,-1 0 0,-1 1 0,-2 1 0,15 2 0,-3 2 0,4-2-322,-16-2 1,1-1 0,2-1 0,1 0 0,0 0 321,1 1 0,0 1 0,0-1 0,2 0 0,1 1 0,-1-1 0,2 0 0,2-1 0,0 1 0,0-1 0,-1 1-239,-1-1 1,0-1 0,0 1-1,0 0 1,-1-1 0,0 2 238,-1-1 0,0 1 0,0 0 0,-1 0 0,-1 0 0,-2 1 0,1 0 0,-2 1 0,-1 0 0,-1 0 0,1-1 0,1-1 0,1-1 0,0 1 0,-2 0 0,-1 1 200,1 2 1,-2 2-1,0 0 1,0-1-201,3-2 0,0-1 0,0 1 0,-3 1 0,4 1 0,-3 2 0,-3-1 0,8-5 0,-7 0 0,6 2 1827,-21-2 0,1 0-1827,17 5 2113,10 0-2113,-29-5 4247,-10 4-4247,-22-13 1526,6 3-1526,-30-1 0,18 3 0,-13 9 0</inkml:trace>
  <inkml:trace contextRef="#ctx0" brushRef="#br2" timeOffset="416402">29889 16727 24575,'15'0'0,"19"0"0,28 21 0,-10-10 0,-21 10 0,-3 3 0,-8-3 0,-10 12 0,-5-12 0,-20 10 0,-12 20 0,-16-3 0,18-17 0,-1-1 0,-10-1 0,2-8 0,18-15 0,1-6 0,9 0 0,1 0 0</inkml:trace>
  <inkml:trace contextRef="#ctx0" brushRef="#br2" timeOffset="419020">18939 17375 24575,'15'12'0,"-3"-5"0,8 5 0,-4-11 0,5 10 0,-5-10 0,9 10 0,9-9 0,-1 0 0,4 2 0,7 1 0,0 0 0,0-4 0,-1 0-276,-1 5 0,-3-2 276,17-4 0,-20-3 0,1-2 0,5 0 0,1-2 0,7-6 0,4 0 0,-3 3 0,5 0 0,-2 0 0,-8-2 0,0 0 0,1 0-285,12 0 0,3 0 0,-3-1 285,-8 1 0,-3 0 0,1 0 0,0 1 0,1 1 0,-2-1 0,6-4 0,-2 1 0,-2 6 0,-3 3 0,9-5 0,-17 4 0,3 2 0,1 2 0,1 1 0,-5-3 0,1-2 263,-2 2 1,3-2-264,21-3 0,5-2 0,-24 3 0,0-1 0,4 0-315,0 3 1,3 2 0,2-1 0,-1 0 314,12-3 0,1-1 0,-2 3 0,-5 4 0,0 2 0,-2-1-325,-7-3 1,-1-1 0,-2 2 324,15 2 0,-5 2 0,-18 0 0,-1-2-80,16-4 0,3-1 80,1 5 0,2-1 0,-12-4 0,1-2 0,-1 2 0,15 4 0,-1 1 0,-16-5 0,1-3 0,-1 3 0,17 5 0,1-1-220,-12-4 1,2-3 0,1 3 219,-3 4 0,0 2 0,-1-1 0,-1-3 0,-1 0 0,-3 1 0,9 2 0,-3 2 0,-8-1 0,-3 0 0,17 0 556,-21 0 1,3 0-557,3 0 0,3 0 0,8 0 0,0 0 0,-9 0 0,1 0 0,9 0 0,0 0 0,-10 0 0,1 0 0,11 0 0,1 0 0,1-5 0,-2 0 0,-5 4 0,-3-1 913,-12-3 0,-3 0-913,13 5 182,-24 0-182,0 0 782,0 0-782,0 0 25,18 6-25,-4 2 0,15 6 0,-9-1 0,-9-5 0,-6-2 0,-15-1 0,-2-4 0,-13 4 0,-5-18 0,-16 10 0,8-10 0,0 13 0</inkml:trace>
  <inkml:trace contextRef="#ctx0" brushRef="#br2" timeOffset="420216">18942 17192 8191,'-15'19'0,"-9"32"2330,7-18 0,-2 4-2330,-2 1 0,-3 3 0,0 0 0,-8 10 0,-1-2 0,-2 3 0,1-3 1433,9-12 1,5-5-1434,4 1 1768,20-18-1768,41-9 0,3-3 0,4-1 0,-5-2 0,1 0 2745,15 0 1,-3 0-2746,5 0 430,0-6-430,-24 5 0,-12-6 0,-20 7 0</inkml:trace>
  <inkml:trace contextRef="#ctx0" brushRef="#br2" timeOffset="421234">21469 17026 8191,'0'3'0,"0"20"5063,0 43-5063,0-23 0,0 2 0,0 3 0,0 0 0,0-9 0,0-3 0,0 19 2818,0-24-2818,0-7 0,0-14 0,0-5 0</inkml:trace>
  <inkml:trace contextRef="#ctx0" brushRef="#br2" timeOffset="421583">20993 18176 24575,'17'-5'0,"3"4"0,-4-10 0,30 1 0,8-13 0,-11 12 0,-1 1 0,5-7 0,-5 8 0</inkml:trace>
  <inkml:trace contextRef="#ctx0" brushRef="#br2" timeOffset="421884">21593 17999 24575,'28'-6'0,"-7"1"0,-10 23 0,-11-4 0,-1 12 0,-4-11 0,22 4 0,-3-6 0,6 10 0,-10-7 0,-10 0 0,-9 0 0,-3-5 0,-5 1 0,-3-6 0,4-1 0,0-5 0,6 0 0,5 0 0</inkml:trace>
  <inkml:trace contextRef="#ctx0" brushRef="#br2" timeOffset="423001">28674 16869 24575,'0'57'0,"8"3"0,-6 0 0,7 4 0,-9-26 0,4 1 0,-2-23 0,2-6 0</inkml:trace>
  <inkml:trace contextRef="#ctx0" brushRef="#br2" timeOffset="423433">28809 17717 9161,'0'3'0,"0"9"5120,0 19-5120,0 5 2670,6-4-2670,-4-2 0,4-18 0,-6-3 0</inkml:trace>
  <inkml:trace contextRef="#ctx0" brushRef="#br2" timeOffset="423603">28717 17833 24575,'29'-14'0,"22"-8"0,-17 9 0,1 1 0,1 3 0,0-1 0,0-8 0,-4 1 0,-2 12 0,-10-14 0</inkml:trace>
  <inkml:trace contextRef="#ctx0" brushRef="#br2" timeOffset="424001">29243 17627 8191,'5'-6'0,"13"1"5063,1 5-5063,0 14 2818,-10-2-2818,-9 14 1719,-13-2-1719,10-3 6784,-16 3-6784,17 6 0,10-6 0,10 8 0,8-12 0,-5-3 0,-11-5 0,-22-1 0,-11 1 0,-12-6 0,-10 0 0,20-6 0,1 0 0,19 0 0</inkml:trace>
  <inkml:trace contextRef="#ctx0" brushRef="#br2" timeOffset="424950">30511 17209 24575,'0'15'0,"-9"9"0,7 39 0,-8-9 0,0 3 0,8-2 0,1 1-793,-5 8 0,1-4 793,5 6 384,-7-15-384,6-65 0,-5-5 0,9-35 0,6-14 0,-3 22 0,1-2 0,1-1-247,4-10 1,1-3-1,1 4 247,3-8 0,1 7 0,-5 12 0,3 13 1156,6 24-1156,5 55 0,-13-6 0,-2 8 0,-4 0 0,0 5 0,-1-2 0,5 14 0,-2-1 0,-8-2 0,-1-7 0,10-10 0,-11-12 0,-5-26 0,4-1 0,-4-5 0</inkml:trace>
  <inkml:trace contextRef="#ctx0" brushRef="#br2" timeOffset="425367">30596 17649 24575,'53'-23'0,"-20"9"0,4-2-3277,6-1 0,5-3 0,-3 1 2532,4-1 0,-2-4 745,-7-3 0,1-3 0,-9 2 2818,-1-7-2818,-11-17 1719,-47 42-1719,-11 13 0,-3 16 0,8 4 6784,23 1-6784,19-13 0,13-7 0,6-4 0,-3 5 0,-10 1 0,6 34 0,-13 23 0,1-16 0,-3 2 0,-9 0 0,-2-2 0,4-6 0,-1-5 0,-6 3 0,8-20 0</inkml:trace>
  <inkml:trace contextRef="#ctx0" brushRef="#br2" timeOffset="425686">31294 17542 24575,'23'-30'0,"0"1"0,1-7 0,-4-1 0,-1-26 0,-23 17 0,-17 12 0,-15 47 0,1 10 0,14 14 0,4 9 0,5 0 0,4 2 0,3 11 0,8-1 0,10-19 0,5-5 0,25 13 0,-7-40 0,1-6 0,15-8 0,13-5 0,-34-12 0,-5-2 0,-2 10 0,3-17 0</inkml:trace>
  <inkml:trace contextRef="#ctx0" brushRef="#br2" timeOffset="427091">24835 16922 24575,'0'59'0,"5"-19"0,0 2 0,-4 4 0,0 5-1306,2 5 0,1 7 1,-1-1 1305,-2-2 0,-1-1 0,-1 4 0,1 0 0,0 3 0,0 1 0,0 0 0,1 0 0,-1 1 0,0-2 0,-1-2 0,-1-11 0,-2-1 0,0-1 0,2 1 0,1 10 0,1 2 0,0-1 0,-3-3 0,-4 3 0,-3-4 0,3 1 39,5 5 0,2 1 1,-2-2-40,-5-5 0,-2-1 0,3-11 0</inkml:trace>
  <inkml:trace contextRef="#ctx0" brushRef="#br2" timeOffset="428616">24849 14472 24575,'40'0'0,"-1"0"0,7 0 0,19-10 0,-16 2 0,1-4 0,-25 6 0,-18 6 0,2 0 0</inkml:trace>
  <inkml:trace contextRef="#ctx0" brushRef="#br2" timeOffset="428867">25703 14165 24575,'0'48'0,"0"4"0,6 10 0,-4-10 0,4-21 0,-6-15 0,0-7 0</inkml:trace>
  <inkml:trace contextRef="#ctx0" brushRef="#br2" timeOffset="429318">25620 14404 24575,'20'-21'0,"3"0"0,10-3 0,17-11 0,-22 18 0,2-1 0,14-8 0,1 0-576,-5 6 0,-1 1 576,-2 0 0,-1 2 0,7 2 0,-3 3 0,8-1 26,-13 5 1,-3 2-27,-8 6 0,-14 18 0,-5-5 0,-5 17 0,0-10 861,0 6-861,5-4 238,9 11-238,-1-19 0,2 12 0,-6-24 0,-8 12 0,-1-13 0,-18 17 0,-9-2 0,-5 5 0,7-8 0,10-3 0,4-9 0,0 9 0,5-9 0,1 4 0</inkml:trace>
  <inkml:trace contextRef="#ctx0" brushRef="#br2" timeOffset="430250">24683 18806 24575,'4'6'0,"2"-2"0,0 1 0,13-4 0,-6 4 0,17-5 0,-12 0 0,11 0 0,-3-6 0,2 4 0,-8-4 0,-10 6 0</inkml:trace>
  <inkml:trace contextRef="#ctx0" brushRef="#br2" timeOffset="430570">25627 18704 24575,'17'8'0,"2"-2"0,2-6 0,2-5 0,3 4 0,-14-4 0,-3 5 0</inkml:trace>
  <inkml:trace contextRef="#ctx0" brushRef="#br2" timeOffset="430852">26041 18602 8191,'38'-11'0,"-8"3"5063,-6 8-5063,-14 14 2818,-14 0-2818,-3 2 1719,-3 4-1719,11-8 6784,17 8-6784,-3-9 0,8 2 0,-17-3 0,-1 7 0,-10-1 0,-1-6 0,-9 0 0,8-9 0,-2 4 0</inkml:trace>
  <inkml:trace contextRef="#ctx0" brushRef="#br2" timeOffset="432300">24966 13083 8191,'-4'-2'0,"-2"4"5063,-9 25-5063,2 2 2818,-10 19-2818,9-20 429,0 0 1,9-22 0,5-1 0</inkml:trace>
  <inkml:trace contextRef="#ctx0" brushRef="#br2" timeOffset="432468">24946 13147 8191,'9'-10'0,"15"4"5063,-5 1-5063,9 9 2818,-13-2-2818,3 16 1719,3-9-1719,-7 15 6784,4-17-6784,-15 7 0,6-13 0,-9 4 0</inkml:trace>
  <inkml:trace contextRef="#ctx0" brushRef="#br3" timeOffset="465600">2738 1259 24575,'0'3'0,"-5"9"0,4 15 0,-4 7 0,5 9 0,0-3 0,0-2 0,0 3 0,0 2 0,0 1 0,-4 9 0,-1 0 0,4-4 0,0-4 0,-7 8 0,3-21 0,4-48 0,-4-10 0,5-28 0,4 11 0,3-4 0,-1-3 0,1-5-181,1 5 0,1-3 1,-1 1 180,0-14 0,-2 4 0,4 6 0,-2 6 0,-7 0 0,6 44 0,5 16 0,-9 19 0,20 13 0,-14-5 0,0 2 542,13 14-542,-9-19 0,1-5 0,2-13 0,11-18 0,-5-13 0,13-22 0,-4-7 0,-12 8 0,-1-1 0,7-7 0,-6 17 0,-14 61 0,-5 24 0,0-14 0,0 2 0,0 3-777,3 10 1,1 3 0,0-4 776,0 6 0,1-7 0,7 7 0,-6-49 0,-1-9 0,-4-6 0,4-1 0,-5-4 0</inkml:trace>
  <inkml:trace contextRef="#ctx0" brushRef="#br3" timeOffset="465949">3473 1499 24575,'4'-6'0,"12"-4"0,10 3 0,-3 1 0,1-1 0,-13 7 0,-5 0 0,-1 0 0</inkml:trace>
  <inkml:trace contextRef="#ctx0" brushRef="#br3" timeOffset="466115">3435 1667 24575,'15'0'0,"9"0"-4916,11-6 1,2-3 3425,0 1 2053,-1-5 1,-6 0-1,-24 6 1,0-2 0</inkml:trace>
  <inkml:trace contextRef="#ctx0" brushRef="#br3" timeOffset="466932">3859 1303 24575,'11'0'0,"0"0"0,12-13 0,28-9 0,-20 10 0,0-2 0,2-3 0,-3 1 0,12 4 0,-23-1 0,-19 39 0,-12 31 0,-8 6 0,11-11 0,1 2 0,2-18 0,2-1 0,3 2 0,2-2 0,-1 7 0,5-27 0,5-10 0,-3-5 0,2 0 0</inkml:trace>
  <inkml:trace contextRef="#ctx0" brushRef="#br3" timeOffset="467185">4392 1307 24575,'0'30'0,"0"-1"0,0-1 0,0 27 0,0 11 0,0-9 0,0-8 0,-14-36 0,0-3 0,-2-3 0,6-7 0</inkml:trace>
  <inkml:trace contextRef="#ctx0" brushRef="#br3" timeOffset="467367">4556 1318 24575,'44'-32'0,"1"0"0,0 1 0,-7 4 0,0 0 0,-1 4 0,12 0 0,-4 3 0,7-9 0,-27 15 0,-18 4 0,-2 5 0</inkml:trace>
  <inkml:trace contextRef="#ctx0" brushRef="#br3" timeOffset="468532">7168 719 24575,'4'-6'0,"-21"1"0,-17 13 0,-23 10 0,7 0 0,14-2 0,25-5 0,2-10 0,12 9 0,-6-4 0,8 17 0,-5 4 0,-4 14 0,-2 6 0,0-9 0,-1 1 0,-3 13 0,-1-1 0,-1 12 0,4-24 0,8-18 0,0-6 0,6 0 0,9-2 0,-1-2 0,6-5 0,-9-6 0,4 0 0,-3 0 0,-2 0 0,-5 0 0</inkml:trace>
  <inkml:trace contextRef="#ctx0" brushRef="#br3" timeOffset="468749">6899 1181 8191,'14'-16'0,"26"-9"4809,3 1-4809,-10 15 0,1-1 0,12-19 712,6 12 0,-27-1 1,-3 5-1</inkml:trace>
  <inkml:trace contextRef="#ctx0" brushRef="#br3" timeOffset="469001">7513 940 24575,'6'-5'0,"25"-3"0,-11 2 0,20-5 0,-19 10 0,-11-4 0,-5 5 0</inkml:trace>
  <inkml:trace contextRef="#ctx0" brushRef="#br3" timeOffset="469165">7482 1045 24575,'34'0'0,"1"0"0,23-15 0,-19-1 0,11-3 0,-23-6 0,-14 22 0,-1-10 0</inkml:trace>
  <inkml:trace contextRef="#ctx0" brushRef="#br3" timeOffset="469632">8394 710 8191,'-15'-6'0,"-5"23"5063,-8 23-5063,7 9 0,2 6 0,8-17 0,0 1 0,-2 11 0,4-4 0,9-7 2818,9-5-2818,11-8 1719,10-8-1719,9-5 3392,-7-22 0,-1-7-3392,-4-8 0,6-21 0,-54 17 0,-11 11 0,5 16 0,7 7 0,15 0 0,5-2 0</inkml:trace>
  <inkml:trace contextRef="#ctx0" brushRef="#br3" timeOffset="469916">8697 1022 24575,'-4'15'0,"2"-3"0,-2 16 0,10-10 0,13 8 0,10-16 0,7-16 0,-6-4 0,-9-13 0,-10-4 0,-18-16 0,-10 12 0,-25 0 0,-4 26 0,14 5 0,7 0 0</inkml:trace>
  <inkml:trace contextRef="#ctx0" brushRef="#br3" timeOffset="495180">3303 551 8191,'-5'-11'0,"3"1"5063,-7 3-5063,3 3 2818,-9 4-2818,3 0 1719,-8 0-1719,4 0 6784,-5 0-6784,-7 0 0,-2 8 0,-17-6 0,7 15 0,-14-5 0,6 9-1361,-8 7 1361,0-5 0,5 9-420,1-3 420,5 4 0,-5 1 0,4 0 0,12-11 0,-2 2 0,2 0 0,-1 2 0,-10 6 0,0 1 0,5 1 0,2 0-451,6-4 0,3 1 451,4 0 0,3 0 0,-11 24 456,13-18 0,1 4-456,-2 5 0,1 1 0,2 9 0,1 0 0,-1-9 0,3-1 210,7 6 0,3 0-210,0-10 0,0 1 0,5 18 0,0 3 0,0 1 0,0 0-798,0-8 1,0-2 797,6-1 0,-1-4 0,-2 15 444,8-26 0,4 1-444,-2-2 0,1-1 0,4 6 0,2-2 0,-2-7 0,0-2 0,7 14 350,-9-19-350,4 2 0,8 6 0,11 6 0,3-3 0,-6-11 1708,-11-10-1708,-6-4 0,6 4 0,15 6 0,19 0 0,-30-7 0,1-2-260,7-9 0,-1 0 260,22 19 0,-22-23 0,1-2 0,4 10 0,1 0 0,6-8 0,0-1 0,-4 4 0,-1-1 0,11-3 0,-2-2 0,10 1 0,2 0 0,3 0 0,-17 1 0,1-2-7,-4-1 1,3-2 0,-1-1 6,-2 2 0,0-1 0,-3-2 0,9-6 0,0-1 0,-7 3 0,2 1 0,-3-2 0,9-4 0,-1 0 0,-11 4 0,2-1 0,0 0 0,17-7 0,-3-1 0,-13 6 0,-3-1 0,0-2 0,-3 1 0,17-6 0,-18 4 0,0-2 0,-7 5 0,0 0 0,5-6 0,-2 1 0,1-3 0,-11 5 0,-13 7 0,6-9 0,1-2 539,8-14-539,0-1 0,-5 5 0,5-7 0,-5 7 0,7-9 0,0-11 0,-12 18 0,-2 0 0,2-23 0,-3 16 0,-2 1 0,-1-11 0,0 13 0,-1 1 0,2-16 0,-2 5 0,-3 19 0,-5 8 0,5-9 0,-6-10 0,0-3 0,0 3 0,0 3 0,0 6 0,-8-24 0,-3 3 0,4 19 0,-3-1 0,-15-18 0,15 4 0,-11 14 0,7-7 0,-10-3 0,6 16 0,-1-2 0,2-1 0,0 0 0,-15-22 0,6 5 0,7 10 0,3 9 0,-1-1 0,-23-22 0,15 20 0,-1 1 0,-1 5 0,1 3 0,-11-7 0,4 4 0,5 10 0,-4 1 0,-12-8 0,-16-1 0,4-7-352,22 21 0,-1 1 352,-21-16 0,-1 16 0,-8-2 0,31 3 0,-1 1 0,-7 6 0,-1 0 0,8-3 0,1 0 0,-3 3 0,1 2 0,-20-1 0,-9 0 0,32 0 0,-2 0 352,-11-1 0,0 2-352,9 3 0,1 0 0,-29-2 0,31 9 0,2 2 0,-5-4 0,-18 13 0,28-15 0,3 4 0,8-10 0,-40 20 0,35-17 0,-24 11 0</inkml:trace>
  <inkml:trace contextRef="#ctx0" brushRef="#br3" timeOffset="501797">7254 281 8191,'-5'-6'0,"4"-3"5063,-9 7-5063,0-2 2818,-11 4-2818,-6 6 1719,0 0-1719,1 1 6784,2 11-6784,-6-6 0,-21 19 0,-8-1 0,18-6 0,-1 3 0,0 0 0,0 0-391,7 0 1,1-1 390,4-3 0,2 0 0,-8 8 0,-8 17 0,23-20 0,-1 2 0,-3 7 0,0 2 0,1 1 0,3-1 0,-1 21 0,6-13 0,0 1 0,7-12 0,0 2 0,-5 19 0,-1 3 0,1-7 0,1-2 0,6-7 0,1-1 0,0 3 0,2-2 390,4-10 1,0 0-391,0 4 0,0 0 0,0 22 0,0-5 0,10-17 0,4-1 0,4 11 0,-1-11 0,3-1 0,12 3 0,5-2 0,-4-9 0,0-1 0,-13-14 0,18 10 0,11-5 0,-13-3 0,0 1 0,-5-2 0,1 0 0,13 0 0,1 0 0,-9 0 0,1-2 0,8-5 0,2-2 0,-1 5 0,-2-2 0,16-5 0,2 15 0,-24-15 0,7 5 0,-6-8 0,-5 5 0,1 0 0,25-3 0,-15 4 0,1-2 0,-7-3 0,-2-2 0,-5 1 0,1 0 0,10 1 0,0-2 0,20-7 0,-12 7 0,4 0 0,-8-9 0,0 1 0,-5 8 0,1 0 0,8-9 0,1 0 0,-1 3 0,-1 0 0,7-4 0,0 0-757,-2 4 1,-1 0 756,-13-6 0,-2 1 0,24 9 0,-24-11 0,1-2 0,2 6 0,1 1 0,8-6 0,0-4 0,-3-4 0,-1-1 0,-4 5 0,-3-1 0,-13 1 0,-1-1 0,22-11 0,-24 9 0,-3-4 0,1-4 0,-4 2 0,-1-1 0,9-12 0,-3 0 0,6-19 756,-15 17 1,-1-2-757,5 0 0,-2-1 0,-8 1 0,-2 0 0,7-15 0,-3 2 0,-10 13 0,-2 2-381,1 0 0,0-1 381,0 2 0,0 3 0,0-9 0,-4 13 0,-2-1 0,-5-18 0,-1 11 0,-3 1 0,-10-6 0,-5-11 0,1 24 0,4 2 0,1 3 762,-2 7-762,-4 2 0,-14-1 0,-2-1 0,-7-2 0,7 3 0,-1-7 0,-13 4 0,28 9 0,-2-1 0,-9-2 0,-2 0 0,0 1 0,1 2 0,4 5 0,2 0-231,1-6 1,1 4 230,-20 9 0,8-19 0,2 20 0,11-6 0,-1 0 0,-4 8 0,0-1 0,1-7 0,-1 0 0,1 8 0,-1 0 0,-5-8 0,0-1 0,8 9 0,-2 0 0,-19-8 0,-1-1 0,15 9 0,2 0 0,-2-3 0,1 0 0,9 3 0,1 2 230,-4-1 1,1 0-231,-23 0 0,21 3 0,-1 2 0,0 0 0,2 1 0,-15 4 0,-3 5 0,23-14 0,-9 12 0,0-6 0,8 6 0,8-1 0,9-6 0,4 8 0,-14 8 0,6-2 0,-2 1 0,13-15 0</inkml:trace>
  <inkml:trace contextRef="#ctx0" brushRef="#br3" timeOffset="509181">2021 4144 24575,'0'10'0,"4"-8"0,2-16 0,5 0 0,8-26 0,-3 4 0,-3 6 0,-2-3 0,-5-1 0,-2-1 0,5-24 0,-3 11 0,-5 24 0,5 9 0,-6 35 0,9 16 0,-7 16 0,13-4 0,-14-23 0,18-2 0,-11-10 0,15 1 0,1-27 0,5-17 0,0-11 0,-15 4 0,-1 1 0,11-4 0,-11 12 0,-1 44 0,-10 20 0,-4 9 0,2 7 0,0 2 0,0-8 0,0-1 0,3 1 0,-1-7 0,-1-14 0,4-5 0,0-14 0,-4-1 0,4-5 0</inkml:trace>
  <inkml:trace contextRef="#ctx0" brushRef="#br3" timeOffset="509514">2674 3935 8191,'23'-9'0,"-10"7"5063,15-12-5063,-12 12 2818,13-10-2818,-1 10 1719,-2-4-1719,-30 26 0,3-15 0,-19 15 0</inkml:trace>
  <inkml:trace contextRef="#ctx0" brushRef="#br3" timeOffset="509681">2679 4069 24575,'24'0'0,"19"-9"0,2 1 0,-2-2 0,-23-1 0,-15 10 0,-5-4 0</inkml:trace>
  <inkml:trace contextRef="#ctx0" brushRef="#br3" timeOffset="511966">3400 3720 8191,'5'-11'0,"-4"-3"5063,9 8-5063,-9-5 2818,4 0-2818,-5 0 1719,-5 5-1719,-1-3 6784,-5 7-6784,-4-2 0,3 4 0,-3 0 0,4 0 0,0 0 0,0 4 0,0-2 0,0 7 0,-7 10 0,-3 12 0,-4 26 0,10-18 0,7 16 0,13-37 0,13 14 0,1-24 0,6 5 0,-10-13 0,0-6 0,3-10 0,6-12 0,-1-7 0,-9 3 0,-1 13 0,-12 5 0,4 31 0,-5 0 0,0 39 0,0-4 0,0 6 0,0-22 0,0-12 0,0-13 0,0 4 0,0-3 0,0-2 0,0-5 0</inkml:trace>
  <inkml:trace contextRef="#ctx0" brushRef="#br3" timeOffset="512332">3611 3885 24575,'0'16'0,"-6"12"0,5 8 0,-5-2 0,10-1 0,22-8 0,-1-23 0,16-1 0,-11-23 0,-6-11 0,0-18 0,-14-1 0,-23 3 0,-11 14 0,-16 30 0,13 0 0,12 19 0,1-12 0,12 12 0,-7-13 0,9 4 0</inkml:trace>
  <inkml:trace contextRef="#ctx0" brushRef="#br3" timeOffset="522106">2147 4951 24575,'-6'5'0,"1"1"0,5 17 0,0 4 0,-6 21 0,4 18 0,-10-20 0,6 12 0,-7-41 0,3 3 0,-6-14 0,0-1 0,-10-34 0,4-13 0,13 8 0,1-3 0,2 2 0,4 1 0,14-19 0,6 12 0,16 14 0,3 6 0,-6 8 0,-5 7 0,-11 6 0,5 4 0,6-3 0,19 4 0,5-5 0,-12 0 0,-1 0 0,-30 0 0,2 0 0</inkml:trace>
  <inkml:trace contextRef="#ctx0" brushRef="#br3" timeOffset="522331">2675 4985 8191,'16'0'0,"9"0"5063,15 0-5063,-6 0 2818,-1 0-2818,-22-5 429,2 4 1,-10-4 0,6 5 0</inkml:trace>
  <inkml:trace contextRef="#ctx0" brushRef="#br3" timeOffset="522514">2805 5071 24575,'21'0'0,"9"-7"0,17-3 0,-13 2 0,1 0 0,26-3 0,-15 2 0,-29 9 0</inkml:trace>
  <inkml:trace contextRef="#ctx0" brushRef="#br3" timeOffset="522765">3252 4942 24575,'6'37'0,"-5"-2"0,-1 3 0,7 8 0,-1 0 0,-5-8 0,-1-1 0,6 24 0,-11-49 0,-5-2 0,-2-5 0,-4-14 0,9 6 0,1-6 0</inkml:trace>
  <inkml:trace contextRef="#ctx0" brushRef="#br3" timeOffset="522948">3306 4917 24575,'30'-19'0,"1"0"0,9-1 0,3 0 0,7-1 0,1 3 0,-7 5 0,-2 1 0,11-7 0,-35 17 0,-13-2 0</inkml:trace>
  <inkml:trace contextRef="#ctx0" brushRef="#br3" timeOffset="525997">1291 6626 8191,'8'0'0,"-1"0"5063,24 0-5063,15 0 2818,18 0-2818,-10 0 1719,-9 13-1719,-57 21 0,-6-5 0,-4 3 0,-3 0 0,-2 3 0,-15 15 0,0 1 0,10-10 0,1-2 3392,-1 2 0,2-3-3392,-9 14 0,44-31 0,19-11 0,16-5 0,8-5 0,-2 0 0,-6 0 0,-2 0 0,-14 0 0,-4 0 0,-9 0 0,5 0 0,-10 0 0,-2 0 0</inkml:trace>
  <inkml:trace contextRef="#ctx0" brushRef="#br3" timeOffset="526448">1826 6878 24575,'40'-6'0,"15"-4"0,-2 2 0,-8-1 0,-22 9 0,-20 0 0,-7 0 0</inkml:trace>
  <inkml:trace contextRef="#ctx0" brushRef="#br3" timeOffset="526614">1874 6963 24575,'14'12'0,"15"-5"0,9-1 0,9-6 0,-6-15 0,-5 6 0,-12-7 0,-11 11 0</inkml:trace>
  <inkml:trace contextRef="#ctx0" brushRef="#br3" timeOffset="528312">2582 6623 24575,'11'-5'0,"0"4"0,13-10 0,4 4 0,-1-1 0,-3 2 0,-18 40 0,-12 32 0,5-18 0,-1 2 0,-3-6 0,-1-1 0,2-6 0,0-3 0,2 4 0,-7 2 0,9-9 0,0-6 0,0-14 0,0-6 0</inkml:trace>
  <inkml:trace contextRef="#ctx0" brushRef="#br3" timeOffset="528614">2966 6772 8191,'-4'-6'0,"-2"1"5063,0 15-5063,1 10 2818,18 16-2818,2 10 1719,1-2-1719,3 0 6784,-17-13-6784,-5-1 0,-9-18 0,-4-3 0,1-9 0,-1 0 0,0-17 0,5 13 0,2-13 0</inkml:trace>
  <inkml:trace contextRef="#ctx0" brushRef="#br3" timeOffset="528813">3167 6580 24575,'31'-28'0,"-2"2"0,-1 10 0,2 8 0,4-13 0,-4 13 0,-10-6 0,-5 4 0,-9 9 0,-1-4 0</inkml:trace>
  <inkml:trace contextRef="#ctx0" brushRef="#br3" timeOffset="529084">3537 6887 24575,'10'0'0,"6"0"0,10-15 0,25-3 0,-20 4 0,1 0 0,3-1 0,-2 1 0,6 2 0,-17-1 0</inkml:trace>
  <inkml:trace contextRef="#ctx0" brushRef="#br3" timeOffset="529680">4116 6487 24575,'0'-11'0,"-9"5"0,-8 1 0,-5 12 0,0 4 0,12 7 0,5-2 0,5 0 0,9-10 0,3-1 0,9-10 0,-4 4 0,-1 5 0,-9 40 0,-4-11 0,0 3 0,-3 8 0,0 1 0,0-3 0,0-1 0,0 25 0,0-30 0,5-9 0,-4-22 0,4-5 0</inkml:trace>
  <inkml:trace contextRef="#ctx0" brushRef="#br3" timeOffset="529930">4201 6870 24575,'5'10'0,"16"11"0,7-12 0,23 6 0,-9-28 0,-6 1 0,-23-21 0,-16 9 0,-14-1 0,-1 10 0,-4 9 0,-3 14 0,12-5 0,1 10 0</inkml:trace>
  <inkml:trace contextRef="#ctx0" brushRef="#br3" timeOffset="530382">2522 7670 24575,'40'-20'0,"4"4"0,7 0 0,7-1 0,3 0-2114,-11 4 0,2-1 0,0 2 2114,-2 2 0,-1 1 0,3-1 0,1 0 0,4-1 0,0 0 0,-4 0 0,4 0 0,-4 0 0,3 1 0,-6 2 0,3 1 0,-2 0 0,-5-1 929,9-4 0,-9 2-929,8 7 255,-24-7 0,-26 10 0,-9 0 0</inkml:trace>
  <inkml:trace contextRef="#ctx0" brushRef="#br3" timeOffset="530747">3490 7703 24575,'-37'18'0,"10"0"0,12 27 0,29-6 0,3 15 0,10-18 0,-14-10 0,-8-11 0,-10-4 0,-5 0 0,-7-5 0,-3-19 0,8 9 0,3-13 0</inkml:trace>
  <inkml:trace contextRef="#ctx0" brushRef="#br3" timeOffset="530930">3830 7612 8191,'38'-8'0,"17"-3"5063,-15 0-5063,-3-2 0,-23 12 0,-14-4 0</inkml:trace>
  <inkml:trace contextRef="#ctx0" brushRef="#br3" timeOffset="531795">1974 9451 24575,'23'0'0,"12"-9"0,-2 4 0,0-1 0,9-4 0,2 6 0,-39 5 0,-5 4 0</inkml:trace>
  <inkml:trace contextRef="#ctx0" brushRef="#br3" timeOffset="531964">1966 9622 24575,'57'-9'0,"-23"1"0,1-1 0,27-9 0,-15 1 0,-29 11 0</inkml:trace>
  <inkml:trace contextRef="#ctx0" brushRef="#br3" timeOffset="532396">2995 9454 24575,'9'-6'0,"7"-3"0,15 1 0,4-7 0,5 7 0,-2 0 0,9-1 0,-5 7 0,-2-11 0,-19 11 0,-11-2 0</inkml:trace>
  <inkml:trace contextRef="#ctx0" brushRef="#br3" timeOffset="532813">3450 9291 24575,'48'-30'0,"-6"19"0,-8-2 0,0 2 0,1 11 0,-15 17 0,-16-4 0,-13 17 0,-2-7 0,-1 0 0,12-5 0,21 14 0,-3-12 0,1 9 0,-40-11 0,5-5 0,-21-3 0,16 3 0,10-12 0,1 5 0</inkml:trace>
  <inkml:trace contextRef="#ctx0" brushRef="#br3" timeOffset="533103">3326 9824 24575,'59'-22'0,"-1"-1"0,-15 14 0,0 0 0,15-15 0,-1 3 0,-17 19 0,-5 1 0,11-15 0,-11 15 0,-30-4 0</inkml:trace>
  <inkml:trace contextRef="#ctx0" brushRef="#br3" timeOffset="533312">3225 10058 24575,'52'-20'0,"-8"4"0,5-1 0,7-2 0,3 0-486,-7 2 0,2 0 0,-3 1 486,9-4 0,-5 2 0,-11 5 0,-9 1 0,-12 3 0</inkml:trace>
  <inkml:trace contextRef="#ctx0" brushRef="#br3" timeOffset="552262">2067 456 24575,'-21'20'0,"8"-10"0,-10 20 0,12-18 0,-11 18 0,13-15 0,-31 21 0,13 1 0,-2-7 0,-2 2 0,4 0 0,0 0 0,1-1 0,2-5 0,-10 3 0,37-19 0,14-18 0,30-4 0,1 1 0,9-9 0,6 0-374,-7 11 0,1 1 374,-7-2 0,1-2 0,-4 2 0,0 1 0,-13 3 0,-25 5 0,-30-13 0,-42 12 0,7-17 0,1 11 0,-5 1-362,6 1 1,-3-2 361,7 1 0,-4-2 0,5 3 360,-1 5 1,3-1-361,0-7 0,4 1 0,-3 7 0,8-10 0,27 28 0,19 19 750,1 9-750,10-4 0,2 4 0,-7 1 0,0 1 0,9 1 0,0-1 0,-3 1 0,-2-4 0,12 9 0,-6-32 0,-11-2 0,1-18 0,-6-14 0,4-43 0,7-8 0,-14 16 0,-2-4 0,3 1 0,-1 2 0,0 7 0,-1 2 0,-4 1 0,2 4 0,11 7 0,-12 9 0,4 8 0,0-6 0,-4 2 0,4 4 0,-5 1 0,0 4 0,0 1 0</inkml:trace>
  <inkml:trace contextRef="#ctx0" brushRef="#br3" timeOffset="555445">8843 3112 24575,'5'6'0,"1"-2"0,8-26 0,6-5 0,0-17 0,-5-7 0,4-5 0,-17 18 0,-1 1 0,16-16 0,-16 4 0,5 34 0,-6 14 0,0 39 0,4-3 0,2 3 0,1 5 0,2 0 0,-2-6 0,3-4 0,14-2 0,1-27 0,17-36 0,-18 5 0,-3-4 0,-3-4 0,-3 0 0,1-3 0,-4 2 0,-10-2 0,7 14 0,-9 39 0,-9 3 0,7 44 0,-7 4 0,9-20 0,0 0 0,0-9 0,0-2 0,5 24 0,-4-40 0,4-14 0</inkml:trace>
  <inkml:trace contextRef="#ctx0" brushRef="#br3" timeOffset="555830">9515 2930 24575,'17'-12'0,"1"-3"0,2 13 0,10-10 0,-7 11 0,2-6 0,-9 7 0,-15 0 0,3 0 0,-9 0 0</inkml:trace>
  <inkml:trace contextRef="#ctx0" brushRef="#br3" timeOffset="555995">9583 2989 24575,'20'0'0,"6"0"0,27-8 0,-8-10 0,-7 6 0,-20-3 0</inkml:trace>
  <inkml:trace contextRef="#ctx0" brushRef="#br3" timeOffset="556396">10092 2740 8191,'-9'-11'0,"2"2"5063,-8 9-5063,4 0 2818,5 26-2818,21 0 0,5 25 0,23-6 859,-18-16 1,-2 0-860,10 12 0,1 0 6784,-32-17-6784,-3-16 0,-10 5 0,-4-11 0,-11 2 0,-6-16 0,9 0 0,5-3 0,18 6 0</inkml:trace>
  <inkml:trace contextRef="#ctx0" brushRef="#br3" timeOffset="556628">10231 2713 8191,'23'-19'0,"23"-13"5063,-2 0-5063,-11 11 0,2 1 0,-2 5 0,-2 2 0,9-10 704,9 9 1,-42 9-1,2 5 1</inkml:trace>
  <inkml:trace contextRef="#ctx0" brushRef="#br3" timeOffset="556931">10595 2827 24575,'0'17'0,"5"-2"0,1-9 0,0 4 0,16-9 0,-9 4 0,16-20 0,-17-3 0,-3-10 0,-18 6 0,-21-1 0,4 13 0,-8-2 0,17 21 0,10-6 0,1 6 0</inkml:trace>
  <inkml:trace contextRef="#ctx0" brushRef="#br3" timeOffset="567728">9480 3975 24575,'0'20'0,"5"6"0,-4-5 0,10 4 0,-9-4 0,4 4 0,-11-3 0,-10 1 0,-5-3 0,-1-12 0,4 1 0,2-9 0,-5-22 0,1-9 0,5-15 0,8 7 0,11 15 0,13 0 0,17 1 0,-7 7 0,4 0 0,21 0 0,4 4 0,-8 2 0,0 2 0,8-2 0,-3 2 0,12 6 0,-26-13 0,-15 13 0,-10-4 0,1 0 0,-9 5 0,2-5 0</inkml:trace>
  <inkml:trace contextRef="#ctx0" brushRef="#br3" timeOffset="568048">10583 3841 24575,'6'-5'0,"8"4"0,-7-4 0,8 5 0,0 0 0,1 0 0,-4 0 0,-3 0 0</inkml:trace>
  <inkml:trace contextRef="#ctx0" brushRef="#br3" timeOffset="568211">10651 3972 24575,'50'-31'0,"-20"15"0,2 0 0,7-4 0,-1 2 0,11-4 0,-19 10 0</inkml:trace>
  <inkml:trace contextRef="#ctx0" brushRef="#br3" timeOffset="568446">11096 3781 24575,'8'27'0,"4"-6"0,4 13 0,-5-3 0,-5-7 0,-15 7 0,-3-14 0,-14-5 0,13-7 0,-1-5 0</inkml:trace>
  <inkml:trace contextRef="#ctx0" brushRef="#br3" timeOffset="568627">11463 3519 24575,'58'-30'0,"0"1"0,0 0 0,-9 5 0,2 1 0,-1 0 0,-5 3 0,12-3 0,-3 2 0,-3 1 0,-6 2 0,-2-2 0,-38 15 0</inkml:trace>
  <inkml:trace contextRef="#ctx0" brushRef="#br3" timeOffset="572911">8831 5221 8191,'3'-7'0,"21"-3"2462,9-2 1,7 0-2463,12-1 0,2 2 1417,3 1 1,-1 1-1418,-14 2 0,-4 3 1736,2 13-1736,-55 18 6733,4-2-6733,-17 11 155,14-16-155,-12 13 0,-4 4 0,-3 1 0,12-9 0,7-8 0,13-9 0,5-1 0,3-7 0,13-4 0,4 0 0,6 0 0,8 0 0,10 0 0,-11 0 0,-3 0 0,-14 0 0,-14 0 0,-1 0 0</inkml:trace>
  <inkml:trace contextRef="#ctx0" brushRef="#br3" timeOffset="573262">9735 5230 24575,'6'-5'0,"15"4"0,-2-8 0,19 1 0,-10 2 0,-2 0 0,-16 10 0,-5-2 0,-5 2 0</inkml:trace>
  <inkml:trace contextRef="#ctx0" brushRef="#br3" timeOffset="573429">9813 5345 24575,'34'-13'0,"12"-3"0,-4-13 0,-8 13 0,-21 3 0</inkml:trace>
  <inkml:trace contextRef="#ctx0" brushRef="#br3" timeOffset="574078">10522 4918 8191,'0'-11'0,"-4"5"5063,-2 1-5063,-5 5 2818,-4 0-2818,-5 18 0,-1 28 0,5-17 0,2 4 0,6 24 0,3 1 0,-11 5 0,14-24 0,9-4 0,23-5 0,-1-21 1719,21 6-1719,-16-28 6784,5-12-6784,-22-28 0,-5 21 0,-5 0 0,-21-22 0,6 18 0,-17 25 0,4 11 0,3 17 0,-2 1 0,14 11 0,1-12 0,5-8 0</inkml:trace>
  <inkml:trace contextRef="#ctx0" brushRef="#br3" timeOffset="574711">10820 4993 8191,'-21'-7'0,"4"5"5063,-3 14-5063,8 1 2818,2 8-2818,5 3 1719,5 7-1719,14 2 6784,8-6-6784,5-15 0,3-6 0,-6-19 0,-2 1 0,-7-18 0,-5-1 0,-24 2 0,5 8 0,-6 10 0,10 11 0</inkml:trace>
  <inkml:trace contextRef="#ctx0" brushRef="#br3" timeOffset="574912">11171 5084 24575,'49'-24'0,"6"3"0,-19 4 0,0 1 0,26-1 0,-32 11 0,-12 6 0</inkml:trace>
  <inkml:trace contextRef="#ctx0" brushRef="#br3" timeOffset="575178">11697 4857 24575,'-6'5'0,"15"18"0,0-4 0,31 31 0,-16-21 0,4 9 0,-28-13 0,-12-13 0,-20 3 0,0-13 0,10 4 0,3-6 0</inkml:trace>
  <inkml:trace contextRef="#ctx0" brushRef="#br3" timeOffset="575345">11881 4834 8191,'29'-30'0,"0"0"0,8 0 0,1 2 2531,0 0 1,1 3-2532,4 3 0,-4 3 0,-3 3 704,-4 6 1,-26 5-1,-1 5 1</inkml:trace>
  <inkml:trace contextRef="#ctx0" brushRef="#br3" timeOffset="575579">12259 4902 24575,'15'17'0,"2"-6"0,13-11 0,-10-11 0,0-2 0,-14-2 0,-11 4 0,-26-8 0,-7 11 0,1-5 0,11 13 0</inkml:trace>
  <inkml:trace contextRef="#ctx0" brushRef="#br3" timeOffset="575995">10308 5843 24575,'34'-7'0,"9"-14"0,-10 13 0,6 0-1256,10-7 0,8-3 1,3 0 1255,-3 3 0,2 0 0,3 0 0,2 0-422,-3 1 0,2 0 1,1 0-1,1 1 1,-3-1 421,-3 1 0,1-1 0,-2 1 0,-1 0 0,-4 3 0,14-2 0,-5 2 0,-6 1 0,0-1 0,-14 4 322,-29 6 0,-9 0 0,-9 0 0</inkml:trace>
  <inkml:trace contextRef="#ctx0" brushRef="#br3" timeOffset="576345">11241 5911 24575,'-33'13'0,"-1"16"0,31-1 0,12 33 0,8-5 0,3-6 0,-1-4 0,-18-24 0,-8 1 0,-8-3 0,-20-12 0,15-3 0,0-7 0,15-2 0</inkml:trace>
  <inkml:trace contextRef="#ctx0" brushRef="#br3" timeOffset="576494">11614 5728 8191,'37'-38'0,"-3"9"1265,-13 11 1,-7 10 0,-14 4 0</inkml:trace>
  <inkml:trace contextRef="#ctx0" brushRef="#br3" timeOffset="577103">12586 5225 24575,'21'-12'0,"17"-4"0,12 0 0,-6 6 0,1 1 0,-29 4 0,-1 4 0,-9-4 0,-1 5 0</inkml:trace>
  <inkml:trace contextRef="#ctx0" brushRef="#br3" timeOffset="577293">12636 5329 24575,'31'-6'0,"10"-8"0,-13 0 0,13-9 0,-23 16 0,-3-2 0</inkml:trace>
  <inkml:trace contextRef="#ctx0" brushRef="#br3" timeOffset="577747">13117 4965 24575,'23'-16'0,"0"0"0,2 9 0,4 7 0,-5 17 0,3 35 0,-9 6-677,-19-13 0,-6 1 677,-1-8 0,-4 0-149,-6 0 1,0-2 148,-7 8 0,4-11 0,32-27 0,33-17 0,1 3 0,4-4 0,1-5 0,2-2 10,3 3 0,-2 0-10,-15 1 0,-2 0 0,-3 4 1,-1 2-1,4-2 0,-9 0 0,-44 1 0,11 3 0,-15-1 0</inkml:trace>
  <inkml:trace contextRef="#ctx0" brushRef="#br4" timeOffset="595644">3578 2096 8191,'-10'-26'0,"10"-9"5063,6 21-5063,13-4 2818,-6 4-2818,8 12 1719,-8-8-1719,2 20 6784,-9 18-6784,-1 12 0,-9 3 0,-2 4 0,-1 8 0,0 3-1220,2-12 1,0 3-1,2-3 1220,4 14 0,1-5 0,-1-16 0,2-6 0,12-9 0</inkml:trace>
  <inkml:trace contextRef="#ctx0" brushRef="#br4" timeOffset="595812">3815 2802 24575,'0'0'0</inkml:trace>
  <inkml:trace contextRef="#ctx0" brushRef="#br4" timeOffset="596644">8130 1476 8191,'-18'-35'0,"17"7"5063,14 12-5063,12 8 2818,-8 4-2818,6 25 1719,-15 19-1719,4 24 6784,-12-3-6784,0-9 0,0-25 0,0-7 0,0-14 0,0-2 0</inkml:trace>
  <inkml:trace contextRef="#ctx0" brushRef="#br4" timeOffset="596812">8300 1810 24575,'16'0'0,"-9"-5"0,2 4 0,-9-4 0</inkml:trace>
  <inkml:trace contextRef="#ctx0" brushRef="#br4" timeOffset="600911">1802 9149 8191,'-9'-6'0,"2"1"5063,-4 1-5063,7 27 0,4 11 0,0 3 0,0 8 324,0 3 1,0 5 0,0 4-325,-3-3 0,-1 2 0,0 3 0,1 3-117,2-10 0,0 3 0,1 1 1,0 2-1,0 0 0,-1-1 117,-1 3 0,0 1 0,-1 1 0,0-1 0,1-2 0,1-1 0,0 0 0,1-2 0,0-1 0,1-2 0,-1-1 0,0 6 0,0-1 0,0-4 0,0-7 2336,0-1 0,0-6-2336,0-1 0,0-3 0,0 6 0,26-13 0,9-38 0,12-11 0,10 5 0,9 0 0,1-2-638,-16 2 1,0-3 0,1 1 0,3 0 637,-3 2 0,3 1 0,1 1 0,0 0 0,-1 0 0,5 0 0,-1 0 0,1 1 0,4-2 0,-10 2 0,4-1 0,1 0 0,1-1 0,1 1 0,-2 0 0,2 0 0,0 0 0,0 1 0,0-1 0,1 1 0,0-1 0,-6 2 0,2-1 0,0 0 0,0 0 0,-1 1 0,-2 0 0,-2 2 0,4-1 0,-1 1 0,-2 1 0,-3 0 0,-3 0 0,12-6 0,-4 0 0,-8 4 3245,16 7-3245,-30-11 0,-16 11 0,-13-2 0,-10 0 0,4-8 5680,-9 6-5680,3-16 0,-10-34 0,12 16 0,3-7 0,0 0-1255,-2 3 1,0-1 0,1-3 1254,1 0 0,1-4 0,2 0 0,1 2 0,3-3 0,3 2 0,-1-4 0,-2-1 0,-1-4 0,0-1 0,1 0 0,1-2 0,0-1 0,0 0 0,-1 0-344,-1 12 0,-1-1 1,-1-1-1,1 2 1,-2 2 343,0-3 0,0 0 0,-1 3 0,-2 5 0,-4-14 0,-1 9 0,-2-2 0,-10 34 0,-2 3 0,-30 11 0,3 12 0,-10 5-1525,1 2 0,-7 2 1,2 1 1524,4 0 0,2 2 0,-7 0 0,6-1 0,-5 1 0,-3 1 0,-1 0 0,1-1-72,3 0 1,-1-1-1,0-1 1,-1 2-1,-2 0 72,11-2 0,-3 0 0,0 0 0,-1 1 0,-1 0 0,2 0 0,0 0 0,-8 2 0,0 1 0,1 0 0,0-1 0,3 0 0,3-1 0,3-2 0,3 0 0,1 0 0,3-1 0,1 0 0,-18 6 0,4 0 0,7-4 577,11-3 0,5-3-577,0 0 0,4-1 0,-6 1 0,13 0 0,18-10 0,10 4 0</inkml:trace>
  <inkml:trace contextRef="#ctx0" brushRef="#br4" timeOffset="603013">12485 4689 8191,'-6'-5'0,"1"-1"5063,10 0-5063,30-15 0,15 5 0,11-2 0,-3-2 0,5-1 0,3-1-539,-7 4 0,3 0 1,0-1-1,-2 2 539,-5 1 0,0 1 0,-2 1 0,-1 0 0,7-3 0,-2 0 0,-5 4 864,-4 5 1,-5 1-865,-5-7 0,-4 1 4326,6 9-4326,-8-11 0,-21 11 0,-7 12 6468,-4 15-6468,5 14 0,0 7 0,-4 0 0,1 3-269,4 8 0,2 5 0,0 1 269,-3-5 0,0 0 0,0 2 0,1-8 0,1 2 0,0-1 0,0-1 0,1 6 0,0-3 0,-1-3-243,1 9 1,-2-7 242,3-1 0,-14-22 0,-6-11 0,-22 9 0,-1-9 0,-5-1 0,0-1 0,-4-1-356,-17 4 0,-4-1 356,10-2 0,-4 1 0,13-4 0,-6 2 0,-1-1 0,0 0-322,0 0 1,1 0 0,-2-1 0,-1 0 321,-8 2 0,-2-1 0,0 1 0,5-1 0,-4 2 0,5 0 0,2-4 0,-9-3 0,8-1 0,1 8 0,22-11 0,11-4 0,10-5 0,7 1 0,0-6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16:41.246"/>
    </inkml:context>
    <inkml:brush xml:id="br0">
      <inkml:brushProperty name="width" value="0.05292" units="cm"/>
      <inkml:brushProperty name="height" value="0.05292" units="cm"/>
      <inkml:brushProperty name="color" value="#00B0F0"/>
    </inkml:brush>
    <inkml:brush xml:id="br1">
      <inkml:brushProperty name="width" value="0.05292" units="cm"/>
      <inkml:brushProperty name="height" value="0.05292" units="cm"/>
      <inkml:brushProperty name="color" value="#C00000"/>
    </inkml:brush>
    <inkml:brush xml:id="br2">
      <inkml:brushProperty name="width" value="0.05292" units="cm"/>
      <inkml:brushProperty name="height" value="0.05292" units="cm"/>
      <inkml:brushProperty name="color" value="#FFC000"/>
    </inkml:brush>
    <inkml:brush xml:id="br3">
      <inkml:brushProperty name="width" value="0.05292" units="cm"/>
      <inkml:brushProperty name="height" value="0.05292" units="cm"/>
      <inkml:brushProperty name="color" value="#00B050"/>
    </inkml:brush>
  </inkml:definitions>
  <inkml:trace contextRef="#ctx0" brushRef="#br0">2462 4083 24575,'66'0'0,"-24"0"0,5 0 0,4 0 0,4 0 0,3 0 0,4 0 0,2 0-1204,-11 0 1,1 0 0,2 0 0,1 0 0,2 0 0,-1 0 1203,-3 0 0,2 0 0,0 0 0,1 0 0,0 0 0,0 0 0,0 0-299,3 0 0,0 0 1,0 0-1,1 0 0,-1 0 1,0 0-1,1 0 299,-2 0 0,1 0 0,-1 0 0,1 0 0,-1 0 0,0 0 0,0 0 0,6 0 0,0 0 0,0 0 0,0 0 0,-1 0 0,-1 0-52,-3 0 0,-1 0 0,0 0 0,-1 0 1,0-1-1,0 0 52,-2-1 0,1-1 0,-1 0 0,-1-1 0,-1 1 0,-1-2 0,3 1 0,-1-2 0,-2 1 0,-2-1 0,-2 0 0,13-3 0,-3-1 0,-7 0 1318,-5-2 0,-5 2-1318,17 6 0,-18 3 0,6 1 0,6 1 114,5 0 1,6 1 0,4 1 0,2 0-115,-10 0 0,3 1 0,2 0 0,2 0 0,1 0 0,0 1-232,-9-1 1,1 0 0,0 1 0,2-1 0,0 1 0,0 0 0,1 0 0,-1 0 231,2 1 0,1-1 0,-1 1 0,1 0 0,0 0 0,0 0 0,0-1 0,-1 0 0,-2 0 0,2 0 0,-1-1 0,0 1 0,-1-1 0,0 0 0,-3 0 0,-1 0-156,6-1 1,-1 1 0,-2 0 0,-2-1-1,-3 0 1,-3-1 155,3 1 0,-3-1 0,-4-1 0,-7 0 0,8-1 0,-25 0 0,-31 0 2527,4 0-2527,53 0 0,-4 0 0,13 0 0,6 0 5,-17 0 0,5-1 1,2 0-1,4 0 1,2 1-1,1-1-5,-9 0 0,3 1 0,1-1 0,2 1 0,1-1 0,1 0 0,1 1 0,1-1 0,0 1-344,-5-1 0,1 1 0,1-1 0,1 1 1,1-1-1,0 1 0,0-1 0,1 1 0,0-1 1,0 1-1,0 0 344,-3-1 0,1 1 0,1-1 0,-1 1 0,1 0 0,1-1 0,-1 1 0,0-1 0,0 1 0,-1 0 0,0 0 0,0-1 0,3 1 0,0 0 0,0 0 0,0 0 0,-1 0 0,0 0 0,0 0 0,-2 0 0,0 0 0,-2 0 0,-2 0 0,9 0 0,-1 0 0,-2 0 0,0 0 0,-3 0 0,-1 0 0,-3 0 0,-3 0 0,9 0 0,-2 0 0,-4 0 0,-6 0 0,-7 0 0,7 0 0,-10 0 0,16 0 0,-16 0 0,8-1 0,7-1 0,5-2-99,-10 1 0,4-2 0,4 0 0,3-1 0,2-1 1,2 0-1,1 0 0,1 0 99,-11 0 0,2 1 0,1-1 0,2 0 0,1-1 0,0 0 0,1 1 0,1-1 0,1-1 0,-1 1 0,1 0 0,-1-1 0,-4 1 0,0 0 0,0-1 0,1 1 0,0-1 0,0 0 0,1 0 0,0 0 0,0 0 0,1 0 0,-1 0 0,0-1 0,1 1 0,-1 0 0,-1 0 0,-1 0 0,1 0 0,1 0 0,0-1 0,-1 1 0,1-1 0,0 1 0,-1-1 0,1 1 0,-1 0 0,-1 0 0,0 0 0,-1 1 0,0-1 0,8 0 0,-1 0 0,1 0 0,-1 1 0,0-1 0,-1 1 0,-1-1 0,0 2 0,-2-1 0,0 0 0,-2 1 0,-1 0 0,6 0 0,-1-1 0,-1 1 0,-1 1 0,-1-1 0,-2 1 0,-1 0 0,-3 1 0,-1 0 0,9-1 0,-1 1 0,-2 0 0,-4 1 0,-5 0 0,-8 2 0,23-1 0,-30 6 0,-38-1 4537,9 0-4537,39-1 0,1-1 0,8 0 0,-4 0 0,5 0 0,2 0 1318,-8 0 0,1 0 1,2 0-1,-1 0-1318,-1 1 0,0-1 0,0 1 0,-1-1 0,10 2 0,-1-1 0,-4 1 0,12 1 0,-6-1 0,-16 1 0,-6 0 0,15 1 0,-19-2 0,-12-1 0,-4-1 0,-11 0 0,-2 0 0</inkml:trace>
  <inkml:trace contextRef="#ctx0" brushRef="#br0" timeOffset="4705">26373 7942 24575,'0'0'0</inkml:trace>
  <inkml:trace contextRef="#ctx0" brushRef="#br0" timeOffset="5450">26686 7786 24575,'-5'-11'0,"-1"5"0,-5-3 0,-4 7 0,-2-2 0,-17 16 0,-5 11 0,-2 17 0,14 2 0,-2 4 0,25-15 0,-10 25 0,19-15 0,6 1 0,0 4 0,0 1 0,3 9 0,2-3 0,1-20 0,-1-3 0,-4 26 0,0-29 0,-29 7 0,-5-16 0,-20 12 0,2-20 0,-1 5 0,1-15 0,1-17 0,16-14 0,6-1 0,17 3 0,0 20 0</inkml:trace>
  <inkml:trace contextRef="#ctx0" brushRef="#br0" timeOffset="5901">26799 8293 8191,'-10'-18'0,"-1"7"5063,-10 0-5063,5 10 2818,0-4-2818,4 15 1719,-1 6-1719,6 22 6784,0-8-6784,17 5 0,-3-24 0,12-5 0,-3-6 0,13-13 0,-15 5 0,8-1 0,-16 15 0,5 5 0,4 0 0,-2-16 0,-3 3 0,-4-7 0</inkml:trace>
  <inkml:trace contextRef="#ctx0" brushRef="#br0" timeOffset="6114">27160 7809 24575,'-6'59'0,"1"0"0,3-1 0,1 0 0,-5 4 0,1-3 0,4-14 0,2-5 0,5 20 0,-4-34 0,4-7 0,-6-13 0,0-1 0</inkml:trace>
  <inkml:trace contextRef="#ctx0" brushRef="#br0" timeOffset="7333">30409 7658 8191,'0'12'0,"-10"38"2403,3-5 1,0 6-2404,0-8 0,-2 2 0,2-1 0,0 11 0,0-3 0,-4-5 0,3-6 0,5-3 2850,-10-14-2850,12-18 1750,-4-44-1750,5-10 0,2 6 0,1-7 0,4 0 1816,5 1 0,4 0 0,0-1-1816,0-3 0,1-2 0,2 4 0,2 7 0,3 2 0,-2 6 0,17-14 271,-16 32-271,-7 51 0,-11 7 0,-3 7 0,2-4 0,0 2 0,-2 0-725,-1 18 0,-2-1 725,1-4 0,0-6 0,0-5 0,0-5 0,0-18 290,-4-9 1,2-12 0,-2-4 0</inkml:trace>
  <inkml:trace contextRef="#ctx0" brushRef="#br0" timeOffset="7466">30405 8059 24575,'40'-18'0,"0"0"0,-8 3 0,0 1 0,3 1 0,-4 2 0,2 0 0</inkml:trace>
  <inkml:trace contextRef="#ctx0" brushRef="#br0" timeOffset="7815">31095 7778 24575,'-20'0'0,"-1"0"0,-3 13 0,-2 1 0,3 20 0,8-5 0,13-7 0,8-4 0,5-17 0,21-10 0,6-4 0,-1-8 0,-10 45 0,-22 5 0,-4 19 0,-2 9 0,1-8 0,0 1-565,0-5 1,0 3 0,0-4 564,0 3 0,0-5 0,-3-3 0,0-7 0,1-8 0,-4-13 0,6-7 0</inkml:trace>
  <inkml:trace contextRef="#ctx0" brushRef="#br0" timeOffset="8115">31340 8052 24575,'13'-16'0,"3"-1"0,4-2 0,-2-9 0,-13-13 0,-6 16 0,-23 1 0,6 30 0,-11 8 0,17 20 0,-3-5 0,2 3 0,10 2 0,3 1 0,-2 1 0,6-4 0,27 13 0,18-26 0,-5-18 0,1-6 0,15-13 0,2 5 0,-42-2 0</inkml:trace>
  <inkml:trace contextRef="#ctx0" brushRef="#br0" timeOffset="8947">25903 9019 8191,'14'-13'0,"15"0"0,11-2 1176,5 0 0,6-3 1,4 2-1177,-2 1 0,2 1 0,3 0 0,1 0 0,-4 0 0,3 1 0,0-1 0,-1 2 0,-2 1 0,1 2 0,-2 1 0,0 1 0,0 0 0,6-1 0,1 0 0,-2 0 0,-6 1 0,10 1 0,-5-1 1059,0-2 0,-7-1-1059,-2-2 497,-44 8 0,-1 4 0,-9 0 1</inkml:trace>
  <inkml:trace contextRef="#ctx0" brushRef="#br0" timeOffset="10232">26563 9420 24575,'-6'9'0,"1"3"0,5 18 0,0 10 0,0 18 0,0-14 0,0 1 0,5-24 0,-4-10 0,4-2 0</inkml:trace>
  <inkml:trace contextRef="#ctx0" brushRef="#br0" timeOffset="10483">26688 9613 24575,'5'16'0,"5"-6"0,6-5 0,6-14 0,-5-3 0,-5-4 0,-7 0 0,-10 10 0,-15-5 0,-3 10 0,-4-1 0,12 3 0,10 4 0</inkml:trace>
  <inkml:trace contextRef="#ctx0" brushRef="#br0" timeOffset="10782">27085 9288 24575,'-10'22'0,"2"0"0,-3 6 0,5 2 0,6-13 0,5-2 0,5-16 0,18-30 0,-4 6 0,1-3 0,-1 2 0,-1 0 0,16-22 0,-21 34 0,-18 9 0</inkml:trace>
  <inkml:trace contextRef="#ctx0" brushRef="#br0" timeOffset="10949">27199 9343 24575,'5'16'0,"1"-1"0,5-4 0,6 4 0,12 5 0,3 1 0,2 11 0,-17-9 0,-8-4 0,-9-10 0</inkml:trace>
  <inkml:trace contextRef="#ctx0" brushRef="#br0" timeOffset="11382">26557 10567 8191,'0'3'0,"5"9"5063,-4 10-5063,12 28 2818,-2 1-2818,-1 10 1719,3-18-1719,-7-23 0,0-15 0,-1-5 0</inkml:trace>
  <inkml:trace contextRef="#ctx0" brushRef="#br0" timeOffset="11598">26801 10568 24575,'0'16'0,"0"9"0,6 8 0,-4-1 0,8-7 0,-8-10 0,2 0 0,-4-3 0,-9-1 0,7-6 0,-7-5 0</inkml:trace>
  <inkml:trace contextRef="#ctx0" brushRef="#br0" timeOffset="11714">26799 10616 24575,'30'-32'0,"-1"0"0,-1 8 0,-1 3 0,22-14 0,-20 26 0,-20 4 0</inkml:trace>
  <inkml:trace contextRef="#ctx0" brushRef="#br0" timeOffset="12014">27167 10346 24575,'0'29'0,"0"19"0,0 13 0,0-23 0,0 0 0,0 9 0,5-12 0,5-36 0,9-23 0,1-7 0,10-2 0,-4 1 0,-3 1 0,-7 12 0,-2 11 0,-14 4 0</inkml:trace>
  <inkml:trace contextRef="#ctx0" brushRef="#br0" timeOffset="12202">27330 10539 24575,'6'30'0,"-4"-6"0,21-5 0,1 8 0,7-9 0,1 8 0,-15-20 0,-6-1 0,-6-5 0</inkml:trace>
  <inkml:trace contextRef="#ctx0" brushRef="#br0" timeOffset="13048">26528 11691 24575,'21'-15'0,"-3"2"0,4 2 0,-2 5 0,-4 12 0,-5 10 0,-2 10 0,-9 9 0,-6 0 0,5-9 0,-10-7 0,14-8 0,11-5 0,31-16 0,-1 6 0,14-11 0,-20 15 0,1 0 0,-12 0 0,-3 0 0,-18-5 0,-1-1 0,-5-4 0,-14 4 0,1 1 0,-8 5 0,11 0 0,5 0 0</inkml:trace>
  <inkml:trace contextRef="#ctx0" brushRef="#br0" timeOffset="13433">27176 11487 24575,'0'28'0,"4"-5"0,-2 1 0,2-8 0,1-10 0,-4 3 0,9-8 0,-3-5 0,18-20 0,5-13 0,11-8 0,-13 14 0,-5 7 0,-17 18 0,-1 2 0</inkml:trace>
  <inkml:trace contextRef="#ctx0" brushRef="#br0" timeOffset="13633">27325 11511 24575,'15'11'0,"1"1"0,0-6 0,13 0 0,-10-6 0,10 0 0,-17 0 0,-3 0 0</inkml:trace>
  <inkml:trace contextRef="#ctx0" brushRef="#br0" timeOffset="14466">26750 12823 8191,'-5'-11'0,"4"22"5063,-4 22-5063,5 10 2818,0 12-2818,0-17 1719,0 2-1719,0-14 1696,0-2 0,0-18 0,0-1 0</inkml:trace>
  <inkml:trace contextRef="#ctx0" brushRef="#br0" timeOffset="14733">26998 12867 24575,'16'-7'0,"4"0"0,-13 12 0,8 6 0,-14 5 0,4 13 0,-5-6 0,0 10 0,0-16 0,0 7 0,14-17 0,-6 2 0,12-9 0,-14 0 0,-2 0 0</inkml:trace>
  <inkml:trace contextRef="#ctx0" brushRef="#br0" timeOffset="15150">27306 12723 24575,'0'20'0,"6"10"0,2-7 0,-1 6 0,4-13 0,-10-1 0,9-4 0,-4-10 0,15-12 0,-6-12 0,10-1 0,-16 9 0,0 10 0</inkml:trace>
  <inkml:trace contextRef="#ctx0" brushRef="#br0" timeOffset="15317">27412 12865 24575,'5'32'0,"7"-2"0,9-12 0,3-8 0,1-4 0,-13-1 0,-3-4 0,-9 4 0</inkml:trace>
  <inkml:trace contextRef="#ctx0" brushRef="#br0" timeOffset="16232">26675 14026 8191,'3'0'0,"8"-5"5063,22-16-5063,12 3 2818,-10-11-2818,-2 24 1719,-22 9-1719,-7 20 6784,-4 15-6784,0 17 0,0 1 0,0-20 0,0-1 0,6 12 0,1-6 0,0-22 0,3-14 0,-4-2 0,-1-4 0,0 0 0</inkml:trace>
  <inkml:trace contextRef="#ctx0" brushRef="#br0" timeOffset="16465">27023 14235 24575,'15'6'0,"-3"-1"0,7-5 0,-11-5 0,-9-1 0,-35-9 0,5 8 0,-16-1 0,31 8 0,6 0 0</inkml:trace>
  <inkml:trace contextRef="#ctx0" brushRef="#br0" timeOffset="16782">27339 13923 24575,'0'56'0,"6"8"0,4-18 0,-1-8 0,4-11 0,0-41 0,4-7 0,18-31 0,-17 23 0,9-1 0,-21 25 0,-1 5 0</inkml:trace>
  <inkml:trace contextRef="#ctx0" brushRef="#br0" timeOffset="16936">27460 14099 24575,'10'5'0,"10"-4"0,7 4 0,9-5 0,-8 0 0,-9 0 0,-14 0 0</inkml:trace>
  <inkml:trace contextRef="#ctx0" brushRef="#br0" timeOffset="18531">26941 15001 24575,'6'4'0,"-1"16"0,1 7 0,-4 30 0,4-4 0,0 1 0,-5-19 0,10-11 0,-10-12 0,4 4 0,-5-6 0,0-4 0,0-1 0</inkml:trace>
  <inkml:trace contextRef="#ctx0" brushRef="#br0" timeOffset="20080">27195 15037 24575,'15'0'0,"18"-6"0,5-9 0,-1 6 0,-14 1 0,-19 35 0,-14 34 0,8 4 0,-3-29 0,0-2 0,5 0 0,0-18 0,0-12 0</inkml:trace>
  <inkml:trace contextRef="#ctx0" brushRef="#br0" timeOffset="20549">27684 14942 24575,'0'27'0,"0"23"0,0-19 0,0 16 0,19-51 0,14-25 0,-3 3 0,0-3 0,10-16 0,-6 16 0,-29 24 0</inkml:trace>
  <inkml:trace contextRef="#ctx0" brushRef="#br0" timeOffset="20716">27815 15105 24575,'4'16'0,"7"0"0,14-10 0,-1-1 0,5-5 0,-8 0 0,-10-5 0,-2 4 0,-9-4 0</inkml:trace>
  <inkml:trace contextRef="#ctx0" brushRef="#br0" timeOffset="22448">30002 8501 24575,'3'0'0,"8"0"0,19 0 0,10 0 0,10 0 0,7 0 0,2 0-3009,2 0 0,1 1 0,3-2 3009,-2-3 0,2-2 0,1 0 0,-2 1 0,-9 3 0,-2 2 0,1 0 0,2-3 0,-1-2 0,3-2 0,1-1 0,1 0 0,-2 2 1,-4 2 1,-1 0 0,1 2 0,-1-1 0,1-1-2,0-1 0,2 0 0,-1-1 0,-2 0 0,-4 1 0,9 0 0,-5 0 0,-10 0 1790,3-5-1790,-60 10 0,-13 0 0,9 0 0</inkml:trace>
  <inkml:trace contextRef="#ctx0" brushRef="#br0" timeOffset="24483">30792 9090 24575,'-2'-5'0,"13"-3"0,11-3 0,9 4 0,-4 11 0,-11 17 0,-7 26 0,-24 9 0,-2-2 0,-1-17 0,-4-17 0,14-5 0,-3-2 0,5 3 0,15-11 0,7 0 0,15-5 0,9-13 0,-7 4 0,-4-5 0,-19 3 0,-5 10 0,-5-4 0</inkml:trace>
  <inkml:trace contextRef="#ctx0" brushRef="#br0" timeOffset="24848">31130 9141 10392,'5'-11'0,"1"5"5059,4-3-5059,5 7 2467,-8 7-2467,7 14 0,-29 28 0,1 4 0,-14 6 0,11-19 1427,3-14-1427,13-9 5230,1-9-5230,15-1 0,11-5 0,6-4 0,3-2 0,24-11 0,3 3 0,-37-1 0,-22 15 0,-7 0 0</inkml:trace>
  <inkml:trace contextRef="#ctx0" brushRef="#br0" timeOffset="26551">30790 10342 24575,'3'-4'0,"8"-2"0,21-7 0,0 7 0,-1 5 0,-15 16 0,-22 35 0,-15 8 0,-3 2 0,-3-17 0,20-28 0,24-1 0,-2-8 0,51-15 0,-34 5 0,13-15 0,-30 18 0,-10-4 0</inkml:trace>
  <inkml:trace contextRef="#ctx0" brushRef="#br0" timeOffset="26934">31264 10282 24575,'-22'0'0,"2"0"0,14 14 0,10 16 0,16 32 0,-3-29 0,0-1 0,13 27 0,-7-23 0,-17-17 0,-23-3 0,3 0 0,-6-5 0,11-6 0</inkml:trace>
  <inkml:trace contextRef="#ctx0" brushRef="#br0" timeOffset="27115">31576 10193 8191,'34'-28'0,"17"-5"1265,-10 11 1,-4 4 0,-23 13 0</inkml:trace>
  <inkml:trace contextRef="#ctx0" brushRef="#br0" timeOffset="29181">30809 11458 24575,'16'-5'0,"6"-9"0,18-6 0,-6 4 0,-10-3 0,-8 17 0,-1 22 0,-15-4 0,4 21 0,-20-15 0,14 0 0,-7 0 0,9-1 0,5 0 0,-4-5 0,-1-1 0,-11-4 0,-1-1 0,-4-4 0,5-1 0,1 0 0,-1-9 0,5 8 0,1-9 0</inkml:trace>
  <inkml:trace contextRef="#ctx0" brushRef="#br0" timeOffset="29448">31294 11482 8191,'12'19'0,"-6"-1"5063,5 13-5063,-5-15 2818,5-7-2818,-5-14 1719,-1-6-1719,-15-2 6784,-3-7-6784,-8 11 0,2 0 0,0 15 0,11-4 0,-1 4 0</inkml:trace>
  <inkml:trace contextRef="#ctx0" brushRef="#br0" timeOffset="31147">31187 11539 8191,'-5'-6'0,"-1"1"5063,0 10-5063,1 22 2818,5-6-2818,0 16 1719,0-21-1719,5 4 6784,18-4-6784,1 0 0,19-12 0,-15-1 0,1-26 0,-18 14 0,7-20 0,-16 7 0,-15-6 0,3 11 0,-31-3 0,9 32 0,-10-3 0,3 19 0,18-12 0,8-3 0</inkml:trace>
  <inkml:trace contextRef="#ctx0" brushRef="#br0" timeOffset="32381">31039 12880 8191,'-6'-5'0,"-3"-1"5063,7-5-5063,-2 1 2818,8-1-2818,2 0 1719,17-13-1719,-9 14 6784,9-8-6784,-11 27 0,-6 2 0,0 27 0,-6-6 0,0 24 0,-15-8 0,-3 9 0,-10-16 0,20-13 0,28-18 0,12-7 0,9-6 0,7-7 0,6-5 0,-2 0 0,-7 3 0,-2 0 0,0-4 0,8-3 0,1-4 0,-11-4 0,-8-7 0,-16-1 0,-35-10 0,-15 1 0,-15 36 0,23 18 0,41 47 0,3-19 0,4 1 0,-1 0 0,2-1 0,0 0 0,-3-5 0,-11 0 0,-17-12 0,-10-11 0,0-5 0,2-5 0,4 0 0,5-5 0,-4-5 0,9-11 0,24-25 0,-1 16 0,3-2 0,1 0 0,0 2 0,18-15 0,-29 25 0</inkml:trace>
  <inkml:trace contextRef="#ctx0" brushRef="#br0" timeOffset="33633">31049 13867 8191,'-6'8'0,"5"-1"5063,-14 44-5063,-11 3 2818,6 7-2818,-10-14 1719,32-28-1719,5-19 6784,28-14-6784,-15 1 0,12-1 0,-20 18 0,4 25 0,-9 3 0,5 13 0,-6-20 0,6-10 0,-6-10 0,-1-5 0</inkml:trace>
  <inkml:trace contextRef="#ctx0" brushRef="#br0" timeOffset="33881">31249 14059 24575,'0'17'0,"14"-1"0,0-19 0,8 2 0,-5-14 0,-11 4 0,-2-5 0,-18 4 0,-3-5 0,-10 16 0,6-4 0,4 19 0,10-12 0,1 7 0</inkml:trace>
  <inkml:trace contextRef="#ctx0" brushRef="#br0" timeOffset="36731">31045 14936 24575,'-1'-5'0,"7"-2"0,6 0 0,7-5 0,-3 10 0,0-4 0,-1 11 0,-9 18 0,-1-3 0,-18 26 0,5-26 0,-15 12 0,4-16 0,2-4 0,0-3 0,11-4 0,11 2 0,8 9 0,17-2 0,3 10 0,-6-10 0,-3 0 0,-18-10 0,-2-4 0</inkml:trace>
  <inkml:trace contextRef="#ctx0" brushRef="#br0" timeOffset="37216">31518 14791 24575,'-15'0'0,"3"0"0,-7 17 0,6-4 0,-5 48 0,4-12 0,2 3 0,5-8 0,1-1 0,-4 8 0,3-5 0,7-14 0,9-17 0,7-9 0,6-6 0,-6-19 0,-6 6 0,-19-10 0,-3 12 0,-9 5 0,2 10 0,8-2 0,5 7 0</inkml:trace>
  <inkml:trace contextRef="#ctx0" brushRef="#br1" timeOffset="55950">27167 13582 24575,'-15'0'0,"-6"0"0,4 5 0,-3-4 0,9 4 0,-14-5 0,6 5 0,-11-4 0,13 9 0,1-9 0,6 4 0,-6-1 0,-1 2 0,-5 5 0,-4 1 0,8-6 0,3 5 0,1-9 0,3 7 0,-5-3 0,-4 6 0,4 0 0,-8 9 0,-4 8 0,7-2 0,0 5 0,10-10 0,5-6 0,-3 0 0,7-1 0,-9 10 0,4 3 0,-6 7 0,0-8 0,7-6 0,-5-6 0,5 0 0,0 2 0,-4 4 0,9 1 0,-10-1 0,9 5 0,-4-4 0,6 11 0,0-14 0,0 4 0,0-13 0,0 13 0,0-4 0,0 10 0,5-8 0,-4-4 0,13 0 0,-12-6 0,12 6 0,-4-4 0,23 24 0,15 3 0,-23-18 0,1 1 0,4 0 0,-1-3 0,16 9 0,-9-13 0,-7 2 0,-9-17 0,5 10 0,-2-5 0,7 1 0,-13-2 0,-2 0 0,-4-4 0,5 4 0,9-5 0,7 0 0,1 0 0,-4 0 0,-8 0 0,0 0 0,8 0 0,3-6 0,9-2 0,-9 0 0,-2 2 0,-14 1 0,4-1 0,-3-5 0,4 1 0,2-6 0,-6 9 0,6-16 0,-6 10 0,6-13 0,-1 5 0,3-4 0,4-12 0,-3 7 0,-4-2 0,-12 15 0,0 1 0,-9 0 0,9-1 0,-9-2 0,8-2 0,-8-6 0,9 0 0,0-6 0,-3 5 0,1-2 0,-8 9 0,0-11 0,0 17 0,0-13 0,-8 0 0,1 8 0,-12-15 0,2 11 0,-3 5 0,-4-7 0,2 12 0,-2-9 0,13 7 0,-8 4 0,17-6 0,-24 16 0,15-16 0,-17 10 0,6-8 0,-10 4 0,-3 4 0,-5-7 0,-6 13 0,11-9 0,-3-1 0,-9 2 0,-1-1 0,-6-5 0,2-1-493,8 1 0,3 3 493,2 4 0,6 1 0,10-1 0,-2 9 0</inkml:trace>
  <inkml:trace contextRef="#ctx0" brushRef="#br1" timeOffset="60431">28161 7876 24575,'-6'5'0,"-5"10"0,10 3 0,-5 32 0,-3 1 0,4-9 0,-1 1 0,-4 19 0,-4-10 0,13-24 0,-4-30 0,5 4 0,0-39 0,0-8 0,0 12 0,0-3 0,0-2 0,0 0 0,0-22 0,13 9 0,-10 26 0,19 5 0,-15 9 0,8 3 0,-4 3 0,1 24 0,4 27 0,-6-8 0,-1 3 0,2 3 0,-1 0 0,-4-5 0,0-3 0,2 11 0,-3-23 0,-4-9 0,4-4 0,-5 0 0,0-5 0,0-1 0</inkml:trace>
  <inkml:trace contextRef="#ctx0" brushRef="#br1" timeOffset="60630">28096 8207 9463,'12'-19'0,"9"-1"5117,5 4-5117,16-10 655,-23 18 0,4-6 1,-18 9-1</inkml:trace>
  <inkml:trace contextRef="#ctx0" brushRef="#br1" timeOffset="61379">28426 7958 24575,'0'3'0,"0"-1"0,0 13 0,0 0 0,8 18 0,-6 17 0,7-6 0,-9 1 0,0-25 0,0-3 0,0 2 0,0-21 0,0-25 0,0-33 0,3 24 0,0 1 0,-2-18 0,5 21 0,-6 31 0,5 11 0,2 16 0,9-1 0,1 1 0,0-19 0,2-7 0,1-19 0,7-20 0,-11-3 0,12-4 0,-25 20 0,10 17 0,-7 32 0,4 5 0,-2 19 0,11-1 0,-8 19 0,10-14 0,-10-5 0,-2-31 0</inkml:trace>
  <inkml:trace contextRef="#ctx0" brushRef="#br1" timeOffset="61716">28983 7920 24575,'-41'0'0,"-2"25"0,20-14 0,-2 24 0,29-14 0,2 2 0,19 5 0,-2-9 0,3-1 0,-16-6 0,-5-1 0,-14 12 0,-2-8 0,-34 21 0,27-26 0,-16 7 0</inkml:trace>
  <inkml:trace contextRef="#ctx0" brushRef="#br1" timeOffset="62113">28004 8656 24575,'47'-26'0,"7"4"0,13-1 0,-15 5 0,6-2 0,1 1 0,-1 1-828,-8 3 0,-2 1 1,1 0-1,2-1 828,2 0 0,4-2 0,1 0 0,-5 2 0,-8 4 0,3 1 0,-7 4 520,-2-2 0,-10 7-520,-23 7 135,-22 10 1,10-9 0,-1 3 0</inkml:trace>
  <inkml:trace contextRef="#ctx0" brushRef="#br1" timeOffset="64079">28380 9165 8191,'-16'19'0,"8"26"5063,-8-1-5063,15 19 2818,-6-24-2818,7-1 1719,0-4-1719,0-14 1696,0-9 0,0-5 0,0-2 0</inkml:trace>
  <inkml:trace contextRef="#ctx0" brushRef="#br1" timeOffset="64380">28428 9399 24575,'0'10'0,"0"5"0,0 2 0,10-1 0,2-6 0,9-10 0,-4-6 0,-2-10 0,-9 0 0,-10-1 0,-8 1 0,-4 10 0,0 1 0,5 5 0,0 5 0,5-4 0,2 4 0</inkml:trace>
  <inkml:trace contextRef="#ctx0" brushRef="#br1" timeOffset="64680">28820 9130 24575,'-16'51'0,"7"-5"0,1 5 0,-3 0 0,-1 0 0,2 7 0,-1-2 0,2-19 0,0-4 0,-1 1 0,-1-19 0,10-5 0,-4-9 0,5 4 0</inkml:trace>
  <inkml:trace contextRef="#ctx0" brushRef="#br1" timeOffset="65197">28951 9394 24575,'33'-25'0,"-8"10"0,-7 15 0,-12 11 0,0 35 0,-12-2 0,4 22 0,-4-24 0,6-9 0,0-18 0,0-9 0,0-1 0</inkml:trace>
  <inkml:trace contextRef="#ctx0" brushRef="#br1" timeOffset="65448">29144 9528 24575,'5'12'0,"16"-12"0,-6-16 0,11-7 0,-25 2 0,2 5 0,-17 10 0,7 2 0,-13 8 0,2 11 0,6-6 0,1 5 0</inkml:trace>
  <inkml:trace contextRef="#ctx0" brushRef="#br1" timeOffset="67063">28427 10345 24575,'15'48'0,"-8"-21"0,1 15 0,-3-22 0,-4-8 0,4-1 0,-5-6 0</inkml:trace>
  <inkml:trace contextRef="#ctx0" brushRef="#br1" timeOffset="67297">28649 10364 24575,'6'21'0,"-4"0"0,4-5 0,-1 4 0,-4-3 0,4 5 0,-18 2 0,5-11 0,-6 0 0,9-13 0</inkml:trace>
  <inkml:trace contextRef="#ctx0" brushRef="#br1" timeOffset="67464">28754 10285 8191,'24'-25'0,"5"0"5063,8 0-5063,-6 4 0,-13 10 0,-9 5 0</inkml:trace>
  <inkml:trace contextRef="#ctx0" brushRef="#br1" timeOffset="67679">29016 10133 10715,'6'17'0,"-1"-4"5024,-5 24-5024,-9 11 1205,8-11 1,0 2-1206,-3 6 0,0-1 0,0-9 0,1-1 1387,2 19-1387,-5-37 1259,1-1 1,4-9-1,-4-1 1</inkml:trace>
  <inkml:trace contextRef="#ctx0" brushRef="#br1" timeOffset="68048">29177 10407 24575,'21'-9'0,"2"1"0,5-3 0,-12 10 0,-7 11 0,-9 6 0,0 29 0,0-10 0,0 20 0,0-20 0,0-10 0,0-5 0,9-14 0,-7-1 0,7-5 0</inkml:trace>
  <inkml:trace contextRef="#ctx0" brushRef="#br1" timeOffset="68297">29398 10555 24575,'10'6'0,"18"-1"0,13-5 0,21-13 0,-24 1 0,-8-20 0,-47 6 0,-5 5 0,-21 9 0,12 12 0,-2 4 0,15 7 0,-2-4 0,14 2 0,2-9 0</inkml:trace>
  <inkml:trace contextRef="#ctx0" brushRef="#br1" timeOffset="69697">28432 11478 8191,'0'-10'0,"5"-1"5063,10 0-5063,2 5 2818,4 1-2818,-1 5 1719,-7 9-1719,-2-2 6784,-5 13-6784,-14 21 0,-7-6 0,-2 13 0,3-24 0,19-13 0,11-6 0,15-11 0,2 4 0,-7-4 0,-6 11 0,-5 1 0,-3 0 0,3-6 0,-4-1 0,-5-13 0,-1 2 0,-22-4 0,7 6 0,-17 5 0,15 5 0,2 4 0,5 2 0,5 0 0,0-1 0</inkml:trace>
  <inkml:trace contextRef="#ctx0" brushRef="#br1" timeOffset="69966">28888 11323 24575,'0'36'0,"0"-4"0,0 4 0,0-2 0,0 3-1209,0 13 1,0 1 1208,1-9 0,-2-1 386,-3 5 0,-2-1-386,-2 16 99,-4-5 1,6-36 0,6-11-1</inkml:trace>
  <inkml:trace contextRef="#ctx0" brushRef="#br1" timeOffset="70398">29031 11731 8364,'11'-10'0,"6"-6"5081,0 9-5081,5-2 2793,-5 23-2793,-7 8 1695,-5 14-1695,-5-4 6642,0-7-6642,0-9 0,0-6 0,4-4 0,-2-1 0,2-5 0</inkml:trace>
  <inkml:trace contextRef="#ctx0" brushRef="#br1" timeOffset="70663">29263 11810 24575,'4'15'0,"7"-3"0,10-2 0,0-5 0,0-10 0,-4-10 0,-21-3 0,-1 2 0,-16 0 0,-9 14 0,11-4 0,-5 6 0,13 5 0,0-4 0,5 4 0,2-5 0</inkml:trace>
  <inkml:trace contextRef="#ctx0" brushRef="#br1" timeOffset="71730">28601 12601 24575,'8'32'0,"6"5"0,-12-6 0,13 16 0,-13-10 0,8-2 0,-8-15 0,2-15 0,-4 0 0</inkml:trace>
  <inkml:trace contextRef="#ctx0" brushRef="#br1" timeOffset="72113">28807 12682 24575,'6'-15'0,"13"3"0,-11 1 0,12 7 0,-14 17 0,-1 5 0,-5 9 0,0 3 0,9-10 0,-2 0 0,8-8 0,-4-6 0,-1 8 0,-4-7 0,-12 13 0,-3-4 0,-8-5 0,5-2 0,-4-4 0,4-9 0,1 8 0,7-9 0</inkml:trace>
  <inkml:trace contextRef="#ctx0" brushRef="#br1" timeOffset="72362">29239 12540 24575,'6'53'0,"-5"-14"0,0 0 0,5 25-562,-5-23 1,-2-2 561,1 10 367,0 6-367,-6-18 0,4-3 46,-4-14 1,6-14 0,0-1-1</inkml:trace>
  <inkml:trace contextRef="#ctx0" brushRef="#br1" timeOffset="72881">29414 12806 24575,'10'-11'0,"-3"5"0,13 1 0,-13 19 0,10 31 0,-15-3 0,7 21 0,-9-17 0,0-6 0,0-2 0,0-14 0,0-9 0,5-9 0,-4-1 0,4-5 0</inkml:trace>
  <inkml:trace contextRef="#ctx0" brushRef="#br1" timeOffset="73113">29574 13085 24575,'5'18'0,"1"-4"0,15-24 0,-8-1 0,4-10 0,-18 10 0,-18-4 0,-9 13 0,-4 1 0,6 7 0,15 0 0,7-1 0</inkml:trace>
  <inkml:trace contextRef="#ctx0" brushRef="#br1" timeOffset="74197">28829 13792 8191,'-11'0'0,"10"0"5063,23-6-5063,8-2 2818,5 0-2818,-10 2 1719,-19 11-1719,7 19 6784,-2 21-6784,0 20 0,-2-13 0,-9-7 0,0-29 0,0 0 0,5-11 0,-4-17 0,4 8 0,-5-13 0</inkml:trace>
  <inkml:trace contextRef="#ctx0" brushRef="#br1" timeOffset="74430">29086 13912 24575,'11'18'0,"4"-4"0,1-21 0,-5 1 0,-7-6 0,-14 6 0,-7 1 0,-4 5 0,9 0 0,2 0 0</inkml:trace>
  <inkml:trace contextRef="#ctx0" brushRef="#br1" timeOffset="74680">29390 13615 24575,'0'15'0,"0"34"0,0-8 0,0 3 0,0 14 0,0 0 0,0-3 0,0-4 0,0-14 0,0-5 0,0 0 0,5-26 0,-4-1 0,4-5 0</inkml:trace>
  <inkml:trace contextRef="#ctx0" brushRef="#br1" timeOffset="75098">29557 13925 24575,'9'-6'0,"2"-4"0,10 9 0,-4-4 0,-7 10 0,-5 5 0,-5 14 0,0 23 0,0 5 0,0-2 0,5-21 0,1-20 0,-1-9 0,0 0 0</inkml:trace>
  <inkml:trace contextRef="#ctx0" brushRef="#br1" timeOffset="75346">29742 14040 12102,'0'23'0,"0"-9"4799,5 9-4799,10-17 2169,11-14-2169,-8 0 1219,9-12-1219,-42-12 4286,1 13-4286,-17-8 0,-4 26 0,22 2 0,-1 4 0</inkml:trace>
  <inkml:trace contextRef="#ctx0" brushRef="#br1" timeOffset="76295">28941 14981 24575,'0'48'0,"0"-2"0,0-8 0,0 1 0,0-1 0,0-8 0,0-1 0,0-13 0,0-1 0,0-5 0,0-4 0,0-1 0</inkml:trace>
  <inkml:trace contextRef="#ctx0" brushRef="#br1" timeOffset="76797">29151 14994 24575,'15'0'0,"3"-9"0,-1 7 0,-5 6 0,-7 34 0,-5 18 0,6-4 0,-4-11 0,4-26 0,-1-5 0,-4-4 0,4-1 0</inkml:trace>
  <inkml:trace contextRef="#ctx0" brushRef="#br1" timeOffset="77046">29474 14771 24575,'0'15'0,"0"17"0,0 17 0,-5-12 0,0 2 0,4-2 0,0 3 0,-5 22 0,2-1 0,3-22 0,2-2 0,-1 13 0,0-3 0,0-4 0,0-18 0,0-10 0,0-10 0</inkml:trace>
  <inkml:trace contextRef="#ctx0" brushRef="#br1" timeOffset="77847">29598 15144 24575,'21'-13'0,"0"6"0,-4-3 0,3 9 0,-13 1 0,2 6 0,-9 5 0,0 9 0,0 14 0,0 5 0,0 5 0,0-17 0,0-7 0,0-14 0,0-2 0</inkml:trace>
  <inkml:trace contextRef="#ctx0" brushRef="#br1" timeOffset="78512">29894 15122 24575,'-6'21'0,"1"24"0,5-13 0,0 10 0,13-14 0,-1-20 0,8 5 0,-5-13 0,-4-5 0,0-1 0,-5-14 0,-2-23 0,-33 6 0,9-14 0,-30 33 0,-2 6 0,25 12 0,-7 0 0</inkml:trace>
  <inkml:trace contextRef="#ctx0" brushRef="#br1" timeOffset="82114">28538 15810 8191,'-16'0'0,"5"9"5063,2 3-5063,7 9 2818,-2-5-2818,4 8 1719,15 22-1719,-7-9 6784,17 14-6784,-5-22 0,14-15 0,2-1 0,17-19 0,-7-9 0,-5 6 0,1-10 0,-14 18 0,12-5 0,4 6 0,-2 0 0,22 8 0,-32 4 0,-1 2 0,0-2 0,-1 2 0,1 7 0,-3 2 0,4 8 0,-7-1 0,1-42 0,4-5 0,-1-23 0,13 19 0,-12 7 0,3 11 0,5 3 0,7-4 0,5 0 0,14 3 0,3 2 0,0-1 0,-2 0-692,-13 1 0,-2-2 692,-4-4 0,-3-1 0,15 3 0,-7-17 0,-1-1 0,-1 14 0,-7-18 0,-7-2 0,-22 13 0,5-15 0,-17 13 0,4 6 0,-10-6 1384,4 5-1384,-9-5 0,-1 10 0,4 2 0,-3 4 0</inkml:trace>
  <inkml:trace contextRef="#ctx0" brushRef="#br1" timeOffset="96132">28292 17008 8191,'-5'-6'0,"4"-4"5063,-9 9-5063,9 1 2818,-9 6-2818,9 18 1719,-12 28-1719,10 10 6784,-5 2-6784,17-26 0,4-15 0,13-21 0,1-6 0,5-19 0,-13-4 0,-3-5 0,-6 0 0,-1-1 0,10-26 0,-32 0 0,0 40 0,-12-9 0,8 22 0,2 6 0,4 6 0,0 9 0,5-3 0,1-1 0,5-6 0</inkml:trace>
  <inkml:trace contextRef="#ctx0" brushRef="#br1" timeOffset="96712">29132 16587 24575,'-4'-6'0,"2"19"0,-12 34 0,11 14 0,-3-18 0,-3 5 0,2 0-783,5 16 0,1 1 783,-6-15 0,-2 2 0,3-5 0,5 3 0,-1-7 0,-8 6 508,10-34-508,5-4 259,14 8-259,0-11 0,14 0 0,-20-14 799,6-5-799,-18 0 0,-1 0 0,-1 5 0,-4 1 0</inkml:trace>
  <inkml:trace contextRef="#ctx0" brushRef="#br1" timeOffset="97130">28915 17201 8191,'10'-21'0,"9"1"5063,20-2-5063,9 1 0,-6 4 0,5 1 0,1 3 0,1 1 1409,-5-1 0,-3 2-1409,21 6 1719,-49 11-1719,-13 18 6784,0-1-6784,26 14 0,-10-20 0,31-2 0,-25-15 0,8-6 0,-12-10 0,-34-8 0,-9-4 0,-6 18 0,-4 3 0,-23-3 0,18 9 0,0 2 0,-14-1 0,7 5 0,29-4 0,18 4 0</inkml:trace>
  <inkml:trace contextRef="#ctx0" brushRef="#br1" timeOffset="97679">30442 16688 10047,'0'4'0,"0"35"5088,9 15-5088,-9-15 0,2-2 0,13 13 2525,-14-12-2525,5-18 1472,-6 1-1472,0-5 5443,0 4-5443,0-4 0,0-4 0,0-3 0</inkml:trace>
  <inkml:trace contextRef="#ctx0" brushRef="#br1" timeOffset="117630">26033 14410 24575,'3'0'0,"13"0"0,31 0 0,-3 0 0,11 0 0,-25 0 0,4-6 0,-17 4 0,-2-4 0,-10 6 0</inkml:trace>
  <inkml:trace contextRef="#ctx0" brushRef="#br1" timeOffset="118513">26006 14164 8191,'-32'40'0,"1"-1"0,-9 5 0,23-11 0</inkml:trace>
  <inkml:trace contextRef="#ctx0" brushRef="#br1" timeOffset="126860">14217 10460 8191,'-28'-25'0,"2"-1"5063,9 25-5063,-2-5 2818,12 23-2818,-11 29 0,16 0 0,2 9 0,-3-5 0,0 4 0,1-1 17,1-6 0,1-2 1,1 2-18,-1 3 0,0 1 0,0-4 0,0-4 0,0-3 2979,0 7 0,0-3-2979,0 13 0,-5-7 0,-1-30 0,-32-34 0,25 14 0,-19-20 0</inkml:trace>
  <inkml:trace contextRef="#ctx0" brushRef="#br1" timeOffset="127045">13876 10981 8191,'11'-26'0,"9"5"2531,13-1 1,8 1-2532,-8 5 0,2 2 0,9-3 0,-2 3 0,5-1 0,-28 15 0,-14 0 0</inkml:trace>
  <inkml:trace contextRef="#ctx0" brushRef="#br1" timeOffset="127412">13266 11639 24575,'36'0'0,"20"-11"0,-14 9 0,8 1-1289,-5-5 1,7-2 0,3-1 0,1 0 1288,-3 2 0,2-1 0,1 0 0,2 0 0,0 0 0,-3 1 0,2 0 0,0 0 0,0 1 0,0-1 0,-3 0 0,15-3 0,0 0 0,-4 0 0,-7 2 777,22 0 0,-29 4-777,-48 4 0,-28 0 0,-9 0 0</inkml:trace>
  <inkml:trace contextRef="#ctx0" brushRef="#br1" timeOffset="128377">14069 12167 8191,'-11'0'0,"5"9"5063,1 2-5063,5 18 2818,-10 34-2818,9-28 0,0 1 859,-5 7 1,2 0-860,4 24 6784,0-32-6784,0-6 0,0-22 0,0 2 0</inkml:trace>
  <inkml:trace contextRef="#ctx0" brushRef="#br1" timeOffset="128662">14162 12533 8191,'20'14'0,"2"-10"5063,13-3-5063,2-16 2818,-14-5-2818,1-3 1719,-22 7-1719,-25-16 6784,-19 17-6784,7 3 0,-1 3 0,-16 9 0,3 13 0,32-5 0,3 20 0,9-20 0,5 6 0</inkml:trace>
  <inkml:trace contextRef="#ctx0" brushRef="#br1" timeOffset="129111">13256 13232 24575,'25'0'0,"22"-8"0,-12 2 0,2 0 0,-4-3 0,-2 1 0,28-4 0,-34 6 0,-15 6 0,6 0 0,-9 0 0,2 0 0</inkml:trace>
  <inkml:trace contextRef="#ctx0" brushRef="#br1" timeOffset="129479">13916 13144 24575,'-5'34'0,"4"-2"0,-4 11 0,5 3 0,0-10 0,0 1 0,0-1 0,0-1 0,0 2 0,0-2 0,0 12 0,5-31 0,-4-7 0,4-9 0</inkml:trace>
  <inkml:trace contextRef="#ctx0" brushRef="#br1" timeOffset="130311">14106 13211 8191,'-6'-5'0,"18"-4"5063,1 2-5063,41-2 2818,5 18-2818,-8 11 0,-25 5 0,-9 5 0,-33 26 859,-9 0 1,-6-1-860,5-24 0,0-2 3392,-8 11 0,6-4-3392,14-17 0,14-9 0,55-10 0,-18-5 0,1-1 0,1 1 0,0 1 0,-1-2 0,-10-1 0,-22 1 0,-4 6 0,-11 0 0</inkml:trace>
  <inkml:trace contextRef="#ctx0" brushRef="#br1" timeOffset="131494">13911 14377 24575,'0'41'0,"0"0"0,0 2 0,0 2 0,0 12 0,0-2 0,0-18 0,0-2 0,0 26 0,-5-45 0,4-10 0,-4-2 0,5-9 0</inkml:trace>
  <inkml:trace contextRef="#ctx0" brushRef="#br1" timeOffset="133493">14356 14346 8191,'-5'-6'0,"-1"1"5063,-15 67-5063,11-31 0,1 3 1409,0 16 0,1 0-1409,1-12 0,4-5 1719,8-4-1719,-4-10 6784,13-18-6784,-2 4 0,5-19 0,-1 5 0,-9-15 0,-19 17 0,-9-11 0,-27 16 0,11-6 0,2 12 0,20-2 0,10 2 0</inkml:trace>
  <inkml:trace contextRef="#ctx0" brushRef="#br1" timeOffset="135094">14050 15421 24575,'-10'-11'0,"-1"0"0,0 5 0,-4 1 0,-5 23 0,7 0 0,22 47 0,12-20-316,-2-8 0,2 0 316,13 9 0,-20-14 0,-1 0 0,10 10 0,-22 1 0,-3-19 0,-18-17 0,2 2 632,-12-9-632,-1-17 0,0-4 0,11-10 0,11-6 0,9 14 0,9-15 0,-1 16 0,28-23 0,-6 12 0,4-2 0,-15 7 0,-14 12 0,-10 4 0,4 3 0,-4 9 0</inkml:trace>
  <inkml:trace contextRef="#ctx0" brushRef="#br1" timeOffset="135577">13306 15798 24575,'47'5'0,"11"0"0,-14-5 0,-3-5 0,-26 4 0,0-4 0,-8 5 0,2 0 0</inkml:trace>
  <inkml:trace contextRef="#ctx0" brushRef="#br1" timeOffset="137310">13797 16606 24575,'5'-11'0,"10"-1"0,15-7 0,8 4 0,-7 5 0,-12 10 0,-1 19 0,-15 15 0,-3 2 0,-4 5 0,-11 8 0,-5 0-367,2-6 0,-1-2 367,-2-2 0,1-8 0,1-11 0,7-10 0,15-5 0,-1-10 0,22 4 0,-6-4 0,7 5 734,0 6-734,2-4 0,-1 4 0,9-6 0,0-13 0,4 1 0,-4-3 0,-13 6 0,-7 9 0,-4 4 0,4-2 0,2 2 0,0-8 0,-2-2 0,-9-10 0,-1 5 0,-23-13 0,4 16 0,-15-4 0,17 16 0,-2 7 0,7 5 0,1-5 0,0-2 0</inkml:trace>
  <inkml:trace contextRef="#ctx0" brushRef="#br1" timeOffset="138175">13184 17799 24575,'20'0'0,"1"0"0,7 0 0,2 0 0,8-9 0,1 7 0,-9-12 0,-2 12 0,-11-4 0,-2 6 0,-5 0 0,1 0 0,0-5 0,-5 4 0,-1-4 0</inkml:trace>
  <inkml:trace contextRef="#ctx0" brushRef="#br1" timeOffset="138828">13884 17625 10317,'5'-11'0,"5"0"5066,11 5-5066,2 1 2480,-2 5-2480,-5 14 1437,-10-1-1437,0 12 5275,-6 1-5275,0-4 0,5 3 0,1-3 0,0-1 0,-10-3 0,-8 3 0,-9-8 0,-1 2 0,5-4 0,6-5 0,6-1 0</inkml:trace>
  <inkml:trace contextRef="#ctx0" brushRef="#br1" timeOffset="139111">14322 17755 24575,'0'16'0,"5"-4"0,5-1 0,6-7 0,14-10 0,1-12 0,-8-2 0,-5-5 0,-38 0 0,-2 16 0,-20-6 0,-13 15 0,12 13 0,4-5 0,22 6 0,17-9 0</inkml:trace>
  <inkml:trace contextRef="#ctx0" brushRef="#br1" timeOffset="151647">15307 11553 24575,'15'0'0,"49"-11"0,-19 9 0,6 3 0,6-3-1967,-6-2 1,5-2 0,3-1 0,0-1 0,-1 2 1668,-2 0 0,0 2 0,0-1 0,1 0 0,0-1 298,6-2 0,2 0 0,0 0 0,-2 0 0,-3 0 225,-1 2 0,-4 0 1,0 0-1,1 0-225,7-2 0,1-2 0,-1 1 0,-3 2 0,5 2 0,-3 2 0,-2-2 0,-5-2 0,-2-1 0,-9 1 1957,12-2-1957,-58 15 0,-16 5 0,6-3 0,2 1 0</inkml:trace>
  <inkml:trace contextRef="#ctx0" brushRef="#br1" timeOffset="169010">15683 10589 8191,'-5'-6'0,"4"10"5063,-4 3-5063,5 13 2818,0 4-2818,0 14 1719,0 10-1719,-4-9 0,-2 3 0,0 1 0,0 1 0,0 1 0,-1-2 0,-3 22 6784,6-31-6784,2-19 0,-2-28 0,12-4 0,-6-30 0,17-1 0,-10 5 0,0-3 0,2 2 0,2-1 0,8-4 0,-1 1 0,-13 8 0,1 6 0,23-4 0,-24 10 0,10 46 0,-11 44 0,3-26 0,-1 3 0,-7 27 0,1-1 0,7-27 0,1-3 0,-6 6 0,0-4 0,6-2 0,-4-20 0,-6-11 0</inkml:trace>
  <inkml:trace contextRef="#ctx0" brushRef="#br1" timeOffset="169211">15743 10993 24575,'22'-16'0,"1"-2"0,-5 7 0,3-16 0,-15 23 0,3-13 0</inkml:trace>
  <inkml:trace contextRef="#ctx0" brushRef="#br1" timeOffset="169843">16072 10660 24575,'0'30'0,"0"18"0,0-5 0,0 13 0,6-26 0,-5 3 0,5-15 0,-6-13 0,0-28 0,0-43 0,6 1 0,-4 23 0,12 53 0,-5 30 0,10-3 0,-11-15 0,10-21 0,-6-2 0,21-32 0,-15 3 0,-1-4 0,-4 0 0,0-1 0,5-2 0,-4 3 0,-10 10 0,18 53 0,-14 8 0,-2 5 0,0-1 0,0-1 0,4 2 0,-3-5 0,-5-2 0,9-20 0,-10-5 0,4-7 0</inkml:trace>
  <inkml:trace contextRef="#ctx0" brushRef="#br1" timeOffset="170844">16637 10590 8191,'-5'-6'0,"-1"11"5063,0 11-5063,1 16 2818,11 0-2818,13-2 1719,-4-9-1719,8-7 6784,-12 2-6784,-5-4 0,-8 8 0,-4-13 0,-6 7 0,1-13 0,-5 8 0,-1-8 0,-4 9 0,4-9 0,6 4 0,6-5 0</inkml:trace>
  <inkml:trace contextRef="#ctx0" brushRef="#br1" timeOffset="173092">16058 11919 24575,'0'15'0,"0"18"0,0 17 0,0 2 0,0 4 0,0-25 0,0-1 0,5-18 0,-4 2 0,3-13 0,-4 4 0</inkml:trace>
  <inkml:trace contextRef="#ctx0" brushRef="#br1" timeOffset="173363">16234 12171 24575,'21'19'0,"-4"-4"0,3-15 0,-8-9 0,11-16 0,-15 1 0,0-5 0,-18 13 0,-6 9 0,-5 1 0,-9 6 0,1 9 0,7-2 0,2 8 0,19-9 0,-4-1 0</inkml:trace>
  <inkml:trace contextRef="#ctx0" brushRef="#br1" timeOffset="173661">16918 11859 24575,'-19'33'0,"7"-2"0,0 3 0,-1-1 0,-1 3 0,-4 23 0,0 2-1281,3-15 0,-1-2 1281,-4 5 0,3-6 0,14-4 816,-18-8-816,19-15 105,-4-1 1,6-9-1,0-1 1</inkml:trace>
  <inkml:trace contextRef="#ctx0" brushRef="#br1" timeOffset="174043">17002 12264 24575,'16'-8'0,"3"2"0,-6 15 0,-2-2 0,-5 12 0,-6-7 0,-5 8 0,13-8 0,0 13 0,9-12 0,0 11 0,-6-17 0,-5 12 0,-2-8 0,-19 10 0,7-5 0,-18-6 0,19-5 0,-2-5 0</inkml:trace>
  <inkml:trace contextRef="#ctx0" brushRef="#br1" timeOffset="174278">17290 12424 24575,'9'12'0,"-2"-6"0,12-6 0,-7-6 0,-2-15 0,-19 7 0,-3-1 0,-10 10 0,7 5 0,4 0 0,5 0 0,2 0 0</inkml:trace>
  <inkml:trace contextRef="#ctx0" brushRef="#br1" timeOffset="174629">16108 13192 24575,'0'0'0</inkml:trace>
  <inkml:trace contextRef="#ctx0" brushRef="#br1" timeOffset="174996">15829 13369 24575,'30'0'0,"1"0"0,9 0 0,-2-8 0,-2 3 0,0-1 0,11-13 0,-11 11 0,-3 0 0,-12-1 0,-8 4 0</inkml:trace>
  <inkml:trace contextRef="#ctx0" brushRef="#br1" timeOffset="175228">16264 13254 24575,'0'11'0,"6"9"0,-5 6 0,5 2 0,0 2 0,-4-10 0,4 5 0,-1-7 0,-4 2 0,9-14 0,-9-2 0,3-4 0</inkml:trace>
  <inkml:trace contextRef="#ctx0" brushRef="#br1" timeOffset="175561">16466 13245 24575,'21'-6'0,"-3"15"0,-6 28 0,-15 19 0,-5 5 0,-2-18 0,-1-18 0,19-19 0,3-2 0,36-21 0,0-2 0,-14 1 0,-1 0 0,-1 0 0,-6 3 0</inkml:trace>
  <inkml:trace contextRef="#ctx0" brushRef="#br1" timeOffset="175775">16873 13204 24575,'0'57'0,"0"0"0,0 7-1206,0-6 1206,0 6 197,0-27 0,0-1-197,0 17 50,0 3 0,0-35 0,0-12 0</inkml:trace>
  <inkml:trace contextRef="#ctx0" brushRef="#br1" timeOffset="176243">17089 13551 24575,'10'14'0,"1"-11"0,0 16 0,0-18 0,-1 4 0,6-5 0,-4-5 0,3 4 0,-21 26 0,2-4 0,-10 26 0,14-16 0,14 9 0,-6-16 0,10-1 0,-17-9 0,4-7 0,-14 3 0,1-5 0,-7-5 0,0-5 0,3-1 0,1 0 0,6 1 0</inkml:trace>
  <inkml:trace contextRef="#ctx0" brushRef="#br1" timeOffset="176528">17367 13728 24575,'9'11'0,"3"-2"0,9-9 0,0-9 0,-10 2 0,-6-3 0,-16 5 0,-6 5 0,0 0 0,-3 0 0,13 0 0,-2 0 0</inkml:trace>
  <inkml:trace contextRef="#ctx0" brushRef="#br1" timeOffset="177476">16267 14471 24575,'-6'19'0,"-8"19"0,12-1 0,2 3 0,0-5 0,1 1 0,-1 17 0,3 0 0,15 10 0,-11-2 0,8-29 0,-9-26 0,-2-1 0</inkml:trace>
  <inkml:trace contextRef="#ctx0" brushRef="#br1" timeOffset="177727">16534 14559 24575,'-11'40'0,"0"0"0,4-4 0,2 0 0,-2 7 0,4-2 0,7 4 0,7-17 0,5-19 0,1-13 0,-16 2 0,-3-4 0,-13-1 0,4 12 0,5-4 0,1 4 0</inkml:trace>
  <inkml:trace contextRef="#ctx0" brushRef="#br1" timeOffset="177978">16955 14366 24575,'-16'60'0,"11"-14"0,2 5 0,0-7 0,-1 1 0,1 0 0,3 14 0,0-1 0,0 1 0,0-5 0,0-2 0,5-4 0,-4-28 0,4-10 0</inkml:trace>
  <inkml:trace contextRef="#ctx0" brushRef="#br1" timeOffset="178376">17150 14800 8191,'26'-15'0,"7"8"5063,0 15-5063,-7 14 2818,-35 41-2818,1-10 1719,-2 10-1719,8-24 6784,14-14-6784,1-8 0,-1-2 0,-3-4 0,-7 4 0,-12 3 0,-11 7 0,-2-11 0,-1-1 0,9-13 0,8 0 0,-2 0 0</inkml:trace>
  <inkml:trace contextRef="#ctx0" brushRef="#br1" timeOffset="178625">17475 15038 24575,'5'27'0,"10"-11"0,-2-7 0,12-9 0,-13-14 0,-1-3 0,-11-10 0,-11 11 0,-5 7 0,0 9 0,5 0 0,7 0 0</inkml:trace>
  <inkml:trace contextRef="#ctx0" brushRef="#br1" timeOffset="179527">15773 15868 8191,'6'5'0,"-1"-4"5063,34 4-5063,-8-5 0,26-8 0,-23 5 0,3-5 0,-28 8 0</inkml:trace>
  <inkml:trace contextRef="#ctx0" brushRef="#br1" timeOffset="179909">16316 15751 24575,'-21'-7'0,"5"1"0,1 15 0,4 18 0,20 17 0,11 18 0,20-11 0,-14-24 0,-1-1 0,1 11 0,-10-2 0,-28-11 0,-5-11 0,2-9 0,-4-21 0,11-2 0,-5-11 0,13 5 0,6 4 0,-4 1 0,17-5 0,-7 2 0,12-2 0,-12 12 0,-3 3 0</inkml:trace>
  <inkml:trace contextRef="#ctx0" brushRef="#br1" timeOffset="180110">16620 15726 24575,'0'57'0,"0"0"0,-3-13 0,-1 2 0,0 1 0,3 2 0,1 1 0,-1 0-1096,-3-1 0,0 0 1,1-3 1095,2 8 0,2-5 0,-1 7 258,0-41 0,0-9 0,0-1 0</inkml:trace>
  <inkml:trace contextRef="#ctx0" brushRef="#br1" timeOffset="180542">16850 16175 8191,'26'-20'0,"-2"0"5063,20 10-5063,-23 10 2818,-22 44-2818,-12-13 0,-2 0 0,-5 30 1719,-4-7-1719,24-34 6784,17 5-6784,13 2 0,16 2 0,-10-6 0,-30 8 0,-27-9 0,-20-1 0,5-8 0,15-18 0,11 4 0,10-4 0</inkml:trace>
  <inkml:trace contextRef="#ctx0" brushRef="#br1" timeOffset="180776">17338 16440 24575,'21'26'0,"-1"-7"0,-3-15 0,-2-8 0,-9-2 0,3-10 0,-25-9 0,-1 5 0,-14 1 0,5 12 0,11 7 0,4 0 0,5 0 0,2 0 0</inkml:trace>
  <inkml:trace contextRef="#ctx0" brushRef="#br1" timeOffset="191476">15947 17637 24575,'23'0'0,"0"0"0,16-6 0,-16 4 0,6-4 0,-17 1 0,-2 4 0,-5-4 0</inkml:trace>
  <inkml:trace contextRef="#ctx0" brushRef="#br1" timeOffset="191975">16280 17525 8242,'4'-10'0,"19"4"5069,-8 1-5069,8 14 2810,-27 5-2810,2 7 1712,-8 2-1712,10-6 6742,19 6-6742,3-3 0,6 4 0,-4-5 0,-23-8 0,-3 3 0,-31-12 0,-6 15 0,-3-14 0,13 5 0,20-8 0</inkml:trace>
  <inkml:trace contextRef="#ctx0" brushRef="#br1" timeOffset="192227">16598 17610 24575,'0'11'0,"10"-5"0,2-1 0,0-10 0,-3-5 0,-15-7 0,0 6 0,-6 2 0,1 9 0,5 0 0,1 0 0</inkml:trace>
  <inkml:trace contextRef="#ctx0" brushRef="#br1" timeOffset="192459">16967 17436 9099,'0'12'0,"-24"32"2361,6 8 0,0 7-2361,-3 2 0,-1 1 0,5-16 0,1 0 0,2-4 0,6-4 0,2-4 685,-9 10 0,15-38 0,0-1 0</inkml:trace>
  <inkml:trace contextRef="#ctx0" brushRef="#br1" timeOffset="192846">17071 17753 24575,'19'-13'0,"-2"10"0,16-16 0,7 9 0,-1-3 0,-10 3 0,-15 5 0</inkml:trace>
  <inkml:trace contextRef="#ctx0" brushRef="#br1" timeOffset="193142">17407 17634 24575,'11'-6'0,"-5"20"0,-1-1 0,-5 22 0,0-14 0,9 6 0,3-5 0,4 0 0,-5 0 0,-11-10 0,-8 7 0,-3-17 0,-5 16 0,9-11 0,-2 3 0,9-5 0</inkml:trace>
  <inkml:trace contextRef="#ctx0" brushRef="#br1" timeOffset="193393">17619 17829 24575,'20'12'0,"7"-6"0,17-6 0,-14-10 0,-3-4 0,-27-6 0,-20 7 0,0-7 0,-11 11 0,13 5 0,7 5 0,7 4 0</inkml:trace>
  <inkml:trace contextRef="#ctx0" brushRef="#br1" timeOffset="197375">17181 18494 24575,'-11'0'0,"15"6"0,2-5 0,22 5 0,11-6 0,6 1 0,6-2 0,3-4 0,1-1-750,12 1 0,-2-1 750,-20 0 0,-5-1 0,8-2 0,-37 9 0,-6 0 0</inkml:trace>
  <inkml:trace contextRef="#ctx0" brushRef="#br1" timeOffset="197895">18079 18196 24575,'-4'-6'0,"2"23"0,0 22 0,0 9 0,1 5 0,2 2 0,-1-8 0,0 1 0,0-2 0,0 8 0,0-6 0,0 5 0,0-21 0,4-35 0,6-12 0,-3-31 0,1 21 0,-8-8 0</inkml:trace>
  <inkml:trace contextRef="#ctx0" brushRef="#br1" timeOffset="198376">18986 17866 24575,'0'46'0,"0"-1"0,0 0 0,1 2 0,-1 1 0,-1-2 0,-4 18 0,-1-3-876,5-5 0,-1-6 876,-9 6 567,11-13-567,5-13 289,1-9-289,9-10 0,1-6 0,-4-10 224,3-5 0,-13 3 0,4-3 0</inkml:trace>
  <inkml:trace contextRef="#ctx0" brushRef="#br1" timeOffset="198742">18931 18396 8191,'9'-17'0,"27"1"4850,19-12-4850,-3 10 2845,6 1-2845,-40 11 1745,1 15-1745,-14-2 6705,-11 13-6705,5-9 239,-6 9-239,26-6 0,11 3 0,13-16 0,-7-1 0,-17-17 0,-8 1 0,-22-17 0,-8-1 0,-18 2 0,-3 5 0,13 19 0,12 2 0,10 6 0</inkml:trace>
  <inkml:trace contextRef="#ctx0" brushRef="#br1" timeOffset="199575">20239 17761 24575,'-9'38'0,"7"11"0,-6 3 0,7-16 0,2 0 0,-1 23 0,0-2 0,0-15 0,0-18 0,0-12 0,-5-2 0,4-5 0,-4-5 0</inkml:trace>
  <inkml:trace contextRef="#ctx0" brushRef="#br1" timeOffset="200745">18045 19044 24575,'33'-8'0,"-4"-4"0,8 7 0,4-1-989,-6-7 1,4-2 988,9 5 0,8 1 0,4-2-1828,-3-2 1,3-1-1,1-2 1,1 1 1827,2 1 0,0 0 0,2 1 0,0 0 0,-8 2 0,-1 0 0,2 1 0,2 0 0,2-1-100,-6 1 0,3-1 0,1 0 0,2 0 0,-2 0 1,0 1-1,-4 1 100,9-1 0,-4 1 0,-1 0 0,1 1 0,4-2 0,-8 2 0,4-2 0,2 0 0,0 1 0,-2-1 0,-4 1 0,-5 1 0,4-1 0,-5 1 0,-4 1 0,-4 0 0,13 0 0,-9 1 0,0-2 546,-42 3-546,3 4 1367,-8-13 0,4 11 0,-5-6 1</inkml:trace>
  <inkml:trace contextRef="#ctx0" brushRef="#br2" timeOffset="219360">13934 16525 24575,'16'-12'0,"-9"5"0,2 1 0</inkml:trace>
  <inkml:trace contextRef="#ctx0" brushRef="#br2" timeOffset="220991">14166 16359 8191,'0'-11'0,"-5"5"5063,-1-3-5063,-9 8 2818,-6-4-2818,-15 5 0,-1 8 0,-24-6 0,18 15 0,-12-15 1719,17 15-1719,-21 0 3392,28-4 0,-1 2-3392,-2 1 0,0-1 0,-13 3 0,18 4 0,-3-5 0,9 5 0,-15 9 0,14-9 0,6-1 0,-2 1 0,8-5 0,2 10 0,-1 0 0,10-5 0,-6-2 0,7-9 0,0 4 0,0 2 0,0 4 0,5-4 0,-4 3 0,9-8 0,-9 3 0,9 0 0,9 10 0,-6-7 0,26 15 0,-24-24 0,12 15 0,-10-13 0,3 10 0,4-1 0,-6-9 0,5 8 0,-9-8 0,3 0 0,8 11 0,-1-9 0,19 14 0,-13-8 0,3-5 0,-12-8 0,8 0 0,19-4 0,13 12 0,-23-12 0,0-2 0,22 9 0,3-9 0,-15 0 0,17-9 0,-31 5 0,-1-2 0,28-11 0,-4 1 0,-29-1 0,6-3 0,-5-11 0,8 3 0,-3-5 0,-13 13 0,-3-1 0,-9-5 0,1-4 0,-4-1 0,-6 5 0,0 5 0,-12-3 0,-9-2 0,-21-15 0,15 17 0,-2 0 0,-7-7 0,-2 0 0,5 7 0,-1 3-289,-2-2 1,1 3 288,-21-2-58,13 10 1,-3 1 57,-5-2 0,-3 2 0,5 5 0,-2 2 0,2 0 0,-7-2 0,3 1-204,-4 5 0,8 0 1,18 0-1,6 0 1</inkml:trace>
  <inkml:trace contextRef="#ctx0" brushRef="#br2" timeOffset="229575">12310 17246 8191,'-11'0'0,"24"0"5063,13-6-5063,6-5 0,6-4 0,13-4 0,1-2 0,-6 0 0,2-1 0,-5 5 0,3-1 0,-4 2 0,0 4 0,-3-1 1409,5-5 0,-4 1-1409,3 0 429,-25-2 1,-13 13 0,-5 1 0</inkml:trace>
  <inkml:trace contextRef="#ctx0" brushRef="#br2" timeOffset="229844">12925 16930 24575,'10'-6'0,"1"1"0,14 5 0,-7 5 0,3 10 0,-12 12 0,-9 0 0,-6 3 0,5-10 0,-23 9 0,10-6 0,-11 7 0,10-14 0,9-5 0,1-6 0</inkml:trace>
  <inkml:trace contextRef="#ctx0" brushRef="#br2" timeOffset="231873">18656 17391 24575,'24'-6'0,"12"-4"0,5 2 0,19-15 0,-22 13 0,-1-7 0,-22 11 0,-10 6 0</inkml:trace>
  <inkml:trace contextRef="#ctx0" brushRef="#br2" timeOffset="232425">19141 17122 24575,'5'-6'0,"1"-3"0,5 3 0,-1-5 0,6 5 0,1-4 0,-1 9 0,0 5 0,-10 8 0,-8 13 0,1-7 0,-5 2 0,6-9 0,14 6 0,-1 0 0,12 1 0,-13 2 0,-3-4 0,-9 0 0,-5-1 0,-7 0 0,0-3 0,-10-2 0,15-10 0,-2-1 0,9-4 0</inkml:trace>
  <inkml:trace contextRef="#ctx0" brushRef="#br2" timeOffset="232707">19457 17205 24575,'-6'15'0,"1"-3"0,22 6 0,-4-11 0,25-4 0,-6-17 0,-5-5 0,-14-14 0,-14 14 0,-16 0 0,1 8 0,-5 9 0,5 5 0,0 9 0,10-1 0,1-1 0</inkml:trace>
  <inkml:trace contextRef="#ctx0" brushRef="#br2" timeOffset="233042">19910 17018 8191,'0'11'0,"-15"30"4387,12 19-4387,-10-19 0,0 1 0,11-5 0,1 0 0,-9 14 0,-1-2 0,2 7 1448,4-18 1,-1-5-1449,0-17 1801,1-5-1801,4-2 1632,1-8 0,1 4 0,4-5 1</inkml:trace>
  <inkml:trace contextRef="#ctx0" brushRef="#br2" timeOffset="233674">20005 17365 8191,'15'-5'0,"1"-2"5063,9 1-5063,-8 0 2818,3 15-2818,-14 11 1719,-7 3-1719,-1 2 6784,-4-10-6784,11-4 0,10 0 0,19-5 0,21-18 0,-4-1 0,-3-13 0,-24 12 0,3 6 0,-13 3 0,22 5 0,-17-4 0,2-12 0,-12 3 0,-18-8 0,-2 15 0,-30-15 0,11 17 0,-3-11 0,19 15 0</inkml:trace>
  <inkml:trace contextRef="#ctx0" brushRef="#br2" timeOffset="233926">20636 17133 24575,'46'-37'0,"-11"21"0,3 1 0,-1-2 0,-1 2 0,0 7 0,-3 2 0,6-9 0,-30 15 0</inkml:trace>
  <inkml:trace contextRef="#ctx0" brushRef="#br2" timeOffset="234059">20733 17143 24575,'56'0'0,"-18"-6"0,1-3 0,-5 0 0,-2-1 0,23-8 0,-35 3 0</inkml:trace>
  <inkml:trace contextRef="#ctx0" brushRef="#br2" timeOffset="234841">21722 17099 24575,'10'0'0,"22"-6"0,24-10 0,-16 4 0,0-1 0,-7 0 0,-2 1 0,18-4 0,-39 5 0,-5 9 0,-5-2 0</inkml:trace>
  <inkml:trace contextRef="#ctx0" brushRef="#br2" timeOffset="235041">22234 16852 24575,'7'32'0,"6"-2"0,-12 15 0,5 15 0,-6-14 0,0 2 0,4-11 0,1-3 0,-3 25 0,6-41 0,-8-13 0</inkml:trace>
  <inkml:trace contextRef="#ctx0" brushRef="#br2" timeOffset="235209">22456 17160 24575,'3'0'0,"-6"0"0,12 0 0</inkml:trace>
  <inkml:trace contextRef="#ctx0" brushRef="#br2" timeOffset="235425">22653 17058 24575,'26'37'0,"-3"-6"0,6 1 0,-15-8 0,-8-3 0,-15-5 0,-3-5 0,-4-15 0,5 2 0,6-8 0</inkml:trace>
  <inkml:trace contextRef="#ctx0" brushRef="#br2" timeOffset="235574">22937 16757 24575,'43'-27'0,"0"0"0,1 0 0,7-1 0,1-1 0,-4 4 0,-8 2 0,-2 2 0,3 0 0,-5 0 0,-6-7 0,-25 17 0,-5 6 0</inkml:trace>
  <inkml:trace contextRef="#ctx0" brushRef="#br2" timeOffset="236158">23267 16420 8191,'-30'-39'0,"0"1"0,0-1 0,-3 2 0,-4 0 1108,-5-4 0,-7-2 0,-4 8-1108,1 15 0,-5 7 0,-3 1 0,0-1 0,-5 0 0,-2 2 0,0 3-267,7 5 0,-1 2 1,-1 1-1,1 2 1,2 1 266,-7 1 0,2 1 0,1 1 0,1 2 0,3 0 0,0 0 0,2 2 0,4 1 592,2 2 0,4 1 0,0 3-592,-6 3 0,-1 4 0,4 3 0,9 3 0,3 3 0,2 3 0,-4 6 0,2 3 0,6 5 0,7 9 0,7 4 0,3-1 1041,4-13 1,3-2 0,2 3-1042,0 0 0,3 2 0,0 2 0,2-3 0,3 7 0,2-3 0,3 2 0,0 8 0,2 1 0,5-2 0,2-15 0,4 0 0,1-3 0,1-3-123,2 1 0,1-5 0,4-1 123,7 0 0,4-3 0,1-5 0,7-3 0,8-7 0,-7-10 0,9-3 0,5-2 0,-1-2 0,-5 0 0,7-1 0,-3-2 0,7-3 324,-17-1 0,7-1 0,2-2 0,3-1 1,-1-1-1,-2-2 0,-6-3-324,6-5 0,-3-3 0,-3-2 0,0-1 0,-1 0-771,1 0 1,-1 1-1,0-2 1,-1-1 0,-2-1 770,0-3 0,-1-1 0,-1-1 0,-3-1 0,-5 1 0,5-9 0,-6 0 0,-1-2-143,-4 3 0,0-2 1,-2-2-1,-4-1 143,0-12 0,-5-3 0,-2-1 0,-3 7 0,0-1 0,-3-1 0,-7 4 0,-9-4 0,-7 2 0,-1 2 0,1 3 0,0 1 0,-7 5 0,-13 1 0,-9 6 128,-1 9 0,-5 4 0,-4 4-128,-12 3 0,-5 6 0,-4 2 0,12 3 0,-5 1 0,-1 1 0,-1 2 0,4 2 3,-7 4 0,2 2 1,1 1-1,4-1 1,-9 0-1,3 0 1,10 1-1,19 3 1,0 0-1</inkml:trace>
  <inkml:trace contextRef="#ctx0" brushRef="#br2" timeOffset="255809">13925 18423 24575,'-12'0'0,"3"0"0</inkml:trace>
  <inkml:trace contextRef="#ctx0" brushRef="#br2" timeOffset="256274">13716 18433 8191,'-6'-4'0,"6"2"5063,18-12-5063,29-11 0,-16 10 0,5-2 510,6-6 1,6-4 0,1 1-511,3 3 0,2 2 0,1-1 0,-9 2 0,2-1 0,0 1 0,-1 1 0,10-4 0,0 1 0,-6 4 0,0 4 0,-7 1 0,-8-5 0,-7 3 1887,-12 12-1887,-3-15 0,-64 61 0,4-21 0,14 2 0,1 0 0,-2-8 0</inkml:trace>
  <inkml:trace contextRef="#ctx0" brushRef="#br2" timeOffset="256607">13688 18672 8191,'-16'0'0,"15"0"5063,20 0-5063,14-9 0,8-6 0,20-4 0,5-3 213,-23 6 0,0-1 1,1-1-214,6-1 0,1-1 0,-2 1 0,11-2 0,-2 0 557,-13 3 0,1-2 0,-1 1-557,-2 1 0,-1 1 0,-2 0 0,13-7 0,-6 2 0,6-10 5681,-39 30-5681,-43 27 0,21-13 0,-21 17 0</inkml:trace>
  <inkml:trace contextRef="#ctx0" brushRef="#br2" timeOffset="268856">25215 7161 24575,'-12'-12'0,"12"5"0,14 11 0,7 3 0,-3 3 0,1 12 0,-6-9 0,23 32 0,2-4 0,-11-13 0,3 1 0,-1 1 0,-1-2 0,13 10 0,-3-2 0,-16-18 0,-1 0 0,-3-8 0,-3-4 0,-9-1 0,-1-13 0,-5 6 0,0-22 0,0-3 0,-5-6 0,4 2 0,-4 10 0,5 32 0,9-5 0,3 27 0,9-15 0,-3 3 0,-7-4 0,-5-2 0,-6-4 0,-5 4 0,-7 6 0,-4-9 0,-4 11 0,0-20 0,1 15 0,2-11 0,0 3 0,11-5 0,2-5 0</inkml:trace>
  <inkml:trace contextRef="#ctx0" brushRef="#br3" timeOffset="301523">25576 14060 8191,'-26'0'0,"8"-5"5063,13 18-5063,5 12 0,0 20 0,0 20 0,11 1 0,-9-12 0,-1 6 1122,4 1 1,1 2-1123,-3-18 0,1 0 0,-1-1 0,-3 18 0,2-6 0,14 3 1798,-14-18-1798,4-26 1634,-6-14 1,0 3 0,0-9 0</inkml:trace>
  <inkml:trace contextRef="#ctx0" brushRef="#br3" timeOffset="304372">25266 9686 24575,'-6'5'0,"1"-4"0,5 4 0</inkml:trace>
  <inkml:trace contextRef="#ctx0" brushRef="#br3" timeOffset="304739">25423 9548 24575,'0'50'0,"9"14"0,-7-12 0,13 6 0,-14-22 0,5-12 0,-6-9 0,0-3 0,0-2 0,0-5 0</inkml:trace>
  <inkml:trace contextRef="#ctx0" brushRef="#br3" timeOffset="305189">25413 10706 24575,'-6'0'0,"1"0"0</inkml:trace>
  <inkml:trace contextRef="#ctx0" brushRef="#br3" timeOffset="305440">25476 10632 24575,'30'-12'0,"2"6"0,0 4 0,-11 8 0,-12 9 0,-9 9 0,-8 24 0,0-9 0,-7 8 0,12-31 0,44-22 0,17-8 0,-21 1 0,-2 0 0,11 1 0,-29 4 0</inkml:trace>
  <inkml:trace contextRef="#ctx0" brushRef="#br3" timeOffset="305942">25556 11969 24575,'0'0'0</inkml:trace>
  <inkml:trace contextRef="#ctx0" brushRef="#br3" timeOffset="306272">25906 11839 9272,'15'0'0,"-8"27"5120,-18 4-5120,-3 13 2652,-8-8-2652,17-23 1572,6 1-1572,21-13 5959,-8 8-5959,10-7 0,-7 12 0,-11-7 0,-4 8 0,-13-9 0,-6 3 0,-8-8 0,3 4 0,5-5 0,8 0 0</inkml:trace>
  <inkml:trace contextRef="#ctx0" brushRef="#br3" timeOffset="308523">24755 470 24575,'0'30'0,"0"32"0,5-22 0,1 5 0,-5 1 0,-1 4 0,1 1-1334,3-2 1,0 1 0,-1 4 1333,-2 2 0,-1 5 0,0 2 0,-1-1 0,1 2 0,0 0 0,0 1 0,0 2-505,0-4 0,0 1 0,0 1 0,0 0 0,0 1 505,0-9 0,0 1 0,0 0 0,0 0 0,0-2 0,0 0-509,0 3 0,0 0 0,0-1 0,0-2 0,0-1 509,0 4 0,0 0 0,0-3 0,0-2 0,0 5 0,0-3 0,0-3-290,0 6 1,0-1 289,1-6 0,-1 3 0,-1-3 0,-5 5 0,1-1 0,3-4 0,2 2 0,-1-3 0,-5 6 0,0-4 0,5-9 0,2 0 621,-1 7 1,0-4-622,-5 0 0,4-5 2368,-4-18-2368,5-12 4999,0 3-4999,14-9 1039,-1-1-1039,45-5 0,-12 1 0,9-2 0,0-4 0,7-2 0,4 0-981,-4 1 0,4 0 0,2 0 0,1-1 981,-6 1 0,1-2 0,2 1 0,-1-1 0,-2 0 0,-9 1 0,-2-1 0,0 0 0,1 1 0,2 1 0,9 1 0,3 2 0,2 0 0,-2 1 0,-2-2 0,-8-1 0,-2-1 0,-1 1 0,2-1 0,2 1 0,3 1 0,2 1 0,2 1 0,1-1 0,-2 1 0,-2-1-1036,2 0 1,-1-1 0,-1 1 0,0-1 0,-1 1 1035,0 0 0,0 0 0,-1 0 0,-1 0 0,-2 1 0,0 2 0,-2 0 0,-1 0 0,3 0-387,-1 0 0,2 0 0,1 0 0,0 0 0,1 0 387,1 0 0,0 1 0,0-1 0,2 0 0,1-1 0,-4 0 0,3-1 0,1-1 0,-1 0 0,-1 1 0,-4 0-546,12 1 0,-4 1 0,-1-1 1,-1 0 545,-3-2 0,-1 0 0,-1-1 0,-5 1 0,-6-2 0,-3 1 0,-1 0 415,21 2 1,-2 1-416,-8-6 0,-1 1 1840,2 6 1,-3 0-1841,-15-4 0,-2 0 0,24 1 2412,-42-19-2412,-29-8 1066,-6-7 0,1 6 1,7 14-1</inkml:trace>
  <inkml:trace contextRef="#ctx0" brushRef="#br3" timeOffset="308758">29824 3210 24575,'42'15'0,"-1"0"0,-5 2 0,-3 1 0,1 3 0,-5 1 0,3 21 0,-26-3 0,-13-10 0,-20 15 0,-4-24 0,-8-1 0,-12 10 0,-3-1-1279,1-5 0,-1-4 1279,-6-4 0,6-2 0,11-4 0,2-10 0</inkml:trace>
  <inkml:trace contextRef="#ctx0" brushRef="#br3" timeOffset="309487">25204 3418 24575,'-5'6'0,"4"-1"0,-4-5 0</inkml:trace>
  <inkml:trace contextRef="#ctx0" brushRef="#br3" timeOffset="309672">25494 3412 24575,'-4'2'0,"2"1"0,-2-8 0</inkml:trace>
  <inkml:trace contextRef="#ctx0" brushRef="#br3" timeOffset="309804">25475 3241 24575,'-17'-4'0,"6"-2"0,7 0 0,4 1 0</inkml:trace>
  <inkml:trace contextRef="#ctx0" brushRef="#br3" timeOffset="309940">25359 3187 24575,'-17'-7'0,"3"0"0</inkml:trace>
  <inkml:trace contextRef="#ctx0" brushRef="#br3" timeOffset="310088">25483 3261 24575,'23'4'0,"-14"-2"0,8 2 0</inkml:trace>
  <inkml:trace contextRef="#ctx0" brushRef="#br3" timeOffset="310254">25881 3282 24575,'-11'0'0,"5"0"0,1 0 0</inkml:trace>
  <inkml:trace contextRef="#ctx0" brushRef="#br3" timeOffset="310404">25817 3218 24575,'-26'0'0,"8"-5"0,13 4 0,5-4 0</inkml:trace>
  <inkml:trace contextRef="#ctx0" brushRef="#br3" timeOffset="310573">25765 3091 24575,'-22'0'0,"6"0"0,12 0 0</inkml:trace>
  <inkml:trace contextRef="#ctx0" brushRef="#br3" timeOffset="311608">27224 2922 8191,'-6'-4'0,"-4"2"5063,3 7-5063,1 6 2818,-1 5-2818,12-5 1719,1-12-1719,-5 5 6784,3-3-6784,-9 10 0,5 0 0,-6 4 0,4-8 0,-4 2 0</inkml:trace>
  <inkml:trace contextRef="#ctx0" brushRef="#br3" timeOffset="320371">2384 9994 8191,'-11'0'0,"-8"13"5063,2-4-5063,-7 11 2818,3-6-2818,1-6 1719,-7 17-1719,-4-7 6784,-2 15-6784,2-12 0,5-2 0,6-5 0,-10 5 0,-13 12 0,-1 4 0,5-5 0,47-20 0,51-24 0,-20 9 0,3-2-782,12-8 1,0 2 781,-8 11 0,0 1 0,-3-6 0,3-2 0,-3 2 0,9 1 0,-1 0 0,7-1 0,-6 0 0,0-1 0,-59 8 0,-4 0 0,-35 0 0,16 0 781,-4 0 1,-3 0-782,2 0 0,-2 0 0,-5 1 0,-1-2 0,7-5 0,-1-3 0,-14-6 0,1-4 0,16 1 0,0-1 0,-13-1 0,4 1 0,7-7 0,11 12 0,17 12 0,7 24 0,20 28 0,-1-9 0,2 2 0,-2-7 0,2 0-380,2 5 0,-1-2 380,8 17 0,-15-24 0,0 0 0,9 26 0,-8-21 0,0-1 0,4 11 0,-1-5 0,-13-59 0,-4-17 0,-2-9 0,1-1 0,0-4 0,0-1-686,0 3 0,0 1 0,0 0 686,0-25 0,0 7 0,0-3 681,0 20-681,0 22 0,0 14 0,0 5 0</inkml:trace>
  <inkml:trace contextRef="#ctx0" brushRef="#br3" timeOffset="411388">25212 13528 24575,'18'0'0,"8"7"0,15 9 0,10 12 0,-21-9 0,1 1 0,2 2 0,1 1 0,3 3 0,0-1 0,0 1 0,0 0 0,-2-2 0,-1-1 0,-4-3 0,-2-1 0,16 8 0,-11-7 0,1-5 0,-5-6 0,-8-3 0,-8-4 0</inkml:trace>
  <inkml:trace contextRef="#ctx0" brushRef="#br3" timeOffset="412370">25894 13537 24575,'-25'8'0,"-25"20"0,14-6 0,-3 3 0,-10 9 0,-1 2 0,-1 0 0,1 0 0,7-6 0,3-1 0,4-5 0,4-3 0,-10 5 0,12-10 0,11-5 0,3-2 0,4 0 0,4-1 0,1-1 0,4-1 0,0-1 0,2-1 0,0-1 0,1-2 0</inkml:trace>
  <inkml:trace contextRef="#ctx0" brushRef="#br3" timeOffset="415401">9052 13983 24575,'0'0'0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3:47.264"/>
    </inkml:context>
    <inkml:brush xml:id="br0">
      <inkml:brushProperty name="width" value="0.05292" units="cm"/>
      <inkml:brushProperty name="height" value="0.05292" units="cm"/>
      <inkml:brushProperty name="color" value="#00B050"/>
    </inkml:brush>
  </inkml:definitions>
  <inkml:trace contextRef="#ctx0" brushRef="#br0">27206 1452 24575,'6'15'0,"-5"-3"0,12 8 0,8 23 0,-7-10 0,3 3 0,10 15 0,2 4 0,-2 3 0,-2-2-796,0-7 1,-2-3 795,-4-7 0,-2-5 0,-5 4 386,5-12-386,-10-11 0,4-13 0,-13-7 0,1-2 0,-5-2 0</inkml:trace>
  <inkml:trace contextRef="#ctx0" brushRef="#br0" timeOffset="299">27476 1642 24575,'-27'35'0,"1"-3"0,-2 3 0,2-1 0,-2 1-1878,-6 7 1,-1-2 1877,11-13 0,1-2 0,-21 20 1168,-1-1-1168,19-18 0,1-1 614,-11 6-614,8 0 0,19-25 0,9-1 0</inkml:trace>
  <inkml:trace contextRef="#ctx0" brushRef="#br0" timeOffset="1954">27807 1896 24575,'21'0'0,"-5"0"0,-1 0 0,-4 0 0,13 0 0,19-9 0,10 1 0,-8-2 0,-13 4 0,-26 1 0,-1 4 0,-5-4 0</inkml:trace>
  <inkml:trace contextRef="#ctx0" brushRef="#br0" timeOffset="2587">28438 2098 24575,'6'-15'0,"-5"3"0,10-13 0,14-20 0,-12 10 0,-1-3 0,2 5 0,0 0 0,0-8 0,-4 3 0,-7-3 0,7 3 0,-10 14 0,0 31 0,-9 9 0,7 27 0,-6-11 0,21-2 0,5-14 0,8-15 0,3-10 0,-4-13 0,12-24 0,-6-4 0,-6 22 0,-13 25 0,-9 38 0,-6 19 0,9 7 0,0 2-752,-4 2 0,0-2 752,4-10 0,0-7 0,-6-5 0,0-31 0,0-5 0</inkml:trace>
  <inkml:trace contextRef="#ctx0" brushRef="#br0" timeOffset="3034">26941 2720 8191,'19'5'0,"7"-4"1933,27 2 1,15-1-1934,-23-4 0,4-1 0,3-1 0,2-1 0,2 1 0,3 0 0,2-1 0,1 0 0,-3 0 0,-3-1 0,-2 0 0,1-1 0,0 1 0,1-1 0,8-2 0,3 0 0,-1 0 0,-2 0 0,-6 2 207,2 0 0,-6 2 0,1-1-207,8-5 0,1-1 0,-7 4 0,-3 4 0,-11 5 521,-14 9 0,-4-4 0,-44 16 0</inkml:trace>
  <inkml:trace contextRef="#ctx0" brushRef="#br0" timeOffset="3733">27895 3105 24575,'10'-6'0,"1"2"0,10 23 0,-13-4 0,7 24 0,-15 8 0,-9-9 0,-4 2 0,4-3 0,-2-1 0,-3-2 0,-2-5 0,-5-2 0,9-13 0,-12-11 0,-9-7 0,-6-25 0,21 0 0,2-4 0,0-20 0,19-12 0,26 37 0,-1 13 0,5 2 0,16 7 0,4 4 0,-4-3 0,1 1-747,9 4 1,-2 0 746,-15 1 0,0-2 0,15-3 0,0-3-69,-11 2 1,-1-1 68,2-2 0,-4-2 0,2-4 0,-36 8 0,-19 1 0,3 5 0,-2 0 0</inkml:trace>
  <inkml:trace contextRef="#ctx0" brushRef="#br0" timeOffset="31332">27584 1140 24575,'-11'-6'0,"-4"-5"0,-2 10 0,-9-5 0,-5 12 0,-5-5 0,-3 5 0,-2 9 0,-7-5 0,-8 22 0,21-19 0,0-2 0,-21 8 0,25-1 0,1-1 0,-9-4 0,9 5 0,-1 1 0,1-4 0,0-1 0,-3 2 0,2 0 0,-17 10 0,18-7 0,10-5 0,-21 15 0,-1 8 0,-4 4 0,5 6 0,21-20 0,-3 5 0,2 11 0,-6-5 0,13-4 0,3 2 0,-6 9 0,0 11 0,15-18 0,-7 25 0,4-26 0,0 3 0,4 11 0,0 2 0,-5 4 0,2-2 0,3-15 0,2-1 0,3 9 0,0 0 0,-3-2 0,0 1 0,8 5 0,1 4 0,-6-10 0,0 3 0,1-1-935,6 15 0,1-2 935,-6-9 0,1 0 0,3 2 0,0-2 0,-5-17 0,1-1 0,3 12 0,2 0 0,1-3 0,2 1 0,9 10 0,1 1 0,-7-12 0,2 0 0,10 2 0,0-2 1870,1 11-1870,7-15 0,-13-12 0,11-2 0,15-1 0,-19-9 0,3 0 0,4 0 0,4-2 0,5 1 0,2-3 0,-5-5 0,1-1 0,13 0 0,3-2 0,0-2 0,-1-2-808,-6 2 1,-1-2 807,1-4 0,-2-1 0,-15 6 0,0-2-154,14-11 1,4-2 153,1 8 0,2-1 0,-12 0 0,1-3 0,0 1 0,-1 0 0,1 0 0,-3 0 0,9-2 0,-1-1 0,10-6 0,-1-2 0,-8 3 0,-1-1 0,9-3 0,0-2 0,-6 0 0,-4-1 0,-10 4 0,-3 1 0,-7 2 0,-3 0 0,13-7 0,-9 6 0,2-3 0,10-7 0,3-3 0,-11 7 0,3-2 0,-2 1-577,12-9 0,-3 1 577,-6 5 0,-3 2 0,8-11 0,-8 5 0,-1-3 0,-8 2 1490,-6-2-1490,7-24 0,-11 16 0,-1-14 313,-8 19-313,-1-24 636,-7 25 1,0-1-637,8-9 0,1-1 0,-9-1 0,0-2 0,4 0 0,0 2 0,-4 14 0,-2 1 0,-2-10 0,-3 1 0,-4-15 0,-2 19 0,-2 0 0,-2 6 0,0 1 0,-10-19 0,-8 7 0,14 17 0,-26-18 0,18 19 0,-1 6 0,-1 1 0,-3 2 0,2 1 0,-3 0 0,-25-13 0,21 15 0,-1 0 0,7-2 0,2 0 0,-26-4 0,14-4 0,-13-3 0,-4-2 0,20 10 0,1 2 0,-22-4 0,2-10 0,19 29 0,3-9 0,-2-1 0,-26 2 0,19 5 0,-2 0 0,8-4 0,1 2 0,-21 6 0,1-21 0,19 19 0,7-7 0,-2-1 0,-28 1 0,16 1 0,0 1 0,10 3 0,2 1 0,-3 0 0,1 2 0,-20 3 0,21-1 0,-3 2 0,-14 2 0,-5 5 0,10 3 0,-1 2 0,-1 2-259,0 1 1,0 2-1,3 0 1,-6 4-1,8 0 1,-7 9-1</inkml:trace>
  <inkml:trace contextRef="#ctx0" brushRef="#br0" timeOffset="36583">24779 10117 24575,'-5'-6'0,"18"21"0,-1 8 0,26 31 0,-15-25 0,0 0 0,-2-1 0,0 1 0,9 6 0,-1 0 0,5 11 0,2 1 0,-18-22 0,-12-9 0,-6-24 0,-6-5 0</inkml:trace>
  <inkml:trace contextRef="#ctx0" brushRef="#br0" timeOffset="36981">25174 10039 24575,'-11'-7'0,"-4"3"0,-1 19 0,-10 15 0,4 8 0,-10 18 0,-2-6 0,6-2 0,-4 3 0,-2-5 0,0 0 0,2 4 0,3-3 0,4-14 0,4-5 0,2-3 0,-1-2 0,7-15 0,-1 10 0,9-12 0,5 0 0,0-1 0</inkml:trace>
  <inkml:trace contextRef="#ctx0" brushRef="#br0" timeOffset="41964">25375 10336 24575,'16'0'0,"21"0"0,8 0 0,-4-7 0,2-1 0,-7 6 0,-1 0 0,8-10 0,-4 1 0,-2 9 0,-1-13 0,-29 18 0,2-8 0,-9 10 0</inkml:trace>
  <inkml:trace contextRef="#ctx0" brushRef="#br0" timeOffset="43632">26122 10109 24575,'5'7'0,"16"21"0,-5 0 0,1 2 0,6-1 0,0 0-488,1 3 0,0-2 488,16 15 0,-15-20 0,-1 0 0,2 6 320,7 5-320,-32-29 40,-7-12 1,-1 1-1,-4-10 1</inkml:trace>
  <inkml:trace contextRef="#ctx0" brushRef="#br0" timeOffset="43917">26407 10144 9562,'-5'4'0,"-8"11"5114,-4 16-5114,-12 16 0,2 1 1303,7-8 0,1 1-1303,5-9 0,0-1 767,-4 8 0,1-4-767,0 0 5759,3-11-5759,3-9 0,10-3 0,-5-2 0,6-5 0</inkml:trace>
  <inkml:trace contextRef="#ctx0" brushRef="#br0" timeOffset="44648">26659 10450 24575,'0'26'0,"0"0"0,0 3 0,0-6 0,0 11 0,-5-16 0,4 6 0,2-35 0,10 10 0,-3-23 0,6 18 0,-8 1 0,5 10 0,-1-4 0,15 4 0,-2-5 0,17-6 0,-17 4 0,5 1 0,-16 2 0,-1 9 0,-2-9 0,-3 8 0,5-7 0,0-2 0,-5-11 0,-2 3 0,-4-1 0</inkml:trace>
  <inkml:trace contextRef="#ctx0" brushRef="#br0" timeOffset="44849">26948 10538 8328,'5'-6'0,"-4"19"5077,4 10-5077,-1 10 2798,-2-8-2798,2-9 0,-4-10 0,0-1 0</inkml:trace>
  <inkml:trace contextRef="#ctx0" brushRef="#br0" timeOffset="44999">27036 10351 24575,'-12'-11'0,"3"5"0,9 1 0</inkml:trace>
  <inkml:trace contextRef="#ctx0" brushRef="#br0" timeOffset="45332">27098 10486 24575,'6'38'0,"-1"4"0,-5-5 0,20-29 0,-9-18 0,16-21 0,-10 14 0,1 6 0,3 5 0,4 28 0,0 5 0,-9 9 0,2-7 0,-17-14 0,4-4 0,-5 0 0,0-5 0,0-1 0</inkml:trace>
  <inkml:trace contextRef="#ctx0" brushRef="#br0" timeOffset="46251">24167 11400 24575,'-6'-5'0,"6"4"0,6-4 0,9-1 0,9 5 0,22-16 0,6 6 0,11 1-937,-16 1 0,3 0 0,5 0 1,1 0 936,3 0 0,3 0 0,2-1 0,0 2 0,0 0-1109,-2 2 0,0 1 1,1 1-1,-1-1 1,1 0 1108,2-2 0,1-1 0,1 0 0,-2 1 0,-2 2 0,3 3 0,-3 2 0,1 0 0,4-2-462,-11-2 1,4-2-1,1 0 1,0-1-1,1 0 1,-1 2 461,0 1 0,-1 1 0,0 1 0,0-1 0,1 0 0,1-1 0,-4-1 0,2-2 0,1 1 0,0-1 0,-1 0 0,-3 0 0,-2 1 0,4-1 0,-2 1 0,-3 0 0,-1-1 0,-3 2 0,18-4 0,-4 2 0,-9-1-11,-16 1 1,-6 2 10,8 5 470,-33 0 0,-7 0 0,-11 0 1</inkml:trace>
  <inkml:trace contextRef="#ctx0" brushRef="#br0" timeOffset="48217">25123 11752 24575,'0'21'0,"0"17"0,0 20 0,0-10 0,0 5 0,0 2 0,0-2-347,0-4 0,0-3 347,0 17 171,0-34-171,-5-8 0,-1-24 0,-9-17 0,10-15 0,3-8 0,-3-6 0,2 0 0,8 3 0,5 0 0,1-10 0,6 4 0,11 15 0,5 3 261,2-6 1,2 2-262,-1 6 0,-1 5 0,12 1 0,-19 18 0,-22 35 0,-10 18 0,-4-11 0,-2 1 0,-11 24 0,3-21 0,0-3 0,-5 4 0,-7 3 0,12-22 0,-2-14 0,13 3 0,-2 2 0,13 1 0,-2 4 0,12-4 0,-12-1 0,24-4 0,-11 7 0,19-7 0,14 3 0,-13-6 0,2-3 0,-2 0 0,1-2 0,6-6 0,-3-1 0,9 4 0,7-19 0,-22 16 0,1-8 0,-24 0 0,-5 3 0,-5-17 0,-5 0 0,-5 6 0,-7 5 0,1 18 0,0 4 0,5 2 0,-10 29 0,13 3 0,-7 7 0,15-7 0,0-22 0,0 3 0,5-12 0,5 2 0,20-18 0,-10 2 0,13-3 0,-21 5 0,3 5 0,-4 5 0,-5-4 0,-1 4 0</inkml:trace>
  <inkml:trace contextRef="#ctx0" brushRef="#br0" timeOffset="48765">25962 12009 24575,'0'10'0,"0"6"0,13-22 0,-5 7 0,11-20 0,-4 13 0,10-5 0,2 10 0,13 7 0,-13-3 0,11 16 0,-6-17 0,9-2 0,-5-8 0,-14-18 0,-8 6 0,-20-9 0,0 17 0,-20-3 0,6 22 0,-14 7 0,20 24 0,1 19 0,12-22 0,2 4 0,-2 4 0,1 6 0,1-1 0,4-2 0,2 0 0,-2 0 0,-3 3 0,-2 0 0,3-5 0,6 2 0,-1-7 0,-8-7 0,0-26 0,0-1 0</inkml:trace>
  <inkml:trace contextRef="#ctx0" brushRef="#br0" timeOffset="49164">26629 12022 24575,'15'-35'0,"-8"12"0,1 0 0,-17 17 0,-3 1 0,-9 15 0,9-3 0,-2 8 0,12 1 0,-2 4 0,13 3 0,15 6 0,8-17 0,5-3 0,2-5 0,20-17 0,3-4 0,-31 1 0,-26 2 0</inkml:trace>
  <inkml:trace contextRef="#ctx0" brushRef="#br0" timeOffset="55280">29299 3524 24575,'5'6'0,"0"-1"0,11 1 0,-9-4 0,2 4 0</inkml:trace>
  <inkml:trace contextRef="#ctx0" brushRef="#br0" timeOffset="55415">29413 3618 24575,'57'23'0,"-30"-14"0,7 8 0</inkml:trace>
  <inkml:trace contextRef="#ctx0" brushRef="#br0" timeOffset="55550">29632 4011 24575,'5'25'0,"28"16"0,-5-1 0,-5-14 0,-1-2 0,-5 0 0,-8-7 0</inkml:trace>
  <inkml:trace contextRef="#ctx0" brushRef="#br0" timeOffset="55683">29867 4748 24575,'9'48'0,"8"1"0,-5-27 0,3-2 0</inkml:trace>
  <inkml:trace contextRef="#ctx0" brushRef="#br0" timeOffset="55848">30023 5382 24575,'0'52'0,"0"1"0,0 11 0,0-4 0,0 2-245,0-17 0,0-2 1,0 9-1,0-6 0,0-14 1</inkml:trace>
  <inkml:trace contextRef="#ctx0" brushRef="#br0" timeOffset="55999">30023 6106 24575,'-6'16'0,"-7"21"0,10 26 0,-5 0 0,7-19 0,2 2 0,-1 9 0,0-3 0,0-1 0,0-15 0,0 1 0</inkml:trace>
  <inkml:trace contextRef="#ctx0" brushRef="#br0" timeOffset="56148">29957 6932 24575,'-31'56'0,"3"3"0,21-14 0,3 2 0,-1-12 0,2 1 0,2 19 0,2-4 0,-1-14 0,0 13 0</inkml:trace>
  <inkml:trace contextRef="#ctx0" brushRef="#br0" timeOffset="56416">29837 7780 8191,'-21'17'0,"4"1"5063,-3 5-5063,13-6 2818,-2 4-2818,9 29 1719,9 4-1719,-8-12 0,0 1 0,1-7 0,-2-3 0,-7 17 6784,-7-13-6784,1-21 0,-4 4 0,5-8 0,-3 4 0,9-6 0,1-4 0,5-1 0</inkml:trace>
  <inkml:trace contextRef="#ctx0" brushRef="#br0" timeOffset="57147">29568 8566 24575,'0'6'0,"0"-2"0</inkml:trace>
  <inkml:trace contextRef="#ctx0" brushRef="#br0" timeOffset="57750">29563 8870 24575,'-17'48'0,"0"-1"0,-2 3 0,2 4 0,6-7 0,3 3 0,1 1-1579,0 1 0,0 1 1,2-3 1578,-1 9 0,1-2 0,0 9 0,0 0 578,-1-15 0,-2 0-578,-5 10 0,-3 0 0,4-8 0,-2-1-285,-3-2 0,-1-2 285,2-7 0,-1 0 0,-10 15 0,0 4 0,10-15 0,1 3 0,-1 0 0,-3 5 0,-2 1 0,3-2 0,-1 11 0,1-4 0,2-11 0,1-7 0,4-3 0,-14-1 2295,12-19-2295,-17 10 236,10-16-236,7 7 1619,-4-12-1619,16 12 0,-17-6 0,-5 12 0,0-2 0,-5-2 0,9-4 0,0 2 0,-11 2 0,0 1 0,-4 9 0,4 1 0,10-5 0,1 1 0,14-17 0,-8 1 0,6 3 0,-7-2 0,7-3 0,3-5 0</inkml:trace>
  <inkml:trace contextRef="#ctx0" brushRef="#br0" timeOffset="57973">28345 11417 8191,'-28'8'0,"5"-6"5063,-10 7-5063,11-9 2818,-4 0-2818,10 5 1719,-3 1-1719,-4 9 1696,6-8 0,0 2 0,12-9 0</inkml:trace>
  <inkml:trace contextRef="#ctx0" brushRef="#br0" timeOffset="58116">27892 11641 8191,'-11'0'0,"5"0"0,1 0 0</inkml:trace>
  <inkml:trace contextRef="#ctx0" brushRef="#br0" timeOffset="60330">25887 11499 8191,'0'-11'0,"0"1"5063,0-1-5063,-4 5 2818,-2-4-2818,-27 9 1719,-12-4-1719,1 4 0,-4 2 0,-9 7 0,0 0 2368,-1-7 0,1 3-2368,-2 12 0,1 1 0,13-15 0,-1 1-233,3 11 1,-3 6 0,0-1 232,2-6 0,-1-3 0,-1 4 0,-10 8 0,-1 2 0,3 0-680,-6 2 1,5-2 679,8-4 0,6-1 0,-9 13 0,2-5 0,12-4 910,13 2 0,3 3-910,-9 23 0,11 12 0,-6-5 0,22-20 715,-6 25-715,2-26 0,2 3 0,1 19 0,3 2 107,0-11 1,1-1-108,-2 2 0,5-4 0,10-13 0,4-1 0,0 14 0,3 3 0,13-1 0,5 0 0,-4 2 0,1-1 0,2-7 0,2-5 0,-7-14 0,0-4 0,1 2 0,1-2 0,1-1 0,1-1 0,0-2 0,0-1 0,2 1 0,3-1-343,18 1 1,5-1 342,-17-5 0,2 0 0,2-2 0,-3-1 0,2-2 0,0 0 0,-1-1-983,8 1 0,-2-1 1,1-1 982,0-2 0,0 0 0,-3-3 0,5-3 0,1-2-422,-4 1 1,4-1 0,-2-2 421,-6-2 0,-1-3 0,3-1 0,-4 4 0,4-1 0,-1 0 0,-3 0 0,-1-1 0,-3-1 0,1 0 0,13-3 0,2-2 0,-3-1 225,-13 4 0,-2-1 0,3-3-225,2-2 0,4-4 0,-1 0 0,-4 1 0,-4 1 0,-3 2 0,-1-3-314,5-6 0,1-3 0,-7 3 314,-5 1 0,-4 1 0,0-2 0,-2-1 1033,-2 1 0,-2 1-1033,-3 2 0,-2-3 683,1-8 0,-2-2-683,-3 5 0,-1 0 193,2-9 1,-2-2-194,-7 3 0,-3 2 952,-3 6 0,-2 1-952,-5-4 0,-5 2 727,-16-11-727,-14-1 0,3 21 34,7 12 0,-6 2-34,-11 0 0,-5 1 0,9 4 0,-3 1 0,-3 1-943,2 1 1,-3 1 0,-1 1-1,3-1 943,-3 1 0,1 0 0,-2 1 0,3 2 0,-3 1 0,0 1 0,2-1-632,-6 0 1,2 0 0,-2 0 631,4 0 0,-2 0 0,-1 0 0,1 0 0,2 0 0,-1 0 0,1 0 0,0 0 0,-2 0 0,-1 1 0,1-1 0,4-1 0,0-2 0,4-2 0,0 2 0,-1 3 0,1 0 0,4-3 0,1-10 0,0-2-183,-2 8 0,-3 3 0,5-1 0,-19-16 0,21 16 0,-1-1 0</inkml:trace>
  <inkml:trace contextRef="#ctx0" brushRef="#br0" timeOffset="66747">1760 2962 8191,'-13'7'0,"-23"19"1901,1 0 0,-3 4-1901,3-2 0,-3 3 910,1-3 1,-2 1 0,1-1-911,-6 4 0,3-1 0,-1 0 0,4 0 946,9-8 1,5-5-947,-1-5 6204,35-3-6204,27-10 0,-5-6 0,4 0-97,13 5 1,3-1 96,-3-12 0,3-2 0,-3 8 0,3 1 0,-2 0 144,7-4 0,-1-1-144,0 0 0,-8 2 0,-14 9 0,-42-4 0,-30 5 0,5 0 829,-5-4 0,-4-2-829,3 1 0,-2-2 0,-15-14 0,-2-3 0,1 5 0,1 1-709,6-1 0,3 1 709,4-2 0,3 5 0,-16 11 0,-2-26 0,19 20 0,2-6 0,22 5 0,24 21 0,22 20 709,-7 2 0,3 5-709,5 9 0,1 3 0,-6-2 0,-1 1 0,7 6 0,-2-1 0,-10-9 0,0-1 0,6 13 0,0-2 0,-8-14 0,-2-4 0,6 24 0,-5-32 0,-17-17 0,9-5 0,-9-11 0,4-14 0,-5-27 0,-1-4 0,2-7 0,3-1 0,3-2 0,-3 8 0,2-1 0,1 2 0,8-8 0,2 4 0,-4 12 0,1 3 0,7 0 0,1 5 0,10-9 0,5-7 0,-12 26 0,-19 14 0,-20 15 0,5-2 0,-8 6 0</inkml:trace>
  <inkml:trace contextRef="#ctx0" brushRef="#br0" timeOffset="104229">25998 7767 24575,'-11'-6'0,"0"-4"0,-12 9 0,0-10 0,-24 10 0,-15-6 0,0 7 0,11 0 0,-4 0 0,8 0 0,-3 0-837,4 0 1,-5 0-1,3 0 837,-11 0 0,1 0 0,-1 0 0,2 0-70,16 5 0,0 1 70,-15 3 0,-2 1 0,0 5 0,-1 2-649,8-5 1,-3 1-1,4-1 649,-1-2 0,3 0 0,-2 6 0,5-1-876,-3-1 876,-8 13 2096,0 0-2096,22-9 0,0 1 67,4 4 1,0 1-68,-5 3 0,1 1 0,-11 17 0,4-4 0,12-12 2111,-6 8-2111,5 0 1130,-4 7-1130,13-12 0,7 6 0,-12-5 0,21 6 0,-30 5 0,23 12 0,-5 6 0,11-24 0,3 1 0,3 20 0,0-4 0,0-16 0,24 19 0,-11-27 0,3 1 0,14 11 0,4 0-522,-8-12 0,0-1 522,4 1 0,5-3-152,17 0 1,4-2 151,-6-3 0,3-1 0,5-4 0,6 0 0,0-1-1743,-4-2 0,-1 0 1,0-3 1742,-5-5 0,0-3 0,0 2 0,2 4 0,1 2 0,-4-4-228,3-5 1,0-2 227,-4 3 0,5 1 0,0-2 0,0-2 0,2-1 0,3-1 0,-11 2 0,4-1 0,2 1 0,-2-1 0,-3-2-193,13-3 0,-4-1 0,3-1 193,-4 2 0,4 1 0,-2-1 0,-8-3 0,2-8 0,-2-2 0,1 3 0,5 1 0,-2-1 0,-12 1 0,-2-1 0,0-2 0,5-2 0,0-1 0,-2-1 0,8-3 0,-6-2 0,-14-1 0,-5 0 205,8-13-205,-18 9 0,-3-4 0,2-7 0,-2-4 1458,-4-14 0,-3-2-1458,-1 1 0,-2-1 0,-5-2 0,-4 2 0,-2 11 0,-4 0-71,-1 2 1,-4-2 0,-4 1 70,-7 4 0,-5 2 0,-5-1 0,1 1 0,-3-1 0,-4 2 0,-5 3-833,3 9 1,-4 2 0,-3 2 0,-1 2 0,1 3 832,-8 0 0,-1 3 0,0 2 0,-2 1 0,6 2 0,-1 0 0,-1 1 0,1 2 0,1 3-607,-5 3 0,3 4 1,-2 2-1,-5 0 607,3 0 0,-6 2 0,-2-1 0,0 1 0,5 0 0,7 0 0,-7-1 0,9-1 0,-4 3 0,-4 3 0,-1 0 0,1 0 0,0 0 0</inkml:trace>
  <inkml:trace contextRef="#ctx0" brushRef="#br0" timeOffset="123162">19029 14221 8191,'-5'-12'0,"4"-2"5063,-4 30-5063,-4 25 0,3-9 0,-1 4 204,2 13 1,-2 3-205,-7 1 0,-2 4 0,6-1 0,0 5 0,0-2-120,-2-14 0,-1-1 1,0 0 119,0 10 0,0 1 0,0-6 2280,-2-4 1,1-7-2281,-11 11 0,3-20 0,12-54 2526,17-13-2526,1-4 4184,11 8-4184,-4 33 0,12 16 0,-1 8 0,-4 3 0,0 2 0,14 4 0,-1-1 0,-15-25 0,-11-6 0</inkml:trace>
  <inkml:trace contextRef="#ctx0" brushRef="#br0" timeOffset="123432">19197 14876 24575,'-12'34'0,"6"-16"0,5 24 0,2-27 0,17-9 0,-3-15 0,7-13 0,-9-23 0,-24 12 0,-12 5 0,-12 19 0,8 26 0,7-3 0,14 5 0,1-9 0</inkml:trace>
  <inkml:trace contextRef="#ctx0" brushRef="#br0" timeOffset="123898">19382 14796 24575,'0'34'0,"0"2"0,0 4 0,0 7 0,0 3 0,4 12 0,1 0 0,-5-19 0,2-4 0,11 17 0,-7-55 0,19-19 0,-5-7 0,11 0 0,-13 11 0,1 14 0,-1 9 0,4-2 0,-4 3 0,-2-5 0,5-25 0,-13 6 0,7-26 0,-32-8 0,7 7 0,-14 4 0,17 23 0,2 14 0</inkml:trace>
  <inkml:trace contextRef="#ctx0" brushRef="#br0" timeOffset="124396">19905 15028 24575,'6'-15'0,"-2"-1"0,-21 5 0,2 15 0,-15 42 0,17 11 0,7-19 0,2-1 0,4 6 0,10-12 0,10-25 0,34-36 0,-22 10 0,-1-4 0,2-5 0,-3-5 0,1-8 0,-5 2 0,-1 5 0,0 18 0,-4 38 0,-11 27 0,20-4 0,-21-12 0,7-5 0,-16-16 0,-16-2 0,-1-7 0,-8 2 0,4-10 0,-4-12 0,13-2 0,-2-5 0,14 14 0,0 7 0</inkml:trace>
  <inkml:trace contextRef="#ctx0" brushRef="#br0" timeOffset="124613">20423 14707 24575,'0'65'0,"2"-33"0,2 3 0,2 22 0,0 2 0,-1-17 0,-1 1 0,7 24 0,-1-3 0,-9-28 0,1-5 0,8 24 0,-10-33 0</inkml:trace>
  <inkml:trace contextRef="#ctx0" brushRef="#br0" timeOffset="124762">20449 15173 8191,'0'-16'0,"18"-1"5063,2-9-5063,24 2 0,-2-12 0,-15 20 0,-5 3 0</inkml:trace>
  <inkml:trace contextRef="#ctx0" brushRef="#br0" timeOffset="125197">20873 14739 10498,'24'42'0,"-6"-15"2524,6 14 0,2 4-2524,-7-16 0,0-1 0,4 3 0,0-1 0,1 8 612,-9-23 0,-14-10 1,4-5-1</inkml:trace>
  <inkml:trace contextRef="#ctx0" brushRef="#br0" timeOffset="125396">21080 14867 24575,'-24'13'0,"0"8"0,2 6 0,-7 13 0,4-6 0,2 2 0,-2 3 0,1-2 0,2 0 0,0 1 0,2-2 0,-5 14 0,19-35 0,6-10 0</inkml:trace>
  <inkml:trace contextRef="#ctx0" brushRef="#br0" timeOffset="125995">21810 14922 24575,'21'0'0,"-1"0"0,26 0 0,-5-4 0,2-1 0,-9 4 0,0 0 0,11-5 0,-5-1 0,-15 1 0,-10 0 0,-10 1 0</inkml:trace>
  <inkml:trace contextRef="#ctx0" brushRef="#br0" timeOffset="126195">22179 14839 24575,'23'0'0,"4"0"0,13 12 0,-13 0 0,-3 12 0,-18-7 0,-6-2 0,-6-4 0,-14 5 0,-2-2 0,4-2 0,4-6 0</inkml:trace>
  <inkml:trace contextRef="#ctx0" brushRef="#br0" timeOffset="126595">22678 14632 24575,'26'20'0,"1"19"0,6 6-534,-18-14 0,-1 1 534,7 16 174,-7-15 1,1-1-175,8 17 44,-3-6 1,-11-27-1,-9-11 1</inkml:trace>
  <inkml:trace contextRef="#ctx0" brushRef="#br0" timeOffset="126795">22920 14700 8191,'-30'37'0,"3"6"1943,-1-1 1,-2 2-1944,8-12 0,-1-1 0,-4 3 0,0-3 0,-11 7 2945,6-4-2945,12-14 0,9-8 0,7-7 0</inkml:trace>
  <inkml:trace contextRef="#ctx0" brushRef="#br0" timeOffset="127380">23047 14953 24575,'6'30'0,"-4"-11"0,4 10 0,-6-13 0,14-30 0,-5 12 0,16-32 0,-9 28 0,1 9 0,-6 9 0,0 4 0,-5-5 0,9-7 0,-3-4 0,7-4 0,-2 2 0,4-2 0,0 8 0,-5 7 0,-5 0 0,-7 0 0,-4-6 0</inkml:trace>
  <inkml:trace contextRef="#ctx0" brushRef="#br0" timeOffset="127579">23390 15048 24575,'11'16'0,"-5"0"0,4-10 0,-9-1 0,4-5 0</inkml:trace>
  <inkml:trace contextRef="#ctx0" brushRef="#br0" timeOffset="127713">23426 14819 24575,'0'0'0</inkml:trace>
  <inkml:trace contextRef="#ctx0" brushRef="#br0" timeOffset="128030">23565 15177 24575,'11'0'0,"-1"-5"0,9-8 0,-2-2 0,12 1 0,-16 17 0,5 4 0,-16 17 0,2-6 0,-4-2 0,0-7 0</inkml:trace>
  <inkml:trace contextRef="#ctx0" brushRef="#br0" timeOffset="129129">25520 14332 24575,'6'17'0,"8"-6"0,1 20 0,6-7 0,5 1 0,4 5 0,1 2 0,-1 3 0,0 0 0,-1-5 0,-2-3 0,4 9 0,-1-9 0,-9-7 0,-1-3 0,-14-11 0,-1-1 0</inkml:trace>
  <inkml:trace contextRef="#ctx0" brushRef="#br0" timeOffset="129412">25869 14361 8191,'-22'0'0,"6"5"5063,-7 14-5063,-6 20 0,7-6 0,-3 4 0,-8 9 0,0 0 964,6-7 1,0 0-965,1 3 0,2-2 0,-2 3 1825,8 0-1825,3-18 1599,7-5 0,4-14 0,4-1 1</inkml:trace>
  <inkml:trace contextRef="#ctx0" brushRef="#br0" timeOffset="130129">26186 14625 10819,'0'13'0,"6"5"5011,-5 23-5011,5-9 2393,-6 3-2393,0-18 1375,0-20-1375,19-19 4977,0-7-4977,13 6 0,-7 19 0,-13 13 0,13 8 0,-16-4 0,12 2 0,-6-15 0,1 0 0,6 0 0,8 6 0,-2 2 0,-2 4 0,-6-4 0,-9-4 0,7-16 0,-10 3 0,5-4 0,-13 8 0</inkml:trace>
  <inkml:trace contextRef="#ctx0" brushRef="#br0" timeOffset="130245">26579 14742 8191,'5'3'0,"-4"5"5063,13 14-5063,-7 0 0,3-9 0,-5-4 0</inkml:trace>
  <inkml:trace contextRef="#ctx0" brushRef="#br0" timeOffset="130397">26595 14447 24575,'-6'5'0,"1"-4"0,5 4 0</inkml:trace>
  <inkml:trace contextRef="#ctx0" brushRef="#br0" timeOffset="130662">26742 14745 9328,'0'16'0,"0"-4"5120,5-2-5120,6-14 2643,10 1-2643,1-6 1565,3 9-1565,5 9 5919,-11-2-5919,5 9 0,-18-10 0,-1-1 0</inkml:trace>
  <inkml:trace contextRef="#ctx0" brushRef="#br0" timeOffset="131028">27037 14414 24575,'56'0'0,"-13"0"0,-6-4 0,0-1 0,13 3 0,7-6 0,-11-1 0,-11 7 0,-14-6 0,-7 8 0</inkml:trace>
  <inkml:trace contextRef="#ctx0" brushRef="#br0" timeOffset="131396">27906 14075 24575,'12'9'0,"7"6"0,30 27 0,-21-18 0,0 0 0,6 6 0,-2-1 0,12 13 0,-24-9 0,-8-12 0,-10-5 0,4-1 0,-6-9 0,0-1 0</inkml:trace>
  <inkml:trace contextRef="#ctx0" brushRef="#br0" timeOffset="131580">28258 14135 24575,'-28'29'0,"5"-4"0,-1 3 0,-5 8 0,0 2 0,-9 8 0,1-1 0,7-8 0,3-3 0,-14 14 0,33-33 0,4-10 0</inkml:trace>
  <inkml:trace contextRef="#ctx0" brushRef="#br0" timeOffset="132047">28417 14286 8191,'0'24'0,"9"-4"5063,-2 6-5063,8-14 2818,1-7-2818,2-19 1719,5 1-1719,-4-3 6784,6 7-6784,-12 9 0,12 0 0,-9 5 0,6-4 0,-6 8 0,13-7 0,-15 2 0,10-4 0,-8 0 0,-4 0 0,-11 0 0,2 0 0,-12 0 0</inkml:trace>
  <inkml:trace contextRef="#ctx0" brushRef="#br0" timeOffset="132161">28720 14258 8191,'0'-6'0,"0"1"0</inkml:trace>
  <inkml:trace contextRef="#ctx0" brushRef="#br0" timeOffset="132445">28858 14379 24575,'9'21'0,"3"-6"0,4 6 0,3-13 0,-3-4 0,7-13 0,-2 2 0,1-12 0,-5 11 0,-2 4 0,-9 14 0,-1-3 0,-5 3 0</inkml:trace>
  <inkml:trace contextRef="#ctx0" brushRef="#br0" timeOffset="133113">25150 15669 24575,'8'-16'0,"11"-10"0,40 6-1071,-16 5 0,9-1 1071,3 4 0,11-1 0,3 0 0,-1 2-1727,-5 1 0,0 2 1,2-1-1,3 0 1727,-9 0 0,2-1 0,3 0 0,1-1 0,1 1 0,1 0 0,-4 1 0,2 0 0,1 0 0,1 1 0,0-1 0,0-1 0,-1 1-324,-8 0 1,0 0 0,0 0-1,0-1 1,0 0 0,0 1-1,0-1 1,0 1 323,6-2 0,1 1 0,-1-1 0,0 1 0,0-1 0,-1 0 0,0 0 0,-2 0 0,2-1 0,0 0 0,-2-1 0,-2 2 0,-4-1 0,-4 2-718,18-4 1,-9 1-1,-1 0 718,-3-1 0,-1 0 0,-12 2 380,-1 0-380,-44 7 822,-35 5 1,26 0 0,-15 0 0</inkml:trace>
  <inkml:trace contextRef="#ctx0" brushRef="#br0" timeOffset="133662">25584 15985 24575,'26'32'0,"5"5"0,-3 1 0,3 3 0,-1-1 0,0-1 0,-2-7 0,-1-2 0,-5-1 0,-2-5 0,0-9 0,-4-6 0,-10-9 0,-1 0 0</inkml:trace>
  <inkml:trace contextRef="#ctx0" brushRef="#br0" timeOffset="133862">25834 16043 9305,'-15'17'0,"-12"37"2503,13-24 1,-2 3-2504,-7 15 0,-2-1 0,4-13 0,0-3 0,-12 16 666,13-15 0,15-25 1,5 2-1</inkml:trace>
  <inkml:trace contextRef="#ctx0" brushRef="#br0" timeOffset="134361">26069 16239 24575,'6'10'0,"3"2"0,-1 13 0,-2 7 0,0-5 0,-6 3 0,-5-14 0,4-10 0,-4-7 0,5-23 0,5 0 0,6-2 0,10 11 0,1 10 0,7 18 0,-12-5 0,2 10 0,-13-7 0,7 1 0,-1 0 0,13-9 0,-3-4 0,-6-5 0,-7 0 0</inkml:trace>
  <inkml:trace contextRef="#ctx0" brushRef="#br0" timeOffset="134695">26482 16280 24575,'0'11'0,"0"0"0,5-5 0,1-1 0,17-5 0,-9 0 0,4-5 0,-13-1 0,-15 0 0,3 1 0,-8 5 0,0 6 0,8 0 0,-7 6 0,13-1 0,1-5 0,15-6 0,-7-1 0,6-4 0</inkml:trace>
  <inkml:trace contextRef="#ctx0" brushRef="#br0" timeOffset="134845">26615 16308 24575,'24'27'0,"4"-5"0,-9-11 0,-4-5 0,-11-6 0</inkml:trace>
  <inkml:trace contextRef="#ctx0" brushRef="#br0" timeOffset="135128">26751 16299 24575,'17'19'0,"-1"6"0,-5-23 0,18 8 0,-14-15 0,13-1 0,-31 0 0,-4 1 0,-34 20 0,-1 3 0,-8 11 0,11-5 0,23-12 0,7-6 0</inkml:trace>
  <inkml:trace contextRef="#ctx0" brushRef="#br0" timeOffset="135429">27223 15921 24575,'42'-16'0,"18"-2"0,-20 9 0,1 0 0,-6 0 0,-4 1 0,-3 1 0,-18 2 0</inkml:trace>
  <inkml:trace contextRef="#ctx0" brushRef="#br0" timeOffset="135780">27805 15613 24575,'27'40'0,"1"0"0,3-1 0,1-1 0,1 2 0,1-3-476,-1-5 0,-1-4 476,5 8 0,-8-4 0,-10-15 78,-11-8 0,-4-11 0,-4-2 0</inkml:trace>
  <inkml:trace contextRef="#ctx0" brushRef="#br0" timeOffset="135951">28149 15775 24575,'-27'38'0,"-1"1"0,-6 1 0,-1-2 0,0-1 0,-1-1-662,4-6 1,1-1 661,5 3 0,5-2 107,4-1 1,8-11 0,9-13 0</inkml:trace>
  <inkml:trace contextRef="#ctx0" brushRef="#br0" timeOffset="136463">28303 16006 24575,'6'5'0,"-2"1"0,1 0 0,-4 4 0,9-9 0,-4 4 0,9-5 0,-3 0 0,4-10 0,0 8 0,-3-7 0,7 9 0,-8 5 0,12-4 0,-6 4 0,12-5 0,-12 0 0,6 0 0,-12 0 0,7 0 0,-12 0 0,2 0 0</inkml:trace>
  <inkml:trace contextRef="#ctx0" brushRef="#br0" timeOffset="136613">28653 15994 24575,'0'16'0,"0"0"0,0-10 0,0-2 0</inkml:trace>
  <inkml:trace contextRef="#ctx0" brushRef="#br0" timeOffset="136795">28669 15736 24575,'6'0'0,"-2"0"0</inkml:trace>
  <inkml:trace contextRef="#ctx0" brushRef="#br0" timeOffset="137031">28810 16082 24575,'12'-8'0,"13"-2"0,-5-6 0,5 10 0,-10 11 0,1 1 0,-5-1 0,0-5 0,-7 0 0</inkml:trace>
  <inkml:trace contextRef="#ctx0" brushRef="#br0" timeOffset="137777">29958 14529 8191,'5'-6'0,"1"-3"5063,9 7-5063,9-3 2818,26-9-2818,11 10 0,-25-8 0,-1 0 0,15 10 429,-17-6 1,-23 8 0,-5 0 0</inkml:trace>
  <inkml:trace contextRef="#ctx0" brushRef="#br0" timeOffset="137928">30113 14612 24575,'25'6'0,"-2"-1"0,24-5 0,-7 0 0,-8-7 0,-12 6 0,-11-5 0</inkml:trace>
  <inkml:trace contextRef="#ctx0" brushRef="#br0" timeOffset="138261">31105 14489 24575,'4'21'0,"8"-1"0,5-8 0,30-3 0,5-9 0,12-13 0,-19-16 0,-21 1 0,-27-18 0,-12 20 0,-22-1 0,-17 13 0,-7 8 0,10 15 0,22 10 0,18-5 0,11 3 0</inkml:trace>
  <inkml:trace contextRef="#ctx0" brushRef="#br0" timeOffset="139977">19240 17670 24575,'0'48'0,"0"-9"0,0 1 0,0 14-453,0-13 0,0-1 453,0 8 297,0 7-297,0-22 37,0 4 1,0-25 0,0-3 0</inkml:trace>
  <inkml:trace contextRef="#ctx0" brushRef="#br0" timeOffset="140261">19259 18073 8191,'23'-19'0,"26"-19"1537,-16 14 1,2-2-1538,-2-2 0,-2-1 1501,-2 2 1,-6 2-1502,-6-9 1944,-8 10-1944,-9 19 6003,0 18-6003,0 29 0,0 16 0,3-11 0,4 4 0,1-4 0,1-2 0,0-5 0,2-2 0,10 14 589,-9-42 1,-6-5 0,-1-5 0</inkml:trace>
  <inkml:trace contextRef="#ctx0" brushRef="#br0" timeOffset="140413">19765 18169 24575,'5'22'0,"0"-7"0,1-10 0,-1-5 0</inkml:trace>
  <inkml:trace contextRef="#ctx0" brushRef="#br0" timeOffset="140848">19964 18102 24575,'0'0'0,"0"0"0,-24 4 0,13 2 0,6 5 0,22 8 0,6-11 0,8 4 0,4-7 0,-17 10 0,-2 27 0,-12-4 0,-2 4 0,-2 7 0,0 1-309,0-6 1,0-1 308,0-6 0,0-4 0,0-2 0,-5-7 0,-1-9 0,-9-18 0,8 5 0,-3-11 0</inkml:trace>
  <inkml:trace contextRef="#ctx0" brushRef="#br0" timeOffset="141212">20182 17575 10288,'0'23'0,"0"11"2478,0 18 0,0 9-2478,0-9 0,0 1 0,3 14 0,0-3 1252,-3-26 1,1-7-1253,10-4 1456,-5-22-1456,5-10 5267,13-9-5267,12-2 103,7 2-103,-4 11 0,-4 16 0,-18 0 0,-2 16 0,-10-20 0,-5 8 0</inkml:trace>
  <inkml:trace contextRef="#ctx0" brushRef="#br0" timeOffset="141695">20546 17965 24575,'23'-9'0,"1"-6"0,-10-2 0,-1-6 0,-30 16 0,-1 2 0,-3 11 0,2 5 0,18 4 0,1 1 0,16 5 0,11-10 0,27-10 0,2-16 0,3-6 0,-16 7 0,-15-1 0,-12 13 0,-1 6 0,-9 3 0,-1 13 0,-5-4 0,-6 14 0,-5-12 0,-7 6 0,-11-18 0,-3-19 0,9 4 0,-7-23 0,26 24 0,-8-4 0</inkml:trace>
  <inkml:trace contextRef="#ctx0" brushRef="#br0" timeOffset="141897">20950 17524 24575,'0'51'0,"0"-20"0,6 15 0,-5-26 0,5 18 0,-6 19 0,0-22 0,0 0 0,0 15 0,0-18 0</inkml:trace>
  <inkml:trace contextRef="#ctx0" brushRef="#br0" timeOffset="142061">20940 17879 24575,'11'-6'0,"4"-5"0,1 10 0,18-18 0,-10 11 0,11-20 0,-23 20 0,-1-6 0</inkml:trace>
  <inkml:trace contextRef="#ctx0" brushRef="#br0" timeOffset="143062">21502 17567 24575,'14'9'0,"-4"-1"0,20 30 0,-5-4 0,8 10 0,-9-12 0,1 1 0,-1-5 0,-1-1 0,18 24 0,-9-19 0,-26-26 0,-1-2 0</inkml:trace>
  <inkml:trace contextRef="#ctx0" brushRef="#br0" timeOffset="143279">21822 17648 24575,'-26'46'0,"2"3"0,-13-17 0,9-2 0,-2 3 0,-4-1 0,-2 0 0,-6 10 0,0-1 0,10-12 0,4-3 0,-6 12 0,29-32 0,5-1 0</inkml:trace>
  <inkml:trace contextRef="#ctx0" brushRef="#br0" timeOffset="143661">22342 17647 24575,'20'6'0,"22"-1"0,-3-4 0,2-2 0,1 1 0,-1 0 0,-2 0 0,-3 0 0,5 0 0,-31 0 0,-5 0 0</inkml:trace>
  <inkml:trace contextRef="#ctx0" brushRef="#br0" timeOffset="143862">22732 17583 24575,'32'36'0,"-9"-3"0,7 5 0,-14-13 0,-14-10 0,-7 1 0,-27 6 0,-2-9 0,-16 2 0,10-15 0,19 0 0,3 0 0</inkml:trace>
  <inkml:trace contextRef="#ctx0" brushRef="#br0" timeOffset="144611">23386 17470 8191,'5'-6'0,"1"1"5063,9 10-5063,12 21 0,-5 2 0,1 4 0,-2-1 0,0 0 1053,4 9 1,-2 1-1054,-8-9 0,0 0 840,4 2 1,0-1-841,2 13 1603,6-6 0,-21-34 0,-1-1 0</inkml:trace>
  <inkml:trace contextRef="#ctx0" brushRef="#br0" timeOffset="144829">23734 17579 24575,'-26'26'0,"-2"7"0,-3 3 0,-2 6 0,-1 4 0,-2 0-1146,-5-3 1,0-2 1145,12-6 0,3-4 183,0 0 0,21-25 1,5-1-1</inkml:trace>
  <inkml:trace contextRef="#ctx0" brushRef="#br0" timeOffset="145546">23857 17803 24575,'11'9'0,"3"3"0,-12 14 0,2-4 0,-4-1 0,0-15 0,19-15 0,3 2 0,6-6 0,1 13 0,-11 14 0,4-6 0,-4 17 0,1-18 0,-7 2 0,3-9 0,-4-5 0,8-13 0,-6-1 0,2-5 0,-20 13 0,-6 12 0,-13 13 0,11 5 0,1 1 0,16-10 0,2-5 0,5-5 0,13 0 0,-4 9 0,6-7 0,-14 16 0,-2-15 0,-9 10 0,9-11 0,-9 2 0,4-4 0</inkml:trace>
  <inkml:trace contextRef="#ctx0" brushRef="#br0" timeOffset="145845">24341 17848 24575,'19'32'0,"-1"-5"0,5-6 0,-2-6 0,0-9 0,-9-6 0,-3-11 0,-9-1 0,-9-5 0,-10 11 0,-4 5 0,-3 16 0,6-1 0,12 1 0,-2-9 0</inkml:trace>
  <inkml:trace contextRef="#ctx0" brushRef="#br0" timeOffset="146795">26233 17282 24575,'16'30'0,"-1"0"0,0 0 0,-1 1 0,5 3 0,0 2 0,1 6 0,-2-2 0,5 11 0,-2-1 0,-7-33 0,-13-13 0,4-4 0</inkml:trace>
  <inkml:trace contextRef="#ctx0" brushRef="#br0" timeOffset="147010">26447 17265 24575,'-12'8'0,"-7"8"0,-9 20 0,-3 7 0,1-3 0,-1 0 0,-2-1 0,2-1 0,6-6 0,6-7 0,13-18 0,0 2 0</inkml:trace>
  <inkml:trace contextRef="#ctx0" brushRef="#br0" timeOffset="147628">26515 17506 24575,'16'23'0,"-7"-2"0,6 1 0,-14-2 0,5 6 0,-6-9 0,18-20 0,-4-1 0,15-20 0,-7 23 0,-5 2 0,-2 10 0,-4 0 0,6 4 0,0-8 0,14-4 0,-8-11 0,7-6 0,-9-8 0,-14 8 0,-9-7 0,-15 20 0,-1 7 0,7 10 0,10 4 0,11-8 0,-3 1 0,11-11 0,-15 2 0,6-4 0</inkml:trace>
  <inkml:trace contextRef="#ctx0" brushRef="#br0" timeOffset="147913">26941 17602 24575,'17'14'0,"6"-1"0,9 3 0,-3-1 0,10-14 0,-7-1 0,-3-10 0,-10-4 0,-12 9 0,-12 15 0,4 12 0,-4 10 0,10-15 0,-4-3 0,3-14 0</inkml:trace>
  <inkml:trace contextRef="#ctx0" brushRef="#br0" timeOffset="148495">27532 17371 24575,'3'0'0,"-1"0"0,18 0 0,-4 0 0,29-8 0,7 5 0,-1-11 0,-14 12 0,-28-4 0</inkml:trace>
  <inkml:trace contextRef="#ctx0" brushRef="#br0" timeOffset="148778">27937 17186 24575,'33'35'0,"0"1"0,1-2 0,-1 0 0,3 4 0,-3-2 0,6 12 0,-5-14 0,-32-24 0,8-4 0</inkml:trace>
  <inkml:trace contextRef="#ctx0" brushRef="#br0" timeOffset="148950">28234 17376 24575,'-4'-6'0,"-20"20"0,-14 23 0,-5 10-851,19-16 0,1 0 851,-10 20 78,14-18 1,3-1-79,-3 6 0,3-2 0,16-32 0</inkml:trace>
  <inkml:trace contextRef="#ctx0" brushRef="#br0" timeOffset="149344">28389 17618 24575,'0'30'0,"0"-12"0,0 7 0,27-26 0,12-24 0,14 6 0,-2-11 0,-25 24 0,-6 6 0,-5 0 0,-3 0 0,7 6 0,-2-5 0,-1 5 0,-1-10 0,0 2 0,-3-2 0,8 4 0,-13 0 0,2 0 0</inkml:trace>
  <inkml:trace contextRef="#ctx0" brushRef="#br0" timeOffset="149512">28861 17469 24575,'0'0'0</inkml:trace>
  <inkml:trace contextRef="#ctx0" brushRef="#br0" timeOffset="150079">28945 17595 24575,'0'31'0,"0"-7"0,17-22 0,-8-4 0,28-20 0,-2 8 0,-1-6 0,-1 12 0,-18 2 0,-4 11 0,4 2 0,-3 4 0,-2-3 0,-5-4 0</inkml:trace>
  <inkml:trace contextRef="#ctx0" brushRef="#br0" timeOffset="150695">26177 18153 9040,'-6'-5'0,"59"-7"3272,10-8-3272,-22 15 0,5 2 0,1-3 0,-1-4 0,1-2 0,6 2-61,2 4 1,6 3 0,5 0 0,2 0 0,0-1 60,-14-2 0,2 0 0,1-1 0,0 0 0,2 0 0,1 0 0,0 2-151,2-1 1,2 2 0,2-1 0,1 1-1,-1 0 1,0 1 0,-2-1 0,-2 0 150,-2 0 0,-1 1 0,-1 0 0,0-1 0,-2 1 0,-1-1 0,-2 0 0,12-1 0,-2-1 0,-2 0 0,-3 0 0,-3 3 464,13 1 1,-4 3 0,-9-4-465,-6-6 0,-6 1 432,9 7 1,-21 0-433,-54-3 655,-25 4 0,15 0 1,0 0-1</inkml:trace>
  <inkml:trace contextRef="#ctx0" brushRef="#br0" timeOffset="151728">26691 18367 24575,'18'16'0,"1"11"0,-1 2 0,2 5 0,-2 0 0,0 0 0,9 18 0,-4-11 0,-15-26 0,-4-9 0,-4-1 0</inkml:trace>
  <inkml:trace contextRef="#ctx0" brushRef="#br0" timeOffset="151951">26889 18292 24575,'-23'20'0,"-5"8"0,7 0 0,-2 3 0,-5 3 0,-1 1 0,-8 10 0,0 0 0,11-15 0,2-2 0,-17 19 0,34-32 0,2-4 0,5-5 0,0-1 0</inkml:trace>
  <inkml:trace contextRef="#ctx0" brushRef="#br0" timeOffset="152545">26931 18562 8191,'0'11'0,"0"4"5063,0 2-5063,0 4 2818,5-9-2818,4-20 1719,11-9-1719,8-12 6784,8 14-6784,-1 7 0,0 25 0,-8-4 0,-7 7 0,-9-2 0,3-15 0,-2 6 0,9-9 0,8-18 0,-10 4 0,4-11 0,-17 10 0,-10 9 0,-7 7 0,-7 10 0,7 6 0,5-1 0,11-5 0,-4-7 0,4-4 0</inkml:trace>
  <inkml:trace contextRef="#ctx0" brushRef="#br0" timeOffset="152743">27371 18578 24575,'9'27'0,"3"1"0,9-14 0,5-4 0,-4-5 0,3-5 0,-9 0 0,1-14 0,-11 11 0,0-11 0</inkml:trace>
  <inkml:trace contextRef="#ctx0" brushRef="#br0" timeOffset="152878">27542 18609 24575,'-5'-1'0,"4"2"0,-4 10 0,0-1 0,-5-4 0,-2-1 0,1-5 0,7 0 0</inkml:trace>
  <inkml:trace contextRef="#ctx0" brushRef="#br0" timeOffset="153245">27808 18471 24575,'10'-6'0,"38"-7"0,17 1 0,-25 2 0,1 0 0,-2 1 0,-4 0 0,1-1 0,-17 4 0,-14 6 0</inkml:trace>
  <inkml:trace contextRef="#ctx0" brushRef="#br0" timeOffset="153661">28306 18232 24575,'36'29'0,"9"10"0,-16-14 0,-1 1 0,15 13 0,-4-5 0,-19-21 0,-13-7 0,2 0 0</inkml:trace>
  <inkml:trace contextRef="#ctx0" brushRef="#br0" timeOffset="153831">28586 18334 24575,'-19'25'0,"-8"9"0,-1-2 0,-13 15 0,21-23 0,0-1 0,15-18 0</inkml:trace>
  <inkml:trace contextRef="#ctx0" brushRef="#br0" timeOffset="154260">28709 18421 24575,'18'15'0,"2"-2"0,-6-2 0,1-5 0,4-12 0,1-5 0,1 3 0,-4-2 0,11 15 0,-9-4 0,15 4 0,-13-5 0,-1 0 0,0-5 0,-8 4 0,-3-4 0</inkml:trace>
  <inkml:trace contextRef="#ctx0" brushRef="#br0" timeOffset="154445">29114 18365 24575,'-4'34'0,"0"0"0,-2 17 0,6-31 0,0-14 0,0-1 0</inkml:trace>
  <inkml:trace contextRef="#ctx0" brushRef="#br0" timeOffset="154595">29136 18232 8191,'-5'4'0,"4"-2"0,-4 9 0,5-7 0</inkml:trace>
  <inkml:trace contextRef="#ctx0" brushRef="#br0" timeOffset="154794">29159 18451 24575,'20'-5'0,"-2"4"0,8-4 0,-10 5 0,-5 5 0,3 2 0,-12 4 0,12 1 0,-13-6 0,4-1 0</inkml:trace>
  <inkml:trace contextRef="#ctx0" brushRef="#br0" timeOffset="155560">30119 17339 24575,'10'0'0,"1"0"0,22-6 0,5-4 0,14 2 0,-21-1 0,-13 9 0</inkml:trace>
  <inkml:trace contextRef="#ctx0" brushRef="#br0" timeOffset="155726">30205 17515 24575,'53'0'0,"8"-15"0,-9 8 0,-2 0 0,5-10 0,-6 7 0</inkml:trace>
  <inkml:trace contextRef="#ctx0" brushRef="#br0" timeOffset="155948">31882 16857 24575,'6'37'0,"-1"1"0,8 14 0,-1 3 0,-9 9 0,-2 3-341,4-15 0,2 2 1,-3-1 340,-3-6 0,-1-2 0,-1-3 0,1 2 0,0-6 0,0-4 0</inkml:trace>
  <inkml:trace contextRef="#ctx0" brushRef="#br0" timeOffset="181913">3163 10794 24575,'20'-12'0,"-3"1"0,13 3 0,-3 4 0,0 4 0,-2 0 0,-9 0 0,13 0 0,14 0 0,-6 0 0,3 0 0,-5-5 0,1 0-316,4 4 0,1-1 316,22-8 0,-15 9 0,3 2 0,5-1 0,2 0 0,-10 0 0,1 0 0,2 0 0,6 0 0,1 0 0,-2 0-1148,9 1 1,-2-2 1147,-16-2 0,1-2 0,-3 2 0,5 1 0,0 1-193,-7-3 1,2 0 0,1 0 192,1 0 0,0 0 0,2 0 0,3 3 0,2 1 0,-3-1-594,7-6 0,-3 2 594,-5 4 0,-4 2 0,20-1 142,-19-5 1,4 0-143,4 4 0,3-1 0,-8-4 0,2-3 0,1 3-625,3 4 1,1 2 0,-3-1 624,-8-2 0,-2-2 0,1 1 0,9 0 0,1 0 0,-1 1-78,12 3 0,0-2 78,-9-5 0,2-2 0,1 2 0,4 5 0,1 3 0,-3-3-273,-13-5 1,-1-2 0,-1 2 272,1 5 0,0 2 0,-4-1 0,-2-5 0,0 0-62,21 5 0,4 2 62,-5-1 0,3 0 0,-9 0 0,3 0 0,-1 0 73,-2 0 1,0 0-1,-3 0-73,10 0 0,-1 0 0,-14 0 0,2 0 0,-1 0 94,12 0 0,0 0-94,-10 0 0,2 0 0,0 0 0,3 1 0,0-1 0,-3-1 162,15-4 1,-3-1-163,-1 4 0,-4 1 0,-14-5 0,0 0-205,18 0 1,4 0 204,-19 5 0,1 1 0,2-1 0,11-7 0,3-1 0,-2 2 343,-10 5 0,0 2 1,-2-1-344,-1-3 0,0 0 0,-3-1 0,7-1 0,0 0 0,-9 5 0,2 1 0,0-2-48,-1-5 1,0-2 0,2 2 47,8 5 0,2 2 0,-2-1 0,-9-2 0,-1-2 0,-1 2 229,15 3 0,-3 0-229,-11 0 0,-4 0 0,23 0 401,-23 0 1,3 0-402,0 0 0,3 0 0,8 0 0,-1 0 1317,-8 1 0,-1-2-1317,15-4 0,-2-1-188,6 4 188,-19-4 0,2 1 0,-1 4 0,1 2 0,6-1 0,4 0 0,-5 0 0,3 0 0,-2 0-193,-9 0 1,-2 0-1,0 0 193,20 0 0,-4 0 0,-15 0 0,0 0-288,12 0 0,2 0 288,2 0 0,3 0 0,-14-1 0,3 1 0,-1 1 0,-2 2 0,0 1 0,-3 0-674,12-3 1,-3 0 673,-2 5 0,-2-1 0,-16-4 0,1-2 317,19 1 0,3 0-317,-2 0 0,2 0 0,-8 0 0,3 0 0,-4 0 374,5 0 1,-3 0-375,-2 0 0,-3 0 0,8 0 180,-8 0 0,3 0-180,-2 0 0,3 0 0,-4 0 0,3 0 0,-2 0 0,6 0 0,-1 0 0,12 6 0,1-1 0,-10-4 0,0 1 0,-11 4 0,2 3 0,1-2 31,5-5 1,1-3 0,2 2-32,2 6 0,1 3 0,-1-3-696,-6-6 0,-2-1 0,0 2 696,-1 1 0,-1 2 0,-2-1 0,7-4 0,1 0 19,-8-1 1,2 1 0,0 1-20,2 2 0,1 2 0,1-2 0,8-1 0,1-2 0,1 1 0,0 3 0,-1 1 0,-3-2 0,6-3 0,-1 0 0,-16 0 0,0 0 0,-2 0 96,3 0 1,-1 0-97,8 0 0,2 0 0,0 0 0,-2 0 271,-11 0 1,-1 0-272,-2-5 0,-2 0 0,17 2 1115,-9-2 1,3 0-1116,-6 5 0,3 0 0,-2 0 0,5 0 0,-2 0 0,19 0 0,-2 0 0,-9 6 0,2-1 0,-7-4 0,3-1 0,-4 2 0,1 8 0,1 1 0,2-9 0,4-2 0,-3 0-63,2 6 1,-4-2 62,-5-3 0,-3-2 0,16 1 0,-31 0 0,10 0 807,0 0-807,16-8 0,-12 6 83,-9-7 0,2 1-83,-4 6 0,2 1 667,11-3 1,2 0-668,-4 3 0,0 2 0,0-1 0,-4 0 0,10 0 0,-13 0 0,-16 0 0,0 5 0,-1-4 0,-3 4 0,-7-1 0,0-2 0,-4 7 0,-9-8 0,5 4 0,-11-5 0</inkml:trace>
  <inkml:trace contextRef="#ctx0" brushRef="#br0" timeOffset="215675">11444 6578 8191,'6'-5'0,"3"4"5063,-3-4-5063,0 0 2818,4 4-2818,-14-9 1719,3 9-1719,-19-4 6784,-7 11-6784,-33 6 0,21-3 0,-1 0 0,0-3 0,1 1 0,1 2 0,3 0 0,-11-7 0,-2 15 0,11-9 0,-7 8 0,16 6 0,6-13 0,-5 20 0,4-14 0,-5 13 0,-1 7 0,16-11 0,-20 15 0,20-9 0,-22 7 0,11 6 0,8-1 0,-2 12 0,16-3 0,-4 9 0,6-9 0,0-2 0,6-17 0,-4-3 0,10-8 0,2 12 0,8 3 0,-6 1 0,9 0 0,-12-10 0,11 1 0,-4 1 0,6-4 0,-4-2 0,0-1 0,16 8 0,-16-10 0,26 6 0,-21-6 0,3-11 0,-2 17 0,2-17 0,22 14 0,-19-14 0,2-1 0,7 2 0,2 0 0,8-4 0,-1-1-418,-11 6 1,-1-2 417,2-7 0,-2-2 0,17 10 0,-16-9 0,1-2 0,2 6 0,1 0 0,11-3 0,2-1 0,0 4 0,-2 0 0,-15-5 0,-1 0 0,7 0 0,-4 0 0,2 0 0,-9 0 0,2 0 0,24-9 0,-9 7 835,-7-13-835,-17 14 0,12-14 0,1 7 0,-1-8 0,-2 8 0,-16-4 0,16 4 0,-3-12 0,7 4 0,-1-24 0,-7 9 0,-12-5 0,-2 8 0,-8 11 0,7-8 0,2-6 0,5-6 0,-5 5 0,-1-7 0,0-4 0,-5-9 0,0-11 0,-9 5 0,-12 16 0,4-4 0,-19 13 0,-4-19 0,-2 15 0,-3-1 0,4 4 0,0-1-768,-9-7 1,-2 1 767,7 12 0,-4 0 0,-2 2 0,-4-1 0,1 1-428,-13-6 0,0 1 428,8 7 0,-2 0 0,4 1 0,-4-2 0,5 3 0,-12-4 0,26 11 0,22 11 0</inkml:trace>
  <inkml:trace contextRef="#ctx0" brushRef="#br0" timeOffset="216892">22886 3069 24575,'32'-12'0,"1"0"0,11 0 0,3 1 0,7-5 0,3 0-2267,-10 4 0,2 0 0,1 0 2267,2-1 0,2 1 0,3-1 0,2-1 0,3-1 0,2-1 0,-3 2 101,-9 4 1,-2 0 0,-1 0 0,0 0-102,3-3 0,1-1 0,-3 1 0,-6 1 0,5 2 0,-11 0 0,-13-7 0,-25 13 0</inkml:trace>
  <inkml:trace contextRef="#ctx0" brushRef="#br0" timeOffset="217092">24187 2671 24575,'11'0'0,"9"4"0,-1 7 0,7 5 0,-13 4 0,-4-4 0,-9-1 0,-18 4 0,-29 7 0,9-12 0,-2-1 0,4-2 0,0-2 0,-27 1 0,44-10 0,10 0 0</inkml:trace>
  <inkml:trace contextRef="#ctx0" brushRef="#br0" timeOffset="218009">30138 520 8191,'6'-11'0,"-16"5"5063,-11 7-5063,-15 9 0,-6 13 0,-8 11 0,1-2 0,-6 4 451,13-6 1,-2 2 0,-2 1-452,5-5 0,-2 0 0,-1 1 0,3 1 0,-7 8 0,2 1 0,3-2 0,-6 1 0,6-2 953,13-3 1,5-5-954,-2-6 6152,7 1-6152,6-17 0,13-1 0,-4-5 0</inkml:trace>
  <inkml:trace contextRef="#ctx0" brushRef="#br0" timeOffset="218225">29208 1067 8191,'-15'0'0,"3"4"5063,1 7-5063,-6 18 2818,13-5-2818,-8 5 1719,12-9-1719,4-13 6784,2 2-6784,27-9 0,28-10 0,-21 0 0,0-1 0,25-4 0,-22-3 0,-38 18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7:41.388"/>
    </inkml:context>
    <inkml:brush xml:id="br0">
      <inkml:brushProperty name="width" value="0.05292" units="cm"/>
      <inkml:brushProperty name="height" value="0.05292" units="cm"/>
      <inkml:brushProperty name="color" value="#00B050"/>
    </inkml:brush>
  </inkml:definitions>
  <inkml:trace contextRef="#ctx0" brushRef="#br0">14405 7856 8191,'-17'0'0,"2"0"5063,0 0-5063,3 0 2818,-9 9-2818,-4 6 1719,-17 12-1719,9-5 0,-3 2 0,1-2 0,-2 1 2540,-7 6 0,0 1-2540,5-1 0,-1 0 0,-13 8 0,0 2 0,7 1 0,2 0 0,-1-2 0,3-1 0,11-5 0,3 0-402,3 1 0,2-1 402,-15 18 0,15-18 0,0-1 0,-1 7 0,6-7 0,5-5 1631,7-10-1631,-3-6 877,8-10-877,-4-6 0,5 0 0,0 2 0</inkml:trace>
  <inkml:trace contextRef="#ctx0" brushRef="#br0" timeOffset="354">13361 8556 10388,'-10'0'0,"-1"10"5059,5 1-5059,-8 18 2468,12 9-2468,-7-3 0,0 3 1428,6 25-1428,-2-26 0,0-3 5232,5 4-5232,5-22 0,13-7 0,13-21 0,10-4 0,-10 0 0,-12-1 0,-5 16 0,-7-4 0,13 5 0,-13 0 0,2 0 0</inkml:trace>
  <inkml:trace contextRef="#ctx0" brushRef="#br0" timeOffset="2786">15048 10509 8191,'-10'-6'0,"-6"2"5063,9-1-5063,-7 3 2818,8-2-2818,5 4 1719,11 0-1719,40 0 0,-3-5 0,4-1 0,10-2 0,3 0 1092,-14 4 0,2-1 1,0 0-1093,-2-3 0,0-2 0,4 2 0,2 1 0,5 2 0,2-1 0,1 0 0,-11 0 0,0 0 0,1-1 0,2 1 0,2-1 0,2 1 0,4-1 0,1 1 0,1-1 0,0 1 0,-1 1-938,1 1 1,0 1 0,1 0 0,-1 1 0,-1 0 0,-2-1 937,3 1 0,-3-1 0,-1 0 0,2 0 0,1 1 0,-3-1 0,3 1 0,0-1 0,1 1 0,-2 0 0,-2 0-437,3 1 1,-2 0 0,-1 1-1,1 0 1,2-1 436,-9-1 0,1 0 0,2 0 0,-1 0 0,1 0 0,-2 0 0,-2 0-530,10-1 1,-3 0 0,0 0-1,-2 0 1,1 1 529,-2 1 0,0 1 0,0 0 0,-3-1 0,-3 0 0,8-3 0,-4-2 0,0 2-65,6 4 1,0 1 0,-2-2 64,-6-2 0,-1-3 0,3 2 543,-1 3 0,4 1 1,0 0-1,0-2-543,-5-3 0,1-2 0,-2-1 0,1 2 58,-1 2 1,1 0-1,-1 0 1,-3 1-59,8-1 0,-2-1 0,-7-2 0,-2-8 0,-4 1 1392,-6 13 0,-2-2-1392,19-22 2804,-12 23-2804,-17-11 1620,-6 12-1620,-31-4 816,-22 16 1,8-8 0,-8 7-1</inkml:trace>
  <inkml:trace contextRef="#ctx0" brushRef="#br0" timeOffset="4551">17139 11188 8191,'0'11'0,"0"5"2200,0 25 0,0 13-2200,0-10 0,0 3 0,0 2 0,0 16 0,0 3 0,0-4 572,0-12 1,0-3 0,0-3-573,0 15 0,0-11 0,0-26 1940,-5-9-1940,-2-23 6020,1-8-6020,-9-19 696,13-11-696,-3 4 0,1-5 0,3-4 0,2-5-393,2 3 1,1-3 0,1 2 392,1-7 0,2 3 0,2-5 0,5 4-698,5 17 1,1 5 697,2-10-230,10 3 230,-18 38 0,5 31 0,7 8 0,-10 27 1641,-2 4-1641,-14-27 0,-2 0 0,1 1 0,0 0 758,1 4 0,-2-2-758,-18 23 0,8-14 275,-14-20-275,13-19 0,-4 0 0,4-9 980,-4 4-980,10 4 0,10-1 0,21 16 0,-5-5 0,17 2 0,-18-10 0,14-5 0,5-6 0,-3-11 0,3-3 0,-2 3 0,0-1 0,5-11 0,-2-2 0,6-15 0,-15 7 0,-23 3 0,-1 14 0,-11 1 0,-5 9 0,-8 10 0,0 7 0,6 10 0,-1 13 0,12-14 0,-1 4 0,18-19 0,-3-5 0,6-5 0,0-9 0,-6 6 0,6-5 0,-9 13 0,14 6 0,0-4 0,23-5 0,16-17 0,-28 9 0,0 0 0,-1-4 0,0 1 0,22 3 0,-21 3 0,1 8 0,7-6 0,-13-2 0,12-11 0,-24 1 0,-3-14 0,-15 13 0,-6-5 0,-5 35 0,-8 18 0,8 9 0,3 6 0,0-6 0,0 1-224,2 7 1,2-2 223,4 12 0,6 0 0,-5-19 0,5 2 0,-6-23 0,0-7 0</inkml:trace>
  <inkml:trace contextRef="#ctx0" brushRef="#br0" timeOffset="4900">18512 11484 24575,'26'-27'0,"1"3"0,-8 1 0,-5 6 0,-19 2 0,-10 8 0,-18 18 0,5 11 0,8 12 0,4 5 0,5 17 0,7-20 0,2-2 0,8 0 0,9-19 0,34-1 0,4-12 0,-1-6 0,3-5 0,-10-7 0,-3-3 0,-6 6 0,-4-2 0,7-15 0</inkml:trace>
  <inkml:trace contextRef="#ctx0" brushRef="#br0" timeOffset="19337">2238 3678 24575,'20'0'0,"-3"-4"0,9 2 0,-5-3 0,0 5 0,0 0 0,24 0 0,15 0 0,-27 0 0,3 0-360,4 0 0,1 0 360,24 0 0,-7 0 0,7 0 0,-15 0 0,2 0 0,4 0-544,-2 0 1,3 0-1,2 0 1,0 0 543,3 0 0,2 0 0,0 0 0,3 0 0,-3 0 0,4 0 0,0 0 0,-1 0 0,-5 0-962,-3 0 1,-4 0 0,-1 0 0,1 0 961,5 0 0,1 0 0,0 0 0,-3 0 0,7 0 0,-2 0 0,0 0-507,-15 0 0,1 0 0,1 0 1,3 0 506,3 0 0,4 0 0,2 0 0,-1 0 0,-3 0 0,0 0 0,-1 0 0,-1 0 0,3 0 0,-1 0 0,3 0 0,1 0 0,-1 0 0,-3 0 0,3 0 0,-4 0 0,1 0 0,2 0 0,-2 0 0,2 0 0,1 0 0,0 0 0,-2 0 0,-2 0 0,0 0 0,-1 0 0,1 0 0,-1 0 0,1 0 0,1 0 0,-1 0 0,-1 0 0,-3 0 0,1 0 0,-3 0 0,0 0 0,1 0 0,10 0 0,1 0 0,0 0 0,-2 0-244,6 0 0,-3 0 0,3 0 244,-6 0 0,2 0 0,0 0 0,-3 0 0,5 0 0,-3 0 0,-1 0-110,-1 0 1,-1 0 0,-4 0 109,1 1 0,0-2 0,1-2 0,6-2 0,-1 1 0,-5 2 0,1 2 0,1-1 0,-4-2 0,2-1 0,1 1 0,-1 0 0,-1 2 0,-1 1 0,0 1 0,-4-1 0,3 0 0,-4 0 0,1 0 0,2 0 0,0 0 0,-3 0 0,2 0 0,-3 0 824,6 0 0,0 0-824,-1 0 0,1 0 480,-6 0 0,1 0 0,2 0-480,1 0 0,0 0 0,1 0 0,0 0 0,0 0 0,-2 0 21,-2 0 0,-2 0 0,-3 0-21,1 0 0,-1 0 0,15 5 0,3 1 640,-6-5 1,2 1-641,-13 1 0,2 2 0,-2-2 817,8-3 1,-5 0-818,-8 1 0,-11-2 839,-23-8-839,-47 7 0,-15-9 0,-5 0 0,25 9 0,1 1 0,-6-6 0,0 0 0</inkml:trace>
  <inkml:trace contextRef="#ctx0" brushRef="#br0" timeOffset="20824">2268 4010 8191,'17'0'0,"0"8"5005,36-6-5005,2 7 0,-8-8 0,5-2 0,8 0 0,2 2 566,1 4 1,-1 1-567,1-4 0,-2-1 0,-15 5 0,0 0 722,17 0 0,6-1-722,-16-3 0,2-2 0,3 1 0,-3 2 0,2 0 0,1 1 0,1-2 779,6-1 1,2-1-1,0-1 1,-1 1-780,-12 0 0,1 0 0,-1 0 0,-1 0 0,-2 0-681,3 0 1,-2 0 0,-2 0 0,0 0 680,13 0 0,-1 0 0,-4 0 0,5 0 0,1 0-69,-14-2 1,4-2 0,3 1 0,0-1 68,6 0 0,1 0 0,2-1 0,3 1 0,-13 1 0,1 1 0,2-1 0,1 1 0,1-1 0,1 0 0,-2-1 0,3 0 0,0 0 0,1-1 0,0 1 0,-1 1 0,-3 0-436,1 1 0,-1 2 1,-1 0-1,-1 0 1,1-1-1,1 1 436,5-2 0,2-1 0,1 0 0,-1 0 0,-2 1 0,-2 1 0,0 2 0,-1 2 0,-2 0 0,-2 1 0,-2-2 0,4-1 0,-3-1 0,-1 1 0,-1 0 0,0 2 0,-1 1 0,-2 0 0,-3-2 0,-1-1 0,-4-1 0,0-1 167,20 1 0,-1 0-167,-1 0 0,4 0 401,-5 4 1,4 1 0,1-1-402,-3-3 0,0 0 0,3 0 0,-3 1 0,5 1 0,-1 1 0,-4-1 0,2 2 0,-4-1 0,3 0 0,-7-3 0,3 0 0,-1-1 0,-2 1 0,6 3 0,-1 1 0,1-1 0,-7-3 0,1-1 0,1-1 0,0 1 0,0 0 0,0 0 0,-1 0 0,-3 0-433,5 0 1,-3 0 0,-1 0 432,0 0 0,-1 0 0,-4 0 0,0-1 0,1 2 766,-1 2 1,3 2-1,0-1-766,-4-3 0,-2 0 0,4 0 0,14 3 0,4 1 0,-4-2 0,-18-2 0,-3-2 0,-1 1 0,17 0 0,-5 0 0,9 0 1395,-7 0-1395,-21 0 1197,0 0-1197,-33 0 4372,-9 0-4372,-12 0 0,2 0 0,7 0 0</inkml:trace>
  <inkml:trace contextRef="#ctx0" brushRef="#br0" timeOffset="59883">2052 2624 24575,'-11'5'0,"0"1"0,-24 21 0,7-6 0,-3 5 0,-2 1 0,-3 4 0,0-1-616,1-3 0,1-1 1,-3 3 615,-1 2 0,-4 4 0,1 0 0,1-2 0,-6 1 0,2-2 0,-1 1 0,-4 6 0,0 2 0,3-5 222,-1-1 1,9-4-223,14 5 0,73-32 0,6-18 0,9-7 0,-3 6 0,6 0 0,-2-3-1273,-6-2 1,-1-2-1,2 0 1273,-10 6 0,2-1 0,-1 2 0,-4 1 0,15-5 0,-3 2 0,-13 5 0,1 1 0,-5 0 560,-5 0 1,-2 1-561,29-2 0,-58 1 0,-7 9 0,-25-17 0,-9 5 0,-8 0 0,-1-1 0,-5-1 0,0 1 362,2 0 0,0 1 0,-1 0-362,-8 0 0,-2 1 0,5 0 0,2-1 0,1 1-109,4 2 1,-2 0-1,1 0 109,-13-2 0,1 0 0,0 3 0,4 0 0,15 1 0,13 8 0,27 23 0,29 29 0,6-2 0,3 4 0,-5-1 0,0 1 338,-9-12 0,0 0 0,-2-2-338,1 1 0,-3-2 172,-1 0 0,-2-3-172,6 5 0,-7-2 0,-11-27 0,-5-2 0</inkml:trace>
  <inkml:trace contextRef="#ctx0" brushRef="#br0" timeOffset="62216">29843 5689 8191,'-11'17'0,"-7"14"5003,16 26-5003,-6-5 0,8-5 0,0-23 2825,4-9-2825,11-9 0,38-30 0,-17 2 0,5-4 0,1-3-349,0-2 0,0-3 0,2-1 349,-2 2 0,3-1 0,1-1 0,-3 1 0,-4 2 0,-3 0 0,2-1 0,2 0 0,4 0 0,3-2 0,1 0 0,1 1 0,-1 0 576,0 1 1,-1 1 0,0 0 0,1 0 0,0 1-577,2-1 0,2-1 0,-1 1 0,-2 2 0,-3 3-520,9-6 0,-4 5 0,-6 3 520,-2 0 0,-12 15 0,-21 31 0,-5 10 778,-20 26 0,12-26 0,-12-6 0</inkml:trace>
  <inkml:trace contextRef="#ctx0" brushRef="#br0" timeOffset="80498">11577 3098 24575,'3'0'0,"24"0"0,14 0 0,8 0 0,-3 0 0,3 0 0,2 0-1956,2 0 1,2 1 0,-1-2 1955,1-3 0,0-1 0,-3 1 0,9 4 0,-4-3 229,-5-7 1,-4 0-230,13 8 1200,-12-7-1200,-48-2 0,-8 2 0,-4-13 2992,2 9-2992,9-3 1215,9 10-1215,4 10 0,3 8 0,1 4 0,-11 9 0,-6-3 0,-11 5 0,-6-6 0,1-10 0,0-6 0,10-5 0,1 0 0</inkml:trace>
  <inkml:trace contextRef="#ctx0" brushRef="#br0" timeOffset="81214">13191 2612 24575,'3'0'0,"-1"0"0,17-6 0,38-15 0,-3-1 0,-13 11 0,1 0 0,-6-3 0,-4 2 0,5 4 0,-13 1 0,-21 9 0,-9 17 0,-2 5 0,2 8 0,-1 7 0,-7 15 0,-1 5 0,5-11 0,2 3 0,0 1 0,0 5 0,2 0 0,-1-4 0,-1 1 0,1-4 0,5-8 0,-2-9 0,-12-18 0,0-10 0,-1-5 0,2-5 0,-1 3 0,26-11 0,14-4 0,35-12 0,-22 10 0,-3 1 0</inkml:trace>
  <inkml:trace contextRef="#ctx0" brushRef="#br0" timeOffset="81499">13711 2983 8191,'11'10'0,"-5"11"5063,-1 11-5063,-5-5 2818,0-2-2818,13-36 1719,-5 6-1719,12-18 6784,-10 17-6784,6 1 0,-3 19 0,3-1 0,-9 8 0,3-5 0,-4-10 0,0-1 0,-1-5 0</inkml:trace>
  <inkml:trace contextRef="#ctx0" brushRef="#br0" timeOffset="81715">14096 2474 24575,'-5'46'0,"-1"0"0,1 5 0,2 2 0,8 12 0,1 0 0,-5-14 0,1-2 0,3-8 0,0-6 0,-5-3 0,0-26 0,0-1 0</inkml:trace>
  <inkml:trace contextRef="#ctx0" brushRef="#br0" timeOffset="81864">14088 2849 8191,'0'-16'0,"18"0"5063,-1-3-5063,23 3 704,-18 2 1,-3 8-1,-14 6 1</inkml:trace>
  <inkml:trace contextRef="#ctx0" brushRef="#br0" timeOffset="82099">14275 2803 8191,'16'0'0,"12"-13"5063,2-15-5063,0 4 2818,-14-7-2818,-20 20 1719,-9 15-1719,-11 11 6784,10 16-6784,1 0 0,13-7 0,0-4 0,9-13 0,-6 3 0,6-10 0</inkml:trace>
  <inkml:trace contextRef="#ctx0" brushRef="#br0" timeOffset="82363">14515 2734 24575,'23'42'0,"-13"-13"0,5-12 0,-15-15 0,0-21 0,0-5 0,23-27 0,-6 16 0,19-9 0,-23 34 0,-4 5 0</inkml:trace>
  <inkml:trace contextRef="#ctx0" brushRef="#br0" timeOffset="82865">14694 2636 8191,'16'9'0,"-6"15"5063,4-3-5063,-12 7 2818,12-16-2818,-4-2 1719,7 1-1719,3-5 6784,8-10-6784,-9-3 0,11-21 0,-8-7 0,-1 5 0,-1 3 0,-9 22 0,0 10 0,-5 1 0,3 0 0,2-2 0,1-4 0,4-9 0,-5-3 0,5-10 0,1 3 0,-6 2 0,-7 10 0,-10 7 0,0 1 0,1 4 0</inkml:trace>
  <inkml:trace contextRef="#ctx0" brushRef="#br0" timeOffset="83132">15167 2613 24575,'0'11'0,"6"4"0,-5 1 0,5 5 0,-6-4 0,0 2 0,0-7 0,0-1 0,0-7 0</inkml:trace>
  <inkml:trace contextRef="#ctx0" brushRef="#br0" timeOffset="83284">15255 2312 8191,'-6'-11'0,"6"5"0,2 1 0,2 5 0</inkml:trace>
  <inkml:trace contextRef="#ctx0" brushRef="#br0" timeOffset="83598">15394 2529 8191,'15'-5'0,"-2"-10"5063,-2-2-5063,-10 0 2818,-7 8-2818,-19 34 1719,9 7-1719,-12 18 6784,21-10-6784,14-9 0,6-14 0,8-5 0,-10-7 0,-6-5 0</inkml:trace>
  <inkml:trace contextRef="#ctx0" brushRef="#br0" timeOffset="83981">15602 2508 24575,'5'46'0,"-4"-11"0,9-20 0,-4-6 0,9-7 0,-2-7 0,7 3 0,-3-7 0,9 9 0,-5 0 0,30 8 0,-15-6 0,11 7 0,-16-14 0,-14-10 0,-6-20 0,-5 1 0,-11 4 0,4 11 0,-21 18 0,-11 11 0,-8 3 0,7 4 0,17-9 0</inkml:trace>
  <inkml:trace contextRef="#ctx0" brushRef="#br0" timeOffset="84481">13893 3414 24575,'53'-17'0,"-14"6"0,7 0 0,2-3 0,1-2 0,2-1 0,7-2-1593,-9 5 1,5-1 0,3-1-1,2 0 1,1 0 0,-2-1 1592,0-1 0,0 0 0,0 0 0,1-1 0,1 0 0,3 0 0,-8 2 0,2 0 0,2 0 0,0-1 0,1 1 0,-1 0 0,-1 0 0,-1 1 0,2 0 0,0 0 0,0 1 0,-2 0 0,0 0 0,-2 1 0,-2-1 0,7-3 0,0-1 0,-3 0 0,-3 3 0,-3 3 0,9 2 0,-3 5 0,-10-2 2210,17-9-2210,-30 17 1542,-25 0-1542,-32 0 0,8 0 0,-10 0 0</inkml:trace>
  <inkml:trace contextRef="#ctx0" brushRef="#br0" timeOffset="92199">9616 13430 8191,'-6'-5'0,"23"-5"2003,23-7 0,15-3-2003,-14 5 0,6-2 0,2-1 0,3-1 0,3 0 0,5-2 0,1-1 0,0 1 0,-2 0 287,-7 3 1,-2 0-1,0 1 1,0 0-1,0-1-287,6 0 0,3-2 0,-1 2 0,-4 0 0,-5 2 0,-1 1 0,-5 2 0,-2 1 1004,16-3 0,-9 2-1004,-11-2 953,-57 37 0,-12 5 1,9-14-1,-4 11 0,-1 1 1</inkml:trace>
  <inkml:trace contextRef="#ctx0" brushRef="#br0" timeOffset="92464">10227 13566 24575,'56'-26'0,"0"-1"0,-6 3 0,3-1 0,3 0 0,-3 2 0,2 0 0,2 0 0,1 1-2043,4-2 1,1 0 0,0 1-1,-4 1 2043,1 0 0,-3 0 0,-2 3 0,-6 5 0,-2 0 0,-8 4 2277,4-2-2277,-25 7 322,-20 14 1,-4-7 0,-1 7 0</inkml:trace>
  <inkml:trace contextRef="#ctx0" brushRef="#br0" timeOffset="93297">24923 13388 8191,'50'-13'0,"0"-1"0,-5 4 0,3-1 0,1 0 1219,5 0 1,2-1-1,2 0-1219,-3 2 0,2 0 0,1-1 0,-1 2 0,-2-1 0,0 1 0,-2 1 0,-1 0 0,7 0 0,-1 0 0,-6 2 0,1-1 0,-9 2 0,-11 5 0</inkml:trace>
  <inkml:trace contextRef="#ctx0" brushRef="#br0" timeOffset="93899">25105 13483 24575,'20'0'0,"5"-9"0,26-4 0,-21 2 0,6-1-982,8 0 0,7-1 0,2-1 982,-7 2 0,2 0 0,2-1 0,2 0-1049,-1 1 0,3 1 1,1-1-1,0 0 1,-3 0 1048,4-1 0,-1 0 0,-1 0 0,-1 1 0,-1 1 0,0 0 0,-2 1 0,-4 0 292,12-4 1,-4 1-293,-3 6 0,-3-2 0,-9-5 0,-4 2 0,13 8 0,-55 9 260,-17 10 0,-16 7 0,15-12 0</inkml:trace>
  <inkml:trace contextRef="#ctx0" brushRef="#br0" timeOffset="94214">25716 13722 8191,'0'-11'0,"5"5"5063,18-11-5063,24-1 0,-8 3 0,3-2 0,-8 0 0,1 1 1409,2 6 0,-3 1-1409,0-12 1719,-6 19-1719,-12-4 0,-5 6 0,-7 0 0</inkml:trace>
  <inkml:trace contextRef="#ctx0" brushRef="#br0" timeOffset="155031">11252 8873 24575,'-16'2'0,"-9"6"0,-9 8 0,-9 7 0,-3 6 0,-5 3 0,0-1 0,5-4 0,4 0 0,20-10 0,7-3 0,13-7 0,2-2 0,-2 3 0,-4 4 0,-4 6 0,-5 9 0,-3 5 0,0 7 0,-3 4 0,2 1 0,3 1 0,0 4 0,3 5 0,0 5 0,7-25 0,0 0 0,0-1 0,0 1 0,-3 29 0,0-6 0,2-10 0,2-6 0,1 4 0,2-13 0,2 11 0,0-8 0,5 12 0,7 7 0,5-3 0,2-7 0,-2-13 0,-5-11 0,0-6 0,0-3 0,7 2 0,13 5 0,14 7 0,-16-11 0,2 1 0,7 1 0,2-1 0,-5-1 0,-2-2 0,18 6 0,-25-7 0,-27-9 0,4 0 0,16-1 0,27-1 0,-10 1 0,4 2 0,9 0 0,2 2 0,5 1 0,-1 1 0,0 2 0,-1 0 0,-3 1 0,1-1 0,-3 0 0,0 1 0,2-1 0,1 0 0,1 0 0,-1-1 0,1-2 0,-1-1 0,-1-1 0,-1-1 0,-4-2 0,-1 0 0,-2-1 0,1 0 0,-1 0 0,0 0 0,2 0 0,-1 0 0,2 0 0,-1 0 0,-1 0 0,-1 0 0,-3 0 0,-2 0 0,-4-1 0,-2-1 0,23-5 0,-8-4 0,-9-2 0,-9 2 0,-6 2 0,0 0 0,6-2 0,17-7 0,-17 7 0,2-1 0,5-2 0,1-1 0,3-2 0,0 1 0,-2 0 0,-1 0 0,-2 0 0,-1 0 0,25-11 0,-10 3 0,-11 2 0,-10 3 0,-3-1 0,-2-1 0,5-4 0,4-4 0,4-4 0,4-3 0,1-2 0,1-4 0,-2-1 0,-5 1 0,-9 4 0,-7 4 0,-5 3 0,-2 0 0,-2-2 0,-2-3 0,-2-1 0,-1 0 0,-2 3 0,-3 3 0,-1 5 0,-1 2 0,-2 1 0,-7-1 0,-4 0 0,-6 1 0,-2 2 0,0 2 0,-1 2 0,-2-1 0,-5-1 0,-4-3 0,-3-3 0,0 0 0,7 1 0,5 6 0,5 3 0,4 2 0,2 1 0,2 0 0,-8-4 0,4 4 0,-5-2 0,7 8 0,1 1 0,0 2 0,-1 1 0,-1 1 0,-1 1 0,0 0 0,1 0 0,2 0 0,3 0 0,0 0 0,-1 0 0,1 2 0,4 2 0,5 1 0,5 1 0,-1-2 0,-9-2 0,-26-10 0,-25-11 0,19 5 0,-4-2 0,-4-3 0,0-1 0,2 1 0,0 0 0,3 3 0,0 0 0,4 3 0,2 1 0,-29-4 0,6 7 0,0 3 0,1 2 0,-1-1 0,2 1 0,4-1 0,5 1 0,6 2 0,3 0 0,-5 2 0,-5 0 0,-7 0 0,-5 0 0,0 0 0,0 0 0,1 0 0,3 1 0,4 1 0,3 0 0,6 0 0,1 0 0,3 0 0,-2 2 0,0 0 0,4-2 0,3-1 0,6-1 0,6 0 0,5 0 0,5 0 0,-1 0 0,0 0 0,-1 0 0,-1 0 0,2 0 0,3 0 0,3 0 0,2 0 0,1 1 0,1 1 0,0 3 0,-1 1 0,-1-1 0,-1-2 0,-2-1 0,-1-2 0,1 0 0,1 0 0,0 0 0,1 0 0,0 0 0,-1 0 0,-5-8 0,1-3 0,-2-10 0,-2-5 0,-8 1 0,9 9 0,-2 4 0</inkml:trace>
  <inkml:trace contextRef="#ctx0" brushRef="#br0" timeOffset="191144">27980 1159 8191,'-16'-13'0,"-5"-3"5063,8 9-5063,1-7 2818,-2 12-2818,3-2 1719,-6 4-1719,2 0 6784,9 9-6784,-5 27 0,4 9 0,1 9 0,3-9 0,0 3 0,0 3-429,-1 9 1,0 3 0,0-1 428,1-7 0,-1-1 0,1-4 0,3 8 0,-2-5 0,-3-14 0,0-6 0,0-6 0,-1 1 0,-5-16 0,-12-19 0,13 8 0,-7-18 0</inkml:trace>
  <inkml:trace contextRef="#ctx0" brushRef="#br0" timeOffset="191345">27610 1801 24575,'9'-6'0,"8"-4"0,17-4 0,22-18 0,-22 16 0,0-1 0,-1-1 0,-1 3 0,9-2 0,-23 11 0</inkml:trace>
  <inkml:trace contextRef="#ctx0" brushRef="#br0" timeOffset="191978">28464 1102 8191,'0'-26'0,"0"3"1609,-3 65 1,-5 26-1610,-3-22 0,0 4 0,6-4 0,1 6 0,1 4 0,-1 4 0,-1-1 0,-1 5 0,0 3 0,0 1 0,0 0 0,1-3 0,2-8 0,-1-2 0,2 0 0,-1 1 0,1 1 0,-1 3-161,1-2 0,0 5 1,-1 1-1,1 2 0,0-1 1,0-1-1,0-3 0,0-5 161,-1 7 0,1-4 0,-1-3 0,0-1 0,0 0 0,0 8 0,-1 0 0,1-3 0,0-4 290,2-4 1,1-4-1,-2-1-290,-6 5 0,-3-1 0,4 0 0,5-5 0,2-1 0,-2 1 1063,-5 7 0,-2 2 1,1-2-1064,3-7 0,0-1 0,1-2 0,-3 12 0,0-5 600,-3-10 0,2-11-600,7-22 0,-3-38 0,2-12 0,2 18 0,0-16 0,0 0 0</inkml:trace>
  <inkml:trace contextRef="#ctx0" brushRef="#br0" timeOffset="192711">27157 2294 24575,'45'-17'0,"-2"3"0,5 1 0,7 0 0,7-1-1295,-8 4 0,6-1 1,4 1-1,1 0 1295,-6 2 0,1 0 0,1 0 0,4 0 0,2 1-629,-11 2 0,1-1 0,3 1 0,1 0 0,2 0 0,0 0 0,0 0 0,0 1 629,-2 1 0,0-1 0,0 2 0,1-1 0,0 0 0,2 1 0,0 0 0,2-1 0,2 0 0,-7 1 0,3-1 0,2 1 0,1-1 0,1 1 0,0-1 0,1 1 0,-1-1 0,0 1 0,-2 0 0,-1-1 0,-1 1-211,2 0 0,-1 1 0,-2-1 1,0 0-1,-1 1 0,0-1 0,0 1 1,0-1-1,1 0 0,1 0 211,-3-1 0,2 0 0,1 1 0,1-1 0,-1-1 0,0 1 0,-1 0 0,-1 0 0,-3 0 0,-2 0 0,-2 1 0,15-1 0,-4 0 0,-2 0 0,-3 1 0,-3-1 0,-3-1-236,6-2 1,-4 0 0,-4 0 0,-5 2 235,14 3 0,-14 0 1133,-24-8-1133,-18 9 3763,-12 0-3763,-6 0 1500,-8 0 1,13 0-1,-2 0 1</inkml:trace>
  <inkml:trace contextRef="#ctx0" brushRef="#br0" timeOffset="194746">28717 1369 24575,'6'-11'0,"4"5"0,-9-4 0,9 9 0,-4-4 0,0 14 0,3 7 0,-1 15 0,-2 6 0,0-10 0,-6-2 0,0-10 0,0-61 0,0 33 0,9-47 0,6 36 0,2 15 0,6 5 0,-7 12 0,-4 8 0,2-4 0,-13-1 0,8-1 0,-3-4 0,5-6 0,5-11 0,9-2 0,-6-3 0,9 9 0,-8 15 0,1 12 0,-1 6 0,-11-6 0,-4-11 0</inkml:trace>
  <inkml:trace contextRef="#ctx0" brushRef="#br0" timeOffset="194911">29134 1368 24575,'0'17'0,"5"-2"0,-4 0 0,3-8 0,-4 2 0</inkml:trace>
  <inkml:trace contextRef="#ctx0" brushRef="#br0" timeOffset="195329">29278 1402 24575,'11'-17'0,"4"6"0,1 11 0,5 10 0,-1 2 0,1-2 0,-1-5 0,-8-5 0,-3 0 0</inkml:trace>
  <inkml:trace contextRef="#ctx0" brushRef="#br0" timeOffset="196295">29665 1139 24575,'11'0'0,"-6"18"0,6 5 0,-9 17 0,4 16 0,-6-17 0,0 4 0,0-24 0,0-31 0,0-22 0,8-10 0,1-3 0,10 28 0,-6 10 0,-3 18 0,0 3 0,-9 9 0,9-9 0,0-14 0,2-5 0,3-6 0,-9 4 0,8 8 0,-3-4 0,9 11 0,1 1 0,-5 1 0,3-2 0,-11-6 0,1 0 0</inkml:trace>
  <inkml:trace contextRef="#ctx0" brushRef="#br0" timeOffset="196580">30014 1142 8877,'-5'-6'0,"-13"2"5114,3 17-5114,-9-4 2715,17 15-2715,2-8 1625,5 0-1625,9 4 6244,11-13-6244,2-3 0,3-10 0,-10 0 0,-3 10 0,-6 3 0,5 3 0,-9-5 0,2-5 0</inkml:trace>
  <inkml:trace contextRef="#ctx0" brushRef="#br0" timeOffset="196911">30126 1161 8191,'11'-6'0,"0"1"5063,6 19-5063,12 8 2818,9 15-2818,-1-8 1719,-3-9-1719,-10-33 6784,-5-10-6784,-5-13 0,-12 14 0,-29 34 0,-7 12 0,-6 8 0,8-4 0,-4 6 0,4-2 0,6-2 0,2-1 0,-4 0 0,2-1 0,2 3 0,10-21 0</inkml:trace>
  <inkml:trace contextRef="#ctx0" brushRef="#br0" timeOffset="197645">29577 1653 24575,'-31'-11'0,"3"1"0,-1 10 0,-10 7 0,-4 16 0,21 1 0,4 5 0,-4 29 0,12 7 0,16-27 0,7-5 0,0-11 0,4-1 0,-16-5 0,-16-10 0,-13-2 0,0-8 0,-1 2 0,22-7 0,-2-2 0,9 4 0,0-2 0</inkml:trace>
  <inkml:trace contextRef="#ctx0" brushRef="#br0" timeOffset="198426">30500 979 24575,'0'-16'0,"9"22"0,4 59 0,-8-20 0,-2 8 0,1 4-1967,0-7 1,1 4 0,1 2 0,-1 2 0,0-3 1748,-1 11 1,1-2-1,-1 2 1,0 0 217,-1-7 0,0 3 0,0-1 0,0-1 0,2-4 159,1-3 1,2-5-1,-1 1 1,-1 2-160,-4 12 0,-2 2 0,0 2 0,1 0 0,3-11 0,2 0 0,1 0 0,-1 2 0,-2 2 0,-2 0 0,-1 2 0,-1 2 0,0 0 0,0 2 0,0-1-310,2-5 0,0 1 0,0 1 1,1 1-1,-1-2 0,0 0 1,-1-3 309,0 2 0,-1-2 0,0-1 0,-1-1 0,1 0 0,0-1 0,0 8 0,-1 0 0,1-2 0,0-3 0,1-5-40,2 3 0,2-6 1,-2-2 39,-4 18 0,5-16 3635,16-34-3635,-17-9 0,5-49 0,-8 16 0</inkml:trace>
  <inkml:trace contextRef="#ctx0" brushRef="#br0" timeOffset="199697">31015 1044 24575,'-6'51'0,"3"-13"0,1 4 0,2 13 0,0 4-1406,0 3 1,0-1 1405,0-15 0,0-5 0,0 16 891,0-42-891,0-46 0,0-22 0,0 9 0,0-4 0,0-2 0,0-6 0,0 4 0,3-5 0,-1 6 463,-1-9-463,9 37 0,-4 18 0,18 47 0,-9-3 0,2 6 0,10 10 0,1 2 728,-5-1 1,0-5-729,-1-16 0,0-8 0,4-6 0,1-41 0,-4-36 0,-6 27 0,-2-4 0,-6-29 0,-4-6 0,3 10 0,-1 0 0,-6 0 0,-2 2 0,2 10 0,-2 8 0,-4 15 0,-5 44 0,3 11 0,-1 0 0,8-7 0</inkml:trace>
  <inkml:trace contextRef="#ctx0" brushRef="#br0" timeOffset="201746">29265 2827 24575,'12'-10'0,"4"2"0,17-13 0,7 3 0,8-3 0,-2 9 0,-6-3 0,-19 14 0,-3-6 0</inkml:trace>
  <inkml:trace contextRef="#ctx0" brushRef="#br0" timeOffset="201994">29347 3163 24575,'14'6'0,"16"-8"0,24-8 0,-6 2 0,-10-1 0,-24 9 0</inkml:trace>
  <inkml:trace contextRef="#ctx0" brushRef="#br0" timeOffset="202210">29400 3525 24575,'19'-12'0,"-1"1"0,3 4 0,-10 2 0,-6 5 0</inkml:trace>
  <inkml:trace contextRef="#ctx0" brushRef="#br0" timeOffset="202411">29235 4234 24575,'30'0'0,"-4"-13"0,-4 10 0,-9-10 0</inkml:trace>
  <inkml:trace contextRef="#ctx0" brushRef="#br0" timeOffset="202611">29349 4456 24575,'39'-28'0,"-10"11"0,4-3 0,3-5 0,2-4 0,-2 3 0,-2 5 0,-2 1 0,0-2 0,1-1 0</inkml:trace>
  <inkml:trace contextRef="#ctx0" brushRef="#br0" timeOffset="203062">31324 2421 24575,'29'-10'0,"-9"7"0,5-8 0,-16 11 0</inkml:trace>
  <inkml:trace contextRef="#ctx0" brushRef="#br0" timeOffset="203279">31238 2955 24575,'45'0'0,"2"-13"0,4 10 0,-6-23 0,-24 17 0,-6-5 0,-6 7 0</inkml:trace>
  <inkml:trace contextRef="#ctx0" brushRef="#br0" timeOffset="203443">31370 3047 24575,'20'6'0,"10"-2"0,-17-4 0,6 0 0</inkml:trace>
  <inkml:trace contextRef="#ctx0" brushRef="#br0" timeOffset="203696">31262 3835 24575,'21'0'0,"28"-15"0,-12 5 0,19-12 0,-34 14 0,-8 2 0</inkml:trace>
  <inkml:trace contextRef="#ctx0" brushRef="#br0" timeOffset="204928">29700 4827 24575,'-6'19'0,"10"19"0,8 14-1080,-2-17 0,2 3 1080,2-3 0,2 3 0,3 3 0,3 3 0,1-1 0,2 1 0,2-1 0,3 2 0,-3-4 0,2 1 0,1 1 0,4-2 0,6 1 0,5 0 0,0-2 0,-4-3 0,-3-2 0,-3-3 0,1-1 231,7 1 0,1-1 0,-3-7-231,-3-8 0,-5-5 89,8 6 0,5-5 0,-32-6 1</inkml:trace>
  <inkml:trace contextRef="#ctx0" brushRef="#br0" timeOffset="205129">30576 5798 24575,'46'39'0,"-13"-12"0,8 13 0,-26-22 0,-10 2 0,-11-4 0,-10 6 0,-28 7 0,-12-6 0,-5-3 0,22-12 0,21-8 0</inkml:trace>
  <inkml:trace contextRef="#ctx0" brushRef="#br0" timeOffset="205928">31383 4444 8191,'9'15'0,"11"46"2375,0-15 1,2 3-2376,-4-8 0,1 1 0,0-1 0,6 13 0,1-3 1096,1-10 0,2-6-1096,17 12 922,-16-21 0,2-4-922,23-2 0,-20-6 0,0-4 0,6-10 6381,-7 0-6381,-24-9 337,-1 6-337,-7-15 879,7 16-879,-3-8 0,0 15 0,19 11 0,-12 10 0,3 10 0,0 5 0,5 15 0,-14-15 0,-2-1 0,1 3 0,-22-12 0,-17-9 0,-9-4 0,3-9 0,-2-1 0,-9 5 0,3-3 0,-7-10 0,37 0 0</inkml:trace>
  <inkml:trace contextRef="#ctx0" brushRef="#br0" timeOffset="232286">16754 12030 24575,'0'0'0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9:23.303"/>
    </inkml:context>
    <inkml:brush xml:id="br0">
      <inkml:brushProperty name="width" value="0.05292" units="cm"/>
      <inkml:brushProperty name="height" value="0.05292" units="cm"/>
      <inkml:brushProperty name="color" value="#00B050"/>
    </inkml:brush>
  </inkml:definitions>
  <inkml:trace contextRef="#ctx0" brushRef="#br0">3005 7894 8191,'-11'0'0,"0"-5"5063,5-1-5063,11 0 2818,23-13-2818,3 9 0,3 1 0,1 0 0,1 0 0,6-5 0,-1 3 0,15 8 1719,-10-7-1719,-15 4 6784,-7 5-6784,-9-6 0,-9 17 0,-6-3 0,-2 3 0,-2-5 0</inkml:trace>
  <inkml:trace contextRef="#ctx0" brushRef="#br0" timeOffset="216">3119 8018 14766,'10'6'0,"18"5"898,7-16 1,3-4-899,27 2 1121,-11-6 1,-2-2-1122,-3-3 317,1 6 0,-35 6 0,-10 6 1</inkml:trace>
  <inkml:trace contextRef="#ctx0" brushRef="#br0" timeOffset="1632">6595 7821 8191,'-1'-5'0,"2"4"5063,22-4-5063,19 5 0,17-5 0,12-2 58,-24 3 1,3 0 0,2 0 0,3-1-59,3 0 0,2 0 0,3-1 0,-1-1 0,-2 1-197,6-1 0,-1-1 0,-1 0 1,-1 1 196,1 2 0,-1 1 0,-1 1 0,-7-1 0,13-3 0,-6 0 0,3 1 0,-6 2 4263,-1 1-4263,2-8 0,-62 11 0,-13 8 2571,-12 7-2571,-27 17 0,33-15 0,-8 3 0</inkml:trace>
  <inkml:trace contextRef="#ctx0" brushRef="#br0" timeOffset="1999">6985 8056 8191,'44'-10'0,"4"7"1507,7-10 1,7-3-1508,-3 8 0,1-1 0,-15-2 0,1-2 0,1 2 0,-1 0 0,2 2 0,3-1 0,2 0 0,4-1 0,2 0 0,-2 1 460,-5 1 0,0 2 0,-1-1 0,0-1-460,2-1 0,1 0 0,-3-1 0,-3 3 1029,18 0 0,-14 0-1029,-21-2 5453,-37 10-5453,-11 5 555,-3 13 0,9-9 0,2 8 1</inkml:trace>
  <inkml:trace contextRef="#ctx0" brushRef="#br0" timeOffset="7905">10778 6659 8191,'-11'0'0,"5"-5"5063,-3 4-5063,3-8 2818,-14 7-2818,-7-2 1719,-10 4-1719,5 0 6784,3 0-6784,8 0 0,-9 6 0,-2-5 0,-9 11 0,9-4 0,-5 0 0,14 4 0,-26 2 0,10 8 0,-14 6 0,17-6 0,6-2 0,10-13 0,-14 18 0,6-9 0,-16 27 0,19-17 0,-2 7 0,13-13 0,-6 10 0,-4 13 0,0 16 0,15-24 0,1 1 0,-2 3 0,3-1 0,5 21 0,-3-23 0,1 1 0,4 22 0,4-18 0,2 2 0,-1-3 0,1-1 0,6 20 0,3-4 0,-8-16 0,10-7 0,1-1 0,1 14 0,4-13 0,1-2 0,0-3 0,20 17 0,-4-7 0,5-2 0,-9-7 0,-7-8 0,0-4 0,26 11 0,-19-16 0,5 1 0,17 6 0,4 0-440,-17-9 0,1-1 0,2 0 440,7-1 0,1-2 0,-1 1-660,-9-2 1,-2 0 0,0-1 659,20-2 0,-4-2 0,-15 1 0,0 0-90,12 0 0,2 0 90,-1 1 0,1-2 0,-13-2 0,1-1 0,-2 1 0,3 3 0,-2-2 0,8-7 0,-2-2 0,-9 2 0,1 0 0,11-2 0,2-1 0,4-4 0,-2-1 0,-14 3 0,-1 0-305,1-1 0,-2 1 305,13-3 506,-11-5 1,1 0-507,-9 10 0,0-1 1002,18-14 0,0-2-1002,-19 10 0,-1 2 0,0-1 0,-2-1 206,17-22-206,-14 3 729,-2-7-729,-6 4 0,-4-16 0,5 10 68,-18 7 0,-2-1-68,0 9 0,-1-1 0,2-8 0,-3-2 0,-5 4 0,-1 1 0,7-21 0,-11 23 0,-2-1 0,-6-22 0,-2 21 0,-2-1 0,2 4 0,-1 1 0,-16-23 0,5 9 0,2 14 0,-8-8 0,-8 5 0,-12-4 0,13 12 0,-7 4 0,14 8 0,2 3 0,-5-1 0,-1 1 0,-2 0 0,-13-2 0,-3 0 0,-4 1 0,-1 3-982,1 5 0,0 1 982,6-5 0,-1 1 0,-12 8 0,-3 2-291,21-4 0,-1 0 0,-1 1 291,-8-1 0,-1 0 0,1 1 0,7 2 0,2 0 0,2 0 0,-14-5 0,4 1 0,17 4 0,2 2 0,-9 3 0,-1 2 0,-1-1 0,-1 2 0,-7 4 0,-2 1 0,0-1 0,2 0-378,10-5 1,3 0 377,4 4 0,3-1 1791,-3-7-1791,9 11 925,7-7-925,1 5 0,-6 15 0,4-10 0,6 5 0,8-15 0</inkml:trace>
  <inkml:trace contextRef="#ctx0" brushRef="#br0" timeOffset="19150">2026 3965 8191,'-10'0'0,"22"0"5063,6 0-5063,39 0 0,-23 0 0,1 0 0,0 0 0,-1 0 0,3 0 0,-1 0 0,20 0 0,-6 0 0,5 0 0,6 0 0,2 0 257,-16 0 0,1 0 0,0 0-257,0 0 0,0 0 0,-2 0 0,8 0 0,2 0 339,1 0 1,5 0 0,1 0-340,-15 0 0,1 0 0,2 0 0,1 0 0,12 0 0,2 0 0,2 0 0,-1 0 658,-2 0 1,0 0 0,1 0 0,1 0-659,-9 0 0,2 0 0,0 0 0,-1 0 0,-2 0 0,2 0 0,-3 1 0,1-1 0,4-1 0,-7 0 0,4-2 0,3 1 0,-1-1 0,0 0 0,-3 1 0,1 1 0,-1 1 0,-2 0 0,2 0 0,2-2 0,2-1 0,2-2 0,3-1 0,-1 1 0,-2 0 0,-2 2-719,-2 1 0,-2 2 0,-1 0 0,-1-1 0,0 0 719,10-2 0,1-1 0,-3 0 0,-3 2 0,-2 1 0,-2 1 0,1 1 85,-4-1 1,2 0 0,1 0 0,0 0-86,3 0 0,1 0 0,0 0 0,3 0 0,-4 0 0,3 0 0,0 0 0,1 0 0,0 0-259,0 0 1,1 0 0,0 0 0,0 0 0,0 0 258,1 0 0,2 0 0,-1 0 0,0 0 0,-4 0 0,4 0 0,-4 0 0,0 0 0,3 0 0,-4 0 0,3 0 0,1 0 0,-1 0 0,-2 0 0,5 0 0,-3 0 0,1 0 0,3 0 0,-12 0 0,2 0 0,1 0 0,0 0 0,-1 0 0,-3 0-187,12 0 1,-3 1 0,-2-1 0,1-1 186,-1-2 0,0-1 0,-1 0 0,-4 1 0,-2 2 0,-3 0 0,4 0 463,3-2 1,3-1-1,3 1 1,3 0-464,-11 2 0,3 1 0,2 0 0,1 0 0,-2 1 0,-1-1-163,3 0 0,-3 0 0,1 0 0,0 0 0,4 0 163,-7 0 0,2 0 0,2 0 0,1 0 0,-1 0 0,0 0 0,-4 0 0,1 0 0,-2 0 0,-1 0 0,0 0 0,-1 0 0,1 0 0,0 0 0,0 0 0,-1 0 0,1 0 0,0 0 0,0 0 0,2 0 0,1 0 0,0 0 0,0 0 0,-2 0 0,-3 0 0,9 0 0,-3 0 0,-2 0 0,-3 0 0,4 0 0,-3 0 0,-2 0 0,15 0 0,-6 0 1130,-24 0 0,-4 0-1130,30 0 3633,-20 0-3633,-11 0 1699,-28 0-1699,-28 0 0,7 0 0,-10 0 0</inkml:trace>
  <inkml:trace contextRef="#ctx0" brushRef="#br0" timeOffset="21181">1966 2385 8191,'-16'0'0,"0"0"5063,10 9-5063,-38 28 0,5 10 645,-1-13 1,-2 3-646,5-2 0,-1 3 0,1-3 0,-3 3 0,0 0 0,2-3 0,-1-1 0,-1 2 0,-5 7 0,-2 2 0,3-5 0,-2-2 0,4-4 0,11-10 0,7-4 1914,9-4-1914,14-15 0,37-11 0,26-12 1887,-13 1 0,4-3-1887,5 3 0,4-1 0,-10 1 0,2-2 0,0 1-241,-5 5 0,-1 1 0,0 0 241,-4 0 0,-1 0 0,-3 2 0,2 1 0,-8 3 1660,-11 0-1660,-14 9 0,-17-4 0,-3-1 0,-44 5 0,6-16 1243,2 11 1,-4 0-1244,7-5 0,1 0 0,-1 4 0,1 1 459,5-3 0,3 0-459,-29-2 0,22 0 0,-13 3 0,24 8 0,-2-6 0,15 4 0,12 2 0,4 11 0,19 18 0,8 10-3392,-10 12 0,1 4 3392,2-13 0,2 1 0,-1 1 0,-3 0 0,-2 2 0,1-2-32,7 16 1,-1-4 31,-5-16 0,-1-3 0,2-3 0,-2-5 0,-4-2 0,3-43 0,-3-41 0,-7 19 0,0-4-904,3-1 0,2-3 1,-3 0 903,-4-14 0,0-1 0,5 11 0,4-1 0,-3 0 1491,-7 5 1,-1 0-1,2-1-1491,7-10 0,3-2 0,-2 4 35,-3-2 1,-1 3-36,4-3 0,1 12 0,-3 32 0,-8 4 0,0 26 0</inkml:trace>
  <inkml:trace contextRef="#ctx0" brushRef="#br0" timeOffset="45582">11664 15918 24575,'0'0'0</inkml:trace>
  <inkml:trace contextRef="#ctx0" brushRef="#br0" timeOffset="186066">14041 10117 24575,'0'0'0</inkml:trace>
  <inkml:trace contextRef="#ctx0" brushRef="#br0" timeOffset="263385">28091 10696 24575,'34'0'0,"0"0"0,15 0 0,8 0 0,7 0 0,-8 0 0,5 0 0,3 0 0,2 0 0,2 0-1219,-10 0 1,1 0 0,2 0 0,0 0 0,2 0 0,0 0 0,0 0 1218,-5 0 0,1 0 0,0 0 0,1 0 0,-1 0 0,1 0 0,-1 0 0,-1 0 0,6 0 0,-1 0 0,1 0 0,-2 0 0,1 0 0,-2 0 0,-2 0 15,3 0 0,-1 0 0,-1 0 0,-2 0 0,-1 0 0,-1 0-15,1 0 0,-1 0 0,-2 0 0,-2 0 0,-2 0 537,14 0 0,-4 0 1,-5 0-538,6 0 0,-7 0 0,8 0 0,-29 0 1054,-17 0 1,-9 0 0,-3 0-1</inkml:trace>
  <inkml:trace contextRef="#ctx0" brushRef="#br0" timeOffset="265051">3024 11769 24575,'59'0'0,"0"0"0,-12 0 0,6 0 0,5 0 0,3 0 0,2 0 0,-7 0 0,2 0 0,3 0 0,3 0 0,1 0 0,1 0 0,1 0 0,1 0-894,-11 0 0,1 0 1,1 0-1,2 0 0,-1 0 1,2 0-1,0 0 0,0 0 1,0 1-1,1-1 0,-1 1 758,3 0 1,1-1-1,1 1 1,0 0-1,0 1 1,0-1 0,0 0-1,0 1 1,-1-1-1,0 1 1,-1 0-9,2 0 1,0 1-1,0-1 1,0 1-1,-1-1 1,0 1 0,-1 0-1,-1 0 1,-1 1-1,-1-1 144,5 1 0,0 0 0,-1 0 0,-1 1 0,-1-1 0,-1 1 0,-2 0 0,-1-1 159,8 2 1,-2 0 0,-1 0-1,-2-1 1,-2 1 0,-3 0-160,11 0 0,-4 1 0,-2-1 0,-5-1 0,-2 1 0,-4-2 0,-5 1 0,3-1 0,-7 0 4300,6 1-4300,-25-5 5056,-10 0-5056,-5 0 2442,-4 0-2442,-3 0 0,-2 0 0</inkml:trace>
  <inkml:trace contextRef="#ctx0" brushRef="#br0" timeOffset="344496">12025 13632 24575,'0'0'0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2:33.422"/>
    </inkml:context>
    <inkml:brush xml:id="br0">
      <inkml:brushProperty name="width" value="0.05292" units="cm"/>
      <inkml:brushProperty name="height" value="0.05292" units="cm"/>
      <inkml:brushProperty name="color" value="#00B050"/>
    </inkml:brush>
  </inkml:definitions>
  <inkml:trace contextRef="#ctx0" brushRef="#br0">2319 4002 24575,'59'0'0,"-9"0"0,8 0 0,-9 0 0,4 0 0,4 0 0,2 0-1402,-1 0 1,3 0 0,2 0 0,2 0-1,1 0 1402,-3 0 0,2 0 0,1 0 0,2 0 0,0 0 0,0 0-393,-5 0 0,1 0 1,0 0-1,1 0 0,0 0 1,0 0-1,0 0 393,1 0 0,1 0 0,0 0 0,-1 0 0,1 0 0,0 0 0,-1 0 0,-1 0 0,0 0 0,1 0 0,-2 0 0,1 0 0,-1 0 0,-1 0-47,-3 1 1,-1-1-1,0 1 1,-1 0-1,0 0 1,-1 1 0,0 0 46,4 1 0,0 1 0,0-1 0,-2 2 0,-1 0 0,-1 1 0,1 1 0,-1 1 0,-1 1 0,-2 1 0,-3 0 0,2 0 0,-2 2 0,-3 0 0,-5 0 0,17 6 0,-12 0 2421,-11-1-2421,-38-14 4073,0-3-4073,6-2 3587,17 1-3587,19 0 0,13 1 0,-9-1 0,5-1 0,5 0 0,5-1-955,-8-1 1,4 0 0,4-2 0,2 1 0,2-2 0,1 1 0,2-1 954,-9 1 0,2 0 0,2 0 0,1-1 0,1 0 0,1 0 0,1 0 0,0 0 0,0 0 0,1-1-381,-5 2 0,0-1 0,2 0 0,0-1 0,1 1 0,0 0 0,0-1 0,0 1 0,0 0 0,0 0 0,0 0 0,-1 0 381,0 1 0,-1-1 0,1 0 0,1 1 0,-1-1 0,0 1 0,-1-1 0,0 1 0,0 0 0,-2 1 0,0-1 0,-1 1 0,9 0 0,-1-1 0,0 1 0,-1 1 0,-1-1 0,-1 1 0,-2 0 0,0 1 0,-2-1-206,5 1 0,-2 1 0,0-1 0,-2 1 1,-2 1-1,-2-1 0,-1 1 206,5 1 0,-3 0 0,-1 1 0,-2-1 0,-2 2-90,4-1 0,-2 0 0,-2 1 0,-1 1 90,7 0 0,-3 2 0,-3 0 1797,10 3 0,-6 0-1797,-13 0 0,-4 0 5459,24 2-5459,-24-5 762,-17-4 1,-13-1 0,-5 0-1</inkml:trace>
  <inkml:trace contextRef="#ctx0" brushRef="#br0" timeOffset="11799">11015 9228 8191,'20'0'0,"39"-10"1004,-16 5 1,6 0 0,5 0-1005,1 2 0,5 0 0,1 0 0,0-1 0,-1-2 0,-1-2 0,1 1 0,1 2-91,-7 3 1,2 1 0,0 1 0,-1 0-1,-2-1 91,3-2 0,-4-1 0,1 0 0,4 1 0,-1 2 0,3 1 0,1 1 0,1-1 0,0 0 55,2 0 0,0 0 1,0 0-1,1 0 1,1 0-56,-3 0 0,1 0 0,1 0 0,0 0 0,-1 0 0,-4 0 0,-1 0 0,-3 0 0,0 0 0,-3 0 0,0 0 0,6 0 0,-2 0 0,-2 0 0,-6 0 0,9 0 0,-4 0 1712,2 1 1,-2-2-1713,-12-2 0,-3 0 0,23 2 1398,-24-5-1398,-35 6 1083,-20 0 0,6 0 1,-14 0-1</inkml:trace>
  <inkml:trace contextRef="#ctx0" brushRef="#br0" timeOffset="14752">15874 9161 8191,'-11'0'0,"10"0"5063,36 9-5063,11-6 0,12-3 0,-11 2 0,6 1 0,4 0 0,0-1-22,-1-2 0,3 0 0,1 0 0,1-1 0,0 2 22,5 1 0,2 1 0,0 0 0,-1 0 0,-3-1 0,2-1 0,-1 0 0,-3-1 0,-3 2 0,8 2 0,-3 1 0,-12-1 2050,10-4-2050,-26-5 1374,-32 9 1,-4-8-1,0 9 1</inkml:trace>
  <inkml:trace contextRef="#ctx0" brushRef="#br0" timeOffset="24249">3443 9297 24575,'38'0'0,"8"0"0,18 0 0,-18 0 0,7 1 0,4-2-1554,-2-2 0,4 0 0,3-2 0,2 2 1554,-8 2 0,2 1 0,3-1 0,0 1 0,0 0 0,-1-1-809,-3-1 0,-1 0 0,0-1 0,0 0 1,1 1-1,-1 0 809,1 2 0,1-1 0,1 1 0,-2 1 0,0-1 0,-1 0-10,2 0 0,-2 0 0,0 0 0,1 0 0,3 0 10,1 0 0,3 0 0,1 0 0,1-1 0,0 2 0,-1-1 0,0 2 0,-1 0 0,0 1 0,1 0 0,-1-1 0,2 0-443,-5-1 0,1-1 0,1 0 0,0-1 0,-1 1 0,-3 1 0,-2 1 443,3 3 0,-2 0 0,-3 2 0,-2-2 0,-1-1 0,17-2 0,-4-3 0,-9 3 620,-16 5 1,-6-2-621,16-5 3715,-34 0-3715,-17 0 620,-27 15 0,9-11 0,-1 11 0</inkml:trace>
  <inkml:trace contextRef="#ctx0" brushRef="#br0" timeOffset="43182">11444 11141 24575,'0'0'0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5:13.917"/>
    </inkml:context>
    <inkml:brush xml:id="br0">
      <inkml:brushProperty name="width" value="0.05292" units="cm"/>
      <inkml:brushProperty name="height" value="0.05292" units="cm"/>
      <inkml:brushProperty name="color" value="#00B050"/>
    </inkml:brush>
    <inkml:brush xml:id="br1">
      <inkml:brushProperty name="width" value="0.05292" units="cm"/>
      <inkml:brushProperty name="height" value="0.05292" units="cm"/>
    </inkml:brush>
  </inkml:definitions>
  <inkml:trace contextRef="#ctx0" brushRef="#br0">1775 9658 24575,'18'3'0,"13"5"0,11 5 0,1 3 0,-12-3 0,-11-6 0,-8-3 0,-1-3 0,12-16 0,2-7 0,4-7 0,2-1 0,3-5 0,2-3-374,-3 3 1,3-2 0,0-2 0,0 1 373,0-1 0,2-1 0,-1 1 0,-1 1 0,8-8 0,-1 0 0,-2 4 0,5-4 0,-4 5 0,-15 16 0,-3 3 0,5-2 0,-17 18 0,-8 7 0,-4 3 373,0 0 0,0-1 0,0-2 1</inkml:trace>
  <inkml:trace contextRef="#ctx0" brushRef="#br0" timeOffset="1467">1762 11665 24575,'4'21'0,"3"8"0,3 7 0,1 5 0,-2-4 0,-2-8 0,-3-9 0,-1-8 0,0-5 0,1-4 0,1-2 0,4-7 0,5-9 0,18-15 0,-4 4 0,5-2 0,14-10 0,5-1-210,-13 10 0,1-1 0,1 0 210,1 0 0,0-1 0,0 2 0,12-11 0,-2 4 0,-14 8 0,-2 4 0,17-12 0,-31 22 0,-9 7 0</inkml:trace>
  <inkml:trace contextRef="#ctx0" brushRef="#br0" timeOffset="9800">1699 12959 24575,'25'15'0,"4"11"0,3 12 0,-4 2 0,-7-3 0,-11-16 0,1-7 0,-5-10 0,5-8 0,18-22 0,0-2 0,4-6 0,0 0 0,4-4 0,0-1-481,8-7 1,2-2-1,0 0 481,-9 10 0,0 0 0,0-1 0,-1 2 0,9-9 0,-2 1 0,-1 3 0,-9 8 0,-2 2 0,-2 2 0,3-3 0,-4 5 0,2-1 0,-15 17 0,-8 8 0,-3 1 1442,-3-1-1442,1 0 0,0 1 0,-1 1 0,-1 1 0</inkml:trace>
  <inkml:trace contextRef="#ctx0" brushRef="#br0" timeOffset="29167">2068 13476 24575,'2'44'0,"3"12"0,-2-21 0,1 1 0,1 1 0,-1 1 0,-1-3 0,1-2 0,1 21 0,-2-16 0,-1-16 0,0-10 0,-1-7 0,2-3 0,0-2 0,5 0 0,15 2 0,27 0 0,-8-1 0,7 0 0,-3 0 0,3-1 0,2 1-588,11-1 1,2 0-1,3 0 588,-9 0 0,1 0 0,2 0 0,0 0-577,5 0 1,0-1 0,1 1-1,0 1 577,-11-1 0,1 0 0,-1 1 0,2 0 0,-1 0 0,3-1 0,0 2 0,0-1 0,1 0 0,0 1-481,1 0 1,0 0 0,1 1 0,-1-1-1,1 1 481,0 1 0,1-1 0,-1 1 0,0 0 0,0 0 0,-4-1 0,-1 1 0,0-1 0,0 1 0,-1-1 0,10 2 0,-1-1 0,-1 1 0,0-1 0,-5 0 0,-1-1 0,-1 0 0,0 0-221,-4 0 0,0-2 1,-1 1-1,-1 0 221,14 0 0,0 0 0,-2-1 251,-7 0 1,0-1 0,-2 0-252,-4 0 0,-1 0 0,0 0 0,-3 0 0,1 0 0,0 0 0,-1 0 0,1 0 0,-1 0 0,0 0 0,-1 0 0,-1 0 929,22 0 1,-2 0-930,-4 0 0,-2 0 0,-3 0 0,-1 0 1349,-6 0 1,-1 0-1350,-5 0 0,-2 0 620,-4 0 0,-1 0-620,-3 0 0,1 0 683,30 0-683,-5 0 118,-3 0-118,-8 0 0,-7 0 0,-7 0 0,-10 0 0,-3-1 0,3-5 0,4-4 0,4-5 0,0-6 0,-1-3 0,-1-8 0,3-20 0,-15 13 0,-1-6 0,0-9 0,-1-4 0,-5 15 0,-2-2 0,0 1 0,3-22 0,-2 2 0,-2 10 0,0 3 0,-2 10 0,-1 4 0,1-11 0,-4 23 0,-2 15 0,0 5 0</inkml:trace>
  <inkml:trace contextRef="#ctx0" brushRef="#br0" timeOffset="38798">24199 1600 8191,'0'-11'0,"-6"-4"5063,-2-2-5063,-4 1 2818,-1 1-2818,-10 9 1719,-3 14-1719,-7 9 0,7 25 0,3 3 0,17 5 0,4 6 0,-4 1 0,2 3 1834,2-5 1,3 5 0,0-2-1835,2-6 0,1-1 0,-1-3 0,-2 11 0,0-5 0,4-12 0,0-5 0,-5 1 0,0-7 0,0-7 0,-5-8 0,-5-10 0,3-2 0,-2-4 0</inkml:trace>
  <inkml:trace contextRef="#ctx0" brushRef="#br0" timeOffset="38967">23873 2188 24575,'17'-30'0,"18"0"0,0 8 0,-2 7 0,-24 9 0</inkml:trace>
  <inkml:trace contextRef="#ctx0" brushRef="#br0" timeOffset="39163">24395 2100 24575,'0'34'0,"0"1"0,0 14 0,0-16 0,0 2 0,0-20 0,0-9 0,0-1 0</inkml:trace>
  <inkml:trace contextRef="#ctx0" brushRef="#br0" timeOffset="39798">26173 1541 24575,'-36'-16'0,"2"7"0,10 28 0,11 7 0,-10 21 0,21 17 0,-9-9 0,0 6-674,9 1 0,1 3 674,-3-16 0,-1 1 0,3-2 0,5 7 0,2-6 329,-3 17-329,7-29 0,-26-25 0,12-3 0,-12-9 0</inkml:trace>
  <inkml:trace contextRef="#ctx0" brushRef="#br0" timeOffset="39933">25926 2067 8191,'9'-12'0,"19"-3"5021,13 7-5021,16-15 0,-26 19 0,-6-11 0</inkml:trace>
  <inkml:trace contextRef="#ctx0" brushRef="#br0" timeOffset="40182">26439 1947 24575,'6'20'0,"-1"7"0,-5 0 0,-13 6 0,10-11 0,-19 4 0,20-10 0,11-4 0,37-7 0,8-20 0,-6 11 0,-23-11 0</inkml:trace>
  <inkml:trace contextRef="#ctx0" brushRef="#br0" timeOffset="40831">27938 1596 8191,'-17'-36'0,"0"19"5063,2 41-5063,4 17 0,2 7 0,3-6 0,1 1 751,-8 19 0,2 0-751,9-15 0,1-2 0,-5 10 0,1-2 945,4-11 0,2-2-945,-1 1 0,0-4 6217,-5-3-6217,-1-19 0,-9-10 0,8-5 0,-2 0 0</inkml:trace>
  <inkml:trace contextRef="#ctx0" brushRef="#br0" timeOffset="40966">27714 2052 8191,'18'-12'0,"5"0"1265,9-1 1,-11 6 0,-12 2 0</inkml:trace>
  <inkml:trace contextRef="#ctx0" brushRef="#br0" timeOffset="41514">27997 1971 24575,'15'0'0,"9"0"0,-6 0 0,5 0 0,-17 5 0,-1 10 0,-14 4 0,7 3 0,-17 1 0,17 1 0,2-4 0,14 7 0,4-11 0,-6 1 0,-15-2 0,-17-3 0,-12 0 0,4-4 0,4-2 0,13-6 0,5 0 0,1 0 0</inkml:trace>
  <inkml:trace contextRef="#ctx0" brushRef="#br0" timeOffset="42132">29880 1533 24575,'-17'0'0,"-7"18"0,10 12 0,-11 27 0,19-9 0,3 4 0,-3 4 0,1 2-2808,4 9 0,2-2 2808,-1-16 0,0-3 0,0 17 1676,0-26-1676,-5-23 226,-5 4 1,3-18 0,-2 0 0</inkml:trace>
  <inkml:trace contextRef="#ctx0" brushRef="#br0" timeOffset="42268">29675 2075 8191,'-1'-11'0,"13"-9"1265,5 12 1,1-6 0,-9 14 0</inkml:trace>
  <inkml:trace contextRef="#ctx0" brushRef="#br0" timeOffset="42564">29941 1966 24575,'0'39'0,"-6"6"0,4-16 0,1 0 0,19-23 0,9-8 0,4 1 0,-6-5 0,-15 1 0,0 3 0,-4 7 0,0 7 0,-1 9 0,-5 17 0,0-22 0,0 10 0</inkml:trace>
  <inkml:trace contextRef="#ctx0" brushRef="#br0" timeOffset="43598">23465 2883 24575,'20'-6'0,"12"5"0,9 1 0,20-9 0,6-1-2025,-19 8 0,1 2 0,1-1 2025,6-3 0,1-1 0,-2 2 0,5 2 0,-1 2 896,5-1 0,-2 0-896,-15 0 0,-4 0 489,-5 0 1,-3 0-490,3 0 0,-26 0 0,-2 0 0</inkml:trace>
  <inkml:trace contextRef="#ctx0" brushRef="#br0" timeOffset="44116">26076 2685 24575,'-17'0'0,"6"4"0,16-2 0,7 2 0,16-4 0,11 0 0,-1-4 0,4-2 0,-1 0 0,-1 0 0,4 0 0,-1 0 0,21-4 0,-32 10 0,-11 0 0,-12 0 0</inkml:trace>
  <inkml:trace contextRef="#ctx0" brushRef="#br0" timeOffset="44464">27586 2615 24575,'39'0'0,"-6"1"0,5-2 0,11-3 0,5-3-656,-9 3 1,2 0 0,2-2 655,4-2 0,0-1 0,-2 1 317,9 1 0,-5 0-317,-9 1 0,-7 1 81,-1 5 0,-22 0 0,-7 0 0</inkml:trace>
  <inkml:trace contextRef="#ctx0" brushRef="#br0" timeOffset="44881">29413 2521 24575,'38'0'0,"9"-5"0,9-2 0,-13 5 0,2 2 0,1-1-1809,5-2 1,1-2-1,0 1 1809,1-1 0,1 1 0,-3 1 0,8 1 0,-1 0 382,-13-1 1,1-1 0,0-1-383,21-1 0,-2 1 0,-8 5 0,-4-2 244,10-14 0,-42 15 1,-21-4-1</inkml:trace>
  <inkml:trace contextRef="#ctx0" brushRef="#br0" timeOffset="45101">25712 2921 17337,'-62'0'0,"0"0"0,0 0 0,0 0 0,1 0 0,3 0 0,10 0 0,-9 0 0</inkml:trace>
  <inkml:trace contextRef="#ctx0" brushRef="#br0" timeOffset="45781">25240 1512 24575,'0'-11'0,"0"23"0,0 19 0,0 11 0,0 3 0,0 5 0,0 5-1813,-1 3 0,1 5 0,0 3 0,1 2 1813,0-13 0,1 2 0,0 1 0,1 1 0,0 0 0,-1-2-447,1 6 0,1-3 0,-1 1 1,1 2-1,0 4 447,-1-12 0,1 2 0,0 3 0,0 1 0,0 1 0,0 0 0,0-1 0,0-1-320,1 6 0,-1 0 1,1-1-1,0 0 0,-1 2 1,1 0-1,-1 2 320,0-5 0,0 1 0,0 1 0,-1 2 0,1-1 0,0 1 0,-1-1 0,0-1 0,0-3 0,0 2 0,0-1 0,-1-1 0,0-1 0,0 0 0,0-2 0,0-1 0,0-1 0,1 7 0,0-1 0,0-1 0,-1-3 0,0-2 0,0-4 0,-2 1 0,0-3 0,0-3 0,0-3-52,0 18 1,0-3 51,0-13 0,0 1 0,0-4 0,-3 2 0,1-3 1057,5 11 0,-7-18-1057,-17-47 0,17 6 0,-13-28 0</inkml:trace>
  <inkml:trace contextRef="#ctx0" brushRef="#br0" timeOffset="46449">27333 1430 24575,'-6'32'0,"4"6"0,0 9 0,-2 1 0,-1 6 0,1 1-2681,3 4 0,1 2 1,-2 2 2680,-3-8 0,-3 3 0,1 1 0,1-1 0,4-5 0,2-1 0,0 2 0,-1 4 0,-1-2 0,0 4 0,0 3 0,-1 1 0,1 1 0,-1 1 0,1-6 0,0 1 0,-1 0 0,1 1 0,0 1 0,0 2 0,1 2 0,0-10 0,0 3 0,1 1 0,0 2 0,0 0 0,0 0 0,0-1 0,0-1 0,-1-2 0,0-3-550,0 8 0,-2-2 0,1-2 0,0-2 1,-1 0-1,1 0 0,1 0 550,0 8 0,1 2 0,0 0 0,0-3 0,1-4 0,-1-7 0,0 9 0,0-8 0,0-1 185,0-2 0,0 0 0,0-1-185,0-4 0,1-1 0,-2-1 0,-5 14 0,0-1 0,5-5 0,-1-5 2590,-9 8-2590,16-13 1453,11-68 0,-8 17 0,7-21 0</inkml:trace>
  <inkml:trace contextRef="#ctx0" brushRef="#br0" timeOffset="47414">29080 1709 24575,'-1'4'0,"6"15"0,4 18 0,0 7 0,-2 0 0,-2 7-1832,-4 0 1,0 9 0,-3 4 0,-1 1 1831,-1-5 0,-2 1 0,-1 1 0,0 3 0,0 1-606,2-7 1,0 2-1,1 2 1,-1 0-1,0 1 1,0-2-1,-1-1 606,-1 2 0,-1 0 0,0-2 0,-1 0 0,2-1 0,1 0-198,1 6 1,1 1 0,1-1 0,0-3 0,0-4 197,0-4 0,-1-3 0,0-3 0,2 1-534,1 11 1,1 0 0,1 0 533,-1 1 0,0 0 0,0 3 130,-1-7 1,1 2 0,0 1 0,1-2-131,1-4 0,2-1 0,-1 0 0,0 3 0,-2 1 0,0 3 0,-2 1 0,2-3 0,0-5 0,3 4 0,1-5 0,-1-1 0,-3 1 0,-2-1 0,1-12 0,0-8 3395,5-17-3395,-9-9 0,8-1 0,-9-5 0</inkml:trace>
  <inkml:trace contextRef="#ctx0" brushRef="#br0" timeOffset="49599">23073 5351 8191,'-11'5'0,"5"6"5063,-3 0-5063,7 9 2818,-2 4-2818,4 14 0,0 18 0,-5-11 0,0 1 0,2 18 859,-2-23 1,0-2-860,0-8 6784,-6-53-6784,4-28 0,5-10 0,5-8-198,5 21 0,3-1 1,1 1 197,-1 1 0,2 1 0,-1 2 0,5-4 0,-1 5 0,7-1 0,-17 39 0,10 61 0,-4-26 0,-2 2 0,-3 14 0,0 1 0,6-1 0,-3-4 0,-7 4 0,5-5 0,-8-17 0,0-18 0,0 2 0</inkml:trace>
  <inkml:trace contextRef="#ctx0" brushRef="#br0" timeOffset="49767">23095 5603 24575,'20'-23'0,"0"9"0,-9-14 0,-2 21 0,-9-2 0</inkml:trace>
  <inkml:trace contextRef="#ctx0" brushRef="#br0" timeOffset="50231">23426 5244 24575,'9'55'0,"-3"-13"0,0 1 0,5 19 0,-1-4 0,-10-87 0,9-9 0,4-5 0,-5 2 0,2 2 0,4-2 0,2 11 0,4 22 0,-8 25 0,-1 5 0,1-7 0,-6-15 0,11-23 0,-1 0 0,5-2 0,-7 21 0,-5 16 0,-3 13 0,9-5 0,-8-5 0,3-9 0</inkml:trace>
  <inkml:trace contextRef="#ctx0" brushRef="#br0" timeOffset="50514">24088 4891 24575,'-31'25'0,"5"-10"0,9 31 0,9-7 0,8 4 0,12 2 0,2-19 0,4-1 0,-12-14 0,-9 4 0,-14-2 0,-5-7 0,-20 6 0,26-10 0,-10 4 0</inkml:trace>
  <inkml:trace contextRef="#ctx0" brushRef="#br0" timeOffset="51830">23088 6343 24575,'24'-13'0,"7"-3"0,7-20 0,-3 13 0,-1 2 0,-11 10 0,-4 10 0,-9-5 0</inkml:trace>
  <inkml:trace contextRef="#ctx0" brushRef="#br0" timeOffset="52082">23562 6044 24575,'0'31'0,"0"5"0,0-9 0,6 12 0,-5-11 0,10-2 0,-10-11 0,4-10 0</inkml:trace>
  <inkml:trace contextRef="#ctx0" brushRef="#br0" timeOffset="52416">24143 5485 24575,'5'55'0,"0"0"0,-2-10 0,1 3 0,3-4 0,6 9 0,1-3-980,-7 2 0,2-7 980,15-12 631,-13-16-631,10-9 324,-1-7-324,-9-19 0,-1 9 0,-10-9 0</inkml:trace>
  <inkml:trace contextRef="#ctx0" brushRef="#br0" timeOffset="52717">24264 5925 24575,'0'-29'0,"13"3"0,3-7 0,13 4 0,4 5 0,-7 9 0,-2 6 0,-5 25 0,-12-3 0,8 13 0,-13-10 0,9-1 0,-1-3 0,6-5 0,8-14 0,-11-13 0,-1-2 0,-12-1 0,-4 12 0,-12 5 0,-6 1 0,5 5 0,3 0 0</inkml:trace>
  <inkml:trace contextRef="#ctx0" brushRef="#br0" timeOffset="52999">24827 5452 24575,'0'15'0,"13"11"0,-4 6 0,17 12 0,-8-14 0,-3-2 0,-1-21 0,-12 3 0,2-9 0,-4 4 0</inkml:trace>
  <inkml:trace contextRef="#ctx0" brushRef="#br0" timeOffset="55246">26055 5045 24575,'0'-11'0,"-5"0"0,-1 0 0,-5 5 0,-4 8 0,3 9 0,-7 12 0,11 0 0,14 14 0,13-3 0,5-3 0,5 3 0,3-2 0,0 0 0,-1 2 0,0-2 0,18 12 0,-30-16 0,-15-12 0,-19 5 0,-3-4 0,-19-6 0,14-5 0,-1-6 0,5-18 0,11 14 0,-5-14 0</inkml:trace>
  <inkml:trace contextRef="#ctx0" brushRef="#br0" timeOffset="55481">26195 5164 24575,'19'18'0,"-3"12"0,-1 11 0,2 7 0,-9 4 0,2-23 0,-4 8 0,-6-31 0,0-1 0</inkml:trace>
  <inkml:trace contextRef="#ctx0" brushRef="#br0" timeOffset="55898">26446 5275 8191,'37'-20'0,"-21"9"5063,-8 11-5063,-20 12 2818,5 9-2818,2-4 1719,22-25-1719,-6-10 3392,3-11 0,-1-6-3392,-14-28 0,8 7 0,-21 21 0,8 55 0,0 28 0,1 12-214,10-23 0,0-1 214,-2 12 0,16-12 0,-17-18 0,7-12 0</inkml:trace>
  <inkml:trace contextRef="#ctx0" brushRef="#br0" timeOffset="56363">25668 6165 24575,'15'-11'0,"11"0"0,0-8 0,5 11 0,-16-5 0,-6 13 0</inkml:trace>
  <inkml:trace contextRef="#ctx0" brushRef="#br0" timeOffset="56664">25933 6027 24575,'26'15'0,"-8"7"0,-7 15 0,1-1 0,2-9 0,3-7 0,-7-10 0,-4 5 0,-19 5 0,-2 2 0,-10-3 0,3-8 0,10-7 0,1-4 0,7 0 0</inkml:trace>
  <inkml:trace contextRef="#ctx0" brushRef="#br0" timeOffset="57335">26431 5732 24575,'8'48'0,"0"0"0,-5 3 0,1 1 0,6 5 0,0-1 0,-9-11 0,0-5 0,9 16 0,-10-32 0,-5-14 0,-5-10 0,-4-10 0,3-2 0,10-8 0,16 1 0,35-1 0,-1-3 0,16 12 0,-31 1 0,-11 23 0,-17 0 0,-1 9 0,-1-12 0,-2-14 0,-2-3 0,-31-16 0,-7 15 0,-7-5 0,9 7 0,24 4 0,3-4 0</inkml:trace>
  <inkml:trace contextRef="#ctx0" brushRef="#br0" timeOffset="57599">27017 5737 24575,'0'24'0,"0"3"0,6 5 0,-4 31 0,4-18 0,-6 8 0,-5-16 0,4-30 0,-4 2 0</inkml:trace>
  <inkml:trace contextRef="#ctx0" brushRef="#br0" timeOffset="57747">26938 5984 8191,'21'-34'0,"13"3"963,1 8 0,1 2 1,6 0-1,-8 4 0</inkml:trace>
  <inkml:trace contextRef="#ctx0" brushRef="#br0" timeOffset="58914">27243 5766 24575,'11'0'0,"4"-6"0,-3 4 0,3-4 0,0 6 0,-8 18 0,2 5 0,-9 9 0,0-2 0,9-7 0,3-4 0,-1-2 0,4-1 0,-22 0 0,0 5 0,-20-5 0,3-1 0,-2-9 0,14-1 0,2-5 0</inkml:trace>
  <inkml:trace contextRef="#ctx0" brushRef="#br0" timeOffset="62563">22157 6284 24575,'0'9'0,"0"-1"0,0 23 0,6 0 0,8 18 0,17-10 0,1 6 0,12-16 0,-17-9 0,11 2 0,-8-6 0,25 12 0,5-7 0,-18-4 0,3 0 0,3-3 0,-1-1 0,-10 1 0,0 0 0,15 0 0,0-1 0,-17-8 0,1 1 0,17 3 0,4 1 0,-1-3 0,0 0-638,-7-1 0,-1 0 638,-2 1 0,-2-3 0,-4-3 0,0-2-130,13 1 1,2 0 129,6 0 0,3 0 0,-13 0 0,2 0 0,-2 0 0,16 0 0,-2 0 0,-10 0 0,0 0 0,3 1 0,0-2 0,-7-3 0,2-2 0,-8 2 0,1-1 0,1 1 0,0 0 0,0 0 0,-2-1 0,12-6 0,0 0 0,-10 10 0,1 2 0,-4-3-1064,-2-9 1,-2 0 1063,12 9 0,2 1 0,4-12 0,-1-1-244,-3 6 0,0 1 244,3-3 0,-1 0-210,-10 5 0,-3 0 210,13-5 0,-21 9 0,3-1 0,3-8 0,3 0 0,3 9 0,2 0 0,14-10 0,-1 1 366,-16 8 0,-1 1-366,9-5 0,-1 1 0,-13 5 0,1 0 512,16 0 1,2 0-513,3 0 0,1 0 0,-12 3 0,3 2 0,-4-2-168,5-2 0,-3 1 168,-2 8 0,-4 1 0,18-9-76,-20 7 1,3 2 75,8-5 0,2 1 0,-14 1 0,2 1 0,-1 2 0,1 0 0,0 2 0,-3-1 300,3 2 0,-3 1-300,-1 4 0,-6 1 0,0 5 614,6 5-614,-1 5 0,-10-15 0,0 0 0,10 11 1114,9 0-1114,-33-19 172,4 5-172,-4-5 800,5 8-800,-9-8 0,2 3 0,-13-14 0,9-7 0,-9-15 0,10-11 0,-4-5 0,14 2 0,-6 4 0,5 7 0,-1-2 0,-1 4 0,14 0 0,-5-2 0,3 14 0,-6-9 0,37 7 0,-20 8 0,5-1 0,0-2 0,4-1 0,2 1-1466,3 1 0,2 2 1,-2-1 1465,-9 0 0,-2 0 0,0 0 0,24-1 0,-5 1-97,-25 4 0,-1 2 97,19-1 0,3 0 0,1-5 0,2-1-648,-13 5 1,2 0 0,-2 0 647,14-4 0,-3-1 0,-5 0 0,-4 1 0,-14 4 0,0 0 0,15-10 0,2 0 0,-2 4 0,3 1 0,-8-1 0,2-2 0,0 1 298,-4-2 0,-1 0 1,-1 2-299,10 1 0,-2-1 0,-1-8 0,-3 1 180,18 11-180,-20-15 0,1-3 0,1 9 0,1-1 0,2-10 0,-1-5 0,2 1 0,-3 0 1046,-14 6 0,-2-2-1046,11-8 0,-1 1-2835,-13 12 1,-2 1 2834,1-2 0,-1 0 2251,14-9-2251,-3-6 0,1-4-171,-16 14 0,-1 0 171,17-20 0,-15 11 0,0-2 0,-3 0 0,-1-1 0,2 0 0,-3 1 0,1-20 6615,-14 31-6615,-6 9 0,0 1 0,0-2 511,0 1-511,-5 0 0,-1 10 0,-5-3 0,-4 8 0,-34-14 0,29 12 0,-22-7 0</inkml:trace>
  <inkml:trace contextRef="#ctx0" brushRef="#br0" timeOffset="76612">30070 4918 8191,'-31'0'0,"-1"12"5063,11-2-5063,1 9 2818,10-7-2818,0-2 1719,9 1-1719,-4 4 6784,5 1-6784,19 18 0,15 1 0,11 5 0,4-1 0,-27-14 0,6 15 0,-25-8 0,-16 19 0,-19-2 0,-10-12 0,5-4 0,17-25 0,-1-2 0,4-6 0,6-19 0,7-11 0,4 5 0,0-1 0</inkml:trace>
  <inkml:trace contextRef="#ctx0" brushRef="#br0" timeOffset="77180">30276 4643 24575,'0'44'0,"0"0"0,0 8 0,0 1 0,0 3 0,0 3-624,0-8 1,0 3-1,0-2 624,0 8 0,0-2 302,0-1 0,0-4-302,0 13 309,-6-60-309,5-46 0,-3 7 0,2-3 0,8-10 0,3 0 0,-5 11 0,1 2 958,17-11-958,-10 29 0,-2 9 0,1 6 0,-5 15 0,-1 12 0,-11 0 0,-5 3 0,-7-8 0,6 0 0,3 1 0,9-2 0,14-3 0,7-20 0,14-4 0,-13-9 0,-5 7 0</inkml:trace>
  <inkml:trace contextRef="#ctx0" brushRef="#br0" timeOffset="77514">30560 5020 24575,'15'-14'0,"-2"-8"0,-2-2 0,-14 4 0,-11 29 0,-6 12 0,7 14 0,-4 3 0,15 17 0,2-24 0,19 13 0,0-37 0,11-11 0,-22 1 0,5-10 0</inkml:trace>
  <inkml:trace contextRef="#ctx0" brushRef="#br0" timeOffset="77848">30762 4996 24575,'18'49'0,"-1"-15"0,-5-5 0,3-28 0,4-12 0,3-4 0,1-10 0,-6 19 0,-2 2 0,0 4 0,-3-5 0,3-6 0,-9-1 0,-1-4 0,-14 4 0,-3 0 0,-4 4 0,6 2 0,5 6 0</inkml:trace>
  <inkml:trace contextRef="#ctx0" brushRef="#br0" timeOffset="78414">31303 4943 24575,'11'-10'0,"-5"-1"0,-16 5 0,-3 6 0,-8 1 0,5 25 0,10-11 0,6 14 0,11-18 0,22-15 0,16-14 0,0-4 0,2-2 0,-15 4 0,-1 2 0,21 2 0,-43 17 0,-39 31 0,28-20 0,-4-3 0,28-29 0,2-5 0,5-14 0,-1-9 0,-9-11 0,-3-7-324,-2 7 1,0-3 0,-6 1 323,-9 6 0,-5 1 0,-1 3 0,2-11 0,-6 16 0,-11 30 0,11 49 0,8 23 0,3-3 0,3 6 0,2 0-1007,-2-3 0,1 0 0,2 0 1007,4 3 0,2-1 0,0-7 0,3-5 0,0-7 0,7 8 0,-9-25 0,-11-13 0</inkml:trace>
  <inkml:trace contextRef="#ctx0" brushRef="#br1" timeOffset="632946">23366 1609 8191,'-6'10'0,"1"6"5063,5 40-5063,0-13 0,0 10 2818,6-25-2818,0-21 1719,26 2-1719,-5-25 0,4-10 0,17 1 0,3-5 0,-14 0 0,0-3 0,-1 1 0,11-6 0,-2 3 3392,-12 7 0,-6 4-3392,-7 0 0,-6 16 0,-8 3 0,0 5 0,-1 0 0</inkml:trace>
  <inkml:trace contextRef="#ctx0" brushRef="#br1" timeOffset="655296">23926 3434 8191,'-6'-5'0,"6"4"5063,11-4-5063,14 5 2818,-2 0-2818,7 0 1719,-10 0-1719,1 0 1696,-4 0 0,-7 0 0,-5 0 0</inkml:trace>
  <inkml:trace contextRef="#ctx0" brushRef="#br1" timeOffset="655615">23932 3952 24575,'16'0'0,"4"-5"0,-8 4 0,20-4 0,-21 5 0,10 0 0</inkml:trace>
  <inkml:trace contextRef="#ctx0" brushRef="#br1" timeOffset="655879">23947 4651 24575,'53'0'0,"-15"0"0,-1 0 0,-16 0 0,-1 0 0,-8 0 0,-3 0 0</inkml:trace>
  <inkml:trace contextRef="#ctx0" brushRef="#br1" timeOffset="656362">25882 3283 24575,'30'0'0,"17"-6"0,-22 4 0,14-4 0,-28 6 0,-2 0 0</inkml:trace>
  <inkml:trace contextRef="#ctx0" brushRef="#br1" timeOffset="656645">25770 3869 24575,'51'-7'0,"-16"6"0,-11-5 0,-13 6 0,9 0 0,-12 0 0,6 0 0</inkml:trace>
  <inkml:trace contextRef="#ctx0" brushRef="#br1" timeOffset="656978">25594 4923 24575,'23'0'0,"-5"0"0,20-6 0,2-5 0,-7 3 0,0-2 0,4-1 0,5 1 0</inkml:trace>
  <inkml:trace contextRef="#ctx0" brushRef="#br1" timeOffset="657611">28199 3073 24575,'17'-6'0,"1"-4"0,17 9 0,-13-4 0,3 5 0,-18 0 0,2 0 0</inkml:trace>
  <inkml:trace contextRef="#ctx0" brushRef="#br1" timeOffset="657879">28109 3414 24575,'21'0'0,"-1"0"0,9 0 0,10-8 0,3 6 0,7-7 0,-17 9 0,-12 0 0,-11 0 0</inkml:trace>
  <inkml:trace contextRef="#ctx0" brushRef="#br1" timeOffset="658196">27965 4215 8191,'23'0'0,"12"-6"5063,7 4-5063,-7-4 2818,-11 2-2818,-13 2 0,-5-3 0,-1 5 0</inkml:trace>
  <inkml:trace contextRef="#ctx0" brushRef="#br1" timeOffset="658415">27983 4602 24575,'46'1'0,"0"-1"0,2-3 0,0-3 0,0-5 0,-1-2-203,5-3 1,-5 2 0,-4 0 0,-3 3 0</inkml:trace>
  <inkml:trace contextRef="#ctx0" brushRef="#br1" timeOffset="658847">29980 3013 24575,'25'-11'0,"14"-4"0,7 1 0,-12 7 0,1 0 0,16-4 0,-5 0 0,-8 3 0,-24 8 0</inkml:trace>
  <inkml:trace contextRef="#ctx0" brushRef="#br1" timeOffset="660779">6672 1750 8191,'0'-15'0,"0"-2"5063,-6-3-5063,-8-5 2818,0 13-2818,-5-1 1719,4 13-1719,-2 0 6784,-12 6-6784,-20 31 0,14-5 0,14-5 0,5 2 0,7 9 0,9 0 0,0 0 0,20 20 0,-1-19 0,4 1 0,9 8 0,1 1 0,-5-8 0,-1-1 0,-2 0 0,-5-3 0,-10-4 0,-14 5 0,-24-17 0,-6-10 0,-13-2 0,9-9 0,-2 0 0,4-6 0,6-5 0,13-7 0,8 7 0,9 2 0</inkml:trace>
  <inkml:trace contextRef="#ctx0" brushRef="#br1" timeOffset="661163">6852 2196 8191,'0'-16'0,"-4"6"5063,-12 11-5063,-10 13 2818,1 13-2818,-1 4 1719,19 0-1719,5-15 6784,17-7-6784,23-31 0,10 11 0,-7-12 0,-9 22 0,-21 19 0,-6-4 0,6 13 0,-9-20 0,4 2 0</inkml:trace>
  <inkml:trace contextRef="#ctx0" brushRef="#br1" timeOffset="661381">7194 1857 24575,'-7'51'0,"1"0"0,0-8 0,2 1 0,3 13 0,2 1-4916,-1-12 1,0-3 4170,0-3 0,0-3 3563,0 12-2818,0-30 0,0-11 0,0 1 0</inkml:trace>
  <inkml:trace contextRef="#ctx0" brushRef="#br1" timeOffset="661733">7900 1610 8191,'0'49'0,"-10"8"0,-5 16 0,7-20 0,0 8 0,0 4 0,0 2 0,-2-4 0,0-2 0,-1-1 0,-1 0 0,0 2 0,2 1 0,1-8 0,1 3 0,0 1 0,0 0 0,0 0 0,1-2 0,0-2 0,-2 6 0,0-3 0,1-2 0,1 2 0,0 2 141,3 0 0,0 1 0,1 3 0,1-1 1,0-1-1,-1-2-141,0 1 0,0-1 0,-1-2 0,2 1 0,0 1 357,1 3 1,1 1 0,0 1-1,1-3 1,-1-4-358,0-3 0,0-3 0,0-3 0,0-3 0,0 18 0,0-8 1667,-2-14 0,-2-8-1667,-3-9 1246,-13-22 0,12-2 1,-5-14-1</inkml:trace>
  <inkml:trace contextRef="#ctx0" brushRef="#br1" timeOffset="662337">5944 2675 24575,'17'-6'0,"45"-9"0,-20 10 0,7 0 0,5 1-1922,4-3 1,6 1-1,5-1 1,3 0 1921,-17 2 0,3 1 0,2-1 0,3 1 0,-1 0 0,1 0 0,-2 0-578,0 1 1,-1 0 0,1 1-1,-1-1 1,1 1 0,1 0-1,1 0 578,-3 0 0,2 0 0,1 0 0,0-1 0,-1 2 0,1-1 0,-1 1 0,-2-1-148,2 2 0,-2 0 0,-1 0 1,0 0-1,1 0 0,1 0 1,4 0 147,-3 0 0,2 0 0,2 0 0,1 0 0,1 0 0,0 0 0,0 0 0,-1 0 0,-1 0-285,-2 0 1,-1 0 0,-1 0 0,1 0 0,-1 0 0,0 0 0,1 0 0,1 0 0,0 0 284,-1 0 0,1 0 0,2 0 0,0 0 0,0 0 0,-1 0 0,0 0 0,-3 0 0,-1 0 0,-4 0-95,15 1 1,-2-1 0,-3 0-1,-3 1 1,-1-2 0,-3 0 94,13-1 0,-2-2 0,-6 1 0,-8 0 880,-2 2 0,-9-1-880,14-10 511,-107 1 1,33 8 0,-23-2 0,1-1-1</inkml:trace>
  <inkml:trace contextRef="#ctx0" brushRef="#br1" timeOffset="664354">8489 1808 8191,'4'-6'0,"-2"-3"5063,7 7-5063,-12-2 2818,-8 4-2818,-42 24 1719,-6 0-1719,18-6 0,2 1 0,-6 5 6784,13-14-6784,26-1 0,1 6 0,5 12 0,0 25 0,0 9 0,0-2 0,0-11 0,0-24 0,0-4 0,0-4 0,5 0 0,5-5 0,2-7 0,3-4 0,0 0 0,-3-9 0,-1 6 0,-6-6 0</inkml:trace>
  <inkml:trace contextRef="#ctx0" brushRef="#br1" timeOffset="664531">8273 2151 8191,'5'-6'0,"5"-3"1265,7 8 1,-6-4 0,-1 5 0</inkml:trace>
  <inkml:trace contextRef="#ctx0" brushRef="#br1" timeOffset="664828">8451 2130 24575,'13'32'0,"1"2"0,-1-17 0,-1 3 0,-2-14 0,5-10 0,-3-8 0,-6-5 0,-12 7 0,-6 5 0,-4 14 0,5-2 0,-10 16 0,7-6 0,0 7 0,8-12 0,6-3 0</inkml:trace>
  <inkml:trace contextRef="#ctx0" brushRef="#br1" timeOffset="665279">8720 2144 24575,'0'37'0,"0"0"0,0 23 0,0-1 0,0-20 0,0-1 0,0 13 0,0-12 0,0-33 0,0-32 0,0-20 0,5-3 0,2-3 0,-3 7 0,-1-1 0,3 2 0,6-8 0,3 7 0,3-5 0,0 36 0,-7 4 0,0 9 0,6 5 0,5 28 0,-7 2 0,-1 5 0,-23-14 0,2-19 0,-21 7 0,0-6 0,0 1 0,4-7 0,18-2 0,1-4 0</inkml:trace>
  <inkml:trace contextRef="#ctx0" brushRef="#br1" timeOffset="665629">9418 1713 8191,'6'3'0,"7"44"915,-9-3 1,-2 10-1,1 7-915,-1-6 0,1 5 0,-1 4 0,0 2 0,0-2-215,-2 0 0,0 1 0,0 1 0,0 0 0,0 3 215,0-14 0,0 3 0,0 1 0,1 0 0,-1 0 0,-1-2 0,1-1 59,-2 10 0,-1-2 1,0-2-1,0 3 1,-1 3-60,1-12 0,1 2 0,-1 2 0,0 2 0,0 0 0,0-1 0,-1 0 0,0-2 0,-1 4 0,-1-2 0,1 0 0,-1 0 0,-1-1 0,1 1 0,1 0 0,-1 2 0,0 2 0,1 0 0,-1-1 0,1-1 0,-1-3 0,1-3 0,0 16 0,-1-4 0,1-5 0,-2-6 0,-4 9 0,1-10 2782,7 7-2782,-7-30 347,1-16 0,7-13 0,-7-5 1</inkml:trace>
  <inkml:trace contextRef="#ctx0" brushRef="#br1" timeOffset="667462">9992 1870 24575,'-8'23'0,"-3"12"0,0 3 0,0 5 0,6-7 0,-1 1 0,-7 14 0,0-2 0,5-3 0,-8-2 0,11-54 0,11-4 0,6-15 0,2-8 0,1-2 0,2-1 0,5-2 0,1 2 0,-3 0 0,-2 4 0,7-3 0,-4 12 0,-9 30 0,-6 38 0,-1 8 0,-4-13 0,-2 1 0,1 19 0,0 1 0,0-16 0,0-8 0,0-13 0,-5-13 0,4 2 0,-4-9 0</inkml:trace>
  <inkml:trace contextRef="#ctx0" brushRef="#br1" timeOffset="667878">10028 2197 24575,'23'-6'0,"20"-7"0,7 11 0,7-15 0,-11 14 0,-11-11 0,-8 3 0,-12-2 0,-27 3 0,8 10 0,-10 6 0,20-1 0,5 0 0,4 6 0,-8 26 0,2 24 0,-8-18 0,-2 0 0,1 19 0,0-9 0,-5-41 0,4-3 0,-4-9 0</inkml:trace>
  <inkml:trace contextRef="#ctx0" brushRef="#br1" timeOffset="668145">10535 2174 8191,'11'-17'0,"-2"3"5063,-23 3-5063,2 7 2818,-11 13-2818,4 10 1719,2 28-1719,1-3 6784,15 5-6784,6-23 0,16-14 0,8-7 0,-16-5 0,4 0 0</inkml:trace>
  <inkml:trace contextRef="#ctx0" brushRef="#br1" timeOffset="668495">11078 1740 24575,'-4'48'0,"-1"1"0,1-1 0,-1 10 0,-1 7 0,-1 1 0,1-2-1901,2-8 1,0-2 0,0 1-1,-1 8 1901,-1-12 0,-1 5 0,0 3 0,-1 2 0,-1 2 0,2 0 0,0-2 0,1-1-472,1 3 1,2-1 0,0 0 0,1 0-1,-1 0 1,0 1 0,-1 1 471,-2-4 0,0 1 0,-1 2 0,-1 0 0,0-1 0,1-1 0,1-2 0,1-2 0,0 3 0,2-1 0,0-1 0,1-3 0,0-2 0,-1-2 0,-1 6 0,0-2 0,1-5 0,1-4 1002,2 6 0,0-5-1002,-3-3 0,0-5 0,1 7 0,-9-6 0,10-39 0,-4 3 0,5-9 0</inkml:trace>
  <inkml:trace contextRef="#ctx0" brushRef="#br1" timeOffset="669113">10659 2635 24575,'0'-17'0,"9"1"0,-2 10 0,20-1 0,15 7 0,1 0 0,11 0 0,4 0-1535,0 0 1,5 0 0,4 0 0,3 0 1534,-17 2 0,3 0 0,2 0 0,2 0 0,0 1 0,-2-1 0,-1 0-643,4-1 0,-2-1 0,0 0 0,-1 0 0,1 1 0,-1 0 643,1 1 0,2 1 0,-1-1 0,-1 1 0,-3 0 0,-3-2 0,2 0 0,-4-1 0,0-1 0,1 1-236,11 0 1,2 1 0,-1-1-1,-2-1 236,6-2 0,-4-2 0,0 1 0,-1 3 0,-1 1 0,-7-2 0,-9-5 0,-10 2 0,-16 5 0,-25 0 0</inkml:trace>
  <inkml:trace contextRef="#ctx0" brushRef="#br1" timeOffset="673578">11592 2016 8191,'9'-12'0,"32"-14"0,12-1 1953,-17 13 1,1 0-1954,20-15 0,-3 2 735,-5 16 1,-38 5 0,-7 6 0</inkml:trace>
  <inkml:trace contextRef="#ctx0" brushRef="#br1" timeOffset="673727">11858 1931 24575,'-13'49'0,"-1"0"0,1 0 0,-5 15 0,5-5 0,12-18 0,2-5 0,-1 7 0,0-23 0,0-16 0</inkml:trace>
  <inkml:trace contextRef="#ctx0" brushRef="#br1" timeOffset="674062">12028 2198 24575,'-20'-6'0,"-10"14"0,1 5 0,5 20 0,14-14 0,10 5 0,9-13 0,7-5 0,15-7 0,-4-1 0,-1-4 0,-11 6 0,-9 5 0,-1 1 0,-5 0 0,0-2 0</inkml:trace>
  <inkml:trace contextRef="#ctx0" brushRef="#br1" timeOffset="674378">12177 2227 8191,'11'5'0,"4"6"5063,3 5-5063,4 1 2818,1-7-2818,-7-5 1719,5-10-1719,-14-5 6784,2-2-6784,-26 1 0,-7 21 0,-15 3 0,-5 19 0,4-8 0,6 8 0,13-16 0,11-2 0</inkml:trace>
  <inkml:trace contextRef="#ctx0" brushRef="#br1" timeOffset="678361">6455 3018 8191,'16'0'0,"-11"0"5063,27 0-5063,-8 0 1409,8 0 0,7 0-1409,8 0 0,3 0 0,-1 0 0,1 0 677,0-5 1,-4 0-678,2 2 0,-19-7 0,-12 10 0</inkml:trace>
  <inkml:trace contextRef="#ctx0" brushRef="#br1" timeOffset="678628">6493 3417 24575,'38'-5'0,"-1"0"0,-1 4 0,-2-1 0,26-14 0,-10 15 0,-33-6 0,-2 7 0,-10 0 0</inkml:trace>
  <inkml:trace contextRef="#ctx0" brushRef="#br1" timeOffset="678828">6652 3638 24575,'20'5'0,"14"-4"0,-4-3 0,3 1 0,-18-5 0,-9 6 0,-1 0 0</inkml:trace>
  <inkml:trace contextRef="#ctx0" brushRef="#br1" timeOffset="679062">6540 4161 24575,'54'0'0,"-16"1"0,1-2 0,2-6 0,-1-1-653,6 7 0,-3-2 653,13-22 0,-8 23 0,-19-8 0,-12 10 0</inkml:trace>
  <inkml:trace contextRef="#ctx0" brushRef="#br1" timeOffset="679678">8375 2991 24575,'26'0'0,"8"0"0,4 0 0,25 0 0,-22 0 0,-1 0 0,-3 0 0,-23 0 0</inkml:trace>
  <inkml:trace contextRef="#ctx0" brushRef="#br1" timeOffset="679896">8481 3176 24575,'37'0'0,"13"-8"0,-6 5 0,1-5 0,-29 8 0,-1 0 0,-9 0 0,-1 0 0</inkml:trace>
  <inkml:trace contextRef="#ctx0" brushRef="#br1" timeOffset="680080">8551 3318 24575,'43'0'0,"0"0"0,-7-3 0,-4 0 0,12 1 0,-25-4 0,-14 6 0</inkml:trace>
  <inkml:trace contextRef="#ctx0" brushRef="#br1" timeOffset="680314">8447 3749 8191,'19'0'0,"32"0"5063,7-9-5063,6 7 704,-22-7 1,-27 9-1,-10 0 1</inkml:trace>
  <inkml:trace contextRef="#ctx0" brushRef="#br1" timeOffset="680529">8533 3973 24575,'10'0'0,"22"0"0,14-8 0,-5 2 0,2 0 0,20-14 0,-9 8 0,-37 3 0</inkml:trace>
  <inkml:trace contextRef="#ctx0" brushRef="#br1" timeOffset="682179">9930 3166 8191,'6'-5'0,"8"4"5063,2-10-5063,14 9 2818,22-12-2818,-1 6 0,4-3 0,-26 5 0,-15 6 0</inkml:trace>
  <inkml:trace contextRef="#ctx0" brushRef="#br1" timeOffset="682361">9992 3307 24575,'35'0'0,"0"0"0,6 0 0,-2 0 0,-5 0 0,2 0 0,-26 0 0</inkml:trace>
  <inkml:trace contextRef="#ctx0" brushRef="#br1" timeOffset="682529">9999 3692 24575,'32'0'0,"-3"0"0,1 0 0,-13 0 0</inkml:trace>
  <inkml:trace contextRef="#ctx0" brushRef="#br1" timeOffset="682729">9950 4246 24575,'63'11'0,"-11"-3"0,-16-12 0,1-2-1816,19 4 1816,0-18 0,-25 17 0,-6-7 0</inkml:trace>
  <inkml:trace contextRef="#ctx0" brushRef="#br1" timeOffset="683711">11703 2985 8191,'15'-5'0,"23"-4"5063,14 2-5063,-16 2 0,1 1 0,-2 4 0,-1 0 0,15 0 704,-16 0 1,-22 0-1,-7 0 1</inkml:trace>
  <inkml:trace contextRef="#ctx0" brushRef="#br1" timeOffset="683945">11671 3207 24575,'28'4'0,"24"-2"0,5 2-635,-21-8 0,1-2 635,19 4 0,-16-3 0,0 0 0,15 5 0,-1 0 0,-37 0 0</inkml:trace>
  <inkml:trace contextRef="#ctx0" brushRef="#br1" timeOffset="684246">11691 3753 24575,'57'0'0,"-5"0"0,6 0 0,-10 0 0,-17 0 0,-10 0 0,-12 0 0</inkml:trace>
  <inkml:trace contextRef="#ctx0" brushRef="#br1" timeOffset="684496">11582 4296 24575,'28'0'0,"10"0"0,10 0 0,8 0 0,0 0 0,-16 0 0,1 0 0,23 0 0,-8 0 0,-30 0 0</inkml:trace>
  <inkml:trace contextRef="#ctx0" brushRef="#br1" timeOffset="684615">11903 4400 24575,'11'6'0,"4"-2"0,-8-4 0,2 0 0</inkml:trace>
  <inkml:trace contextRef="#ctx0" brushRef="#br1" timeOffset="688524">5788 4509 24575,'-11'0'0,"5"5"0,1 1 0,-1 26 0,-5 21 0,6 0 0,1 4-851,-1-15 0,0 1 851,4 11 0,2-4 0,-1-2 412,21 10-412,0-18 0,22-1 0,13-8 0,-11-21 0,-13 3 0,2-1 0,14-9 0,-6 1 0,4 1 0,6 1 0,1-1-904,9-3 1,0-1 903,-6 5 0,-2-1 0,-7-4 0,-3-2 584,-8 1 1,1 0-585,15 1 0,3-2 0,0-4 0,4-1-395,-5 5 0,5 1 0,-1-2 395,4-5 0,0-2 0,-1 2 0,-6 5 0,-2 2 0,2-1 0,11-4 0,2-1 0,-3 5 0,-15 6 0,-3 4 0,2 0 0,9 0 0,0 1 0,0 4 0,-3 7 0,-1 3 0,-4 1 0,10 4 0,-2 2 0,-12-3 0,2 3 0,-4 1 0,7 8 0,-2 3 0,-11-6 0,0 4 0,-2-2-164,7 11 1,-4 1 163,-6 2 0,-5-3 0,0 4 1770,-2-6-1770,-19-32 0,12-19 0,21-24 0,-10-8 0,18-9 0,-12 14 0,-1 4 1284,14-1-1284,-14 12 0,3-1 0,4 1 0,3 1 0,-2 1 0,3 1 0,1 1-800,2 4 1,1 1-1,0 1 800,-5 1 0,-2 0 0,3 1 0,16 1 0,2 2 0,-1 2-559,-8 1 0,-3 2 0,4-1 559,-4-3 0,3 0 0,1-1 0,0 1 0,-2 2 0,1 2 0,0-1 0,0-4 0,4-4 0,0-4 0,1 0 0,-2 0 0,-7 4 0,-2 0 0,0 0 0,1-2 0,4-4 0,0-1 0,0-3 0,-2 1 0,7-3 0,-2-1 0,4-1-1327,-1-1 1,5-2-1,-1 0 1,-5 0 1326,-3-1 0,-4 0 0,1-1 0,-6 4 0,4 0 0,-3 0 0,-5 1 0,5-6 0,-6 2 0,15-11 1686,-7-3-1686,-35 18 1298,-5-2-1298,-9 3 6784,4-5-6784,-5 1 0,-9 2 0,-17-18 0,10 25 0,-8-15 0</inkml:trace>
  <inkml:trace contextRef="#ctx0" brushRef="#br1" timeOffset="699874">11049 5678 8191,'-5'-6'0,"4"-4"5063,-4 14-5063,5 1 2818,0 11-2818,0 21 0,0 19 0,1 5 0,-2 10 88,-2-14 1,-2 3 0,1 2-89,3 4 0,1 1 0,-2-1 0,-5-6 0,-2 0 0,3-7 0,4-3 0,1-7 0,-9 6 6064,10-34-6064,14-9 0,9-16 0,21-9 0,-10 0 0,7-5-733,11-3 0,9-3 0,3-1 733,-18 9 0,2 0 0,2-1 0,1-1 0,1-1-206,0 0 1,2-2 0,1 0-1,1-1 1,0 2 0,-1 0 205,0 3 0,0 0 0,1 1 0,-2 0 0,-1 1 0,-4 0 0,8-4 0,-4 0 0,-2 1 0,-1 4 0,9 0 0,-1 3 0,-12 3 0,0-5 0,-28 8 0,-34 7 0,-22 4 0,16 0 0,5 0 0</inkml:trace>
  <inkml:trace contextRef="#ctx0" brushRef="#br1" timeOffset="700088">12444 5847 24575,'17'-6'0,"-3"1"0,23 5 0,-12 14 0,-4 7 0,-10 7 0,-11 9 0,-15-4 0,-10 19 0,-5-15 0,1-5 0,13-22 0,10-10 0,2 0 0</inkml:trace>
  <inkml:trace contextRef="#ctx0" brushRef="#br1" timeOffset="700273">14476 4615 24575,'0'0'0</inkml:trace>
  <inkml:trace contextRef="#ctx0" brushRef="#br1" timeOffset="701106">14092 4962 8744,'8'6'0,"32"-5"900,13 8 0,8 0-900,-2-7 0,3-1 0,-6 3 0,4 0 0,0 0 0,-4-4 0,-1 0 0,5 0 0,-7 0 0,4 0 0,2 0 0,2 0 0,-1 0 0,-5 0 0,-1 0 0,2 0 0,1 0 0,0 0 0,2 0 0,0 0 0,2 0 0,2 0 0,0 0 0,-1 0 0,-1 0 0,-3 0-91,9 0 0,-2 0 0,-1 0 0,-2 0 0,0 0 91,-4 0 0,0 0 0,-1 0 0,-3 0 0,-3 0 0,3 0 0,-4 0 0,1 0 689,6-1 1,0 1-1,-3 1-689,7 3 0,-3 0 0,-5-3 0,-5 0 3618,1 8-3618,-39-14 2687,-5-6-2687,-5 0 5894,0-5-5894,0 1 54,0-2 1,0 5 0,0 3 0</inkml:trace>
  <inkml:trace contextRef="#ctx0" brushRef="#br1" timeOffset="701342">16982 4893 24575,'-6'-23'0,"1"12"0,5 41 0,0 8 0,1 5 0,-2 4 0,-3-7 0,-1 0 0,5 3 0,-2 0 0,-12 19 0,7-23 0,-17-23 0,15-7 0,-8-9 0</inkml:trace>
  <inkml:trace contextRef="#ctx0" brushRef="#br1" timeOffset="702341">14220 4773 24575,'-5'3'0,"-7"13"0,4 32 0,-5-11 0,0 3 0,6 4 0,2 0 0,-4-8 0,1-3 0,-1 20 0,3-32 0,5-5 0,-6-1 0,7-51 0,10-19 0,-9 7 0,1-1 0,8 3 0,-4 18 0,-21 48 0,6 20 0,2 12 0,0-9 0,1 4 0,-2-1-456,-4 1 1,-1-1-1,3-4 456,8-3 0,0-5 0,-20 17 0,20-26 0,-9-9 0,10-12 0,-4-4 0</inkml:trace>
  <inkml:trace contextRef="#ctx0" brushRef="#br1" timeOffset="704243">14312 4544 8191,'12'0'0,"30"0"1637,6 0 1,7 0-1638,-3 0 0,4 0 475,-8 0 1,4 0-1,3 0 1,-3 0-476,12 0 0,-1 0 0,3 0 0,-9 0 0,2 0 0,-1 0 0,-2 0 0,7-3 0,-4-1 0,-5 1 0,0 2 0,-7-1 2031,2-8-2031,-48 1 5600,1-2-5600,-20-7 1938,7 1-1938,-10 5 1638,14 4-1638,18 4 0,22 30 0,-4-15 0,-4 21 0,-20-21 0,-5 4 0,-17 6 0,-29 10 0,2-10 0,-5-2 0,3-7 0,1-1-376,-6 9 0,3-3 376,-8-13 0,10 19 0,25-21 0,4 7 0</inkml:trace>
  <inkml:trace contextRef="#ctx0" brushRef="#br1" timeOffset="705592">14245 4239 24575,'5'11'0,"1"-5"0,9 4 0,9-8 0,6 4 0,16-6 0,-10-4 0,1-2 0,26-6 0,2-1 0,-29-2 0,-24 9 0,-7-4 0,-11 4 0,-5-4 0,9 9 0,13-4 0,8 19 0,6 0 0,-11 7 0,-5 1 0,-26 3 0,-6-5 0,-8-1 0,5-8 0,11-10 0,9 4 0,1-5 0</inkml:trace>
  <inkml:trace contextRef="#ctx0" brushRef="#br1" timeOffset="706826">14394 3861 8191,'-10'-5'0,"62"14"3106,-9-11-3106,12 7 0,6 0 0,-11-11 0,1-1 0,7 6 0,4-1 0,-4-7 0,5-3 0,0 1 687,-5 3 1,0 1-1,0-1-687,3-2 0,0-2 0,-6 1 0,5 0 0,-11 1 0,-4-5 2033,-32 14-2033,-16-4 5595,2 0-5595,-10-1 2158,5-4-2158,1-1 1430,10 5-1430,5 6 0,7 10 0,-5 2 0,2 4 0,-12-5 0,2 4 0,-22 5 0,-13 7 0,-18-11 0,-9 13 0,10-25 0,-7 19 0,22-21 0,4 7 0,19-9 0</inkml:trace>
  <inkml:trace contextRef="#ctx0" brushRef="#br1" timeOffset="707928">14560 3414 24575,'14'-6'0,"31"2"0,1-1 0,6-1 0,-7 0 0,4-1 0,-1-1-1495,-1 0 1,1-2 0,-1 1 1494,18-2 0,-4 1 0,-18 4 0,-4 0 686,-1 1 1,-3 2-687,8 1 730,-7-12-730,-26 8 0,-15-5 0,4 0 2380,-9 5-2380,14 2 0,-8 13 0,9 7 0,-15 6 0,-6 5 0,-2-10 0,-3 4 0,14-9 0,1-1 0,6-7 0</inkml:trace>
  <inkml:trace contextRef="#ctx0" brushRef="#br1" timeOffset="714297">17577 2196 8191,'-6'-5'0,"-5"-6"5063,10-1-5063,-5-7 2818,6 3-2818,0-18 1719,0 15-1719,0-13 6784,13 12-6784,4-19 0,15 5 0,4-8 0,2 17 0,-2-1 0,4 10 0,-5 2 0,2 8 0,-5 15 0,-10-7 0,-2 24 0,-8-17 0,2 23 0,5-2 0,4 27 0,2-9-305,-15-16 1,-3 2 304,1 21 0,-7-11 0,-2 3 0,1-3 0,0 1 0,0 10 0,0 0-356,0-15 1,0-3 355,0 0 0,0-1 0,0 20 0,0-7 0,0 6 0,1-6 0,-1 3 0,-1 4-508,-1 0 0,-2 4 0,0 2 0,1-1 508,2 1 0,1 0 0,0 0 0,-2-3 0,-2 9 0,-1-3 0,1-4 0,4 9 0,0-9 0,0 2 0,4-26 0,1-1 318,-1-1 0,2 0-318,6 8 0,2 1 0,2-5 0,0-3 0,10 18 0,5-15 0,-13-24 2716,12-9-2716,6-20 0,-8 4 0,2-19 0,-16 5 0,9-27 0,-10 7 0,2-2 0,-25 17 0,-6 22 0,-7 7 0,-7 24 0,9 19 0,4 10 0,7-9 0,1 2-944,-5 2 1,-2 4-1,4-1 944,8 10 0,3 5 0,-3-11 0,-2 6 0,1 3 0,1-2 0,3-3 0,1 0 0,1 0 0,-1 0-950,0 6 0,0 1 0,0-1 0,0-3 950,1-9 0,-1-1 0,1-3 0,-3-3 0,-4 21 0,0-6-785,5-8 1,-1-3 784,-8-8 0,-2-2 0,2-1 0,-2-4 0,-13 9 1969,-8 3-1969,-8-22 3910,8-19-3910,-22-15 2321,14-3-2321,11-3 0,-3-4 0,-3-5 0,2 0 0,-12-1 0,2-10 0</inkml:trace>
  <inkml:trace contextRef="#ctx0" brushRef="#br1" timeOffset="728867">18951 3721 24575,'26'0'0,"-3"0"0,-17 0 0,-2 0 0</inkml:trace>
  <inkml:trace contextRef="#ctx0" brushRef="#br1" timeOffset="729599">19128 3603 8191,'0'-15'0,"-5"8"5063,4-11-5063,-4 6 2818,0-4-2818,-1 6 1719,-17 5-1719,4 10 6784,-19 38-6784,23-2 0,4 6 0,0 11 0,1 2 0,2-6 0,4-3 0,11-7 0,4-9 0,3-13 0,20-11 0,-9-31 0,-1-9 0,14-14-934,-11 5 1,-3-2 933,-7-16 0,2 19 0,-17 35 0,8 36 0,1 30 0,-1-8 0,1 10 0,0 3 0,-1-1-400,-2-6 0,0-1 0,0 1 0,1 0 400,1 5 0,2 2 0,-1-2 0,-3-10 0,1 4 0,-6-13 0,-12-15 0,-3-21 0,-8-4 1706,-18-10-1706,7-16 0,-7-36 0,21 10 0,5-3 0,6 1 0,1 1 0,-1 5 0,1 6 0,5 1 0</inkml:trace>
  <inkml:trace contextRef="#ctx0" brushRef="#br1" timeOffset="730067">19454 3561 24575,'20'63'0,"-14"-21"0,-1 1 0,6-3 0,-2 1 0,-7 1 0,-1-3 0,9-1 0,-10-14 0,-7-23 0,6-23 0,-4-26 0,4-9 0,13 5 0,2-1 0,-9-8 0,3 4 0,9 22 0,3 9 0,-3 12 0,-6 19 0,8 2 0,-17-1 0,7 0 0</inkml:trace>
  <inkml:trace contextRef="#ctx0" brushRef="#br1" timeOffset="730786">19794 3525 8191,'-5'-6'0,"-20"38"5061,6-6-5061,6 6 0,0 2 0,-5 14 2818,15 5-2818,-7-18 1719,15-12-1719,11-38 6783,1-7-6783,1-10 0,0-2 0,-1 1 3,8-10-3,-10 39 0,-8 8 0,7-3 0,-8 9 0,5-9 0,7-9 0,3-8 0,3 22 0,9 52 0,-23-15 0,-4 7 0,3 1-958,4-2 1,1 0 0,-2 1 957,-5 5 0,-3 0 0,2-5 0,9-1 0,-1-6 0,-12 0 0,-2-17 0,10-71 0,-17-12 0,-5-12 0,10 18 0,1-5 0,1-2 0,-1 3-136,-4 3 0,-1 0 0,1 3 0,2 2 136,3-23 0,4 11 0,7 16 0,1 38 2783,3 15-2783,3 14 0,-10 16 0,5-2 633,-13-5-633,-5-18 0,-5-3 0,-7-6 0,1 0 0,-4-23 0,13 13 0,-2-13 0</inkml:trace>
  <inkml:trace contextRef="#ctx0" brushRef="#br1" timeOffset="731150">20248 3092 24575,'0'48'0,"0"0"0,0-8 0,0 3 0,0-7 0,0 1 0,0 16 0,0 1 0,-1-11 0,2-3 0,13 12 0,4-50 0,8-35 0,9 6 0,-4 22 0,9 13 0,-10 0 0,8 8 0,-19 1 0,6-4 0,-18-2 0,-2-7 0</inkml:trace>
  <inkml:trace contextRef="#ctx0" brushRef="#br1" timeOffset="731467">19003 4648 24575,'37'-30'0,"0"1"0,5 5 0,9-2 0,2 0 0,-3 1-1365,6-8 0,-2 1 1,6-1 1364,-4 6 0,7-2 0,2 1 0,-3 2 0,-7 3 0,-5 2 0,-6 4 0,3 0 0,1 1 0,4 0 0,-3 1 0,-7 1 0,0-4 0,-9 9 316,-1 35 0,-32-23 0,-36 36 0</inkml:trace>
  <inkml:trace contextRef="#ctx0" brushRef="#br1" timeOffset="731734">19070 4947 8191,'36'0'0,"4"-11"0,11-7 0,2-1 600,-7 4 0,3 0 0,1-1 0,3-1-600,0-2 0,4-2 0,1-1 0,0 0 0,-3 1 531,6-3 0,-2 1 0,-1 0 0,-5 1-531,1 1 0,-3 0 0,-7 3 416,-3 1 0,-11 2 1,-18 6-1,-26 9 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8:26.913"/>
    </inkml:context>
    <inkml:brush xml:id="br0">
      <inkml:brushProperty name="width" value="0.05292" units="cm"/>
      <inkml:brushProperty name="height" value="0.05292" units="cm"/>
      <inkml:brushProperty name="color" value="#00B050"/>
    </inkml:brush>
    <inkml:brush xml:id="br1">
      <inkml:brushProperty name="width" value="0.05292" units="cm"/>
      <inkml:brushProperty name="height" value="0.05292" units="cm"/>
    </inkml:brush>
  </inkml:definitions>
  <inkml:trace contextRef="#ctx0" brushRef="#br0">26535 5933 24575,'22'0'0,"21"0"0,-8 0 0,5 0 0,19 0 0,8 0 0,-11 0 0,3 0 0,4 0-866,-5 0 0,4 0 0,1 0 0,1 0 866,-7 0 0,2 0 0,0 0 0,0 0 0,1 0 0,3 0 0,1 1 0,-1-1 0,1 0 0,0 1 0,-1 0 0,1 1 0,-1-1 0,0 1 0,-1 0 0,-4 1 0,0-1 0,-1 1 0,-1 0 0,-1 1 0,8 0 0,-1 1 0,-2 1 0,-1-1 39,9 2 1,-2 1-1,-3 0-39,-9-1 0,-2 0 0,-3 0 0,9 1 0,-4 1 0,-10-3 0,-5 0 0,12 1 0,-24-4 2555,-12-1-2555,-4-1 791,0-1-791,-1 1-1696,2 8 0,-7-5 0,-1 5 0</inkml:trace>
  <inkml:trace contextRef="#ctx0" brushRef="#br0" timeOffset="1299">12961 7181 24575,'51'0'0,"-1"0"0,3 0 0,4 0 0,7 0 0,-8 0 0,6 0 0,3 0 0,3 0 0,1 0-1339,-9 0 0,3 0 0,1 0 0,1 0 0,2 0 0,-1 0 0,1 0 1339,-4 0 0,0 0 0,1 0 0,1 0 0,0 0 0,-1 0 0,1 0 0,-1 0 0,1 0 0,-1 0 0,1 0 0,0 0 0,0 0 0,-2 0 0,0 0 0,-1 0-54,0 0 0,-1 0 0,0 0 0,-1 0 0,-1 0 0,-2 0 0,0 0 54,12 0 0,-1 0 0,-1 0 0,-3 0 0,-1 0 283,4 0 0,-2 0 0,-3 0 1,-3 0-284,3 1 0,-4-1 0,-3-1 0,15 1 0,-7-1 0,-19-1 0,-5 1 4245,21-1-4245,-23 0 789,-20-1 0,-9 3 0,-6-3 0</inkml:trace>
  <inkml:trace contextRef="#ctx0" brushRef="#br1" timeOffset="565670">13478 14803 24575,'11'-16'0,"9"9"0,13-12 0,9-4 0,5 8 0,3 0 0,-8 0 0,1-3 0,-2 2 0,7-1 0,-4 3 0,14 2 0,-43 6 0,-10 6 0</inkml:trace>
  <inkml:trace contextRef="#ctx0" brushRef="#br1" timeOffset="566622">13579 14793 24575,'0'19'0,"0"24"0,0 2 0,0 3 0,0-3 0,0-1-523,1 3 0,-2-3 523,-8 12 342,7-1-342,-6-22 174,8 0-174,0-39 0,0 7 0,0-18 0</inkml:trace>
  <inkml:trace contextRef="#ctx0" brushRef="#br1" timeOffset="567072">13565 14799 8191,'-19'-30'0,"0"9"5063,17 7-5063,-2 3 2818,8-10-2818,24-5 1719,25-5-1719,-4 15 0,4 1 0,-8-2 0,1 2 3392,9 6 0,-3 5-3392,0 7 0,-15 42 0,-27 1 0,-9 6 0,-12-1 0,-3 0-637,8 5 1,-4-3 636,-9-15 0,-3-2-172,0 4 0,0 1 172,-6 0 0,-1 0 0,-1 0 0,-1-2 0,2-8 0,1-4 0,-15 2 0,4-18 0,-8 6 0,9-15 0,-1 6 1250,23-13-1250,7-1 0,9 0 0,0 2 0</inkml:trace>
  <inkml:trace contextRef="#ctx0" brushRef="#br1" timeOffset="568086">14188 15107 24575,'0'-10'0,"0"-1"0,0 0 0,-4 0 0,-2 5 0,-5 1 0,-1 14 0,-1 7 0,6 6 0,-6 3 0,12-4 0,-5 0 0,6-5 0,13-5 0,-4-6 0,15-5 0,0 0 0,23-17 0,11-15 0,-9-6 0,-10 2 0,-32 30 0,-11 45 0,-2 4 0,-1 7 0,1 8 0,1 2 0,-2-2 0,3-3 0,3-17 0,2-7 0,-1 1 0,0-52 0,0 1 0,-2-24 0,4-10 0,13-3 0,5-2 0,-4-5 0,4 2 0,9 9 0,2 7 0,10 0 0,-15 37 0,-11 7 0,-5 11 0,-4 11 0,-7 11 0,-13-1 0,4-5 0,-12-12 0,11-4 0,-10-5 0,9 1 0,3-1 0</inkml:trace>
  <inkml:trace contextRef="#ctx0" brushRef="#br1" timeOffset="568340">14774 14719 24575,'0'3'0,"-10"37"0,8 13 0,-8 2 0,-1 5 0,5-14 0,1-1 0,-2 1 0,1-2 0,-3 6 0,4-35 0,4-10 0,-4-5 0</inkml:trace>
  <inkml:trace contextRef="#ctx0" brushRef="#br1" timeOffset="568489">14686 15106 24575,'29'-27'0,"5"2"0,0 8 0,1 1 0,13-14 0,-2 18 0,-31 0 0,-6 12 0</inkml:trace>
  <inkml:trace contextRef="#ctx0" brushRef="#br1" timeOffset="568987">13353 15576 8191,'-17'0'0,"12"-5"5063,19-2-5063,21 1 0,-1-6 0,5-1 750,8 5 0,7-1-750,-2-2 0,7-1 0,5-2 0,3 2-378,-8 3 0,3 1 1,2 0-1,3 0 0,1 0 1,2 0 377,-14 2 0,2 0 0,1 0 0,2 0 0,0-1 0,1 1 0,0 0 0,1 0 0,-1-1 0,0 1 0,2 0 0,0-1 0,1 1 0,0-1 0,0 1 0,0-1 0,-2 1 0,0 0 0,-3 0 0,6 0 0,-3 1 0,0 0 0,-1-1 0,0 1 0,-2 0 0,0 0 0,0-1-398,3 0 1,1-1 0,-1 0 0,-1 1 0,-1-1 0,-3 0 0,-4 1 397,14-2 0,-7 0 0,0 1 0,2-2-90,-2 1 0,2-1 0,1 0 1,0-1-1,-2 1 90,-4 1 0,-1 0 0,0 0 0,0 0 0,0 0 0,5 1 0,0 0 0,1 1 0,-3 0 0,-4 0 0,11-2 0,-5 1 0,-6 3 0,7 3 0,-28 2 639,-46-1 1,8 0-1,-27 0 1</inkml:trace>
  <inkml:trace contextRef="#ctx0" brushRef="#br1" timeOffset="569505">15808 14529 8191,'-13'-16'0,"-3"27"846,5 31 1,3 14-847,3-15 0,2 2 0,-1 8-105,-1 3 0,0 9 0,-1 6 0,0 2 0,0-1 0,0-5 105,1-2 0,-1-2 0,0-2 0,1 2 0,0 4 91,1-4 0,0 3 0,0 1 0,0 2 1,0 1-1,1-2 0,-1-1-91,1-5 0,-1 1 0,1-1 0,-1 0 0,1-1 0,0-2 0,2-1 0,-1 10 0,2-3 0,1-1 0,-1-1 0,1 1 0,-1 2 0,0 2 0,0-1 0,0-4 0,0-6 0,0-1 0,0-5 0,0-7 0,0 24 0,0-47 0,0-15 0</inkml:trace>
  <inkml:trace contextRef="#ctx0" brushRef="#br1" timeOffset="570573">16388 14576 8191,'0'-11'0,"0"1"5063,0-1-5063,-9 5 2818,-20-4-2818,3 14 1719,-25 11-1719,30 8 0,2 8 0,-2 19 0,2 4 3392,4-11 0,3 2-3392,2 13 0,8-3 0,23 7 0,-7-20 0,19-7 0,-13-34 0,1 5 0,10-26 0,-4 0 0,2-7 0,0-13 0,-2-8 0,-1-12 0,-4-2 0,-6 13 0,-6 2 0,-15 6 0,-4 6 0,0 12 0,-21 27 0,17 13 0,-19 15 0,24-13 0,-7 1 0</inkml:trace>
  <inkml:trace contextRef="#ctx0" brushRef="#br1" timeOffset="570806">16323 14763 8191,'5'9'0,"4"7"5063,10 6-5063,0 8 2818,-2-12-2818,5 4 0,-10-14 0,2-2 0</inkml:trace>
  <inkml:trace contextRef="#ctx0" brushRef="#br1" timeOffset="571272">16531 14820 24575,'0'20'0,"0"-3"0,5 2 0,1-7 0,9-1 0,14-11 0,-6-7 0,6-4 0,-14-2 0,0 3 0,-8-1 0,7 5 0,-8 1 0,27 13 0,-12-5 0,12 0 0,-22-13 0,-15 3 0,-12-2 0,-2 9 0,-6 4 0,17 2 0,2 0 0,11 4 0,9-9 0,14 17 0,-5-15 0,5 14 0,-9-16 0,-8 4 0,-2-5 0,-5 0 0</inkml:trace>
  <inkml:trace contextRef="#ctx0" brushRef="#br1" timeOffset="571521">16962 14535 8191,'0'11'0,"0"22"5063,0 18-5063,0-11 0,0 2 1409,0-3 0,0-1-1409,0 28 1719,0-16-1719,0-39 0,0-8 0,0-8 0</inkml:trace>
  <inkml:trace contextRef="#ctx0" brushRef="#br1" timeOffset="571655">17014 14869 24575,'5'15'0,"1"-8"0,5 7 0,-1-13 0,1 4 0,1-14 0,-5 7 0,-1-8 0</inkml:trace>
  <inkml:trace contextRef="#ctx0" brushRef="#br1" timeOffset="572004">17227 14543 8191,'5'-10'0,"1"-1"1265,5 5 1,-5 1 0,-1 5 0</inkml:trace>
  <inkml:trace contextRef="#ctx0" brushRef="#br1" timeOffset="572671">17744 14440 8191,'0'20'0,"1"12"0,-2 11 954,-2 10 0,-3 9 0,2 5-954,3-13 0,1 4 0,0 3 0,0-1 0,-2 0-194,-3-4 0,-1-1 1,0 1-1,0 0 1,1 1 193,4 5 0,1 3 0,1-1 0,-1-1 0,-3-4 0,-6-1 0,-2-5 0,-1 0 0,2 3 273,5-2 0,1 3 1,1 1-1,0 0 1,-1-3-274,-3 2 0,-2-2 0,1 0 0,1 2 0,2 7 0,2 3 0,0-2 0,1-4 0,2-4 0,0-4 0,0-4 0,1 10 0,-2-7 1822,-2-15 0,0-6-1822,2-6 1620,-10-10-1620,10-43 0,-4 20 0,5-25 0</inkml:trace>
  <inkml:trace contextRef="#ctx0" brushRef="#br1" timeOffset="573340">17602 15106 8191,'0'-10'0,"36"-18"1369,15 9 1,13 3-1370,-14 5 0,6 0 0,3 1 0,0 0 0,-2-1 0,1 0 0,1 0 0,1 3-215,-7 2 1,3 3-1,0 0 1,-1 1-1,-3-1 215,13-2 0,-4 0 0,4 1 0,-14 3 0,3 1 0,2 0 0,-1 1 0,-1-1 346,5 1 0,-1-1 1,0 0-1,1-1-346,7-1 0,2-1 0,-1-1 0,-5 2 0,0 1 0,-3 1 0,-7-2 0,-2-4 0,-7 0 3541,6 6-3541,-48-5 421,-7 4 0,-6-4 0,3 5 0</inkml:trace>
  <inkml:trace contextRef="#ctx0" brushRef="#br1" timeOffset="574821">18339 14403 8191,'-9'-27'0,"-8"2"5063,-5 22-5063,1 3 2818,5 11-2818,10 0 1719,-3 4-1719,26-8 6784,-1-6-6784,14-14 0,3-6 0,7-3 0,8-9 0,-32 59 0,-13 6 0,-2 6 0,5 4 0,0 3-750,-5 11 1,1 0 749,4-16 0,-1 0-192,-4 4 0,-2-2 192,1 4 0,0 0 0,-4-42 0,2-10 0,-2 1 0,4-6 0</inkml:trace>
  <inkml:trace contextRef="#ctx0" brushRef="#br1" timeOffset="575987">18578 14570 24575,'12'-15'0,"7"-5"0,-4-19 0,6 2 0,-18 1 0,-3 16 0,-19 28 0,11 5 0,-20 39 0,24-8 0,-6 4 0,28-21 0,0-22 0,14-18 0,7 2 0,-6-4 0,6 11 0,-17 14 0,-6 2 0,-4 3 0,4-4 0,5 1 0,14-18 0,24-21 0,-15-6 0,-13 6 0,-4 1 0,-4-1 0,-2-10 0,-18 25 0,0 3 0,-13 10 0,4 4 0,-9 1 0,8 0 0,-7 6 0,13 4 0,-4 0 0,24-4 0,-4-17 0,13-17 0,-3-9 0,-16 4 0,4 9 0,-13 7 0,0 0 0,0 0 0,0-4 0,-6-11 0,-1 8 0,0-6 0,2 31 0,5 9 0,0 44 0,9-22 0,2 1 0,-2 2 0,2-1 0,2-8 0,2-3 0,10 4 0,9-27 0,1-21 0,3-5 0,-18-1 0,-13 13 0,-3 19 0,2-5 0,22-1 0,-13-5 0,18 0 0,-17 5 0,6 1 0,-6 0 0,-5-2 0,-6-4 0</inkml:trace>
  <inkml:trace contextRef="#ctx0" brushRef="#br1" timeOffset="576521">19415 14832 24575,'12'-18'0,"6"3"0,23 1 0,-5 7 0,10 1 0,5 1-1967,2 1 1,7 1 0,4 1 0,1-1 0,-4-1 1593,5-3 1,-3-1-1,1 0 1,7 1 372,-10 4 0,6 1 0,4 0 0,0 1 0,-1-1 0,-4 0 0,-7-2-365,5-4 1,-8-2 0,-1 1 0,4 1 364,-1 6 0,3 2 0,2 1 0,-1-1 0,-1-4 240,0-4 0,1-3 0,-1-2 0,-3 1 0,-3 3-240,9 1 0,-5 3 0,1-1 0,9-5 0,1-2 0,-14 1 0,-5-4 0,-63 15 1102,-18-4 1,7 5-1,-2 0 1</inkml:trace>
  <inkml:trace contextRef="#ctx0" brushRef="#br1" timeOffset="576989">20358 14013 8191,'-2'38'0,"-2"17"0,1 17 246,4-20 1,0 7 0,1 4 0,1 3 0,-1 2-247,0-7 0,0 2 0,0 3 0,1 1 0,-1 0 0,0 0 0,-1-2-64,0-3 0,0 0 0,-1-1 0,0 0 0,0 0 0,1 1 0,0-1 64,0 2 0,1 1 0,0 0 0,0 0 0,1-1 0,-1-2 0,0-3 130,1 8 1,0-4 0,1-1 0,-2 0-1,1 2-130,-2-3 0,-1 1 0,0 0 0,0 1 0,0-1 0,2-2 0,3 4 0,0-1 0,2-1 0,-1 0 0,-2 0 0,-2 1 0,-2 2 0,0-1 0,0-3 0,1-4 894,3 8 0,1-6 0,-2-7-894,-3-3 0,0-9 0,0-4 0,0-30 0</inkml:trace>
  <inkml:trace contextRef="#ctx0" brushRef="#br1" timeOffset="583769">21160 13882 8191,'-6'-5'0,"-4"4"5063,9 35-5063,-1 4 0,-1 7 0,-1 5 0,0 7 0,0-1-20,3-3 0,1-1 0,-2 0 20,-2-4 0,-1-1 0,2-5 0,2-3 0,2-7 2046,-1-8-2046,5-9 1380,-4-5 0,4-4 0,-5-1 0</inkml:trace>
  <inkml:trace contextRef="#ctx0" brushRef="#br1" timeOffset="584104">21059 13887 8191,'15'-12'0,"1"6"5063,5-6-5063,4 10 2818,-1 5-2818,5 17 1719,-15 12-1719,-1-1 6784,-33 4-6784,9-13 0,-29 8 0,11-12 0,-12 8 0,14-12 0,8 0 0,14-9 0</inkml:trace>
  <inkml:trace contextRef="#ctx0" brushRef="#br1" timeOffset="584396">21149 14188 24575,'26'0'0,"12"-9"0,-8 7 0,11-23 0,-23 11 0,-4-10 0,-14 14 0,-6 5 0,-15 31 0,4 7 0,0 17 0,14-9 0,9-21 0,4-5 0,-4-14 0,-1 4 0</inkml:trace>
  <inkml:trace contextRef="#ctx0" brushRef="#br1" timeOffset="584671">21376 14225 24575,'15'35'0,"-5"-5"0,-5-9 0,-5-20 0,6-24 0,10-13 0,9-21 0,3 25 0,-6 5 0,-12 22 0,-5 5 0</inkml:trace>
  <inkml:trace contextRef="#ctx0" brushRef="#br1" timeOffset="585004">21734 13868 8191,'-9'-46'0,"-2"11"5063,-10 18-5063,4 29 0,4 22 0,4 10 0,3 13 0,3 4 416,-1-16 1,0 0 0,1 0-417,2 16 0,2-6 0,-1 9 1918,6-26-1918,-4-9 6107,4-13-6107,-6 3 0,-5-12 0,4 2 0,-4-9 0</inkml:trace>
  <inkml:trace contextRef="#ctx0" brushRef="#br1" timeOffset="585536">21715 14228 24575,'46'-35'0,"-15"13"0,-17 14 0,-10 14 0,-9 5 0,5 4 0,5-8 0,1 2 0,0-14 0,-1-6 0,-5-5 0,0-1 0,4 7 0,12-1 0,1 10 0,9-6 0,-8 17 0,2-2 0,-11 7 0,5-7 0,1-8 0,2-8 0,39-28 0,-8-4 0,-17 18 0,-1 2 0,-2-3 0,-16 18 0,-17 10 0</inkml:trace>
  <inkml:trace contextRef="#ctx0" brushRef="#br1" timeOffset="586392">22284 14019 24575,'23'0'0,"4"0"0,12-8 0,0 6 0,-8-13 0,2 14 0,-16-6 0,7 7 0,-12 0 0,-2 0 0,-5 0 0</inkml:trace>
  <inkml:trace contextRef="#ctx0" brushRef="#br1" timeOffset="587021">21703 14757 8191,'-2'-11'0,"20"0"4906,42-3-4906,-6 3 0,8-1 0,-5 1 0,5 1 0,2-1-204,-6 1 1,3 0 0,0 0 0,-2-1 203,8-2 0,-3-2 0,-1 1 0,3 2 0,0-1 0,-7 2 1014,-7 1 1,-3-1-1015,10-4 0,-2 1 2531,-14 8 0,-4 0-2531,16-13 33,-49 19 0,-19 2 0,-4 7 0</inkml:trace>
  <inkml:trace contextRef="#ctx0" brushRef="#br1" timeOffset="592738">13867 15906 8191,'12'-5'0,"10"-9"5063,19 6-5063,10-20 0,-3 24 1409,-17-11 0,-2 0-1409,8 12 429,-7 5 1,-25 2 0,-5 13 0</inkml:trace>
  <inkml:trace contextRef="#ctx0" brushRef="#br1" timeOffset="592938">13989 15913 24575,'0'26'0,"6"4"0,4 23 0,-2-10 0,1 13 0,-9-18 0,0 1 0,-10-8 0,8-10 0,-8-11 0</inkml:trace>
  <inkml:trace contextRef="#ctx0" brushRef="#br1" timeOffset="593105">13927 16273 9280,'5'-6'0,"2"-8"5120,9 6-5120,21-24 0,-5 12 0,2-1 0,4-2 0,0 0 530,0 0 0,-3 3 0,3 1 1,-23 9-1</inkml:trace>
  <inkml:trace contextRef="#ctx0" brushRef="#br1" timeOffset="593322">14358 15918 8191,'10'-21'0,"19"-5"5063,6 5-5063,0 3 0,2 0 704,4 1 1,4-3-1,-31 15 1</inkml:trace>
  <inkml:trace contextRef="#ctx0" brushRef="#br1" timeOffset="593487">14499 15835 8659,'-12'27'0,"5"-3"5104,1 24-5104,6 8 2748,9 3-2748,-7 2 0,6-18 413,-8-19 1,0-18 0,0-1 0</inkml:trace>
  <inkml:trace contextRef="#ctx0" brushRef="#br1" timeOffset="594005">13989 16856 24575,'-6'15'0,"1"9"0,5 14 0,0 27 0,5-30 0,-1-1 0,-2 31 0,7-28 0,-9-23 0</inkml:trace>
  <inkml:trace contextRef="#ctx0" brushRef="#br1" timeOffset="594137">14002 16845 24575,'21'-26'0,"0"-1"0,12-7 0,-4 2 0,-15 24 0,-14 4 0</inkml:trace>
  <inkml:trace contextRef="#ctx0" brushRef="#br1" timeOffset="594420">14039 17044 24575,'15'0'0,"10"-13"0,18-11 0,8-3 0,-11 4 0,-8 14 0,-26 26 0,-1-3 0,-5 19 0,0-12 0,4-4 0,-2-4 0,7-11 0,5-10 0,-6 0 0,5-6 0,-13 9 0</inkml:trace>
  <inkml:trace contextRef="#ctx0" brushRef="#br1" timeOffset="594622">14359 16970 24575,'17'-6'0,"-2"6"0,-4 5 0,4 1 0,-3-1 0,3-5 0,5-11 0,2 4 0,0-5 0,2 7 0,-12 10 0,7 2 0,-11-1 0,1 0 0</inkml:trace>
  <inkml:trace contextRef="#ctx0" brushRef="#br1" timeOffset="596054">16375 15549 8191,'-12'-11'0,"0"2"5063,-4 9-5063,-2 14 2818,-1-2-2818,7 14 1719,0-6-1719,10-4 6784,5-1-6784,9-9 0,8-7 0,1-7 0,0-6 0,4 1 0,-3 5 0,-6 7 0,3 44 0,-17 5 0,4-4 0,-2 2 0,-3-7 0,-2-2 0,-2 2 0,-2-3 0,-2 8 0,-8-12 0,5-26 0,3-10 0,3 1 0,4-6 0</inkml:trace>
  <inkml:trace contextRef="#ctx0" brushRef="#br1" timeOffset="596256">16550 15617 24575,'5'11'0,"11"-11"0,11-14 0,2 1 0,0-5 0,-17 16 0,-3-4 0</inkml:trace>
  <inkml:trace contextRef="#ctx0" brushRef="#br1" timeOffset="596603">16771 15562 10235,'0'-16'0,"-21"9"5074,15 7-5074,-21 7 2493,26 13-2493,2-4 1447,11-4-1447,5-3 5326,12-17-5326,-7 6 0,15-20 0,-19 19 0,1-5 0,-9 9 0,-4 4 0,0-5 0,-2 0 0</inkml:trace>
  <inkml:trace contextRef="#ctx0" brushRef="#br1" timeOffset="597155">17056 15463 8191,'0'-11'0,"-5"5"5063,-6 1-5063,-7 14 2818,6-2-2818,-4 17 1719,15-11-1719,1 11 6784,10-17-6784,2 3 0,20-29 0,6-19 0,-12 7 0,0-2 0,17-18 0,-18 7 0,-16 43 0,-9 7 0,7 24 0,-1-7 0,6 3 0,-1-16 0,-1 0 0,15-9 0,2-2 0,14-7 0,-9 0 0,-11 2 0,-11 6 0</inkml:trace>
  <inkml:trace contextRef="#ctx0" brushRef="#br1" timeOffset="598572">16277 16731 8191,'0'-15'0,"0"3"5063,0 53-5063,0 1 1409,0 2 0,0-15-1409,0-34 0,-1-24 0,2-13 0,7-4 0,1-1 647,-5-5 0,4 4-647,23-2 0,-14 25 6573,2 11-6573,-9 14 0,-4 19 0,-6 5 0,-1 2 0,-21-11 636,12-1-636,-26 1 0,15-3 0,1 1 0,11-13 0</inkml:trace>
  <inkml:trace contextRef="#ctx0" brushRef="#br1" timeOffset="599087">16597 16517 8191,'-14'0'0,"6"7"5063,-7 19-5063,10 15 2818,5-12-2818,5-2 1719,5-22-1719,8-19 6784,-2 6-6784,1-12 0,-5 32 0,-5 53 0,2-14 0,-1 6-316,-9-4 0,-3 4 0,0-2 316,2 13 0,-1-4 0,-2-12 0,-5-9 0,-20-4 0,21-34 0,-23-5 0,11-18 0,-4-4 0,10-25 0,7 14 948,8 1-948,11 13 0,7 2 0,-4 6 0,2 2 0</inkml:trace>
  <inkml:trace contextRef="#ctx0" brushRef="#br1" timeOffset="600395">18801 15384 8191,'-6'5'0,"1"30"5063,-4 12-5063,7 14 2818,-6-48-2818,8-18 1719,8-43-1719,-6 18 6784,12 6-6784,-9 13 0,1 11 0,4 1 0,-4 4 0,11-19 0,0 1 0,5-8 0,-1 16 0,0 36 0,-9-1 0,-2 4 0,-4 1 0,0 1-430,8 9 0,-1-1 430,-9 22 0,12-25 0,-16-9 0</inkml:trace>
  <inkml:trace contextRef="#ctx0" brushRef="#br1" timeOffset="600720">18820 16245 24575,'-6'25'0,"1"-2"0,5 18 0,0-13 0,-5-8 0,4-19 0,-4-4 0,5-6 0</inkml:trace>
  <inkml:trace contextRef="#ctx0" brushRef="#br1" timeOffset="600838">18860 16088 24575,'29'-31'0,"-6"7"0,-3 10 0,-10 10 0</inkml:trace>
  <inkml:trace contextRef="#ctx0" brushRef="#br1" timeOffset="600954">18897 16143 24575,'16'-5'0,"-4"4"0,-2-4 0,-5 5 0</inkml:trace>
  <inkml:trace contextRef="#ctx0" brushRef="#br1" timeOffset="601604">18705 17228 24575,'0'10'0,"0"13"0,0-4 0,0 10 0,0-43 0,0-50 0,0 14 0,2 11 0,1 4 0,-2 15 0,9 13 0,-4 3 0,6 14 0,-6 2 0,5-2 0,-5-5 0,6-14 0,-1 2 0,6 11 0,-10-1 0,2 13 0,-9-11 0</inkml:trace>
  <inkml:trace contextRef="#ctx0" brushRef="#br1" timeOffset="601989">18771 17723 24575,'-8'23'0,"6"0"0,-7 7 0,9-5 0,0-4 0,6-19 0,-4 5 0,4-16 0</inkml:trace>
  <inkml:trace contextRef="#ctx0" brushRef="#br1" timeOffset="602138">18833 17555 24575,'20'-7'0,"-8"5"0,-3 3 0,-9 4 0</inkml:trace>
  <inkml:trace contextRef="#ctx0" brushRef="#br1" timeOffset="602255">18843 17616 24575,'4'6'0,"7"-2"0,14-16 0,-10 9 0,3-9 0</inkml:trace>
  <inkml:trace contextRef="#ctx0" brushRef="#br1" timeOffset="605737">23149 13686 8191,'-20'0'0,"4"0"5063,0-5-5063,6-1 2818,4-4-2818,1-15 0,17-2 0,6-16 0,18 0 0,3-2 859,-4 19 1,5 2-860,0 4 0,2 4 0,10 0 0,0 4 2890,-9 6 0,-1 2-2890,-1 3 0,-1 2 0,18 14 0,-14-5 0,0 4 0,-8 8 0,-2 3 0,8 2 0,-5 3 0,-9 7 0,-8 3 0,-6-5 0,-4 3 0,-2 21 0,-6 5 0,-5-7 0,-5 3-600,-1-6 1,-2 4 0,-1 1 599,0 4 0,0 2 0,-1-2 0,1-11 0,1-2 0,0 4 0,2 1 0,0 4 0,1 1 0,3-3 0,2 6 0,4-1 0,-2 3 0,-3-14 0,-2 3 0,0 1 0,0 1 0,2-1-253,2 0 0,2 0 1,0 0-1,0 0 1,-1 0 252,-2 11 0,-1 0 0,0-1 0,2-3-743,0 6 0,2-3 1,2-4 742,3-11 0,1-2 0,-1-6 0,-4-3 0,2-4 0,16 4 0,2-2 0,-3 15 1442,18-1-1442,-17-30 2071,14 1-2071,-5-19 2780,17 10-2780,-2-27 0,-14 1 0,-8-12 0,-6-21 0,-19 3 0,2-3 0,-7 14 0,-9 26 0,-13 33 0,11 8 0,2 11 0,-2 7 0,1 7 0,4 7-1357,6-10 0,3 6 0,1 3 1,1 0-1,0-3 1357,-1-8 0,1-2 0,-1 1 0,2-1 0,0 2-661,2 6 1,2 2 0,0 0 0,-1-2-1,-1-5 661,-3 7 0,-1-5 0,1 0-541,3-3 1,1 0 0,-2-2 540,-5-6 0,-2-1 0,-1 1-83,1 6 1,0 1 0,-4-3 82,-10 9 0,-3-3 0,-1-2 0,-1-5 0,1-12 0,-1-6 0,-14 0 4223,-16-6-4223,-2-16 0,14-13 0,0-5 2024,9-1 1,1-2-2025,-1-6 0,4 0 3104,-2-6-3104,15 11 578,8-2-578,1 12 0,4-7 0,2 9 0</inkml:trace>
  <inkml:trace contextRef="#ctx0" brushRef="#br1" timeOffset="616504">20547 13256 24575,'-11'0'0,"20"-9"0,-5 2 0,54-22 0,-1 1 0,-4 6 0,4 0 0,-12 4 0,-1 1-727,5-1 1,0 2 726,-9 8 0,2 2 0,-1-3 0,4-1 0,1 1 0,3 1 0,1 2 0,4-2 0,-1-1 0,3-2 0,2 1 0,0-1-1102,0 1 1,0 0 0,0 0 0,-1-1 1101,-6 0 0,-2 0 0,0 0 0,0 2 0,12 0 0,-1 2 0,-5-1 0,0-8 0,-1 1-322,-8 13 0,1 3 0,1-3 322,1-5 0,1-2 0,1 2 0,10 5 0,2 3 0,-2-3 0,-7-5 0,-1-2 0,-1 1-471,-3 6 1,-1 3 0,-3-3 470,6-4 0,0 0 0,-6 5 0,3 2 0,-1-1 160,15 0 0,2 0-160,-10 0 0,1-1 0,-1 2 0,-6 2 0,-1 1 0,-2 0 0,11 2 0,0 2 0,-12-1 0,0 2 0,-1-1 0,14 4 0,1 1 0,-10-1 0,2 2 0,-1 1 0,-3-3 0,-1 1 0,-2 1 0,10 7 0,-3 1 0,-3-4 0,-3-1 0,14 5 1795,-14-5 0,1 0-1795,-2-1 0,1 2 0,12 6 0,0 2 0,-5 1 0,0 2 381,-12-6 0,1 1 0,-3-1-381,4 5 0,-2-2 0,11 6 0,-2-5 0,12 1 0,-10-3 1993,-17-15-1993,-18 1 945,0-10-945,-21-35 244,-3-13-244,-3 10 0,-1 0 0,-4-21 0,9 19 0,14 41 0,-5 3 0,14 32 0,-13 2-3392,2-4 0,1 3 3392,-5 16 0,0 9 0,0-26 0,-10-14 0,-1-2 0,-5-12 0,-4-3 6784,-21-5-6784,8 2 0,-1 0 0,-3-2 0,2-2 0,-21 1 0,31 0 0</inkml:trace>
  <inkml:trace contextRef="#ctx0" brushRef="#br1" timeOffset="618136">26543 14649 8191,'-12'4'0,"-6"13"5063,10 10-5063,-3 6 2818,5-2-2818,11-10 1719,1-11-1719,18 1 6784,19-18-6784,-11-1 0,0-3 0,25-16 0,-17-8 0,-27 11 0,-13-6 0,-42-7 0,-10 3 0,6 18 0,-3 6 0,-16 13 0,11 6 0,33 14 0,10 3 0,5-13 0,6 4 0</inkml:trace>
  <inkml:trace contextRef="#ctx0" brushRef="#br1" timeOffset="618572">26511 15506 24575,'0'16'0,"0"9"0,0 8 0,0 15 0,0-6 0,0 13 0,0-7 0,0-16 0,0-8 0</inkml:trace>
  <inkml:trace contextRef="#ctx0" brushRef="#br1" timeOffset="619056">26403 16431 24575,'24'-6'0,"4"1"0,4 16 0,-12 9 0,-22 14 0,-10 7 0,-6 7 0,-2 1 0,0 3 0,0-1 0,-2-3 0,3-6 0,9-7 0,13-4 0,8-13 0,6 0 0,-7 3 0,-5-4 0,-11 3 0,-6-4 0,-22 3 0,-17-4 0,17-4 0,0-2 0</inkml:trace>
  <inkml:trace contextRef="#ctx0" brushRef="#br1" timeOffset="619787">26252 16631 24575,'0'-17'0,"5"1"0,18 6 0,-4 3 0,14 3 0,-17 8 0,7 15 0,-15 16 0,-5 31 0,-12-26 0,-3-1 0,-2 22 0,-18-4 0,29-40 0,-14 2 0,15-4 0,-2-3 0,8 3 0,2-9 0,26-2 0,1-9 0,3-4 0,1-1 0,1 1 0,-1 0 0,-3-1 0,5-5 0,-46 32 0,9-13 0,-16 13 0</inkml:trace>
  <inkml:trace contextRef="#ctx0" brushRef="#br1" timeOffset="620186">26265 17565 24575,'10'0'0,"1"0"0,-5 14 0,-1-1 0,0 8 0,1-1 0,0 6 0,3-3 0,-14 12 0,-1-13 0,-16-5 0,-5-8 0,5-9 0,7 0 0,10 0 0</inkml:trace>
  <inkml:trace contextRef="#ctx0" brushRef="#br1" timeOffset="621087">27081 14113 8191,'0'-16'0,"5"23"3553,4 42-3553,-5-10 0,-1 8 0,0-1 0,-1 8 0,0 4 0,0 1 0,-1-5 0,-1 1 0,0 2 0,0 2 0,-1 4-166,0-4 1,-1 3 0,-1 2 0,1 2 0,-1 0 0,1 1 0,1-1 165,0-5 0,0 0 0,1 0 0,0 1 0,0 0 0,-1-1 0,1 0 0,-1-1-101,-1 2 0,0 1 0,0-2 0,-1 0 1,1 0-1,0-1 0,1-1 101,0 7 0,1 0 0,1 0 0,-1-2 0,0-2 0,0-2 221,-3-3 0,0-4 0,0-1 0,0 1 1,0 3-222,2 1 0,1 3 0,0 1 0,0 1 0,0-2 0,-2 0-152,-3 4 1,-1 0 0,-1-2 0,1 1-1,2 2 152,2-7 0,1 3 0,2 0 0,-1-1 0,0-3 0,-1-4 0,-4 18 0,0-6 0,1-4 0,3 9 0,2-12 2739,-1-20-2739,0-14 4397,-9-9-4397,2-9 0,-4-1 0,6-5 0</inkml:trace>
  <inkml:trace contextRef="#ctx0" brushRef="#br1" timeOffset="622402">25815 14610 8191,'0'46'0,"0"10"2183,-5-2 0,-1 7-2183,4-14 0,2 2 0,-1 5 0,-4 5 0,-2 4 0,0 3 0,1-3-190,1-7 0,1-1 0,0 0 0,0 1 190,0 6 0,0 1 0,0 0 0,0-3 0,-1 7 0,1-4 0,-1 4 125,1-4 1,1 2-1,-1 3 1,2 0-126,0-6 0,2 1 0,0 2 0,-1 0 0,0 2 0,0-3 0,-2 2 0,0 2 0,1-1 0,-1-1 0,2-2 74,0 2 0,1-1 1,0-1-1,1-1 0,-1-1-74,0-3 0,1 1 0,-1-2 0,0-2 0,-1-3 0,-3 9 0,-1-4 0,0 3 0,4-10 0,0 2 0,1 3 0,0-1 0,-1 0-169,-1-2 1,-1 0-1,-1 1 1,2-1-1,0 2 169,1 6 0,0 3 0,2-1 0,-1 0 0,1-3 0,-1 5 0,0-2 0,0-2 0,0-5 0,0-3 0,0-4 0,0-3 0,0 10 0,0-7 2617,0-10-2617</inkml:trace>
  <inkml:trace contextRef="#ctx0" brushRef="#br1" timeOffset="624135">25335 14465 24575,'21'-16'0,"10"-5"0,19 7 0,-11 0 0,5-3-2085,-4 4 1,4-2 0,0 1 2084,6-3 0,2-1 0,1 0-754,4-2 1,2 0-1,7 0 754,-14 7 0,5 0 0,3 0 0,3 0 0,1 1 0,-1-1-402,-2 1 0,0 0 0,2 0 0,0 1 1,2-1-1,2 1 0,3 0 402,-14 3 0,2 0 0,2 0 0,2 0 0,0 0 0,1 1 0,0-1 0,0 1 0,-1 0 0,-2 0 0,-1 0-337,4-1 0,0 0 0,-2 1 0,1-1 0,-2 1 1,0 0-1,0 0 0,0 0 0,0 0 337,6 0 0,1 1 0,-1-1 0,0 1 0,0 0 0,-3 1 0,-1-1 0,-3 2-59,2 0 1,-4 1 0,-2 1 0,-1-1 0,1 0-1,2 0 59,8-2 0,2-2 0,1 1 0,-1-1 0,-1 1 0,-3 1 92,-1 1 1,-2 1-1,-1 0 1,-1 0-1,1-1-92,1 0 0,1-1 0,-1 0 0,-4 0 0,-8 0 1544,17-5 0,-16 3-1544,-20 6 4617,-44-4-4617,-19 14 0,13-7 0,-5 6 0</inkml:trace>
  <inkml:trace contextRef="#ctx0" brushRef="#br1" timeOffset="625637">27882 14409 24575,'-6'4'0,"2"2"0,4 5 0,0 4 0,0 1 0,0 5 0,0-1 0,9-2 0,3-3 0,10 2 0,4-10 0,-2 2 0,4-22 0,-11 5 0,7-16 0,-17 3 0,3-10 0,-36-3 0,2 12 0,-23 8 0,16 14 0,-7 6 0,16 11 0,-8 9 0,19-6 0,3-3 0</inkml:trace>
  <inkml:trace contextRef="#ctx0" brushRef="#br1" timeOffset="626602">27895 15259 8191,'-6'-5'0,"2"-1"5063,13-6-5063,24-7 2818,-12 9-2818,16 7 1719,-47 47-1719,-3-7 0,-5 3 0,-4 3 0,-1-1 0,4-5 0,1-4 6784,-3 6-6784,31-32 0,10 2 0,11-17 0,8-3 0,-1 0 0,13-12 0,-22 19 0,6-11 0,-30 15 0,0 0 0</inkml:trace>
  <inkml:trace contextRef="#ctx0" brushRef="#br1" timeOffset="627520">27816 16225 24575,'0'-11'0,"10"0"0,2 0 0,9 5 0,1 2 0,-4 13 0,-7-2 0,-5 12 0,-21 8 0,-1 5 0,-7-2 0,10-2 0,8-16 0,11 7 0,10-1 0,2 0 0,8 1 0,-10-2 0,-1-4 0,-15 7 0,-2-13 0,-18 15 0,2-14 0,-15 12 0,3-5 0,3-2 0,11 2 0,11-9 0,5-1 0</inkml:trace>
  <inkml:trace contextRef="#ctx0" brushRef="#br1" timeOffset="627838">27892 16970 24575,'6'38'0,"4"12"0,-2 10-552,2-23 1,-1-1 551,-6 14 361,8 5-361,-11-24 45,5-5 1,-4-16 0,4-5 0</inkml:trace>
  <inkml:trace contextRef="#ctx0" brushRef="#br1" timeOffset="628919">28570 13645 8191,'0'-7'0,"-10"33"4131,8 28-4131,-3-9 0,-2 12 0,0 6 0,2 1 0,3-3 0,1 2 0,1 2 0,0 3 0,0 3-210,-2-13 0,0 2 0,0 2 0,-1 2 0,1 0 0,0 1 0,1 0 0,1 0 210,1-6 0,0 0 0,0 2 0,2-1 0,-1 0 0,1 1 0,0-1 0,1-1 0,-1 0 0,1 4 0,1 0 0,0 0 0,0 0 0,0-1 0,1-2 0,-1 0 0,-1-2 0,1 8 0,0-3 0,-1-1 0,1-1 0,0 0 0,1 0 0,1 0 0,2 1 0,0-1 0,0 0 0,-1-2 0,-2 0 127,-1 0 1,-2-1 0,-1-1 0,1 0 0,1 2-128,1 3 0,1 2 0,0 0 0,0-2 0,0-2 0,-2 4 0,0-2 0,0-3 0,0-5 0,0-1 0,1-4 0,-2-6 0,-3 24 3560,-5-49-3560,-1-13 0,0-5 0,1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4T03:14:42.851"/>
    </inkml:context>
    <inkml:brush xml:id="br0">
      <inkml:brushProperty name="width" value="0.05292" units="cm"/>
      <inkml:brushProperty name="height" value="0.05292" units="cm"/>
      <inkml:brushProperty name="color" value="#FF0000"/>
    </inkml:brush>
  </inkml:definitions>
  <inkml:trace contextRef="#ctx0" brushRef="#br0">24040 12138 24575,'0'0'0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5:19:06.917"/>
    </inkml:context>
    <inkml:brush xml:id="br0">
      <inkml:brushProperty name="width" value="0.05292" units="cm"/>
      <inkml:brushProperty name="height" value="0.05292" units="cm"/>
      <inkml:brushProperty name="color" value="#00B050"/>
    </inkml:brush>
  </inkml:definitions>
  <inkml:trace contextRef="#ctx0" brushRef="#br0">10203 13511 24575,'62'0'0,"-19"3"0,6 1 0,3 0 0,9-3 0,3-1 0,5 1-1130,-17 1 1,3 1 0,2-1 0,1 1 0,-1-2 1129,3 0 0,1-1 0,-1 0 0,0-1 0,-2 1-846,4 0 1,-2 0 0,-1 0 0,0 0 845,3 1 0,2-1 0,-3 1 0,-4-3 0,-3-2 0,-4-1 0,2 1 407,7 3 1,1 1 0,-1-2-408,-10-2 0,-1-1 0,-1 1 0,21 3 0,-6 2 0,-24-1 0,-7 0 0,-4 5 0,-17-4 554,-9-10 1,4 5 0,-5-10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9:28.127"/>
    </inkml:context>
    <inkml:brush xml:id="br0">
      <inkml:brushProperty name="width" value="0.05292" units="cm"/>
      <inkml:brushProperty name="height" value="0.05292" units="cm"/>
      <inkml:brushProperty name="color" value="#00B050"/>
    </inkml:brush>
  </inkml:definitions>
  <inkml:trace contextRef="#ctx0" brushRef="#br0">2504 4000 24575,'47'0'0,"0"0"0,2 0 0,5 0 0,4 0 0,-3 0 0,4 0 0,1 0 0,2 0-1087,-5 0 1,1 0-1,2 0 1,0 0-1,0 0 1087,4 0 0,0 0 0,1 0 0,0 0 0,-1 0 0,-2 0 0,1 0 0,-1 0 0,-1 0 0,1 0 0,-2 0 0,1 0 0,-1 0 0,-1 0 0,0 0-126,-4 0 0,0 0 0,-1 0 0,-1 0 0,0 0 126,11 0 0,-1 0 0,0 0 0,0 0 0,-2 0 0,1 0 0,-1-1 0,0 0 0,1 0 0,1-2 0,-1 1 0,-2-1 330,-6 0 1,-2 0 0,-1-1-1,-3 1-330,3-1 0,-4-1 0,-2 1 0,1-1 0,-3 1 0,-1 2 0,2 2 0,2 0 0,4 0 0,3 0 121,-2 0 1,3 0 0,2 0 0,1 0-122,-2 0 0,3 0 0,0 0 0,1 0 0,0 0-157,4 0 1,0 0 0,0 0 0,1 0 0,0 0 156,-1 1 0,1-1 0,0 1 0,-1 0 0,0-1 0,-4 1 0,0 1 0,-1-1 0,0 0 0,-2 0-316,7 1 0,-1 0 0,-1-1 0,-2 1 316,-3 0 0,-1-1 0,-1 1 0,0-1 0,0 0 0,0-1 0,0 1 0,1-1 0,2 0 0,1 0 0,0 0 0,1 0 0,2-1 0,0-1 0,1 1 0,0-2 0,-1 0 0,1-1 0,0 0 0,-1 0 0,-6-1 0,1 0 0,-2 0 0,-1-1 0,11-1 0,-2-2 0,-2 1-21,-9 1 0,-2 0 0,-2 0 21,8-1 0,-3 1 929,-8 2 0,-5 0-929,6 1 2743,-13 2-2743,-15 0 1669,-1 1-1669,-2-1 92,-3 2-92,-4 0 0,-2 0 0,0-2 0,3-2 0,2-3 0,2 0 0,1 0 0,-1 0 0,2 0 0,3-2 0,6-1 0,7 0 0,6 0 0,5-1 0,4 1 0,5-3 0,3-4 0,3-3 0,-3-3 0,-5-4 0,-6-4 0,-6-3 0,-2-7 0,-1-7 0,-2-6 0,-14 23 0,-1 0 0,1-4 0,0-1 0,1-7 0,-1-2 0,2-6 0,-1-2 0,0-9 0,-1-1 0,-1-1 0,-1-1 0,-3 4 0,-2 0 0,-3 5 0,-1 2 0,-3 9 0,-1 3 0,-1 4 0,-3 3 0,-5-20 0,-6 12 0,-1 9 0,1 7 0,3 6 0,4 8 0,1 9 0,3 5 0,1 2 0,1 1 0,-8 0 0,-49-2 0,2-2 0,-10 0 0,19 0 0,-3 0 0,-3 0 0,-1 0-678,-1 0 1,-1 0 0,-2 0 0,-2 0 0,-1 0 677,4 0 0,-2 0 0,-2 1 0,0-1 0,0 0 0,-2-1-513,5 1 1,0-1 0,-2 0 0,0 0 0,0-1 0,0 1 0,0-1 512,-1-1 0,0 1 0,0-1 0,0 0 0,0-1 0,0 0 0,1 0 0,-7-1 0,0-1 0,0 0 0,1-1 0,1 1 0,1-1-312,-4-2 1,0 0-1,2 0 1,2 0-1,1 1 312,-5-2 0,3 0 0,1 1 0,3 1-129,-9-1 1,4 2-1,3 1 129,11 2 0,3 1 0,3 1 1145,-8 0 1,5 1-1146,10 1 0,4 0 3677,-10 0-3677,20 0 2285,9 0-2285,2 0 662,3 2-662,2 0 0,3 1 0,5 2 0,-12-2 0,-49-1 0,0-2 0,-10 0-774,10 0 0,-4 0 0,-5 0 774,16 0 0,-2 0 0,-3 0 0,-1 0 0,0 0-612,-5 0 0,-1 0 0,-1-1 0,0 1 0,-1-1 612,10 0 0,0-1 0,0 1 0,-1-1 0,1 1 0,0-1 0,-1 0 0,1 0 0,-1-1 0,1 1 0,1 0 0,1-1-277,-2 0 0,0 1 0,1-1 1,2 0-1,0 0 277,-4 1 0,1-1 0,2 0 0,2 1-107,-8 1 0,3 0 1,3 0 106,8 1 0,2 0 0,3 0 856,-11 0 0,3 0-856,8 0 0,2 0 3062,-23 0-3062,18 0 1833,11 0-1833,10 0 479,2 0-479,-30 0 0,12 1 0,-6 1 0,-17 2 0,-5 1-436,11 1 1,-2 0 0,-1 0 435,-2 2 0,0 1 0,-1 0 0,14-2 0,-1 1 0,1-1 0,0 1 0,-14 3 0,1-1 0,1 1 0,8-2 0,1 1 0,3-1 0,-14 4 0,4-1 0,15-1 0,4-2 0,-25 5 0,22-6 0,17-5 0,12-3 1306,8 0-1306,-8 0 0,-10 5 0,-12 9 0,-7 6 0,2 5 0,7-3 0,13-8 0,10-1 0,-2 14 0,-11 35 0,7-16 0,-1 4 0,3-9 0,1 2 0,0 2-225,-1 4 0,1 1 1,2 0 224,1 1 0,1-1 0,2 2 0,2 1 0,1 1 0,1 0 0,2-3 0,1-1 0,2 0 0,1-3 0,3 0 0,0-1 0,4 17 0,1-2 0,1-9 0,0-3 0,-1-9 0,-1-2 0,2 13 0,-6-20 0,-3-14 674,-1-6-674,0-2 0,0 2 0,0 3 0,0 4 0,0 1 0,0-2 0,0-4 0,0-7 0,0-2 0</inkml:trace>
  <inkml:trace contextRef="#ctx0" brushRef="#br0" timeOffset="2031">3265 5280 24575,'61'0'0,"0"0"0,11 0 0,-17 0 0,7 0 0,2 0 0,3 0-1356,-5 0 1,3 0 0,2 0 0,1 0 0,1 0 1355,-6 0 0,1 0 0,1 0 0,0 1 0,0-1 0,0 1 0,-3-1 0,1 1 0,-1 0 0,0 0 0,-1 0 0,-1 0 0,4 1 0,-1-1 0,-1 1 0,-1 0 0,-2 0 63,9 0 1,-2 1 0,-1 0 0,-2 0-64,-8 0 0,-1-1 0,-2 1 0,1-1 0,14 0 0,0 0 0,-3 0 467,-9-2 1,-3 1 0,-3-1-468,6 0 0,-7-1 0,-2-1 0,-40 1 3418,22 1-3418,16-1 0,11-1 0,2-1 0,9 0 0,5-1-621,-18 1 1,4-1 0,3 0 0,2 0 0,2-1-1,1 0 621,-5 1 0,3-2 0,1 1 0,1 0 0,2-1 0,0 1 0,0-1 0,0 0-490,-4 1 0,0 0 0,0 0 0,1 0 0,1 0 1,-1 0-1,0-1 0,1 1 0,-1 0 490,1 0 0,1 0 0,0 0 0,0 0 0,0 0 0,-1 1 0,0-1 0,-2 1 0,-1-1 0,-1 1 0,0 0 0,-1 1 0,0-1 0,-2 1 0,-1-1 0,-1 2 0,-1-1-198,6 0 1,-2 1 0,0 0 0,-3 1 0,0-1 0,-3 1 197,16-1 0,-3 0 0,-2 1 0,-5 0-31,0 1 1,-5 0 0,-2 0 30,9 0 0,-5 0 1688,-15 1 0,-4 0-1688,22 4 5279,-13 1-5279,-10 1 2254,-10-1-2254,-8-3 49,-5 0 0,-7-1 0,-2-1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9:46.592"/>
    </inkml:context>
    <inkml:brush xml:id="br0">
      <inkml:brushProperty name="width" value="0.05292" units="cm"/>
      <inkml:brushProperty name="height" value="0.05292" units="cm"/>
      <inkml:brushProperty name="color" value="#00B050"/>
    </inkml:brush>
    <inkml:brush xml:id="br1">
      <inkml:brushProperty name="width" value="0.05292" units="cm"/>
      <inkml:brushProperty name="height" value="0.05292" units="cm"/>
      <inkml:brushProperty name="color" value="#C00000"/>
    </inkml:brush>
    <inkml:brush xml:id="br2">
      <inkml:brushProperty name="width" value="0.05292" units="cm"/>
      <inkml:brushProperty name="height" value="0.05292" units="cm"/>
    </inkml:brush>
  </inkml:definitions>
  <inkml:trace contextRef="#ctx0" brushRef="#br0">6986 4903 24575,'16'33'0,"4"12"0,-6-14 0,0 2 0,2 5 0,0 2 0,2 7 0,-2-2 0,6 12 0,-2-5 0,-14-45 0,1-8 0,26-31 0,-6 3 0,7-5 0,4-6-887,-4 7 1,3-3 0,2-4 0,3-1 0,2-1 0,1 0 886,-3 2 0,3-2 0,1 0 0,1-2 0,1 0 0,1 0 0,1 0 0,0-1-446,-7 7 0,2-2 1,1 1-1,0-1 0,0 0 1,1 0-1,0 0 0,0 1 1,-1 0-1,1 1 446,3-4 0,0 1 0,0 0 0,1 0 0,-1 1 0,0 1 0,-1 0 0,0 1 0,-1 2 0,4-4 0,1 1 0,-2 1 0,0 2 0,-1 0 0,-2 2 0,-1 1-144,6-3 0,-1 1 0,-2 2 0,-2 1 0,-2 3 144,10-5 0,-5 3 0,-3 4 0,2-1 0,-6 6 0,1 3 3501,-23 13-3501,-11 2 0,-7 4 0,-2-1 0</inkml:trace>
  <inkml:trace contextRef="#ctx0" brushRef="#br0" timeOffset="15465">13314 5478 24575,'-5'-6'0,"-1"-4"0,0-1 0,1-5 0,10-10 0,2 3 0,-1-2 0,20-1 0,-11 3 0,17-4 0,-11 5 0,5-1 0,-4 5 0,3-1 0,-4 5 0,8-5 0,3-3 0,13-12 0,-12 11 0,-10 1 0,3-2 0,4 0 0,3-1 0,13-11 0,5-1-504,-10 10 0,1 0 0,3 1 504,7-2 0,2 1 0,-3 1-1016,10-4 0,-3 2 1016,-16 9 0,0 0 0,-4 2 0,-4 1 0,-2 1-31,12-4 0,1 0 31,-6 2 0,1 0 0,14-5 0,2 0 0,-13 4 0,1 1 0,16-5 0,3 0 0,-2 2 0,0 1-158,-14 6 1,0 1 0,1-2 157,-1-1 0,0-2 0,-1 2 0,12-1 0,-4 1 0,-9-4 0,-2 2 0,-10 8 0,-1 1 0,22-12 1307,11 7-1307,-24 3 0,3-2 0,6 0 0,4 2 0,-10 5 0,3 1 0,-1 0 0,13-6 0,0 0 0,-14 8 0,2 2 0,-3 0 0,13-5 0,-2 0 210,6 4 0,-2 2-210,-14-1 0,-1 0 0,5-1 0,-1 2 66,17 10-66,-13-10 0,3 0 0,-2 10 0,0-1-291,0-9 1,-1 1 290,-6 8 0,-3 0 0,13-8 0,-17 7 0,2 2 0,2-5 0,1 0 0,12 5 0,0 1 0,-6-3 0,-4 2 0,-6 2 0,-1 1 0,0 0 0,-3 0 0,10 4 828,3 4 1,0 1-829,4-3 0,-12-1 0,-1 1 0,-1 7 0,-7-9 0,-6 7 1209,-7-9-1209,-2-6 0,-7 0 0,1-9 0,-5-6 0,4-2 0,-9-9 0,4 5 0,-5-4 0,6-1 0,-5-30 0,14-5 0,-13-1 0,6 11 0,-8 26 0,0 4 0,0 9 0,7 18 0,-6 11 0,11 22 0,-4-6 0,-1-3 0,-1-5 0,-1-18 0,-4 7 0,4-12 0,-10 3 0,-10-9 0,-27-1 0,-5-5 0,-1 0 0,-2 0 0,5 0 0,0 0 0,-3 0 0,0 0 0,9 0 0,4 0 0,-6 0 0,16 5 0,9 0 0,10 11 0,1-9 0,5 2 0</inkml:trace>
  <inkml:trace contextRef="#ctx0" brushRef="#br0" timeOffset="17564">17491 4221 24575,'0'-16'0,"0"0"0,4 6 0,2-1 0,17-4 0,-5-10 0,10 6 0,-8-6 0,10 5 0,17-6 0,-11 3 0,9-1 0,1-1 0,-4 5-465,-6 4 0,1 1 465,-5 3 0,2 0 0,20-6 0,6 0 0,-17 8 0,0 2 0,4-2 0,12-4 0,4-1 0,-2 0-874,-12 3 0,-2 1 0,1 1 874,2 2 0,1 1 0,-4-1 0,8-11 0,0 1-495,0 11 0,4 3 0,3-2 495,-10-2 0,1-2 0,1 1 0,1 1 0,8 2 0,2 3 0,1-1 0,-1 1 0,-2 0 0,1-1 0,-3 1 0,-2 0 0,2 2 0,-4 1 0,1 1 0,6 2 0,-1 2 0,-1-1 0,-8 1 0,-2 0 0,3 1 0,-5-1 0,3 1 0,1 1 0,0 2 0,1 2 0,1 3 0,-1 0 0,-2-1-799,6 0 1,-3-1 0,-1 2 798,0 5 0,-2 2 0,-3-1 0,5 0 0,0 1-149,-7-3 0,3 2 0,0 0 149,2 0 0,0 1 0,1 1 0,-5-1 0,1 1 0,-1 0 0,-2-1 0,3 2 0,-2 0 0,0 1 0,4 6 0,1 2 0,-4-2 746,2 3 1,-2-1-747,4 5 0,-3-1 677,-10-11 1,-4-3-678,15 15 2836,-23-22-2836,-4 2 1549,-9-11-1549,-8-5 646,-3-7-646,-11-15 0,-5-11 0,4-12 0,-4 10 0,10 0 0,-4 19 0,1 0 0,9 13 0,3 8 0,15 28 0,1 20 0,7-6 0,-19-2 0,2-26 0,-8-5 0,-4-5 0,4 1 0,-10-5 0,-1 4 0,-5-9 0,-4 10 0,-26-10 0,-11 5 0,18-5 0,-1-2 0,-24 1 0,24 0 0,11 0 0,13 0 0,5 0 0,1 0 0</inkml:trace>
  <inkml:trace contextRef="#ctx0" brushRef="#br0" timeOffset="19349">21697 4153 24575,'5'-10'0,"14"-9"0,1 2 0,15-14 0,22 0 0,-7 1-675,-14 11 1,1 2 674,-6 5 0,2-1 0,14-11 0,5-2 0,-9 8 0,3 0 0,3-1 0,-4 1 0,2-3 0,0 1 0,-1 1-882,9-1 0,-1 2 0,0-1 882,-1 0 0,1 1 0,-3 4 0,4 5 0,-1 2 0,-6-2 0,2-3 0,3 3 0,8 2 0,3 3 0,3-2 0,-6-4 0,3-1 0,2 0 0,0 2 0,-10 4 0,2 1 0,0 1 0,-1 1 0,-1-2-805,2-1 0,-1-1 0,-1 1 0,-1 2 805,11 2 0,-1 1 0,-4 1 0,2-2 0,-1 2-301,-8 2 1,3 1 0,0 1 300,2 1 0,1 1 0,2 1 0,-7 1 0,2 0 0,1 2 0,-1 1-775,-3 2 1,0 1 0,-2 0 0,-1 1 774,5 3 0,-2 0 0,-2 1 0,-2 1 0,-2 2 0,-3-1 646,3 5 0,-1 1-646,-8-4 0,0 1 0,-1 1 0,15 12 0,-1 2 0,-15-11 0,-1 1 0,-2-1 0,2 3 0,-4-2 0,-6-4 0,-4-3 2563,0 2-2563,2-1 956,-6-6-956,-6-21 5689,-3-13-5689,-9-36 713,0 8-713,0-4 0,6 20 0,-5 7 0,5 5 0,7 34 0,-10 19 0,18 18 0,-18-7 0,5-20 0,-3-12 0,-4 3 0,-6-7 0,-6-1 0,-35 2 0,10-11 0,-21 6 0,8-8 0,6 0 0,7 0 0,3 7 0,24-6 0,-5 5 0</inkml:trace>
  <inkml:trace contextRef="#ctx0" brushRef="#br0" timeOffset="27432">17521 6899 8191,'-11'-6'0,"5"18"5063,-7 9-5063,11 33 0,-7 4 932,9-22 0,0 2-932,1 1 0,-2 3 735,-4 19 1,-1 2-736,4-11 0,1-1 3094,-5 11 0,0-6-3094,1-3 0,4-20 0,-4-32 300,-5-40 0,8 24 0,-8-27 0</inkml:trace>
  <inkml:trace contextRef="#ctx0" brushRef="#br0" timeOffset="27801">17473 6931 24575,'22'34'0,"2"17"0,-13-20 0,1 4 0,8 21 0,2 4 0,2-1 0,2-1 0,-1 1 0,1-4 0,-6-18 0,-1-5 0,7-5 0,-4-52 0,-8-10 0,-3-10 0,-4 0 0,-1-4 0,-2-2-992,1-8 1,-1-2 0,-1 2 991,-2 9 0,-2 2 0,1 3 0,0-12 0,0 9 0,0 10 0,5 14 0,1 9 0,4 9 0,-4 1 0,-1 5 0</inkml:trace>
  <inkml:trace contextRef="#ctx0" brushRef="#br0" timeOffset="28997">18702 5067 24575,'0'-20'0,"0"-6"0,0-20 0,10 13 0,4-2 0,-3-7 0,2-2-2691,12-6 1,4-3 2690,-11 13 0,0-1 0,3-5 0,0 1 0,4-4 0,1-4 0,2-1 0,2-1 0,-4 7 0,2-1 0,0-2 0,2 0 0,1-2 0,1 0 0,2 0-467,-4 6 0,2-1 0,1-1 0,1 0 0,0-1 0,1 1 0,1-1 1,0 1-1,0 1 467,1-2 0,1 0 0,1-1 0,0 1 0,0 0 0,1 1 0,-1 1 0,-1 2 0,-1 1-361,9-8 1,-1 3 0,-1 1 0,0 2 0,1 1 0,1 0 360,0 1 0,2 1 0,1-1 0,-1 3 0,-3 2 0,-2 3-153,1-1 1,-3 5-1,-1 1 1,1-1 152,3 0 0,2-1 0,-1 1 0,-5 4 1043,11-6 1,-9 4-1044,-1 0 1264,-43 26 1,-4 5 0,2 0 0</inkml:trace>
  <inkml:trace contextRef="#ctx0" brushRef="#br0" timeOffset="29248">20749 2163 24575,'37'0'0,"1"0"0,0 4 0,2 1 0,0 0 0,-1 1 0,17 10 0,-45-1 0,-7-5 0,-16 9 0,4-6 0,-25 13 0,10-12 0,-5 9 0,8-15 0,13 1 0,2-9 0</inkml:trace>
  <inkml:trace contextRef="#ctx0" brushRef="#br0" timeOffset="30116">20997 1883 8191,'0'20'0,"0"7"1631,-1 15 0,2 5-1631,4-11 0,1 0 1496,-6 22 0,2 0-1496,7-21 0,-1-3 0,-6 27 1926,4-29-1926,-6-40 6080,-9-32-6080,7-18 0,-7 18 0,-1-2 0,8-8 0,1 1 0,-5 12 0,1 2 1062,8-7 0,3 5-1062,1 3 0,13 18 0,-9 16 0,8 18 0,4 24 0,6 15 0,-3-14 0,4 0 0,-4-7 0,2-2 0,-3-6 0,1-5 0,10 3 0,-12-26 0,3-42 0,-11 4 0,-2-8 0,-5-1 0,-3-5 0,0 1-655,1-10 0,-2 2 655,-5 2 0,0 9 0,0 16 0,0 21 0,0 7 0</inkml:trace>
  <inkml:trace contextRef="#ctx0" brushRef="#br0" timeOffset="30431">21524 1901 8191,'15'-6'0,"9"-13"5063,3-9-5063,-11-24 2818,-14 20-2818,-19 4 0,-16 53 0,8 12 0,2 24 0,13-5 0,10-8 0,0-2 1719,15-9-1719,7-17 0,-2-4 0,-2-16 0</inkml:trace>
  <inkml:trace contextRef="#ctx0" brushRef="#br0" timeOffset="30797">21723 1890 9448,'0'3'0,"5"9"5117,1 6-5117,6 6 2624,8-17-2624,-1 2 1549,19-21-1549,-5 8 5837,7-8-5837,-5 12 0,-8 0 0,26 15 0,-26-12 0,17 12 0,-29-15 0,-9-18 0,-9-13 0,-10-19 0,4 13 0,-3 0 0,-13-16 0,12-2 0,0 35 0,13 11 0</inkml:trace>
  <inkml:trace contextRef="#ctx0" brushRef="#br0" timeOffset="31065">22341 1359 8191,'0'15'0,"0"15"0,0 11 454,0 15 0,0 11 0,0-1-454,0-4 0,0 1 0,0 3 363,0-13 1,0 5-1,-1 0 1,2-1-1,-1-5-363,3 10 0,1-4 0,-1-3 716,-2-4 0,-1-2 0,2-6-716,4-1 0,-2-10 4668,-9-17-4668,-10-16 1040,-6-13 1,3 4 0,6-2 0</inkml:trace>
  <inkml:trace contextRef="#ctx0" brushRef="#br0" timeOffset="31198">22208 2076 24575,'5'-23'0,"10"-18"0,14 23 0,-2-1 0,2-2 0,5 4 0,0 3 0,12-5 0,-9 4 0</inkml:trace>
  <inkml:trace contextRef="#ctx0" brushRef="#br0" timeOffset="31716">22647 1781 24575,'23'-9'0,"2"-2"0,-5-5 0,-4-4 0,-33 8 0,-2 2 0,-23 24 0,14 7 0,4 19 0,15-2 0,15 10 0,18-6 0,21-11 0,-10-19 0,2-5 0,-2-9 0,0-6 0,11-7 0,-4-8 0,-19-1 0,-3-4 0,4-1 0,-6 0 0,-19-8 0,-6 23 0,-8 14 0,4 5 0,5 5 0,1 2 0,10 8 0,13-8 0,-4-2 0,14-5 0,-12 1 0,-4 0 0,2 11 0,-13-5 0,4-2 0,-5-5 0</inkml:trace>
  <inkml:trace contextRef="#ctx0" brushRef="#br0" timeOffset="32134">23294 1310 8191,'5'20'0,"-4"32"1998,2-9 0,-1 2-1998,-2-1 0,0-1 0,0-2 0,0-1 1321,1 3 0,-2-4-1321,-4 4 470,4 14 0,-4-52 1,5 0-1</inkml:trace>
  <inkml:trace contextRef="#ctx0" brushRef="#br0" timeOffset="32582">23214 1653 24575,'24'-19'0,"30"2"0,4-13 0,-3 18 0,-14 15 0,-35 11 0,0 16 0,-6-10 0,5 5 0,-4-7 0,13-3 0,5-10 0,0-5 0,14-20 0,-6-7 0,-1-17 0,-1 13 0,-18 20 0,-2 14 0,-5 17 0,9-2 0,2 0 0,5-6 0,0-15 0,-6-9 0,-4 1 0,-1 1 0</inkml:trace>
  <inkml:trace contextRef="#ctx0" brushRef="#br0" timeOffset="32849">23743 1564 24575,'11'-6'0,"0"1"0,-1 24 0,-4-10 0,-1 25 0,-10-21 0,29-28 0,12-28 0,-8 13 0,0 0 0,17-15 0,-17 27 0,-18 27 0,-4-7 0,-1 7 0</inkml:trace>
  <inkml:trace contextRef="#ctx0" brushRef="#br0" timeOffset="33182">24047 1553 24575,'28'-9'0,"-4"-2"0,1-9 0,-4-2 0,-14 5 0,-3 5 0,-23 7 0,-18 38 0,3 1 0,4 23 0,28-17 0,12-13 0,8-11 0,27 0 0,7-7 0,-18-6 0,0-4 0,22-16 0,-11-11 0,-26-1 0,-4 8 0,-15 12 0</inkml:trace>
  <inkml:trace contextRef="#ctx0" brushRef="#br0" timeOffset="35670">9724 7079 8191,'-25'-16'0,"1"-3"5063,3 18-5063,1-5 2818,-1-1-2818,1 6 1719,-1-5-1719,1 0 6784,-1 4-6784,0-4 0,-7 6 0,-35 0 0,22 0 0,-5 0 0,-3 3 0,-4 2 0,1-1-1330,-13-3 1,1 1 1329,14 7 0,-1 2 0,2 0 0,-10-4 0,0 3 0,5 6 0,-2 5 0,-2 0 0,-1-2 0,-1 0 0,-1 2 0,10-3 0,-1 2 0,0 1 0,3 0-241,-7 5 1,2 0-1,4 1 241,-10 9 0,9 0 0,23-7 0,5 1 0,-1-3 0,7-1 0,13 13 0,-11 19 0,23 2 0,-5-1-222,7-27 0,3-1 222,1 17 1242,2-9 1,5 3-1243,0-2 0,2 2 0,-1-4 0,1 1 0,3-1-511,4-2 0,3-2 0,0-2 511,10 11 0,4-4 0,-5-13 0,5-2 0,0-4-538,-4-4 0,0-3 1,3-1 537,1-4 0,2-1 0,2-1 0,1 0 0,5 0 0,1 0 0,0-2 0,-2-2 0,10-4 0,-3-3 0,0-1-723,3 2 1,0-1 0,-5-1 722,2-7 0,1-3 0,-19 3 0,3-2 0,2-1 0,-1 0 0,0-2 0,1 0 0,0 0 0,1-3 0,-2 1 0,1-1 0,1-1 0,-1 0 0,-3 1 0,16-6 0,-4 0 0,-3 1 0,-6 2 0,-2 0 0,-5 3 0,-5 3 0,-3-1 0,4-9 0,-4-4 0,-4-1 0,-3-4 0,2-10 0,-5-6 0,-8-8 0,-5-1 234,-3 12 0,-3 1-234,-4-9 0,-4 1 0,-5 15 0,-4 1 569,0-10 1,-7 1-570,-13 1 0,-9 3 0,9 13 0,-2 1 0,-5 4 663,-8 3 0,-5 5 1,-5 3-664,7 7 0,-5 1 0,-2 2 0,1 2 0,3 1-1269,-15 2 0,2 3 0,-2 2 1269,4 0 0,-3 1 0,0 2 0,2 4 0,10 4 0,1 3 0,2 2 0,-1 0-910,1 2 1,0 1-1,0 1 1,0 0 909,-2 3 0,-1 1 0,1 0 0,5-2 0,4-2 0,3 0 0,6-3 0,-16 19 0</inkml:trace>
  <inkml:trace contextRef="#ctx0" brushRef="#br1" timeOffset="56914">19270 6598 8191,'-6'-5'0,"-4"4"5063,9 1-5063,-4 6 2818,11 14-2818,-5 22 0,3-5 0,-1 6 0,-3 20 0,0 4 59,0-22 1,0 1 0,0-2-60,0 17 0,0-1 3011,0-4 0,0-6-3011,0-1 0,0 1 0,-14-35 0,-4-21 0,-9-7 2302,6-5-2302,1 1 0,13 20 0,-2 2 0,9 16 0,0-1 0,12 9 0,13-7 0,-2 3 0,22-16 0,-26-10 0,27-20 0,-12-11 0,4-11 0,-11 7 0,-14 10 0,-2 6 0,-9 13 0,4-2 0</inkml:trace>
  <inkml:trace contextRef="#ctx0" brushRef="#br1" timeOffset="59914">19753 8694 8191,'-11'-6'0,"5"-4"5063,1 27-5063,14 0 1409,-8 16 0,0 6-1409,7-3 0,1 0 0,-2 30 1719,2-17-1719,1-43 6784,11-27-6784,6-6 0,6-8 0,1 0 0,2-4 0,0 1-938,-1 0 1,0 1 0,1 0 937,3-1 0,1 0 0,-2 3 0,2-3 0,0 3 0,6-3 0,-2 3 0,-12 12 0,-3 2 0,22-23 0,-38 42 0,-13 8 0,-20 30 703,7-2 0,-9-1 0,13-16 0</inkml:trace>
  <inkml:trace contextRef="#ctx0" brushRef="#br1" timeOffset="60697">19450 10186 8191,'0'-10'0,"5"13"5063,-4 4-5063,10 31 2818,0-7-2818,6 3 1719,8-13-1719,38-40 0,-30 8 0,3-3 2280,14-15 0,3-4-2280,-6 0 0,3-4 0,-3 5 0,4-3 0,-3 0-192,-8 5 0,-3-1 0,1 2 192,3 2 0,0 1 0,-5 2 0,-4-4 0,-7 9 0,-5 19 0,-12-2 0,-8 17 0,-2-4 0,-2-5 0,4-1 0</inkml:trace>
  <inkml:trace contextRef="#ctx0" brushRef="#br1" timeOffset="61314">19355 12176 8191,'0'-21'0,"0"10"0,0 2 0</inkml:trace>
  <inkml:trace contextRef="#ctx0" brushRef="#br1" timeOffset="62246">19574 11487 8191,'5'-2'0,"7"13"5063,12 31-5063,0 14 0,-6-24 0,-2-1 0,-4 17 2818,12-26-2818,-21-4 1719,10-25-1719,-11-11 0,2 3 0,-4-10 0</inkml:trace>
  <inkml:trace contextRef="#ctx0" brushRef="#br1" timeOffset="62414">19731 11527 8191,'-12'15'0,"2"-5"5063,-21 48-5063,2 2 0,4-18 0,-2 0 1409,8-9 0,0-2-1409,-5 3 0,2-6 0,7-11 0,2 1 0</inkml:trace>
  <inkml:trace contextRef="#ctx0" brushRef="#br1" timeOffset="63031">19741 12952 24575,'28'42'0,"2"3"0,9-17 0,-11-2 0,7-21 0,-16-29 0,-11-9 0,-21 21 0,-20 31 0,-11 27 0,18-16 0,0-2 0,-13 12 0,7-16 0,2-1 0,1-3 0,-8 4 0</inkml:trace>
  <inkml:trace contextRef="#ctx0" brushRef="#br1" timeOffset="66899">19101 13842 8191,'-5'-11'0,"4"-3"5063,-9 12-5063,4-2 2818,-9 30-2818,-4 10 859,8-4 1,1 3-860,2 10 0,1 0 0,-1 10 6784,8 3-6784,5-38 0,10-8 0,7-1 0,17-25 0,-15 4 0,4-24 0,-9 4 0,-11-24 0,-2 6 0,-7 4 0,-15 19 0,9 18 0,-13-4 0,4 10 0,-6 1 0,4 10 0,6-3 0,6 3 0</inkml:trace>
  <inkml:trace contextRef="#ctx0" brushRef="#br1" timeOffset="68181">22585 13796 8191,'-5'-12'0,"4"54"2484,-2-9 0,1 5-2484,1 18 0,2 3 0,-1-9 0,0-4 0,0 15 2830,0-29-2830,0-21 432,0-10 1,0 2 0,0-8-1</inkml:trace>
  <inkml:trace contextRef="#ctx0" brushRef="#br1" timeOffset="69380">26779 13899 8191,'-11'-11'0,"1"5"5063,-1 2-5063,0 8 2818,-8 15-2818,11 7 859,-6 5 1,0 2-860,11 20 3392,-3-18 0,3-3-3392,14 3 0,2-15 0,7-15 0,-4-5 0,17-13 0,-4-17 0,5-23 0,-23 15 0,-5-1 0,-4-14 0,-14-5 0,-15 39 0,-7 3 0,-7 10 0,5 19 0,10-5 0,12 6 0,9-9 0</inkml:trace>
  <inkml:trace contextRef="#ctx0" brushRef="#br1" timeOffset="70698">19746 14013 24575,'4'11'0,"2"0"0,5-1 0,0 1 0,0 0 0,-1-5 0,2 8 0,4-12 0,1 7 0,1-18 0,-8-3 0,-8-4 0,-8 5 0,-5 6 0,-4 5 0,-20 33 0,6-13 0,-8 25 0,10-8 0,17-22 0,-2 7 0</inkml:trace>
  <inkml:trace contextRef="#ctx0" brushRef="#br1" timeOffset="81563">23047 6442 8191,'0'-11'0,"0"0"5063,0 15-5063,0 35 0,0 1 0,0 6 0,-3-1 0,-2 5 0,0 3 0,1 10 0,-1 3 0,0-1 663,1-9 0,-1-1 0,0-1-663,-2 0 0,0-2 0,1-5 736,3-8 0,-1-6-736,-6 9 6251,6-22-6251,-1-9 0,-1-10 0,-5-2 1043,-1-15-1043,1 4 566,-6-3-566,5 4 0,-8 5 0,8 2 0,1 13 0,6 2 0,5 19 0,0-3 0,10 1 0,9-13 0,3-9 0,30-33 0,-23 7 0,-1-2 0,3-5 0,-2 0 0,-3 1 0,-3 3 0,1 4 0,-18 5 0,-2 8 0,-4 0 0,0 1 0</inkml:trace>
  <inkml:trace contextRef="#ctx0" brushRef="#br1" timeOffset="89862">23624 8593 24575,'25'29'0,"-4"-2"0,9 4 0,-12-10 0,-7-6 0,3-3 0,-7-1 0,3 1 0,-5-6 0,-5-1 0</inkml:trace>
  <inkml:trace contextRef="#ctx0" brushRef="#br1" timeOffset="90532">23767 8592 24575,'-16'20'0,"-8"10"0,4 7 0,-5 7 0,5-13 0,10-2 0,-11 11 0,8-13 0,-9 10 0,11-25 0,7-7 0</inkml:trace>
  <inkml:trace contextRef="#ctx0" brushRef="#br1" timeOffset="91429">23676 9929 24575,'19'25'0,"6"22"0,-5-19 0,0 2 0,4 10 0,-1 0 0,12 15 0,-10-11 0,-10-34 0,-13 0 0,8-9 0,-10 4 0</inkml:trace>
  <inkml:trace contextRef="#ctx0" brushRef="#br1" timeOffset="91632">23885 10027 24575,'-6'5'0,"-5"22"0,-9 6 0,-6 25 0,-3-21 0,7 1 0,8-18 0,-4 6 0,9-9 0,-2-2 0,11-10 0</inkml:trace>
  <inkml:trace contextRef="#ctx0" brushRef="#br1" timeOffset="94672">23379 11540 8191,'0'-10'0,"0"17"5063,0 10-5063,9 36 0,-7-10 2818,13 5-2818,-14-20 1719,10-7-1719,-10-5 6784,9-5-6784,16-32 0,-1-3 0,3-5 0,3-1 0,3-2 0,1-2-1050,5-6 1,1-1-1,0 2 1050,-5 6 0,0 1 0,-1 2 0,11-8 0,-4 4 0,-2 4 0,-10 11 0,-13 10 0,-5 17 0,-7-3 0,-5 11 0</inkml:trace>
  <inkml:trace contextRef="#ctx0" brushRef="#br1" timeOffset="98364">23572 12792 24575,'17'20'0,"14"25"0,6 7 0,-16-23 0,0-1 0,13 14 0,-7-14 0,-14-11 0,0-3 0,-13-9 0</inkml:trace>
  <inkml:trace contextRef="#ctx0" brushRef="#br1" timeOffset="98582">23797 12925 24575,'-19'18'0,"-4"10"0,-14 10 0,8-4 0,-3 4 0,-12 6 0,-1 2-896,14-13 0,1 2 1,0-2 895,-12 9 0,4-3 0,0 13 0,25-37 0,13-6 0</inkml:trace>
  <inkml:trace contextRef="#ctx0" brushRef="#br1" timeOffset="101063">23401 14079 24575,'6'5'0,"10"15"0,-8 7 0,11 15 0,-6-1 0,-5-14 0,3-7 0,-10-6 0,9-12 0,-9 2 0,31-27 0,-3-14 0,-2 9 0,7-5 0,1 1-560,2-2 1,2 0 0,0-1 559,8-5 0,2 0 0,-1 3 0,-7 8 0,-1 4 0,-3 1 0,1-1 0,-5 5 0,-1 10 0,-26 6 0,-1 4 0</inkml:trace>
  <inkml:trace contextRef="#ctx0" brushRef="#br1" timeOffset="149762">19615 8183 24575,'-5'-6'0,"-6"1"0,-5 5 0,-1 0 0,2 0 0,4 0 0,-13 0 0,-20 0 0,11 4 0,-3 2 0,2-5 0,-1 0-827,-6 3 0,1 2 827,7 0 0,0-1 0,-7-5 0,-2 3-196,6 9 1,-3 3 195,-3-6 0,-4 0 0,1 1 0,-10 11 0,-1 2 0,7-6 0,-2 2 0,4-1-542,-3 3 1,5 0 541,5 1 0,4-1 0,-11 6 0,-3 16 0,1-3 0,18-5 0,0 2 0,6-7 0,2 0 238,1 2 1,2-1-239,-6 15 378,7 9-378,0 5 1136,8 1-1136,3 3 0,8-30 0,13 7 0,-10-24 1137,19 8-1137,6-3 0,14 7 0,7-2 0,7-10 0,-8 6 0,-9-13 0,2-1 0,-2 4 0,2 1 0,15 1 0,5-2 0,4-7 0,0-1-1188,-7 7 0,1-2 1188,7-8 0,0-1 0,-16 5 0,1 0-486,-1-5 1,4-2 0,1 1 485,1 0 0,3 0 0,4 0-1103,-7 0 0,5-1 0,3 1 0,-2 0 0,-4 1 1103,-2 1 0,-3 2 0,-1 0 0,2-1 0,11-2 0,2-1 0,0 0 0,-7 2-556,-9 2 0,-4 1 0,0-1 556,0-3 0,1-2 0,2 1-17,3 0 1,3 0-1,3 0 1,-1 0 16,4 0 0,0 0 0,2 0 0,3 0 0,-13 0 0,4 0 0,1 0 0,0 0 0,0 0 0,-4 0-366,2 0 1,-1 0-1,-2 0 1,-1 0-1,1 0 366,13 0 0,1 0 0,-3 0 0,-3 0 0,0 0 0,-4 1 0,4-2 460,0-2 1,4-1-1,1 0 1,0 1-461,-2 2 0,1 1 0,0 0 0,3-2 0,-15-1 0,2-2 0,2 0 0,-1-1 0,-1 2 0,-3 0-210,12 3 1,-4 0 0,-2 1 0,1-1 209,-4-2 0,0-1 0,-1 0 0,-4 2 0,-1 1 0,-4 1 0,3 1 0,14-1 0,2 0 0,1 0 78,-1 0 0,0 0 0,3 0-78,-6 0 0,2 0 0,0 0 0,-1 0 0,-4 0 0,0 0 0,-2 0 0,-1 0 424,8 0 1,-2 0 0,-2 0-425,-5-1 0,-1 1 0,-4 1 0,1 4 0,-1 1 487,-5-4 1,3-2 0,-1 1-488,-2 3 0,0 1 0,0-2 0,2-2 0,0-2 0,-1 1 0,17 0 0,-1 0 0,1 1 0,-2-2 0,-12-5 0,2 0 0,1 5 0,5 2 0,-1-4 0,-9-3 0,0-3 0,1 1 0,14 3 0,3 1 0,-1-1 207,2-3 1,-1-1 0,-2-1-208,-11-1 0,-2-1 0,0 3 0,1 3 0,-1 2 0,-3-3 451,4-11 0,0 0-451,-1 11 0,4 4 0,0-4 0,-3-4 0,-1-3 0,3 1 0,-4 4 0,1 1 0,1 0 0,-2-1 0,14-8 0,-1-1 0,-2 0 0,-8 3 0,-2 1 0,-1-2 0,1-4 0,-1-1 0,-3 1 0,4-2 0,-4 1 0,2-3 0,-4 2 0,16-8 0,-5 2 0,-17 9 1173,-10 3 0,2-2-1173,3-4 0,0-1 388,1-3 0,-2-1-388,-6 4 0,-3 1 0,2-7 3641,-19 0-3641,-29-13 645,-9-10-645,3 19 0,-2 1 0,5 8 0,0 1-323,-3-3 1,0 1 322,-23-10 0,3 5 0,-9 1 0,12 9 0,-3 3 0,-4-1-1210,-1 1 1,-5 0 0,0 0 0,2 1 1209,7 2 0,2 2 0,0-1 0,-1 2 0,-3-1 0,-2 1 0,1 0 0,4 3 0,-16-1 0,0 2 0,19 0 0,-4-2 0,-2 1 0,0 0-442,-1 2 0,0 0 0,-1 0 1,-2 0 441,2-1 0,-2 0 0,-1-1 0,-1 1 0,0-1 0,-5 1 0,-1-1 0,0 0 0,0 1 0,4 1-806,-2 1 0,2 1 0,1 1 0,0-1 806,-3 0 0,-1 0 0,1 1 0,5 1 0,1 1 0,4 2 0,-4-1-308,0 0 0,-3 0 0,-1 0 0,-1 0 308,-1 0 0,-1 0 0,0 0 0,-3 0 0,3 0 0,-2 0 0,-1 0 0,-1 0 0,1 0 0,0 0 0,-1 0 0,1 0 0,1 0 0,2 0 0,-2 0 0,2 0 0,1 0 0,-2 0 0,5 0 0,-2 0 0,-1 0 0,2 0 0,1 0 0,-3 0 0,2-1 0,0 1 0,-2 1 0,3 1 0,-1 0 0,-1 1 0,0 0 0,1 0 0,1 0 0,-1 0 0,1 0 0,1 0 0,3 1 0,-3-1 0,3 1 0,0 0 0,-2 1 0,-6 2 0,-2 1 0,1 1 0,6-1 0,5 0 0,6 0 0,-3-1 0,-12 1 0,-3-2 0,0 4 0,15 2 0,0 2 0,-1 0 0,-1-3 0,-5-4 0,-2-3 0,0-1 0,0 4 0,2 5 0,-1 3 0,2 0 0,-1-2-79,1-4 1,0-2 0,1 0-1,4 1 79,1 3 0,4 2 0,-4-1 0,0-2 0,-4 1 0,-1-1 0,4 1-69,-5 2 0,3 0 0,0 0 0,2-3 1,1 0-1,6 0 0,11 0 0,1 0 0</inkml:trace>
  <inkml:trace contextRef="#ctx0" brushRef="#br1" timeOffset="153427">19349 11070 8191,'-9'-6'0,"2"1"5063,-9 5-5063,6-4 2818,-1 2-2818,-4-2 1719,-19 4-1719,2 0 6784,-33 8-6784,32 0 0,-1 1 0,-13 4 0,-1 1 0,0 5 0,0-1 0,5-3 0,1 0-358,4 2 0,3 2 358,-21 9-2,19-5 1,-2 3 1,-4-1 0,0 2 0,-5 5 0,1 1 0,6-3 0,4-2 0,-11 10 0,19-4 0,22-17 0,-7 6 0,13-2 716,-4-4-716,10-1 3,-4-6-3,9 6 0,-4 1 0,9-6 0,0 16 0,6-18 0,10 24 0,20-9 0,-17-8 0,3 1 0,17-1 0,5-2 0,2 1 0,1-2-933,-4-6 0,-1 0 933,-2 4 0,-4 0 0,-14-10 0,0 0-153,14 9 1,4 2 152,8-4 0,5-2 0,-15-1 0,4 0 0,0-1-980,4 1 0,1-1 0,-2-1 980,-12-3 0,-1-1 0,0 2 0,10 2 0,2 2 0,-2-2-477,-9-1 1,-2-2 0,3 1 476,14 3 0,2 1 0,-2-2 0,-13-2 0,-3-2 0,1 1-447,2 0 1,0 0 0,-2 0 446,3 0 0,-1 0 0,5 0 0,0 0-219,-2 0 1,3 0 218,-6 0 0,3 0 0,2 0 0,8 0 0,2 1 0,2-2-270,-8-2 1,2 0-1,0-1 1,-1 1 269,-7 2 0,-1 1 0,-1-1 0,-1 0 0,14-3 0,-2-1 0,-4 1 287,2 5 0,-1-2-287,-8-2 0,3-1 0,0 0 0,-1 3 0,0 0 0,1 0 0,4-3 0,2 0 0,-1 0 0,0 3 0,-1 2 0,-4-1 0,5 0 0,-3 0 805,-2 0 0,-2 0-805,-15 1 0,0-2 0,18-4 0,4-1 0,6 5 0,2 0 0,-15-3 0,2 0 0,0 1 0,1 2 0,0 1 0,-2 1 0,5-1 0,-2 0 0,-10 0 0,2 0 0,-3 0 73,9 0 1,-1 0-74,11 0 0,1 0 0,-19 0 0,0 0 0,-2 0 0,6 0 0,-1 0 0,1 0 0,-2 0 0,16 0 2031,-17 0 0,2 0-2031,0 0 0,1 0 0,15 0 0,0 0-76,-17 0 1,-1 0 75,-6 0 0,-2 0 0,17 0 602,-13 0 1,3 0-603,-2-1 0,1 2 0,14 3 0,2 2 0,-4-5 0,-2 0-64,-11 4 0,-1 0 64,-2-5 0,-2 0 0,17 10 31,-16-9 0,1 0-31,1 4 0,3 0 0,18-4 0,2-2 0,-3 1 0,-1 0 278,-5 1 0,1-2-278,9-3 0,-1-3 0,-12 1 0,1 0 0,10 0 0,1-2 0,-7-4 0,-4-1 0,-14 7 0,-3 0 0,0-1 0,-3-3 0,14-13 0,-12 12 0,1-1 0,-2-5 0,0-2 0,7-2 0,0 2 0,17-11 0,-3 2 0,-26 11 928,7-5-928,-13 3 0,1-5 0,-2-1 0,-15-14 0,5 3 529,-19-30-529,-5 29 0,-11-12 0,0 29 0,-3 2 0,-4 2 0,0 2 0,-5-1 0,-11 3 0,-5 0 0,4-1 0,-5-1 0,0 1-1459,-2 2 0,-1 0 0,2 0 1459,7-2 0,1 0 0,0 1 0,-15 2 0,4-2-118,18-4 1,0 0 117,-18 7 0,-4 2 0,-2-8 0,-3 0-959,6 9 1,-4 2 0,1-1 958,9-3 0,2-1 0,-1 3 0,0 4 0,0 2 0,1-1-283,-12-6 0,-1 1 283,11 5 0,-3 2 0,1-1 0,1-3 0,-1-2 0,-1 1 401,-7 3 0,-1 1 1,4-2-402,-4-4 0,4 1 0,4 4 0,5 2-67,-8-1 67,-6 0 0,8 0 0,10 0 0,-4 0 0,-6 0 0,-3 0 0,6 0 0,-3 0 0,0 0 86,-6 0 0,0 0 0,2 0-86,11 0 0,2 0 0,-1 0 0,-12-1 0,-1 1 0,0 1-376,9 2 0,0 2 0,-2-1 376,3-3 0,-1 0 0,-2-1 0,0 1 0,-5 1 0,-1 1 0,0 1 0,2-1 0,-10 2 0,2-1 0,1 0-158,-1-3 0,0 0 0,4 0 158,15 3 0,3 1 0,-3-1 0,-12-3 0,-4-1 0,1-1-365,3 1 0,-1 0 0,-1 0 365,6 0 0,-2 0 0,-1 0 0,1 0 0,-1 0 0,0 0 0,1 0 0,2 0 0,-3 0 0,2 0 0,-2 0 0,5 0 0,-2 0 0,1 0 0,1 0 0,-5 0 0,3 0 0,-3 0 0,9 0 0,-2-1 0,-1 1 0,1 1 0,-17 2 0,0 2 0,5-1 0,16-3 0,4-1 0,-2 2 0,-7 1 0,-1 1 0,3 0 1013,-8 2 0,1-1-1013,-8-3 0,-1-1 0,1 4 0,2 1 0,10-1 0,2 0 0,8-5 0,1 2 910,-7 8 1,0 0-911,6-8 0,-1-2 0,-12 5 0,-1 0 0,1 1 0,0-2 0,11-3 0,3 1 0,-14 8 0,31-10 0</inkml:trace>
  <inkml:trace contextRef="#ctx0" brushRef="#br2" timeOffset="165778">24786 4859 24575,'23'13'0,"-1"9"0,3 7 0,2 3 0,1 5 0,2 4-1345,1 3 0,2 4 1,2 2-1,0 2 1345,-1-2 0,1 3 0,1 1 0,1 2 0,0-1-427,-3-5 0,0 1 1,0 0-1,1 0 0,0 1 1,1 0 426,2 2 0,1 0 0,0 1 0,0-1 0,0 0 0,1 0 0,-2-3 0,0 0 0,0-1 0,0 0 0,0-1 0,-2-2 174,0-1 1,-1 0 0,-1-2 0,-1-2-1,-2-1-174,10 10 0,-3-2 0,-5-1 0,-7-3 0,-3 0 0,-1 3 0,-4-1 0,-2 3 0,1 3 0,2 4-652,-1-3 0,1 4 0,2 3 1,0 2-1,1 3 0,1 1 652,-4-11 0,1 4 0,0 0 0,1 3 0,0 0 0,1 1 0,-1 1 0,1-1 0,0 0-205,-1-4 1,0 1 0,0 0 0,0 1 0,0 0-1,1 0 1,0 0 0,0 0 0,0-1 0,0 0 204,1-1 0,0 1 0,1-1 0,0 1 0,0 0 0,0-2 0,-1 0 0,1-1 0,-1-1 0,0-3 0,5 12 0,-1-1 0,1-1 0,-1-2 0,-1-3 0,0-3 0,-1-4 358,5 8 1,-1-5-1,-2-4 1,0-2-359,0 1 0,-1-2 0,0 0 0,1 5 0,0 1 0,2 5-364,-3-6 1,2 3-1,1 4 1,2 3-1,0 2 364,-6-12 0,1 2 0,1 2 0,0 1 0,1 2 0,0 0 0,0 2 0,0-1-40,-2-6 0,-1 1 1,1 0-1,1 2 1,-1-1-1,1 2 1,0-1-1,0 0 0,0 0 1,-1 0 39,1 0 0,0 0 0,0 0 0,0 1 0,0-1 0,0 0 0,1 0 0,-1 0 0,0-2 0,1 1 0,1 1 0,0 2 0,1-2 0,0 1 0,0-1 0,0-2 0,-1-1 0,-1-1 0,0-2 391,6 10 1,0-2 0,-1-2 0,-1-2-1,-1-4 1,-2-3-392,2 1 0,-1-5 0,-3-3 0,-4-2 183,5 14 0,-11-5-183,-15-14 0,-4 1 1542,2 6 0,0 2-1542,0 7 0,0 1 3091,0 2 0,0 0-3091,3 4 0,3 2 0,5 5 0,4 0 0,5-1 0,4-2 0,3-4 0,5-4 0,3-4 0,0-5 0,1 5 0,-1-17 0</inkml:trace>
  <inkml:trace contextRef="#ctx0" brushRef="#br2" timeOffset="168596">28612 4838 24575,'-42'47'0,"14"-12"0,-3 7 0,0 1 0,-2 6 0,-2 4-1362,2-1 1,-1 3 0,-1 3-1,1 1 1362,5-7 0,0 2 0,1 2 0,-1 0 0,1 2-428,2-3 0,-1 1 0,1 2 0,0 0 0,1 0 0,0 1 428,2 1 0,0 0 0,0 0 0,1 1 0,1 0 0,1 0 0,1-1 0,0 0 0,1 0 0,1 0 0,0 0 0,0-1 10,1-3 0,1 1 0,0-1 0,0 0 0,2-2 0,0-2-10,-2 13 0,2-3 0,1-2 0,0-4 0,1 1 0,1-5 0,1-5 0,2-4 0,-1-4 0,-1-1 0,-2 2 0,-2 2 0,-4 4 0,0 3 25,-1 1 0,-1 4 0,-1 3 0,-1 1-25,1 0 0,0 2 0,-2 2 0,1 1 0,0 0 56,3-5 1,-1 2 0,0 0 0,1 1 0,0-1-1,1 0-56,2-4 0,0 2 0,0-1 0,2-1 0,0-1 0,0-2 251,-2 14 1,2-1 0,0-3 0,1-4-252,1 1 0,2-4 0,-2-1 0,0-7 0,-1-1 0,-2 2 0,-3 11 0,-3 2 0,0 4 0,3-5 0,-1 2 0,0 2 0,1 1-351,2-10 1,1 1 0,0 0 0,0 0-1,2 0 351,0-2 0,1 1 0,1 0 0,0-1 0,1-1 0,-1 12 0,2-1 0,0 0 0,0-3 226,1-6 1,1-1 0,0-1 0,-2-1-227,-2 1 0,0 0 0,-2-1 0,-1 1 0,-3 2 0,-1 0 0,-1 1 0,-1 1 91,1-7 0,-2 1 0,0 0 0,0 2 0,-1 0-91,-1 6 0,-1 2 0,0 1 0,1 0 0,0-1 0,2-2 0,1 0 0,0 0 0,1-1 0,0-2 154,-1 7 0,1-1 1,0-2-1,2-3-154,1 0 0,0-2 0,2-3 0,-1 11 0,-1-2 271,3-16 0,-1 0 0,-1 3-271,0-2 0,0 1 0,0 3 0,-1 2-286,-2 4 1,0 2 0,0 3 0,-1 0 0,0 1 285,4-10 0,-1 1 0,0 0 0,0 1 0,0-1 0,1-1 0,-2 10 0,0-1 0,1 0 0,0-2 0,0 0 335,-1 6 1,0-1-1,1-2 1,1-4-336,0 1 0,1-4 0,-1-3 0,-2 11 0,-1-6 0,3-16 0,0-5 1216,-9 15-1216,8-19 3084,4-13-3084,6-9 1251,1-3-1251,3-3 0,0-2 0,1-2 0</inkml:trace>
  <inkml:trace contextRef="#ctx0" brushRef="#br2" timeOffset="171761">28469 8737 24575,'66'-3'0,"0"0"0,-1-1 0,-10 2 0,-3 1 0,-10-4 0,3-12 0,-31 1 0,-14 4 0,-5 2 0,4-4 0,-8 11 0,12-6 0,-2 14 0,10 6 0,0 5 0,-5 5 0,-14 3 0,0-12 0,-11 6 0,8-17 0,0 4 0,5-5 0,1 0 0</inkml:trace>
  <inkml:trace contextRef="#ctx0" brushRef="#br2" timeOffset="172529">30234 8445 8191,'-20'-6'0,"6"6"5063,-7 15-5063,9 2 2818,4 16-2818,2-3 1719,6 26-1719,33-3 3392,-11-22 0,6-3-3392,16-9 0,4-6 0,-8-1 0,0-5-607,1-10 1,-2-4 606,12-11 0,-22-4 0,-4-6 0,-9-7 0,-7-4 0,-3-11 0,-10-2 0,-15 1 0,-7 4-322,-1 9 1,-3 5 321,-1 11 0,-1 7 0,-22 5 0,-12 10 0,1 13 0,11-5 293,23 10 0,26-12 0,5-1 0</inkml:trace>
  <inkml:trace contextRef="#ctx0" brushRef="#br2" timeOffset="174747">31156 9750 15209,'-65'14'0,"0"-1"0,0 1 0,0-1 0,7 0 0,5 0 0,5-3 0,3-3 0,1 0 0</inkml:trace>
  <inkml:trace contextRef="#ctx0" brushRef="#br2" timeOffset="175595">30093 9942 8191,'-11'0'0,"-4"6"5063,-7 15-5063,-4 12 2818,8 9-2818,10-5 0,3 2 859,4-4 1,2 1-860,5 8 0,3-1 0,8 10 0,10-20 6784,8-26-6784,-3-14 0,12-26 0,-26 5 0,-3-5 0,-2 1 0,-2-1 0,-5-4 0,-2 1 0,-4-20 0,-18 7 0,-4 7 0,-18 21 0,-8 8 0,3 28 0,5-11 0,5 23 0,13-23 0,7 8 0,6-12 0</inkml:trace>
  <inkml:trace contextRef="#ctx0" brushRef="#br2" timeOffset="177876">30243 11277 8191,'-11'-5'0,"0"4"5063,0-4-5063,0 5 2818,5 5-2818,-4-4 1719,9 13-1719,-4-7 6784,5 29-6784,0 25 0,6-21 0,3 1 0,7 3 0,2-3 0,9 6 0,8-22 0,-11-25 0,20-35 0,-18 11 0,-1-3 0,0-7 0,-4-3 0,-6 4 0,-5 0 0,-10-23 0,-11 27 0,-13-7 0,-3 23 0,3 2 0,4 5 0,5 6 0,3 0 0,2 0 0,5 0 0</inkml:trace>
  <inkml:trace contextRef="#ctx0" brushRef="#br2" timeOffset="183227">30219 12550 8191,'0'19'0,"0"7"4384,0 30-4384,10 0 1449,-4-16 0,1 1-1449,5 22 900,-4-29 1,-1-2-901,-6 1 0,4-22 0,-5-6 0</inkml:trace>
  <inkml:trace contextRef="#ctx0" brushRef="#br2" timeOffset="187810">9559 14804 24575,'-6'-5'0,"1"-1"0,0 0 0,4-3 0,-4 3 0,5-5 0,5-4 0,1 8 0,9-20 0,-4 23 0,5-22 0,-1 19 0,3-4 0,2 13 0,5 17 0,-5 25 0,-6-5 0,-2 6 0,-5 10 0,-3 4 0,3-1 0,-3-1 0,-3-9 0,-2-3 0,1 19 0,0-37 0,0-3 0,0-23 0,0-31 0,0-3 0,0-5 0,0-17 0,0-4 0,-1-8 0,2 2 0,5 14 0,3 2 0,-1-2 0,5 6 0,28 3 0,-10-1 0,3 29 0,9 36 0,-10 18 0,-11-4 0,2 8 0,-4 2-502,-6 0 1,-3 3-1,-1 0 502,2 3 0,-1 0 0,-1-2 0,0 8 0,-3-7 0,-5 2 0,4-32 0,-1-10 0,-4 4 0,4-14 0,-5 4 0</inkml:trace>
  <inkml:trace contextRef="#ctx0" brushRef="#br2" timeOffset="189110">10887 15203 8191,'3'-6'0,"-1"4"5063,18-10-5063,4 11 2818,6-6-2818,13 2 0,9 0 0,-11 0 0,3 0 0,3 0 115,3-1 0,2-1 0,3 0 0,-1 0-115,4-1 0,-1 0 0,2-1 0,-2 0 603,2 0 0,-1-2 1,0 1-1,-4-1-603,5 0 0,-3-1 0,-2-1 0,-5 1 0,-1-1 0,-5 0 0,0 0 0,-2 1 0,5-5 0,-2 1 0,-8 4 0,-2 2 0,19-10 0,-31 14 0,-28 6 375,-6 0 1,1 0 0,6 0 0</inkml:trace>
  <inkml:trace contextRef="#ctx0" brushRef="#br2" timeOffset="189342">12412 14728 8191,'0'-15'0,"0"3"5063,23 2-5063,8 31 1409,-4 1 0,0 7-1409,-1 15 0,-5 6 0,-5-3 0,-4-1 859,-2-7 1,-5-3-860,-18 22 6784,1-34-6784,-16 13 0,15-24 0,0 0 0</inkml:trace>
  <inkml:trace contextRef="#ctx0" brushRef="#br2" timeOffset="190076">13345 14727 24575,'1'-8'0,"-1"2"0,6 5 0,1 15 0,4 38 0,8 7-446,-13-18 1,0 0 445,5 15 219,-6-13-219,-4-18 0,4-19 0,-5-20 0,-1-17 0,2-9 0,8-19 0,6-3 0,0 2 0,3 2 0,5 2 0,3 7 0,11 5 0,-8 42 672,-7 24-672,9 31 0,-13-13 0,-1 2 0,-6-7 0,0 0 0,4 23 0,-15-34 0,0-4 0,0-4 0,0-4 0,0-2 0</inkml:trace>
  <inkml:trace contextRef="#ctx0" brushRef="#br2" timeOffset="190809">14140 14509 8191,'-5'-16'0,"-5"6"5063,-7 5-5063,-14 29 2818,2 2-2818,11 7 0,2 5 1719,-1 26-1719,14-29 0,2-1 0,3 9 6784,21-15-6784,8-9 0,11-8 0,-10 1 0,-14-12 0</inkml:trace>
  <inkml:trace contextRef="#ctx0" brushRef="#br2" timeOffset="191076">14271 14644 24575,'-3'27'0,"11"2"0,5-16 0,14 0 0,-5-18 0,1 4 0,-8-13 0,-11 7 0,-8-13 0,-16 6 0,-8 3 0,-4 10 0,11 2 0,12 4 0</inkml:trace>
  <inkml:trace contextRef="#ctx0" brushRef="#br2" timeOffset="191646">14449 14240 8191,'0'-26'0,"11"21"5063,2 46-5063,-6 0 0,-1 8 0,2-7 0,0 3 0,-2-1 962,-5 12 0,1-3-962,8-2 0,0-6 0,-8-6 1839,12-6-1839,-7-12 1600,5-4 0,-6-8 0,-2-9 0</inkml:trace>
  <inkml:trace contextRef="#ctx0" brushRef="#br2" timeOffset="192928">14633 14451 8191,'5'8'0,"-4"0"5063,10 27-5063,-1 4 2818,7-9-2818,-6 2 1719,7-26-1719,-11-1 6784,13-5-6784,-6-19 0,9-7 0,-9-8 0,0 15 0,-4 20 0,-4 11 0,13 11 0,-11-15 0,4 5 0</inkml:trace>
  <inkml:trace contextRef="#ctx0" brushRef="#br2" timeOffset="193342">14911 14291 24575,'0'35'0,"0"0"0,0 3 0,0 9 0,8 3 0,-6-13 0,12-9 0,-7-50 0,14-21 0,0-7 0,1 10 0,-5 26 0,6 14 0,-5 0 0,6 0 0,-9 0 0,-4 0 0,0-5 0,0-1 0,-5 0 0,-2 1 0</inkml:trace>
  <inkml:trace contextRef="#ctx0" brushRef="#br2" timeOffset="193893">15179 14192 24575,'4'26'0,"-2"13"0,2-9 0,-4 3 0,0-18 0,5-9 0,16-21 0,2-3 0,15-25 0,-9 13 0,3 0 0,-6 11 0,-1 12 0,-4 7 0,-10 6 0,7 0 0,-1-1 0,6-15 0,5-6 0,-9-23 0,6 6 0,-11-1 0,10 25 0,-6 19 0,-6 3 0,8 8 0,-18-10 0,7 1 0,-38 7 0,-24 4 0,21-7 0,-2-1 0,-5-5 0,2-1 0,6 6 0,6-15 0</inkml:trace>
  <inkml:trace contextRef="#ctx0" brushRef="#br2" timeOffset="195927">13437 15555 8191,'5'0'0,"-1"0"5063,40 0-5063,13-12 0,-19 3 0,7-3-99,-3-3 0,5-4 0,3-2 0,3 0 99,-2 2 0,2-1 0,3 0 0,1-1 0,2-1 0,-8 2 0,2 0 0,1-1 0,2 0 0,-1-1 0,1 1 0,-1 0 0,0 1 0,2-1 0,-1 1 0,1 0 0,-2 0 0,-1 1 0,-1 0-102,7-2 0,-1 0 1,-2 0-1,-1 2 1,-2 0 101,2 0 0,-2 1 0,-2 1 0,-6 1 0,7-2 0,-5 3 2044,-6 4 0,-5 3-2044,-9 0 0,-24 20 0,-46 17 0,19-8 0,-6 0 0</inkml:trace>
  <inkml:trace contextRef="#ctx0" brushRef="#br2" timeOffset="196447">14225 15624 24575,'10'48'0,"-4"7"0,-3 10 0,-2-12 0,-2 2 0,1 1-884,0 2 0,-1 0 0,2 0 884,2 8 0,1 1 0,-1-9 0,-2-9 0,0-6 0,4-2 0,0-6 844,0-2-844,10-27 0,46-28 0,-9 3 0,4-3-1048,4-4 0,2-1 1048,-15 9 0,2 0 0,-3 2 0,6-1 0,-2 1 0,7 0 0,-3 2 0,-18 7 0,-4-1 297,18-16 1,-38 22-1,-18-8 1</inkml:trace>
  <inkml:trace contextRef="#ctx0" brushRef="#br2" timeOffset="196662">15031 16173 8191,'16'0'0,"-5"1"5063,14 33-5063,-8 11 0,0 16 0,-9-12 0,-8-3 2818,0-24-2818,-4 2 1719,-4-5-1719,-3-12 0,4 3 0,2-10 0</inkml:trace>
  <inkml:trace contextRef="#ctx0" brushRef="#br2" timeOffset="197210">15579 15861 9028,'5'-6'0,"2"19"5119,0 9-5119,7 17 2691,-12 7-2691,7-14 0,-1 2 1605,-6 27-1605,13 1 6132,-13-27-6132,4-62 0,-6-29 0,5 14 0,1-3-469,-6-1 0,2 1 469,10 11 0,2 2 0,3-28 0,11 24 0,-3 13 0,-5 53 0,-1 8 0,-1 7 0,-7-6 0,-1 0 469,4 11 0,-2-5-469,-6-10 0,-1-20 0,-4-10 0,4-5 0</inkml:trace>
  <inkml:trace contextRef="#ctx0" brushRef="#br2" timeOffset="197412">16131 15883 24575,'45'-39'0,"2"0"0,8 8 0,-13 4 0,-17 12 0,-15 6 0</inkml:trace>
  <inkml:trace contextRef="#ctx0" brushRef="#br2" timeOffset="197666">16582 15494 24575,'0'39'0,"8"-1"0,-1 15 0,-1 5 0,0-17 0,-1 0 0,5 18 0,-3-4 0,-5-5 0,4-30 0,-6-14 0,0-1 0</inkml:trace>
  <inkml:trace contextRef="#ctx0" brushRef="#br2" timeOffset="198576">15111 16780 8191,'3'-5'0,"17"-5"2525,15-1 1,8-1-2526,12-5 0,4-1 0,3 1 0,1-1 272,-19 6 0,2-1 1,-2 1-273,14-2 0,1 0 0,-3 1 0,5-1 0,-2 0 284,-1 0 1,0 0-1,1-1-284,-8 2 0,2 0 0,0-1 0,-1 1 0,10-5 0,0 1 0,-5 0 0,7-2 0,-4-2 0,-14 2 0,-1-2 0,-2-1 2333,11-5 1,-2-4-2334,-14 3 0,0-2 0,0 0 0,0 2 0,0 0 0,-3 0 0,3-7 0,-4 0 0,-3 2 0,-3 1 0,5-19-65,-9 5 1,-2-5 64,-5 0 0,-1-4 0,-1 7 0,0-1 0,-5-2 0,-6 2 0,-5 0 0,-4 0 0,-7-4 0,-5 1 0,-4 3 0,-5 5 0,-4 3 0,-5 4 454,-9 2 0,-5 4 0,-3 5-454,-3 3 0,-2 6 0,1 3-295,8 7 0,0 4 0,-1-1 295,-4-1 0,-1 0 0,3 3 0,-4 6 0,-1 4-189,-2 0 1,-4 1 0,-1 3 188,1 4 0,-1 3 0,-2 2 0,5-3 0,-2 1 0,-1 1 0,1 0-824,1 2 0,0 1 1,2 0-1,3 1 824,-2 1 0,3 1 0,3 0 0,5-3 0,1 0 0,6 1 322,2 3 0,5 4-322,-7 12 0,0 5 0,12-13 0,1 2 0,2 3-241,1 7 0,3 3 0,0-3 241,-8 12 0,5-1 0,15 0 0,4-2 488,-2-14 0,3 0-488,7 11 0,5 2 0,4 2 0,5-1 0,4 1 0,5-2 0,8-7 0,3-5 1643,-10-13 0,2-6-1643,3-9 0,2-5 0,22 10 0,-3-16 0,8-5 0,-13-2 0,2-2 0,3-1-485,10-2 0,3-1 0,0-4 485,-17 0 0,1-2 0,-2 0 0,-2 0 0,0 0 0,-2 1 0,-2-3 0,2-5 0,-2-2 0,-8 3 0,1-2 0,4-12 0</inkml:trace>
  <inkml:trace contextRef="#ctx0" brushRef="#br2" timeOffset="226260">10565 2659 8191,'0'-11'0,"0"1"5063,0 30-5063,0 23 0,0 6 0,0 4 0,-5-5 0,-2 3 682,2 1 0,0 5 1,0-1-683,0-3 0,1-1 0,-2 3 174,0-2 1,0 2-1,-1 1 1,1 0-175,2-2 0,1 0 0,-1-1 0,1-1 1338,-2 3 1,-1-1 0,1-3-1339,-2 14 0,2-8 0,5-1 0,-8-1 0,6-22 815,-12 1-815,5-41 1582,-9-6-1582,-6-20 0,-7 7 0,-3 3 2163,-5 3-2163,9 10 0,-11-12 0,21 19 0,-8-10 0,22 18 0,1 6 0,22 30 0,0-6 0,12 9 0,-5-20 0,5-18 0,-11-1 0,26-31 0,-16 3 0,2-2 0,0-2 0,-1-1 0,1 1 0,-3 3 0,6-3 0,-22 21 0,9 0 0,-13 6 0,2 0 0</inkml:trace>
  <inkml:trace contextRef="#ctx0" brushRef="#br2" timeOffset="228958">12204 4844 8191,'-15'0'0,"8"-5"5063,-3-6-5063,10-6 2818,5-9-2818,9-17 0,9-15 0,-5 29 0,0-1 0,4-19 0,0-4 0,1 4 0,1-2 0,-7 9 0,-1-1 0,0 2 501,2-13 1,0 5-502,-2 10 0,-1 5 0,6-12 3214,-3 16 1,4-2-3215,3-6 0,3-3 0,13-6 0,4 0 0,-16 12 0,1 0 0,-1 2-1240,10-4 1,-1 2 1239,-1-3 0,0 2 0,-7 11 0,2 0-438,1-1 0,3-2 0,2 0 438,6 0 0,2 1 0,2-1 0,8-4 0,3 0 0,-2 2 0,-5 3 0,-1 2 0,1 1-546,-2 3 0,1 2 0,-2 1 546,9-4 0,3 2 0,-15 6 0,5 0 0,1 0 0,-1 0 0,1 1 0,-1 0 0,2 0 0,1-1 0,1 2 0,1-2 0,2 1 0,-1 0 0,-2 1 0,3 0 0,-1 0 0,-2 1 0,0 1-679,-3 2 1,0 1 0,-1 1 0,-2-2 678,5-3 0,-2-1 0,3 2 0,-4 4 0,2 2 0,2 1 0,-2-2 8,-3 0 1,0-1 0,0-1 0,2 2-9,8 1 0,2 0 0,-1 2 0,-1 0 0,-8 1 0,0 1 0,-3 1 0,-1-1 0,4 0 0,-2 0 0,-1 0 0,19 0 0,-4 0 475,-21-1 1,-2 2-476,8 4 0,0 0 1095,-12-5 0,-3 2-1095,4 7 0,-10-3 3478,-21-10-3478,-12-9 2561,-31-18-2561,24-1 0,-6 3 0,17 14 0,-9 4 0,9 0 0,-4 0 0,24 5 0,21 41 0,-12-11 0,1 2 0,-4 8 0,-2 0 0,14 19 0,-29-27 0,-2-11 0,-15 0 0,-36 11 0,5-11 0,-5 0 0,-16 3 0,-2-2 0,5-5 0,1-3 0,-4-1 0,7-3 0,10-4 0,2 0 0</inkml:trace>
  <inkml:trace contextRef="#ctx0" brushRef="#br2" timeOffset="229475">15472 2888 24575,'-6'0'0,"1"0"0</inkml:trace>
  <inkml:trace contextRef="#ctx0" brushRef="#br2" timeOffset="232628">1902 5575 24575,'5'-11'0,"1"-4"0,0-2 0,-1 1 0,-5 1 0,0 4 0,-5 5 0,-1-3 0,-9 7 0,-11-3 0,-27 35 0,21-11 0,1 5 0,-6 17 0,5 6 0,10-10 0,4-1 0,-2 25 0,26-25 0,18-28 0,29-23 0,-17-1 0,0-4 0,-3-1 0,-1-1 0,15-16 0,-28 24 0,-13 31 0,-1 21 0,-5-5 0,0 5-347,0 5 1,0 5 346,-3-2 0,-1 3 0,-1-2 0,-3 16 0,-2-2 0,-3 6 0,-4-5 0,3-28 0,0-5 0,-3 4 0,-2-28 0,8-9 0,-1-15 0,3 5 0,9-3 0</inkml:trace>
  <inkml:trace contextRef="#ctx0" brushRef="#br2" timeOffset="233025">2125 5895 24575,'0'-42'0,"0"9"0,-5 22 0,-6 7 0,-11 33 0,0 28 0,12-24 0,2 1 0,-2 27 0,10-29 0,9-26 0,-7 4 0,25-9 0,-6-9 0,22-25 0,-20 13 0,-2-10 0</inkml:trace>
  <inkml:trace contextRef="#ctx0" brushRef="#br2" timeOffset="233576">2202 5900 8191,'8'3'0,"-2"9"5063,-6 16-5063,5-2 2818,-4-11-2818,8-9 1719,-3-1-1719,11-19 6784,-5 6-6784,5-8 0,-6 12 0,5 4 0,6 15 0,13 1 0,12 3 0,-6-17 0,0-6 0,12-11 0,-21-5 0,-6-4 0,-12-15 0,-23 7 0,-3 10 0,-8 22 0,-11 22 0,11 2 0,0 16 0,14-14 0,10-10 0,15-7 0,-6-8 0,33-29 0,-26-22 0,4-6 0,-2-4 0,-14 13 0,-3 0 0,4-4 0,-2 4 0,-7 5 0,-4 33 0,2 40 0,-2 12 0,2-8 0,4 3-824,5-1 0,3-1 824,-3-1 0,0-2 0,13 14 0,-10-22 0</inkml:trace>
  <inkml:trace contextRef="#ctx0" brushRef="#br2" timeOffset="233926">2895 5875 24575,'23'-39'0,"-15"19"0,-14 36 0,-2 12 0,-5 23 0,18-30 0,1-11 0,5-10 0,13 0 0,-5-5 0,2-1 0,-12 9 0,-4 4 0,-4 10 0,4-6 0,-5-6 0</inkml:trace>
  <inkml:trace contextRef="#ctx0" brushRef="#br2" timeOffset="234242">1114 6671 24575,'46'-6'0,"0"0"0,0 0 0,9-2 0,4 1 0,4-2 0,2 0 0,-8 1 0,2-1 0,2 0 0,1-1 0,3 1 0,0 0-898,-6 3 0,2-1 0,2 1 0,0 0 0,1 0 1,-2 0-1,-1 1 0,-3-1 898,5 0 0,-2 1 0,-2-1 0,-1 1 0,-1 0 0,-2 1 411,6-1 1,0 1 0,-2 0 0,-7 0 0,-10 1-412,22-3 0,-57-2 0,-11 3 0</inkml:trace>
  <inkml:trace contextRef="#ctx0" brushRef="#br2" timeOffset="234841">2124 5024 10050,'0'-15'0,"9"1"5088,-7-6-5088,20-1 2525,-13-1-2525,14-10 0,-3 2 0,5-6 0,13-11 0,7-7 0,1 2-224,-9 10 0,0 1 0,5-4 224,0 1 0,6-5 0,3-1 0,-2 2 0,-3 6 0,3-3 0,-3 6 0,6-1 0,-12 10 0,5-2 0,3-1 0,0 1 0,1 1 0,-3 2 0,3 0 0,-1 2 0,-1 2 0,2-1 0,1 2 0,6-3 0,2 1 0,1 0 0,-1 2 0,-2 1 0,6-3 0,-2 2 0,-1 2 0,-1 2 1087,-6 5 1,0 1 0,-3 2 0,-4 0-1088,8-4 0,-5 2 0,-1 8 0,-12 1 0,-24 0 0,-6 5 0</inkml:trace>
  <inkml:trace contextRef="#ctx0" brushRef="#br2" timeOffset="235042">4144 3523 24575,'20'-8'0,"26"2"0,-11 6 0,9 9 0,-25-2 0,-51 32 0,-5-13 0,-3 0 0,-14 12 0,20-18 0,0-1 0</inkml:trace>
  <inkml:trace contextRef="#ctx0" brushRef="#br2" timeOffset="235426">2808 5180 8191,'9'6'0,"15"-20"4332,33-15-4332,-27 10 0,5-3 0,11-2 0,7-3 0,3 1 0,-12 6 0,2 1 0,2-1 0,2-1-361,6-4 1,5-1 0,1-2 0,0 1 0,-2 2 360,-8 5 0,-2 1 0,-1 0 0,1 1 0,0-1 0,1-2 0,0 0 0,0 1 0,0-1 0,1 2 259,4 1 0,1 1 0,1 0 1,-3 1-1,-4 0-259,7-4 0,-4 1 0,1-1 440,-5 3 1,4 0-1,-3 0 1,-11 3-1,11-8 1,-47 13-1</inkml:trace>
  <inkml:trace contextRef="#ctx0" brushRef="#br2" timeOffset="235627">4776 4367 8191,'26'-6'0,"-10"2"5063,21 4-5063,-13 12 2818,10 10-2818,-11 10 1719,-5 0-1719,-23-10 6784,-19-3-6784,-15 0 0,1-4 0,-4 1 0,1-2 0,1-1 0,5 0 0,3-2 0,-9 0 0</inkml:trace>
  <inkml:trace contextRef="#ctx0" brushRef="#br2" timeOffset="240508">293 5754 24575,'-16'5'0,"6"13"0,5 5 0,5 40 0,0 3 0,-6-5 0,4-8 0,-4-32 0,6 4 0,-5-7 0,4-3 0,-4-11 0</inkml:trace>
  <inkml:trace contextRef="#ctx0" brushRef="#br2" timeOffset="240775">234 5699 8191,'5'-12'0,"10"3"5063,10 43-5063,-7-9 0,-2 16 0,-5 6 0,-8-11 0,-3 0 1409,0 5 0,-3 0-1409,-3-6 0,-4-5 1719,-15 3-1719,1-9 6784,2-7-6784,0-10 0,9 2 0,4-9 0</inkml:trace>
  <inkml:trace contextRef="#ctx0" brushRef="#br2" timeOffset="241191">510 6112 24575,'20'-23'0,"-4"4"0,-1-10 0,-9 8 0,-15 9 0,0 3 0,-11 14 0,14 1 0,-3 9 0,7 6 0,2-3 0,19 6 0,-6-17 0,10 1 0,-6-17 0,-3-2 0,-2 16 0,-6-1 0,-6 20 0,0-9 0,5 0 0,1-7 0,13-12 0,-7-4 0,2-6 0,-9 9 0</inkml:trace>
  <inkml:trace contextRef="#ctx0" brushRef="#br2" timeOffset="241545">702 6081 9623,'5'25'0,"0"-2"5112,-5 23-5112,-10 17 1298,9-29 0,0 1-1298,-4 5 0,0-1 1526,5 14-1526,0-60 5718,0-54-5718,-1 5 0,2-2 0,6 10 0,1 2 0,-5 2 0,4 8 0,14 14 0,-9 8 0,-1 18 0,-5 2 0,-2 5 0,-4 5 0,-5-5 0,-1 0 0,-9-6 0,3-5 0,2-1 0,5-4 0</inkml:trace>
  <inkml:trace contextRef="#ctx0" brushRef="#br2" timeOffset="241741">879 5773 24575,'7'20'0,"5"19"0,-10-6 0,2 3 0,-2 1 0,-12 16 0,7 4 0,-6-25 0,4-22 0,3-5 0,-2-5 0</inkml:trace>
  <inkml:trace contextRef="#ctx0" brushRef="#br2" timeOffset="241858">862 6042 8191,'0'-16'0,"13"-8"5063,1 7-5063,23-11 704,-12 16 1,-1-1-1,-14 13 1</inkml:trace>
  <inkml:trace contextRef="#ctx0" brushRef="#br2" timeOffset="242909">411 5280 24575,'0'-11'0,"0"-4"0,0 3 0,9-15 0,13-2 0,6-19 0,10-4-837,-4 0 837,-15 24 0,2-1 0,13-14 0,3-3 0,-8 11 0,2 0 0,2-2 0,8-8 0,2-1 0,2 1-1231,-8 10 0,2 1 0,0 1 1,-2 2 1230,1-2 0,-2 2 0,0 2 0,21-11 0,-4 6 0,-3 0 0,-7 12 0,-18 12 0,-14 5 0,-8 5 0,-8 0 0</inkml:trace>
  <inkml:trace contextRef="#ctx0" brushRef="#br2" timeOffset="243126">1342 4274 24575,'15'-6'0,"1"1"0,1 5 0,-7 5 0,-5 5 0,-27 16 0,-23 18 0,9-16 0,0 0 0,-14 9 0,10-7 0</inkml:trace>
  <inkml:trace contextRef="#ctx0" brushRef="#br2" timeOffset="243426">529 5315 24575,'21'-18'0,"11"-8"0,2 1 0,1 2 0,5-2 0,8-5 0,4-2-354,-9 1 0,2-1 1,-3 2-1,2 3 1,-4 2-1,-8-2 1,0 1-1</inkml:trace>
  <inkml:trace contextRef="#ctx0" brushRef="#br2" timeOffset="243642">1212 4793 24575,'0'15'0,"4"2"0,7 5 0,1-5 0,-2 4 0,-11-4 0,-27 9 0,-19-5 0,-5 4 0,14-14 0,21-3 0</inkml:trace>
  <inkml:trace contextRef="#ctx0" brushRef="#br2" timeOffset="267439">21658 15896 8191,'-5'-21'0,"4"-1"5063,-4 55-5063,4 3 0,2 5 0,-1 6 0,0 7 318,0-4 0,0 6 0,0 3 0,0-1-318,0-6 0,0 0 0,0 1 0,0 2 0,0 2 0,0 4 0,0 0 0,0 1 0,0-4 0,0 3 0,1-2 0,-1-1 0,-1-1 0,-1-3 0,-1 0 0,-1-3 0,2-5 0,1 10 0,-1-7 958,-4-8 0,1-6-958,5-10 1529,0-27 0,0 2 0,0-17 0</inkml:trace>
  <inkml:trace contextRef="#ctx0" brushRef="#br2" timeOffset="267877">22263 15826 8191,'0'44'0,"0"-4"1264,0 9 1,0 12 0,0 1-1265,0-6 0,1 2 0,-2 2 0,-1-1 0,-2 4 0,1 0 0,0-1 0,2-7 0,1-1 0,-1-1 0,0-2 535,-3 4 1,-1-3-1,2-3-535,2 7 0,2-5 0,-1 12 1006,0-18 0,0-1-1006,0 21 2850,-3-26 0,1-4-2850,1-2 0,-4-23 0,5-5 0</inkml:trace>
  <inkml:trace contextRef="#ctx0" brushRef="#br2" timeOffset="268306">22984 15429 24575,'0'15'0,"0"49"0,-5-18 0,-2 5 0,6 3 0,1 6 0,-1-1-2065,-3-4 1,0-1 0,0 0 2064,-1 3 0,1 0 0,0-1 0,3-6 0,0 0 0,0 1 0,-2 13 0,-2 2 0,1 0-177,0-14 0,1-1 0,-1 2 0,2 0 177,1 4 0,1 1 0,0 0 0,-2-2 0,-5 8 0,-3-2 0,3-5 0,6 3 0,-1-7 0,-6-14 0,-1-7 1469,8-8-1469,-5-9 0,1-9 0,4-2 0,-4-4 0</inkml:trace>
  <inkml:trace contextRef="#ctx0" brushRef="#br2" timeOffset="268691">23780 15475 24575,'-10'56'0,"8"8"0,-9-6 0,0 6-1202,9-12 1,2 1 0,-1 3 1201,-1-7 0,-2 3 0,1 0 0,1 0 0,1 1 0,1 1 0,0-2 0,1-2 0,-1 0 0,0-4 0,0 0 0,0 23 0,0-6-198,0-22 0,0-4 198,-5 19 230,4-15 0,-4-35 0,5-2 0</inkml:trace>
  <inkml:trace contextRef="#ctx0" brushRef="#br2" timeOffset="268992">24475 15228 24575,'0'46'0,"0"0"0,0 0 0,-3 3 0,0 2 0,-1 3 0,1 3 0,-1 0 0,1 3 0,0 2 0,-1 0 0,1 1-1639,0-6 1,0 0-1,1 1 1,-1 0 0,0-1-1,1-3 1437,-2 14 0,0-2 0,0-1 1,2-2 201,1-1 0,1-1 0,1-2 0,-1-8 1361,0 5 1,0-7-1362,1-3 0,-2-7 408,-4-8 0,4-26 0,-4-5 0</inkml:trace>
  <inkml:trace contextRef="#ctx0" brushRef="#br2" timeOffset="269791">21271 15918 8191,'-11'-17'0,"11"3"4570,52-8-4570,7 10 0,9 3 0,-19 4 0,3 1 0,3-1-479,0-3 0,3-1 0,1 0 1,-1 1 478,-4 3 0,-1 1 0,1 0 0,4-2 0,-1-1 0,3-2 0,3 0 0,1-1 0,1 1 0,0 0-55,-7 2 1,1-1 0,0 1 0,1 1 0,1-1 0,0 0-1,3-1 55,-7 2 0,2-1 0,1 0 0,1 0 0,0 0 0,1 0 0,0-1 0,-1 1 0,0-1 0,0 0 0,1 0 0,0-1 0,1 1 0,-1-1 0,-1 0 0,-2 1 0,-1 0 0,-3 0 0,8-1 0,-3 0 0,-2 1 0,-1-1 0,-2 1 0,0 0 0,5-1 0,2 0 0,-3 1 0,-6-1 0,-8 1 89,1-4 1,-9 3-90,7 7 3244,-17-11-3244,-27 21 975,-6-6 1,0 8-1,1-5 1</inkml:trace>
  <inkml:trace contextRef="#ctx0" brushRef="#br2" timeOffset="270907">25037 15264 8191,'-6'-5'0,"-4"4"5063,9 5-5063,7 48 0,-5-19 0,1 5 101,1 20 1,1 11 0,0 3-102,-1-10 0,1 2 0,-1 3 0,0 0-284,-2-5 1,0 3-1,-1 0 1,0 0 0,1-3 283,2 6 0,1-1 0,0-3 0,-1-3 0,-2 5 0,-2-4 0,1-8 1992,0-11 1,0-4-1993,0-1 0,0-3 0,0 12 0,0-5 581,6-36 0,-5-3 0,6-12 0</inkml:trace>
  <inkml:trace contextRef="#ctx0" brushRef="#br2" timeOffset="271225">25972 14900 8191,'8'46'0,"-12"13"0,-3 9 516,9-14 1,1 2 0,-3 3-517,-4-6 0,-4 4 0,0 0 0,2-2 0,3 5 0,3-1 0,-1 3 0,-2-3 0,-1 4 0,1 0 0,0-2 637,2 6 0,1-2 0,1 1-637,-1-8 0,0 3 0,0-2 0,0-6 0,0 12 0,0-7 0,0-11 0,0-6 2139,0-2-2139,0-15 4803,0-5-4803,5-12 0,-4 2 0,4-9 0</inkml:trace>
  <inkml:trace contextRef="#ctx0" brushRef="#br2" timeOffset="271507">26438 15550 8210,'17'9'0,"1"51"1750,-5-29 0,-1 2-1750,-4 27 0,-4 5 0,3-11 0,-2 3 0,-4-9 0,-2 5 0,1 2 0,0-3 0,3 9 0,2-2 0,-1 1 0,-3-7 0,-2 2 0,1-1 0,3-6 0,6 12 0,-1-9 0,-6 5 743,9-41 1,-10-9 0,4-1 0</inkml:trace>
  <inkml:trace contextRef="#ctx0" brushRef="#br2" timeOffset="271791">26937 15739 24575,'4'59'0,"0"-1"0,1 1 0,-4-11 0,-1-3 0,2 4 0,0 2 0,2 4 0,0 0 0,-2-4-630,-1-1 0,-2-3 0,1 2 630,3 12 0,2 2 0,0-3 0,0 7 0,1-1 0,-1-17 0,0 1 0,0-6 0,4 22 610,-9-33-610,4-23 78,-2 0 0,2-9 0,-4 4 0</inkml:trace>
  <inkml:trace contextRef="#ctx0" brushRef="#br2" timeOffset="272073">27963 15550 24575,'12'47'0,"-10"-8"0,-3 8 0,3 3 0,2-4 0,3 3 0,0 2 0,-1 3-1967,-2 1 1,0 4 0,-2 1 0,1 0 0,0-3 1593,1 2 1,0-1-1,0-2 1,0-1 372,3-2 0,0-1 0,0-1 0,-2-5 1409,-4 16 0,1-6-1409,8-8 0,2-4 0,-5 10 1719,9-18-1719,5-52 0,-13 11 0,7-14 0</inkml:trace>
  <inkml:trace contextRef="#ctx0" brushRef="#br2" timeOffset="272307">28724 15471 24575,'0'65'0,"0"-1"0,0 1 0,0-2 0,-1 3 0,1 0 0,1 0 0,3-6 0,1-1 0,0 0 0,1 1-1089,-2 5 0,1 1 1,0 0-1,2-4 1089,2 4 0,1-4 0,0-7 234,2-5 0,-1-10-234,1-6 0,-6-34 0,-1 0 0</inkml:trace>
  <inkml:trace contextRef="#ctx0" brushRef="#br2" timeOffset="272510">29549 15652 24575,'0'53'0,"0"0"0,0-1 0,6 10 0,1 1 0,-6-8 0,-1 3 0,2-3-587,4 5 0,0-3 587,0 8 0,-1-3 0,0-15 0,2-3 0,3-2 0,2-6 96,3-9-1,-5-21 1,-5-6 0</inkml:trace>
  <inkml:trace contextRef="#ctx0" brushRef="#br2" timeOffset="272740">29963 15886 24575,'-8'56'0,"0"-1"0,0 1 0,0-1 0,0 0 0,3 5 0,1-6 0,-1 4-398,-3 4 0,-2 4 1,1-2-1,4-7 398,2 9 0,6-15 129,7-23 0,-8 15 0,8-68 0</inkml:trace>
  <inkml:trace contextRef="#ctx0" brushRef="#br2" timeOffset="272925">30555 15954 24575,'-7'65'0,"1"0"0,0 0 0,0 1 0,0 0 0,3 0 0,4-13 0,1 0 0,2 0 0,0-5 0,0 24 0,4-12 0,14-8 0,-11-46 0,-2-6 0</inkml:trace>
  <inkml:trace contextRef="#ctx0" brushRef="#br2" timeOffset="273106">31042 15895 24575,'-2'53'0,"-1"-1"0,0 1 0,0 5 0,0 0 0,3-5 0,1 2 0,-2-4 0,-4 0 0,-1-3 0,1 8 0,-3-3 0,-5-20 0,1-2 0,-1 29 0,2-51 0</inkml:trace>
  <inkml:trace contextRef="#ctx0" brushRef="#br2" timeOffset="274408">24539 15360 24575,'6'5'0,"3"-4"0,1 10 0,2-10 0,3 5 0,9-6 0,28 0 0,0-4 0,6-3-1269,-8 0 0,3-1 1269,-5 4 0,3 0 0,-2-2 0,6-6 0,1-1 0,4 5 0,5 1 0,2 0 0,-13 0 0,1-1 0,1 1 0,4-2 0,-1 1 0,4 0 0,2-1 0,0 0 0,-1 1-1189,3 0 0,0 0 1,0 1-1,-1-1 0,-2 0 1189,-7 1 0,-2-1 0,-1 0 0,-1 0 0,0 1 0,9 1 0,-2 0 0,-1 1 0,-4-1-351,-2-3 1,-4 0-1,3 0 351,-4 5 0,2 0 0,2 1 0,0-1 0,1-3 0,0 0 0,1-1 0,2 1-382,8-1 1,3 1 0,0 0 0,0 0 381,-2 3 0,0 0 0,-1 0 0,-3 1 0,3-2 0,-2 1 0,0 0 0,-11 1 0,2 0 0,-1 0 0,-1 0 105,5 2 0,-1 1 0,2-1-105,-5-2 0,2-1 0,-1 1 0,-1 1 0,6 1 0,-3 2 0,2-1 0,-6 0 0,1 0 0,1 0 0,-2 0 0,11 0 0,-1 1 0,3-2 0,-5-1 0,3-1 0,1-1 0,0 0 795,0 1 1,2-1 0,-1 0-1,0-1-795,1-1 0,0-2 0,-1 1 0,-3 0-401,7 2 1,-3 0 0,-2-1 400,-4-2 0,-3-2 0,-2 4 0,5 4 0,-1 0 442,-9-4 1,2-4 0,-1 2-443,-2 3 0,0 0 0,1 1 0,6-1 0,2 0 0,-4 0 0,6-1 0,-5 1 0,-12 5 0,-4 0 0,9 0 1363,8 0-1363,-16 0 1830,8 0-1830,-26 0 0,-10 0 0,-6 0 0</inkml:trace>
  <inkml:trace contextRef="#ctx0" brushRef="#br2" timeOffset="292605">21688 16564 24575,'16'-10'0,"17"-5"0,0 8 0,14-10 0,-16 15 0,2-7 0,-16 9 0,-2 0 0,-10 0 0</inkml:trace>
  <inkml:trace contextRef="#ctx0" brushRef="#br2" timeOffset="292757">21779 16602 8191,'15'0'0,"-5"0"5063,32-6-5063,-19 0 704,3-2 1,-15 3-1,-7 5 1</inkml:trace>
  <inkml:trace contextRef="#ctx0" brushRef="#br2" timeOffset="293590">23986 16031 24575,'38'-11'0,"0"-6"0,-12 15 0,2-7 0,-21 9 0,2 0 0</inkml:trace>
  <inkml:trace contextRef="#ctx0" brushRef="#br2" timeOffset="293705">24076 16048 24575,'20'0'0,"34"0"0,-2-11 0,-2 8 0,-17-8 0</inkml:trace>
  <inkml:trace contextRef="#ctx0" brushRef="#br2" timeOffset="294290">26006 16014 24575,'41'-6'0,"-9"5"0,-7-5 0,-14 6 0,-6 0 0</inkml:trace>
  <inkml:trace contextRef="#ctx0" brushRef="#br2" timeOffset="294425">26109 16032 8191,'3'0'0,"9"-5"1265,9 4 1,-5-4 0,-6 5 0</inkml:trace>
  <inkml:trace contextRef="#ctx0" brushRef="#br2" timeOffset="302224">31556 14447 8191,'-10'0'0,"-1"0"5063,-5 0-5063,5 0 2818,0-5-2818,6-5 1719,15-8-1719,12-9 6784,-2 3-6784,16-13 0,-1-2 0,9-7 0,-3 7 0,-11 18 0,-9 12 0,0 9 0,11 0 0,4 6 0,0 17 0,-8-2 0,-13 12 0,3-9 0,1 25 0,-3 7 0,-3-17 0,-3 1 0,-7 20 0,1-21 0,0 2 0,-3 6 0,-2 0 0,1-6 0,0 1 0,0 15 0,0 1 0,0-10 0,0-3-465,0-4 0,0-1 465,0 5 0,0-1 0,0 12 0,5-9 0,0 2 0,-5-3 0,2-1 0,11 7 0,-1-1-343,-11-9 0,2-3 343,27 17 0,-12 1 0,10-21 897,3-4-897,16-26 0,-5-16 0,14-2 0,-23-11 0,-8-1 719,-9-4-719,-10 0 0,-9 7 0,-13 11 0,-10 27 0,-14 25 0,10 17-859,10-17 1,3 3 858,9 0 0,2 1-1211,-10 8 0,1 2 1211,12-13 0,3 2 0,-1 2 0,-5 11 0,-1 2 0,1 2-336,2-10 0,1 1 0,0 1 0,1-1 336,-1 1 0,0 0 0,-1 0 0,0-1 0,-3-1 0,-1-1 0,-1-1 0,1-3 0,-4 19 0,-2-2 0,2-17 0,-1 1 0,-2-4-211,-8 4 0,-1-2 211,-3 10 0,-3-3 666,3-17 1,-1-7-667,-14 7 2358,17-24-2358,5-12 1637,4-6-1637,-11-11 577,2-11-577,-6-10 0,16 15 0,3 5 0</inkml:trace>
  <inkml:trace contextRef="#ctx0" brushRef="#br2" timeOffset="352456">3526 8937 24575,'0'0'0</inkml:trace>
  <inkml:trace contextRef="#ctx0" brushRef="#br2" timeOffset="579773">28428 775 8191,'-11'0'0,"1"0"5063,-1 0-5063,-4 6 2818,-8 15-2818,4 0 859,1 11 1,0 7-860,7 3 0,1 3 0,-10 16 0,1 2 0,10-1 0,3-2 0,-1-20 0,4-3 0,10 16 6784,10-36-6784,17 0 0,24-9 0,-16-9 0,2-2 0,-7-1 0,-3-3 0,2-3 0,-5-5 0,4-40 0,-24 17 0,-6-5 0,-3-18 0,-5-1 0,-8 6 0,-2 4 0,1 9 0,-2 7 0,-12 6 0,20 26 0,1 9 0</inkml:trace>
  <inkml:trace contextRef="#ctx0" brushRef="#br2" timeOffset="580125">28727 916 24575,'0'21'0,"6"0"0,-4 7 0,4 3 0,-6 7 0,0 9 0,0-9 0,0-4 0,0-10 0,0-17 0,0 2 0</inkml:trace>
  <inkml:trace contextRef="#ctx0" brushRef="#br2" timeOffset="580423">28780 1131 24575,'34'-28'0,"8"-14"0,-6 10 0,-3-2 0,-21 23 0,-7 34 0,3 30 0,-6 10 0,12-6 0,-8-23 0,0-24 0,-2-5 0</inkml:trace>
  <inkml:trace contextRef="#ctx0" brushRef="#br2" timeOffset="580739">29276 992 24575,'-24'13'0,"-2"3"0,9 10 0,0 6 0,0 1 0,2 2 0,2 4 0,3 1 0,2 20 0,14-27 0,10-22 0,17 0 0,0-10 0,6 5 0,-19-6 0,-11 0 0</inkml:trace>
  <inkml:trace contextRef="#ctx0" brushRef="#br2" timeOffset="580889">29282 1237 24575,'23'0'0,"20"0"0,-3-6 0,2 0 0,-27-2 0,-10 4 0</inkml:trace>
  <inkml:trace contextRef="#ctx0" brushRef="#br2" timeOffset="581209">28123 1778 24575,'44'-7'0,"-1"1"0,6-3 0,6-1 0,4 0 0,2-1 0,5-1 0,2 0 0,-2 1-1031,-6 2 1,-1 2 0,0-1 0,1-1 1030,6-2 0,2-1 0,-3 0 0,-5 2 0,-11 4 0,-3 2 0,-3-1 636,19-5 0,-9-1-636,-19 0 0,-34 11 0,-17 0 0</inkml:trace>
  <inkml:trace contextRef="#ctx0" brushRef="#br2" timeOffset="581457">28190 2006 24575,'46'-4'0,"1"-1"0,-1 1 0,2 0 0,0-1 0,0-2 0,0-1 0,-1-2 0,4-1-807,-3 1 0,4 0 0,0-1 0,0 0 807,12-3 0,0 0 0,0-1 0,-14 3 0,2 0 0,-3 0 0,-4 1 0,13-3 0,-9 1 0,5-7 253,-49 14 1,-5 0 0,0 1 0</inkml:trace>
  <inkml:trace contextRef="#ctx0" brushRef="#br2" timeOffset="604407">20656 17618 8191,'-6'5'0,"1"0"5063,11 11-5063,-4 8 2818,19 9-2818,-10 0 0,1 6 0,10 4 0,2 3 0,4 9 0,0-1 0,-3-10 0,3-4 0,10 2 0,4-6 0,-3-13 0,3-4 0,13 5 0,4-3 225,-12-7 0,2-2 0,1-4-225,7-5 0,3-4 0,-2 0 1156,-6 1 0,-1-1 0,1-2-1156,1-4 0,0-3 0,-1 0 0,10-4 0,1-1-519,-4-1 1,4-3-1,1 1 519,-11 5 0,0 1 0,2 0 0,1 0 0,-5 1 0,3 0 0,1-1 0,-1 0 0,-4 1 0,2-1 0,-4-1 0,1 1 0,1 2 0,7 1 0,2 2 0,0 1 0,-4-2 0,4-3 0,-4-1 0,4 2 0,-1 4 0,3 3 0,1 0 0,0-1 0,-4-2 0,1 0 0,-2-1 0,0 2-1207,10-1 0,-2 1 1,-1 0 1206,-4 0 0,-1 0 0,-2 0 0,-11 0 0,-3 1 0,3 0-134,11-1 1,3 1 0,1 1 133,-8 1 0,2 2 0,1 0 0,1-1 0,-5-1 0,2-1 0,0 0 0,0 0 0,-1 1-255,4 2 0,0 0 0,-1 0 0,0 0 255,1 0 0,1 0 0,-1 0 0,-3 0 0,-1 0 0,-3-1 0,4 2-41,2 2 0,4 2 0,1 1 1,-2 0 40,-3 0 0,-2 1 0,1 1 0,0 1 0,7 2 0,1 3 0,-1 0 0,-2 2 0,-5-1 0,-1 1 0,-3 1 0,-4 1 0,-1 1 0,-4 1 0,-3 0 0,15 10 0,-7-1 0,-20-8 0,-2 0 1548,7 5 1,0 1-1549,20 14 769,-24-18 0,-1-2-769,2 10 4189,-14-19-4189,-9 1 2295,4-11-2295,-9-15 0,4 0 0,-5-18 0,0-7 0,10-26 0,-3 16 0,3-1 0,6 14 0,2 4 0,8-19 0,1 24 0,13-13 0,-12 18 0,3 1 0,20-9 0,7 2-1037,-12 11 1,3 3 0,-1 0 1036,-3-1 0,0 1 0,-1 3 0,2 3 0,-1 3 0,-1 0 0,6-3 0,-1 2-369,12 4 0,3 2 369,0-1 0,4 0 0,-12 0 0,2 0 0,1 0-1018,2 0 1,1 0 0,-2 0 1017,-6 0 0,-2 0 0,3 0 0,-3 0 0,2 1 0,2-1 0,-1-1-558,-2-1 1,-1-1 0,2-1 0,1 0 557,-4 0 0,2 0 0,1 0 0,0-1 0,1 0 0,0 0 0,2-1 0,-1 0 0,1 0 0,-2-1 0,0 0 0,-1 0 0,-1-1 0,0 1 0,-3 2 0,18-1 0,-4 1 0,3 0 0,-9-1 0,3 1 0,0-2 0,-3 0 247,6-4 1,-2 0 0,2-2-248,-4 1 0,2 0 0,1-1 0,-1-2 0,-1-2 0,0-3 0,-2 0 0,-3 1 0,1 1 0,-4-1 0,0 0 0,3-4 0,1-1 0,-7-1 38,-5-6 0,-3-2-38,8-6 0,-3-3 1345,-11-4 1,-6 0-1346,-8 7 0,-4 1 0,2-19 2918,-14 14-2918,-11 21 1895,-1-4-1895,-9 9 186,-5-6 0,7 14 1,0-3-1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53:37.942"/>
    </inkml:context>
    <inkml:brush xml:id="br0">
      <inkml:brushProperty name="width" value="0.05292" units="cm"/>
      <inkml:brushProperty name="height" value="0.05292" units="cm"/>
    </inkml:brush>
  </inkml:definitions>
  <inkml:trace contextRef="#ctx0" brushRef="#br0">3132 7850 24575,'19'0'0,"31"0"0,-5 0 0,7 0 0,-5 0 0,3 0 0,2 0-1079,12 0 0,2 0 1,2 0 1078,-12 0 0,1 0 0,1 0 0,0 0-406,5 0 1,1 0-1,1 0 1,0 0 405,0 0 0,1 0 0,0 0 0,0 0 0,0 0 0,0 0 0,-1 0 0,0 0 0,-4 0 0,-1 0 0,-1 1 0,0-1 15,-5 0 0,0 1 0,-1 0 0,-1-1-15,13 2 0,-1-1 0,0 1 0,-6 0 0,0-1 0,-1 1 0,0-1 0,1 0 0,-1 0 0,1 0 0,-1 0 0,2-1 0,3 1 0,2-1 0,1-1 0,-13 1 0,2-1 0,-1 0 0,-1 1-121,9-1 0,-2-1 0,-1 1 121,-5 0 0,-1 0 0,-2 0 0,-2 0 0,-2 0 0,2 0 0,5 1 0,1 0 0,5 0 0,-2 0 0,4 0 0,3 0 0,0 0-241,-6 0 0,2 0 0,1 0 0,1 0 0,0 0 241,-7 0 0,0 0 0,1 0 0,0 0 0,0 0 0,0 0 0,10 0 0,0 0 0,0 0 0,-1 0 0,-1 0 0,-5 0 0,-1 0 0,-1 0 0,0 0 0,-2 0 172,8 0 1,-1 0 0,-2 0 0,-1 0-173,7 1 0,-3-1 0,-2 1 284,-10 0 0,-2 0 0,-1 0-284,14 1 0,-3 0 185,-16 1 1,-3-1-186,21 0 2931,-24 2-2931,-17-3 1360,-9 1-1360,-6-2 161,-2-5-161,-2-9 0,-1-17 0,0-6 0,0-2 0,0-2 0,0-2 0,0-4 0,0-1 0,2 0 0,-1 0 0,2-1-276,1-6 0,0 0 0,2-1 276,1 1 0,0-1 0,2 2 0,-1 1 0,1 0 0,0 3 0,4-17 0,-1 3 0,-4 12 0,0 2 0,-4 9 0,0 3 0,-1-16 0,-3 18 0,0 12 828,0 11-828,0 7 0,0 4 0,2 7 0,0-1 0,2 3 0,-2-3 0,-5-1 0,-42-1 0,-3-1 0,-8 1 0,5 0 0,-4 1 0,-6 1-651,11-1 1,-4 0 0,-3 1 0,-1 0 0,0-1 650,-6 1 0,-1 0 0,-1 1 0,0-1 0,-1-1 0,7 1 0,1-1 0,-2-1 0,1 1 0,-1 0 0,-1-1 0,-1 0 0,-1 0 0,0 0 0,0-1 0,1 0 0,1-1 0,5-1 0,0 0 0,1-1 0,1 0 0,0 0 0,0-1 0,-7 0 0,0-1 0,1 0 0,1-1 0,1 0-345,-9-1 1,2-2-1,1 1 1,2-2 344,8 1 0,2-1 0,2 0 0,1 1-85,-7-2 0,2 0 0,2 1 85,-12-3 0,3 1 0,13 2 0,4 1 0,-20-2 2943,24 3-2943,15 3 1612,14 0-1612,6 2 329,5 1-329,4 4 0,0 3 0,-5-1 0,-53-2 0,4-3 0,-8 1 0,8-1 0,-4 0 0,-1 0-396,7 0 0,-1-1 1,-1 2-1,-1-1 396,-2 0 0,-1 0 0,0 0 0,-1 0 0,-3-1 0,0 1 0,-1 0 0,0-1 0,-1 1 0,0-1 0,0 0 0,0 0 0,1 1 0,-1-1 0,2 0 0,1 0 0,-10 0 0,2 0 0,1 0-172,7 1 0,1-1 1,2 1 171,8 0 0,0 0 0,0 0 0,-2 0 0,0 0 0,3 0 0,0 0 0,2 0 0,-3 0 0,2 0 0,11 0 0,0 0 769,-4 0 1,-2 0-770,-13 0 0,-2 0 0,-8 0 0,0 0 0,2 0 0,1 0 0,2 0 0,2 1 279,8 0 1,3 2-280,9 1 0,4 0 0,-16 7 0,14 1 0,18-4 0,7-1 0,8-2 0,0-1 0,-2 2 0,-4 5 0,-4 7 0,-6 14 0,-3 15 0,-2 14 0,11-20 0,1 3 0,0 5 0,2 2 0,1 4 0,2 2 0,1 4 0,2-1 0,1-4 0,1 0 0,0-4 0,0-1 0,0-6 0,0-2 0,0-8 0,0-1 0,1 21 0,1-14 0,0-11 0,0-7 0,-2-1 0,0 3 0,1 5 0,1 1 0,0-4 0,0-5 0,-2-6 0,1-6 0,0-5 0,2-2 0,0-2 0,-2 1 0,0-1 0</inkml:trace>
  <inkml:trace contextRef="#ctx0" brushRef="#br0" timeOffset="7701">25930 1714 24575,'0'53'0,"0"-13"0,0 6 0,-3 2 0,-2 6 0,0-1-450,1-3 1,0-1 0,-2 0 449,-3 0 0,-1-1 0,-1-5 219,2-5 1,-1-6-220,-6 3 223,11-55-223,5-15 0,-2-24 0,4-14-704,9 19 1,5-3-1,1-2 704,-4 7 0,0-2 0,2 1 0,3 3 0,9-7 0,5 3 0,1 7-10,9-4 1,-1 12 9,7 16 0,-16 23 0,-26 17 0,-1 37 0,-15-18 0,-5 2 0,4 1 0,-4-2 856,-8-3 0,-4-5-856,-18 5 692,2-4-692,1-6 0,9 5 0,13-5 0,12 9 0,7 4 0,22 18 206,-6-14 0,4-2-206,27 1 0,-3-12 0,-13-20 0,-10-2 0,1-6 0,-10 0 0,-2 0 0</inkml:trace>
  <inkml:trace contextRef="#ctx0" brushRef="#br0" timeOffset="8401">25940 2938 24575,'-20'-6'0,"-1"1"0,0 22 0,1 4 0,1 17 0,-7 21 0,14-19 0,23 0 0,16-46 0,12-13 0,5-4 0,-14 5 0,-1 1 0,4-3 0,-3 11 0,6 55 0,-29 16-857,-2-13 0,-2 2 857,-1-5 0,-4 0 0,-7 15 0,-4 2-499,-1-4 1,-4-1 498,-11 2 0,-3-5 0,7-15 0,-2-7 0,-28 3 0,24-26 0,2-4 0,-15-33 0,26 15 0,-14-17 0,32 24 0</inkml:trace>
  <inkml:trace contextRef="#ctx0" brushRef="#br0" timeOffset="9118">25753 4220 24575,'0'48'0,"0"15"0,0-21 0,0-1 0,2-5 0,1-1 0,3 5 0,2-5 0,5-10 0,5-12 0,1-26 0,2-10 0,3-4 0,1 2 0,1-1 0,-1-2 0,-1 2 0,10 0 0,-28 51 0,-1 14 0,-4 0 0,-1 9 0,-1 3-959,1 0 1,1 4-1,-1 2 1,-1 1 958,0-7 0,-1 3 0,0 0 0,-1 0 0,-1 0 0,-1 0 0,-1 1 0,0 0 0,-1-3 0,-1-3 0,-1 8 0,-1-4 0,-5-4 0,-16 15 0,-5-15 0,-6-20 0,8-24 0,1-13 0,9-28 0,5-11 0,2 7 0,2-1 0,4-9 0,5 3 0,6 9 0,13-3 0,1 12 0,20-18 0,-2 12 0,0 1 0,0 0 0,-8 10 0,0-1 0</inkml:trace>
  <inkml:trace contextRef="#ctx0" brushRef="#br0" timeOffset="9701">26912 776 24575,'-12'5'0,"-6"45"0,11-10 0,2 7 0,1 5-1726,1-3 0,1 4 0,0 4 0,0 2 1,0 4 1725,0-9 0,-1 3 0,1 2 0,0 3 0,-1 0 0,2 0 0,0-1 0,1-2-505,2 4 0,0-2 0,2-1 0,-1 1 0,1 1 1,0 2-1,-1 3 505,-1-11 0,0 3 0,0 1 0,0 3 0,-1 0 0,1 1 0,0 0 0,-1-1 0,1-1 0,0-1 0,0-3 0,1 11 0,0-3 0,1-1 0,-1-1 0,1-1 0,-1 2 0,0 0 0,0 2-68,-1-7 0,0 1 1,0 2-1,0 0 1,0 0-1,-1 0 0,1 0 1,-1-2-1,-1-1 1,0-1 67,0 4 0,-2-1 0,1-1 0,-1-1 0,-1-1 0,1-1 0,0-3 0,1-1 0,0 13 0,2-3 0,-1-2 0,-1-3 0,-1-3 0,-4-1 0,-1-3 0,-1-3 0,3-5 0,4 10 0,-1-6 0,-7-1 0,0-3 2403,3 2-2403,-19-11 1243,0-63 1,4 20 0,4-25 0</inkml:trace>
  <inkml:trace contextRef="#ctx0" brushRef="#br0" timeOffset="10383">25362 1352 8191,'12'6'0,"24"-4"0,17-3 225,-9 3 1,8 0 0,4 0 0,5-1-1,1-2-225,-8-1 0,3-1 0,2-2 0,3 0 0,0-1 0,1 0 0,-1 1 0,0 1-51,-1 0 0,0 2 0,-1-1 1,1 1-1,1-1 0,0 0 0,1 0 1,1-1 50,-5-1 0,1 0 0,2-1 0,0 0 0,1 0 0,0 0 0,-1 0 0,-1 0 0,-1 0 0,-2 1-24,2 0 0,-1 0 0,-2 1 0,-1 0 0,0-1 0,1 1 0,3 0 0,2 0 24,-1 0 0,4-1 0,1 0 0,1 1 0,1-1 0,1 1 0,0-1 0,-2 1 0,0 1 0,-2-1 0,2 1 0,-2 0 0,-1 1 0,0 0 0,0 0 0,0 0 0,0 0 0,0 0 0,2-1 0,-3 0 0,1-1 0,2 0 0,0 0 0,-1-1 0,1 1 0,-2 0 0,-2 1 0,-2 0 0,-3 1 0,13 0 0,-2 2 0,-3 0 0,-2 0 0,-3-1 0,-3 0 159,11-2 0,-4-1 1,-5 0-1,-8 1-159,0 3 0,-10 0 2607,9 0-2607,-41 0 974,-16 0 1,-4 0 0,2 0 0</inkml:trace>
  <inkml:trace contextRef="#ctx0" brushRef="#br0" timeOffset="17383">28219 1660 8191,'-12'9'0,"6"2"4961,-9 42-4961,13 0 0,-3-4 0,1 1 0,4 12 0,-2-25 0,4-3 2830,31 20-2830,-7-22 0,28 2 0,-6-28 0,0-21 866,-14-2 0,-2-5-866,-10-4 0,-2-6 0,7-16 0,-8-5 0,-21 4 0,-9 0 0,-3 1 0,-6 3 0,-6 8 0,-7 8 3373,-1 13 0,-1 6-3373,-11 0 115,12 10-115,19 5 0,10 1 0,5 0 0,0-2 0</inkml:trace>
  <inkml:trace contextRef="#ctx0" brushRef="#br0" timeOffset="18018">28301 2959 8191,'-26'51'0,"0"10"1567,20-16 1,4 7 0,-2-2-1568,-7 10 0,2-4 0,8-8 0,0-3 0,-9 10 2862,10-27-2862,0-7 440,0-5 1,0-5 0,0-6 0</inkml:trace>
  <inkml:trace contextRef="#ctx0" brushRef="#br0" timeOffset="18584">28225 4425 10257,'3'-5'0,"4"4"5071,22-4-5071,1 5 2490,9 18-2490,-18 12-1790,-22 21 0,-9 7 1790,-1-14 0,-3 0 0,-1-2 0,-3 2 0,1-3 1776,-2 3 1,0-5-1777,-11 17 0,19-13 0,14-27 0,24-10 0,15-7 0,19-6 0,6-4-683,-15 4 1,1 0 0,0 0 682,-2 0 0,0-1 0,-5 1 0,3-2 0,-9 1 5770,-13 3-5770,-27 4 0,-2-4 0,-7 5 0</inkml:trace>
  <inkml:trace contextRef="#ctx0" brushRef="#br0" timeOffset="27750">26006 917 24575,'-11'0'0,"0"0"0,5-5 0,2-1 0,4-4 0,0-6 0,0 0 0,0-17 0,10-1 0,4-6 0,9 8 0,0 11 0,6-13 0,-5 17 0,4-14 0,-7 18 0,16-4 0,1-4 0,15-3 0,-13-5 0,15 0 0,-9 7 0,-12 10 0,3 1 0,-3 7 0,0 0 0,5-5 0,-1 1 0,21 6 0,-23-3 0,0 1 0,16 4 0,7 0 0,-11 0 0,-8 0 0,0 0 0,-10 0 0,7 6 0,-5 2 0,21 12 0,-2 4 0,-5-1 0,0 5 0,-14-7 0,9 7 0,-13-8 0,-4-7 0,-13-3 0,-1-9 0,1 8 0,0-8 0,-5-1 0,-1-10 0,-11-12 0,4 0 0,-4-8 0,6 12 0,0-6 0,0 34 0,18 27 0,-8-6 0,0 2 0,12 27 0,-1-11 0,-20-33 0,6-1 0,-7-4 0,-10 1 0,-1-6 0,-10 0 0,-7-6 0,-4 6 0,1-4 0,1 4 0,13-6 0,7 0 0,5 0 0</inkml:trace>
  <inkml:trace contextRef="#ctx0" brushRef="#br0" timeOffset="31151">24947 5308 8191,'0'7'0,"0"6"5063,0 26-5063,0-1 1409,-1-4 0,2 3-1409,5 2 0,3 1 859,3 10 1,3-1-860,2-9 0,2-5 0,17 11 6784,0-23-6784,4-15 0,-5-4 0,4-2 0,4-9 0,2-1 0,3 6 0,-1 0-531,-1-6 1,-1 1 530,-9 6 0,1 2 0,8-2 0,1 2 0,-1 5 0,0 3 0,-1-1 0,-1 2 0,-8 6 0,-4 2 0,4 5 0,-14 3 0,-15-5 1061,-1 1-1061,12-22 0,6-8 0,12-15 0,5-5 0,-5 9 0,2 0-827,14-8 1,1 1 826,-10 7 0,0 0 0,11-7 0,0-1-133,-8 1 1,-3-2 132,-3 0 0,-4-1 0,-8-1 0,-7-1 0,-12-11 0,-20-6 0,-3 18 0,-15 10 0,7 11 1630,2 9-1630,3 9 0,7-7 0,5 7 0</inkml:trace>
  <inkml:trace contextRef="#ctx0" brushRef="#br0" timeOffset="35917">25510 6305 8191,'9'5'0,"-2"-3"5063,15 28-5063,16 20 0,-11-19 0,0 0 0,-1 1 0,0-2 1409,0-3 0,-2-4-1409,-2 2 1719,2-3-1719,-16-38 0,1-34 0,-9-14 0,1 26 0,-2 3 0,-8 0 6784,-2 16-6784,-11 13 0,-17 39 0,8-5 0,10-1 0,2 0 0,-4 7 0,-2 11 0,2 0 0,1 3 0,8-15 0,9-19 0</inkml:trace>
  <inkml:trace contextRef="#ctx0" brushRef="#br0" timeOffset="36885">28028 5542 24575,'0'35'0,"0"0"0,0 3 0,0-1 0,3 3 0,3-1 0,9 22 0,10-26 0,8-31 0,8-11 0,3-8 0,4-8 0,5-2-1043,1 1 0,4-1 1,3-3-1,0-2 1043,-13 5 0,1-2 0,1-2 0,0 1 0,-1 0 0,-2 2 0,14-7 0,-3 2 0,-1 1 0,1-2 0,-1-1 0,2-1 0,-4 2 0,-7 4 478,2 1 0,-6 4-478,0-4 0,-5 8 0,-11 18 0,-28 10 0,-2 2 0,-7 0 0</inkml:trace>
  <inkml:trace contextRef="#ctx0" brushRef="#br0" timeOffset="42867">14413 9994 24575,'-6'-11'0,"1"0"0,5-12 0,33-14 0,-13 0 0,7 14 0,2 0 0,14-8 0,-2 0 0,6-2 0,1 5 0,2-1-170,-9 2 0,2-2 1,-1 2 169,-1 4 0,-1 2 0,-1 1 0,5-4 0,-1 2 0,12-3 0,4 2 0,-1 3 0,4 1 0,-11 3 0,2-1 0,3 0-1319,-8 4 1,4-1-1,-1 1 1,-3 0 1318,2-1 0,-2 0 0,0 1 0,3-1 0,-1 0 0,-3 3-164,0 3 1,-2 1 163,15-7 0,4 0 0,-16 8 0,2 1 0,1 1-681,5-3 1,1 0 0,-1 1 680,-5 1 0,-2 1 0,-1 2 0,17 1 0,-5 2 120,-18-1 1,-1 0-121,16-1 0,0 2 0,-8 3 0,1 2 0,-5-2 0,1 0 0,-1 1 1694,4 1 0,-1 1-1694,2 4 0,-2-1 0,-11-8 0,0-1 0,3 10 0,1 1 0,0-11 0,2 0-21,-1 10 1,3 5-1,0-2 21,18 0 0,1 1 0,-15 5 0,2 3 0,-4-2 695,6 2 1,-3-1-696,-8 2 0,-3 0 0,12 10 50,-18-11 0,3 2-50,6 7 0,-2 1 0,-8-10 0,-2 0 0,7 7 0,-5-5 0,-15-11 1224,3 3-1224,-9-6 497,-5-23-497,-7-5 1372,-9-39-1372,-7-5 0,6 2 0,3-6 0,3 37 0,4-4 0,9 60 0,10 33 0,-5-13 0,0 3 0,1-2 0,-2-2 0,0 18 0,1-31 0,-12-19 0,4-5 0,-10-4 0,4 4 0,-21-9 0,13 4 0,-27-5 0,0 0 0,-23 0 0,6 0 0,6 0 0,17-6 0,9 4 0,1-4 0,8 6 0,3 0 0</inkml:trace>
  <inkml:trace contextRef="#ctx0" brushRef="#br0" timeOffset="51783">22553 9360 24575,'5'20'0,"-4"5"0,12 10 0,-10 11 0,11 3 0,-8-12 0,11-5 0,-1-26 0,20-17 0,22-17-1006,-21 5 1,7-8 0,4-3 0,1 0 1005,-4 2 0,3 0 0,0-1 0,3-1 0,1-3-666,-4 3 1,2-3-1,1 0 1,1-2-1,1 0 1,-1 0-1,0 0 666,0 1 0,1-1 0,0 0 0,-1 0 0,0 1 0,-2 0 0,-1 2 0,7-7 0,-2 2 0,-2 1 0,-1 1 0,-1 1 0,6-3 0,-1 1 0,-4 3 0,-6 4 0,-1 0 0,-6 6 0,19-5 0,-30 40 0,-16 18 0,-25 15 0,-6 1 0,10-4 0,-29 14 0</inkml:trace>
  <inkml:trace contextRef="#ctx0" brushRef="#br0" timeOffset="56631">24439 13230 24575,'24'-32'0,"5"-18"0,-3-2-705,-11 20 0,0-1 705,7-23 229,-10 17 1,-2-3-230,-2 2 0,-3 1 233,-5-26-233,-11 22 0,-11 63 0,3 23 0,2 17 0,7-10 0,3 7 0,0 3 0,1 0-1314,-2 0 1,1 1 0,0 0-1,1 3 1314,2-6 0,1 2 0,0 1 0,1 0 0,0-1 0,2-1 0,0 1 0,1 0 0,-1-3 0,-1-3 0,-2 10 0,-2-4 0,1 1 0,4-8 0,1 3 0,-1-3 0,-4-9 0,-9-3 0,-1-5 0,-4 28 0,-12-24 0,8-10 0,5-12 0,6-17 0,-8-13 0,10-26 5972,-4-2-5972,31-3 0,21 38 0,9 10 0,-1-1 0,3 0 0,0 2 0,3 1 0,-2-1 0,4 1 0,-4-4 0,-5-7 0,-4-5 0,10-7 0,-27 0 0,-12 4 0</inkml:trace>
  <inkml:trace contextRef="#ctx0" brushRef="#br0" timeOffset="57034">25130 14031 24575,'0'-17'0,"-13"-21"0,-4 22 0,-18-12 0,-7 48 0,19 13 0,3 7 0,4 1 0,3 1 0,4 3 0,5-3 0,16 11 0,4-42 0,10-15 0,-1-11 0,13-20 0,-15 17 0,9-1 0,-16 24 0,5 1 0,-1 0 0,1-1 0,-4-14 0,-6 6 0,-5-6 0</inkml:trace>
  <inkml:trace contextRef="#ctx0" brushRef="#br0" timeOffset="57483">25336 13157 24575,'-16'59'0,"11"-5"0,2 9 0,0-9 0,0 7 0,0 1 0,2-2-1770,3-7 1,2-1-1,0-1 1,-1 0 1769,-2 1 0,-2 2 0,2-3 0,1-6 0,10 5 0,-2-8 2035,-8 7-2035,11-31 1130,-12-42-1130,11-14 0,4-5 0,-7 3 0,4-1 0,6-2 0,7-2 0,2 9 0,8 8 0,6 12 0,13 12 0,1 11 0,-17 7 0,-6 8 0,-1 17 0,-10 6 0,-13-4 0,-8 0 3913,-13 23-3913,6-30 0,-5-3 0,-27 3 0,10-20 0,-1-2 0,12-21 0,5-2 0,4-18 0,2-1 0,6 9 0,0 4 0</inkml:trace>
  <inkml:trace contextRef="#ctx0" brushRef="#br0" timeOffset="57799">26088 13803 9118,'16'-15'0,"-8"3"5119,13-8-5119,-19 3 2677,-9 1-2677,-14 11 1593,-1 8-1593,-13 46 0,27-13 0,3 2 0,-6 3 0,3 0 0,5-4 0,6-5 6068,14-4-6068,10-19 0,3-21 0,3-10 0,-1-1 0,-2-2 0,18-21 0,-19 1 0</inkml:trace>
  <inkml:trace contextRef="#ctx0" brushRef="#br0" timeOffset="58016">26306 12816 24575,'0'46'0,"5"2"0,2 8 0,-3-6 0,0 3 0,3 3-2458,2-4 0,3 3 1,1 0-1,-2-2 2328,0 7 1,-1-3-1,0-2 130,1-7 0,0-3 0,1-7 2658,11 12-2658,-19-25 394,13-12 1,-16-8-1,4-5 1</inkml:trace>
  <inkml:trace contextRef="#ctx0" brushRef="#br0" timeOffset="58683">26784 13360 24575,'14'-17'0,"-2"8"0,2-14 0,-8 7 0,-1 0 0,-10 4 0,4-3 0,-21 14 0,8 6 0,-11 23 0,13 22 0,26 9 0,0-13 0,35-15 0,0-23 0,-5-2 0,-8-6 0,-27 0 0</inkml:trace>
  <inkml:trace contextRef="#ctx0" brushRef="#br0" timeOffset="59034">27064 13168 24575,'6'27'0,"-4"-2"0,4-4 0,-6 24 0,5-23 0,-4 18 0,12-68 0,11-28 0,-9 24 0,1-1 0,2 3 0,0 4 0,6 8 0,-4 18 0,-4 10 0,5 3 0,-3 18 0,-8-7 0,-3 1 0,-3-14 0,-2-7 0,2-4 0</inkml:trace>
  <inkml:trace contextRef="#ctx0" brushRef="#br0" timeOffset="59685">27493 12864 24575,'-6'15'0,"-8"26"0,12-5 0,-2 12 0,32-22 0,17-15 0,17-26 0,-22 2 0,-3-3 0,11-26 0,-4 15 0,-32 18 0,-7 20 0,14 7 0,-10-1 0,20-5 0,-11-17 0,-5-2 0,4-21 0,-28 0 0,-4-8 0,-6 10 0,-3 12 0,23 9 0,11 5 0,40 0 0,-14 9 0,1 1 0,26 1 0,-13 14 0,-41-51 0,6-28 0,2 15 0,2-1 0,4-18 0,10 25 0</inkml:trace>
  <inkml:trace contextRef="#ctx0" brushRef="#br0" timeOffset="60316">28486 12541 8387,'0'-16'0,"0"4"5084,-9-5-5084,-8 11 2789,-6 9-2789,-2 33 0,-3 7 543,21-8 1,1 3-544,-7-5 0,0-1 6334,11 31-6334,0-20 0,14-15 0,18-35 0,-2-19 0,-3-11 0,-3-17 0,-4-10-399,-5 16 1,-1-5-1,-2-2 1,-3 1 398,-4 3 0,-2 0 0,-2 1 0,-1 1 273,-2-5 1,-2 1 0,0 6-274,-2-7 0,-5 18 0,-13 35 0,1 49 0,15-6 0,3 7 0,7-2 0,2 4 0,4 0-593,4-4 1,3-2-1,0-1 593,6 12 0,0-7 0,12 3 0,-24-43 0</inkml:trace>
  <inkml:trace contextRef="#ctx0" brushRef="#br0" timeOffset="61082">28697 12370 8191,'4'11'0,"2"-5"5063,17-10-5063,0-15 2818,2-4-2818,-11-1 1719,-9 8-1719,-14 10 6784,-6 14-6784,-6 22 0,6 31 0,6-16 0,23 6 0,-10-41 0,10-4 0</inkml:trace>
  <inkml:trace contextRef="#ctx0" brushRef="#br0" timeOffset="61368">28981 12292 24575,'-6'40'0,"4"-10"0,-4-4 0,6-11 0,0-18 0,9-12 0,16-40 0,-1 15 0,3 0 0,4 1 0,0 2 0,-7 3 0,1 10 0,14 25 0,-54 32 0,19-5 0,-26 0 0</inkml:trace>
  <inkml:trace contextRef="#ctx0" brushRef="#br0" timeOffset="61982">24636 15278 24575,'25'-21'0,"3"5"0,8-3 0,11-6 0,8-5 0,5-1-1967,-8 6 1,6-1 0,2-1 0,1-1 0,-1 0 1717,-9 4 1,0-1 0,-1 1 0,3-2-1,2 0 1,4-1 248,-9 4 0,4 0 0,2-1 0,2-1 0,1 0 0,1 0 0,1-1 0,-1 1 0,0-1 0,0 0-216,-1 0 1,1 0-1,0-1 1,-1 1-1,1-1 1,0 0 0,1 0-1,1-1 1,1 0-1,0 0 216,-6 4 0,0-1 0,2-1 0,1 0 0,0 0 0,0 0 0,1 0 0,0 0 0,-1 0 0,-1 1 0,0 0 0,-1 0 0,-2 1-88,7-3 0,-1 0 0,0 0 0,-1 1 0,-1 0 0,0 1 1,-1-1-1,-1 1 0,-1 1 0,-1-1 88,6-2 0,0 0 0,-1 0 0,0 0 0,-3 2 0,-1 0 0,-3 2 0,-4 2-152,17-6 0,-6 3 0,-3 2 0,0-1 152,-6 1 0,0 0 0,-3 1 0,-3 1 1366,16-8 1,-7 4-1367,-4 4 0,-12 2 4087,-22 4-4087,-13 8 1527,-4-9 1,0 8 0,0-2 0</inkml:trace>
  <inkml:trace contextRef="#ctx0" brushRef="#br0" timeOffset="157815">7153 5105 24575,'0'0'0</inkml:trace>
  <inkml:trace contextRef="#ctx0" brushRef="#br0" timeOffset="167880">13391 14348 24575,'43'0'0,"0"0"0,18 0 0,7 0 0,-20 0 0,3 0 0,3 0 0,1 0-1173,-2 0 0,3 0 0,1 0 0,1 0 1,1 0 1172,-4 0 0,1 0 0,0 0 0,2 0 0,-1 0 0,1 0 0,1 0 0,1 0 0,1 0 0,-1 0 0,0 0 0,1-1 0,-1 0 0,0 0 0,0 0 0,0 0 0,-1 0 0,0-1 0,-1 1 0,-1-1 0,-1 0 0,1 0 0,-1 0 0,0-1 0,9 0 0,1 0 0,-1-1 0,-1 0 0,-1 0-65,-4 0 0,-1 0 1,-1-1-1,-1 1 0,-2 0 65,8-1 0,-1 0 0,-3 1 0,-1 0 355,6-1 1,-3 0 0,-3 1-356,8-1 0,-7 1 0,-12 2 0,-6 0 0,13 0 2822,-21 0-2822,-14 2 1934,-6 0-1934,-7 0 365,-8 0-365,-11 0 0,-16-1 0,-14-7 0,-9-8 0,-2-8 0,8-3 0,8-1 0,19 11 0,7 0 0,11 10 0,2 3 0,2 1 0,3 2 0,4 1 0,2 0 0,2 4 0,2 7 0,7 8 0,3 3 0,1 3 0,13 9 0,-12-10 0,-2-1 0,-1-2 0,-9-6 0,-8-6 0,-4-2 0,-3-2 0,-1-1 0,-4 1 0,-7-2 0,-7 0 0,-10 0 0,-7 4 0,-6 4 0,-16 5 0,-5 3 0,21-7 0,8-2 0</inkml:trace>
  <inkml:trace contextRef="#ctx0" brushRef="#br0" timeOffset="169980">13661 15926 24575,'16'0'0,"37"0"0,3 0 0,10 0 0,-6 0 0,6 0 0,2 0-1161,-7 0 0,3 0 1,1 0-1,0 0 1161,-9 0 0,0 0 0,1 0 0,0 0 0,-1 0 0,2 0 0,-1 0 0,1 0 0,-1 0 0,0 0 0,1 0 0,0 0 0,0 0 0,-1 0 0,0 0 0,10 0 0,-1 0 0,0 0 0,-1 0 18,-6 0 0,-1 0 0,-1 0 0,-1 0-18,7 1 0,-1-1 0,-4 0 518,8 1 1,-6 0-519,-16 0 0,-5 1 0,5 1 0,-25 1 2324,-11 0-2324,-4 1 1210,-4-1-1210,-1-1 0,-5-1 0,-7-2 0,-16 0 0,-18-6 0,-15-12 0,18 0 0,0-3 0,-12-10 0,25 12 0,5 1 0,12 3 0,7 7 0,6 2 0,3 4 0,4 2 0,4 0 0,5 1 0,4 4 0,7 4 0,7 6 0,5 5 0,0 3 0,-6 0 0,-9-4 0,-7-3 0,-6-3 0,-4-3 0,-2 0 0,-3-1 0,1 0 0,-7 1 0,-9 3 0,-15 2 0,-16 4 0,-10 0 0,-6 0 0,-1-2 0,3-2 0,-2-1 0,23-7 0,-1 1 0,0-2 0,1 1 0,-17 2 0,17-4 0</inkml:trace>
  <inkml:trace contextRef="#ctx0" brushRef="#br0" timeOffset="200679">11876 2672 8191,'-4'19'0,"2"40"1836,0-21 0,0 4-1836,-4 12 0,0 0 0,4-8 0,1 0 1321,-4 19 1,-2 2-1322,1-11 0,1-1 0,4-1 0,0-5 1919,-10 8-1919,6-42 6108,19-46-6108,2-8 0,15-19 0,-1 15 1582,-6 28-1582,5 9 460,3 23-460,5 14 0,-16 26 0,-19 9 0,-23-7 0,-14-18 0,-2-16 0,11-17 0,2-2 0,12-20 0,1-8 0,6 4 0,5-1 0</inkml:trace>
  <inkml:trace contextRef="#ctx0" brushRef="#br0" timeOffset="201180">12222 3417 24575,'35'-26'0,"-4"-3"0,3-12 0,-16 12 0,-22 18 0,-7 12 0,-1 15 0,-4 12 0,10 0 0,8-8 0,6-6 0,11-12 0,33-13 0,-20-5 0,1-6 0,6-4 0,-1-1 0,-10 1 0,-2 5 0,7 16 0,-26 48 0,9 11 0,-15-3 0,5-27 0,-15-13 0,-3-1 0,-19-4 0,8-6 0,2-6 0,-2-29 0,20-10 0,-9 7 0,12 5 0</inkml:trace>
  <inkml:trace contextRef="#ctx0" brushRef="#br0" timeOffset="201396">12905 2768 24575,'-8'66'0,"-1"-1"0,5-2 0,1 3 0,-5-6 0,0 3 0,1-4-4916,5 7 1,1-5 4170,-4-14 0,-1-7 1449,1-4 1,3-31-1,-2-5 1</inkml:trace>
  <inkml:trace contextRef="#ctx0" brushRef="#br0" timeOffset="201547">12799 3200 10413,'18'-6'0,"44"-14"1852,-30 10 0,1 0-1852,17 1 0,-1-1 0,-14-7 0,-5 3 0,9 10 0,-14-11 0</inkml:trace>
  <inkml:trace contextRef="#ctx0" brushRef="#br0" timeOffset="201846">13605 3079 24575,'54'-12'0,"-1"0"0,0-1 0,1 4 0,1 0 0,-1-1 0,-2-3 0,-1-1 0,-1 3-1215,19 4 0,-8-1 1215,0-18 0,-23 22 0,-19-11 0</inkml:trace>
  <inkml:trace contextRef="#ctx0" brushRef="#br0" timeOffset="202114">14704 2658 24575,'0'61'0,"0"-14"0,0-3 0,0 2 0,0 13 0,0 0 0,-5-19 0,4-20 0,-4-10 0</inkml:trace>
  <inkml:trace contextRef="#ctx0" brushRef="#br0" timeOffset="203231">12431 4153 24575,'-40'29'0,"0"6"0,9 3 0,0 5 0,7 0 0,4-11 0,12-7 0,36-35 0,3-8 0,6-2 0,22-1 0,4 1 0,-10-4 0,-1 7 0,-5 12 0,-6 15 0,-17 19 0,-8 12 0,-7 13 0,-7 7 0,-5-8 0,-3 4 0,-2 0 0,0-2 0,-1-1 0,-2-4 0,-11 9 0,-2-8 0,10-15 0,0-11 0,2-20 0,22-57 0,7 24 0,4-1 0,0-8 0,2 1 0,8 8 0,2 7 0,10 4 0,0 7 0,-17 10 0,-2 6 0,-8-5 0,0 5 0,-1-6 0,9-6 0,0-6 0,2-7 0,-16 6 0,-11 3 0,-5 15 0,1 1 0,31 0 0,-10-7 0,29-9 0,-14-7 0,12-7 0,-26 12 0,-1 3 0,-27 15 0,5 5 0,15-5 0,29-1 0,11-27 0,-8 16 0,-14-15 0</inkml:trace>
  <inkml:trace contextRef="#ctx0" brushRef="#br0" timeOffset="203548">13526 4508 24575,'0'10'0,"14"-15"0,-11-2 0,24-36 0,-24-15 0,0 17 0,-2 0 0,-8-17 0,-2 24 0,9 37 0,6 12 0,0-9 0,-2-2 0</inkml:trace>
  <inkml:trace contextRef="#ctx0" brushRef="#br0" timeOffset="203849">14179 4419 24575,'11'0'0,"21"-6"0,16-11 0,1 1 0,1-5 0,-33 14 0,-8 2 0</inkml:trace>
  <inkml:trace contextRef="#ctx0" brushRef="#br0" timeOffset="204231">14755 4101 24575,'48'-8'0,"-13"2"0,-19 16 0,-18 1 0,-19 21 0,-10 2 0,2-5 0,0 0 0,-4 3 0,-1 11 0,29-31 0,15-2 0,-3-5 0,45-5 0,-14 1 0,4-2 0,12-3 0,0-2 0,-2 2 0,-4-3 0,7-10 0,-33 8 0,-22 4 0</inkml:trace>
  <inkml:trace contextRef="#ctx0" brushRef="#br0" timeOffset="206696">18172 3246 24575,'-6'-5'0,"-4"-1"0,9 0 0,-4 1 0</inkml:trace>
  <inkml:trace contextRef="#ctx0" brushRef="#br0" timeOffset="208430">18429 3025 24575,'6'30'0,"-5"17"0,7-10 0,0 3 0,-6 8 0,-1 0 0,4-8 0,0-1 0,-5-3 0,0-4 0,0-7 0,0-5 0,-7-40 0,6 0 0,1-29 0,1 17 0,15 5 0,-5 10 0,5 9 0,1 16 0,-6 5 0,-4 8 0,2-5 0,10-27 0,3-2 0,19-22 0,-6 10 0,-2 8 0,-9 9 0,-3 17 0,-4 3 0,6 9 0,-6-9 0,3 2 0,-8-13 0,3 4 0,9-17 0,-5-1 0,8-16 0,-11 11 0,-9-6 0,-2 8 0,-5-5 0,0 1 0,-5 8 0,-1 3 0,0 26 0,-5-4 0,10 16 0,-5-9 0,6 1 0,4-5 0,2-5 0,9-6 0,1-22 0,0 3 0,3-12 0,-7 10 0,3 19 0,-9-1 0,3 18 0,1-13 0,7 8 0,8-18 0,-8 3 0,3-6 0,-8-8 0,-1 12 0,1-3 0,-6 33 0,7 0 0,-5 13 0,-3 6 0,1-3 0,0 1 0,5 12 0,-1-1 0,-10-13 0,2-8 0,8-16 0,-10-82 0,0 16 0,0-7 0,0 0-822,-1 7 1,1 0 0,1-1 821,3-7 0,2 0 0,0 6 0,-1 9 0,3 7 0,20-9 0,-8 19 0,-3 21 0,6 21 0,-8 0 0,-1 14 2464,-8-17-2464,-16 4 0,3-8 0,-13 5 0,-5 1 0,2-2 0,-7 3 0,2-2 0,5-3 0,4-4 0,10-4 0</inkml:trace>
  <inkml:trace contextRef="#ctx0" brushRef="#br0" timeOffset="208731">18395 3732 24575,'54'-15'0,"6"0"0,-18 2 0,7-1 0,1-1-973,5 1 0,1-1 0,2 2 973,-8 2 0,2 0 0,1 1 0,-3-1 0,6-2 0,-1-1 0,-5 4 461,10 1 1,-22 8-462,-37 3 0,-9 5 0,-25 4 0</inkml:trace>
  <inkml:trace contextRef="#ctx0" brushRef="#br0" timeOffset="208930">18531 3949 24575,'43'-18'0,"-1"1"0,4 0 0,-1 2 0,-4 2 0,2 0 0,-1 1 0,3-1 0,0 0-752,0 0 0,0 0 1,0-1 751,0-1 0,1 0 0,-4 0 0,5-1 0,-7 1 0,-5-2 0,-30 12 0</inkml:trace>
  <inkml:trace contextRef="#ctx0" brushRef="#br0" timeOffset="209329">20199 2262 24575,'-37'-16'0,"4"3"0,12 19 0,-2 14 0,-1 9 0,4 8 0,2 8 0,0 5-1819,-1 4 1,0 6-1,1 2 1,2-1 1818,3-3 0,1 0 0,2 1 0,1 0 0,0 3 0,1 2 0,2-1 0,2-6 0,2-6 0,1-3 0,4-2 328,3 0 0,3-1 1,2-1-329,7 15 0,7-3-96,14-5 0,7-7 96,-5-11 0,1-7 0,-4-11 0,-1-6 0,18-9 0,-34 0 0,-4 0 0</inkml:trace>
  <inkml:trace contextRef="#ctx0" brushRef="#br0" timeOffset="210114">20286 3290 8191,'28'-9'0,"3"0"0,7-1 1462,3 0 0,4-1 0,1 1-1462,6-1 0,3-1 0,-3 2 0,-7 3 0,-1 1 0,0-1 0,4-1 0,0 1 0,-5 1 1341,-7 5 1,-3 0-1342,3-4 0,-4 0 1829,-5 5-1829,-30 0 0,-23 20 0,-8-7 0,1 9 0,16-13 0</inkml:trace>
  <inkml:trace contextRef="#ctx0" brushRef="#br0" timeOffset="210430">20350 3470 24575,'37'-18'0,"0"-1"0,8 4 0,2 1 0,6-7 0,1 2-1212,1 11 0,-4 1 1212,-17-6 0,-2 0 387,9 6 0,-1 3-387,21-8 0,-8-2 100,-20 13 0,-28-4 0,0 5 0</inkml:trace>
  <inkml:trace contextRef="#ctx0" brushRef="#br0" timeOffset="210914">21496 2689 8191,'5'-6'0,"-4"1"0,4 5 0</inkml:trace>
  <inkml:trace contextRef="#ctx0" brushRef="#br0" timeOffset="211099">21549 3099 24575,'-6'-12'0,"1"2"0</inkml:trace>
  <inkml:trace contextRef="#ctx0" brushRef="#br0" timeOffset="211630">22415 2528 24575,'0'51'0,"0"0"0,0-2 0,0-2 0,0-7 0,0-2 0,-6 26 0,4-38 0,-4 3 0,6-22 0,0 2 0</inkml:trace>
  <inkml:trace contextRef="#ctx0" brushRef="#br0" timeOffset="212696">22870 3013 8191,'-6'-10'0,"1"-2"5063,20-9-5063,-6 10 2818,12 2-2818,-10 9 1719,4 0-1719,1 17 6784,-5 13-6784,-3 3 0,-13-4 0,4-15 0,-8-13 0,3 9 0,-5-4 0,5 0 0,1-2 0</inkml:trace>
  <inkml:trace contextRef="#ctx0" brushRef="#br0" timeOffset="212946">22911 3068 24575,'0'-21'0,"6"1"0,0 8 0,7 3 0,2 9 0,4 18 0,2 20 0,-12-6 0,-3 4 0,-1-2 0,-1 1 0,-3 2 0,-2-1 0,-9 20 0,-1-15 0,-1-1 0,-11 14 0,1 0 0,13-37 0</inkml:trace>
  <inkml:trace contextRef="#ctx0" brushRef="#br0" timeOffset="213479">20634 4685 24575,'20'-6'0,"30"-11"0,-9 8 0,-8-3 0,-1 2 0,-1 9 0,-11-5 0,-10 6 0</inkml:trace>
  <inkml:trace contextRef="#ctx0" brushRef="#br0" timeOffset="213696">20742 4808 8699,'12'0'0,"10"-13"4971,35 1-4971,-6-18 0,5 18 0,-15-11 690,-2 14 1,-17-1-1,-4 4 1</inkml:trace>
  <inkml:trace contextRef="#ctx0" brushRef="#br0" timeOffset="214012">21710 4198 24575,'5'-1'0,"-4"-2"0,4 7 0</inkml:trace>
  <inkml:trace contextRef="#ctx0" brushRef="#br0" timeOffset="214180">21647 4716 24575,'16'-20'0,"-5"12"0,-7-6 0</inkml:trace>
  <inkml:trace contextRef="#ctx0" brushRef="#br0" timeOffset="214562">22256 4327 8191,'10'-11'0,"-3"11"5063,9 7-5063,-10 22 2818,-25 17-2818,-2 8 1719,-11-6-1719,16-16 6784,21-26-6784,7-1 0,41-5 0,-33 0 0,22 0 0</inkml:trace>
  <inkml:trace contextRef="#ctx0" brushRef="#br0" timeOffset="214914">22695 4525 24575,'5'25'0,"-4"-3"0,-12 3 0,3-14 0,-13-2 0,5-9 0,14-9 0,0-2 0,18-1 0,2 8 0,0 31 0,2 19 0,-12 5 0,-6-3 0,-3-20 0,-30 3 0,6-11 0,-13 7 0,17-19 0,12-2 0</inkml:trace>
  <inkml:trace contextRef="#ctx0" brushRef="#br0" timeOffset="215562">23277 3966 24575,'25'51'0,"-9"9"0,0 9 0,-2-24 0,2 0 0,-2 3-2170,-3 15 0,-3 4 1,1-3 2169,0-15 0,1-2 0,-3 2 0,-4 11 0,-2 3 0,-2 0-153,-1 0 1,-1 0 0,-3 0 152,-6 1 0,-3 1 0,-3-5 0,0-11 0,-2-4 0,-3-5 0,-11 5 0,-2-9 1480,-14-2-1480,9-19 0,3-3 0,8-1 0,-20-1 0</inkml:trace>
  <inkml:trace contextRef="#ctx0" brushRef="#br0" timeOffset="243079">12100 1997 24575,'-17'1'0,"-24"14"0,8-2 0,-2 3 0,-5 4 0,0 1 0,2 1 0,1 0 0,5-1 0,2 0 0,2 0 0,2 1 0,-1 2 0,0 1 0,0 2 0,0 0 0,0 3 0,1 0 0,1 1 0,0 0 0,0 2 0,1 1 0,0 1 0,1 1 0,1 1 0,0 1 0,0 1 0,1 1 0,1 2 0,1 1 0,0 2 0,2 1 0,2 1 0,1 1 0,2 1 0,1 2 0,3-1 0,1 1 0,2 2 0,1 1 0,2 3 0,1 2 0,0 1 0,0 1 0,1 5 0,0 1 0,0-22 0,0 0 0,0 0 0,0 20 0,0-1 0,1-2 0,0 0 0,2-6 0,1-1 0,3-2 0,2 0 0,4-3 0,2-1 0,3 0 0,1-2 0,2-2 0,2-2 0,-2-5 0,1-1 0,-2-4 0,0-2 0,14 18 0,-14-22 0,0 0 0,8 12 0,5 8 0,-8-10 0,13 9 0,-11-19 0,1 0 0,2-1 0,1-2 0,-2-4 0,0-3 0,2-4 0,2-2 0,8 2 0,4 0 0,13 6 0,5 3 0,-15-4 0,1 2 0,3 1 0,-4-1 0,3 2 0,-1 0 0,-2-1 0,1 1 0,-2-1 0,1 0 0,7 3 0,2 0 0,-4-2 0,0-3 0,-3-2 0,-1-1 0,0-1 0,-2-2 0,-1 0 0,-1-2 0,1 0 0,4-1 0,2-2 0,6-1 0,2-2 0,-16-2 0,0-1 0,2 0-203,2-2 0,2-2 0,0-1 203,1-3 0,1-2 0,0-2 0,0-2 0,1-3 0,-1-1 0,0-2 0,-1-2 0,-1-1 0,-2 0 0,-2 0 0,-1-1 0,16-7 0,-4 1 0,-10 4 0,-3 0 0,-7 4 0,-2 1 0,-3 1 0,-1 0 0,0 0 0,-1-1 0,2-1 0,0 0 0,0 0 0,-1 0 304,-2 1 1,-1 1-305,27-19 0,-27 18 0,1 0 0,2-3 0,0-1 0,2-3 0,0-2 0,1-2 0,-1-1 0,0-3 0,-2-1 0,-1-1 0,-2-2 0,0-1 0,-1 0 0,-2-1 0,0-1 0,-1 2 0,-1-1 0,0 0 0,0 0 0,0-3 0,0-1 0,2-8 0,0-4-296,-6 10 0,1-1 1,-1-2 295,0-2 0,0-2 0,-1 1 0,0-1 0,-1 1 0,-1 1 0,4-15 0,-2 5 0,-7 15 0,-1 4 0,2-13 0,-7 24 0,-4 12 0,-1 0 887,-5-10-887,-6-11 0,-4-5 0,-3 6 0,5 14 0,6 16 0,4 11 0,3 5 0,-1 0 0,0-1 0,-2-3 0,0-1 0,0-2 0,-1 0 0,1 0 0,0-3 0,1-9 0,2-17 0,-2-21 0,-8-15 0,1 29 0,-2 0 0,-6-2 0,-2 1 0,-5-1 0,-3 0 0,-3-1 0,-3 0 0,-3-1 0,-2 1 0,0 1 0,-2 1 0,-4-2 0,-1 1 0,-2 1 0,0 1 0,0 1 0,-1 0 0,0 1 0,-1 2 0,5 4 0,1 1 0,1 3 0,0 1 0,3 3 0,0 2 0,3 3 0,1 1 0,0 2 0,1 1 0,2 0 0,0 1 0,-30-8 0,1 1 0,15 6 0,-2 1 0,4 1 0,0 0 0,-14-2 0,-1 1 0,11 4 0,1 0 0,2 2 0,1 0 0,4 1 0,1 1 0,3 1 0,1 0 0,-1 0 0,-1 1 0,-1-1 0,0 2 0,-5 0 0,-1 1 0,-1 0 0,1 1 0,3 0 0,0 0 0,4 0 0,1 0 0,-26 0 0,7-2 0,0 0 0,-1-5 0,-1-5 0,-1-6 0,2-4 0,3-1 0,1 1 0,-1-1 0,-7-1 0,27 9 0,0-1 0,-1 0 0,0 0 0,3 1 0,0 1 0,-22-8 0,9 7 0,3 6 0,4 3 0,3 0 0,3 0 0,7 0 0,7 1 0,7 1 0,3 1 0,3 0 0,1 0 0,0 0 0,2 0 0,0 0 0</inkml:trace>
  <inkml:trace contextRef="#ctx0" brushRef="#br0" timeOffset="308393">6512 9179 24575,'0'0'0</inkml:trace>
  <inkml:trace contextRef="#ctx0" brushRef="#br0" timeOffset="313576">17168 4798 24575,'0'0'0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50:44.764"/>
    </inkml:context>
    <inkml:brush xml:id="br0">
      <inkml:brushProperty name="width" value="0.05292" units="cm"/>
      <inkml:brushProperty name="height" value="0.05292" units="cm"/>
    </inkml:brush>
  </inkml:definitions>
  <inkml:trace contextRef="#ctx0" brushRef="#br0">2533 3846 8191,'0'-16'0,"4"6"5063,2 0-5063,9 9 2818,-3-4-2818,8 5 1719,-4 0-1719,37 0 0,-17 0 0,5 0 0,2 0 0,3 0 0,3 0 1191,6 1 0,1-1 0,0-1-1191,-5-2 0,-2-2 0,4 1 0,11 3 0,4 1 0,-2-2-750,-6-6 0,-2-1 0,3 1 750,-3 6 0,3 2 0,2 0 0,0-1 0,1-4 0,1-3 0,0 1 0,-2 1-775,-8 4 1,-1 2-1,0 0 1,-1-1 774,-1-2 0,-1-1 0,0 1 0,-3 0 0,1 2 0,-3 2 0,4-1-351,1 0 0,4 0 0,1 0 0,0 0 351,5 0 0,1 0 0,1 0 0,3 0 0,-12 0 0,2 0 0,2 0 0,0 0 0,-2 0 0,-1 0-256,2 0 0,-2 0 0,0 0 0,-1 0 0,-1 0 256,12 0 0,0 0 0,-1 0 0,-4 0 0,3 0 0,-3 1 0,5-2-57,-13-1 1,3 0 0,2-1 0,1 0 0,-1-1 56,4 1 0,0 0 0,1-1 0,1 1 0,2-1 0,-9 2 0,1 0 0,2-1 0,1 1 0,0 0 0,1-1 0,1 0 0,-1 0 0,1 0 0,2-1 0,0 0 0,0 0 0,-1 0 0,-2 1 0,-3 1-235,2 1 0,-2 0 0,-2 1 0,-1 0 0,1 0 0,1-1 235,5-1 0,2 0 0,1 0 0,-1-1 0,-2 1 0,-2-1 0,-2 0 0,-2 0 0,-2 0 0,0 1 0,1-1-142,1 2 1,0 1 0,0 0-1,1 0 1,2-2 141,0-1 0,2-2 0,1 0 0,0-1 0,-1 1 0,-3 2 0,1 1 0,-2 2 0,-2 0 0,0 0 0,-1-1 90,10-2 1,-1 0 0,-2-1 0,-3 1-91,3-2 0,-3 0 0,3 1 0,-3 3 0,4 1 0,1 0 0,-1-2-101,1-4 0,0-2 0,1 1 0,3 1 101,-5 4 0,3 2 0,2 0 0,-1 1 0,-2-3 0,-2-2 0,0-2 0,-2-1 0,0 2 0,-3 1 0,2 2 0,-2 1 0,-2 1 0,0-1 0,-1-2 0,0 0 0,-2-1 0,-4 1 332,-1 3 0,-3 1 0,3-2-332,1-1 0,2-2 0,2 0 0,0 1 0,-1 2 0,0 1 0,1 0 0,2-2-81,0-2 0,3-2 0,0 0 0,0 0 0,-3 2 81,1 2 0,-3 2 0,-1 0 0,1-1 0,2-1 0,0-2 0,-2 1 0,-2-1 419,0 0 1,-4-1 0,4 1-420,-2 3 0,2 1 0,2 0 0,0-2 0,-1-3 0,0-3 0,1 1 0,2 1 547,-2 4 0,2 2 0,1 0 0,1 0 0,-2-1-547,11-2 0,0 0 0,0-1 0,-3 2-292,-9 1 1,-1 2 0,-1-1 0,-1 0 291,11-4 0,-2-1 0,-3 1 0,3 3 0,-1-1 1071,-8-1 1,1-2 0,-1 1-1072,11 4 0,-2 0 0,8 0 0,-6 0 988,0 5-988,-29-4 1961,-43 4-1961,-13-5 0,1 0 0,-2 0 0</inkml:trace>
  <inkml:trace contextRef="#ctx0" brushRef="#br0" timeOffset="3167">8972 7341 8191,'4'0'0,"3"0"5063,29 0-5063,12 0 0,-4-1 0,10 1 0,3 1-92,-2 1 1,3 2 0,4 0 0,3-1 91,-8-2 0,3 0 0,3-2 0,0 1 0,0 1 0,-2 1-306,6 2 0,0 2 0,-1 1 1,-1-1-1,2-2 306,0-2 0,1-1 0,-1-1 0,-1 0 0,-3 1 462,0 2 0,-5 2 1,1-1-1,4-2-462,-8-2 0,2-2 0,1-1 0,2 0 0,0 0 0,0 0 0,3-1 0,-1 1 0,1-1 0,1 0 0,1-1 0,2 0-306,-10 1 1,1-1 0,1 0-1,1 0 1,1 0 0,-1 0-1,-1 0 1,-1-1 305,5 1 0,0-1 0,0 0 0,-1 0 0,-1 1 0,-2-1 0,-1 1 0,7 0 0,-2 0 0,-2 1 0,-2-1 0,-1 0 0,4-2 0,0 0 0,-4 0 0,-6 2 870,7 4 0,-7-1-870,-4-4 0,-5 0 4165,1 1-4165,-12 3 603,-21-2 1,-5 4-1,-1 0 1</inkml:trace>
  <inkml:trace contextRef="#ctx0" brushRef="#br0" timeOffset="5301">20238 7395 8191,'-18'-9'0,"-11"1"5063,14-8-5063,-10 9 2818,29 2-2818,15 5 0,20 0 0,-6 0 0,3 0 590,4 0 0,4 0-590,4 0 0,6 1 0,2-2 1170,6-3 1,3-1 0,4 1-1171,-13 3 0,3 1 0,3 1 0,-1-2 0,-2-1-1192,6-3 1,-1-3-1,0 0 1,1 3 1191,-9 3 0,1 1 0,1 1 0,-2 0 0,-1-1 0,2-2 0,-3-1 0,1 0 0,4 2 0,2 1 0,3 1 0,2 1 0,0-1 0,1 0-403,-10-2 1,0 0 0,0-1 0,1 0 0,1 1-1,1 0 403,-2 1 0,1 0 0,1 1 0,0 0 0,1 0 0,-1-1 0,0 0 0,0 0 0,0-1 0,1-1 0,-1 1 0,-1 0 0,-2 0 0,-1 0-493,7 2 1,-2 0-1,-1 0 1,-1 0-1,0 0 493,0 0 0,0 0 0,0 0 0,-2 0 0,-3 0 0,14 0 0,-4 0 0,3 0 27,-4 0 1,3 0 0,2 0-1,-1 0-27,-13 0 0,1 0 0,0 0 0,-1 0 0,0 0 144,11 0 1,-1 0 0,-1 0 0,-1 0-145,-5 0 0,0 0 0,-3 0 0,-4 0 0,15 0 0,-2 0 593,-14 0 0,3 0 0,-3 0-593,11 5 0,-1 0 0,7-4 0,-5 1 0,-25 5 0,-4 1 0,13-7 3854,-38 8-3854,-34 7 0,-19-7 0,4 6 0,9-15 0</inkml:trace>
  <inkml:trace contextRef="#ctx0" brushRef="#br0" timeOffset="6582">4296 8706 24575,'47'0'0,"-1"0"0,-1 0 0,6 1 0,3-1 0,2-1 0,-2-1 0,3-1 0,1 0 0,4 0 0,3 0-1229,-11 1 0,3 0 0,2 0 0,2 0 1,1 0-1,0-1 0,1 1 0,-1-1 1191,-4 0 1,2 0-1,0 0 1,0-1 0,0 0-1,1 1 1,-2-1 0,0 0-1,-2 0 38,9 0 0,-1-1 0,-1 0 0,-1 0 0,0 0 0,0 1 0,1 0 0,1 1 0,1 0 0,0 1 0,0-1 0,-2 1 0,-3 0 0,-3-1 197,0 0 1,-4 0 0,-1 0 0,-2 0-1,1 1-197,14 1 0,0 1 0,-2 0 0,-5 1 321,-2 2 0,-5 0 0,-7 0-321,-7-3 0,-7 2 0,1 6 0,-21-8 5018,-1 0-5018,1 0 0,-5 0 0,-1 0 0</inkml:trace>
  <inkml:trace contextRef="#ctx0" brushRef="#br0" timeOffset="8816">21710 3050 8191,'0'15'0,"0"7"2531,0 19 1,0 8-2532,0-1 0,0 1 0,0-4 0,0-1 0,0-3 0,0-4 0,0 2 2818,0-9-2818,0-6 429,9-9 1,-6-9 0,6-1 0</inkml:trace>
  <inkml:trace contextRef="#ctx0" brushRef="#br0" timeOffset="9069">22014 3324 24575,'5'6'0,"10"4"0,12-31 0,-2 2 0,-22-25 0,-18 21 0,-18 10 0,-5 8 0,-18 20 0,-5-2 0,34 9 0,22-12 0,5-5 0</inkml:trace>
  <inkml:trace contextRef="#ctx0" brushRef="#br0" timeOffset="9349">22437 3132 24575,'0'15'0,"0"-3"0,5-1 0,5-13 0,-3-4 0,7-6 0,-30 1 0,-1 5 0,-10 1 0,3 5 0,18 5 0,18-4 0,-8 4 0,13-5 0</inkml:trace>
  <inkml:trace contextRef="#ctx0" brushRef="#br0" timeOffset="9649">22931 2562 24575,'-11'-11'0,"5"6"-9831,-9 48 8341,12 21 1490,-3-9 0,1 9-246,3-14 0,2 6 0,1 1 0,0-2 246,3 7 0,1-3 0,-1 4 107,-3-6 1,-1 3 0,0-1 0,3-5-108,9 12 0,0-5 0,-10-2 0,-1-3 0,5-19 0,-1-3 0,-10 27 1065,-13-34 1,9-22 0,-8-5 0</inkml:trace>
  <inkml:trace contextRef="#ctx0" brushRef="#br0" timeOffset="9801">22788 3485 24575,'24'-32'0,"1"0"0,7-4 0,3 0 0,12-5 0,1 2 0,-11 8 0,-5 3 0,2-2 0,-28 21 0</inkml:trace>
  <inkml:trace contextRef="#ctx0" brushRef="#br0" timeOffset="10182">21520 4606 8911,'24'-20'0,"20"-10"0,15-7 0,-14 9 0,6-1 0,2-1 0,1 0 0,0 0 0,1-1 0,2 0 0,4-1 361,-8 5 1,5-2 0,2-1 0,-1 1 0,-1 2-1,-4 3-361,4-1 0,-2 2 0,-2 2 0,-1 0 0,1-1 0,-1-1 0,-2 2 0,-6 4 0,9-2 0,-16 8 0,-29 11 0</inkml:trace>
  <inkml:trace contextRef="#ctx0" brushRef="#br0" timeOffset="10382">21920 4639 8191,'19'0'0,"19"-15"0,13-9 774,4 4 0,7-3 0,4-2-774,-15 3 0,4-2 0,1-2 0,0 1 0,-3 1 0,5-2 0,-2 1 0,-1 0 0,0 0 0,2-2 0,1-2 0,-4 2 0,-8 5 0,-8 5 0,-6 1 0,20-15 0</inkml:trace>
  <inkml:trace contextRef="#ctx0" brushRef="#br0" timeOffset="12049">22724 4424 8191,'0'28'0,"5"8"0,2 5 2517,-1 0 0,2 3-2517,2 2 0,3 4 0,4-6 0,10-5 0,8-7 0,-1-5 0,6-3 0,4-11-536,3-14 1,4-12 0,2-4 0,0 0 535,0 1 0,-1-1 0,2-2 0,1-3 0,1-4 0,1-4 0,1-2 0,0-1 0,-2 2-1,-7 4 1,-1 0 0,-2 1 0,3-2 0,2-1 0,-2 2 0,3-1 0,2-1 0,1-1 0,0 0 0,-1 1 0,-1 1 0,2-2 0,-1 0 0,0 1 0,0 0 0,-1 0 0,2 0 0,1-2 0,2 0 0,0-1 0,-1 1 0,-3 2 0,-4 2 0,0 0 0,-3 2 0,-3 2 0,-7 2 1731,11-4 0,-21 5-1731,-31 8 4,-8 5 0,1 1 0,2 6 0</inkml:trace>
  <inkml:trace contextRef="#ctx0" brushRef="#br0" timeOffset="12266">25016 3735 8191,'5'-12'0,"38"3"1916,-4 14 0,3 1-1916,3-6 0,1 3 1475,12 15 0,-6 3-1475,-10-5 1864,-15 41-1864,-40-29 0,-11-1 0,0 6 0,-2-2 0,0-3 0,0-3 6312,-14 9-6312,25-27 0,9-2 0,1-5 0</inkml:trace>
  <inkml:trace contextRef="#ctx0" brushRef="#br0" timeOffset="13115">26341 2808 24575,'17'45'0,"-6"-2"0,-1 5 0,1 7 0,0 0 0,1-2 0,-1-3 0,6 11 0,-2-46 0,1-15 0,16-16 0,12-12 0,-4 1 0,7-7 0,4-2 0,3-2-1088,-10 8 0,2 0 0,3-2 0,2 0 0,1-1 1,0-2-1,2 1 1088,-5 1 0,2-1 0,1-2 0,1 0 0,0 0 0,1 0 0,-1 1 0,0 0 0,-1 2 0,2-1 0,-1 1 0,-1 1 0,1 0 0,0 1 0,0 0 0,1 1 0,2-1 0,0 1 0,1 0 0,2-1 0,1 1 0,0 0 0,-1 1 0,-1 2 0,-2 3 0,-2 2 0,7 0 0,-3 4 0,-1 2 0,-1 1 0,-1 1 0,2-1 0,1-1 0,1-1 0,0 0 0,-2 1 0,-3 3 0,-4 3 0,13 2 0,-6 4 0,-10 3 0,10 1 0</inkml:trace>
  <inkml:trace contextRef="#ctx0" brushRef="#br0" timeOffset="16550">27527 4390 24575,'-6'-5'0,"1"13"0,5 24 0,0 10 0,0 15 0,0-11 0,0 17 0,0-17 0,5 5 0,10-33 0,-7-13 0,6-7 0</inkml:trace>
  <inkml:trace contextRef="#ctx0" brushRef="#br0" timeOffset="17333">27905 4392 24575,'10'21'0,"5"-9"0,-3 11 0,8-17 0,-13-23 0,11 7 0,-16-23 0,7 19 0,-31-10 0,12 17 0,-18-1 0,22 12 0,6-2 0,20 2 0,26-27 0,-2 17 0,7-17 0,-27 32 0,-14 7 0,-5 1 0,1 7 0,4-17 0,17-4 0,8-23 0,-5-5 0,-6-7 0,-35 16 0,-3 0 0,-14 15 0,11-6 0,-2 13 0,12 1 0,41-8 0,26-17 0,-19 9 0,0-1 0,20-12 0,-29 16 0,-26 11 0,4 1 0,0 5 0,11-6 0,11 0 0,1-25 0,-6 6 0,-11-18 0,-25 15 0,-17-7 0,2 16 0,-4-5 0,16 23 0,-7 9 0,9 12 0,-2-9 0,12-5 0</inkml:trace>
  <inkml:trace contextRef="#ctx0" brushRef="#br0" timeOffset="17683">27461 5025 24575,'25'-21'0,"9"-7"0,8-5 0,7 0 0,6-3 0,0 0-2792,-1-1 1,1 0 0,1-1 2791,-7 6 0,2-1 0,0 1 0,-3 2 0,0 1 0,-3 3 0,3-1 528,11-4 1,2 0-1,-3 3-528,-1 0 0,-2 3 725,4-3 1,-13 15-726,-37 25 0,-36 25 0,2-11 0,3 2 0</inkml:trace>
  <inkml:trace contextRef="#ctx0" brushRef="#br0" timeOffset="17933">27820 5002 8191,'-16'0'0,"6"5"5063,23-4-5063,36-26 0,-19 11 0,4-3 581,11-11 0,6-6 0,0-1-581,1 1 0,1 0 0,1 0 25,-12 6 0,2 0 1,-1 0-1,-2 2-25,2 0 0,-2 3 0,-7 1 5451,5-9-5451,-44 40 0,-10-7 0,9 7 0</inkml:trace>
  <inkml:trace contextRef="#ctx0" brushRef="#br0" timeOffset="18484">28433 4666 24575,'11'26'0,"10"31"0,-1-12 0,2 3 0,-3-1 0,2 0 0,9 9 0,2-5 0,9-5 0,6-19 0,-12-41 0,1-12 0,-6 2 0,0-4-1429,16-15 1,1-3 1428,-11 6 0,2-1 0,-3 5 0,3-2 0,0 1-294,2 1 0,0 2 0,3-2 294,-4 5 0,2-2 0,0 0 0,-1 4 0,4 0 0,-1 2 0,-1 1 0,-1 2 0,0 0 0,-2 4 0,2 2 0,-1 3 0,-1 0 0,-3 1 0,5-4 0,-32-8 0,-15 17 0,-19-6 0</inkml:trace>
  <inkml:trace contextRef="#ctx0" brushRef="#br0" timeOffset="18701">29662 4135 24575,'40'0'0,"-5"4"0,2 2 0,0 2 0,0 1 0,2 2 0,-3 3 0,12 21 0,-42-2 0,-30 17 0,-10-7 0,-3-8 0,-5-1 0,-2-5 0,-3-3-355,-3-3 0,1-3 0,14-4 0,4-6 1,-2-10-1</inkml:trace>
  <inkml:trace contextRef="#ctx0" brushRef="#br0" timeOffset="19134">28762 3687 8191,'-5'-26'0,"-1"8"5063,-5 22-5063,-10 18 0,13 25 0,-7 14 0,12-6 0,6 4 0,3-11 0,3 0 1053,2 12 1,2-4-1054,6 6 0,6-23 1816,-24-11-1816,-1-19 1620,-12 17 0,4-24 0,-2 7 0</inkml:trace>
  <inkml:trace contextRef="#ctx0" brushRef="#br0" timeOffset="19265">28659 4236 8191,'-11'-27'0,"9"-5"5063,36-4-5063,-6 8 0,5-2 0,19-8 0,1 1 1186,-17 10 1,-1 2-1187,-1 1 0,-6 3 445,-14 9 0,-13 6 1,4 1-1</inkml:trace>
  <inkml:trace contextRef="#ctx0" brushRef="#br0" timeOffset="20284">29738 4635 24575,'9'38'0,"2"-2"0,14-17 0,-12-2 0,23-9 0,-17-3 0,39-33 0,-14 1 0,4-5 0,-13 7 0,0-2 0,3-1-1327,8-7 0,3-2 0,0 1 1327,-1 3 0,0 2 0,4-3 0,-11 5 0,3-2 0,1-1 0,0 1 0,0 1-513,8-4 1,-1 3-1,1 0 1,0-1 512,4-4 0,1-1 0,-1 1 0,-4 4-360,-2 3 0,-3 2 1,-6 4 359,-4 4 0,-7 3 0,-4-3 0,-22 8 806,-39-2 1,26 2-1,-26 5 1</inkml:trace>
  <inkml:trace contextRef="#ctx0" brushRef="#br0" timeOffset="20514">31132 3789 9677,'12'-6'0,"5"5"2555,16-7 0,6-1-2555,-3 7 0,0 2 0,30-1 2587,-17 17-2587,-47 6 1519,-13 14-1519,-11-9 5682,-18 15-5682,11-11 0,-1 1 0,18-16 0,7-6 0</inkml:trace>
  <inkml:trace contextRef="#ctx0" brushRef="#br0" timeOffset="28733">31692 3334 8191,'-6'-5'0,"6"4"5063,6-4-5063,9 11 2818,-8 0-2818,8 27 1719,-5 13-1719,-1-13 0,-1 2 0,-3 0 0,1-1 0,8 15 6784,-12-11-6784,4-22 0,-6-1 0,0-23 0,0-9 0,0-20 0,13-3 0,-1 11 0,8 10 0,-5 22 0,-5 13 0,-4 6 0,4 3 0,-9-8 0,9-7 0,-3-14 0,5-7 0,17-31 0,-13 26 0,12-14 0,-16 39 0,-6-2 0,0 8 0,-1-4 0,2 4 0,8-8 0,-6 2 0,0-9 0</inkml:trace>
  <inkml:trace contextRef="#ctx0" brushRef="#br0" timeOffset="28967">32121 3491 24575,'15'6'0,"1"-6"0,0-11 0,-15-5 0,-8 0 0,-9 5 0,-4 11 0,12 2 0,-1 2 0</inkml:trace>
  <inkml:trace contextRef="#ctx0" brushRef="#br0" timeOffset="29214">32272 3381 8191,'15'-6'0,"-3"6"5063,7 6-5063,-12 21 2818,2-7-2818,-9 9 1719,0-13-1719,0-27 6784,13-2-6784,-10-16 0,30-1 0,-22 8 0,15 5 0,-19 8 0,-2 9 0</inkml:trace>
  <inkml:trace contextRef="#ctx0" brushRef="#br0" timeOffset="29484">32544 3352 24575,'6'-9'0,"21"-7"0,-17-1 0,13-7 0,-28 17 0,-10 15 0,-5 15 0,6 20 0,12-15 0,8-5 0,5-13 0,4-9 0,11 4 0,-7-10 0,0 4 0,-14-4 0</inkml:trace>
  <inkml:trace contextRef="#ctx0" brushRef="#br0" timeOffset="30467">32833 2958 8191,'-11'25'0,"1"31"2432,9-14 0,2 3-2432,4 11 0,0 0 1421,-4-8 0,1-3-1421,8 17 1744,-10-39-1744,-9-31 6710,6-13-6710,-6 3 224,20-2-224,24-15 0,1 10 0,17-6 0,-23 23 0,-2 8 0,-16 5 0,2 0 0,-13 6 0,8-5 0,10-14 0,1-4 0,9-3 0,-11 6 0,2 9 0,1 0 0,5-5 0,1-2 0,-2 0 0,-5 1 0,1 1 0,-4 4 0,-2-4 0,5 5 0,-2-5 0,4-5 0,2-10 0,-15 3 0,-1 3 0,-14 9 0,0 19 0,1-1 0,11 12 0,5-14 0,7-2 0,-6-9 0,-2 0 0</inkml:trace>
  <inkml:trace contextRef="#ctx0" brushRef="#br0" timeOffset="30634">33180 3062 8864,'-11'0'0</inkml:trace>
  <inkml:trace contextRef="#ctx0" brushRef="#br0" timeOffset="31982">31138 5131 8191,'-17'-8'0,"2"2"5063,9 1-5063,-4 4 2818,4-4-2818,-6 19 0,-5 47 0,12-1 0,1 6-40,0-21 0,0 2 0,1 0 40,2 4 0,1 1 0,1-3 0,4 5 0,2-1 2936,-1 7 1,1-3-2937,0-21 0,0-1 0,0 6 0,-4-4 0,-16-8 0,0-16 0,-2 0 0,6-13 0</inkml:trace>
  <inkml:trace contextRef="#ctx0" brushRef="#br0" timeOffset="32134">30840 5854 8191,'9'-17'0,"19"-5"2531,-1 3 1,4 0-2532,-2 0 0,1 0 0,27-15 0,-32 16 0,-16 11 0</inkml:trace>
  <inkml:trace contextRef="#ctx0" brushRef="#br0" timeOffset="32685">31699 5087 8191,'0'11'0,"0"38"2528,0-16 1,0 4-2529,0 7 0,0 5 0,0-1 0,0 12 0,0-1 0,0 4 0,0-4 1409,0-19 0,0-6-1409,0-1 430,-5-22 0,4-7 0,-4-4 0</inkml:trace>
  <inkml:trace contextRef="#ctx0" brushRef="#br0" timeOffset="33001">31399 5408 9269,'0'-20'0,"15"-15"4395,7-27-4395,-6 31 0,2 0 0,0-6 0,1 1 2763,14-15-2763,-8 7 1667,-4 21-1667,-9 9 5747,4 23-5747,0 0 734,13 10-734,1-10 0,25 8 0,-3-15 0,-2 6 0,-21-8 0,-20 0 0</inkml:trace>
  <inkml:trace contextRef="#ctx0" brushRef="#br0" timeOffset="34681">32754 4987 24575,'5'-11'0,"-4"0"0,4 0 0,-10 0 0,-6 0 0,-13 5 0,6 2 0,-5 4 0,12 0 0,-9 26 0,9 2 0,2 8 0,2 5 0,2 7 0,0 1-1064,0 7 0,0 2 1,4-1 1063,3-5 0,3-1 0,-1-2 0,-4 16 0,2-7 0,18-2 0,-18-9 0,6-21 0,-8 3 0,-17-17 0,4-2 797,-15-5 1,16-5 0,3 0 0</inkml:trace>
  <inkml:trace contextRef="#ctx0" brushRef="#br0" timeOffset="34832">32408 5671 8191,'18'-19'0,"10"-15"1253,23-4 1,-20 8-1,-4 11 1</inkml:trace>
  <inkml:trace contextRef="#ctx0" brushRef="#br0" timeOffset="35066">33048 4987 24575,'0'13'0,"0"29"0,-5-2 0,0 6 0,3 19 0,1 0-2131,-5-14 1,1-1 2130,4 1 0,2-5 0,-1-13 1311,0-10-1311,0-12 0,0-5 0,0-1 0</inkml:trace>
  <inkml:trace contextRef="#ctx0" brushRef="#br0" timeOffset="35317">32910 5497 24575,'0'27'0,"0"-6"0,0-6 0,9-9 0,-2-2 0,20-4 0,11-21 0,6-4 0,-16-2 0,-1-1 0,7-4 0,-10-3 0,-15 29 0,-9 1 0</inkml:trace>
  <inkml:trace contextRef="#ctx0" brushRef="#br0" timeOffset="37948">30811 6271 24575,'0'-11'0,"0"10"0,0 6 0,9 44 0,3-16 0,4 3 0,6 14 0,7-1 0,9-5 0,3-6 0,-13-10 0,0-6 0,4-7 0,1-9 0,17-21 0,-19 3 0,1-3 0,12-10 0,3-1 0,2 5 0,0 1 0,-12-2 0,0 3 0,10 9 0,2 8 0,-10 8 0,-1 5 0,8 2 0,-1 3 0,-7 5 0,-3 0 0,10 5 0,-30-10 0,-5-15 0,-4 3 0,9-10 0,9-13 0,4-3 0,5-3 0,-1 3 0,6 0-505,10-4 0,8-2 0,3 3 505,-13 10 0,3 3 0,1 0 0,1-1-446,8-4 0,2 0 1,1-1-1,-1 1 446,-2 2 0,-1 0 0,0 0 0,-4 0-691,1-1 1,-3 0 0,-3 0 690,16-9 0,-8 0 0,-21 8 0,-4-1 0,6-4 0,-3-2 0,3-15 1207,-11 1-1207,-21 12 1693,-15 15-1693,-10 7 0,5 4 0,-3 0 0</inkml:trace>
  <inkml:trace contextRef="#ctx0" brushRef="#br0" timeOffset="38633">30925 7547 8191,'-20'0'0,"3"0"5063,-3 5-5063,8 5 2818,-8 12-2818,5 8 1719,3 7-1719,4 9 0,6 2 0,4 2 0,6 10 0,-3-10 0,2-6 0,8-18 6784,0-10-6784,-4-6 0,4-9 0,1 4 0,17-35 0,-19 23 0,7-22 0</inkml:trace>
  <inkml:trace contextRef="#ctx0" brushRef="#br0" timeOffset="39501">30994 7830 24575,'-5'16'0,"4"1"0,5 5 0,7-9 0,10-3 0,3-27 0,-6-1 0,2-16 0,-14 11 0,-9 8 0,-4 6 0,-13 7 0,8 2 0,6 2 0,7-2 0,14-8 0,11-4 0,6 4 0,12 21 0,-11-2 0,-4 14 0,-14-18 0,-3 7 0,3-12 0,-1 7 0,11-18 0,-12 7 0,15-16 0,-10 6 0,6-9 0,-5 5 0,2 0 0,-9 9 0,-2-4 0,-5 5 0,0-4 0,-4-6 0,4 5 0,-5-5 0,-5 1 0,-3-11 0,-4-6 0,-8-4 0,10 10 0,-7 12 0,15 26 0,5 19 0,1 8 0,-3 0 0,1 4-1172,12 19 0,2 2 1172,-8-7 0,1 4 0,5 0 0,4 5 0,-3-1-349,-4-8 1,-1-1 0,-1 1 348,2 3 0,0 0 0,-4-4-125,-8 2 0,-5-11 125,-3-16 0,-20-9 0,4-34 2176,-3-12-2176,0-22 0,12-4 291,10 11 0,6 20 0,0 9 0</inkml:trace>
  <inkml:trace contextRef="#ctx0" brushRef="#br0" timeOffset="39915">31790 7818 24575,'-5'-6'0,"4"11"0,-4 7 0,10 4 0,2 4 0,4-13 0,1 2 0,9-29 0,-12 6 0,18-21 0,-24 18 0,15 3 0,-12 9 0,9 16 0,-3-4 0,3 10 0,-4-6 0,4-5 0,2-6 0,-5-1 0,-3-4 0</inkml:trace>
  <inkml:trace contextRef="#ctx0" brushRef="#br0" timeOffset="40182">32071 7660 24575,'-5'-12'0,"-5"3"0,-2 18 0,2 3 0,5 9 0,14 0 0,-1-4 0,7 3 0,-4-4 0,-5 5 0,-6-4 0,-11-1 0,-5-10 0,5 0 0,2-6 0</inkml:trace>
  <inkml:trace contextRef="#ctx0" brushRef="#br0" timeOffset="40800">32347 7685 8191,'45'-30'0,"-8"5"5063,-9-2-5063,-10 10 2818,-16 6-2818,2 0 1719,-13 0-1719,-3 5 6784,-9 19-6784,3 0 0,8 15 0,-2 10 0,10-9 0,10 7 0,22-21 0,15-9 0,12-21 0,-1-3 0,-27 0 0,-2-3 0,4-8 0,-6 2 0,-30 21 0,-6 8 0,4 9 0,-7 6 0,13-5 0,6 4 0,17-30 0,5 1 0,-3-14 0,-2-6 0,-6-1 0,-4-4 0,-2-3 0,0-4 0,-5 0-1195,-7-1 0,-5-1 1,1 2 1194,5-15 0,-4 5 0,-11 15 0,0 8 0,14 10 0,-7 62 0,9 24 0,0-14 0,0 5-873,0 4 1,0 0 872,-1-5 0,2 2 0,2-9 0,2 2 0,-1-3 0,-3-2 0,1-2 0,4 5 0,0-9 0,-6-21 0</inkml:trace>
  <inkml:trace contextRef="#ctx0" brushRef="#br0" timeOffset="41249">30159 8646 8290,'0'-16'0,"50"-16"977,4 4 0,9-2-977,-16 7 0,2 1 0,5-3 0,-2 3 0,6-2 0,3-1 0,1 0 0,-1 1 0,-9 4 0,0 0 0,1 1 0,0-1 0,0 0 0,2-1 0,-3 1 0,1-1 0,2 0 0,-1-1 0,0 1 0,0 0 0,-1 1 0,4-1 0,0 0 0,0 1 0,-2 0 0,-2 1 0,-3 0 0,5-2 0,-3 0 0,-3 2 0,-4 1 0,20-6 0,-12 5 758,-18 8 1,-12 6-1,-19 5 1</inkml:trace>
  <inkml:trace contextRef="#ctx0" brushRef="#br0" timeOffset="46315">33292 7545 24575,'-6'9'0,"-4"7"0,9 13 0,-4 14 0,5 5 0,0-2 0,0 5 0,0 12 0,0 5-1134,0-11 1,0 4 0,0-2 1133,0-7 0,0-1 0,0-2 0,0 20 0,0-6 0,1-25 0,-2-2 0,-3 6 0,0-3 0,1 10 0,-5 1 0,-1-41 0,-3-15 3400,-9-12-3400,4-4 0,-3 10 0,13 12 0,-2 7 0,13 13 0,2-8 0,9 8 0,-3-8 0,3-2 0,0-5 0,17-25 0,-7 6 0,7-8 0,-15 3 0,0 7 0,-4-4 0,-1 6 0,-7 5 0</inkml:trace>
  <inkml:trace contextRef="#ctx0" brushRef="#br0" timeOffset="53748">2430 1665 24575,'-18'23'0,"-14"28"0,-4-2 0,-3 3 0,7-10 0,0 1 0,-11 8 0,1-5 0,0-2 0,13-17 0,17-7 0,-2-14 0,12 4 0,11-9 0,12-5 0,23-7 0,10-4 0,2-4 0,5 0-272,-4 3 0,4-1 0,-2 2 272,-9 2 0,-2 1 0,-2 1 0,8 0 0,-7 2 0,2 1 0,-57 8 0,-1 0 0,-54 10 0,30-9 0,-3 0 0,-16 9 0,0 0-263,11-9 0,2 0 263,2 5 0,3-2 0,-4-4 794,0 0-794,-1 0 0,-16-8 0,-5-3 0,0-12 0,22 2 0,11 6 0,25 1 548,-7 22-548,21 8 0,-1 15 0,18 16 0,-1 1 0,-1-4 0,2 3 0,-5-5 0,0-2 0,2 1 0,-2-2 0,1 14 0,-14-37 0,-10-1 0,4-18 0,-5-44 0,0 13 0,0-3-882,-1-17 0,2-2 882,4 5 0,2 0 0,-2 8 0,1-3 0,2 3-174,7-10 1,0 2 173,-4-7 0,-2 5 0,11-8 0,-19 27 0,4 28 0,-5 3 0,0 8 0</inkml:trace>
  <inkml:trace contextRef="#ctx0" brushRef="#br0" timeOffset="54315">3481 1581 24575,'0'11'0,"0"0"0,0-1 0,0 15 0,6 2 0,-4 6 0,4-8 0,-2-14 0,-2-2 0,2-8 0,-4 4 0</inkml:trace>
  <inkml:trace contextRef="#ctx0" brushRef="#br0" timeOffset="54501">3486 1364 8191,'-5'-11'0,"4"10"0,-4-3 0,5 9 0</inkml:trace>
  <inkml:trace contextRef="#ctx0" brushRef="#br0" timeOffset="54818">3617 1598 24575,'0'30'0,"5"-12"0,-4 7 0,10-38 0,17-11 0,-1-15 0,17 11 0,-16 13 0,-7 15 0,-5 9 0,1 7 0,1 12 0,0-6 0,-3-6 0,-9-11 0,-1-5 0</inkml:trace>
  <inkml:trace contextRef="#ctx0" brushRef="#br0" timeOffset="55099">3961 1048 8191,'-5'-16'0,"4"15"5063,-4 7-5063,5 55 0,5-12 0,1 5 0,-1-8 0,0 3 0,0 0 819,2 18 0,0-2-819,4-12 0,-2-7 0,-6 0 1874,5-18-1874,-8-12 1569,0-1 0,0-9 0,0-1 1</inkml:trace>
  <inkml:trace contextRef="#ctx0" brushRef="#br0" timeOffset="55251">3920 1491 8191,'-6'-15'0,"18"-1"5063,18-10-5063,23-1 704,6 3 1,-23 7-1,-10 11 1</inkml:trace>
  <inkml:trace contextRef="#ctx0" brushRef="#br0" timeOffset="55539">4173 1403 24575,'21'6'0,"1"-6"0,-5-10 0,-2 2 0,-9-10 0,-6 11 0,-17 6 0,3 16 0,-3 8 0,11 16 0,11-16 0,5 3 0,-3-16 0,3-5 0</inkml:trace>
  <inkml:trace contextRef="#ctx0" brushRef="#br0" timeOffset="55814">4309 1397 24575,'20'32'0,"-5"-3"0,-4-11 0,-6-2 0,-5-15 0,0-24 0,8-5 0,3-19 0,12 12 0,14-10 0,-18 26 0,7-7 0</inkml:trace>
  <inkml:trace contextRef="#ctx0" brushRef="#br0" timeOffset="56100">4546 1342 24575,'24'43'0,"-4"-9"0,4-4 0,-3-17 0,13-16 0,-7-18 0,8-10 0,-11-16 0,-3-1 0,-7 15 0,1 0 0,3-5 0,-1 20 0,-7 22 0,-9 14 0,4-13 0</inkml:trace>
  <inkml:trace contextRef="#ctx0" brushRef="#br0" timeOffset="56283">4960 1249 24575,'0'36'0,"0"-8"0,0-3 0,0-5 0,0-18 0,0 6 0,0-13 0</inkml:trace>
  <inkml:trace contextRef="#ctx0" brushRef="#br0" timeOffset="56415">4999 937 24575,'-6'-1'0,"1"-3"0,5 9 0</inkml:trace>
  <inkml:trace contextRef="#ctx0" brushRef="#br0" timeOffset="56700">5113 1078 24575,'26'7'0,"-5"-5"0,-11-8 0,-14 0 0,-3 1 0,-16 27 0,15 9 0,-5 16 0,22-12 0,-2-11 0,13-18 0,-13-1 0,2-5 0</inkml:trace>
  <inkml:trace contextRef="#ctx0" brushRef="#br0" timeOffset="57098">5347 1083 24575,'0'21'0,"0"10"0,0-13 0,4 2 0,2-15 0,10-5 0,13-13 0,-5 4 0,5-6 0,-14 9 0,0 6 0,2 5 0,5 1 0,-6 0 0,4-1 0,-8-10 0,-2-1 0,4-16 0,-11-4 0,6 1 0,-19 1 0,3 18 0,-25 20 0,22-10 0,-12 15 0</inkml:trace>
  <inkml:trace contextRef="#ctx0" brushRef="#br0" timeOffset="57500">4215 1822 24575,'50'-13'0,"0"1"0,1-1 0,2 2 0,3 1 0,3-1 0,0 0 0,2 0 0,0 0 0,2-1 0,4 1-1037,-8 1 1,5 0-1,1 0 1,1 0-1,-2 1 1,-4 0 1036,-2 1 0,-4 0 0,-1 0 0,0 1 0,1-1 0,4-1 0,1 1 0,0-1 0,-3 0 0,-5 2 609,7-1 1,-5 2-1,-9-1-609,15-8 250,-94 14 0,15-4 0,-22 5 1</inkml:trace>
  <inkml:trace contextRef="#ctx0" brushRef="#br0" timeOffset="62265">20203 9912 8191,'-5'-6'0,"9"1"5063,9-4-5063,22 7 0,12-2 0,11 0 0,2 3 0,7 2 0,6-1-431,-13-2 0,5-1 0,3-1 0,0 1 0,-1 1 431,-11 0 0,-1 2 0,0 0 0,1-1 0,0 1 0,0-1-147,5-1 1,2 0-1,0 0 1,-1-1 0,0 1-1,-3-1 147,0 0 0,-2 0 0,-1 0 0,1 0 0,3 1 181,2 0 0,3 2 1,2 0-1,0 0 1,0-1-1,-2 0-181,-3-1 0,-2 0 0,-1-1 0,1 0 0,1 0 0,1 2 0,-3 0 0,2 1 0,1 0 0,0 0 0,-1 0 0,-1 1 0,-2-1 0,9 0 0,0 0 0,-3 0 0,-2 0 0,-4 0 0,-3 0 0,-3 0 0,-2 0 0,-2 0 0,8 0 0,-3 0 0,-7 0 0,15 0 0,-5 0 3573,-26 0-3573,-9 0 5342,-1 0-5342,1 0 4352,-5 0-4352,-15 0 0,-7-6 0,-6 4 0,3-4 0</inkml:trace>
  <inkml:trace contextRef="#ctx0" brushRef="#br0" timeOffset="64133">4280 11032 24575,'3'-6'0,"20"4"0,27-4 0,5 5 0,6 2 0,-4-1 0,5 0-1639,-15 0 0,3 0 0,3 0 0,-1 0 1639,-1 0 0,-1 0 0,2 0 0,6 0 0,-5 0 0,5 0 0,3 0 0,3 0 0,1 0 0,0 0 0,1 0 0,-3 0 0,1 0 0,1 1 0,0-1 0,2 0 0,1 0 0,1 0 0,1-1-334,-10 0 0,2 0 1,1 0-1,1 0 1,0-1-1,2 0 1,-1 1-1,0-1 0,0 1 1,-1 0-1,0 0 334,4 0 0,0 1 0,0 0 0,1 0 0,-1 0 0,-1 0 0,-1 0 0,0 0 0,-2-1 0,-2-1-425,2-1 1,-1 0-1,-1-1 1,-2 0-1,0-1 1,-2 1-1,-2 1 1,0 1 424,6 0 0,0 2 0,-2 0 0,-2 0 0,-4 0 0,-4-2-152,11-2 0,-6-1 0,0 0 152,3 1 0,-1-1 0,-4 2 0,5 2 0,-5-1 0,-2-4 0,-7 0 537,-4 6 0,-34 0 0,-1 0 0</inkml:trace>
  <inkml:trace contextRef="#ctx0" brushRef="#br0" timeOffset="90049">5514 13818 8191,'-5'-6'0,"4"-4"5063,1 9-5063,6-4 2818,4 0-2818,1 4 1719,0-4-1719,13-1 6784,-6 5-6784,20-6 0,9 7 0,4 0 0,-1 0 0,5 0 0,1 0 0,3 0-589,-2 0 1,4 0 0,2 0 588,-10 0 0,1 0 0,2 0 0,0 0-1165,5 0 1,3 0 0,-1 0 0,-2 0 1164,-6 0 0,-1 0 0,0 0 0,-1 0 0,-1 0 0,-1 0 0,0 0 0,-3 0-431,4 0 1,-3 0 0,4 0 430,-3 0 0,3 0 0,2 0 0,-1 0 0,0 0 0,0 0 0,1 0 0,0 0-663,1 0 1,0 0-1,-1 0 1,0 0 662,12 0 0,-2 0 0,-3 0 0,-15 0 0,-3 0 0,3 0 16,0 0 0,3 0 0,2 0 1,-1 0-17,-2 3 0,0 1 0,1-1 0,2 0 0,9-2 0,3-1 0,1 0 0,0 2 378,-13 2 1,1 2-1,0 0 1,1 0-1,3-2-378,0-2 0,4-2 0,0 0 0,2 0 0,-2 0 0,-1 1-311,4 1 0,-2 0 0,-1 1 1,2 0-1,2 0 311,-1-1 0,3 1 0,1-1 0,0 0 0,-2 0 0,-4 0 0,-1-1 0,-3-1 0,-1 0 0,-2 1 0,-1 0 0,4 2 0,-1 1 0,-2 0 0,-1-2 0,13-1 0,-2-1 0,-5-1 1064,5 1 1,-2 0-1065,-9 0 0,3 0 0,0 0 0,-1 0 0,1 0 0,0 0 0,5 0 0,1 0 0,-3 0 0,-8 0 0,-2 0 0,-4 0 0,-1 0 0,-5 0 0,9 0 1105,-34 0-1105,-23 7 0,9-6 0,-15 5 0</inkml:trace>
  <inkml:trace contextRef="#ctx0" brushRef="#br0" timeOffset="92897">15565 13685 24575,'11'0'0,"9"4"0,14-2 0,3 2 0,18-4 0,-6 0 0,-4 1 0,6-2 0,8-5 0,5 0-1651,-6 4 1,5 2 0,-1-1 1650,-7-3 0,-2-1 0,1 2 0,0 2 0,0 1 0,-2 1 0,10-1 0,2 0 0,-6 0 0,4 0 0,2 0-305,-9 0 0,2 0 1,2 0-1,2 0 305,-2 0 0,2 0 0,1 0 0,2 0 0,1 0-790,-4 0 0,3 0 0,2 0 0,-2 0 0,-1 0 0,-4 0 790,9 0 0,-4 0 0,-1 0 0,0 0 0,4-1 0,2 1 0,-3 0 0,-3 1-279,1 2 1,-5 2-1,2-1 279,-11-2 0,1-2 0,1 0 0,1 2 0,10 0 0,1 2 0,1 0 0,0-2-360,0-1 1,0-1-1,-1-1 1,-3 1 359,6 1 0,-3-1 0,1-1 0,-8-1 0,2-2 0,0 0 0,-1 1 82,-6 3 0,-1 0 0,0-1 0,1-1-82,9-3 0,2-2 0,0 0 0,-1 2 0,-1 3 0,-1 1 0,0 2 0,-4-3 0,2-1 0,-3-1 0,0-1 0,4 2 0,0-1 0,-4 0 1755,8-3 0,-1 0-1755,-13 2 0,1 1 0,-2-2 0,15-4 0,-4 1 532,-15 8 1,-3 0-533,23-8 5773,-33 9-5773,-5 0 2029,-6 0-2029,-9 0 0,-5 0 0,-7 0 0</inkml:trace>
  <inkml:trace contextRef="#ctx0" brushRef="#br0" timeOffset="98646">14096 14872 24575,'-6'-5'0,"6"4"0,18-13 0,5 12 0,31-6 0,-15 2 0,2 1 0,3 3 0,1 1-727,5-5 0,1 1 727,-7 4 0,1 2 0,-1-1 0,4 0 0,1 0 0,0 0 0,2 0 0,3 0 0,-2 0 0,2-1 0,2 1 0,-1 1 0,-2 1 0,1 2 0,-1-1 0,-2 0-907,8-2 1,-3 0-1,-1 0 907,-3 3 0,-1 0 0,-3 0 0,6 3 0,-1-1-276,-7-5 0,1-1 0,2 2 276,6 5 0,1 3 0,2-3 0,-7-5 0,3-2 0,0 0 0,-2 1-822,9 3 0,-2 1 0,-1-2 822,-3-2 0,-1-1 0,-3-1 0,4 1 0,0 0 116,-10 0 0,3 0 0,-1 0-116,0 0 0,-1 0 0,3 0 0,15 0 0,4 0 0,0 0-518,-17 0 1,0 1-1,0-1 1,-1-1 517,7-2 0,-1-2 0,1 1 0,7 3 0,1 1 0,-3-2 23,-11-5 0,-2-3 0,1 3-23,5 5 0,2 2 0,-1-1 0,-1-3 0,1 0 0,-4 0 502,6 4 1,-2 0-503,2 0 0,-1 0 0,-16 0 0,1 0 32,14 0 1,4 0-33,-15 0 0,2 0 0,0 0 0,5 0 0,2 0 0,-1 0 0,-6 0 0,0 0 0,0 0 0,2 0 0,1 0 0,0 0 0,15 6 0,0 0 0,-14-4 0,2-2 0,0 1 0,4 3 0,1 0 0,0 0 519,6-4 1,1 0 0,-3 0-520,-9 0 0,-2 0 0,0 0 0,3 0 0,-1 0 0,-2 0 76,4 0 0,0 0-76,-3 0 0,5 0 0,0 0 0,0 0 0,0 0 0,1 0-357,2 0 0,0 0 1,-2 0 356,-5 0 0,-3 0 0,-2 0 0,3 0 0,-3 0-512,-2-1 0,0 2 512,-6 4 0,3 0 640,1-3 1,4-2 0,-1 1-641,16 5 0,2-1 0,-4-4 0,4-2 0,-2 1 0,-8 3 0,-2 2 0,-2-2 250,16-2 0,-3 1-250,0 3 0,-5 1 0,3-6 0,-27 0 0,1 0 1319,0 0 1,-1 0-1320,21 0 0,9 0 2250,-27 0-2250,-33-19 0,2 15 0,-13-15 0</inkml:trace>
  <inkml:trace contextRef="#ctx0" brushRef="#br0" timeOffset="111813">6021 17042 8191,'28'9'0,"9"-7"0,11-2 112,8 2 1,7 1 0,1 0-113,0 2 0,0 0 0,3-1 365,-9-3 0,3 0 1,1-1-1,3 1-365,-3 1 0,3 1 0,1 0 0,0 0 0,-4 0 0,3 0 0,-4 1 0,1 0 0,6-1 0,-11-2 0,4-1 0,3 1 0,2-1 0,-1 0 0,-2 0 0,-3 1 0,7 1 0,-3 2 0,-1-1 0,0 0 0,2-1 0,-5-1 0,1-1 0,1-1 0,0 1 0,-1-1 0,-2 2 74,2 1 0,-1 0 0,-1 1 0,-2 0 0,-4-1-74,13-1 0,-5-1 0,-3 2 0,12 4 0,-10-1 3103,-2-5-3103,-7 0 4096,-26 0-4096,-15 0 0,-6 0 0,-9 0 0</inkml:trace>
  <inkml:trace contextRef="#ctx0" brushRef="#br0" timeOffset="112896">8537 15878 8191,'8'0'0,"32"-7"2019,12 7 1,10-1-2020,-2-5 0,5-1 0,4 1 0,-7 4 0,4 2 0,0 0 0,-2-1 5,-7-2 0,-2-1 1,-1 0-1,1 2-5,-2 1 0,1 1 0,-2 0 0,-3 1 0,15-1 0,-1 0 542,-11 0 0,2 0 1,0 0-543,-2 0 0,-2 0 0,1 0 0,-3 0 0,1 0 0,-5 0 2423,6 0 0,-8 0-2423,-1 0 893,-30 4-893,-11-2 998,-14 15 0,6-14 0,-5 10 0</inkml:trace>
  <inkml:trace contextRef="#ctx0" brushRef="#br0" timeOffset="113263">9493 16062 8191,'-2'5'0,"21"4"1850,18-4 0,8-3-1850,-2 3 0,5-1 0,11-8 0,7-4 0,0 1 0,-6 1 0,0 1 0,2-1 0,-8 1 0,3-1 0,-1 1 0,-2-1 0,10-2 0,-2-1 0,-5 3 1106,8 1 0,-8 1-1106,-19-2 0,-7-1 490,1 1 1,-26 6-1,-1 0 1</inkml:trace>
  <inkml:trace contextRef="#ctx0" brushRef="#br0" timeOffset="114515">13899 15911 8191,'3'4'0,"17"-3"2059,21 2 0,14-1-2059,-6-1 0,6-1 0,4-1 0,-9-1 0,5 0 0,1-2 0,1 1 0,-2 1 242,5 1 1,-1 1 0,1 0 0,3-2-243,-8-2 0,4 0 0,1-2 0,1 1 0,-2 0 0,-3 2 0,11 1 0,-3 2 0,-1 0 0,4-1 0,-2-2 0,3 0 0,1 0 0,-1 0 0,-6 1-10,-4 2 1,-3 0-1,-2 0 1,0 0 9,13 0 0,0 0 0,-8 0 0,-9 0 0,-5 0 2128,-2 0 0,-2 0-2128,16 0 750,-13 0-750,-18 0 2201,-15 0-2201,-48 0 0,23 0 0,-27 0 0</inkml:trace>
  <inkml:trace contextRef="#ctx0" brushRef="#br0" timeOffset="114896">14765 16147 24575,'53'0'0,"-3"1"0,9-2 0,-2-1 0,5-3 0,4 0-2410,-4 0 1,3 0 0,2-1-1,-4-1 2410,-7-1 0,-2-2 0,0 0 0,2 1 0,-3 1 0,1 1 0,1-1 0,-1 1 0,-3 0 148,0-2 1,-2-1 0,-1 1 0,2 2-149,7 1 0,2 3 0,-1 0 0,-3-1 0,8-3 0,-4-1 0,-3 2 0,3 5 0,-7 0 0,4-7 1793,-45 17-1793,-11-2 0,-2 3 0,-2-5 0</inkml:trace>
  <inkml:trace contextRef="#ctx0" brushRef="#br0" timeOffset="122078">23311 16454 24575,'-6'21'0,"-7"8"0,11 34 0,-2-13 0,-1 3 0,5-3 0,0 0 0,0 7 0,0 1 0,0 1 0,0-3 0,0 9 0,0-20 0,0-7 0,0-18 0,0-39 0,0 18 0,0-24 0</inkml:trace>
  <inkml:trace contextRef="#ctx0" brushRef="#br0" timeOffset="122430">23135 16467 24575,'11'0'0,"10"-20"0,13-11 0,-11 6 0,0-2 0,15-19 0,-6 17 0,-25 25 0,7 40 0,3 18 0,1-1 0,8-8 0,-9-29 0,3-8 0,-8-2 0,-3-6 0</inkml:trace>
  <inkml:trace contextRef="#ctx0" brushRef="#br0" timeOffset="123563">23247 17632 8191,'0'-15'0,"17"-1"5063,-3-2-5063,14 8 2818,-4-8-2818,7 14 1719,-5-4-1719,-5 23 0,-11 35 0,-25-5 0,7-12 0,-3 0 6784,-28 12-6784,13-16 0,0 0 0,-16 10 0,1-4 0,35-24 0,45-11 0,5 0 0,-8-1 0,1 2 0,-3 3 0,-1 0 0,9-2 0,1 7 0,-28-14 0,-9 4 0,-2-4 0</inkml:trace>
  <inkml:trace contextRef="#ctx0" brushRef="#br0" timeOffset="124263">23634 17710 24575,'-6'30'0,"1"3"0,5-6 0,6 2 0,5-22 0,7-3 0,7-23 0,-8 4 0,5-10 0,-10 18 0,8 1 0,-4 11 0,5-4 0,0 4 0,0-11 0,0 4 0,14-24 0,-9 12 0,10-8 0,-14 13 0,-6 9 0,4 5 0,-8-4 0,3 4 0,-5-5 0,-4-5 0,4 3 0,-9-7 0,4 3 0,-5 0 0,0 1 0</inkml:trace>
  <inkml:trace contextRef="#ctx0" brushRef="#br0" timeOffset="124465">24087 17473 8191,'0'-16'0,"0"0"5063,5 10-5063,-4 6 2818,10 28-2818,-1 17 0,8 14 754,-7 6-754,-1-9 2977,-9-19 0,-2-1-2977,1 9 0,0-1 0,0-35 0</inkml:trace>
  <inkml:trace contextRef="#ctx0" brushRef="#br0" timeOffset="124781">24153 17736 24575,'18'-19'0,"0"6"0,3-10 0,-5 16 0,-4-2 0,-1 9 0,4 15 0,11 11 0,-12 4 0,14 0 0,-20-10 0,-4-3 0,-13-6 0,-19 5 0,0-15 0,-3-4 0,14-13 0,5 3 0,7-1 0</inkml:trace>
  <inkml:trace contextRef="#ctx0" brushRef="#br0" timeOffset="125499">24797 16175 24575,'0'11'0,"0"29"0,5-4 0,1 7 0,-5 4 0,-1 7 0,1 0 0,6 5 0,2 2 0,-2 1 0,-5-11 0,-3 1 0,1 0 0,2-5 0,7 17 0,-1-6 0,-6-11 0,-2-12 0,1-24 0,-2-8 0,-4-7 0</inkml:trace>
  <inkml:trace contextRef="#ctx0" brushRef="#br0" timeOffset="125798">24661 16614 8487,'-6'-14'0,"1"6"5092,18-30-5092,-2-6 1387,6 5 0,1-2-1387,-4 4 0,0 1 839,2 2 0,1 6-839,9 6 6544,-2 35-6544,2 23 0,10 10 0,-8-8 0,2-9 0,-18-21 0,-3-2 0</inkml:trace>
  <inkml:trace contextRef="#ctx0" brushRef="#br0" timeOffset="126330">24888 17322 24575,'9'-6'0,"2"1"0,10 5 0,-10 19 0,-2 11 0,-9 12 0,-6 14 0,5-23 0,-5 1 0,10-24 0,2-5 0,5-10 0,8-9 0,4-14 0,-7 11 0,-1-3 0</inkml:trace>
  <inkml:trace contextRef="#ctx0" brushRef="#br0" timeOffset="126830">25108 17365 24575,'0'25'0,"0"2"0,6 10 0,4-15 0,5 0 0,0-19 0,2 6 0,-6-14 0,9-2 0,-8-4 0,3 3 0,-4 3 0,4 10 0,1-4 0,0 4 0,0-10 0,-1 4 0,2-8 0,-1 7 0,4-3 0,-4 10 0,0-4 0,4 4 0,-4-5 0,5 0 0,7 0 0,-9 0 0,13 0 0,-24-9 0,6-11 0,-14 6 0,0-5 0</inkml:trace>
  <inkml:trace contextRef="#ctx0" brushRef="#br0" timeOffset="126997">25545 16976 24575,'0'29'0,"9"18"0,-8-8 0,0 5 0,9 8 0,-1 2 0,-7-4 0,-1-2 0,10 16 0,-11-38 0</inkml:trace>
  <inkml:trace contextRef="#ctx0" brushRef="#br0" timeOffset="127131">25560 17317 24575,'35'-21'0,"-5"0"0,25-10 0,-26 6 0,-6 10 0,-17 5 0</inkml:trace>
  <inkml:trace contextRef="#ctx0" brushRef="#br0" timeOffset="130696">29245 15978 24575,'0'57'0,"0"-4"0,0 11 0,0-9 0,1 8 0,-1 3 0,-1 1-1967,-1-10 1,-1 1 0,0 1 0,0 0 0,1-1 1593,1 9 1,1-1-1,0 0 1,-3-3 372,-2-8 0,-2 0 0,-1-3 0,3-4 1333,3 13 1,1-5-1334,-5-4 0,0-3 0,5-13 0,2-3 0,-1 18 1740,0-26-1740,0-44 0,-12-24 0,9 8 0,-8-5 0</inkml:trace>
  <inkml:trace contextRef="#ctx0" brushRef="#br0" timeOffset="131163">28986 16191 24575,'26'-21'0,"9"-13"0,-4 1 0,1-3 0,-7 5 0,-1 0-1453,5-6 1,-2 1 1452,6-14 919,-1 3-919,-14 31 478,2 5-478,-19 32 0,18 3 0,5 17 0,7-10 0,3 0 0,-3 0 0,-2-1 0,-1-5 0,-2-3 0,2 0 0</inkml:trace>
  <inkml:trace contextRef="#ctx0" brushRef="#br0" timeOffset="131780">29628 17672 8191,'-27'20'0,"8"11"5063,3 21-5063,10-5 2818,10-17-2818,-2-7 1719,12-21-1719,-3 7 6784,19-9-6784,-11-5 0,9 9 0,-11-2 0,-6 9 0,3 1 0,-8 8 0,5-7 0,4 7 0,-8-14 0,2-1 0</inkml:trace>
  <inkml:trace contextRef="#ctx0" brushRef="#br0" timeOffset="132213">29919 17762 24575,'0'21'0,"5"-5"0,5-1 0,2-9 0,12-1 0,-3-18 0,22 1 0,-6-16 0,3 17 0,-11 3 0,5 22 0,-10 0 0,34 0 0,-6-8 0,-14-9 0,0-3 0,19-2 0,-15-2 0,-18 4 0,-8 6 0,13 0 0,-7 5 0,2-4 0,-13-1 0,-7-28 0,-4-8 0,0 4 0,0 7 0</inkml:trace>
  <inkml:trace contextRef="#ctx0" brushRef="#br0" timeOffset="132396">30599 17362 24575,'0'19'0,"0"-1"0,0 28 0,0-7 0,9 16 0,-3-15 0,0 3 0,0 6 0,-1 0 0,1-8 0,-2-3 0,-4 19 0,0-47 0,0-5 0</inkml:trace>
  <inkml:trace contextRef="#ctx0" brushRef="#br0" timeOffset="132535">30607 17781 9869,'6'-15'0,"20"-7"5101,-5 3-5101,8 1 0,3 2 2554,20-3-2554,-20-3 0,-2 0 0,9 8 0,-19-11 0</inkml:trace>
  <inkml:trace contextRef="#ctx0" brushRef="#br0" timeOffset="138013">13120 14812 8191,'5'-6'0,"5"-4"5063,2 9-5063,-11-9 2818,-17 9-2818,-25 5 1719,-2 4-1719,-5 2 0,9 5 6784,8-13-6784,3 12 0,7-12 0,-8 10 0,-3-4 0,0 5 0,2-5 0,6 11 0,-11-3 0,6 9 0,-5-6 0,11-3 0,5-1 0,-4 1 0,-2 15 0,4-7 0,-5 9 0,18-12 0,-15 5 0,13-5 0,-18 16 0,4 0 0,1 4 0,8-7 0,-5-5 0,10 7 0,-12 0 0,8 10 0,5-5 0,2-9 0,0-3 0,4-8 0,-4 8 0,6 3 0,0 9 0,0-8 0,0-4 0,0-3 0,5-4 0,1 4 0,9-3 0,1-5 0,-5-1 0,8-3 0,-8 2 0,15 3 0,17 14 0,-11-10 0,2 0 0,-1 2 0,2 1 0,15 10 0,3 0 0,-4-7 0,0-1 0,7 4 0,0-1 0,-2-6 0,-3-4 0,-18-9 0,-3 0 0,22 16 0,-30-25 0,11 14 0,3 1 0,12-12 0,5 10 0,4 0 0,-13-14 0,-1-1 0,14 9 0,-2 0 0,-14-9 0,-3 0 0,7 8 0,-2 1 0,17 0 0,-22-4 0,0-1 0,22 3 0,-5-8 0,-9 10 0,-11-8 0,3-1 0,1 3 0,1 2 0,11-1 0,0 0 0,-3-4 0,-2 0 0,-11 4 0,0 0 0,5 0 0,0-1 0,-7-3 0,1 0 0,8 2 0,2 2 0,11 1 0,0-1 0,-2-4 0,0 1 0,-2 3 0,1 1 0,9 0 0,1-1 0,-5-4 0,1 0 0,8 5 0,-1-1 0,-9-4 0,0-2 0,8 1 0,-3 0 0,-18 0 0,-1 0 0,13 1 0,-1-2 0,-15-3 0,-2 0 0,23 2 0,-5-16 0,-19 13 0,0 0 0,28-14 0,-17 9 0,-1 0 0,14-9 0,-5 9 0,-9-9 0,-6 17 0,14-23 0,-22 16 0,1-1 0,10-9 0,2-3 0,-1 4 0,0-1 0,5-3 0,-3 1 0,14-9 0,-4-2 0,-13 2 0,6-13 0,0 3-326,-24 18 1,0 0 325,20-12 0,-8 3 0,-1 0 0,5-11 0,-17 17 0,-1-1 0,0 0 0,-1-1 0,2-1 0,-3-1 0,4-11 0,0-1 0,-6-7 651,5 3-651,-14 13 0,0-2 0,3-6 0,-1 0 0,-1-24 0,-6 20 0,0 0 0,-5-15 0,-3 24 0,-1 1 0,-3-25 0,-7 19 0,6 10 0,-18 4 0,-4-12 0,-1 12 0,-4 0 0,-7 0 0,-2-1 0,-3 0 0,0 1 0,4 8 0,1 1-320,4 2 0,3 0 320,-21-8 0,17 13 0,-3-2 0,-2-5 0,-3-2 0,0 3 0,-10 5 0,-2 2-793,1-7 1,-5-4 0,8 5 792,13 8 0,2 1 0,-20-4 0,-1-3 0,17-1 0,1 1 0,-13 0 0,-1 2-346,9 2 0,1 1 346,3-3 0,-2 1-195,-1 5 0,-4 1 0,1-1 195,7-3 0,-1-1 0,-1 1 0,-17-1 0,-3 0 0,2 2 0,9 2 0,2 1 0,2-2 262,-8-5 1,2 1-263,-2 8 0,1 1 0,12-5 0,-1 1 0,1 4 0,-4 1 0,0 1 0,-3-1 0,-1-1 0,-2 2 0,-9 2 0,-1 1 0,0 1 0,6-1 0,2 0 0,-2 1-247,-4 3 0,-1 2 1,3-2 246,9-4 0,1 0 0,0 1 0,-6 3 0,-1 2 0,1-1 0,6-2 0,2 0 0,1 0 0,-10 2 0,2 2 34,1 4 0,3-3-34,15-10 0,1-1 290,-8 11 0,-3 2-290,-7-4 0,-3 0 0,14 1 0,0 1 0,-2 0-184,-5 2 0,-2 1 0,4 0 184,-8 7 0,2 0 0,-5 1 0,2 1 184,13-1 1,0 0-185,-3-2 0,-2 0 0,-8 9 0,2 1 0,11-2 0,3-1 0,10-5 0,3-2 0,-1 8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3T03:09:18.191"/>
    </inkml:context>
    <inkml:brush xml:id="br0">
      <inkml:brushProperty name="width" value="0.05292" units="cm"/>
      <inkml:brushProperty name="height" value="0.05292" units="cm"/>
      <inkml:brushProperty name="color" value="#0070C0"/>
    </inkml:brush>
  </inkml:definitions>
  <inkml:trace contextRef="#ctx0" brushRef="#br0">18409 11833 24575,'0'0'0</inkml:trace>
  <inkml:trace contextRef="#ctx0" brushRef="#br0" timeOffset="35466">19100 13005 24575,'0'0'0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5:21:06.013"/>
    </inkml:context>
    <inkml:brush xml:id="br0">
      <inkml:brushProperty name="width" value="0.05292" units="cm"/>
      <inkml:brushProperty name="height" value="0.05292" units="cm"/>
      <inkml:brushProperty name="color" value="#00B050"/>
    </inkml:brush>
  </inkml:definitions>
  <inkml:trace contextRef="#ctx0" brushRef="#br0">16187 9049 24575,'38'0'0,"-5"-1"0,5-1 0,18-2 0,7-2 0,-7 2 0,4-1 0,1 0-740,-12 1 1,1-1-1,1 1 1,0 0 739,3-1 0,1 1 0,0 0 0,0 1 0,-4-1 0,0 2 0,-1-1 0,-2 1 242,6 0 1,-2 0 0,-2 0-243,17 0 0,-6 1 267,-18 0 0,-4-1-267,24-4 0,-16-2 0,-9-2 1524,-1 0-1524,3 0 172,0 1-172,-4 3 0,-7 2 0,-10 1 0,-6 1 0,-6 1 0,-4 1 0,-2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3T03:10:02.621"/>
    </inkml:context>
    <inkml:brush xml:id="br0">
      <inkml:brushProperty name="width" value="0.05292" units="cm"/>
      <inkml:brushProperty name="height" value="0.05292" units="cm"/>
      <inkml:brushProperty name="color" value="#0070C0"/>
    </inkml:brush>
  </inkml:definitions>
  <inkml:trace contextRef="#ctx0" brushRef="#br0">20655 12272 24575,'0'0'0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5:21:31.894"/>
    </inkml:context>
    <inkml:brush xml:id="br0">
      <inkml:brushProperty name="width" value="0.05292" units="cm"/>
      <inkml:brushProperty name="height" value="0.05292" units="cm"/>
      <inkml:brushProperty name="color" value="#00B050"/>
    </inkml:brush>
  </inkml:definitions>
  <inkml:trace contextRef="#ctx0" brushRef="#br0">4975 6155 24575,'0'0'0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5:21:34.861"/>
    </inkml:context>
    <inkml:brush xml:id="br0">
      <inkml:brushProperty name="width" value="0.05292" units="cm"/>
      <inkml:brushProperty name="height" value="0.05292" units="cm"/>
      <inkml:brushProperty name="color" value="#00B050"/>
    </inkml:brush>
    <inkml:brush xml:id="br1">
      <inkml:brushProperty name="width" value="0.05292" units="cm"/>
      <inkml:brushProperty name="height" value="0.05292" units="cm"/>
      <inkml:brushProperty name="color" value="#00B0F0"/>
    </inkml:brush>
    <inkml:brush xml:id="br2">
      <inkml:brushProperty name="width" value="0.05292" units="cm"/>
      <inkml:brushProperty name="height" value="0.05292" units="cm"/>
      <inkml:brushProperty name="color" value="#FF0000"/>
    </inkml:brush>
    <inkml:brush xml:id="br3">
      <inkml:brushProperty name="width" value="0.05292" units="cm"/>
      <inkml:brushProperty name="height" value="0.05292" units="cm"/>
      <inkml:brushProperty name="color" value="#0070C0"/>
    </inkml:brush>
  </inkml:definitions>
  <inkml:trace contextRef="#ctx0" brushRef="#br0">2866 3547 24575,'40'0'0,"17"1"0,9 1 0,-5 0 0,5 0-759,-17 0 1,5-1 0,2 1 0,-2 0 758,-3 0 0,-1 0 0,0 0 0,1 0 0,2 0 0,0-1 0,0 1 0,0-1 0,0 0 0,0 0 0,-1 0 0,0-1 123,10 1 0,-1-1 0,-3 0-123,-11 0 0,-1 0 0,-3 0 316,13 0 0,-4 0-316,-12 0 0,-2 0 0,23 0 0,-12 0 1539,-13 0-1539,-11 0 123,-10 0 0,-8 0 0,-4 0 1</inkml:trace>
  <inkml:trace contextRef="#ctx0" brushRef="#br0" timeOffset="1169">7362 3642 24575,'23'0'0,"9"0"0,10 0 0,8 0 0,9 0 0,4 0-1403,-11 0 0,3 0 0,3 0 1,2 0-1,2 0 1403,-9 0 0,3 0 0,1 0 0,1 0 0,1 0 0,1 0 0,0 0-343,-3 0 0,1 0 1,1 0-1,0 0 1,1 0-1,-1 0 1,1 0-1,-2 0 343,9 0 0,0 0 0,0 0 0,0 0 0,-1 0 0,0 0 0,-1 0 0,-2 0 0,0 0 0,0 0 0,-1 0 0,0 0 0,-2 0 0,-1 0 91,1 0 1,-1 0-1,-1 0 1,-1 0 0,-2 0-1,-2 0-91,11 0 0,-2 0 0,-3 0 0,-3 0 0,2 0 0,-4 0 0,-6 0 0,-5 0 0,-6 0 2630,5 0-2630,-26 1-415,-10 4 1,-4-3 0,-2 1 0</inkml:trace>
  <inkml:trace contextRef="#ctx0" brushRef="#br0" timeOffset="2466">13423 3741 24575,'35'0'0,"0"0"0,12 0 0,7 0 0,6 0 0,-5 0 0,4 0 0,4 0 0,2 0 0,2 0-1301,-8 0 1,2 0 0,2 0 0,1 0 0,1 0-1,1 0 1,-1 0 1300,-4 0 0,2 0 0,0 0 0,0 0 0,0 0 0,0 0 0,0 0 0,-1 0 0,5 0 0,-1 0 0,1 0 0,-2 0 0,0 0 0,-1 0 0,-2 0 51,2 0 0,-1 0 0,-2 0 0,-1 0 0,-1 0 0,-3 0-51,12 0 0,-2 0 0,-3 0 0,-4 0 553,3 0 1,-4 0 0,-5 0-554,8 0 0,-7 0 0,8 0 0,-36 0 0,-15 0 0</inkml:trace>
  <inkml:trace contextRef="#ctx0" brushRef="#br0" timeOffset="37702">1929 6109 24575,'7'26'0,"9"16"0,-3-12 0,1 2 0,3 5 0,1-1 0,1-1 0,0-1 0,-1-2 0,-1-1 0,16 22 0,-4-13 0,-7-12 0,-6-11 0,-3-7 0,3-10 0,22-29 0,-3-4 0,4-7 0,-1 2 0,3-4 0,1-3-650,-2 2 1,1-2-1,1-1 1,1-1 649,-6 7 0,1-1 0,0-1 0,0 1 0,0 0 0,-1 1 0,0 0 0,0 0 0,-1 0 0,-1 1-229,6-5 0,0-1 1,-1 2-1,-2 2 229,4-3 0,-2 1 0,-3 3 0,6-4 0,-5 4 0,-11 12 0,-3 4 0,2 0 0,-17 16 0,-4 6 0</inkml:trace>
  <inkml:trace contextRef="#ctx0" brushRef="#br0" timeOffset="39752">3243 8603 24575,'21'0'0,"32"0"0,-7 0 0,7 0 0,-3 0 0,3 0 0,3 0-1041,-2 0 0,2 0 0,2 0 0,1 0 1041,4 0 0,2 0 0,0 0 0,1 0 0,-12 0 0,1 0 0,-1 0 0,1 0 0,-1 0 0,11 0 0,0 0 0,0 0 0,-2 0 0,-2 0 0,-1 0 0,-1 0 0,-2 0 428,11 0 0,-2 0 0,-4 0-428,-14 0 0,-2 0 0,-4 1 340,2 0 0,-3-1-340,-7 1 0,1 0 0,22 0 0,9-1-544,-19 0 1,4 0 0,3 0-1,1 0 544,-1 0 0,3 0 0,1 0 0,0 0 0,2 0-136,3 0 1,2 0 0,0 0-1,0 0 1,0 0 135,-1 0 0,-1 0 0,1 0 0,-1 0 0,-2 0 0,-5 0 0,-2 0 0,0 0 0,-1 0 0,-2 0-201,6 0 0,-3 0 0,0 0 0,-3 0 201,9 0 0,-2 0 0,-1 0-67,-7 0 0,-2 0 1,0 0 66,18 2 0,-3 0 973,-9 1 0,-2 1-973,-8 1 0,-3-1 1388,-5 1 0,-1-2-1388,28 1 1053,-8-3-1053,-5-1 280,1 0-280,-5 0 0,1 0 0,-1 0 0,-4 0 0,-1 0 0,-4 0 0,0 0 0,-16-1 0,-3 1 0,-16-2 0</inkml:trace>
  <inkml:trace contextRef="#ctx0" brushRef="#br0" timeOffset="51702">17275 3483 24575,'37'0'0,"0"0"0,19 0 0,6 0 0,-6 0 0,3 0 0,4 0-1196,-5 0 1,3 0-1,1 0 1,1 0 1195,-8 1 0,2-1 0,0 1 0,1 0 0,0 1 0,1-1 0,1 1 0,0 1 0,0-1 0,0 1 0,-2 0 0,1 0 0,-1 1 0,0-1 0,-2 1 0,5 0 0,-1 0 0,-3 0 0,-3 0 485,1 0 0,-4-1 0,-5 0-485,-2-1 0,-8-1 777,-3-1-777,-5 0 0,14 0 0,11 0 0,-8 0 0,5 0 0,5 0 0,1 0-679,1 0 0,4 0 1,2 0-1,1 0 1,2 1 678,-11 0 0,2 0 0,0 1 0,2-1 0,0 1 0,0 1 0,-1-1 0,1 1 0,2 0 0,-1 1 0,0 0 0,0 0 0,-1 0 0,-1 1 0,3 1 0,-1 0 0,-1 0 0,-1 1 0,0 0 0,-3 1 187,3 1 0,-1 0 0,-1 1 0,-3-1 0,-2 1-187,13 4 0,-3 0 0,-4-1 0,9 3 0,-6-1 0,-9-2 0,-2-1 0,-8-4 0,0-1 0,-4-2 0,-1-1 1806,0-2 0,1 0-1806,2-1 0,0-1 698,0 0 0,1 0-698,2 0 0,1 0 0,1-1 0,2 0 0,2-1 0,1 1 0,1 0 0,1 0 0,0 0 0,-1 0 0,-3 1 0,-3 0 0,-5 0 0,-1 0 0,27 0 0,-11 0 0,-6 0 0,-6 0 0,-10 0 0,-9 0 0,-9 0 0,-6 0 0,-3 0 0,-2-2 0,-1 2 0,-1-1 0</inkml:trace>
  <inkml:trace contextRef="#ctx0" brushRef="#br0" timeOffset="55568">3590 9731 24575,'34'0'0,"4"0"0,6 0 0,3-1 0,4-1 0,3-1-946,-3 1 1,2-1-1,2-1 1,1 1 945,6-1 0,1 1 0,1-1 0,0 1 0,2-1 0,1 1 0,-1 0 0,1 0 0,-2 1 0,0 1 0,0-1 0,0 2 0,-4-1 0,0 1 0,-1 0 0,-1 1 0,-5-1 0,-1 0 0,-1 0 0,-2 0 330,8 0 1,-3 0-1,-3 0-330,9 0 0,-5 0 330,-15 0 0,-6 0-330,10 0 0,-23-3 0,-13 0 1972,-4-1-1972,-3 1 159,-1 2-159,0-2 0,-1 1 0,0 0 0</inkml:trace>
  <inkml:trace contextRef="#ctx0" brushRef="#br0" timeOffset="73084">2139 9585 24575,'12'9'0,"30"30"0,-7-4 0,-7-6 0,-1 0 0,5 6 0,-7-9 0,-8-10 0,-7-7 0,-2-5 0,0-6 0,21-31 0,2-4 0,5-7 0,-2 4 0,3-4 0,2-2-326,-7 8 0,2-2 1,0 1-1,0 0 326,0 1 0,0 0 0,1 1 0,-2 2 0,7-6 0,-1 2 0,-2 3 0,6-4 0,-2 3 0,-11 12 0,-2 3 0,3 1 0,-15 13 0,-8 7 0,-3 1 0,-3 0 0</inkml:trace>
  <inkml:trace contextRef="#ctx0" brushRef="#br0" timeOffset="77417">1858 14151 24575,'14'13'0,"5"8"0,6 10 0,6 8 0,-3-5 0,-4-4 0,-1-9 0,12-15 0,6-15 0,8-11 0,-8 2 0,5-6 0,3-2 0,2-2-712,-1 0 0,4-2 0,0-2 1,2-1-1,0-1 712,-4 3 0,1-2 0,0-1 0,1 0 0,-1 0 0,0 1 0,-3 1 0,1 0 0,-1 0 0,0 1 0,-2 0 0,-1 2-219,11-8 1,-1 2-1,-3 1 1,-3 3 218,2-1 0,-4 3 0,-4 4 0,3 0 0,-7 5 0,10-1 0,-17 12 0,-10 3 3375,-8 4-3375,-5-1 1058,-5 0-1058,-2-1 0,-4 1 0,1 0 0</inkml:trace>
  <inkml:trace contextRef="#ctx0" brushRef="#br0" timeOffset="89532">15383 5590 24575,'-6'9'0,"1"27"0,5 16 0,3-18 0,0 0 0,-1 12 0,47-19 0,-13-35 0,7-13 0,4-3 0,-3 2 0,5-3 0,2-2 0,3-2 0,0-1-970,-5 2 1,1-1 0,2-2 0,1-1 0,-1 0 0,0 0 0,-2 1 969,4-2 0,-1-1 0,-1 1 0,0 0 0,-1 0 0,0 1 0,6-5 0,2 1 0,-2 0 0,-3 3 0,-5 3-38,-2 3 0,-4 4 0,-4 1 38,4-1 0,-6 4 0,4-4 0,-26 16 0,-10 2 0</inkml:trace>
  <inkml:trace contextRef="#ctx0" brushRef="#br0" timeOffset="96032">25138 5433 24575,'36'-26'0,"-1"1"0,7-1 0,6-1 0,4-2 0,-5 3 0,3-2 0,2-2 0,3 0 0,0 1-1639,-4 3 1,2 0-1,2 0 1,-1 1 0,0-1-1,-3 2 1341,3-2 0,-1 0 0,-1 1 0,-2 1 0,1 1 298,7-3 0,-1 2 0,-1 1 0,-7 3 1406,9-2 1,-6 3-1407,-9 4 0,-4 0 0,7-7 1720,-14 11-1720,-43-13 0,-6 20 0,-5-11 0,5 15 0</inkml:trace>
  <inkml:trace contextRef="#ctx0" brushRef="#br0" timeOffset="96282">26463 4559 24575,'45'-7'0,"-2"1"0,22 6 0,-17 0 0,-2 17 0,-19 1 0,-3 13 0,-17-6 0,-1-5 0,-18 10 0,-10 5 0,-14 1 0,-1-5 0,15-17 0,8-8 0</inkml:trace>
  <inkml:trace contextRef="#ctx0" brushRef="#br0" timeOffset="98017">21274 6209 24575,'35'-9'0,"-1"0"0,8 3 0,7 0 0,5 1 0,0 0 0,6 1 0,4 0 0,1 0 0,-2 0-1463,-1 1 1,0 0 0,0 0 0,1 1 0,1 0 1462,-6 1 0,2 1 0,0 0 0,0 1 0,-3-1 0,-3 0 0,8 0 0,-4 0 0,-2 0 0,-5 0 0,-1 0 0,-4 0 0,-3 0 0,5-1 0,-7 2 2088,5 8-2088,-11-7 291,-19 6 1,-4-8-1,-16 0 1</inkml:trace>
  <inkml:trace contextRef="#ctx0" brushRef="#br0" timeOffset="100450">16495 7304 24575,'53'5'0,"0"0"0,-4-3 0,3-1 0,-1 3 0,4 0 0,-1-1-1506,-6-2 0,0-2 0,3 1 1506,10 0 0,4 0 0,3 0 0,-2 0 0,-5 0 0,0-1 0,-1 1 0,3 1 0,-6 1 0,2 0 0,1 1 0,-1 0 0,-4-1 0,1-1 0,-1-1 0,-4 0 0,-3 2 0,16 4 0,-8-1 691,-14-4 1,-8-2-692,-9 1 183,-10 5 1,-10-4 0,-5 4 0</inkml:trace>
  <inkml:trace contextRef="#ctx0" brushRef="#br0" timeOffset="101466">22522 7459 8191,'-15'0'0,"8"-5"5063,2 4-5063,36 9 0,10-6 0,12-1 0,-5 2 0,8 2 0,4-1 0,3-3-360,-9-4 1,4-2 0,1-2 0,1-1 0,1 1 0,-2 1 359,-3 2 0,-1 1 0,0 0 0,1-1 0,1 1 0,2-2 0,1-1 0,3-2 0,2 0 0,0 0 0,-1 0 0,-3 0 0,-3 1 218,2 0 0,-4 1 1,-1 0-1,-1 0 1,1 1-219,3 1 0,1 1 0,-1 0 0,-2 0 0,-4 0 0,8-2 0,-5 0 0,-8 2 0,-5 3 0,-9 0 4010,-10 0-4010,-22-5 0,3 4 0,-9-4 0</inkml:trace>
  <inkml:trace contextRef="#ctx0" brushRef="#br0" timeOffset="107798">15312 8388 24575,'9'44'0,"15"4"0,-10-15 0,7-6 0,24-13 0,7-13 0,-14-9 0,3-8-1515,5-4 1,8-6 0,1-3 0,-4 3 1514,-2-1 0,-2 1 0,2-3 0,-4 1 0,4-3 0,1-1 0,-2 0 0,-5 3 356,6-3 1,-4 1 0,-2 1-357,-2-1 0,-1 1 0,-5 3 0,-2 1 0,-8 6 0,-8 9 0,7 5 0,-16 6 0,6 0 0</inkml:trace>
  <inkml:trace contextRef="#ctx0" brushRef="#br0" timeOffset="112916">16446 11610 8191,'7'-6'0,"6"4"2148,21-5 1,7-2-2149,-9 2 0,5 0 0,17 2 0,9 2 0,1-2 264,-2-3 1,0-1-1,4 2-264,-3 2 0,4 1 0,1 1 0,-1-2 0,-1-1 0,-1-1 0,0-1 0,-4 1 0,4-3 0,-4 0 0,1 2 0,5 2 0,1 1 0,-6 0 863,-1-1 0,-3 1-863,-10 4 0,2 1 0,-3 1 0,11-1 0,-4 0 2702,-6 0 1,-2 0-2703,-2 0 0,-3 0 0,10 0 729,4 0-729,-32 0 2864,7 0-2864,-9 0 570,0 0-570,-5 0 0,-10 4 0,-3-2 0,-8 2 0</inkml:trace>
  <inkml:trace contextRef="#ctx0" brushRef="#br0" timeOffset="114952">24955 10960 8191,'0'-11'0,"0"0"5063,9-12-5063,-7 9 2818,16-10-2818,-3 5 1719,6 3-1719,11-7 6784,6 5-6784,2-1 0,6-2 0,-7 10 0,-1-6 0,0 15 0,-8-6 0,4 8 0,-13 0 0,8 17 0,-12 1 0,-8 15 0,-4 5 0,0 21-794,-4-11 1,-2 3 793,-4-10 0,-2 1 0,0 15 0,0 3-221,1-7 1,-2 0 220,-3 11 0,1 0 0,9-15 0,0-2 0,-5 1 0,2-3 0,10 12 0,9-12 1550,13-24-1550,0-13 478,1-2-478,-8-6 0,19-26 0,-8 4 0,-6-8 0,-1-1 0,-5 3 0,-1-9 0,-33 31 0,-12 20 0,2 8 0,-1 6 0,1 9 0,0 4-1443,-3 14 0,1 4 1443,11-19 0,2 2 0,-1 3 0,-2 5 0,0 5 0,0 2 0,0-1 0,2 3 0,0 1 0,1 0 0,-1 0 0,-3 0 0,0 1 0,0-1 0,1-4 0,3 2 0,1-2 0,0-9 0,-2-10 0,1-10 0,1-12 0,-12-3 0,-20 3 0,-16-7 0,20-9 0,0-4 0,-20-7 0,6-18 0,19-2 0,3-12 0,15 14 0,1-3 0,1-6 0,2 0 0,-5-8 0,8 5 0</inkml:trace>
  <inkml:trace contextRef="#ctx0" brushRef="#br0" timeOffset="119450">28371 5533 8191,'0'-16'0,"-5"5"5063,4 2-5063,-9 7 2818,9-7-2818,-9 8 1719,0 10-1719,-6 20 0,9 7 0,2 6 0,0 11 0,1 0 2482,3-7 1,2-1-2483,3 1 0,1-5 0,3-11 0,12-6 0,6-8 0,22-18 0,9-15 0,-1-17 0,-25 5 0,-5-5 0,-5-29 0,-6 12 0,-7-2 0,-16 11 0,-5 2 0,9 2 0,-2 5 0,-21-2 1819,12 24-1819,-11 9 0,-6 8 0,-3 16 0,14 19 0,-6 3 0,23-14 0,-11-10 0</inkml:trace>
  <inkml:trace contextRef="#ctx0" brushRef="#br0" timeOffset="119699">28400 5778 24575,'27'35'0,"-2"8"0,6-17 0,-5 10 0,0-6 0,-7-8 0,0-8 0,-13-9 0,-2-5 0</inkml:trace>
  <inkml:trace contextRef="#ctx0" brushRef="#br0" timeOffset="119933">28881 5602 24575,'10'53'0,"-8"1"0,7-12 0,0 0 0,-6 10 0,5-7 0,-8-29 0,5-1 0,-4-4 0,4-5 0,-5-1 0</inkml:trace>
  <inkml:trace contextRef="#ctx0" brushRef="#br0" timeOffset="120782">28380 7248 10661,'-15'-12'0,"3"6"5030,-3 13-5030,4 23 0,4 9 0,2-4 0,2 1 352,-4 21 0,2 3-352,10-10 0,3-1 0,2 9 0,3-2 836,1-17 0,3-3-836,0-1 0,3-7 0,6-17 4596,0-17-4596,0-19 0,-3-10 0,-13-1 0,-2-6 0,6-1 0,1-5 0,-6 2-607,-15-9 0,-5 3 607,6 0 0,-4 5 0,-24 4 0,14 16 1787,-1 23-1787,-5 46 0,12-7 0,1 5 0,0 5 0,1 1-342,1 5 1,4-3 341,6 8 0,12-5 0,1-24 1291,12 1-1291,-8-22 0,-7-2 0,-5-4 0</inkml:trace>
  <inkml:trace contextRef="#ctx0" brushRef="#br0" timeOffset="121149">28658 7723 24575,'23'0'0,"-5"0"0,11 0 0,-8 0 0,-5 9 0,4 4 0,-13 17 0,2 2 0,-9 8 0,-13-6 0,10-5 0,-10-9 0,13-4 0,18-10 0,4-1 0,17-5 0,2-15 0,15 2 0,-13-4 0,-6 9 0,-23 8 0</inkml:trace>
  <inkml:trace contextRef="#ctx0" brushRef="#br0" timeOffset="121769">28107 9425 24575,'-15'26'0,"2"13"0,2-1 0,1 4 0,5 10 0,2 2 0,-4-5 0,4 0 0,7 15 0,7-6 0,14-8 0,14 3 0,4-39 0,-4-14 0,-2-20 0,-14-4 0,-1-7 0,-4-16 0,-4-4-609,2 2 0,-4-1 609,-11 0 0,-6 2 0,-10 3 0,-4 6 0,-16-10 0,10 23 0,0 4 0,-9 1 0,-6 18 0,14 12 0,-3 10 0,22 11 0,-2 5 0,9-22 0,0 4 0</inkml:trace>
  <inkml:trace contextRef="#ctx0" brushRef="#br0" timeOffset="122015">28169 9801 24575,'33'51'0,"-6"-9"0,3-17 0,-13-13 0,4-3 0,-4-9 0,3 0 0,-9 0 0,-1 0 0</inkml:trace>
  <inkml:trace contextRef="#ctx0" brushRef="#br0" timeOffset="122368">28658 9793 8191,'16'-6'0,"-4"1"5063,-2 10-5063,-5 1 2818,-5 17-2818,-20 36 1719,7-4-1719,1-21 0,2-2 6784,1 5-6784,18-19 0,6 6 0,10 3 0,-9 7 0,-3 4 0,-13-12 0,-11 2 0,-1-16 0,-11-2 0,-19-25 0,26 10 0,-13-15 0</inkml:trace>
  <inkml:trace contextRef="#ctx0" brushRef="#br0" timeOffset="123582">29388 5573 8191,'-11'-5'0,"6"4"5063,16-4-5063,20 15 0,17-7 0,-9 2 0,4 0 620,11-5 1,2 0-621,0 0 0,1 0 0,6 0 0,0 0 0,-12 0 0,-1 0 0,-3 0 0,-2 0 770,-7-5 1,-2 0-771,19 2 5915,-16-7-5915,-15 10 0,-14-5 0,-5-1 498,-5-4 1,0 3 0,0 3 0</inkml:trace>
  <inkml:trace contextRef="#ctx0" brushRef="#br0" timeOffset="123797">30202 5441 24575,'32'21'0,"-1"0"0,11 16 0,-9 11 0,-25-16 0,-15 11 0,-6-19 0,-20 12 0,9-23 0,4-1 0,11-12 0</inkml:trace>
  <inkml:trace contextRef="#ctx0" brushRef="#br0" timeOffset="124981">31410 5446 8191,'-6'-5'0,"10"-1"5063,8-5-5063,9 5 2818,-4 1-2818,6 24 1719,-7 11-1719,-2 29 0,-19-23 0,-5-1 0,-8 21 0,-22-3 6784,15-31-6784,-8-2 0,5-6 0,1-6 0,7-2 0,14-11 0,2-1 0,4-5 0,9 5 0,7 1 0,25 26 0,0-1 0,-14-1 0,0 2 0,18 13 0,14-7 0,-28-14 0,0-1 0,12-1 0,-9-3 0</inkml:trace>
  <inkml:trace contextRef="#ctx0" brushRef="#br0" timeOffset="125248">31897 5760 24575,'0'17'0,"0"2"0,14-6 0,-1-2 0,8-14 0,-5 0 0,-10-28 0,-28 11 0,-3-11 0,-10 14 0,11 11 0,13 6 0,0 0 0,5 0 0,1 0 0</inkml:trace>
  <inkml:trace contextRef="#ctx0" brushRef="#br0" timeOffset="126197">29585 7702 24575,'27'6'0,"31"-4"0,-17 1 0,3 0 0,13-2 0,2-2 0,-1-3 0,-3-1 0,-15 5 0,-4-2 0,5-6 0,-31 3 0,4 4 0,-12-4 0,7 5 0</inkml:trace>
  <inkml:trace contextRef="#ctx0" brushRef="#br0" timeOffset="126398">30084 7646 8191,'5'-6'0,"10"1"5063,11 5-5063,-2 0 2818,1 9-2818,-19-2 1719,5 13-1719,-9-3 6784,-12 6-6784,-3-6 0,-8 0 0,10-11 0,6-2 0</inkml:trace>
  <inkml:trace contextRef="#ctx0" brushRef="#br0" timeOffset="127181">31101 8131 24575,'57'0'0,"-10"0"0,5 0 0,7 0 0,2 0-1263,-16 1 1,1-1 0,-3-1 1262,4-4 0,-2-1 589,2 6 0,-3-2-589,13-16 154,-7 17 1,-35-5 0,-10 6 0</inkml:trace>
  <inkml:trace contextRef="#ctx0" brushRef="#br0" timeOffset="128181">29421 9957 8191,'-11'0'0,"23"0"4966,53 10-4966,-2-9 0,6 0 0,-23 2 0,0 1 0,1-1 406,6-2 1,2-1 0,-5-1-407,-2 2 0,-3-2 870,3-2 1,-5 0-871,3 2 0,-11-6 0,-30 7 0</inkml:trace>
  <inkml:trace contextRef="#ctx0" brushRef="#br0" timeOffset="128397">30078 9895 8191,'-11'-6'0,"14"2"5063,-1 4-5063,23 10 2818,-11 7-2818,14 19 1719,-19-12-1719,4 9 6784,-19-17-6784,-8 17 0,-8 0 0,6-2 0,-5-6 0,19-18 0,-8-1 0</inkml:trace>
  <inkml:trace contextRef="#ctx0" brushRef="#br0" timeOffset="128965">31508 9538 24575,'-21'0'0,"-1"9"0,5-2 0,-8 16 0,2 5 0,0 13 0,2 9 0,3 9 0,3 2-635,-2-1 1,3-1 634,7-8 0,3-6 0,4-8 0,14-20 0,3-1 0,14-9 0,-8-7 0,-8-11 0,-11-5 1269,-8 5-1269,2-3 0,-24 13 0,20-4 0,-16 5 0</inkml:trace>
  <inkml:trace contextRef="#ctx0" brushRef="#br0" timeOffset="129282">31654 9942 14286,'0'10'0,"-4"6"4256,2 0-4256,2 1 1782,15-7-1782,3-5 972,16-5-972,-9-14 3279,-4 1-3279,-11-13 0,-27 14 0,0-11 0,-12 20 0,0-14 0,7 15 0,5-2 0,8 4 0</inkml:trace>
  <inkml:trace contextRef="#ctx0" brushRef="#br1" timeOffset="142983">32449 9851 14414,'-6'0'0,"2"0"0</inkml:trace>
  <inkml:trace contextRef="#ctx0" brushRef="#br1" timeOffset="155484">27476 12158 8191,'-29'-18'0,"3"3"5063,20 20-5063,-4 10 2818,9 19-2818,-4 11 0,5 11 0,0 10 0,-3-9 0,-2 4 0,0 5-303,2-11 0,0 4 1,0 1-1,0 3 0,-1 1 303,0-1 0,-1 2 0,0 2 0,-1 0 0,1 2 0,0-1 0,1-6 0,-1 1 0,1 2 0,0-1 0,0-1 0,-1 0 0,0-3 0,-1 2 0,0-2 0,0-1 0,-1-1 0,1 1 0,-1 1 0,0 5 0,0 2 0,0 0 0,-1 0 0,0-3 0,-1-1-357,-1-3 0,-1-3 1,0 0-1,0-1 1,0 4 356,1-3 0,0 3 0,-1 1 0,1 0 0,0-2 0,1-3-416,-1 0 1,1-2-1,-1-2 1,1-1-1,0 0 416,-2 10 0,0 0 0,0-3 0,1-4 0,0-3 0,1-5 0,-1 3 358,1-1 1,1 3 0,-1 1-1,1-1-358,-4 11 0,0-2 0,1 2 0,1-10 0,1 2 0,-1-1 0,0-3 0,-5 5 0,1-2 0,-1-3 1990,-2 15 1,-1-5-1991,3-17 0,-1-4 0,-3 17 2469,12-31-2469,2-15 4558,14-4-4558,-2 4 1436,20-9-1436,7 6 0,7 1 0,7-2 0,7-1 0,5-1-1357,-10 0 0,4-2 0,3 1 1,0-1-1,0 1 1357,0-1 0,0 1 0,0 0 0,3 0 0,3-1 0,-4-1 0,3-1 0,3 0 0,0 0 0,2-1 0,-2 1 0,0 0-649,-3 0 1,0 0 0,-1 1 0,0-1 0,1 0 0,2 0 0,2-1 648,-5-1 0,2 1 0,1-1 0,2-1 0,0 1 0,1-1 0,-1 0 0,1 0 0,-1 0-304,-6 0 1,0 0-1,1 0 1,0 0 0,0 0-1,0-1 1,-1 1 0,-1-1-1,0 0 1,-1 0 303,6-1 0,-2 0 0,-1-1 0,0 0 0,-1 1 0,1-1 0,1 1 0,0 0-172,-1 1 1,0-1 0,2 2 0,0-1-1,0 0 1,-1 1 0,-1-1 0,-2 1 0,-2 1 171,11-2 0,-4 1 0,-1 1 0,-2-1 0,2 2 0,0-1 151,-5 1 0,2 1 0,0-1 1,-1 1-1,0 1 0,-2-1 1,-3 1-152,5 1 0,-2 0 0,-2 1 0,-2 0 0,-4-1 759,8-2 1,-4 0 0,-7 3-760,-8 5 0,-6 0 3923,-5-7-3923,-52-29 0,2 0 0,-1-1 0,-16-16 0,15 21 0,1-1 0</inkml:trace>
  <inkml:trace contextRef="#ctx0" brushRef="#br1" timeOffset="156714">28409 15257 24575,'0'-23'0,"0"9"0,0-9 0,-5 17 0,4 11 0,-4 11 0,5 1 0,9-2 0,-2-24 0,3 1 0,-10-3 0,-1 12 0,-4 10 0,10-5 0,-4-6 0,4-1 0,-5-4 0</inkml:trace>
  <inkml:trace contextRef="#ctx0" brushRef="#br1" timeOffset="157714">31203 12662 8191,'6'-5'0,"-2"9"5063,1-8-5063,10 9 2818,22-25-2818,-2 9 1719,-2-15-1719,-38 19 6784,-33 10-6784,-4 8 0,-5 6 0,29-1 0,4-4 0,13-1 0,-4-5 0,5-2 0</inkml:trace>
  <inkml:trace contextRef="#ctx0" brushRef="#br1" timeOffset="158634">29763 14013 24575,'-2'41'0,"13"-22"0,2 4 0,11-27 0,-12-12 0,12-10 0,-16 3 0,4 0 0,-16 17 0,-12 6 0,-5 14 0,-1-2 0,8 7 0,10-22 0,4 1 0,0-14 0,-5 10 0,4 1 0,-4 5 0</inkml:trace>
  <inkml:trace contextRef="#ctx0" brushRef="#br1" timeOffset="159083">29726 13799 24575,'-36'5'0,"9"1"0,7 5 0,8 4 0,-4 34 0,10-6 0,3 7 0,2-7 0,1 2 0,2 1 0,3-1 0,3 0 0,0-2 0,1 7 0,4-7 0,20 12 0,11-35 0,20-7 0,-21-18 0,0-5 0,-5 2 0,-3-4 0,-4-7 0,-3-2 0,10-17 0,-23 6 0,-3-4 0,-1-7 0,-5-4 0,-9-13 0,-10-2-929,-5 16 0,-5-1 1,-1 4 928,-7-4 0,-4 5 0,-9-1 0,-1 9 0,-11 16 0,16 10 0,-1 6 0,-4 17 0,0 7 0,-8 4 0,1 4-594,11 5 1,5 4 593,2 1 0,7-2 0,9-7 0,3-6 0</inkml:trace>
  <inkml:trace contextRef="#ctx0" brushRef="#br1" timeOffset="160315">28400 15345 24575,'6'-5'0,"4"4"0,-9-9 0,30-5 0,1-19 0,-5 11 0,4-1 0,5-7 0,-1 0 0,-7 7 0,0 0 0,13-12 0,2-1 0,-2 3 0,3-1-539,-5 2 1,2-2-1,2 0 539,3-4 0,2 0 0,-1 2 0,-3 4 0,-2 2 0,2-3 0,-5 4 0,2-1 0,-1-2 0,-2 2 0,5-6 0,-2 1 0,1 0 0,8-4 0,1 0 0,-4 0 0,-12 8 0,-4 0 0,0 2 0,11-6 0,-4 3 0,7-12-234,-7 9 0,5-4 234,0 0 0,4-3 0,-3 4 0,4-2 0,0-1-609,1-2 0,-1 1 0,0-1 609,2-1 0,-1 0 0,-2 2 0,-10 8 0,-3 2 0,1 1 0,0-3 0,0 1 0,-2 4-108,-3 5 1,-1 0 107,13-7 0,0 1 0,-12 9 0,-1 2 0,3-2 0,-2 2 0,15-14 0,-13 10 0,0-1 0,18-12 0,-21 14 0,0 0 1401,19-21-1401,-11 7 0,-3 2 451,-2 4-451,-18 14 2007,6-8-2007,-3 3 267,1 0-267,-2 9 0,0-6 0,-10 12 0,-6 6 0,-6 8 0</inkml:trace>
  <inkml:trace contextRef="#ctx0" brushRef="#br2" timeOffset="169049">29671 12167 24575,'-5'-6'0,"4"18"0,-10 2 0,10 14 0,-5-12 0,6 3 0,4-11 0,2-4 0,5-10 0,-5-5 0,-1-4 0,-10 3 0,-1 1 0,-6 16 0,5 2 0,-3 3 0,8 4 0,7-21 0,-3 4 0,-5-22 0,-9 12 0,-8 0 0,10 18 0,5 5 0,5 7 0,5-1 0,-4-5 0,4-6 0</inkml:trace>
  <inkml:trace contextRef="#ctx0" brushRef="#br2" timeOffset="171148">28410 15279 24575,'0'-16'0,"5"-12"0,2-1 0,-1-6 0,7 1 0,9-10 0,-8 12 0,2-3 0,8-11 0,0-1 0,-12 7 0,0 0-339,7-2 1,-2 1 338,-13-15-9,10 17 0,2-3 9,-6-8 0,0-3 0,6-5 0,2 0-587,-1 5 0,1 3 587,-5 12 0,1 3 0,13-19 0,-1-6 0,-11 26 0,0 0 318,3-5 0,0-2-318,6-6 0,-1 1 0,-3 5 0,1 1 0,2-7 0,0 0 8,-3 8 1,-2 1-9,2 0 0,-1 0 0,10-22 0,-1 5 0,-9 17 1216,7-21-1216,-6-1 0,3 19 0,0 0 0,1-20 0,-2 26 0,1 0 0,-8 4 0,-3 1 0,2-2 0,-1-1 0,2-3 0,0-1 0,-1 5 0,-1 1 0,9-15 0,-5 6 0,-5 19 0,-6-4 0,2 2 0,2-7 0,-8 8 0,13-1 0,-13 3 0,12-2 0,0-12 0,0-4 0,7-7 0,-5 5 0,-8 4 0,0 6 0,-8 5 0,0 4 0,0 5 0,0 1 0,5 9 0,1 1 0,9 5 0,2 0 0,8 5 0,6 2 0,-3 5 0,9-4 0,2 8 0,26-4 0,-13 1 0,-20-1 0,2 0 0,1-4 0,2-2 0,-1 2 0,2 1 0,17 5 0,1-1 0,-15-8 0,-1 1 0,-1 5 0,-3 2 0,17 8 0,-11-6 0,-3 12 0,-9-18 0,-2 17 0,3-17 0,20 5 0,10 1 0,-2-13 0,-23 6 0,0 1 0,24 2 0,0-1 0,-7 3 0,-22-11 0,-10 2 0,7 1 0,-10-4 0,10 9 0,-7-3 0,-5-1 0,-1 1 0,0-1 0,1-5 0,0 5 0,-1-6 0,-4 5 0,0-4 0,0 4 0,-5-5 0,-2 0 0</inkml:trace>
  <inkml:trace contextRef="#ctx0" brushRef="#br3" timeOffset="-200647.73">32968 7587 24575,'0'20'0,"-5"2"0,-6 8 0,-4 3 0,-6 16 0,0-10 0,0 0 0,-2 7 0,-3-5 0,15-18 0,-3-11 0,13-3 0,-4-3 0,19 0 0,3 4 0,17-9 0,5-11 0,3-12 0,2-5-455,-16 7 1,0-1 454,15-10 0,-4 1 0,-9-2 0,-11 15 0,-22 28 0,-3 24 0,-3 10 0,-6 11 0,-1 4 0,8-15 0,2 1 0,-2-3 0,-4 6 0,2-5 0,8 14 0,-4-45 0,6 1 0</inkml:trace>
  <inkml:trace contextRef="#ctx0" brushRef="#br3" timeOffset="-198098.73">33452 7641 8191,'-5'6'0,"-1"-1"5063,-14-10-5063,3 10 2818,-12 5-2818,2 19 1719,5 2-1719,-9 13 6784,23-8-6784,-13-3 0,19 12 0,-10-11 0,10 6 0,-4-15 0,11-10 0,-4-4 0,21-5 0,-8 3 0,19-7 0,-10 2 0,-2-9 0,-1-5 0,7-27 0,-3-21 0,-11 14 0,-3-2 0,-4 10 0,-2 1 0,-4-24 0,0 36 0,0 12 0,-9 5 0,-3 1 0,0 5 0,2 0 0</inkml:trace>
  <inkml:trace contextRef="#ctx0" brushRef="#br3" timeOffset="-188797.73">31063 7410 24575,'3'0'0,"4"-6"0,23-2 0,18-8 0,-4 1 0,9 1 0,-27 6 0,-11 28 0,-10-4 0,-5 36 0,-10 13 0,9-19 0,0 3 0,-9 4 0,0-1 0,8-7 0,1-4 0,-9 14 0,10-27 0,-5-7 0,4-5 0,10-22 0,-6 7 0,10-19 0</inkml:trace>
  <inkml:trace contextRef="#ctx0" brushRef="#br3" timeOffset="-188466.73">31447 7708 24575,'0'11'0,"0"0"0,0-1 0,0 6 0,5 1 0,7 4 0,4-10 0,6-1 0,-1-10 0,8 0 0,-4-14 0,-4-4 0,-16-18 0,-16 12 0,-7-2 0,-2 18 0,-10-4 0,2 10 0,2-4 0,11 6 0,10 0 0</inkml:trace>
  <inkml:trace contextRef="#ctx0" brushRef="#br3" timeOffset="-185267.73">32062 6001 8191,'-3'-7'0,"8"5"5063,11 20-5063,4 7 2818,1 1-2818,-1 0 1719,-8-9-1719,10 3 6784,-7 10-6784,7 7 0,-7 7 0,-1-4 0,-12-1 0,13-8 0,-14 6 0,12-5 0,-12 9 0,5 0 0,-6-1 0,0 0 0,0-4 0,0-1 0,-6 1 0,5-9 0,-6 3 0,1-9 0,5 8 0,-11 3 0,4 9 0,0-9 0,-4 2 0,-2 1 0,-2 10 0,-4 10 0,-3 6 0,13-18 0,-20 8 0,27-20 0,-11-2 0,-2 3 0,-3 31 0,1-29 0,-1 0 0,-10 19 0,1-19 0,13-16 0,3-3 0,-3 1 0,3 2 0,-7 12 0,12-12 0,-6 5 0,11-12 0,-12 1 0,7-1 0,-8 1 0,9-6 0,1-1 0</inkml:trace>
  <inkml:trace contextRef="#ctx0" brushRef="#br3" timeOffset="-184732.73">31742 7630 24575,'9'28'0,"-7"-10"0,11 10 0,-7-11 0,0 4 0,4 5 0,-4-8 0,5-3 0,12-10 0,-5-5 0,10-7 0,0 6 0,23-20 0,-11 11 0,5-7 0,-25 11 0,-14 6 0,-2 0 0</inkml:trace>
  <inkml:trace contextRef="#ctx0" brushRef="#br3" timeOffset="-183684.73">31919 7864 24575,'0'11'0,"5"-5"0,1 4 0,9 0 0,1 12 0,-5-4 0,7 9 0,-6-4 0,12 21 0,3 16 0,-13-24 0,-1 1 0,10 17 0,-12-9 0,-4-24 0,-1 16 0,-5-11 0,5 16 0,-6-2 0,0 7 0,0 13 0,0-9 0,0-2 0,-6-18 0,5-1 0,-6-9 0,3 0 0,2 4 0,-9 6 0,10-3 0,-14 14 0,7-9 0,-7 7 0,2 0 0,-6 0 0,4-12 0,1 0 0,5-17 0,-5 13 0,-7 7 0,5 1 0,-6-2 0,20-10 0,-21-1 0,19-3 0,-19 3 0,16-4 0,-9 3 0,9-1 0,1-12 0,6-1 0,0-9 0</inkml:trace>
  <inkml:trace contextRef="#ctx0" brushRef="#br3" timeOffset="-183283.73">31833 9226 24575,'0'16'0,"-5"4"0,4 11 0,-10 6 0,9-5 0,-4-7 0,6-10 0,0-4 0,9-5 0,-2-6 0,22-14 0,-5-3 0,8-2 0,-5 9 0,-11 5 0,-6 5 0,-5 0 0</inkml:trace>
  <inkml:trace contextRef="#ctx0" brushRef="#br3" timeOffset="-178750.73">28478 15404 8191,'-10'0'0,"4"5"5063,1-9-5063,10 3 2818,1-10-2818,6-4 1719,11-10-1719,-3 2 6784,5-2-6784,-9 10 0,-6 4 0,6-5 0,1-1 0,5-4 0,-5 4 0,0 7 0,-5-4 0,9 1 0,2-10 0,4 0 0,3-5 0,-7 5 0,3-3 0,-4 4 0,4-1 0,-8 6 0,1 0 0,-8 6 0,5 0 0,0-4 0,13-1 0,-10-5 0,11 1 0,-6-1 0,1 0 0,4 1 0,-5-1 0,-5 10 0,-1-8 0,-7 12 0,6-13 0,8 1 0,3-5 0,-1 4 0,-3-1 0,-7 4 0,8-12 0,7-1 0,-8 0 0,1 7 0,-13 8 0,3 3 0,6-5 0,5-3 0,1-4 0,8-5 0,-1-4 0,11-1 0,2-2 0,-1 14 0,-14-1 0,-3 8 0,-11-2 0,11 4 0,-2-17 0,4 9 0,-10-8 0,-1 8 0,7-1 0,-2 0 0,9-5 0,-10 7 0,-5 4 0,-3 5 0,-4-3 0,4 7 0,4-17 0,3 6 0,3-11 0,1 4 0,2-4 0,4-4 0,-6 6 0,-3 2 0,-13 10 0,3 2 0,-2-3 0,9-2 0,0-3 0,7-5 0,5-8 0,-3 6 0,2-4 0,-2 8 0,-6 5 0,5-1 0,-13 7 0,4-4 0,-3 5 0,6-8 0,-2-2 0,-8 4 0,6-4 0,-2-5 0,15-8 0,-2-1 0,-4 4 0,-10 21 0,-4-3 0,5 3 0,3-10 0,4 0 0,-1 0 0,0 4 0,7-7 0,2 3 0,6-10 0,-6 1 0,-8 2 0,-6 7 0,-6 6 0,3-1 0,1 3 0,5-4 0,-4 4 0,-2 6 0,-9-3 0,-2 9 0,-4-4 0</inkml:trace>
  <inkml:trace contextRef="#ctx0" brushRef="#br3" timeOffset="-176348.73">28289 14814 24575,'0'-11'0,"5"-5"0,-4 0 0,10-5 0,-3-5 0,-1 5 0,8-13 0,-13 4 0,8-6 0,3-7 0,-2-11 0,-1-5-1167,2 5 0,0-3 1,1 1 1166,0 4 0,1 1 0,-1 1 0,-2 1 0,0 0 0,1 5-84,3-3 0,2 2 84,1-12 0,0 0 0,-5 4 0,1-1 0,2 9 0,2-2 0,-1 1 0,-4 2 0,0 1 0,-1 1-635,3-12 1,1 3 634,4 0 0,-3 3 0,-13-18 0,8 26 0,2-1 0,-6 9 0,-1-1 0,6-11 0,2 2 0,15-10 3204,-12 3-3204,4 28 187,-11-1-187,13-5 1546,1-5-1546,-4 0 0,-7 3 0,3-5 0,-1-3 0,13-12 0,-1 4 0,-2 13 0,-7 8 0,-8 11 0,7-4 0,-5-1 0,8-10 0,14-17 0,-12 5 0,14-11 0,-18 15 0,-8 7 0,-2 8 0,-8 1 0,9 8 0,-3-7 0,8-5 0,-1-4 0,1 3 0,-3 5 0,-1 14 0,0 1 0,4 5 0,-3 0 0,7 5 0,7-4 0,30 12 0,-12-11 0,6-1 0,-5 1 0,3 1 0,-1 0-955,16 3 0,0 0 955,5-5 0,-3 1 0,-20 3 0,1 1 0,19 1 0,3-2-369,-24-4 1,0-1-1,2 2 369,6 4 0,2 2 0,-3-1 0,11 0 0,-3-1 0,4 5 0,-3 1-170,-11 2 1,-1 0 169,9 0 0,1 1 0,-5 2 0,-1-1 0,-1-1 0,-4-2 0,18 4 0,-12-3 0,-37-12 1760,-1 9-1760,13-2 1196,-8 3-1196,13-2 399,-17-6-399,0 1 0,-11 13 0,0 0 0,-5 2 0,0-11 0</inkml:trace>
  <inkml:trace contextRef="#ctx0" brushRef="#br3" timeOffset="-147915.73">31311 7172 24575,'-18'0'0,"-13"0"0,-19 1 0,-15 2 0,1 7 0,0 8 0,10 7 0,12 4 0,7-1 0,9 4 0,1 2 0,0 5 0,2 4 0,4-1 0,5 1 0,7 0 0,3 6 0,4 8 0,1 6 0,1-29 0,3 1 0,2-1 0,1 0 0,3-1 0,1-2 0,15 24 0,-3-11 0,-2-9 0,-1-6 0,4-4 0,7-2 0,13-2 0,14-1 0,-23-10 0,3-1 0,1-2 0,2-1 0,0-1 0,1-1 0,-1-2 0,-1 0 0,-4-2 0,-1 0 0,30 0 0,-10 0 0,-6-1 0,-4-5 0,0-6 0,-1-5 0,-6-3 0,-8 2 0,-8 2 0,-8-3 0,-1-4 0,-2-12 0,0-16 0,-5 18 0,-2-1 0,-1-5 0,0-1 0,-2 1 0,-1 0 0,0 4 0,0 1 0,-3-24 0,-7 14 0,-10 4 0,-10 5 0,-9 1 0,-1 1 0,2 7 0,2 5 0,4 9 0,0 4 0,-1 2 0,-4 0 0,-1 1 0,-2 0 0,-5-1 0,-1-1 0,-1-2 0,0 0 0,3-2 0,3-2 0,6 2 0,7 1 0,8 2 0,5 3 0,7 2 0,4 2 0</inkml:trace>
  <inkml:trace contextRef="#ctx0" brushRef="#br3" timeOffset="-146581.73">27692 8397 24575,'50'-1'0,"-6"-1"0,5-1 0,-5-1 0,3 0 0,2-1-538,7 0 0,1-1 0,0 0 538,0 0 0,-1-1 0,-2 1 0,-5 1 0,-1 1 0,-2 0 261,13 0 1,-5 2-262,-12 1 0,-4-1 267,19-1-267,8-12 0,-27 2 0,-2-1 0,13-5 0,-7-1 0</inkml:trace>
  <inkml:trace contextRef="#ctx0" brushRef="#br3" timeOffset="-145713.73">27668 8738 24575,'26'0'0,"38"-10"0,-11 0 0,7-3 0,-9 2 0,4-2 0,1-1-759,7-2 1,2-1-1,-1-1 759,-3 2 0,0 0 0,-3 1 0,-6 2 0,-2 2 0,-3 0 364,4 0 1,-5 2-365,7 3 376,-31 6-376,-15 0 0,-4 0 0,-2 0 0</inkml:trace>
  <inkml:trace contextRef="#ctx0" brushRef="#br2" timeOffset="81897.27">10689 8016 24575,'8'12'0,"6"6"0,4 7 0,4 4 0,-1-1 0,0 0 0,2 0 0,1 0 0,0-1 0,0-4 0,-3-3 0,-3-4 0,-2-6 0,-2-5 0,-2-3 0,-1-2 0,0 0 0,1 0 0,7-1 0,18-10 0,-5-1 0,5-5 0,3-2 0,5-4 0,3-2-595,-2 2 0,2-2 0,2-2 0,1 0 595,-3 1 0,1-1 0,1-1 0,2 0 0,-1 0-533,5-2 1,0-1 0,1-1-1,1 0 1,-2 1 532,-1 0 0,0 0 0,0 0 0,-1 0 0,0 0 0,-2 1 0,-1 1 0,0 0 0,-1 0 0,-1 0-257,6-3 0,-1 1 0,-2 0 1,-2 1 256,8-4 0,-2 0 0,-2 2-10,-10 6 1,-1 1 0,-3 1 9,8-4 0,-5 1 946,-11 8 0,-3 1-946,7-4 2806,-16 9-2806,-10 5 1360,-6 5-1360,-8 14 0,2-7 0,-4 9 0</inkml:trace>
  <inkml:trace contextRef="#ctx0" brushRef="#br2" timeOffset="85747.27">3000 12293 24575,'52'-2'0,"8"-3"0,11-1 0,-22 1 0,4 0 0,3 0 0,1 0-944,-4 0 0,2 0 0,1-1 0,1 1 0,-1 1 944,2-1 0,0 0 0,0 1 0,0-1 0,-1 2 0,9-1 0,-1 1 0,0 1 0,-2-1-40,-3 2 0,-1 0 0,-1 0 1,-2 1 39,12 0 0,-2 0 0,-2 0 259,-7 0 1,-1 1-1,-3 1-259,14 0 0,-5 2 0,-16 0 0,-5 1 0,17 5 573,-29-3 0,-17-5 0,-6-1 1</inkml:trace>
  <inkml:trace contextRef="#ctx0" brushRef="#br2" timeOffset="87764.27">10695 11997 24575,'7'60'0,"0"-25"0,1 1 0,4 7 0,2 2 0,0 0 0,1-1 0,-1-8 0,-1-3 0,8 17 0,-7-23 0,-1-16 0,-2-7 0,1-10 0,15-24 0,9-11 0,10-10 0,-9 14 0,3-5 0,4-1 0,2-1-646,-7 7 0,2-2 1,2 0-1,1-1 1,1 0-1,0 1 646,3-3 0,2-1 0,0 0 0,0 1 0,1 0 0,-2 1 0,-2 3 0,0 0 0,0 1 0,0 0 0,-2 2 0,-1 1-201,11-9 0,0 1 0,-3 3 0,-4 2 201,-2 3 0,-3 2 0,-4 4 0,0 0 0,-6 5 0,1 2 0,-13 14 0,-3 2 3686,2 0-3686,3-2 992,-1 1-992,-3 1 0,-10 3 0,-3 2 0</inkml:trace>
  <inkml:trace contextRef="#ctx0" brushRef="#br2" timeOffset="90832.27">8797 15670 24575,'14'41'0,"7"2"0,8 9 0,2-1 0,-1-5 0,-4-9 0,-3-10 0,8-19 0,0-26 0,5-13 0,-4 1 0,4-6 0,3-3 0,1-2-782,1-1 0,2-2 1,2-2-1,1-1 0,1-1 782,-8 8 0,1-1 0,1-1 0,1 0 0,0-1 0,0 1 0,-1 1 0,7-6 0,0 1 0,1-1 0,-1 1 0,0 2 0,-1 1 0,2-1 0,-1 1 0,0 1 0,-1 3 0,1 0-169,6-3 1,2 1 0,-3 2 0,-5 6 168,8-4 0,-4 6 0,-3 5 0,-9 9 0,-22 15 0,-10 3 0,-6 1 0,-2-1 0</inkml:trace>
  <inkml:trace contextRef="#ctx0" brushRef="#br2" timeOffset="129477.27">17687 13418 24575,'0'0'0</inkml:trace>
  <inkml:trace contextRef="#ctx0" brushRef="#br2" timeOffset="161261.27">15149 14189 24575,'0'0'0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5:26:56.659"/>
    </inkml:context>
    <inkml:brush xml:id="br0">
      <inkml:brushProperty name="width" value="0.05292" units="cm"/>
      <inkml:brushProperty name="height" value="0.05292" units="cm"/>
      <inkml:brushProperty name="color" value="#0070C0"/>
    </inkml:brush>
    <inkml:brush xml:id="br1">
      <inkml:brushProperty name="width" value="0.05292" units="cm"/>
      <inkml:brushProperty name="height" value="0.05292" units="cm"/>
      <inkml:brushProperty name="color" value="#FFFF00"/>
    </inkml:brush>
    <inkml:brush xml:id="br2">
      <inkml:brushProperty name="width" value="0.05292" units="cm"/>
      <inkml:brushProperty name="height" value="0.05292" units="cm"/>
      <inkml:brushProperty name="color" value="#FF0000"/>
    </inkml:brush>
  </inkml:definitions>
  <inkml:trace contextRef="#ctx0" brushRef="#br0">29507 7137 8191,'0'-11'0,"-5"5"5063,-6 8-5063,-8 17 2818,6 19-2818,7 4 1719,19 8-1719,2-13 6784,4-11-6784,-12-6 0,-21-3 0,-9-10 0,-14 4 0,15-11 0,8 0 0</inkml:trace>
  <inkml:trace contextRef="#ctx0" brushRef="#br0" timeOffset="213">29728 6961 8191,'25'-22'0,"31"-9"2063,-4 10 0,7-1-2063,-13 6 0,3 0 0,-3-1 0,10-4 0,-3 0 1461,-1 5 1,-8 1-1462,-13-1 0,-11 9 0,-11 0 0</inkml:trace>
  <inkml:trace contextRef="#ctx0" brushRef="#br0" timeOffset="731">29468 8302 24575,'-31'36'0,"8"-7"0,-1 4 0,-5 18 0,2 3-1354,7-6 0,2 0 1354,-7 7 0,6-4 0,16 5 860,6 3-860,14-29 446,13 8-446,-8-31 0,-6-14 0,-29-6 1402,-17-3-1402,-20 8 0,13 8 0,9 0 0,23 0 0</inkml:trace>
  <inkml:trace contextRef="#ctx0" brushRef="#br0" timeOffset="2314">29297 9887 8191,'-42'-34'0,"9"12"5063,4 14-5063,13 8 2818,1 0-2818,9 17 1719,1-4-1719,5 48 0,5-28 0,0 3 0,1 15 0,1 2 0,4 4 0,0-2 0,-3-11 0,-4-1 3392,-6 4 0,-6-6-3392,-15-2 0,-23 7 0,17-37 0,-7-9 0,28-12 0,-5-28 0,20-2 0,9-5 0,3-4 0,6-1 0,0 9 0,4 0 0,1 4 0,8-3 0,1 6 0,-5 8 0,-3 8 0,1 9 0,-25 2 0,-2 9 0</inkml:trace>
  <inkml:trace contextRef="#ctx0" brushRef="#br0" timeOffset="2869">29146 11892 24575,'18'-13'0,"0"7"0,9 0 0,-6 15 0,-15 19 0,-23 25 0,5 8 0,-13-8 0,23-11 0,13-20 0,1 4 0,-1 0 0,-19 9 0,-4-10 0,-18 5 0,8-18 0,1-5 0,5-2 0,10-5 0,2 0 0</inkml:trace>
  <inkml:trace contextRef="#ctx0" brushRef="#br0" timeOffset="4930">29157 13283 24575,'30'0'0,"31"-15"0,-12-4 0,5 1 0,-24 7 0,-36 70 0,-1-11 0,-1 5 0,4-9 0,-1 2 0,0-1-955,-6 14 1,2-5 954,8-12 0,0-5 0,-8 1 0,9-8 0,0-6 0,0-8 0,0-11 0,0 0 0</inkml:trace>
  <inkml:trace contextRef="#ctx0" brushRef="#br0" timeOffset="6063">29180 15004 24575,'13'-24'0,"8"5"0,15 5 0,1 8 0,-11 60 0,-16-2 0,-5 7-220,-5-10 0,-3 3 0,-1-1 220,-1-1 0,-1 0 0,-1-5 81,0 2 1,-1-8-82,-7-4 0,49-29 0,-3-12 0,4-5 0,17-1 0,2-2-315,-8 2 1,-3-2 314,-5-1 0,-5 3 0,-9 11 120,-14-10 0,-5 9 0,-5-2 1</inkml:trace>
  <inkml:trace contextRef="#ctx0" brushRef="#br0" timeOffset="8163">28973 16494 24575,'28'6'0,"3"-3"0,6-2 0,23-6 0,5-2-1905,-5 6 0,1-1 1905,3-4 0,-4 0 0,4 6 1184,-21 0-1184,-32 5 0,0-4 0,-20 4 0</inkml:trace>
  <inkml:trace contextRef="#ctx0" brushRef="#br0" timeOffset="8733">28964 17189 8191,'-26'15'0,"8"0"5063,18-4-5063,15-5 2818,18-2-2818,12-4 0,-12 0 0,5 0 0,26 1 0,5-2 296,-23-2 0,0-1 0,0 0-296,5 3 0,1 1 0,-5-1 0,0-5 0,-7 1 0,-5 5 0,-30 0 0</inkml:trace>
  <inkml:trace contextRef="#ctx0" brushRef="#br0" timeOffset="12132">30036 16226 24575,'11'-4'0,"0"2"0,-5-7 0,3 8 0,-17-4 0,1 10 0,-4 1 0,-8 0 0,17 3 0,-12-8 0,8 9 0,-5-9 0,5 9 0,1-9 0,5 4 0</inkml:trace>
  <inkml:trace contextRef="#ctx0" brushRef="#br0" timeOffset="13180">30112 17057 8191,'-11'-6'0,"0"1"5063,0 10-5063,0-4 2818,5 9-2818,6-9 1719,11 4-1719,6-5 6784,-1 4-6784,-14 4 0,-9-2 0,-4 5 0,2-10 0,9 4 0</inkml:trace>
  <inkml:trace contextRef="#ctx0" brushRef="#br0" timeOffset="14514">29016 17961 24575,'3'0'0,"44"-9"0,2 3 0,5-2 0,1-3 0,1-1-1568,12 4 0,-4 2 1568,-24-1 0,-4 2 454,2 4 1,-3 2-455,1-1 133,-21 13 0,-13-10 1,-15 10-1</inkml:trace>
  <inkml:trace contextRef="#ctx0" brushRef="#br0" timeOffset="15080">29006 18619 24575,'43'0'0,"0"0"0,-4 0 0,4 0 0,16 0 0,8 0 0,-2 0-537,-11 0 1,-2 0 0,1 0 536,6 0 0,2 0 0,-6 0 104,-2 0 0,-9 0 1,-1 0-1,-38 0 1</inkml:trace>
  <inkml:trace contextRef="#ctx0" brushRef="#br0" timeOffset="15764">30331 17748 8191,'0'-11'0,"5"1"5063,-8 3-5063,-12 15 2818,-3 2-2818,-7 4 1719,9 1-1719,14-13 0,-3 7 0,10-9 0</inkml:trace>
  <inkml:trace contextRef="#ctx0" brushRef="#br0" timeOffset="16449">30373 18650 8191,'-11'0'0,"0"0"5063,10 0-5063,-7 0 2818,6 0-2818,-4 5 0,1-4 0,5 4 0</inkml:trace>
  <inkml:trace contextRef="#ctx0" brushRef="#br1" timeOffset="27129">29383 6790 24575,'-11'0'0,"0"0"0,-5 10 0,-1 2 0,-1 9 0,-6 3 0,6 5 0,0 1 0,-3 2 0,-2 3 0,1 3 0,2 1 0,0 3 0,0-2-625,-4 4 0,2-2 625,-2 7 0,3-1 0,9-16 0,-1 0-182,-11 19 1,-3 4 181,9-15 0,0 1 0,0 3 0,-3 11 0,-1 4 0,0 0-1636,0-1 1,0 1-1,3-1 1636,4-7 0,2-1 0,0-1 0,-1 0 0,1-1 0,1-2-366,-2 8 1,1 1 365,0-4 0,-1 4 0,1-3 0,-3 9 0,2 0-54,4-8 1,2 4 0,-2-1 53,-4-3 0,-1 0 0,1 1 0,5 5 0,1 1 0,-1 0 0,-2-6 0,-1-1 0,0 2 0,3-5 0,-1 2 0,1 1 0,1-3 0,0 5 0,1-3 0,-1 3 0,-1-5 0,-1 1 0,-1 0 0,1 0 0,-3 15 0,0-2 0,0-3 0,0-12 0,-1-4 0,2 2 0,0 3 0,1 0 0,2-1 26,-2 13 1,2-2-27,-3 6 0,3 0 0,7-4 0,1-4 0,-4-18 0,0-3 0,5 26 4611,0-33-4611,0-1 981,5-18-981,-4-10 0,4-3 0,-5-8 0</inkml:trace>
  <inkml:trace contextRef="#ctx0" brushRef="#br1" timeOffset="28513">28265 10847 24575,'-5'-6'0,"-1"6"0,0 6 0,-8 26 0,12 21 0,-8-2 0,0 8-1315,8-11 0,2 3 0,-1 0 1315,-2-6 0,-1-1 0,0 3 0,-1 17 0,1 4 0,0-3-249,3-13 1,1-2 0,-2 2 248,0-3 0,-2 1 0,0 2 0,2-2 0,1 18 0,2 0 0,-1-4 0,0-15 0,0-1 0,0-1 0,0 1 0,0-1 0,0-2 0,0 5 0,0 0 0,0-3 0,0 4 0,0 1 0,0 1 0,0 1 0,0 1 0,0 9 0,0 2 0,0-2 0,0-13 0,0-2 0,0-1 0,0 16 0,0-4 0,0-18 0,0 0 0,-1 11 0,2 0 0,3-5 0,2 1 0,-1 14 0,2 2-1287,5-19 1,3 0-1,-1-1 1287,-1 11 0,2-3 0,5 2 0,0-4 1033,-9-18 1,1-2-1034,9 13 0,2 1 0,0-4 0,2 2 0,8 14 0,2-1 267,-8-14 0,-2-3-267,0 0 0,-1-2 0,9 14 0,-9-17 0,1 2 0,0-2 0,2 1 0,2 4 0,0 1 2350,3 3 1,-2-1-2351,-8-9 0,-2-1 7,2 0 0,-1-2-7,8 15 1234,-5-13-1234,-11-10 0,1-5 0,-8-2 0,0-3 0,-1-7 0,-5-11 0,-7-10 0,6-12 0,-5 14 0,6-3 0</inkml:trace>
  <inkml:trace contextRef="#ctx0" brushRef="#br1" timeOffset="29149">28812 15243 16687,'0'11'0,"5"-5"3467,1 3-3467,4-3 1356,1 5-1356,-5 0 180,4-5 0,-9-1 0,4-5 0</inkml:trace>
  <inkml:trace contextRef="#ctx0" brushRef="#br1" timeOffset="31097">28866 15033 24575,'0'38'0,"8"4"0,3 7 0,-1-1 0,7-10 0,0 20 0,10-3 0,-11-23 0,-1-2 0,9 18 0,-1-26 0,-10 0 0,2-14 0,0 8 0,2-10 0,3 0 0,-4-1 0,4-4 0,-3 4 0,9-5 0,5 0 0,-4 0 0,12 0 0,-7 6 0,9 2 0,-9 4 0,-2-5 0,-9-2 0,-1-5 0,10 6 0,-7-4 0,7 4 0,-14-11 0,4 4 0,4-13-6784,0 2 6784,4-16 0,-9 5 0,-3-14 0,5-7 0,3-1 0,-11 4 0,0-3 0,1 4 0,0-2 0,-3-13 0,0-2 0,3 0 0,-1 2 0,-6 11 0,0 1 0,7-14 0,2 0 0,-8 13 0,2-1 0,5 3 0,4-2 0,-1 0 1248,-3-5 1,0-1 0,1 2-1249,9-13 0,0 1 0,-9 16 0,-2-2 0,0 4 0,-1-5 0,1 2-128,7-12 0,0-3 128,-4 0 0,-2-2 0,-1 17 0,1-1 0,-2-3 0,-3 1 0,-1-4 0,-1 0 0,2 2-425,2-7 1,1 1-1,0-1 425,-5 8 0,0-2 0,0 0 0,-1 2 0,4-9 0,-1 2 0,0 0 0,-1 3 0,-2 0 0,1 2 0,1 5 0,0 2 0,-1-1-780,-1-23 0,0 4 780,5 18 0,0 0 0,-5 0 0,-1-5 0,2 0 0,1 1 0,0-1 0,1-3 0,-1-1 0,-1-3 0,0-3 0,1 2 0,-1 1 0,1-1 0,0 1 0,-1 2-104,2-9 0,-1 2 0,1 1 104,1 1 0,1 2 0,0 4 0,1 0 0,1 1-207,-1 3 1,0-3 0,0 0 206,0 1 0,-1-1 0,0-1 0,2-9 0,0-2 0,-2 3-165,-3 11 0,-2 3 1,-1 1 164,0-16 0,-1 4 0,2 11 0,-2-2 0,-3 2 0,-2-5 0,1-1 0,3-9 0,1-1 0,-1-3 0,-3 10 0,-1-3 0,0 0 0,-1 0 0,-2 1 0,0-1 0,0 1 0,0 4 0,2-2 0,0 3 0,0-1 0,-2-5 0,-1 0 0,-1 2 255,0 14 1,-1 1 0,0-1-256,1-14 0,0-3 0,-1 1 0,-4 2 0,-2 0 0,2 2 311,4 8 0,2 2 1,-1 0-312,-1-17 0,1 4 0,5 19 0,0 0 451,-7-11 0,-3-2-451,2 5 0,-3-1 0,-2 8 0,-3-1 0,0 0 0,-5-18 0,0 2 942,1 14 0,0 1-942,1-11 0,0 1 0,3 15 0,0 0 0,-2-5 0,-1-1 0,-1 1 0,0 3 0,-10-18 0,5 11 812,9 20-812,2-2 2254,-14-3-2254,8-2 0,-11-2 0,10 16 0,4-5 0,0 8 0,-2-7 0,-4 1 0,-13-5 0,7 15 0,-8-12 0,16 23 0,-16-23 0,-12 15 0,-10-19 0,0 9 0,17 4 0,10-4 0,1 11 0,-4-4 0,-14 2 0,-10 10 0,15-4 0,-2 12 0,26-4 0,-10 4 0,12-6 0,-16 0 0,21 0 0,-11 0 0,12 5 0,-16 13 0,18-9 0,-7 8 0</inkml:trace>
  <inkml:trace contextRef="#ctx0" brushRef="#br2" timeOffset="39781">29403 6108 8191,'0'-16'0,"-5"5"5063,4-5-5063,-8 6 2818,3-1-2818,-5 5 1719,0 1-1719,-1 23 6784,5 13-6784,1 18 0,6 8 0,0 7 0,0-23 0,0 1 0,0-2 0,0-1 0,0 5 0,0-4 0,0 6 0,-5-14 0,4-21 0,-8-1 0,3-4 0,-10-1 0,9-5 0,-2 0 0</inkml:trace>
  <inkml:trace contextRef="#ctx0" brushRef="#br2" timeOffset="39980">29199 6436 24575,'23'-15'0,"-5"9"0,19-9 0,-9 7 0,-2 1 0,-11 0 0,-10 7 0</inkml:trace>
  <inkml:trace contextRef="#ctx0" brushRef="#br2" timeOffset="40314">29503 6358 24575,'27'-5'0,"-6"-1"0,-1-6 0,-13-4 0,2 3 0,-13 3 0,-7 5 0,-1 14 0,2-1 0,5 16 0,5-6 0,0 3 0,13 2 0,-5-15 0,11 5 0,-13-13 0,-2 0 0</inkml:trace>
  <inkml:trace contextRef="#ctx0" brushRef="#br2" timeOffset="40681">29720 6339 8191,'0'-11'0,"-14"11"5063,6 6-5063,-7 12 2818,10-1-2818,10-2 1719,1-9-1719,14-1 6784,-7-10-6784,6 9 0,-13-3 0,4 10 0,-4-5 0,0-2 0,-1-4 0</inkml:trace>
  <inkml:trace contextRef="#ctx0" brushRef="#br2" timeOffset="40930">29887 6181 13622,'4'-6'0,"-2"27"4441,2-6-4441,-4 32 1901,5-19-1901,-4-2 1045,4-6-1045,1-5 891,-4-3 1,4-2-1,-6-5 1</inkml:trace>
  <inkml:trace contextRef="#ctx0" brushRef="#br2" timeOffset="41296">29922 6330 24575,'16'-10'0,"-1"4"0,-4 1 0,0 14 0,-5 3 0,4 9 0,-3-9 0,0 2 0,12-13 0,-7-2 0,17-13 0,-11-5 0,-3 9 0,-4 2 0,-10 22 0,4-12 0,-5 7 0</inkml:trace>
  <inkml:trace contextRef="#ctx0" brushRef="#br2" timeOffset="41597">30208 6280 24575,'11'13'0,"-5"-4"0,-1 11 0,0-10 0,-4 1 0,8-5 0,2-24 0,13-6 0,8-16 0,-1 20 0,-5 8 0,-15 12 0,-7 0 0</inkml:trace>
  <inkml:trace contextRef="#ctx0" brushRef="#br2" timeOffset="41913">30519 6248 24575,'28'-16'0,"-9"3"0,-12 12 0,-15 8 0,-10 10 0,7-2 0,6-4 0,5 4 0,13 5 0,0-7 0,25 5 0,-14-17 0,14-9 0,-16 5 0,-1-19 0,-11 19 0,-3-6 0</inkml:trace>
  <inkml:trace contextRef="#ctx0" brushRef="#br2" timeOffset="50180">30647 12202 24575,'15'0'0,"2"0"0,-1 0 0,-1 0 0,-4 0 0,-5 5 0,7 1 0,19 12 0,9 10 0,-3-8 0,3 1 0,-7 0 0,1 1 0,4 2 0,2 0 0,2-3 0,-3-1 0,17 14 0,-25-19 0,-1-1 0,7 5 0,17 8 0,-11-2 0,13 7 0,-30-12 0,-1 3 0,-14-7 0,6 9 0,17 13 0,1 4 0,2 6 0,-11-12 0,-2 9 0,-7-12 0,-1 1 0,1 4 0,-1 0 0,-1 1 0,5 9 0,0 0 0,-3-9 0,-3-1-380,-5-1 0,1-3 380,12 14 0,-14-15 0,1 2 0,4 10 0,1 2 0,0 5 0,-2 5 0,-8-8 0,-1 2 0,0 2 0,3 3 0,1 0 0,-2 0-159,-4-4 1,-2-1 0,1 0 158,2-1 0,2 0 0,-2-6 0,-3-2 0,0-5 0,0 18 0,0-29 0,-7-7 742,6-2-742,-5 3 0,6-8 0,0-3 0</inkml:trace>
  <inkml:trace contextRef="#ctx0" brushRef="#br2" timeOffset="52447">31994 14458 24575,'0'11'0,"0"8"0,0-1 0,0 17 0,0-12 0,0 14 0,0-6 0,0 32 0,0-30 0,0 3 0,0 14 0,0 2 0,0 1 0,0-2 0,0-10 0,0-3 0,1 0 0,-2-5 0,-7 6 0,6 24 0,-15-19 0,15 19 0,-15-8 0,14-12 0,-11 4 0,12-18 0,-10 0 0,4 3 0,-8 25 0,8-14 0,-7 5 0,14-20 0,-18-4 0,16-2 0,-23 14 0,10 1 0,-2-9 0,-1 1 0,-8 17 0,-5 5 0,15-21 0,-10 24 0,-7 0 0,17-23 0,-1 0 0,-2 0 0,1-3 0,-2 4 0,-6 1 0,9-14 0,-19 14 0,13-13 0,-10 11 0,12-13 0,6-2 0,1-4 0,-1 3 0,-1 2 0,-5 5 0,-7 7 0,10-10 0,-5 4 0,13-12 0,1 0 0,-1-1 0,13-21 0,-5 12 0,12-18 0</inkml:trace>
  <inkml:trace contextRef="#ctx0" brushRef="#br2" timeOffset="52899">31255 16334 24575,'-11'0'0,"5"5"0,-5 10 0,3 2 0,0 9 0,-13 5 0,11 2 0,0 6 0,-7 5 0,0 3 0,7 3 0,0-2 0,-2-6 0,3-6 0,8 3 0,-6-18 0,21-11 0,16 4 0,7-12 0,11 6 0,-10-8 0,-3 0 0,-10 0 0,-1 0 0,-12 0 0,-2 0 0,-5 0 0</inkml:trace>
  <inkml:trace contextRef="#ctx0" brushRef="#br2" timeOffset="57814">29283 15972 24575,'41'-14'0,"0"6"0,-4 2 0,-10 11 0,-3 5 0,-17 7 0,3-1 0,-10-1 0,0-4 0,-13 13 0,-9 7 0,-14 14 0,7-8 0,2-4 0,19-12 0,-7-4 0,13-2 0,28-22 0,32-22 0,-10 9 0,2-2 0,-9 1 0,-2 1 0,20-1 0,-39 15 0,-16 6 0</inkml:trace>
  <inkml:trace contextRef="#ctx0" brushRef="#br2" timeOffset="59030">29442 16807 8191,'-11'-6'0,"-6"-8"5063,-5 7-5063,-1-4 2818,0 16-2818,13 6 1719,3 6-1719,7 3 6784,7-4-6784,9 32 0,2 4 0,-4-12 0,-2 0 0,-2 20 0,-1-16 0,-9-16 0,-5-16 0,-5-2 0,-7-11 0,6-10 0,-4-6 0,13-20 0,-4-12 0,9 16 0,3-2 0,1 0 0,2 2 0,14-22 0,-1 21 0,0 9 0,-6 11 0,5 3 0,-9 0 0,-3 10 0,-9-4 0</inkml:trace>
  <inkml:trace contextRef="#ctx0" brushRef="#br2" timeOffset="60165">29625 17414 8191,'-5'-11'0,"-10"13"5063,0 9-5063,-9 44 0,11-3 0,1 5 0,-1 4 0,2 0 1130,0-2 0,2-5-1130,-2 11 1795,11-50-1795,9-5 6546,7-4-6546,7-11 0,-2-6 0,-10-10 720,-16 5-720,-6 5 0,-11 6 0,-2 18 0,11-10 0,0 10 0</inkml:trace>
  <inkml:trace contextRef="#ctx0" brushRef="#br2" timeOffset="61229">29474 18374 24575,'13'-11'0,"5"-7"0,17-7 0,-7 11 0,7 9 0,-25 34 0,-5 27 0,-5 10 0,-5-21 0,0 0 0,4-9 0,0-1 0,-5 4 0,2-3 0,4-1 0,0-10 0,0-15 0,0 1 0,0-5 0,0-1 0</inkml:trace>
  <inkml:trace contextRef="#ctx0" brushRef="#br2" timeOffset="71646">27744 16567 8191,'25'0'0,"28"-10"1921,-8 9 0,3 0-1921,-5-4 0,1 0 1475,-1 4 0,-4 2-1475,2-1 1863,-8 0-1863,-22 9 0,-7-7 0,-4 7 0</inkml:trace>
  <inkml:trace contextRef="#ctx0" brushRef="#br2" timeOffset="72114">27809 17357 24575,'20'0'0,"22"-9"0,5 7 0,-3-7 0,2 0 0,-9 7 0,-2 1 0,2-4 0,-2 0 0,7 5 0,-27-5 0,-1 4 0,-25 9 0,17-5 0,-18 10 0</inkml:trace>
  <inkml:trace contextRef="#ctx0" brushRef="#br2" timeOffset="72614">27762 18060 24575,'18'6'0,"28"8"0,-8-13 0,3 0 0,-2 3 0,1 0 0,6-3 0,-2-2 0,3 1 0,-1 0 0,-38 17 0,-1-12 0,-16 12 0</inkml:trace>
  <inkml:trace contextRef="#ctx0" brushRef="#br2" timeOffset="73897">27765 18653 15578,'3'5'0,"-1"1"3853,26 6-3853,31-6 0,-12 3 0,2-1 776,5-6 0,0-1-776,-2 5 0,-5-1 0,6-5 208,-24 0 1,-23 0-1,-2 0 1</inkml:trace>
  <inkml:trace contextRef="#ctx0" brushRef="#br2" timeOffset="84148">2418 3603 24575,'-1'5'0,"7"-4"0,14 4 0,27-5 0,0 0 0,18 0 0,-9 0 0,-20 5 0,1 0 0,1-4 0,1 0 0,11 4 0,2 0 0,8-4 0,0-2-340,-7 2 0,1-2 340,-6-2 0,3-1 0,-1 0 0,12 3 0,0 0 0,-13-2 0,1-1 0,-1 0 0,-2 0 0,-1 0 0,-2 1 0,10 2 0,-3-1 0,-5-4 0,-2 1 0,20 5-2,-17 0 0,3 0 2,-6 0 0,3 0 0,17 0 0,-1 0-347,-18 0 0,-3 0 347,-4 0 0,-3 0 0,11 0 0,-6 0 0,15 0 328,-18 0 0,3 0-328,11 0 0,2 0 0,-5 0 0,0 0-585,2 0 0,-1 0 585,-13 0 0,1 0 0,15 0 0,3 0-40,1 0 1,2 0 39,-12 0 0,1 0 0,0 0 0,14 0 0,-2 0-551,-11 0 0,-3 0 551,-6 0 0,1 0 0,16-1 0,3 2 0,2 4 0,4 1 0,-9-5 0,3-1 0,-1 2 0,-4 4 0,-1 3 0,-2-2 0,14-6 0,0 0 0,-18 3 0,0 0 0,0-1 0,18-2 0,1-2 0,-13 1 0,3 0 0,0 0 0,2 0 0,2 0 0,-3 0 0,-9 0 0,-2 0 0,2 0 0,13 1 0,1-1 0,-4-1-935,-1-5 1,-2 0 934,-6 4 0,2 2 0,-1-1 0,-2-3 0,-1-1 0,1 2 4,3 2 1,2 1-1,1 1-4,10-1 0,1 1 0,-1-2 0,-10-3 0,-2-1 0,3 1 0,-2 3 0,3 2 0,1-1 0,-1-3-264,-4-2 1,-1-2 0,1 0 0,2 1 263,-3 4 0,2 2 0,1 0 0,1 0 0,-2-1-662,14-2 1,1-1 0,-2 1-1,-4 0 662,4 2 0,-4 2 0,-1-1 0,-6 0 0,-1 0 0,-5 0 713,-2 0 0,-3 0-713,10 0 0,-1 0 0,-8 0 0,-1 0 0,0 0 0,-2 0 826,18 0-826,-33 0 410,-21 0 0,-4 0 1,-11 0-1</inkml:trace>
  <inkml:trace contextRef="#ctx0" brushRef="#br2" timeOffset="86063">9589 3624 24575,'35'6'0,"1"-2"0,20-4 0,-5 0-867,14 0 867,-9 0 0,-13 0 0,3 0 0,5 1 0,2-2 0,-5-2 0,3-1 0,-2 1-469,13 2 1,0-1 468,-8-5 0,3-2 0,-3 2 0,-8 5 0,-3 2 0,3-1 0,7-2 0,3-2 0,0 2 0,1 2 0,0 1 0,0 1 0,-1-1 0,0 0 0,-1 0 0,-5 0 0,0 0 0,1 0 0,11 0 0,3 0 0,-1 0-344,-8 0 1,0 0 0,2 0 343,-5-3 0,2 0 0,1-1 0,-1 1 0,0 3 0,0 0 0,-1-1 0,1-1 0,0-3 0,1-2 0,-1 0 0,-2 2 0,5 3 0,-3 2 0,2-1 0,-6-2 0,2 0 0,0-1 0,-3 2 0,5 1 0,-2 2 0,2-1 0,-4-2 0,3-2 0,-1 1 0,-2 0-1141,1 2 0,-2 1 0,0-2 1141,1-2 0,0 0 0,-5 1 0,2 2 0,-2 2-396,4-1 1,0 0 395,-5 0 0,1 0 55,18 0 1,4 0-56,-19 0 0,1 0 0,2 0 0,11 0 0,3 0 0,-2 0-248,-12 0 0,-1 0 0,-2 0 248,0 0 0,-1 0 0,-4 0 0,-2 0 0,-1 0 1534,15 0 0,3 0-1534,-3 0 0,2 0 0,-10 0 0,1 0 0,1 0-283,2 0 1,1 1 0,-3-2 282,8-5 0,1 1 0,-6 3 0,3 2 0,-2-1-47,-9-3 1,-2 0 0,3 1 46,14 2 0,4 1 0,-4 1 0,-14-1 0,-2 0 0,0 0 366,23 0 1,-4 0-367,-20 0 0,-2 0 0,5 0 0,0 0-100,-6 0 1,3 0 99,3 0 0,4 0 0,0 0 0,3 0 0,0 0 0,4 0 104,-3 0 1,3 1 0,2-1-1,0-1-104,2-2 0,2 0 0,-1-1 0,-3 1-604,3 2 0,-2 1 1,0-2 603,0-2 0,-1-1 0,-4 2 0,0 2 0,-1 2 134,-3-1 0,2 0 1,2 0-135,1-4 0,1-1 0,0 1 0,0 3 0,0 2 0,-1-4-522,-1-4 1,-1-3 0,-5 3 521,4 5 0,-4 1 0,1-5 0,0 0 612,-5-1 1,1 2-613,19 4 0,2-1 0,-23-5 0,0-2 0,3 2 0,18 4 0,3 4 0,-3-2 447,2-5 0,-4 0-447,6 6 0,-6 0 0,0 0 924,-7 0-924,-16 0 0,1 0 1088,-2 0 0,1 0-1088,8 4 0,-1 1 0,-13-4 0,-1 0 0,22 7 292,-17 1-292,10-7 2108,-7 13-2108,-1-14 0,-14 5 0,-15-6 0,-7 0 0</inkml:trace>
  <inkml:trace contextRef="#ctx0" brushRef="#br2" timeOffset="135761">16904 12064 24575,'0'0'0</inkml:trace>
  <inkml:trace contextRef="#ctx0" brushRef="#br2" timeOffset="-153920.73">2177 2175 24575,'-22'12'0,"-16"16"0,2-2 0,-3 3 0,-7 4 0,-2-1 0,-5 2 0,3-1 0,15-9 0,4-2 0,-22 10 0,66-23 0,36-19 0,-3 1 0,4-1 0,-4-2 0,-1 0-298,5 2 0,-3 1 298,1-1 0,-5 10 0,-18-4 0,-1 2 0,-35-8 0,-2 8 0,-18-10 596,2 10-596,-8-10 0,-13 2 0,-7-11 0,-1-2 0,27 3 0,6 8 0,19 2 0,1 18 0,18 2 0,-10 19 0,18 18 0,2 6 0,-19-18 0,0 0 0,16 20 0,-1-2 0,-12-2 0,3-26 0,-5-5 0,5-64 0,-8-5-754,2 1 0,2-4 754,3 10 0,-2 0 0,-6-3 0,2 0 0,13 7 0,1 1-132,-10-6 0,0 3 132,17-6 0,-8 1 0,-6 43 0,-4-6 0,-1 13 0</inkml:trace>
  <inkml:trace contextRef="#ctx0" brushRef="#br2" timeOffset="-146253.73">2803 5278 24575,'4'-6'0,"-2"-4"0,12 9 0,-12-8 0,12 7 0,-13-7 0,8 8 0,-7-9 0,-2 9 0,-2-13 0,-19 11 0,11-6 0,-17 3 0,11 5 0,-22-5 0,-12 14 0,-1-6 0,13 12 0,0 4 0,6-5 0,1 3 0,-7 16 0,0 5 0,-1-1 0,4 1 0,11-3 0,2-1 0,0-2 0,3-1 0,9 8 0,-3-6 0,2 2 0,9 4 0,1 2 0,-7 24 0,1 3-978,6-17 0,2 1 978,-1 10 0,0 0 0,-1-16 0,2 1-347,2 4 1,2 4-1,-1 1 347,-3 3 0,-1 2 0,2 2 0,3-7 0,3 2 0,-1 1 0,-3 1 0,-3-6 0,-3 1 0,0 1 0,-1-1 0,0-2 0,1 1 0,-1-1 0,-1-1 0,-1 0 0,-3 4 0,-2 0 0,-2-1 0,-2-3 0,-6-1 0,-2-3 0,-3-2 0,1-4 0,-2-1 0,0-4 0,-11 9 0,-1-4 0,0-2 0,0-3 0,8-11 0,-1-1 0,-7 0 0,0-3 0,5-3 0,2-3 0,-28 5 0,17-29 1846,29-21-1846,-1-34 575,26 26 0,6-1-575,-5 2 0,3 4 0,28-12 0,-15 26 0,-14 19 0,-4 0 0,18 37 0,-3 14 0,-11-5 0,1 9 0,-3-3-231,-2-3 1,-2 4 230,-3 4 0,-1 10 0,-2 3 0,0-4-1040,-1 0 1,-2-2 0,-2 4 1039,-2-8 0,-3 4 0,0 2 0,-1-1 0,2-4-935,0-1 1,2-3 0,0-2 0,-4 1 934,-2 0 0,-3 0 0,-1-2 0,3-2 0,0 0 0,1-3 0,1 3-321,2-1 0,0 2 1,0 2-1,-1-1 321,-1-1 0,-1 1 0,1 0 0,1 3 0,3-4 0,2 2 0,0 1 0,0-1 0,-1-3 0,-3 14 0,-1-4 0,4 0 0,4 3 0,4 1 0,3-6 104,5 0 1,3-5-105,-2-7 0,2-5 1115,2-10 0,3-8-1115,12-10 4065,-9-16-4065,14-9 1985,-3-13-1985,-5 3 0,3-2 0,3-4 0,0-1 0,0 1 0,0 0 55,-7 5 0,-3 2-55,7-3 0,-6 5 0,-8 8 0,3-5 0,-6 7 0,1-5 0,2-5 0,-8 4 0,-3 2 0,-7 6 0</inkml:trace>
  <inkml:trace contextRef="#ctx0" brushRef="#br2" timeOffset="-122967.73">11384 10334 24575,'-3'-16'0,"7"5"0,29 6 0,17 5 0,2 0 0,-7-4 0,5-2 0,8-1 0,5 0-376,-8 2 0,4 1 0,4 0 376,-12 1 0,4 1 0,1-1 0,-2 1 0,-2-1-1207,14-1 0,-4-1 1,3 2 1206,-10 2 0,2 0 0,0 1 0,-2-1 0,10-3 0,-2-1 0,1 1-555,-11 3 1,0 1-1,1 1 1,3-1 554,-5 0 0,3 0 0,0 0 0,1 0 0,0 0 0,2 0 0,1 0 0,0 0 0,-1 0 0,-3 0 0,1 0 0,-2 1 0,-1-1 0,3-1 0,-4-1 0,2-1 0,1 0 0,-1 0 0,-3 1 0,1 1 0,-3 1 0,0-1 0,1 0 0,10-2 0,2-1 0,0 1 0,-1 0 0,-3 2 0,0 1 0,-1 1 0,-3-1 0,7 0 0,-3 0 0,2 0 0,-9 0 0,2 0 0,0 0 0,-1 0-375,5 0 0,-1 0 1,1 0 374,-7 0 0,1 0 0,0 0 0,-2 0 0,6-1 0,-3 1 0,-1 1 0,-4 2 0,-2 2 0,-2-1 0,7-3 0,-1 0 0,1 5 0,0 0 0,-1-5 0,3-2 0,3 1 0,5 0 0,-1 0 0,-2 0 0,0 0 0,4 0 0,-3 0 0,4 0 0,0 0 0,-1 0 0,-7 0 0,0-1 0,-1 1 0,-1 1 0,7 3 0,-1 0 0,1 0 0,7-2 0,1-2 0,-1 1 0,-9 3 0,-2 0 0,3 0 0,-1 0 0,4-1 0,-1 1 0,-3-2-499,3-1 1,-3 0 0,1 0 498,3 3 0,2 1 0,-5-1 0,1-4 0,1 0 594,-2 0 0,5 0 1,0 0-595,-3-1 0,0 1 0,2 1 0,-5 1 0,3 2 0,-1-1 0,0 0 75,-3-2 1,-2-1 0,1 0 0,-1 2-76,3 3 0,1 2 0,-1 1 0,-2-3 0,6-4 0,-2-1 0,2 2 0,-5 3 0,3 2 0,0 1 0,-1-3 0,-6-3 0,-1-2 0,0 0 0,2 1 0,11 4 0,4 3 0,0-1 0,-4-1-350,-10-5 1,-1 0 0,-2-1 0,0 1 349,15 3 0,-1 1 0,-4-1 0,-1-4 0,-1 0 538,-10 3 0,1 2 0,1-2-538,2-2 0,-1-1 0,2 2 0,4 5 0,1 2 0,1-2-29,3-5 1,1-2 0,-2 0 28,-7 3 0,-2 1 0,-2 0 898,12 2 0,-3-2-898,-4-3 0,-7 1 3314,3 8-3314,-4-10 188,-22 0 1,-16 0 0,-5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18702-6041-44BA-A3B3-28C58909F1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23E3D88-30C0-4791-BF0A-396162E471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694CDCC-AEFE-497D-9E71-7F4017CD50D4}"/>
              </a:ext>
            </a:extLst>
          </p:cNvPr>
          <p:cNvSpPr>
            <a:spLocks noGrp="1"/>
          </p:cNvSpPr>
          <p:nvPr>
            <p:ph type="dt" sz="half" idx="10"/>
          </p:nvPr>
        </p:nvSpPr>
        <p:spPr/>
        <p:txBody>
          <a:bodyPr/>
          <a:lstStyle/>
          <a:p>
            <a:fld id="{3D50650E-1D66-4208-9471-C40F452E83D7}" type="datetimeFigureOut">
              <a:rPr lang="en-US" smtClean="0"/>
              <a:t>5/6/23</a:t>
            </a:fld>
            <a:endParaRPr lang="en-US"/>
          </a:p>
        </p:txBody>
      </p:sp>
      <p:sp>
        <p:nvSpPr>
          <p:cNvPr id="5" name="Footer Placeholder 4">
            <a:extLst>
              <a:ext uri="{FF2B5EF4-FFF2-40B4-BE49-F238E27FC236}">
                <a16:creationId xmlns:a16="http://schemas.microsoft.com/office/drawing/2014/main" id="{91449EFD-8CF2-47AF-803A-41CDAC3A11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68A34A-6339-49D1-BC4B-4DCD9C38D1BE}"/>
              </a:ext>
            </a:extLst>
          </p:cNvPr>
          <p:cNvSpPr>
            <a:spLocks noGrp="1"/>
          </p:cNvSpPr>
          <p:nvPr>
            <p:ph type="sldNum" sz="quarter" idx="12"/>
          </p:nvPr>
        </p:nvSpPr>
        <p:spPr/>
        <p:txBody>
          <a:bodyPr/>
          <a:lstStyle/>
          <a:p>
            <a:fld id="{F8724E32-D60E-4B07-85EA-07ECE1DE51FD}" type="slidenum">
              <a:rPr lang="en-US" smtClean="0"/>
              <a:t>‹#›</a:t>
            </a:fld>
            <a:endParaRPr lang="en-US"/>
          </a:p>
        </p:txBody>
      </p:sp>
    </p:spTree>
    <p:extLst>
      <p:ext uri="{BB962C8B-B14F-4D97-AF65-F5344CB8AC3E}">
        <p14:creationId xmlns:p14="http://schemas.microsoft.com/office/powerpoint/2010/main" val="3892726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004BC-5479-40CD-B2E0-4C7154AE0C6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298F9F-BDA6-42E2-B641-1ADD06A1DA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68EFC-468D-42E9-B1E6-25B7DA9083EA}"/>
              </a:ext>
            </a:extLst>
          </p:cNvPr>
          <p:cNvSpPr>
            <a:spLocks noGrp="1"/>
          </p:cNvSpPr>
          <p:nvPr>
            <p:ph type="dt" sz="half" idx="10"/>
          </p:nvPr>
        </p:nvSpPr>
        <p:spPr/>
        <p:txBody>
          <a:bodyPr/>
          <a:lstStyle/>
          <a:p>
            <a:fld id="{3D50650E-1D66-4208-9471-C40F452E83D7}" type="datetimeFigureOut">
              <a:rPr lang="en-US" smtClean="0"/>
              <a:t>5/6/23</a:t>
            </a:fld>
            <a:endParaRPr lang="en-US"/>
          </a:p>
        </p:txBody>
      </p:sp>
      <p:sp>
        <p:nvSpPr>
          <p:cNvPr id="5" name="Footer Placeholder 4">
            <a:extLst>
              <a:ext uri="{FF2B5EF4-FFF2-40B4-BE49-F238E27FC236}">
                <a16:creationId xmlns:a16="http://schemas.microsoft.com/office/drawing/2014/main" id="{F0D74FCD-19F7-4AC9-909A-C1B242925A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553B48-C590-4D3E-9AD8-80CAD6055A68}"/>
              </a:ext>
            </a:extLst>
          </p:cNvPr>
          <p:cNvSpPr>
            <a:spLocks noGrp="1"/>
          </p:cNvSpPr>
          <p:nvPr>
            <p:ph type="sldNum" sz="quarter" idx="12"/>
          </p:nvPr>
        </p:nvSpPr>
        <p:spPr/>
        <p:txBody>
          <a:bodyPr/>
          <a:lstStyle/>
          <a:p>
            <a:fld id="{F8724E32-D60E-4B07-85EA-07ECE1DE51FD}" type="slidenum">
              <a:rPr lang="en-US" smtClean="0"/>
              <a:t>‹#›</a:t>
            </a:fld>
            <a:endParaRPr lang="en-US"/>
          </a:p>
        </p:txBody>
      </p:sp>
    </p:spTree>
    <p:extLst>
      <p:ext uri="{BB962C8B-B14F-4D97-AF65-F5344CB8AC3E}">
        <p14:creationId xmlns:p14="http://schemas.microsoft.com/office/powerpoint/2010/main" val="2078707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FCDB97-14D8-42F7-B26E-DCF3228A232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42C417-9CF7-45DE-9EC0-945FD39AFB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8F6CD4-FB81-48D1-9510-8ED9DE3AE5A7}"/>
              </a:ext>
            </a:extLst>
          </p:cNvPr>
          <p:cNvSpPr>
            <a:spLocks noGrp="1"/>
          </p:cNvSpPr>
          <p:nvPr>
            <p:ph type="dt" sz="half" idx="10"/>
          </p:nvPr>
        </p:nvSpPr>
        <p:spPr/>
        <p:txBody>
          <a:bodyPr/>
          <a:lstStyle/>
          <a:p>
            <a:fld id="{3D50650E-1D66-4208-9471-C40F452E83D7}" type="datetimeFigureOut">
              <a:rPr lang="en-US" smtClean="0"/>
              <a:t>5/6/23</a:t>
            </a:fld>
            <a:endParaRPr lang="en-US"/>
          </a:p>
        </p:txBody>
      </p:sp>
      <p:sp>
        <p:nvSpPr>
          <p:cNvPr id="5" name="Footer Placeholder 4">
            <a:extLst>
              <a:ext uri="{FF2B5EF4-FFF2-40B4-BE49-F238E27FC236}">
                <a16:creationId xmlns:a16="http://schemas.microsoft.com/office/drawing/2014/main" id="{3E458E9A-76B6-4D5D-98A8-2A0D4485EC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17D506-110D-4925-98EA-575252728F3A}"/>
              </a:ext>
            </a:extLst>
          </p:cNvPr>
          <p:cNvSpPr>
            <a:spLocks noGrp="1"/>
          </p:cNvSpPr>
          <p:nvPr>
            <p:ph type="sldNum" sz="quarter" idx="12"/>
          </p:nvPr>
        </p:nvSpPr>
        <p:spPr/>
        <p:txBody>
          <a:bodyPr/>
          <a:lstStyle/>
          <a:p>
            <a:fld id="{F8724E32-D60E-4B07-85EA-07ECE1DE51FD}" type="slidenum">
              <a:rPr lang="en-US" smtClean="0"/>
              <a:t>‹#›</a:t>
            </a:fld>
            <a:endParaRPr lang="en-US"/>
          </a:p>
        </p:txBody>
      </p:sp>
    </p:spTree>
    <p:extLst>
      <p:ext uri="{BB962C8B-B14F-4D97-AF65-F5344CB8AC3E}">
        <p14:creationId xmlns:p14="http://schemas.microsoft.com/office/powerpoint/2010/main" val="719645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3C63D-3682-4F41-A4D1-1E8B602A1F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2AC8E2-952A-4357-A882-78769D6D46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A94A7B-CEB2-4B57-A503-AE7B4647A93E}"/>
              </a:ext>
            </a:extLst>
          </p:cNvPr>
          <p:cNvSpPr>
            <a:spLocks noGrp="1"/>
          </p:cNvSpPr>
          <p:nvPr>
            <p:ph type="dt" sz="half" idx="10"/>
          </p:nvPr>
        </p:nvSpPr>
        <p:spPr/>
        <p:txBody>
          <a:bodyPr/>
          <a:lstStyle/>
          <a:p>
            <a:fld id="{3D50650E-1D66-4208-9471-C40F452E83D7}" type="datetimeFigureOut">
              <a:rPr lang="en-US" smtClean="0"/>
              <a:t>5/6/23</a:t>
            </a:fld>
            <a:endParaRPr lang="en-US"/>
          </a:p>
        </p:txBody>
      </p:sp>
      <p:sp>
        <p:nvSpPr>
          <p:cNvPr id="5" name="Footer Placeholder 4">
            <a:extLst>
              <a:ext uri="{FF2B5EF4-FFF2-40B4-BE49-F238E27FC236}">
                <a16:creationId xmlns:a16="http://schemas.microsoft.com/office/drawing/2014/main" id="{7D799264-1526-4129-BCC6-FF4A211C93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10B5F4-E83E-4D7D-948C-3DA986ACD8B5}"/>
              </a:ext>
            </a:extLst>
          </p:cNvPr>
          <p:cNvSpPr>
            <a:spLocks noGrp="1"/>
          </p:cNvSpPr>
          <p:nvPr>
            <p:ph type="sldNum" sz="quarter" idx="12"/>
          </p:nvPr>
        </p:nvSpPr>
        <p:spPr/>
        <p:txBody>
          <a:bodyPr/>
          <a:lstStyle/>
          <a:p>
            <a:fld id="{F8724E32-D60E-4B07-85EA-07ECE1DE51FD}" type="slidenum">
              <a:rPr lang="en-US" smtClean="0"/>
              <a:t>‹#›</a:t>
            </a:fld>
            <a:endParaRPr lang="en-US"/>
          </a:p>
        </p:txBody>
      </p:sp>
    </p:spTree>
    <p:extLst>
      <p:ext uri="{BB962C8B-B14F-4D97-AF65-F5344CB8AC3E}">
        <p14:creationId xmlns:p14="http://schemas.microsoft.com/office/powerpoint/2010/main" val="2416560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607E6-1783-4486-A681-E59294E3AB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8D2A25-B672-4F0C-B504-C4DA5AFA09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3F8ADC-7370-46C7-AA05-EE953343A32A}"/>
              </a:ext>
            </a:extLst>
          </p:cNvPr>
          <p:cNvSpPr>
            <a:spLocks noGrp="1"/>
          </p:cNvSpPr>
          <p:nvPr>
            <p:ph type="dt" sz="half" idx="10"/>
          </p:nvPr>
        </p:nvSpPr>
        <p:spPr/>
        <p:txBody>
          <a:bodyPr/>
          <a:lstStyle/>
          <a:p>
            <a:fld id="{3D50650E-1D66-4208-9471-C40F452E83D7}" type="datetimeFigureOut">
              <a:rPr lang="en-US" smtClean="0"/>
              <a:t>5/6/23</a:t>
            </a:fld>
            <a:endParaRPr lang="en-US"/>
          </a:p>
        </p:txBody>
      </p:sp>
      <p:sp>
        <p:nvSpPr>
          <p:cNvPr id="5" name="Footer Placeholder 4">
            <a:extLst>
              <a:ext uri="{FF2B5EF4-FFF2-40B4-BE49-F238E27FC236}">
                <a16:creationId xmlns:a16="http://schemas.microsoft.com/office/drawing/2014/main" id="{B262D90E-E21F-4867-9F65-84EE973C3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6A6013-3A89-414A-97C8-F7A6CBEDC2FB}"/>
              </a:ext>
            </a:extLst>
          </p:cNvPr>
          <p:cNvSpPr>
            <a:spLocks noGrp="1"/>
          </p:cNvSpPr>
          <p:nvPr>
            <p:ph type="sldNum" sz="quarter" idx="12"/>
          </p:nvPr>
        </p:nvSpPr>
        <p:spPr/>
        <p:txBody>
          <a:bodyPr/>
          <a:lstStyle/>
          <a:p>
            <a:fld id="{F8724E32-D60E-4B07-85EA-07ECE1DE51FD}" type="slidenum">
              <a:rPr lang="en-US" smtClean="0"/>
              <a:t>‹#›</a:t>
            </a:fld>
            <a:endParaRPr lang="en-US"/>
          </a:p>
        </p:txBody>
      </p:sp>
    </p:spTree>
    <p:extLst>
      <p:ext uri="{BB962C8B-B14F-4D97-AF65-F5344CB8AC3E}">
        <p14:creationId xmlns:p14="http://schemas.microsoft.com/office/powerpoint/2010/main" val="2301180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541EC-0C7E-42C8-A998-CE222CFFAE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3C4BAA-F607-4784-8E6F-EA31B6E93B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BE2AD6-5FCD-48EC-923A-FA2EB95CC6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73E424-A494-429C-8FB7-6B48D8B8DF51}"/>
              </a:ext>
            </a:extLst>
          </p:cNvPr>
          <p:cNvSpPr>
            <a:spLocks noGrp="1"/>
          </p:cNvSpPr>
          <p:nvPr>
            <p:ph type="dt" sz="half" idx="10"/>
          </p:nvPr>
        </p:nvSpPr>
        <p:spPr/>
        <p:txBody>
          <a:bodyPr/>
          <a:lstStyle/>
          <a:p>
            <a:fld id="{3D50650E-1D66-4208-9471-C40F452E83D7}" type="datetimeFigureOut">
              <a:rPr lang="en-US" smtClean="0"/>
              <a:t>5/6/23</a:t>
            </a:fld>
            <a:endParaRPr lang="en-US"/>
          </a:p>
        </p:txBody>
      </p:sp>
      <p:sp>
        <p:nvSpPr>
          <p:cNvPr id="6" name="Footer Placeholder 5">
            <a:extLst>
              <a:ext uri="{FF2B5EF4-FFF2-40B4-BE49-F238E27FC236}">
                <a16:creationId xmlns:a16="http://schemas.microsoft.com/office/drawing/2014/main" id="{7FE05DF2-897C-4DD4-9ED4-A8A4460FA9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6D5BCD-8E14-48FB-856B-2DEC9EE2945B}"/>
              </a:ext>
            </a:extLst>
          </p:cNvPr>
          <p:cNvSpPr>
            <a:spLocks noGrp="1"/>
          </p:cNvSpPr>
          <p:nvPr>
            <p:ph type="sldNum" sz="quarter" idx="12"/>
          </p:nvPr>
        </p:nvSpPr>
        <p:spPr/>
        <p:txBody>
          <a:bodyPr/>
          <a:lstStyle/>
          <a:p>
            <a:fld id="{F8724E32-D60E-4B07-85EA-07ECE1DE51FD}" type="slidenum">
              <a:rPr lang="en-US" smtClean="0"/>
              <a:t>‹#›</a:t>
            </a:fld>
            <a:endParaRPr lang="en-US"/>
          </a:p>
        </p:txBody>
      </p:sp>
    </p:spTree>
    <p:extLst>
      <p:ext uri="{BB962C8B-B14F-4D97-AF65-F5344CB8AC3E}">
        <p14:creationId xmlns:p14="http://schemas.microsoft.com/office/powerpoint/2010/main" val="3054759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DA52A-3C94-455D-A7C3-673C488CBD1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2ABABE-89E0-4225-942C-B46323FA42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387128-5252-49C1-8E90-29A7E48B10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6087D3A-1427-4C3A-ACAF-B640C9582F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83A939-84FF-4355-83C9-89B6F6262C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BD4CCF-3A8E-4535-AED8-58703629913A}"/>
              </a:ext>
            </a:extLst>
          </p:cNvPr>
          <p:cNvSpPr>
            <a:spLocks noGrp="1"/>
          </p:cNvSpPr>
          <p:nvPr>
            <p:ph type="dt" sz="half" idx="10"/>
          </p:nvPr>
        </p:nvSpPr>
        <p:spPr/>
        <p:txBody>
          <a:bodyPr/>
          <a:lstStyle/>
          <a:p>
            <a:fld id="{3D50650E-1D66-4208-9471-C40F452E83D7}" type="datetimeFigureOut">
              <a:rPr lang="en-US" smtClean="0"/>
              <a:t>5/6/23</a:t>
            </a:fld>
            <a:endParaRPr lang="en-US"/>
          </a:p>
        </p:txBody>
      </p:sp>
      <p:sp>
        <p:nvSpPr>
          <p:cNvPr id="8" name="Footer Placeholder 7">
            <a:extLst>
              <a:ext uri="{FF2B5EF4-FFF2-40B4-BE49-F238E27FC236}">
                <a16:creationId xmlns:a16="http://schemas.microsoft.com/office/drawing/2014/main" id="{777B74B3-C2CE-4904-BE23-A0F8D33B3C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D83E681-F1EF-4E90-9878-532C7BD68E4A}"/>
              </a:ext>
            </a:extLst>
          </p:cNvPr>
          <p:cNvSpPr>
            <a:spLocks noGrp="1"/>
          </p:cNvSpPr>
          <p:nvPr>
            <p:ph type="sldNum" sz="quarter" idx="12"/>
          </p:nvPr>
        </p:nvSpPr>
        <p:spPr/>
        <p:txBody>
          <a:bodyPr/>
          <a:lstStyle/>
          <a:p>
            <a:fld id="{F8724E32-D60E-4B07-85EA-07ECE1DE51FD}" type="slidenum">
              <a:rPr lang="en-US" smtClean="0"/>
              <a:t>‹#›</a:t>
            </a:fld>
            <a:endParaRPr lang="en-US"/>
          </a:p>
        </p:txBody>
      </p:sp>
    </p:spTree>
    <p:extLst>
      <p:ext uri="{BB962C8B-B14F-4D97-AF65-F5344CB8AC3E}">
        <p14:creationId xmlns:p14="http://schemas.microsoft.com/office/powerpoint/2010/main" val="3607075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309B0-BF2B-4931-B703-A281EF1623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9432903-2335-4C9A-87A8-0F94020700EA}"/>
              </a:ext>
            </a:extLst>
          </p:cNvPr>
          <p:cNvSpPr>
            <a:spLocks noGrp="1"/>
          </p:cNvSpPr>
          <p:nvPr>
            <p:ph type="dt" sz="half" idx="10"/>
          </p:nvPr>
        </p:nvSpPr>
        <p:spPr/>
        <p:txBody>
          <a:bodyPr/>
          <a:lstStyle/>
          <a:p>
            <a:fld id="{3D50650E-1D66-4208-9471-C40F452E83D7}" type="datetimeFigureOut">
              <a:rPr lang="en-US" smtClean="0"/>
              <a:t>5/6/23</a:t>
            </a:fld>
            <a:endParaRPr lang="en-US"/>
          </a:p>
        </p:txBody>
      </p:sp>
      <p:sp>
        <p:nvSpPr>
          <p:cNvPr id="4" name="Footer Placeholder 3">
            <a:extLst>
              <a:ext uri="{FF2B5EF4-FFF2-40B4-BE49-F238E27FC236}">
                <a16:creationId xmlns:a16="http://schemas.microsoft.com/office/drawing/2014/main" id="{EA0B64DE-69C8-4DD2-8BD5-62352994ED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208F8C-928B-425C-965A-8FFD2B159D7A}"/>
              </a:ext>
            </a:extLst>
          </p:cNvPr>
          <p:cNvSpPr>
            <a:spLocks noGrp="1"/>
          </p:cNvSpPr>
          <p:nvPr>
            <p:ph type="sldNum" sz="quarter" idx="12"/>
          </p:nvPr>
        </p:nvSpPr>
        <p:spPr/>
        <p:txBody>
          <a:bodyPr/>
          <a:lstStyle/>
          <a:p>
            <a:fld id="{F8724E32-D60E-4B07-85EA-07ECE1DE51FD}" type="slidenum">
              <a:rPr lang="en-US" smtClean="0"/>
              <a:t>‹#›</a:t>
            </a:fld>
            <a:endParaRPr lang="en-US"/>
          </a:p>
        </p:txBody>
      </p:sp>
    </p:spTree>
    <p:extLst>
      <p:ext uri="{BB962C8B-B14F-4D97-AF65-F5344CB8AC3E}">
        <p14:creationId xmlns:p14="http://schemas.microsoft.com/office/powerpoint/2010/main" val="1432293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C565DC-9165-4362-9AC9-8D09FA9452A1}"/>
              </a:ext>
            </a:extLst>
          </p:cNvPr>
          <p:cNvSpPr>
            <a:spLocks noGrp="1"/>
          </p:cNvSpPr>
          <p:nvPr>
            <p:ph type="dt" sz="half" idx="10"/>
          </p:nvPr>
        </p:nvSpPr>
        <p:spPr/>
        <p:txBody>
          <a:bodyPr/>
          <a:lstStyle/>
          <a:p>
            <a:fld id="{3D50650E-1D66-4208-9471-C40F452E83D7}" type="datetimeFigureOut">
              <a:rPr lang="en-US" smtClean="0"/>
              <a:t>5/6/23</a:t>
            </a:fld>
            <a:endParaRPr lang="en-US"/>
          </a:p>
        </p:txBody>
      </p:sp>
      <p:sp>
        <p:nvSpPr>
          <p:cNvPr id="3" name="Footer Placeholder 2">
            <a:extLst>
              <a:ext uri="{FF2B5EF4-FFF2-40B4-BE49-F238E27FC236}">
                <a16:creationId xmlns:a16="http://schemas.microsoft.com/office/drawing/2014/main" id="{FDF19005-A541-491A-86CC-61959725350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E5F8B8-B625-42BB-B125-4F5C97CE4678}"/>
              </a:ext>
            </a:extLst>
          </p:cNvPr>
          <p:cNvSpPr>
            <a:spLocks noGrp="1"/>
          </p:cNvSpPr>
          <p:nvPr>
            <p:ph type="sldNum" sz="quarter" idx="12"/>
          </p:nvPr>
        </p:nvSpPr>
        <p:spPr/>
        <p:txBody>
          <a:bodyPr/>
          <a:lstStyle/>
          <a:p>
            <a:fld id="{F8724E32-D60E-4B07-85EA-07ECE1DE51FD}" type="slidenum">
              <a:rPr lang="en-US" smtClean="0"/>
              <a:t>‹#›</a:t>
            </a:fld>
            <a:endParaRPr lang="en-US"/>
          </a:p>
        </p:txBody>
      </p:sp>
    </p:spTree>
    <p:extLst>
      <p:ext uri="{BB962C8B-B14F-4D97-AF65-F5344CB8AC3E}">
        <p14:creationId xmlns:p14="http://schemas.microsoft.com/office/powerpoint/2010/main" val="3863355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53F25-9A45-47AD-949C-218D240EA5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6DA3C20-EDDE-4A3A-97CB-D45D0A2536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6A44240-A8BB-4BE5-889B-F2CC1ABD00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D46F75-EA5A-4E55-BD95-FB588B687CBA}"/>
              </a:ext>
            </a:extLst>
          </p:cNvPr>
          <p:cNvSpPr>
            <a:spLocks noGrp="1"/>
          </p:cNvSpPr>
          <p:nvPr>
            <p:ph type="dt" sz="half" idx="10"/>
          </p:nvPr>
        </p:nvSpPr>
        <p:spPr/>
        <p:txBody>
          <a:bodyPr/>
          <a:lstStyle/>
          <a:p>
            <a:fld id="{3D50650E-1D66-4208-9471-C40F452E83D7}" type="datetimeFigureOut">
              <a:rPr lang="en-US" smtClean="0"/>
              <a:t>5/6/23</a:t>
            </a:fld>
            <a:endParaRPr lang="en-US"/>
          </a:p>
        </p:txBody>
      </p:sp>
      <p:sp>
        <p:nvSpPr>
          <p:cNvPr id="6" name="Footer Placeholder 5">
            <a:extLst>
              <a:ext uri="{FF2B5EF4-FFF2-40B4-BE49-F238E27FC236}">
                <a16:creationId xmlns:a16="http://schemas.microsoft.com/office/drawing/2014/main" id="{8385EA45-7FA2-4576-8766-41C6E92585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5CED82-389B-4461-B1A5-A97F269AE9C3}"/>
              </a:ext>
            </a:extLst>
          </p:cNvPr>
          <p:cNvSpPr>
            <a:spLocks noGrp="1"/>
          </p:cNvSpPr>
          <p:nvPr>
            <p:ph type="sldNum" sz="quarter" idx="12"/>
          </p:nvPr>
        </p:nvSpPr>
        <p:spPr/>
        <p:txBody>
          <a:bodyPr/>
          <a:lstStyle/>
          <a:p>
            <a:fld id="{F8724E32-D60E-4B07-85EA-07ECE1DE51FD}" type="slidenum">
              <a:rPr lang="en-US" smtClean="0"/>
              <a:t>‹#›</a:t>
            </a:fld>
            <a:endParaRPr lang="en-US"/>
          </a:p>
        </p:txBody>
      </p:sp>
    </p:spTree>
    <p:extLst>
      <p:ext uri="{BB962C8B-B14F-4D97-AF65-F5344CB8AC3E}">
        <p14:creationId xmlns:p14="http://schemas.microsoft.com/office/powerpoint/2010/main" val="80723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CC6C7-BD24-44CC-A4FA-CBEBFC702B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0D8CEB-C2E1-440C-AB10-71BF0D31FB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CC58A50-B9CB-4195-9E57-E68C93CE2A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389354-7A76-478D-B448-F65222C95F2E}"/>
              </a:ext>
            </a:extLst>
          </p:cNvPr>
          <p:cNvSpPr>
            <a:spLocks noGrp="1"/>
          </p:cNvSpPr>
          <p:nvPr>
            <p:ph type="dt" sz="half" idx="10"/>
          </p:nvPr>
        </p:nvSpPr>
        <p:spPr/>
        <p:txBody>
          <a:bodyPr/>
          <a:lstStyle/>
          <a:p>
            <a:fld id="{3D50650E-1D66-4208-9471-C40F452E83D7}" type="datetimeFigureOut">
              <a:rPr lang="en-US" smtClean="0"/>
              <a:t>5/6/23</a:t>
            </a:fld>
            <a:endParaRPr lang="en-US"/>
          </a:p>
        </p:txBody>
      </p:sp>
      <p:sp>
        <p:nvSpPr>
          <p:cNvPr id="6" name="Footer Placeholder 5">
            <a:extLst>
              <a:ext uri="{FF2B5EF4-FFF2-40B4-BE49-F238E27FC236}">
                <a16:creationId xmlns:a16="http://schemas.microsoft.com/office/drawing/2014/main" id="{1EB27BBE-162F-47F5-8855-B8F25DB82E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989232-7E77-4051-AB8F-B06CB3D0E404}"/>
              </a:ext>
            </a:extLst>
          </p:cNvPr>
          <p:cNvSpPr>
            <a:spLocks noGrp="1"/>
          </p:cNvSpPr>
          <p:nvPr>
            <p:ph type="sldNum" sz="quarter" idx="12"/>
          </p:nvPr>
        </p:nvSpPr>
        <p:spPr/>
        <p:txBody>
          <a:bodyPr/>
          <a:lstStyle/>
          <a:p>
            <a:fld id="{F8724E32-D60E-4B07-85EA-07ECE1DE51FD}" type="slidenum">
              <a:rPr lang="en-US" smtClean="0"/>
              <a:t>‹#›</a:t>
            </a:fld>
            <a:endParaRPr lang="en-US"/>
          </a:p>
        </p:txBody>
      </p:sp>
    </p:spTree>
    <p:extLst>
      <p:ext uri="{BB962C8B-B14F-4D97-AF65-F5344CB8AC3E}">
        <p14:creationId xmlns:p14="http://schemas.microsoft.com/office/powerpoint/2010/main" val="829084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08528E-B2E6-41E7-951F-17A04AA50A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21C8B3D-E749-4708-A2DE-4D89EFC317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675FBF-1CF9-4927-81AA-511566025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50650E-1D66-4208-9471-C40F452E83D7}" type="datetimeFigureOut">
              <a:rPr lang="en-US" smtClean="0"/>
              <a:t>5/6/23</a:t>
            </a:fld>
            <a:endParaRPr lang="en-US"/>
          </a:p>
        </p:txBody>
      </p:sp>
      <p:sp>
        <p:nvSpPr>
          <p:cNvPr id="5" name="Footer Placeholder 4">
            <a:extLst>
              <a:ext uri="{FF2B5EF4-FFF2-40B4-BE49-F238E27FC236}">
                <a16:creationId xmlns:a16="http://schemas.microsoft.com/office/drawing/2014/main" id="{C7DA62D8-0015-4E5D-9D83-37C24ADE6D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14B89E8-5971-45A3-B081-1EDA09C38D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724E32-D60E-4B07-85EA-07ECE1DE51FD}" type="slidenum">
              <a:rPr lang="en-US" smtClean="0"/>
              <a:t>‹#›</a:t>
            </a:fld>
            <a:endParaRPr lang="en-US"/>
          </a:p>
        </p:txBody>
      </p:sp>
    </p:spTree>
    <p:extLst>
      <p:ext uri="{BB962C8B-B14F-4D97-AF65-F5344CB8AC3E}">
        <p14:creationId xmlns:p14="http://schemas.microsoft.com/office/powerpoint/2010/main" val="14228435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ustomXml" Target="../ink/ink1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ustomXml" Target="../ink/ink1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ustomXml" Target="../ink/ink1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ustomXml" Target="../ink/ink1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customXml" Target="../ink/ink1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ustomXml" Target="../ink/ink2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Layout" Target="../diagrams/layout1.xml"/><Relationship Id="rId7" Type="http://schemas.openxmlformats.org/officeDocument/2006/relationships/customXml" Target="../ink/ink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customXml" Target="../ink/ink2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customXml" Target="../ink/ink2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customXml" Target="../ink/ink2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customXml" Target="../ink/ink2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customXml" Target="../ink/ink2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customXml" Target="../ink/ink2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ustomXml" Target="../ink/ink27.xml"/><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customXml" Target="../ink/ink2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customXml" Target="../ink/ink2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customXml" Target="../ink/ink3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2.xml"/><Relationship Id="rId7" Type="http://schemas.openxmlformats.org/officeDocument/2006/relationships/customXml" Target="../ink/ink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customXml" Target="../ink/ink31.xml"/><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3" Type="http://schemas.openxmlformats.org/officeDocument/2006/relationships/customXml" Target="../ink/ink32.xml"/><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customXml" Target="../ink/ink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customXml" Target="../ink/ink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customXml" Target="../ink/ink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customXml" Target="../ink/ink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1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7" name="Arc 16">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EFE4BB0-4A1D-418A-8F20-4C73065F2230}"/>
              </a:ext>
            </a:extLst>
          </p:cNvPr>
          <p:cNvSpPr>
            <a:spLocks noGrp="1"/>
          </p:cNvSpPr>
          <p:nvPr>
            <p:ph type="ctrTitle"/>
          </p:nvPr>
        </p:nvSpPr>
        <p:spPr>
          <a:xfrm>
            <a:off x="4038600" y="1939159"/>
            <a:ext cx="7644627" cy="2751086"/>
          </a:xfrm>
        </p:spPr>
        <p:txBody>
          <a:bodyPr>
            <a:normAutofit/>
          </a:bodyPr>
          <a:lstStyle/>
          <a:p>
            <a:pPr algn="r"/>
            <a:r>
              <a:rPr lang="en-US" dirty="0"/>
              <a:t>Data Preprocessing</a:t>
            </a:r>
            <a:endParaRPr lang="en-US"/>
          </a:p>
        </p:txBody>
      </p:sp>
      <p:sp>
        <p:nvSpPr>
          <p:cNvPr id="3" name="Subtitle 2">
            <a:extLst>
              <a:ext uri="{FF2B5EF4-FFF2-40B4-BE49-F238E27FC236}">
                <a16:creationId xmlns:a16="http://schemas.microsoft.com/office/drawing/2014/main" id="{A47EFE75-11C1-4A80-8ADB-A6528628FD76}"/>
              </a:ext>
            </a:extLst>
          </p:cNvPr>
          <p:cNvSpPr>
            <a:spLocks noGrp="1"/>
          </p:cNvSpPr>
          <p:nvPr>
            <p:ph type="subTitle" idx="1"/>
          </p:nvPr>
        </p:nvSpPr>
        <p:spPr>
          <a:xfrm>
            <a:off x="4038600" y="4782320"/>
            <a:ext cx="7644627" cy="1329443"/>
          </a:xfrm>
        </p:spPr>
        <p:txBody>
          <a:bodyPr>
            <a:normAutofit/>
          </a:bodyPr>
          <a:lstStyle/>
          <a:p>
            <a:pPr algn="r"/>
            <a:endParaRPr lang="en-US"/>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00895A96-29F9-2961-F0ED-D9A73B362E2E}"/>
                  </a:ext>
                </a:extLst>
              </p14:cNvPr>
              <p14:cNvContentPartPr/>
              <p14:nvPr/>
            </p14:nvContentPartPr>
            <p14:xfrm>
              <a:off x="6339240" y="4596120"/>
              <a:ext cx="360" cy="360"/>
            </p14:xfrm>
          </p:contentPart>
        </mc:Choice>
        <mc:Fallback xmlns="">
          <p:pic>
            <p:nvPicPr>
              <p:cNvPr id="4" name="Ink 3">
                <a:extLst>
                  <a:ext uri="{FF2B5EF4-FFF2-40B4-BE49-F238E27FC236}">
                    <a16:creationId xmlns:a16="http://schemas.microsoft.com/office/drawing/2014/main" id="{00895A96-29F9-2961-F0ED-D9A73B362E2E}"/>
                  </a:ext>
                </a:extLst>
              </p:cNvPr>
              <p:cNvPicPr/>
              <p:nvPr/>
            </p:nvPicPr>
            <p:blipFill>
              <a:blip r:embed="rId3"/>
              <a:stretch>
                <a:fillRect/>
              </a:stretch>
            </p:blipFill>
            <p:spPr>
              <a:xfrm>
                <a:off x="6329880" y="4586760"/>
                <a:ext cx="19080" cy="19080"/>
              </a:xfrm>
              <a:prstGeom prst="rect">
                <a:avLst/>
              </a:prstGeom>
            </p:spPr>
          </p:pic>
        </mc:Fallback>
      </mc:AlternateContent>
    </p:spTree>
    <p:extLst>
      <p:ext uri="{BB962C8B-B14F-4D97-AF65-F5344CB8AC3E}">
        <p14:creationId xmlns:p14="http://schemas.microsoft.com/office/powerpoint/2010/main" val="3366448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7B3CD-B750-4B07-AB7F-8C84AC1C2F80}"/>
              </a:ext>
            </a:extLst>
          </p:cNvPr>
          <p:cNvSpPr>
            <a:spLocks noGrp="1"/>
          </p:cNvSpPr>
          <p:nvPr>
            <p:ph type="title"/>
          </p:nvPr>
        </p:nvSpPr>
        <p:spPr/>
        <p:txBody>
          <a:bodyPr/>
          <a:lstStyle/>
          <a:p>
            <a:r>
              <a:rPr lang="en-US"/>
              <a:t>Arbitrary value imputation</a:t>
            </a:r>
            <a:endParaRPr lang="en-US" dirty="0"/>
          </a:p>
        </p:txBody>
      </p:sp>
      <p:sp>
        <p:nvSpPr>
          <p:cNvPr id="3" name="Content Placeholder 2">
            <a:extLst>
              <a:ext uri="{FF2B5EF4-FFF2-40B4-BE49-F238E27FC236}">
                <a16:creationId xmlns:a16="http://schemas.microsoft.com/office/drawing/2014/main" id="{5C6FE485-03BD-472A-9B4F-7AE58CDACEBE}"/>
              </a:ext>
            </a:extLst>
          </p:cNvPr>
          <p:cNvSpPr>
            <a:spLocks noGrp="1"/>
          </p:cNvSpPr>
          <p:nvPr>
            <p:ph idx="1"/>
          </p:nvPr>
        </p:nvSpPr>
        <p:spPr/>
        <p:txBody>
          <a:bodyPr/>
          <a:lstStyle/>
          <a:p>
            <a:r>
              <a:rPr lang="en-US" dirty="0"/>
              <a:t>This technique was invented by people in Kaggle competition.</a:t>
            </a:r>
          </a:p>
          <a:p>
            <a:r>
              <a:rPr lang="en-US" dirty="0"/>
              <a:t>Here each </a:t>
            </a:r>
            <a:r>
              <a:rPr lang="en-US" dirty="0" err="1"/>
              <a:t>NaN</a:t>
            </a:r>
            <a:r>
              <a:rPr lang="en-US" dirty="0"/>
              <a:t> value is replaced by an arbitrary value.</a:t>
            </a:r>
          </a:p>
          <a:p>
            <a:r>
              <a:rPr lang="en-US" dirty="0"/>
              <a:t>The decision about the arbitrary value is purely judgement based.</a:t>
            </a:r>
          </a:p>
          <a:p>
            <a:r>
              <a:rPr lang="en-US" dirty="0"/>
              <a:t>It must be a value that is not very frequent in the dataset </a:t>
            </a:r>
          </a:p>
          <a:p>
            <a:r>
              <a:rPr lang="en-US" dirty="0"/>
              <a:t>Generally it can be something like the minimum or the maximum value of the dataset</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F36FED20-5EFC-7215-C402-58D8F0137D66}"/>
                  </a:ext>
                </a:extLst>
              </p14:cNvPr>
              <p14:cNvContentPartPr/>
              <p14:nvPr/>
            </p14:nvContentPartPr>
            <p14:xfrm>
              <a:off x="547560" y="248400"/>
              <a:ext cx="10301040" cy="4763520"/>
            </p14:xfrm>
          </p:contentPart>
        </mc:Choice>
        <mc:Fallback xmlns="">
          <p:pic>
            <p:nvPicPr>
              <p:cNvPr id="4" name="Ink 3">
                <a:extLst>
                  <a:ext uri="{FF2B5EF4-FFF2-40B4-BE49-F238E27FC236}">
                    <a16:creationId xmlns:a16="http://schemas.microsoft.com/office/drawing/2014/main" id="{F36FED20-5EFC-7215-C402-58D8F0137D66}"/>
                  </a:ext>
                </a:extLst>
              </p:cNvPr>
              <p:cNvPicPr/>
              <p:nvPr/>
            </p:nvPicPr>
            <p:blipFill>
              <a:blip r:embed="rId3"/>
              <a:stretch>
                <a:fillRect/>
              </a:stretch>
            </p:blipFill>
            <p:spPr>
              <a:xfrm>
                <a:off x="538200" y="239040"/>
                <a:ext cx="10319760" cy="4782240"/>
              </a:xfrm>
              <a:prstGeom prst="rect">
                <a:avLst/>
              </a:prstGeom>
            </p:spPr>
          </p:pic>
        </mc:Fallback>
      </mc:AlternateContent>
    </p:spTree>
    <p:extLst>
      <p:ext uri="{BB962C8B-B14F-4D97-AF65-F5344CB8AC3E}">
        <p14:creationId xmlns:p14="http://schemas.microsoft.com/office/powerpoint/2010/main" val="1863101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71366-07AC-4EFC-8093-D801F570443C}"/>
              </a:ext>
            </a:extLst>
          </p:cNvPr>
          <p:cNvSpPr>
            <a:spLocks noGrp="1"/>
          </p:cNvSpPr>
          <p:nvPr>
            <p:ph type="title"/>
          </p:nvPr>
        </p:nvSpPr>
        <p:spPr/>
        <p:txBody>
          <a:bodyPr/>
          <a:lstStyle/>
          <a:p>
            <a:r>
              <a:rPr lang="en-US" dirty="0"/>
              <a:t>Frequent category imputation</a:t>
            </a:r>
          </a:p>
        </p:txBody>
      </p:sp>
      <p:sp>
        <p:nvSpPr>
          <p:cNvPr id="3" name="Content Placeholder 2">
            <a:extLst>
              <a:ext uri="{FF2B5EF4-FFF2-40B4-BE49-F238E27FC236}">
                <a16:creationId xmlns:a16="http://schemas.microsoft.com/office/drawing/2014/main" id="{D8F78E15-C9D9-4691-A2DF-59619D025F25}"/>
              </a:ext>
            </a:extLst>
          </p:cNvPr>
          <p:cNvSpPr>
            <a:spLocks noGrp="1"/>
          </p:cNvSpPr>
          <p:nvPr>
            <p:ph idx="1"/>
          </p:nvPr>
        </p:nvSpPr>
        <p:spPr/>
        <p:txBody>
          <a:bodyPr/>
          <a:lstStyle/>
          <a:p>
            <a:r>
              <a:rPr lang="en-US" dirty="0"/>
              <a:t>When the variable is categorical , the best way to fill the missing values is with the most popular class.</a:t>
            </a:r>
          </a:p>
          <a:p>
            <a:r>
              <a:rPr lang="en-US" dirty="0"/>
              <a:t>This easy and fast way to handle categorical missing values</a:t>
            </a:r>
          </a:p>
          <a:p>
            <a:r>
              <a:rPr lang="en-US" dirty="0"/>
              <a:t>Disadvantage: this value may end up over representing the dataset</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C7A8820E-79C4-B949-5D64-C622711DE195}"/>
                  </a:ext>
                </a:extLst>
              </p14:cNvPr>
              <p14:cNvContentPartPr/>
              <p14:nvPr/>
            </p14:nvContentPartPr>
            <p14:xfrm>
              <a:off x="3131280" y="560160"/>
              <a:ext cx="5653440" cy="861840"/>
            </p14:xfrm>
          </p:contentPart>
        </mc:Choice>
        <mc:Fallback xmlns="">
          <p:pic>
            <p:nvPicPr>
              <p:cNvPr id="4" name="Ink 3">
                <a:extLst>
                  <a:ext uri="{FF2B5EF4-FFF2-40B4-BE49-F238E27FC236}">
                    <a16:creationId xmlns:a16="http://schemas.microsoft.com/office/drawing/2014/main" id="{C7A8820E-79C4-B949-5D64-C622711DE195}"/>
                  </a:ext>
                </a:extLst>
              </p:cNvPr>
              <p:cNvPicPr/>
              <p:nvPr/>
            </p:nvPicPr>
            <p:blipFill>
              <a:blip r:embed="rId3"/>
              <a:stretch>
                <a:fillRect/>
              </a:stretch>
            </p:blipFill>
            <p:spPr>
              <a:xfrm>
                <a:off x="3121920" y="550800"/>
                <a:ext cx="5672160" cy="880560"/>
              </a:xfrm>
              <a:prstGeom prst="rect">
                <a:avLst/>
              </a:prstGeom>
            </p:spPr>
          </p:pic>
        </mc:Fallback>
      </mc:AlternateContent>
    </p:spTree>
    <p:extLst>
      <p:ext uri="{BB962C8B-B14F-4D97-AF65-F5344CB8AC3E}">
        <p14:creationId xmlns:p14="http://schemas.microsoft.com/office/powerpoint/2010/main" val="2134160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98AB0-16D1-452D-A08D-DB1CB7E721D9}"/>
              </a:ext>
            </a:extLst>
          </p:cNvPr>
          <p:cNvSpPr>
            <a:spLocks noGrp="1"/>
          </p:cNvSpPr>
          <p:nvPr>
            <p:ph type="title"/>
          </p:nvPr>
        </p:nvSpPr>
        <p:spPr/>
        <p:txBody>
          <a:bodyPr/>
          <a:lstStyle/>
          <a:p>
            <a:r>
              <a:rPr lang="en-US" dirty="0"/>
              <a:t>Treat </a:t>
            </a:r>
            <a:r>
              <a:rPr lang="en-US" dirty="0" err="1"/>
              <a:t>NaN</a:t>
            </a:r>
            <a:r>
              <a:rPr lang="en-US" dirty="0"/>
              <a:t> as new category</a:t>
            </a:r>
          </a:p>
        </p:txBody>
      </p:sp>
      <p:sp>
        <p:nvSpPr>
          <p:cNvPr id="3" name="Content Placeholder 2">
            <a:extLst>
              <a:ext uri="{FF2B5EF4-FFF2-40B4-BE49-F238E27FC236}">
                <a16:creationId xmlns:a16="http://schemas.microsoft.com/office/drawing/2014/main" id="{B6348576-6D0E-4096-A847-7279DC90DE43}"/>
              </a:ext>
            </a:extLst>
          </p:cNvPr>
          <p:cNvSpPr>
            <a:spLocks noGrp="1"/>
          </p:cNvSpPr>
          <p:nvPr>
            <p:ph idx="1"/>
          </p:nvPr>
        </p:nvSpPr>
        <p:spPr>
          <a:xfrm>
            <a:off x="838200" y="1834503"/>
            <a:ext cx="10515600" cy="4351338"/>
          </a:xfrm>
        </p:spPr>
        <p:txBody>
          <a:bodyPr/>
          <a:lstStyle/>
          <a:p>
            <a:r>
              <a:rPr lang="en-US" dirty="0"/>
              <a:t>This is done in order to fill the values by a new category that can indicate that the values are missing.</a:t>
            </a:r>
          </a:p>
          <a:p>
            <a:r>
              <a:rPr lang="en-US" dirty="0"/>
              <a:t>So if there are already say three categories in that feature a fourth category is added for all the missing cells. It can be labeled as simple as ‘missing’</a:t>
            </a:r>
          </a:p>
          <a:p>
            <a:endParaRPr lang="en-US" dirty="0"/>
          </a:p>
          <a:p>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C19B79B5-E11D-AACA-27AF-425193C169A8}"/>
                  </a:ext>
                </a:extLst>
              </p14:cNvPr>
              <p14:cNvContentPartPr/>
              <p14:nvPr/>
            </p14:nvContentPartPr>
            <p14:xfrm>
              <a:off x="1063440" y="329040"/>
              <a:ext cx="10464840" cy="6222600"/>
            </p14:xfrm>
          </p:contentPart>
        </mc:Choice>
        <mc:Fallback xmlns="">
          <p:pic>
            <p:nvPicPr>
              <p:cNvPr id="4" name="Ink 3">
                <a:extLst>
                  <a:ext uri="{FF2B5EF4-FFF2-40B4-BE49-F238E27FC236}">
                    <a16:creationId xmlns:a16="http://schemas.microsoft.com/office/drawing/2014/main" id="{C19B79B5-E11D-AACA-27AF-425193C169A8}"/>
                  </a:ext>
                </a:extLst>
              </p:cNvPr>
              <p:cNvPicPr/>
              <p:nvPr/>
            </p:nvPicPr>
            <p:blipFill>
              <a:blip r:embed="rId3"/>
              <a:stretch>
                <a:fillRect/>
              </a:stretch>
            </p:blipFill>
            <p:spPr>
              <a:xfrm>
                <a:off x="1054080" y="319680"/>
                <a:ext cx="10483560" cy="6241320"/>
              </a:xfrm>
              <a:prstGeom prst="rect">
                <a:avLst/>
              </a:prstGeom>
            </p:spPr>
          </p:pic>
        </mc:Fallback>
      </mc:AlternateContent>
    </p:spTree>
    <p:extLst>
      <p:ext uri="{BB962C8B-B14F-4D97-AF65-F5344CB8AC3E}">
        <p14:creationId xmlns:p14="http://schemas.microsoft.com/office/powerpoint/2010/main" val="497098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027DF-D59A-4CA3-9BCF-771A774E7931}"/>
              </a:ext>
            </a:extLst>
          </p:cNvPr>
          <p:cNvSpPr>
            <a:spLocks noGrp="1"/>
          </p:cNvSpPr>
          <p:nvPr>
            <p:ph type="title"/>
          </p:nvPr>
        </p:nvSpPr>
        <p:spPr/>
        <p:txBody>
          <a:bodyPr/>
          <a:lstStyle/>
          <a:p>
            <a:r>
              <a:rPr lang="en-US" dirty="0"/>
              <a:t>Using KNN imputation</a:t>
            </a:r>
          </a:p>
        </p:txBody>
      </p:sp>
      <p:sp>
        <p:nvSpPr>
          <p:cNvPr id="3" name="Content Placeholder 2">
            <a:extLst>
              <a:ext uri="{FF2B5EF4-FFF2-40B4-BE49-F238E27FC236}">
                <a16:creationId xmlns:a16="http://schemas.microsoft.com/office/drawing/2014/main" id="{3BC21AFF-3557-4065-80E1-7935A9E76123}"/>
              </a:ext>
            </a:extLst>
          </p:cNvPr>
          <p:cNvSpPr>
            <a:spLocks noGrp="1"/>
          </p:cNvSpPr>
          <p:nvPr>
            <p:ph idx="1"/>
          </p:nvPr>
        </p:nvSpPr>
        <p:spPr/>
        <p:txBody>
          <a:bodyPr/>
          <a:lstStyle/>
          <a:p>
            <a:r>
              <a:rPr lang="en-US" dirty="0"/>
              <a:t>KNN is a machine learning model, that relates to the prediction of classes based on the K nearest </a:t>
            </a:r>
            <a:r>
              <a:rPr lang="en-US" dirty="0" err="1"/>
              <a:t>neighbours</a:t>
            </a:r>
            <a:r>
              <a:rPr lang="en-US" dirty="0"/>
              <a:t>. </a:t>
            </a:r>
          </a:p>
          <a:p>
            <a:r>
              <a:rPr lang="en-US" dirty="0"/>
              <a:t>The same model or logic can be employed to even fill the missing categorical values</a:t>
            </a:r>
          </a:p>
          <a:p>
            <a:endParaRPr lang="en-US" dirty="0"/>
          </a:p>
          <a:p>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837ECE09-4A7D-A094-1FB9-C3D46F1171A6}"/>
                  </a:ext>
                </a:extLst>
              </p14:cNvPr>
              <p14:cNvContentPartPr/>
              <p14:nvPr/>
            </p14:nvContentPartPr>
            <p14:xfrm>
              <a:off x="588600" y="83880"/>
              <a:ext cx="11125800" cy="5384880"/>
            </p14:xfrm>
          </p:contentPart>
        </mc:Choice>
        <mc:Fallback xmlns="">
          <p:pic>
            <p:nvPicPr>
              <p:cNvPr id="4" name="Ink 3">
                <a:extLst>
                  <a:ext uri="{FF2B5EF4-FFF2-40B4-BE49-F238E27FC236}">
                    <a16:creationId xmlns:a16="http://schemas.microsoft.com/office/drawing/2014/main" id="{837ECE09-4A7D-A094-1FB9-C3D46F1171A6}"/>
                  </a:ext>
                </a:extLst>
              </p:cNvPr>
              <p:cNvPicPr/>
              <p:nvPr/>
            </p:nvPicPr>
            <p:blipFill>
              <a:blip r:embed="rId3"/>
              <a:stretch>
                <a:fillRect/>
              </a:stretch>
            </p:blipFill>
            <p:spPr>
              <a:xfrm>
                <a:off x="579240" y="74520"/>
                <a:ext cx="11144520" cy="5403600"/>
              </a:xfrm>
              <a:prstGeom prst="rect">
                <a:avLst/>
              </a:prstGeom>
            </p:spPr>
          </p:pic>
        </mc:Fallback>
      </mc:AlternateContent>
    </p:spTree>
    <p:extLst>
      <p:ext uri="{BB962C8B-B14F-4D97-AF65-F5344CB8AC3E}">
        <p14:creationId xmlns:p14="http://schemas.microsoft.com/office/powerpoint/2010/main" val="3132296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24A0A-A47B-40E2-A349-D6EA425F0AFC}"/>
              </a:ext>
            </a:extLst>
          </p:cNvPr>
          <p:cNvSpPr>
            <a:spLocks noGrp="1"/>
          </p:cNvSpPr>
          <p:nvPr>
            <p:ph type="title"/>
          </p:nvPr>
        </p:nvSpPr>
        <p:spPr/>
        <p:txBody>
          <a:bodyPr/>
          <a:lstStyle/>
          <a:p>
            <a:r>
              <a:rPr lang="en-US" dirty="0"/>
              <a:t>Drop all </a:t>
            </a:r>
            <a:r>
              <a:rPr lang="en-US" dirty="0" err="1"/>
              <a:t>NaN</a:t>
            </a:r>
            <a:r>
              <a:rPr lang="en-US" dirty="0"/>
              <a:t> values</a:t>
            </a:r>
          </a:p>
        </p:txBody>
      </p:sp>
      <p:sp>
        <p:nvSpPr>
          <p:cNvPr id="3" name="Content Placeholder 2">
            <a:extLst>
              <a:ext uri="{FF2B5EF4-FFF2-40B4-BE49-F238E27FC236}">
                <a16:creationId xmlns:a16="http://schemas.microsoft.com/office/drawing/2014/main" id="{21CA6CF5-5564-4FE2-A288-6A04AF684056}"/>
              </a:ext>
            </a:extLst>
          </p:cNvPr>
          <p:cNvSpPr>
            <a:spLocks noGrp="1"/>
          </p:cNvSpPr>
          <p:nvPr>
            <p:ph idx="1"/>
          </p:nvPr>
        </p:nvSpPr>
        <p:spPr/>
        <p:txBody>
          <a:bodyPr/>
          <a:lstStyle/>
          <a:p>
            <a:r>
              <a:rPr lang="en-US" dirty="0"/>
              <a:t>When we deal with a feature that has approximately 60% or more values missing it is advisable to drop such features from the dataset.</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F7CA9491-78D6-9F2C-986B-C31796EBA8EB}"/>
                  </a:ext>
                </a:extLst>
              </p14:cNvPr>
              <p14:cNvContentPartPr/>
              <p14:nvPr/>
            </p14:nvContentPartPr>
            <p14:xfrm>
              <a:off x="362520" y="1324800"/>
              <a:ext cx="11193480" cy="4471560"/>
            </p14:xfrm>
          </p:contentPart>
        </mc:Choice>
        <mc:Fallback xmlns="">
          <p:pic>
            <p:nvPicPr>
              <p:cNvPr id="4" name="Ink 3">
                <a:extLst>
                  <a:ext uri="{FF2B5EF4-FFF2-40B4-BE49-F238E27FC236}">
                    <a16:creationId xmlns:a16="http://schemas.microsoft.com/office/drawing/2014/main" id="{F7CA9491-78D6-9F2C-986B-C31796EBA8EB}"/>
                  </a:ext>
                </a:extLst>
              </p:cNvPr>
              <p:cNvPicPr/>
              <p:nvPr/>
            </p:nvPicPr>
            <p:blipFill>
              <a:blip r:embed="rId3"/>
              <a:stretch>
                <a:fillRect/>
              </a:stretch>
            </p:blipFill>
            <p:spPr>
              <a:xfrm>
                <a:off x="353160" y="1315440"/>
                <a:ext cx="11212200" cy="4490280"/>
              </a:xfrm>
              <a:prstGeom prst="rect">
                <a:avLst/>
              </a:prstGeom>
            </p:spPr>
          </p:pic>
        </mc:Fallback>
      </mc:AlternateContent>
    </p:spTree>
    <p:extLst>
      <p:ext uri="{BB962C8B-B14F-4D97-AF65-F5344CB8AC3E}">
        <p14:creationId xmlns:p14="http://schemas.microsoft.com/office/powerpoint/2010/main" val="2154995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57AAB0-B0DD-40DE-8E8B-2256C3919579}"/>
              </a:ext>
            </a:extLst>
          </p:cNvPr>
          <p:cNvSpPr>
            <a:spLocks noGrp="1"/>
          </p:cNvSpPr>
          <p:nvPr>
            <p:ph type="title"/>
          </p:nvPr>
        </p:nvSpPr>
        <p:spPr>
          <a:xfrm>
            <a:off x="686834" y="1153572"/>
            <a:ext cx="3200400" cy="4461163"/>
          </a:xfrm>
        </p:spPr>
        <p:txBody>
          <a:bodyPr>
            <a:normAutofit/>
          </a:bodyPr>
          <a:lstStyle/>
          <a:p>
            <a:r>
              <a:rPr lang="en-US">
                <a:solidFill>
                  <a:srgbClr val="FFFFFF"/>
                </a:solidFill>
              </a:rPr>
              <a:t>Handling Outliers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A37B958-1937-4B13-9E79-1FB97A956896}"/>
              </a:ext>
            </a:extLst>
          </p:cNvPr>
          <p:cNvSpPr>
            <a:spLocks noGrp="1"/>
          </p:cNvSpPr>
          <p:nvPr>
            <p:ph idx="1"/>
          </p:nvPr>
        </p:nvSpPr>
        <p:spPr>
          <a:xfrm>
            <a:off x="4447308" y="591344"/>
            <a:ext cx="6906491" cy="5585619"/>
          </a:xfrm>
        </p:spPr>
        <p:txBody>
          <a:bodyPr anchor="ctr">
            <a:normAutofit/>
          </a:bodyPr>
          <a:lstStyle/>
          <a:p>
            <a:r>
              <a:rPr lang="en-US" dirty="0"/>
              <a:t>A value that differs significantly from the rest of the set of values is called outlier.</a:t>
            </a:r>
          </a:p>
          <a:p>
            <a:r>
              <a:rPr lang="en-US" dirty="0"/>
              <a:t>The best way to visualize an outlier is to plot a boxplot.</a:t>
            </a:r>
          </a:p>
          <a:p>
            <a:r>
              <a:rPr lang="en-US" dirty="0"/>
              <a:t>Once an outlier is noticed in the dataset as a data scientist our first action must be to analyze it. Find out the reasons and causes why this outlier has occurred and what does it indicate. </a:t>
            </a:r>
          </a:p>
          <a:p>
            <a:r>
              <a:rPr lang="en-US" dirty="0"/>
              <a:t>The correct interpretation of outlier is must.</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5B008EC4-2C7D-CC16-A12C-6678A8E57A89}"/>
                  </a:ext>
                </a:extLst>
              </p14:cNvPr>
              <p14:cNvContentPartPr/>
              <p14:nvPr/>
            </p14:nvContentPartPr>
            <p14:xfrm>
              <a:off x="469440" y="2245320"/>
              <a:ext cx="9015120" cy="3900960"/>
            </p14:xfrm>
          </p:contentPart>
        </mc:Choice>
        <mc:Fallback xmlns="">
          <p:pic>
            <p:nvPicPr>
              <p:cNvPr id="4" name="Ink 3">
                <a:extLst>
                  <a:ext uri="{FF2B5EF4-FFF2-40B4-BE49-F238E27FC236}">
                    <a16:creationId xmlns:a16="http://schemas.microsoft.com/office/drawing/2014/main" id="{5B008EC4-2C7D-CC16-A12C-6678A8E57A89}"/>
                  </a:ext>
                </a:extLst>
              </p:cNvPr>
              <p:cNvPicPr/>
              <p:nvPr/>
            </p:nvPicPr>
            <p:blipFill>
              <a:blip r:embed="rId3"/>
              <a:stretch>
                <a:fillRect/>
              </a:stretch>
            </p:blipFill>
            <p:spPr>
              <a:xfrm>
                <a:off x="460080" y="2235960"/>
                <a:ext cx="9033840" cy="3919680"/>
              </a:xfrm>
              <a:prstGeom prst="rect">
                <a:avLst/>
              </a:prstGeom>
            </p:spPr>
          </p:pic>
        </mc:Fallback>
      </mc:AlternateContent>
    </p:spTree>
    <p:extLst>
      <p:ext uri="{BB962C8B-B14F-4D97-AF65-F5344CB8AC3E}">
        <p14:creationId xmlns:p14="http://schemas.microsoft.com/office/powerpoint/2010/main" val="3540591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3" name="Oval 12">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5" name="Arc 14">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4C9C2EA-A28A-4C61-812D-85CCEC34A9C0}"/>
              </a:ext>
            </a:extLst>
          </p:cNvPr>
          <p:cNvSpPr>
            <a:spLocks noGrp="1"/>
          </p:cNvSpPr>
          <p:nvPr>
            <p:ph type="title"/>
          </p:nvPr>
        </p:nvSpPr>
        <p:spPr>
          <a:xfrm>
            <a:off x="4038600" y="1939159"/>
            <a:ext cx="7644627" cy="2751086"/>
          </a:xfrm>
        </p:spPr>
        <p:txBody>
          <a:bodyPr vert="horz" lIns="91440" tIns="45720" rIns="91440" bIns="45720" rtlCol="0" anchor="b">
            <a:normAutofit/>
          </a:bodyPr>
          <a:lstStyle/>
          <a:p>
            <a:pPr algn="r"/>
            <a:r>
              <a:rPr lang="en-US" sz="6000" kern="1200">
                <a:solidFill>
                  <a:schemeClr val="tx1"/>
                </a:solidFill>
                <a:latin typeface="+mj-lt"/>
                <a:ea typeface="+mj-ea"/>
                <a:cs typeface="+mj-cs"/>
              </a:rPr>
              <a:t>Methods to handle outliers</a:t>
            </a:r>
          </a:p>
        </p:txBody>
      </p:sp>
    </p:spTree>
    <p:extLst>
      <p:ext uri="{BB962C8B-B14F-4D97-AF65-F5344CB8AC3E}">
        <p14:creationId xmlns:p14="http://schemas.microsoft.com/office/powerpoint/2010/main" val="4092795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19351-30DF-4C35-AAC2-C808553ACC7B}"/>
              </a:ext>
            </a:extLst>
          </p:cNvPr>
          <p:cNvSpPr>
            <a:spLocks noGrp="1"/>
          </p:cNvSpPr>
          <p:nvPr>
            <p:ph type="title"/>
          </p:nvPr>
        </p:nvSpPr>
        <p:spPr/>
        <p:txBody>
          <a:bodyPr/>
          <a:lstStyle/>
          <a:p>
            <a:r>
              <a:rPr lang="en-US" dirty="0"/>
              <a:t>IQR method</a:t>
            </a:r>
          </a:p>
        </p:txBody>
      </p:sp>
      <p:sp>
        <p:nvSpPr>
          <p:cNvPr id="3" name="Content Placeholder 2">
            <a:extLst>
              <a:ext uri="{FF2B5EF4-FFF2-40B4-BE49-F238E27FC236}">
                <a16:creationId xmlns:a16="http://schemas.microsoft.com/office/drawing/2014/main" id="{B3B41E16-CC46-4136-92BB-FA49067B9317}"/>
              </a:ext>
            </a:extLst>
          </p:cNvPr>
          <p:cNvSpPr>
            <a:spLocks noGrp="1"/>
          </p:cNvSpPr>
          <p:nvPr>
            <p:ph idx="1"/>
          </p:nvPr>
        </p:nvSpPr>
        <p:spPr/>
        <p:txBody>
          <a:bodyPr/>
          <a:lstStyle/>
          <a:p>
            <a:pPr marL="0" indent="0">
              <a:buNone/>
            </a:pPr>
            <a:r>
              <a:rPr lang="en-US" dirty="0"/>
              <a:t>When dataset is skewed or non-normal , IQR method of handling outliers is used.</a:t>
            </a:r>
          </a:p>
          <a:p>
            <a:pPr marL="0" indent="0">
              <a:buNone/>
            </a:pPr>
            <a:r>
              <a:rPr lang="en-US" dirty="0"/>
              <a:t>Accordingly following defines an outlier:</a:t>
            </a:r>
          </a:p>
          <a:p>
            <a:pPr marL="0" indent="0">
              <a:buNone/>
            </a:pPr>
            <a:r>
              <a:rPr lang="en-US" dirty="0"/>
              <a:t>Lower outliers = Q1 – 1.5*IQR</a:t>
            </a:r>
          </a:p>
          <a:p>
            <a:pPr marL="0" indent="0">
              <a:buNone/>
            </a:pPr>
            <a:r>
              <a:rPr lang="en-US" dirty="0"/>
              <a:t>Upper outliers = Q3 + 1.5*IQR</a:t>
            </a:r>
          </a:p>
          <a:p>
            <a:pPr marL="0" indent="0">
              <a:buNone/>
            </a:pPr>
            <a:endParaRPr lang="en-US" dirty="0"/>
          </a:p>
          <a:p>
            <a:pPr marL="0" indent="0">
              <a:buNone/>
            </a:pPr>
            <a:r>
              <a:rPr lang="en-US" dirty="0"/>
              <a:t>A code can be created around similar steps to identify the outliers.</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3695A516-7C8B-4A47-CAD8-A5FBEF419C1E}"/>
                  </a:ext>
                </a:extLst>
              </p14:cNvPr>
              <p14:cNvContentPartPr/>
              <p14:nvPr/>
            </p14:nvContentPartPr>
            <p14:xfrm>
              <a:off x="522720" y="138240"/>
              <a:ext cx="8443800" cy="4324320"/>
            </p14:xfrm>
          </p:contentPart>
        </mc:Choice>
        <mc:Fallback xmlns="">
          <p:pic>
            <p:nvPicPr>
              <p:cNvPr id="4" name="Ink 3">
                <a:extLst>
                  <a:ext uri="{FF2B5EF4-FFF2-40B4-BE49-F238E27FC236}">
                    <a16:creationId xmlns:a16="http://schemas.microsoft.com/office/drawing/2014/main" id="{3695A516-7C8B-4A47-CAD8-A5FBEF419C1E}"/>
                  </a:ext>
                </a:extLst>
              </p:cNvPr>
              <p:cNvPicPr/>
              <p:nvPr/>
            </p:nvPicPr>
            <p:blipFill>
              <a:blip r:embed="rId3"/>
              <a:stretch>
                <a:fillRect/>
              </a:stretch>
            </p:blipFill>
            <p:spPr>
              <a:xfrm>
                <a:off x="513360" y="128880"/>
                <a:ext cx="8462520" cy="4343040"/>
              </a:xfrm>
              <a:prstGeom prst="rect">
                <a:avLst/>
              </a:prstGeom>
            </p:spPr>
          </p:pic>
        </mc:Fallback>
      </mc:AlternateContent>
    </p:spTree>
    <p:extLst>
      <p:ext uri="{BB962C8B-B14F-4D97-AF65-F5344CB8AC3E}">
        <p14:creationId xmlns:p14="http://schemas.microsoft.com/office/powerpoint/2010/main" val="675408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E6DED-836F-4DC7-86A1-96AFF4E523CC}"/>
              </a:ext>
            </a:extLst>
          </p:cNvPr>
          <p:cNvSpPr>
            <a:spLocks noGrp="1"/>
          </p:cNvSpPr>
          <p:nvPr>
            <p:ph type="title"/>
          </p:nvPr>
        </p:nvSpPr>
        <p:spPr/>
        <p:txBody>
          <a:bodyPr/>
          <a:lstStyle/>
          <a:p>
            <a:r>
              <a:rPr lang="en-US" dirty="0"/>
              <a:t>Z score method (Gaussian distribution)</a:t>
            </a:r>
          </a:p>
        </p:txBody>
      </p:sp>
      <p:sp>
        <p:nvSpPr>
          <p:cNvPr id="3" name="Content Placeholder 2">
            <a:extLst>
              <a:ext uri="{FF2B5EF4-FFF2-40B4-BE49-F238E27FC236}">
                <a16:creationId xmlns:a16="http://schemas.microsoft.com/office/drawing/2014/main" id="{6427F225-4676-422D-A86F-5B03FF18EDDD}"/>
              </a:ext>
            </a:extLst>
          </p:cNvPr>
          <p:cNvSpPr>
            <a:spLocks noGrp="1"/>
          </p:cNvSpPr>
          <p:nvPr>
            <p:ph idx="1"/>
          </p:nvPr>
        </p:nvSpPr>
        <p:spPr/>
        <p:txBody>
          <a:bodyPr/>
          <a:lstStyle/>
          <a:p>
            <a:r>
              <a:rPr lang="en-US" dirty="0"/>
              <a:t>This method is used when the dataset follows approximately normal distribution</a:t>
            </a:r>
          </a:p>
          <a:p>
            <a:r>
              <a:rPr lang="en-US" dirty="0"/>
              <a:t>Accordingly, any value that has a Z value less than -3 or greater than +3 is called an outlier.</a:t>
            </a:r>
          </a:p>
          <a:p>
            <a:r>
              <a:rPr lang="en-US" dirty="0"/>
              <a:t>Convert each value in to Z score and then filter out the values with magnitude greater than 3</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61183DD1-CDCB-1A21-8D3D-FE3F84E613A8}"/>
                  </a:ext>
                </a:extLst>
              </p14:cNvPr>
              <p14:cNvContentPartPr/>
              <p14:nvPr/>
            </p14:nvContentPartPr>
            <p14:xfrm>
              <a:off x="524520" y="66240"/>
              <a:ext cx="11567520" cy="6791760"/>
            </p14:xfrm>
          </p:contentPart>
        </mc:Choice>
        <mc:Fallback xmlns="">
          <p:pic>
            <p:nvPicPr>
              <p:cNvPr id="4" name="Ink 3">
                <a:extLst>
                  <a:ext uri="{FF2B5EF4-FFF2-40B4-BE49-F238E27FC236}">
                    <a16:creationId xmlns:a16="http://schemas.microsoft.com/office/drawing/2014/main" id="{61183DD1-CDCB-1A21-8D3D-FE3F84E613A8}"/>
                  </a:ext>
                </a:extLst>
              </p:cNvPr>
              <p:cNvPicPr/>
              <p:nvPr/>
            </p:nvPicPr>
            <p:blipFill>
              <a:blip r:embed="rId3"/>
              <a:stretch>
                <a:fillRect/>
              </a:stretch>
            </p:blipFill>
            <p:spPr>
              <a:xfrm>
                <a:off x="515160" y="56880"/>
                <a:ext cx="11586240" cy="6810480"/>
              </a:xfrm>
              <a:prstGeom prst="rect">
                <a:avLst/>
              </a:prstGeom>
            </p:spPr>
          </p:pic>
        </mc:Fallback>
      </mc:AlternateContent>
    </p:spTree>
    <p:extLst>
      <p:ext uri="{BB962C8B-B14F-4D97-AF65-F5344CB8AC3E}">
        <p14:creationId xmlns:p14="http://schemas.microsoft.com/office/powerpoint/2010/main" val="3682179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B4DB7D-B573-413C-BFE6-EAA5B2F0F3CB}"/>
              </a:ext>
            </a:extLst>
          </p:cNvPr>
          <p:cNvSpPr>
            <a:spLocks noGrp="1"/>
          </p:cNvSpPr>
          <p:nvPr>
            <p:ph type="title"/>
          </p:nvPr>
        </p:nvSpPr>
        <p:spPr>
          <a:xfrm>
            <a:off x="686834" y="1153572"/>
            <a:ext cx="3200400" cy="4461163"/>
          </a:xfrm>
        </p:spPr>
        <p:txBody>
          <a:bodyPr>
            <a:normAutofit/>
          </a:bodyPr>
          <a:lstStyle/>
          <a:p>
            <a:r>
              <a:rPr lang="en-US">
                <a:solidFill>
                  <a:srgbClr val="FFFFFF"/>
                </a:solidFill>
              </a:rPr>
              <a:t>Feature Scaling</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33835A1-B605-4E0C-80DC-6905F0E8F8B1}"/>
              </a:ext>
            </a:extLst>
          </p:cNvPr>
          <p:cNvSpPr>
            <a:spLocks noGrp="1"/>
          </p:cNvSpPr>
          <p:nvPr>
            <p:ph idx="1"/>
          </p:nvPr>
        </p:nvSpPr>
        <p:spPr>
          <a:xfrm>
            <a:off x="4447308" y="591344"/>
            <a:ext cx="6906491" cy="5585619"/>
          </a:xfrm>
        </p:spPr>
        <p:txBody>
          <a:bodyPr anchor="ctr">
            <a:normAutofit/>
          </a:bodyPr>
          <a:lstStyle/>
          <a:p>
            <a:r>
              <a:rPr lang="en-US" dirty="0"/>
              <a:t>When different features vary over different ranges, it becomes difficult to put them together in a model. This is more complex specifically when the model is based on distances. </a:t>
            </a:r>
          </a:p>
          <a:p>
            <a:r>
              <a:rPr lang="en-US" dirty="0"/>
              <a:t>Hence in such a case it is advised to scale down the features in  such a way that all the features fall under the same range and hence can be readily used for model creation</a:t>
            </a:r>
          </a:p>
          <a:p>
            <a:r>
              <a:rPr lang="en-US" dirty="0"/>
              <a:t>This process of bringing all the features together in the same range is called feature scaling.</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B7615B1E-0920-926A-71E7-B89C39F4E870}"/>
                  </a:ext>
                </a:extLst>
              </p14:cNvPr>
              <p14:cNvContentPartPr/>
              <p14:nvPr/>
            </p14:nvContentPartPr>
            <p14:xfrm>
              <a:off x="4024800" y="5110920"/>
              <a:ext cx="360" cy="360"/>
            </p14:xfrm>
          </p:contentPart>
        </mc:Choice>
        <mc:Fallback>
          <p:pic>
            <p:nvPicPr>
              <p:cNvPr id="4" name="Ink 3">
                <a:extLst>
                  <a:ext uri="{FF2B5EF4-FFF2-40B4-BE49-F238E27FC236}">
                    <a16:creationId xmlns:a16="http://schemas.microsoft.com/office/drawing/2014/main" id="{B7615B1E-0920-926A-71E7-B89C39F4E870}"/>
                  </a:ext>
                </a:extLst>
              </p:cNvPr>
              <p:cNvPicPr/>
              <p:nvPr/>
            </p:nvPicPr>
            <p:blipFill>
              <a:blip r:embed="rId3"/>
              <a:stretch>
                <a:fillRect/>
              </a:stretch>
            </p:blipFill>
            <p:spPr>
              <a:xfrm>
                <a:off x="4015440" y="5101560"/>
                <a:ext cx="19080" cy="19080"/>
              </a:xfrm>
              <a:prstGeom prst="rect">
                <a:avLst/>
              </a:prstGeom>
            </p:spPr>
          </p:pic>
        </mc:Fallback>
      </mc:AlternateContent>
    </p:spTree>
    <p:extLst>
      <p:ext uri="{BB962C8B-B14F-4D97-AF65-F5344CB8AC3E}">
        <p14:creationId xmlns:p14="http://schemas.microsoft.com/office/powerpoint/2010/main" val="1337604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9086A3-FFE3-431B-B40E-0A1282F0F667}"/>
              </a:ext>
            </a:extLst>
          </p:cNvPr>
          <p:cNvSpPr>
            <a:spLocks noGrp="1"/>
          </p:cNvSpPr>
          <p:nvPr>
            <p:ph type="title"/>
          </p:nvPr>
        </p:nvSpPr>
        <p:spPr>
          <a:xfrm>
            <a:off x="1043631" y="809898"/>
            <a:ext cx="10173010" cy="1554480"/>
          </a:xfrm>
        </p:spPr>
        <p:txBody>
          <a:bodyPr anchor="ctr">
            <a:normAutofit/>
          </a:bodyPr>
          <a:lstStyle/>
          <a:p>
            <a:r>
              <a:rPr lang="en-US" sz="4800"/>
              <a:t>Preprocessing</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CF9596C7-853F-8982-BFE9-4581E5CA868C}"/>
              </a:ext>
            </a:extLst>
          </p:cNvPr>
          <p:cNvGraphicFramePr>
            <a:graphicFrameLocks noGrp="1"/>
          </p:cNvGraphicFramePr>
          <p:nvPr>
            <p:ph idx="1"/>
            <p:extLst>
              <p:ext uri="{D42A27DB-BD31-4B8C-83A1-F6EECF244321}">
                <p14:modId xmlns:p14="http://schemas.microsoft.com/office/powerpoint/2010/main" val="2063353530"/>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a16="http://schemas.microsoft.com/office/drawing/2014/main" id="{C0BD174C-D3D1-FE84-B87D-00EC64AC3A18}"/>
                  </a:ext>
                </a:extLst>
              </p14:cNvPr>
              <p14:cNvContentPartPr/>
              <p14:nvPr/>
            </p14:nvContentPartPr>
            <p14:xfrm>
              <a:off x="1986480" y="2208600"/>
              <a:ext cx="5982840" cy="3191040"/>
            </p14:xfrm>
          </p:contentPart>
        </mc:Choice>
        <mc:Fallback xmlns="">
          <p:pic>
            <p:nvPicPr>
              <p:cNvPr id="3" name="Ink 2">
                <a:extLst>
                  <a:ext uri="{FF2B5EF4-FFF2-40B4-BE49-F238E27FC236}">
                    <a16:creationId xmlns:a16="http://schemas.microsoft.com/office/drawing/2014/main" id="{C0BD174C-D3D1-FE84-B87D-00EC64AC3A18}"/>
                  </a:ext>
                </a:extLst>
              </p:cNvPr>
              <p:cNvPicPr/>
              <p:nvPr/>
            </p:nvPicPr>
            <p:blipFill>
              <a:blip r:embed="rId8"/>
              <a:stretch>
                <a:fillRect/>
              </a:stretch>
            </p:blipFill>
            <p:spPr>
              <a:xfrm>
                <a:off x="1977120" y="2199240"/>
                <a:ext cx="6001560" cy="3209760"/>
              </a:xfrm>
              <a:prstGeom prst="rect">
                <a:avLst/>
              </a:prstGeom>
            </p:spPr>
          </p:pic>
        </mc:Fallback>
      </mc:AlternateContent>
    </p:spTree>
    <p:extLst>
      <p:ext uri="{BB962C8B-B14F-4D97-AF65-F5344CB8AC3E}">
        <p14:creationId xmlns:p14="http://schemas.microsoft.com/office/powerpoint/2010/main" val="3665871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3" name="Oval 12">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5" name="Arc 14">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5397548-B72E-4EF6-B75A-5621CEC08F5E}"/>
              </a:ext>
            </a:extLst>
          </p:cNvPr>
          <p:cNvSpPr>
            <a:spLocks noGrp="1"/>
          </p:cNvSpPr>
          <p:nvPr>
            <p:ph type="title"/>
          </p:nvPr>
        </p:nvSpPr>
        <p:spPr>
          <a:xfrm>
            <a:off x="4038600" y="1939159"/>
            <a:ext cx="7644627" cy="2751086"/>
          </a:xfrm>
        </p:spPr>
        <p:txBody>
          <a:bodyPr vert="horz" lIns="91440" tIns="45720" rIns="91440" bIns="45720" rtlCol="0" anchor="b">
            <a:normAutofit/>
          </a:bodyPr>
          <a:lstStyle/>
          <a:p>
            <a:pPr algn="r"/>
            <a:r>
              <a:rPr lang="en-US" sz="6000" kern="1200">
                <a:solidFill>
                  <a:schemeClr val="tx1"/>
                </a:solidFill>
                <a:latin typeface="+mj-lt"/>
                <a:ea typeface="+mj-ea"/>
                <a:cs typeface="+mj-cs"/>
              </a:rPr>
              <a:t>Different methods of feature scaling</a:t>
            </a: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763BA871-32A9-09FF-26BA-541CCFA9A541}"/>
                  </a:ext>
                </a:extLst>
              </p14:cNvPr>
              <p14:cNvContentPartPr/>
              <p14:nvPr/>
            </p14:nvContentPartPr>
            <p14:xfrm>
              <a:off x="429840" y="39600"/>
              <a:ext cx="11453760" cy="6818400"/>
            </p14:xfrm>
          </p:contentPart>
        </mc:Choice>
        <mc:Fallback>
          <p:pic>
            <p:nvPicPr>
              <p:cNvPr id="3" name="Ink 2">
                <a:extLst>
                  <a:ext uri="{FF2B5EF4-FFF2-40B4-BE49-F238E27FC236}">
                    <a16:creationId xmlns:a16="http://schemas.microsoft.com/office/drawing/2014/main" id="{763BA871-32A9-09FF-26BA-541CCFA9A541}"/>
                  </a:ext>
                </a:extLst>
              </p:cNvPr>
              <p:cNvPicPr/>
              <p:nvPr/>
            </p:nvPicPr>
            <p:blipFill>
              <a:blip r:embed="rId3"/>
              <a:stretch>
                <a:fillRect/>
              </a:stretch>
            </p:blipFill>
            <p:spPr>
              <a:xfrm>
                <a:off x="420480" y="30240"/>
                <a:ext cx="11472480" cy="6837120"/>
              </a:xfrm>
              <a:prstGeom prst="rect">
                <a:avLst/>
              </a:prstGeom>
            </p:spPr>
          </p:pic>
        </mc:Fallback>
      </mc:AlternateContent>
    </p:spTree>
    <p:extLst>
      <p:ext uri="{BB962C8B-B14F-4D97-AF65-F5344CB8AC3E}">
        <p14:creationId xmlns:p14="http://schemas.microsoft.com/office/powerpoint/2010/main" val="2224837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2EB34-E1AB-4DF7-AF67-23E0BE3A7906}"/>
              </a:ext>
            </a:extLst>
          </p:cNvPr>
          <p:cNvSpPr>
            <a:spLocks noGrp="1"/>
          </p:cNvSpPr>
          <p:nvPr>
            <p:ph type="title"/>
          </p:nvPr>
        </p:nvSpPr>
        <p:spPr/>
        <p:txBody>
          <a:bodyPr/>
          <a:lstStyle/>
          <a:p>
            <a:r>
              <a:rPr lang="en-US" dirty="0"/>
              <a:t>Absolute Maximum Scaling</a:t>
            </a:r>
          </a:p>
        </p:txBody>
      </p:sp>
      <p:sp>
        <p:nvSpPr>
          <p:cNvPr id="3" name="Content Placeholder 2">
            <a:extLst>
              <a:ext uri="{FF2B5EF4-FFF2-40B4-BE49-F238E27FC236}">
                <a16:creationId xmlns:a16="http://schemas.microsoft.com/office/drawing/2014/main" id="{ADBC9E38-FDCF-4FC9-85BD-187B61191807}"/>
              </a:ext>
            </a:extLst>
          </p:cNvPr>
          <p:cNvSpPr>
            <a:spLocks noGrp="1"/>
          </p:cNvSpPr>
          <p:nvPr>
            <p:ph idx="1"/>
          </p:nvPr>
        </p:nvSpPr>
        <p:spPr/>
        <p:txBody>
          <a:bodyPr/>
          <a:lstStyle/>
          <a:p>
            <a:r>
              <a:rPr lang="en-US" dirty="0"/>
              <a:t>According to this method , every value of the feature gets divided by the maximum value of the feature. </a:t>
            </a:r>
          </a:p>
          <a:p>
            <a:r>
              <a:rPr lang="en-US" dirty="0"/>
              <a:t>This converts all the values between – 1 and +1.</a:t>
            </a:r>
          </a:p>
          <a:p>
            <a:r>
              <a:rPr lang="en-US" dirty="0"/>
              <a:t>This method is quite prone to outliers.</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D9A81237-C951-0A69-8A6A-E2EF95FE934F}"/>
                  </a:ext>
                </a:extLst>
              </p14:cNvPr>
              <p14:cNvContentPartPr/>
              <p14:nvPr/>
            </p14:nvContentPartPr>
            <p14:xfrm>
              <a:off x="701280" y="169200"/>
              <a:ext cx="10797840" cy="6687000"/>
            </p14:xfrm>
          </p:contentPart>
        </mc:Choice>
        <mc:Fallback>
          <p:pic>
            <p:nvPicPr>
              <p:cNvPr id="4" name="Ink 3">
                <a:extLst>
                  <a:ext uri="{FF2B5EF4-FFF2-40B4-BE49-F238E27FC236}">
                    <a16:creationId xmlns:a16="http://schemas.microsoft.com/office/drawing/2014/main" id="{D9A81237-C951-0A69-8A6A-E2EF95FE934F}"/>
                  </a:ext>
                </a:extLst>
              </p:cNvPr>
              <p:cNvPicPr/>
              <p:nvPr/>
            </p:nvPicPr>
            <p:blipFill>
              <a:blip r:embed="rId3"/>
              <a:stretch>
                <a:fillRect/>
              </a:stretch>
            </p:blipFill>
            <p:spPr>
              <a:xfrm>
                <a:off x="691920" y="159840"/>
                <a:ext cx="10816560" cy="6705720"/>
              </a:xfrm>
              <a:prstGeom prst="rect">
                <a:avLst/>
              </a:prstGeom>
            </p:spPr>
          </p:pic>
        </mc:Fallback>
      </mc:AlternateContent>
    </p:spTree>
    <p:extLst>
      <p:ext uri="{BB962C8B-B14F-4D97-AF65-F5344CB8AC3E}">
        <p14:creationId xmlns:p14="http://schemas.microsoft.com/office/powerpoint/2010/main" val="11827035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F810F-DFC1-470F-9CAB-4439723989C0}"/>
              </a:ext>
            </a:extLst>
          </p:cNvPr>
          <p:cNvSpPr>
            <a:spLocks noGrp="1"/>
          </p:cNvSpPr>
          <p:nvPr>
            <p:ph type="title"/>
          </p:nvPr>
        </p:nvSpPr>
        <p:spPr/>
        <p:txBody>
          <a:bodyPr/>
          <a:lstStyle/>
          <a:p>
            <a:r>
              <a:rPr lang="en-US" dirty="0"/>
              <a:t>Min-max scaler</a:t>
            </a:r>
          </a:p>
        </p:txBody>
      </p:sp>
      <p:sp>
        <p:nvSpPr>
          <p:cNvPr id="3" name="Content Placeholder 2">
            <a:extLst>
              <a:ext uri="{FF2B5EF4-FFF2-40B4-BE49-F238E27FC236}">
                <a16:creationId xmlns:a16="http://schemas.microsoft.com/office/drawing/2014/main" id="{E4505D96-E5DE-4DCF-A107-092BC521FEC3}"/>
              </a:ext>
            </a:extLst>
          </p:cNvPr>
          <p:cNvSpPr>
            <a:spLocks noGrp="1"/>
          </p:cNvSpPr>
          <p:nvPr>
            <p:ph idx="1"/>
          </p:nvPr>
        </p:nvSpPr>
        <p:spPr/>
        <p:txBody>
          <a:bodyPr/>
          <a:lstStyle/>
          <a:p>
            <a:r>
              <a:rPr lang="en-US" dirty="0"/>
              <a:t>This method follows the below formula for scaling the values.</a:t>
            </a:r>
          </a:p>
          <a:p>
            <a:r>
              <a:rPr lang="en-US" dirty="0"/>
              <a:t>Scaled value = (X – </a:t>
            </a:r>
            <a:r>
              <a:rPr lang="en-US" dirty="0" err="1"/>
              <a:t>Xmin</a:t>
            </a:r>
            <a:r>
              <a:rPr lang="en-US" dirty="0"/>
              <a:t>) / (X max – X min)</a:t>
            </a:r>
          </a:p>
          <a:p>
            <a:r>
              <a:rPr lang="en-US" dirty="0"/>
              <a:t>The values created with this method lie in the range 0 to 1</a:t>
            </a:r>
          </a:p>
          <a:p>
            <a:r>
              <a:rPr lang="en-US" dirty="0"/>
              <a:t>But still the values are prone to outliers</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5D85DD42-54F2-D546-F005-D6D7E5742E60}"/>
                  </a:ext>
                </a:extLst>
              </p14:cNvPr>
              <p14:cNvContentPartPr/>
              <p14:nvPr/>
            </p14:nvContentPartPr>
            <p14:xfrm>
              <a:off x="387360" y="181080"/>
              <a:ext cx="11111040" cy="6551280"/>
            </p14:xfrm>
          </p:contentPart>
        </mc:Choice>
        <mc:Fallback>
          <p:pic>
            <p:nvPicPr>
              <p:cNvPr id="4" name="Ink 3">
                <a:extLst>
                  <a:ext uri="{FF2B5EF4-FFF2-40B4-BE49-F238E27FC236}">
                    <a16:creationId xmlns:a16="http://schemas.microsoft.com/office/drawing/2014/main" id="{5D85DD42-54F2-D546-F005-D6D7E5742E60}"/>
                  </a:ext>
                </a:extLst>
              </p:cNvPr>
              <p:cNvPicPr/>
              <p:nvPr/>
            </p:nvPicPr>
            <p:blipFill>
              <a:blip r:embed="rId3"/>
              <a:stretch>
                <a:fillRect/>
              </a:stretch>
            </p:blipFill>
            <p:spPr>
              <a:xfrm>
                <a:off x="378000" y="171720"/>
                <a:ext cx="11129760" cy="6570000"/>
              </a:xfrm>
              <a:prstGeom prst="rect">
                <a:avLst/>
              </a:prstGeom>
            </p:spPr>
          </p:pic>
        </mc:Fallback>
      </mc:AlternateContent>
    </p:spTree>
    <p:extLst>
      <p:ext uri="{BB962C8B-B14F-4D97-AF65-F5344CB8AC3E}">
        <p14:creationId xmlns:p14="http://schemas.microsoft.com/office/powerpoint/2010/main" val="27775877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EBB4A-240C-40B7-A4CE-D68929374754}"/>
              </a:ext>
            </a:extLst>
          </p:cNvPr>
          <p:cNvSpPr>
            <a:spLocks noGrp="1"/>
          </p:cNvSpPr>
          <p:nvPr>
            <p:ph type="title"/>
          </p:nvPr>
        </p:nvSpPr>
        <p:spPr/>
        <p:txBody>
          <a:bodyPr/>
          <a:lstStyle/>
          <a:p>
            <a:r>
              <a:rPr lang="en-US" dirty="0"/>
              <a:t>Normalization</a:t>
            </a:r>
          </a:p>
        </p:txBody>
      </p:sp>
      <p:sp>
        <p:nvSpPr>
          <p:cNvPr id="3" name="Content Placeholder 2">
            <a:extLst>
              <a:ext uri="{FF2B5EF4-FFF2-40B4-BE49-F238E27FC236}">
                <a16:creationId xmlns:a16="http://schemas.microsoft.com/office/drawing/2014/main" id="{026C9042-76E9-4416-A56C-BE32D0192D27}"/>
              </a:ext>
            </a:extLst>
          </p:cNvPr>
          <p:cNvSpPr>
            <a:spLocks noGrp="1"/>
          </p:cNvSpPr>
          <p:nvPr>
            <p:ph idx="1"/>
          </p:nvPr>
        </p:nvSpPr>
        <p:spPr/>
        <p:txBody>
          <a:bodyPr/>
          <a:lstStyle/>
          <a:p>
            <a:r>
              <a:rPr lang="en-US" dirty="0"/>
              <a:t>In the methods before , the range of the value was being altered. </a:t>
            </a:r>
          </a:p>
          <a:p>
            <a:r>
              <a:rPr lang="en-US" dirty="0"/>
              <a:t>In this method of normalization the aim is to change the shape of the feature distribution.</a:t>
            </a:r>
          </a:p>
          <a:p>
            <a:r>
              <a:rPr lang="en-US" dirty="0"/>
              <a:t>Scaled value = (X – X mean) / (X max – X min)</a:t>
            </a:r>
          </a:p>
          <a:p>
            <a:endParaRPr lang="en-US" dirty="0"/>
          </a:p>
          <a:p>
            <a:r>
              <a:rPr lang="en-US" dirty="0"/>
              <a:t>Note: here the X min in numerator is replaced by the X mean value</a:t>
            </a:r>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2F468A0C-5F8C-93C8-850A-16EE2161A95D}"/>
                  </a:ext>
                </a:extLst>
              </p14:cNvPr>
              <p14:cNvContentPartPr/>
              <p14:nvPr/>
            </p14:nvContentPartPr>
            <p14:xfrm>
              <a:off x="423360" y="311040"/>
              <a:ext cx="11124360" cy="4629240"/>
            </p14:xfrm>
          </p:contentPart>
        </mc:Choice>
        <mc:Fallback>
          <p:pic>
            <p:nvPicPr>
              <p:cNvPr id="4" name="Ink 3">
                <a:extLst>
                  <a:ext uri="{FF2B5EF4-FFF2-40B4-BE49-F238E27FC236}">
                    <a16:creationId xmlns:a16="http://schemas.microsoft.com/office/drawing/2014/main" id="{2F468A0C-5F8C-93C8-850A-16EE2161A95D}"/>
                  </a:ext>
                </a:extLst>
              </p:cNvPr>
              <p:cNvPicPr/>
              <p:nvPr/>
            </p:nvPicPr>
            <p:blipFill>
              <a:blip r:embed="rId3"/>
              <a:stretch>
                <a:fillRect/>
              </a:stretch>
            </p:blipFill>
            <p:spPr>
              <a:xfrm>
                <a:off x="414000" y="301680"/>
                <a:ext cx="11143080" cy="4647960"/>
              </a:xfrm>
              <a:prstGeom prst="rect">
                <a:avLst/>
              </a:prstGeom>
            </p:spPr>
          </p:pic>
        </mc:Fallback>
      </mc:AlternateContent>
    </p:spTree>
    <p:extLst>
      <p:ext uri="{BB962C8B-B14F-4D97-AF65-F5344CB8AC3E}">
        <p14:creationId xmlns:p14="http://schemas.microsoft.com/office/powerpoint/2010/main" val="37364066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A751C-60CA-4B7D-B62B-BAC2D3A9FF02}"/>
              </a:ext>
            </a:extLst>
          </p:cNvPr>
          <p:cNvSpPr>
            <a:spLocks noGrp="1"/>
          </p:cNvSpPr>
          <p:nvPr>
            <p:ph type="title"/>
          </p:nvPr>
        </p:nvSpPr>
        <p:spPr/>
        <p:txBody>
          <a:bodyPr/>
          <a:lstStyle/>
          <a:p>
            <a:r>
              <a:rPr lang="en-US" dirty="0"/>
              <a:t>Standardization</a:t>
            </a:r>
          </a:p>
        </p:txBody>
      </p:sp>
      <p:sp>
        <p:nvSpPr>
          <p:cNvPr id="3" name="Content Placeholder 2">
            <a:extLst>
              <a:ext uri="{FF2B5EF4-FFF2-40B4-BE49-F238E27FC236}">
                <a16:creationId xmlns:a16="http://schemas.microsoft.com/office/drawing/2014/main" id="{86EC9512-B7AA-4C62-B11C-CA928F6C85DD}"/>
              </a:ext>
            </a:extLst>
          </p:cNvPr>
          <p:cNvSpPr>
            <a:spLocks noGrp="1"/>
          </p:cNvSpPr>
          <p:nvPr>
            <p:ph idx="1"/>
          </p:nvPr>
        </p:nvSpPr>
        <p:spPr/>
        <p:txBody>
          <a:bodyPr/>
          <a:lstStyle/>
          <a:p>
            <a:r>
              <a:rPr lang="en-US" dirty="0"/>
              <a:t>This method converts each value of the feature to a Z score </a:t>
            </a:r>
          </a:p>
          <a:p>
            <a:r>
              <a:rPr lang="en-US" dirty="0"/>
              <a:t>Z = (X – </a:t>
            </a:r>
            <a:r>
              <a:rPr lang="en-US" dirty="0" err="1"/>
              <a:t>Xmean</a:t>
            </a:r>
            <a:r>
              <a:rPr lang="en-US" dirty="0"/>
              <a:t>) / X std</a:t>
            </a:r>
          </a:p>
          <a:p>
            <a:endParaRPr lang="en-US" dirty="0"/>
          </a:p>
          <a:p>
            <a:r>
              <a:rPr lang="en-US" dirty="0"/>
              <a:t>This method of scaling is best suited when the dataset follows normal distribution</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3C03F700-67E9-9CAE-3B59-A8F9A2D8DAF0}"/>
                  </a:ext>
                </a:extLst>
              </p14:cNvPr>
              <p14:cNvContentPartPr/>
              <p14:nvPr/>
            </p14:nvContentPartPr>
            <p14:xfrm>
              <a:off x="417240" y="819720"/>
              <a:ext cx="10749960" cy="4911120"/>
            </p14:xfrm>
          </p:contentPart>
        </mc:Choice>
        <mc:Fallback>
          <p:pic>
            <p:nvPicPr>
              <p:cNvPr id="4" name="Ink 3">
                <a:extLst>
                  <a:ext uri="{FF2B5EF4-FFF2-40B4-BE49-F238E27FC236}">
                    <a16:creationId xmlns:a16="http://schemas.microsoft.com/office/drawing/2014/main" id="{3C03F700-67E9-9CAE-3B59-A8F9A2D8DAF0}"/>
                  </a:ext>
                </a:extLst>
              </p:cNvPr>
              <p:cNvPicPr/>
              <p:nvPr/>
            </p:nvPicPr>
            <p:blipFill>
              <a:blip r:embed="rId3"/>
              <a:stretch>
                <a:fillRect/>
              </a:stretch>
            </p:blipFill>
            <p:spPr>
              <a:xfrm>
                <a:off x="407880" y="810360"/>
                <a:ext cx="10768680" cy="4929840"/>
              </a:xfrm>
              <a:prstGeom prst="rect">
                <a:avLst/>
              </a:prstGeom>
            </p:spPr>
          </p:pic>
        </mc:Fallback>
      </mc:AlternateContent>
    </p:spTree>
    <p:extLst>
      <p:ext uri="{BB962C8B-B14F-4D97-AF65-F5344CB8AC3E}">
        <p14:creationId xmlns:p14="http://schemas.microsoft.com/office/powerpoint/2010/main" val="19973323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756F6-19D9-4B11-92F2-775E3A729D07}"/>
              </a:ext>
            </a:extLst>
          </p:cNvPr>
          <p:cNvSpPr>
            <a:spLocks noGrp="1"/>
          </p:cNvSpPr>
          <p:nvPr>
            <p:ph type="title"/>
          </p:nvPr>
        </p:nvSpPr>
        <p:spPr/>
        <p:txBody>
          <a:bodyPr/>
          <a:lstStyle/>
          <a:p>
            <a:r>
              <a:rPr lang="en-US" dirty="0"/>
              <a:t>Robust scaling</a:t>
            </a:r>
          </a:p>
        </p:txBody>
      </p:sp>
      <p:sp>
        <p:nvSpPr>
          <p:cNvPr id="3" name="Content Placeholder 2">
            <a:extLst>
              <a:ext uri="{FF2B5EF4-FFF2-40B4-BE49-F238E27FC236}">
                <a16:creationId xmlns:a16="http://schemas.microsoft.com/office/drawing/2014/main" id="{917B48AB-C95C-4E33-BB8D-8DAD28177815}"/>
              </a:ext>
            </a:extLst>
          </p:cNvPr>
          <p:cNvSpPr>
            <a:spLocks noGrp="1"/>
          </p:cNvSpPr>
          <p:nvPr>
            <p:ph idx="1"/>
          </p:nvPr>
        </p:nvSpPr>
        <p:spPr/>
        <p:txBody>
          <a:bodyPr/>
          <a:lstStyle/>
          <a:p>
            <a:r>
              <a:rPr lang="en-US" dirty="0"/>
              <a:t>When the dataset is skewed , a robust method of scaling is needed.</a:t>
            </a:r>
          </a:p>
          <a:p>
            <a:r>
              <a:rPr lang="en-US" dirty="0"/>
              <a:t>Accordingly the following formula is used to scale such a dataset.</a:t>
            </a:r>
          </a:p>
          <a:p>
            <a:r>
              <a:rPr lang="en-US" dirty="0"/>
              <a:t>Scaled value = (X – X median) / IQR</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4BC6EC95-A7BD-033D-5C5A-96543BDA850A}"/>
                  </a:ext>
                </a:extLst>
              </p14:cNvPr>
              <p14:cNvContentPartPr/>
              <p14:nvPr/>
            </p14:nvContentPartPr>
            <p14:xfrm>
              <a:off x="834840" y="1386000"/>
              <a:ext cx="5423040" cy="2625120"/>
            </p14:xfrm>
          </p:contentPart>
        </mc:Choice>
        <mc:Fallback>
          <p:pic>
            <p:nvPicPr>
              <p:cNvPr id="4" name="Ink 3">
                <a:extLst>
                  <a:ext uri="{FF2B5EF4-FFF2-40B4-BE49-F238E27FC236}">
                    <a16:creationId xmlns:a16="http://schemas.microsoft.com/office/drawing/2014/main" id="{4BC6EC95-A7BD-033D-5C5A-96543BDA850A}"/>
                  </a:ext>
                </a:extLst>
              </p:cNvPr>
              <p:cNvPicPr/>
              <p:nvPr/>
            </p:nvPicPr>
            <p:blipFill>
              <a:blip r:embed="rId3"/>
              <a:stretch>
                <a:fillRect/>
              </a:stretch>
            </p:blipFill>
            <p:spPr>
              <a:xfrm>
                <a:off x="825480" y="1376640"/>
                <a:ext cx="5441760" cy="2643840"/>
              </a:xfrm>
              <a:prstGeom prst="rect">
                <a:avLst/>
              </a:prstGeom>
            </p:spPr>
          </p:pic>
        </mc:Fallback>
      </mc:AlternateContent>
    </p:spTree>
    <p:extLst>
      <p:ext uri="{BB962C8B-B14F-4D97-AF65-F5344CB8AC3E}">
        <p14:creationId xmlns:p14="http://schemas.microsoft.com/office/powerpoint/2010/main" val="5917156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91E09F0-570F-4729-B2A0-A6464639A2A5}"/>
              </a:ext>
            </a:extLst>
          </p:cNvPr>
          <p:cNvPicPr>
            <a:picLocks noChangeAspect="1"/>
          </p:cNvPicPr>
          <p:nvPr/>
        </p:nvPicPr>
        <p:blipFill>
          <a:blip r:embed="rId2"/>
          <a:stretch>
            <a:fillRect/>
          </a:stretch>
        </p:blipFill>
        <p:spPr>
          <a:xfrm>
            <a:off x="643467" y="1827729"/>
            <a:ext cx="10905066" cy="3202541"/>
          </a:xfrm>
          <a:prstGeom prst="rect">
            <a:avLst/>
          </a:prstGeom>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9705A7B2-4FBA-6B3A-4D7B-18FE434D2C7D}"/>
                  </a:ext>
                </a:extLst>
              </p14:cNvPr>
              <p14:cNvContentPartPr/>
              <p14:nvPr/>
            </p14:nvContentPartPr>
            <p14:xfrm>
              <a:off x="611640" y="514800"/>
              <a:ext cx="10878120" cy="4537440"/>
            </p14:xfrm>
          </p:contentPart>
        </mc:Choice>
        <mc:Fallback>
          <p:pic>
            <p:nvPicPr>
              <p:cNvPr id="2" name="Ink 1">
                <a:extLst>
                  <a:ext uri="{FF2B5EF4-FFF2-40B4-BE49-F238E27FC236}">
                    <a16:creationId xmlns:a16="http://schemas.microsoft.com/office/drawing/2014/main" id="{9705A7B2-4FBA-6B3A-4D7B-18FE434D2C7D}"/>
                  </a:ext>
                </a:extLst>
              </p:cNvPr>
              <p:cNvPicPr/>
              <p:nvPr/>
            </p:nvPicPr>
            <p:blipFill>
              <a:blip r:embed="rId4"/>
              <a:stretch>
                <a:fillRect/>
              </a:stretch>
            </p:blipFill>
            <p:spPr>
              <a:xfrm>
                <a:off x="602280" y="505440"/>
                <a:ext cx="10896840" cy="4556160"/>
              </a:xfrm>
              <a:prstGeom prst="rect">
                <a:avLst/>
              </a:prstGeom>
            </p:spPr>
          </p:pic>
        </mc:Fallback>
      </mc:AlternateContent>
    </p:spTree>
    <p:extLst>
      <p:ext uri="{BB962C8B-B14F-4D97-AF65-F5344CB8AC3E}">
        <p14:creationId xmlns:p14="http://schemas.microsoft.com/office/powerpoint/2010/main" val="6796316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CFCDD7-FF00-4E0E-B250-08E547F5F976}"/>
              </a:ext>
            </a:extLst>
          </p:cNvPr>
          <p:cNvSpPr>
            <a:spLocks noGrp="1"/>
          </p:cNvSpPr>
          <p:nvPr>
            <p:ph type="title"/>
          </p:nvPr>
        </p:nvSpPr>
        <p:spPr>
          <a:xfrm>
            <a:off x="686834" y="1153572"/>
            <a:ext cx="3200400" cy="4461163"/>
          </a:xfrm>
        </p:spPr>
        <p:txBody>
          <a:bodyPr>
            <a:normAutofit/>
          </a:bodyPr>
          <a:lstStyle/>
          <a:p>
            <a:r>
              <a:rPr lang="en-US">
                <a:solidFill>
                  <a:srgbClr val="FFFFFF"/>
                </a:solidFill>
              </a:rPr>
              <a:t>Encoding the dataset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13CFBEE-9C9A-4B51-A90D-38211AC7326A}"/>
              </a:ext>
            </a:extLst>
          </p:cNvPr>
          <p:cNvSpPr>
            <a:spLocks noGrp="1"/>
          </p:cNvSpPr>
          <p:nvPr>
            <p:ph idx="1"/>
          </p:nvPr>
        </p:nvSpPr>
        <p:spPr>
          <a:xfrm>
            <a:off x="4447308" y="591344"/>
            <a:ext cx="6906491" cy="5585619"/>
          </a:xfrm>
        </p:spPr>
        <p:txBody>
          <a:bodyPr anchor="ctr">
            <a:normAutofit/>
          </a:bodyPr>
          <a:lstStyle/>
          <a:p>
            <a:r>
              <a:rPr lang="en-US" dirty="0"/>
              <a:t>In any dataset, there are several categorical features. Since machine learning model may fail to incorporate these variables it is important to convert them into some simple numerical codes.</a:t>
            </a:r>
          </a:p>
          <a:p>
            <a:r>
              <a:rPr lang="en-US" dirty="0"/>
              <a:t>This process of converting the categories or classes into simple codes is called encoding the dataset.</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482855B3-6FC8-5177-266B-3500FC27F06D}"/>
                  </a:ext>
                </a:extLst>
              </p14:cNvPr>
              <p14:cNvContentPartPr/>
              <p14:nvPr/>
            </p14:nvContentPartPr>
            <p14:xfrm>
              <a:off x="4665960" y="2135880"/>
              <a:ext cx="6129720" cy="4722120"/>
            </p14:xfrm>
          </p:contentPart>
        </mc:Choice>
        <mc:Fallback>
          <p:pic>
            <p:nvPicPr>
              <p:cNvPr id="4" name="Ink 3">
                <a:extLst>
                  <a:ext uri="{FF2B5EF4-FFF2-40B4-BE49-F238E27FC236}">
                    <a16:creationId xmlns:a16="http://schemas.microsoft.com/office/drawing/2014/main" id="{482855B3-6FC8-5177-266B-3500FC27F06D}"/>
                  </a:ext>
                </a:extLst>
              </p:cNvPr>
              <p:cNvPicPr/>
              <p:nvPr/>
            </p:nvPicPr>
            <p:blipFill>
              <a:blip r:embed="rId3"/>
              <a:stretch>
                <a:fillRect/>
              </a:stretch>
            </p:blipFill>
            <p:spPr>
              <a:xfrm>
                <a:off x="4656600" y="2126520"/>
                <a:ext cx="6148440" cy="4740840"/>
              </a:xfrm>
              <a:prstGeom prst="rect">
                <a:avLst/>
              </a:prstGeom>
            </p:spPr>
          </p:pic>
        </mc:Fallback>
      </mc:AlternateContent>
    </p:spTree>
    <p:extLst>
      <p:ext uri="{BB962C8B-B14F-4D97-AF65-F5344CB8AC3E}">
        <p14:creationId xmlns:p14="http://schemas.microsoft.com/office/powerpoint/2010/main" val="34905650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B4E847-A3EB-4BCA-B073-114F9C096C8F}"/>
              </a:ext>
            </a:extLst>
          </p:cNvPr>
          <p:cNvSpPr>
            <a:spLocks noGrp="1"/>
          </p:cNvSpPr>
          <p:nvPr>
            <p:ph type="title"/>
          </p:nvPr>
        </p:nvSpPr>
        <p:spPr>
          <a:xfrm>
            <a:off x="4038600" y="1939159"/>
            <a:ext cx="7644627" cy="2751086"/>
          </a:xfrm>
        </p:spPr>
        <p:txBody>
          <a:bodyPr vert="horz" lIns="91440" tIns="45720" rIns="91440" bIns="45720" rtlCol="0" anchor="b">
            <a:normAutofit/>
          </a:bodyPr>
          <a:lstStyle/>
          <a:p>
            <a:pPr algn="r"/>
            <a:r>
              <a:rPr lang="en-US" sz="6000" kern="1200">
                <a:solidFill>
                  <a:schemeClr val="tx1"/>
                </a:solidFill>
                <a:latin typeface="+mj-lt"/>
                <a:ea typeface="+mj-ea"/>
                <a:cs typeface="+mj-cs"/>
              </a:rPr>
              <a:t>Methods of encoding</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9B6FCF72-D3E7-CBCD-3574-CC9F37F947FD}"/>
                  </a:ext>
                </a:extLst>
              </p14:cNvPr>
              <p14:cNvContentPartPr/>
              <p14:nvPr/>
            </p14:nvContentPartPr>
            <p14:xfrm>
              <a:off x="8654400" y="4369680"/>
              <a:ext cx="360" cy="360"/>
            </p14:xfrm>
          </p:contentPart>
        </mc:Choice>
        <mc:Fallback xmlns="">
          <p:pic>
            <p:nvPicPr>
              <p:cNvPr id="3" name="Ink 2">
                <a:extLst>
                  <a:ext uri="{FF2B5EF4-FFF2-40B4-BE49-F238E27FC236}">
                    <a16:creationId xmlns:a16="http://schemas.microsoft.com/office/drawing/2014/main" id="{9B6FCF72-D3E7-CBCD-3574-CC9F37F947FD}"/>
                  </a:ext>
                </a:extLst>
              </p:cNvPr>
              <p:cNvPicPr/>
              <p:nvPr/>
            </p:nvPicPr>
            <p:blipFill>
              <a:blip r:embed="rId3"/>
              <a:stretch>
                <a:fillRect/>
              </a:stretch>
            </p:blipFill>
            <p:spPr>
              <a:xfrm>
                <a:off x="8645040" y="4360320"/>
                <a:ext cx="19080" cy="19080"/>
              </a:xfrm>
              <a:prstGeom prst="rect">
                <a:avLst/>
              </a:prstGeom>
            </p:spPr>
          </p:pic>
        </mc:Fallback>
      </mc:AlternateContent>
    </p:spTree>
    <p:extLst>
      <p:ext uri="{BB962C8B-B14F-4D97-AF65-F5344CB8AC3E}">
        <p14:creationId xmlns:p14="http://schemas.microsoft.com/office/powerpoint/2010/main" val="22127149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05FF07-791C-4C3C-832A-EB744D98EA24}"/>
              </a:ext>
            </a:extLst>
          </p:cNvPr>
          <p:cNvSpPr>
            <a:spLocks noGrp="1"/>
          </p:cNvSpPr>
          <p:nvPr>
            <p:ph idx="1"/>
          </p:nvPr>
        </p:nvSpPr>
        <p:spPr>
          <a:xfrm>
            <a:off x="838200" y="949911"/>
            <a:ext cx="10515600" cy="5227052"/>
          </a:xfrm>
        </p:spPr>
        <p:txBody>
          <a:bodyPr>
            <a:normAutofit/>
          </a:bodyPr>
          <a:lstStyle/>
          <a:p>
            <a:pPr marL="0" indent="0">
              <a:buNone/>
            </a:pPr>
            <a:r>
              <a:rPr lang="en-US" b="1"/>
              <a:t>Nominal encoding:</a:t>
            </a:r>
          </a:p>
          <a:p>
            <a:r>
              <a:rPr lang="en-US"/>
              <a:t>OneHotEncoding: For each feature a number of features are created to encode. For example if a feature has two classes, then two new features are created. One feature captures the presence of first class and second feature captures the presence of second class.</a:t>
            </a:r>
          </a:p>
          <a:p>
            <a:r>
              <a:rPr lang="en-US"/>
              <a:t>OneHotEncoding with multiple categories:  When there are several categories within a feature, this method comes to use. Accordingly only top 10 most common classes are considered and encoded.</a:t>
            </a:r>
          </a:p>
          <a:p>
            <a:endParaRPr lang="en-US"/>
          </a:p>
          <a:p>
            <a:pPr marL="0" indent="0">
              <a:buNone/>
            </a:pPr>
            <a:r>
              <a:rPr lang="en-US" i="1"/>
              <a:t>Since OneHotEncoding method creates additional features it leads to curse of dimensionality.</a:t>
            </a:r>
            <a:endParaRPr lang="en-US" i="1" dirty="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BE628538-B1D5-E79E-9570-862B538592A5}"/>
                  </a:ext>
                </a:extLst>
              </p14:cNvPr>
              <p14:cNvContentPartPr/>
              <p14:nvPr/>
            </p14:nvContentPartPr>
            <p14:xfrm>
              <a:off x="761760" y="745560"/>
              <a:ext cx="3047400" cy="1171440"/>
            </p14:xfrm>
          </p:contentPart>
        </mc:Choice>
        <mc:Fallback>
          <p:pic>
            <p:nvPicPr>
              <p:cNvPr id="2" name="Ink 1">
                <a:extLst>
                  <a:ext uri="{FF2B5EF4-FFF2-40B4-BE49-F238E27FC236}">
                    <a16:creationId xmlns:a16="http://schemas.microsoft.com/office/drawing/2014/main" id="{BE628538-B1D5-E79E-9570-862B538592A5}"/>
                  </a:ext>
                </a:extLst>
              </p:cNvPr>
              <p:cNvPicPr/>
              <p:nvPr/>
            </p:nvPicPr>
            <p:blipFill>
              <a:blip r:embed="rId3"/>
              <a:stretch>
                <a:fillRect/>
              </a:stretch>
            </p:blipFill>
            <p:spPr>
              <a:xfrm>
                <a:off x="752400" y="736200"/>
                <a:ext cx="3066120" cy="1190160"/>
              </a:xfrm>
              <a:prstGeom prst="rect">
                <a:avLst/>
              </a:prstGeom>
            </p:spPr>
          </p:pic>
        </mc:Fallback>
      </mc:AlternateContent>
    </p:spTree>
    <p:extLst>
      <p:ext uri="{BB962C8B-B14F-4D97-AF65-F5344CB8AC3E}">
        <p14:creationId xmlns:p14="http://schemas.microsoft.com/office/powerpoint/2010/main" val="1303910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15AFA60-809B-4D90-B60A-BE2A641F3A11}"/>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Steps involved in preprocessing</a:t>
            </a:r>
          </a:p>
        </p:txBody>
      </p:sp>
      <p:graphicFrame>
        <p:nvGraphicFramePr>
          <p:cNvPr id="5" name="Content Placeholder 2">
            <a:extLst>
              <a:ext uri="{FF2B5EF4-FFF2-40B4-BE49-F238E27FC236}">
                <a16:creationId xmlns:a16="http://schemas.microsoft.com/office/drawing/2014/main" id="{4E654BA1-83C1-37C9-BE0D-79915A4F5961}"/>
              </a:ext>
            </a:extLst>
          </p:cNvPr>
          <p:cNvGraphicFramePr>
            <a:graphicFrameLocks noGrp="1"/>
          </p:cNvGraphicFramePr>
          <p:nvPr>
            <p:ph idx="1"/>
            <p:extLst>
              <p:ext uri="{D42A27DB-BD31-4B8C-83A1-F6EECF244321}">
                <p14:modId xmlns:p14="http://schemas.microsoft.com/office/powerpoint/2010/main" val="41792320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a16="http://schemas.microsoft.com/office/drawing/2014/main" id="{EE1B054A-4B0E-C337-B28B-3D74BFFA4065}"/>
                  </a:ext>
                </a:extLst>
              </p14:cNvPr>
              <p14:cNvContentPartPr/>
              <p14:nvPr/>
            </p14:nvContentPartPr>
            <p14:xfrm>
              <a:off x="3673080" y="4854600"/>
              <a:ext cx="785880" cy="19080"/>
            </p14:xfrm>
          </p:contentPart>
        </mc:Choice>
        <mc:Fallback xmlns="">
          <p:pic>
            <p:nvPicPr>
              <p:cNvPr id="3" name="Ink 2">
                <a:extLst>
                  <a:ext uri="{FF2B5EF4-FFF2-40B4-BE49-F238E27FC236}">
                    <a16:creationId xmlns:a16="http://schemas.microsoft.com/office/drawing/2014/main" id="{EE1B054A-4B0E-C337-B28B-3D74BFFA4065}"/>
                  </a:ext>
                </a:extLst>
              </p:cNvPr>
              <p:cNvPicPr/>
              <p:nvPr/>
            </p:nvPicPr>
            <p:blipFill>
              <a:blip r:embed="rId8"/>
              <a:stretch>
                <a:fillRect/>
              </a:stretch>
            </p:blipFill>
            <p:spPr>
              <a:xfrm>
                <a:off x="3663720" y="4845240"/>
                <a:ext cx="804600" cy="37800"/>
              </a:xfrm>
              <a:prstGeom prst="rect">
                <a:avLst/>
              </a:prstGeom>
            </p:spPr>
          </p:pic>
        </mc:Fallback>
      </mc:AlternateContent>
    </p:spTree>
    <p:extLst>
      <p:ext uri="{BB962C8B-B14F-4D97-AF65-F5344CB8AC3E}">
        <p14:creationId xmlns:p14="http://schemas.microsoft.com/office/powerpoint/2010/main" val="18681153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0BC1B-30CA-4CC5-80F2-93AB4209E7E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C54E0C0-3F0B-4FA1-8518-9134CDEF36F0}"/>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74AA02AC-B11A-4501-83F7-61AB0F322535}"/>
              </a:ext>
            </a:extLst>
          </p:cNvPr>
          <p:cNvPicPr>
            <a:picLocks noChangeAspect="1"/>
          </p:cNvPicPr>
          <p:nvPr/>
        </p:nvPicPr>
        <p:blipFill>
          <a:blip r:embed="rId2"/>
          <a:stretch>
            <a:fillRect/>
          </a:stretch>
        </p:blipFill>
        <p:spPr>
          <a:xfrm>
            <a:off x="1843087" y="1714500"/>
            <a:ext cx="8505825" cy="3429000"/>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1DC5AB53-81A7-7EDE-828F-5AB3E3288552}"/>
                  </a:ext>
                </a:extLst>
              </p14:cNvPr>
              <p14:cNvContentPartPr/>
              <p14:nvPr/>
            </p14:nvContentPartPr>
            <p14:xfrm>
              <a:off x="69480" y="279000"/>
              <a:ext cx="11587320" cy="6324120"/>
            </p14:xfrm>
          </p:contentPart>
        </mc:Choice>
        <mc:Fallback>
          <p:pic>
            <p:nvPicPr>
              <p:cNvPr id="5" name="Ink 4">
                <a:extLst>
                  <a:ext uri="{FF2B5EF4-FFF2-40B4-BE49-F238E27FC236}">
                    <a16:creationId xmlns:a16="http://schemas.microsoft.com/office/drawing/2014/main" id="{1DC5AB53-81A7-7EDE-828F-5AB3E3288552}"/>
                  </a:ext>
                </a:extLst>
              </p:cNvPr>
              <p:cNvPicPr/>
              <p:nvPr/>
            </p:nvPicPr>
            <p:blipFill>
              <a:blip r:embed="rId4"/>
              <a:stretch>
                <a:fillRect/>
              </a:stretch>
            </p:blipFill>
            <p:spPr>
              <a:xfrm>
                <a:off x="60120" y="269640"/>
                <a:ext cx="11606040" cy="6342840"/>
              </a:xfrm>
              <a:prstGeom prst="rect">
                <a:avLst/>
              </a:prstGeom>
            </p:spPr>
          </p:pic>
        </mc:Fallback>
      </mc:AlternateContent>
    </p:spTree>
    <p:extLst>
      <p:ext uri="{BB962C8B-B14F-4D97-AF65-F5344CB8AC3E}">
        <p14:creationId xmlns:p14="http://schemas.microsoft.com/office/powerpoint/2010/main" val="34567839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DC9A2-A6B4-444B-A223-9D647B33234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B0649D9-BD11-44BB-A364-CEE2B64092DF}"/>
              </a:ext>
            </a:extLst>
          </p:cNvPr>
          <p:cNvSpPr>
            <a:spLocks noGrp="1"/>
          </p:cNvSpPr>
          <p:nvPr>
            <p:ph idx="1"/>
          </p:nvPr>
        </p:nvSpPr>
        <p:spPr/>
        <p:txBody>
          <a:bodyPr/>
          <a:lstStyle/>
          <a:p>
            <a:pPr marL="0" indent="0">
              <a:buNone/>
            </a:pPr>
            <a:r>
              <a:rPr lang="en-US" b="1" dirty="0"/>
              <a:t>Ordinal encoding:</a:t>
            </a:r>
          </a:p>
          <a:p>
            <a:r>
              <a:rPr lang="en-US" dirty="0" err="1"/>
              <a:t>LabelEncoding</a:t>
            </a:r>
            <a:r>
              <a:rPr lang="en-US" dirty="0"/>
              <a:t>: In this method the ordinal categories of the feature are automatically encoded by the </a:t>
            </a:r>
            <a:r>
              <a:rPr lang="en-US" dirty="0" err="1"/>
              <a:t>LabelEncoder</a:t>
            </a:r>
            <a:r>
              <a:rPr lang="en-US" dirty="0"/>
              <a:t>.</a:t>
            </a:r>
          </a:p>
          <a:p>
            <a:endParaRPr lang="en-US" dirty="0"/>
          </a:p>
        </p:txBody>
      </p:sp>
      <p:pic>
        <p:nvPicPr>
          <p:cNvPr id="4" name="Picture 3">
            <a:extLst>
              <a:ext uri="{FF2B5EF4-FFF2-40B4-BE49-F238E27FC236}">
                <a16:creationId xmlns:a16="http://schemas.microsoft.com/office/drawing/2014/main" id="{00CC621B-9604-956F-3F80-D5952519AA86}"/>
              </a:ext>
            </a:extLst>
          </p:cNvPr>
          <p:cNvPicPr>
            <a:picLocks noChangeAspect="1"/>
          </p:cNvPicPr>
          <p:nvPr/>
        </p:nvPicPr>
        <p:blipFill>
          <a:blip r:embed="rId2"/>
          <a:stretch>
            <a:fillRect/>
          </a:stretch>
        </p:blipFill>
        <p:spPr>
          <a:xfrm>
            <a:off x="3128293" y="3505408"/>
            <a:ext cx="5600700" cy="2946400"/>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8EA8D560-0E68-A4DD-92A9-D92965CE3222}"/>
                  </a:ext>
                </a:extLst>
              </p14:cNvPr>
              <p14:cNvContentPartPr/>
              <p14:nvPr/>
            </p14:nvContentPartPr>
            <p14:xfrm>
              <a:off x="999360" y="146880"/>
              <a:ext cx="9961200" cy="5671080"/>
            </p14:xfrm>
          </p:contentPart>
        </mc:Choice>
        <mc:Fallback>
          <p:pic>
            <p:nvPicPr>
              <p:cNvPr id="5" name="Ink 4">
                <a:extLst>
                  <a:ext uri="{FF2B5EF4-FFF2-40B4-BE49-F238E27FC236}">
                    <a16:creationId xmlns:a16="http://schemas.microsoft.com/office/drawing/2014/main" id="{8EA8D560-0E68-A4DD-92A9-D92965CE3222}"/>
                  </a:ext>
                </a:extLst>
              </p:cNvPr>
              <p:cNvPicPr/>
              <p:nvPr/>
            </p:nvPicPr>
            <p:blipFill>
              <a:blip r:embed="rId4"/>
              <a:stretch>
                <a:fillRect/>
              </a:stretch>
            </p:blipFill>
            <p:spPr>
              <a:xfrm>
                <a:off x="990000" y="137520"/>
                <a:ext cx="9979920" cy="5689800"/>
              </a:xfrm>
              <a:prstGeom prst="rect">
                <a:avLst/>
              </a:prstGeom>
            </p:spPr>
          </p:pic>
        </mc:Fallback>
      </mc:AlternateContent>
    </p:spTree>
    <p:extLst>
      <p:ext uri="{BB962C8B-B14F-4D97-AF65-F5344CB8AC3E}">
        <p14:creationId xmlns:p14="http://schemas.microsoft.com/office/powerpoint/2010/main" val="30897822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9BDEB-C6C4-ED1D-B2D6-FA3140C20266}"/>
              </a:ext>
            </a:extLst>
          </p:cNvPr>
          <p:cNvSpPr>
            <a:spLocks noGrp="1"/>
          </p:cNvSpPr>
          <p:nvPr>
            <p:ph type="title"/>
          </p:nvPr>
        </p:nvSpPr>
        <p:spPr/>
        <p:txBody>
          <a:bodyPr/>
          <a:lstStyle/>
          <a:p>
            <a:r>
              <a:rPr lang="en-US" dirty="0"/>
              <a:t>Curse of Dimensionality</a:t>
            </a:r>
          </a:p>
        </p:txBody>
      </p:sp>
      <p:sp>
        <p:nvSpPr>
          <p:cNvPr id="3" name="Content Placeholder 2">
            <a:extLst>
              <a:ext uri="{FF2B5EF4-FFF2-40B4-BE49-F238E27FC236}">
                <a16:creationId xmlns:a16="http://schemas.microsoft.com/office/drawing/2014/main" id="{28E460B6-437D-EB91-5E52-B562040446F3}"/>
              </a:ext>
            </a:extLst>
          </p:cNvPr>
          <p:cNvSpPr>
            <a:spLocks noGrp="1"/>
          </p:cNvSpPr>
          <p:nvPr>
            <p:ph idx="1"/>
          </p:nvPr>
        </p:nvSpPr>
        <p:spPr/>
        <p:txBody>
          <a:bodyPr/>
          <a:lstStyle/>
          <a:p>
            <a:r>
              <a:rPr lang="en-US" dirty="0"/>
              <a:t>Curse of dimensionality refers to the scenario where the exponential rise in the number of features leads to an decrease in model’s performance.</a:t>
            </a:r>
          </a:p>
          <a:p>
            <a:r>
              <a:rPr lang="en-US" dirty="0"/>
              <a:t>This is due to the fact that it is difficult to design models in higher dimensional space. (Imagine a space with 500 dimensions!)</a:t>
            </a:r>
          </a:p>
          <a:p>
            <a:endParaRPr lang="en-US" dirty="0"/>
          </a:p>
          <a:p>
            <a:r>
              <a:rPr lang="en-US" dirty="0"/>
              <a:t>Also, higher dimensions mean more information for the model to work on which increases the processing time involved and it also means more noise and redundancy in the dataset which makes the model erroneous. </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D134932E-2A66-CF89-1C37-B0BF53C55A1F}"/>
                  </a:ext>
                </a:extLst>
              </p14:cNvPr>
              <p14:cNvContentPartPr/>
              <p14:nvPr/>
            </p14:nvContentPartPr>
            <p14:xfrm>
              <a:off x="721080" y="335520"/>
              <a:ext cx="11325600" cy="6135480"/>
            </p14:xfrm>
          </p:contentPart>
        </mc:Choice>
        <mc:Fallback>
          <p:pic>
            <p:nvPicPr>
              <p:cNvPr id="4" name="Ink 3">
                <a:extLst>
                  <a:ext uri="{FF2B5EF4-FFF2-40B4-BE49-F238E27FC236}">
                    <a16:creationId xmlns:a16="http://schemas.microsoft.com/office/drawing/2014/main" id="{D134932E-2A66-CF89-1C37-B0BF53C55A1F}"/>
                  </a:ext>
                </a:extLst>
              </p:cNvPr>
              <p:cNvPicPr/>
              <p:nvPr/>
            </p:nvPicPr>
            <p:blipFill>
              <a:blip r:embed="rId3"/>
              <a:stretch>
                <a:fillRect/>
              </a:stretch>
            </p:blipFill>
            <p:spPr>
              <a:xfrm>
                <a:off x="711720" y="326160"/>
                <a:ext cx="11344320" cy="6154200"/>
              </a:xfrm>
              <a:prstGeom prst="rect">
                <a:avLst/>
              </a:prstGeom>
            </p:spPr>
          </p:pic>
        </mc:Fallback>
      </mc:AlternateContent>
    </p:spTree>
    <p:extLst>
      <p:ext uri="{BB962C8B-B14F-4D97-AF65-F5344CB8AC3E}">
        <p14:creationId xmlns:p14="http://schemas.microsoft.com/office/powerpoint/2010/main" val="4152687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D8233B0-41B5-4D9A-AEEC-13DB66A8C9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EF5A39-340A-410D-B799-1EE6FC6A7981}"/>
              </a:ext>
            </a:extLst>
          </p:cNvPr>
          <p:cNvSpPr>
            <a:spLocks noGrp="1"/>
          </p:cNvSpPr>
          <p:nvPr>
            <p:ph type="title"/>
          </p:nvPr>
        </p:nvSpPr>
        <p:spPr>
          <a:xfrm>
            <a:off x="808638" y="386930"/>
            <a:ext cx="9236700" cy="1188950"/>
          </a:xfrm>
        </p:spPr>
        <p:txBody>
          <a:bodyPr anchor="b">
            <a:normAutofit/>
          </a:bodyPr>
          <a:lstStyle/>
          <a:p>
            <a:r>
              <a:rPr lang="en-US" sz="5400"/>
              <a:t>Handling missing values</a:t>
            </a:r>
          </a:p>
        </p:txBody>
      </p:sp>
      <p:grpSp>
        <p:nvGrpSpPr>
          <p:cNvPr id="12" name="Group 1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3" name="Rectangle 1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793A5F7-D8C0-4569-8793-9C9833A8158A}"/>
              </a:ext>
            </a:extLst>
          </p:cNvPr>
          <p:cNvSpPr>
            <a:spLocks noGrp="1"/>
          </p:cNvSpPr>
          <p:nvPr>
            <p:ph idx="1"/>
          </p:nvPr>
        </p:nvSpPr>
        <p:spPr>
          <a:xfrm>
            <a:off x="1690628" y="2598710"/>
            <a:ext cx="8308743" cy="3438144"/>
          </a:xfrm>
        </p:spPr>
        <p:txBody>
          <a:bodyPr/>
          <a:lstStyle/>
          <a:p>
            <a:pPr marL="180594" indent="-180594" defTabSz="722376">
              <a:spcBef>
                <a:spcPts val="790"/>
              </a:spcBef>
            </a:pPr>
            <a:r>
              <a:rPr lang="en-US" sz="2212" kern="1200">
                <a:solidFill>
                  <a:schemeClr val="tx1"/>
                </a:solidFill>
                <a:latin typeface="+mn-lt"/>
                <a:ea typeface="+mn-ea"/>
                <a:cs typeface="+mn-cs"/>
              </a:rPr>
              <a:t>All real-world datasets are incomplete. Data can be missing due to non-response, lost data or some skip patterns. Most of the features have some or the other missing values.</a:t>
            </a:r>
            <a:endParaRPr lang="en-US"/>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1E50F6D6-7472-9584-19BB-171FF12EBBDD}"/>
                  </a:ext>
                </a:extLst>
              </p14:cNvPr>
              <p14:cNvContentPartPr/>
              <p14:nvPr/>
            </p14:nvContentPartPr>
            <p14:xfrm>
              <a:off x="6264751" y="4515085"/>
              <a:ext cx="248893" cy="422122"/>
            </p14:xfrm>
          </p:contentPart>
        </mc:Choice>
        <mc:Fallback xmlns="">
          <p:pic>
            <p:nvPicPr>
              <p:cNvPr id="4" name="Ink 3">
                <a:extLst>
                  <a:ext uri="{FF2B5EF4-FFF2-40B4-BE49-F238E27FC236}">
                    <a16:creationId xmlns:a16="http://schemas.microsoft.com/office/drawing/2014/main" id="{1E50F6D6-7472-9584-19BB-171FF12EBBDD}"/>
                  </a:ext>
                </a:extLst>
              </p:cNvPr>
              <p:cNvPicPr/>
              <p:nvPr/>
            </p:nvPicPr>
            <p:blipFill>
              <a:blip r:embed="rId3"/>
              <a:stretch>
                <a:fillRect/>
              </a:stretch>
            </p:blipFill>
            <p:spPr>
              <a:xfrm>
                <a:off x="6255400" y="4505729"/>
                <a:ext cx="267596" cy="440835"/>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8CB022B1-8B65-52A2-D4E7-E91094A4A726}"/>
                  </a:ext>
                </a:extLst>
              </p14:cNvPr>
              <p14:cNvContentPartPr/>
              <p14:nvPr/>
            </p14:nvContentPartPr>
            <p14:xfrm>
              <a:off x="5827320" y="3202920"/>
              <a:ext cx="635400" cy="55080"/>
            </p14:xfrm>
          </p:contentPart>
        </mc:Choice>
        <mc:Fallback xmlns="">
          <p:pic>
            <p:nvPicPr>
              <p:cNvPr id="5" name="Ink 4">
                <a:extLst>
                  <a:ext uri="{FF2B5EF4-FFF2-40B4-BE49-F238E27FC236}">
                    <a16:creationId xmlns:a16="http://schemas.microsoft.com/office/drawing/2014/main" id="{8CB022B1-8B65-52A2-D4E7-E91094A4A726}"/>
                  </a:ext>
                </a:extLst>
              </p:cNvPr>
              <p:cNvPicPr/>
              <p:nvPr/>
            </p:nvPicPr>
            <p:blipFill>
              <a:blip r:embed="rId5"/>
              <a:stretch>
                <a:fillRect/>
              </a:stretch>
            </p:blipFill>
            <p:spPr>
              <a:xfrm>
                <a:off x="5817960" y="3193560"/>
                <a:ext cx="654120" cy="73800"/>
              </a:xfrm>
              <a:prstGeom prst="rect">
                <a:avLst/>
              </a:prstGeom>
            </p:spPr>
          </p:pic>
        </mc:Fallback>
      </mc:AlternateContent>
    </p:spTree>
    <p:extLst>
      <p:ext uri="{BB962C8B-B14F-4D97-AF65-F5344CB8AC3E}">
        <p14:creationId xmlns:p14="http://schemas.microsoft.com/office/powerpoint/2010/main" val="3189325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B4A0A3D-A9B9-4810-B651-3D6535DF5730}"/>
              </a:ext>
            </a:extLst>
          </p:cNvPr>
          <p:cNvSpPr>
            <a:spLocks noGrp="1"/>
          </p:cNvSpPr>
          <p:nvPr>
            <p:ph type="title"/>
          </p:nvPr>
        </p:nvSpPr>
        <p:spPr>
          <a:xfrm>
            <a:off x="4038600" y="1939159"/>
            <a:ext cx="7644627" cy="2751086"/>
          </a:xfrm>
        </p:spPr>
        <p:txBody>
          <a:bodyPr vert="horz" lIns="91440" tIns="45720" rIns="91440" bIns="45720" rtlCol="0" anchor="b">
            <a:normAutofit/>
          </a:bodyPr>
          <a:lstStyle/>
          <a:p>
            <a:pPr algn="r"/>
            <a:r>
              <a:rPr lang="en-US" sz="6000" kern="1200">
                <a:solidFill>
                  <a:schemeClr val="tx1"/>
                </a:solidFill>
                <a:latin typeface="+mj-lt"/>
                <a:ea typeface="+mj-ea"/>
                <a:cs typeface="+mj-cs"/>
              </a:rPr>
              <a:t>Methods of handling missing values</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81791462-B63B-A69B-F5DD-0CFB47CFF88D}"/>
                  </a:ext>
                </a:extLst>
              </p14:cNvPr>
              <p14:cNvContentPartPr/>
              <p14:nvPr/>
            </p14:nvContentPartPr>
            <p14:xfrm>
              <a:off x="7435800" y="4417920"/>
              <a:ext cx="360" cy="360"/>
            </p14:xfrm>
          </p:contentPart>
        </mc:Choice>
        <mc:Fallback xmlns="">
          <p:pic>
            <p:nvPicPr>
              <p:cNvPr id="3" name="Ink 2">
                <a:extLst>
                  <a:ext uri="{FF2B5EF4-FFF2-40B4-BE49-F238E27FC236}">
                    <a16:creationId xmlns:a16="http://schemas.microsoft.com/office/drawing/2014/main" id="{81791462-B63B-A69B-F5DD-0CFB47CFF88D}"/>
                  </a:ext>
                </a:extLst>
              </p:cNvPr>
              <p:cNvPicPr/>
              <p:nvPr/>
            </p:nvPicPr>
            <p:blipFill>
              <a:blip r:embed="rId3"/>
              <a:stretch>
                <a:fillRect/>
              </a:stretch>
            </p:blipFill>
            <p:spPr>
              <a:xfrm>
                <a:off x="7426440" y="440856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3E315095-F3C1-D369-5FAF-250FE14DF294}"/>
                  </a:ext>
                </a:extLst>
              </p14:cNvPr>
              <p14:cNvContentPartPr/>
              <p14:nvPr/>
            </p14:nvContentPartPr>
            <p14:xfrm>
              <a:off x="1791000" y="2215800"/>
              <a:ext cx="360" cy="360"/>
            </p14:xfrm>
          </p:contentPart>
        </mc:Choice>
        <mc:Fallback xmlns="">
          <p:pic>
            <p:nvPicPr>
              <p:cNvPr id="4" name="Ink 3">
                <a:extLst>
                  <a:ext uri="{FF2B5EF4-FFF2-40B4-BE49-F238E27FC236}">
                    <a16:creationId xmlns:a16="http://schemas.microsoft.com/office/drawing/2014/main" id="{3E315095-F3C1-D369-5FAF-250FE14DF294}"/>
                  </a:ext>
                </a:extLst>
              </p:cNvPr>
              <p:cNvPicPr/>
              <p:nvPr/>
            </p:nvPicPr>
            <p:blipFill>
              <a:blip r:embed="rId5"/>
              <a:stretch>
                <a:fillRect/>
              </a:stretch>
            </p:blipFill>
            <p:spPr>
              <a:xfrm>
                <a:off x="1781640" y="2206440"/>
                <a:ext cx="19080" cy="19080"/>
              </a:xfrm>
              <a:prstGeom prst="rect">
                <a:avLst/>
              </a:prstGeom>
            </p:spPr>
          </p:pic>
        </mc:Fallback>
      </mc:AlternateContent>
    </p:spTree>
    <p:extLst>
      <p:ext uri="{BB962C8B-B14F-4D97-AF65-F5344CB8AC3E}">
        <p14:creationId xmlns:p14="http://schemas.microsoft.com/office/powerpoint/2010/main" val="2916667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74DF3-0AB7-447B-B6C5-18047F234FB6}"/>
              </a:ext>
            </a:extLst>
          </p:cNvPr>
          <p:cNvSpPr>
            <a:spLocks noGrp="1"/>
          </p:cNvSpPr>
          <p:nvPr>
            <p:ph type="title"/>
          </p:nvPr>
        </p:nvSpPr>
        <p:spPr/>
        <p:txBody>
          <a:bodyPr/>
          <a:lstStyle/>
          <a:p>
            <a:r>
              <a:rPr lang="en-US"/>
              <a:t>Mean / Median/ Mode imputation</a:t>
            </a:r>
            <a:endParaRPr lang="en-US" dirty="0"/>
          </a:p>
        </p:txBody>
      </p:sp>
      <p:sp>
        <p:nvSpPr>
          <p:cNvPr id="3" name="Content Placeholder 2">
            <a:extLst>
              <a:ext uri="{FF2B5EF4-FFF2-40B4-BE49-F238E27FC236}">
                <a16:creationId xmlns:a16="http://schemas.microsoft.com/office/drawing/2014/main" id="{CD39D4BE-3191-428C-8402-C17A085D1E54}"/>
              </a:ext>
            </a:extLst>
          </p:cNvPr>
          <p:cNvSpPr>
            <a:spLocks noGrp="1"/>
          </p:cNvSpPr>
          <p:nvPr>
            <p:ph idx="1"/>
          </p:nvPr>
        </p:nvSpPr>
        <p:spPr>
          <a:xfrm>
            <a:off x="838201" y="1825625"/>
            <a:ext cx="4106662" cy="4051392"/>
          </a:xfrm>
        </p:spPr>
        <p:txBody>
          <a:bodyPr>
            <a:normAutofit/>
          </a:bodyPr>
          <a:lstStyle/>
          <a:p>
            <a:r>
              <a:rPr lang="en-US" sz="2200"/>
              <a:t>Mean can be used to fill the missing values when the variable is numerical and it is normally distribution</a:t>
            </a:r>
          </a:p>
          <a:p>
            <a:r>
              <a:rPr lang="en-US" sz="2200"/>
              <a:t>Median can be used to fill the missing values when the variable is numerical and it is skewed (not normally distributed)</a:t>
            </a:r>
          </a:p>
          <a:p>
            <a:r>
              <a:rPr lang="en-US" sz="2200"/>
              <a:t>Mode can be used to fill missing values when variable is categorical</a:t>
            </a:r>
            <a:endParaRPr lang="en-US" sz="2200" dirty="0"/>
          </a:p>
        </p:txBody>
      </p:sp>
      <p:sp>
        <p:nvSpPr>
          <p:cNvPr id="4" name="Content Placeholder 2">
            <a:extLst>
              <a:ext uri="{FF2B5EF4-FFF2-40B4-BE49-F238E27FC236}">
                <a16:creationId xmlns:a16="http://schemas.microsoft.com/office/drawing/2014/main" id="{3BA3394E-E42F-4898-B46B-8DCC597D63EF}"/>
              </a:ext>
            </a:extLst>
          </p:cNvPr>
          <p:cNvSpPr txBox="1">
            <a:spLocks/>
          </p:cNvSpPr>
          <p:nvPr/>
        </p:nvSpPr>
        <p:spPr>
          <a:xfrm>
            <a:off x="5518213" y="1825625"/>
            <a:ext cx="4106662" cy="40513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a:t>Advantages: It is easy to use.</a:t>
            </a:r>
          </a:p>
          <a:p>
            <a:r>
              <a:rPr lang="en-US" sz="2200"/>
              <a:t>Median is robust to outliers. </a:t>
            </a:r>
          </a:p>
          <a:p>
            <a:r>
              <a:rPr lang="en-US" sz="2200"/>
              <a:t>Quickest way to handle missing values</a:t>
            </a:r>
          </a:p>
          <a:p>
            <a:endParaRPr lang="en-US" sz="2200"/>
          </a:p>
          <a:p>
            <a:r>
              <a:rPr lang="en-US" sz="2200"/>
              <a:t>Disadvantages: It affects the variance of the dataset</a:t>
            </a:r>
            <a:endParaRPr lang="en-US" sz="2200" dirty="0"/>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13BF5E14-B937-B261-915D-8AD1F7897959}"/>
                  </a:ext>
                </a:extLst>
              </p14:cNvPr>
              <p14:cNvContentPartPr/>
              <p14:nvPr/>
            </p14:nvContentPartPr>
            <p14:xfrm>
              <a:off x="668880" y="1253880"/>
              <a:ext cx="11379600" cy="4807080"/>
            </p14:xfrm>
          </p:contentPart>
        </mc:Choice>
        <mc:Fallback xmlns="">
          <p:pic>
            <p:nvPicPr>
              <p:cNvPr id="5" name="Ink 4">
                <a:extLst>
                  <a:ext uri="{FF2B5EF4-FFF2-40B4-BE49-F238E27FC236}">
                    <a16:creationId xmlns:a16="http://schemas.microsoft.com/office/drawing/2014/main" id="{13BF5E14-B937-B261-915D-8AD1F7897959}"/>
                  </a:ext>
                </a:extLst>
              </p:cNvPr>
              <p:cNvPicPr/>
              <p:nvPr/>
            </p:nvPicPr>
            <p:blipFill>
              <a:blip r:embed="rId3"/>
              <a:stretch>
                <a:fillRect/>
              </a:stretch>
            </p:blipFill>
            <p:spPr>
              <a:xfrm>
                <a:off x="659520" y="1244520"/>
                <a:ext cx="11398320" cy="4825800"/>
              </a:xfrm>
              <a:prstGeom prst="rect">
                <a:avLst/>
              </a:prstGeom>
            </p:spPr>
          </p:pic>
        </mc:Fallback>
      </mc:AlternateContent>
    </p:spTree>
    <p:extLst>
      <p:ext uri="{BB962C8B-B14F-4D97-AF65-F5344CB8AC3E}">
        <p14:creationId xmlns:p14="http://schemas.microsoft.com/office/powerpoint/2010/main" val="3207548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AEC55-07C1-4AE4-B31C-507F67D059CD}"/>
              </a:ext>
            </a:extLst>
          </p:cNvPr>
          <p:cNvSpPr>
            <a:spLocks noGrp="1"/>
          </p:cNvSpPr>
          <p:nvPr>
            <p:ph type="title"/>
          </p:nvPr>
        </p:nvSpPr>
        <p:spPr/>
        <p:txBody>
          <a:bodyPr/>
          <a:lstStyle/>
          <a:p>
            <a:r>
              <a:rPr lang="en-US"/>
              <a:t>Random Sample Imputation</a:t>
            </a:r>
            <a:endParaRPr lang="en-US" dirty="0"/>
          </a:p>
        </p:txBody>
      </p:sp>
      <p:sp>
        <p:nvSpPr>
          <p:cNvPr id="3" name="Content Placeholder 2">
            <a:extLst>
              <a:ext uri="{FF2B5EF4-FFF2-40B4-BE49-F238E27FC236}">
                <a16:creationId xmlns:a16="http://schemas.microsoft.com/office/drawing/2014/main" id="{9AFAAF9E-B775-48FF-88DD-659DC57912DF}"/>
              </a:ext>
            </a:extLst>
          </p:cNvPr>
          <p:cNvSpPr>
            <a:spLocks noGrp="1"/>
          </p:cNvSpPr>
          <p:nvPr>
            <p:ph idx="1"/>
          </p:nvPr>
        </p:nvSpPr>
        <p:spPr/>
        <p:txBody>
          <a:bodyPr/>
          <a:lstStyle/>
          <a:p>
            <a:r>
              <a:rPr lang="en-US" dirty="0"/>
              <a:t>In this method a random value from the existing set of values is taken and used to fill the missing values. </a:t>
            </a:r>
          </a:p>
          <a:p>
            <a:endParaRPr lang="en-US" dirty="0"/>
          </a:p>
          <a:p>
            <a:r>
              <a:rPr lang="en-US" dirty="0"/>
              <a:t>Advantages: Easy and variance is same as original dataset</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A3826E37-BEFF-7F5F-78F9-51BF7033DCF6}"/>
                  </a:ext>
                </a:extLst>
              </p14:cNvPr>
              <p14:cNvContentPartPr/>
              <p14:nvPr/>
            </p14:nvContentPartPr>
            <p14:xfrm>
              <a:off x="560520" y="742320"/>
              <a:ext cx="10963800" cy="6018840"/>
            </p14:xfrm>
          </p:contentPart>
        </mc:Choice>
        <mc:Fallback xmlns="">
          <p:pic>
            <p:nvPicPr>
              <p:cNvPr id="4" name="Ink 3">
                <a:extLst>
                  <a:ext uri="{FF2B5EF4-FFF2-40B4-BE49-F238E27FC236}">
                    <a16:creationId xmlns:a16="http://schemas.microsoft.com/office/drawing/2014/main" id="{A3826E37-BEFF-7F5F-78F9-51BF7033DCF6}"/>
                  </a:ext>
                </a:extLst>
              </p:cNvPr>
              <p:cNvPicPr/>
              <p:nvPr/>
            </p:nvPicPr>
            <p:blipFill>
              <a:blip r:embed="rId3"/>
              <a:stretch>
                <a:fillRect/>
              </a:stretch>
            </p:blipFill>
            <p:spPr>
              <a:xfrm>
                <a:off x="551160" y="732960"/>
                <a:ext cx="10982520" cy="6037560"/>
              </a:xfrm>
              <a:prstGeom prst="rect">
                <a:avLst/>
              </a:prstGeom>
            </p:spPr>
          </p:pic>
        </mc:Fallback>
      </mc:AlternateContent>
    </p:spTree>
    <p:extLst>
      <p:ext uri="{BB962C8B-B14F-4D97-AF65-F5344CB8AC3E}">
        <p14:creationId xmlns:p14="http://schemas.microsoft.com/office/powerpoint/2010/main" val="1437336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990E5-AB67-41A1-B18C-FF440DA974EA}"/>
              </a:ext>
            </a:extLst>
          </p:cNvPr>
          <p:cNvSpPr>
            <a:spLocks noGrp="1"/>
          </p:cNvSpPr>
          <p:nvPr>
            <p:ph type="title"/>
          </p:nvPr>
        </p:nvSpPr>
        <p:spPr/>
        <p:txBody>
          <a:bodyPr/>
          <a:lstStyle/>
          <a:p>
            <a:r>
              <a:rPr lang="en-US"/>
              <a:t>Capturing NaN value with a new feature</a:t>
            </a:r>
            <a:endParaRPr lang="en-US" dirty="0"/>
          </a:p>
        </p:txBody>
      </p:sp>
      <p:sp>
        <p:nvSpPr>
          <p:cNvPr id="3" name="Content Placeholder 2">
            <a:extLst>
              <a:ext uri="{FF2B5EF4-FFF2-40B4-BE49-F238E27FC236}">
                <a16:creationId xmlns:a16="http://schemas.microsoft.com/office/drawing/2014/main" id="{5AF03329-E85A-44FB-887F-0000BED4E032}"/>
              </a:ext>
            </a:extLst>
          </p:cNvPr>
          <p:cNvSpPr>
            <a:spLocks noGrp="1"/>
          </p:cNvSpPr>
          <p:nvPr>
            <p:ph idx="1"/>
          </p:nvPr>
        </p:nvSpPr>
        <p:spPr>
          <a:xfrm>
            <a:off x="838201" y="1825625"/>
            <a:ext cx="5145350" cy="4184558"/>
          </a:xfrm>
        </p:spPr>
        <p:txBody>
          <a:bodyPr>
            <a:normAutofit/>
          </a:bodyPr>
          <a:lstStyle/>
          <a:p>
            <a:r>
              <a:rPr lang="en-US" sz="2200"/>
              <a:t>This method is used where the data is missing due to some cause. That is the data is not missing because of being completely random.</a:t>
            </a:r>
          </a:p>
          <a:p>
            <a:endParaRPr lang="en-US" sz="2200"/>
          </a:p>
          <a:p>
            <a:r>
              <a:rPr lang="en-US" sz="2200"/>
              <a:t>Here a new feature is created in the dataframe , in that feature 1 is stored for missing value and 0 is stored otherwise.</a:t>
            </a:r>
          </a:p>
          <a:p>
            <a:endParaRPr lang="en-US" sz="2200"/>
          </a:p>
          <a:p>
            <a:r>
              <a:rPr lang="en-US" sz="2200">
                <a:effectLst/>
                <a:latin typeface="Calibri" panose="020F0502020204030204" pitchFamily="34" charset="0"/>
                <a:ea typeface="Calibri" panose="020F0502020204030204" pitchFamily="34" charset="0"/>
                <a:cs typeface="Times New Roman" panose="02020603050405020304" pitchFamily="18" charset="0"/>
              </a:rPr>
              <a:t>Df[‘C_NAN’] = np.where(df[‘C’].isnull(),1,0)</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F8D1C5BC-D6B5-4F28-9FC2-659D34328195}"/>
              </a:ext>
            </a:extLst>
          </p:cNvPr>
          <p:cNvSpPr txBox="1">
            <a:spLocks/>
          </p:cNvSpPr>
          <p:nvPr/>
        </p:nvSpPr>
        <p:spPr>
          <a:xfrm>
            <a:off x="5983551" y="1825625"/>
            <a:ext cx="5145350" cy="41845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a:t>Advantages:</a:t>
            </a:r>
          </a:p>
          <a:p>
            <a:r>
              <a:rPr lang="en-US" sz="2200">
                <a:latin typeface="Calibri" panose="020F0502020204030204" pitchFamily="34" charset="0"/>
                <a:ea typeface="Calibri" panose="020F0502020204030204" pitchFamily="34" charset="0"/>
                <a:cs typeface="Times New Roman" panose="02020603050405020304" pitchFamily="18" charset="0"/>
              </a:rPr>
              <a:t>Easy to implement</a:t>
            </a:r>
          </a:p>
          <a:p>
            <a:r>
              <a:rPr lang="en-US" sz="2200">
                <a:latin typeface="Calibri" panose="020F0502020204030204" pitchFamily="34" charset="0"/>
                <a:ea typeface="Calibri" panose="020F0502020204030204" pitchFamily="34" charset="0"/>
                <a:cs typeface="Times New Roman" panose="02020603050405020304" pitchFamily="18" charset="0"/>
              </a:rPr>
              <a:t>Captures the missingness of the values</a:t>
            </a:r>
          </a:p>
          <a:p>
            <a:endParaRPr lang="en-US" sz="2200">
              <a:latin typeface="Calibri" panose="020F0502020204030204" pitchFamily="34" charset="0"/>
              <a:ea typeface="Calibri" panose="020F0502020204030204" pitchFamily="34" charset="0"/>
              <a:cs typeface="Times New Roman" panose="02020603050405020304" pitchFamily="18" charset="0"/>
            </a:endParaRPr>
          </a:p>
          <a:p>
            <a:r>
              <a:rPr lang="en-US" sz="2200">
                <a:latin typeface="Calibri" panose="020F0502020204030204" pitchFamily="34" charset="0"/>
                <a:ea typeface="Calibri" panose="020F0502020204030204" pitchFamily="34" charset="0"/>
                <a:cs typeface="Times New Roman" panose="02020603050405020304" pitchFamily="18" charset="0"/>
              </a:rPr>
              <a:t>Disadvantage:</a:t>
            </a:r>
          </a:p>
          <a:p>
            <a:r>
              <a:rPr lang="en-US" sz="2200">
                <a:latin typeface="Calibri" panose="020F0502020204030204" pitchFamily="34" charset="0"/>
                <a:ea typeface="Calibri" panose="020F0502020204030204" pitchFamily="34" charset="0"/>
                <a:cs typeface="Times New Roman" panose="02020603050405020304" pitchFamily="18" charset="0"/>
              </a:rPr>
              <a:t>Increases the features of the dataset</a:t>
            </a:r>
            <a:endParaRPr lang="en-US" sz="2200" dirty="0">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1219FA14-85D8-191D-D0E7-260FB3BF7038}"/>
                  </a:ext>
                </a:extLst>
              </p14:cNvPr>
              <p14:cNvContentPartPr/>
              <p14:nvPr/>
            </p14:nvContentPartPr>
            <p14:xfrm>
              <a:off x="709560" y="1288440"/>
              <a:ext cx="11284200" cy="5520960"/>
            </p14:xfrm>
          </p:contentPart>
        </mc:Choice>
        <mc:Fallback xmlns="">
          <p:pic>
            <p:nvPicPr>
              <p:cNvPr id="4" name="Ink 3">
                <a:extLst>
                  <a:ext uri="{FF2B5EF4-FFF2-40B4-BE49-F238E27FC236}">
                    <a16:creationId xmlns:a16="http://schemas.microsoft.com/office/drawing/2014/main" id="{1219FA14-85D8-191D-D0E7-260FB3BF7038}"/>
                  </a:ext>
                </a:extLst>
              </p:cNvPr>
              <p:cNvPicPr/>
              <p:nvPr/>
            </p:nvPicPr>
            <p:blipFill>
              <a:blip r:embed="rId3"/>
              <a:stretch>
                <a:fillRect/>
              </a:stretch>
            </p:blipFill>
            <p:spPr>
              <a:xfrm>
                <a:off x="700200" y="1279080"/>
                <a:ext cx="11302920" cy="5539680"/>
              </a:xfrm>
              <a:prstGeom prst="rect">
                <a:avLst/>
              </a:prstGeom>
            </p:spPr>
          </p:pic>
        </mc:Fallback>
      </mc:AlternateContent>
    </p:spTree>
    <p:extLst>
      <p:ext uri="{BB962C8B-B14F-4D97-AF65-F5344CB8AC3E}">
        <p14:creationId xmlns:p14="http://schemas.microsoft.com/office/powerpoint/2010/main" val="3735662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5554D-E218-4D3B-A0C4-311297579E7D}"/>
              </a:ext>
            </a:extLst>
          </p:cNvPr>
          <p:cNvSpPr>
            <a:spLocks noGrp="1"/>
          </p:cNvSpPr>
          <p:nvPr>
            <p:ph type="title"/>
          </p:nvPr>
        </p:nvSpPr>
        <p:spPr/>
        <p:txBody>
          <a:bodyPr/>
          <a:lstStyle/>
          <a:p>
            <a:r>
              <a:rPr lang="en-US"/>
              <a:t>End of distribution</a:t>
            </a:r>
            <a:endParaRPr lang="en-US" dirty="0"/>
          </a:p>
        </p:txBody>
      </p:sp>
      <p:sp>
        <p:nvSpPr>
          <p:cNvPr id="3" name="Content Placeholder 2">
            <a:extLst>
              <a:ext uri="{FF2B5EF4-FFF2-40B4-BE49-F238E27FC236}">
                <a16:creationId xmlns:a16="http://schemas.microsoft.com/office/drawing/2014/main" id="{F528BB55-EC05-4D8A-ABD1-36E24F081C97}"/>
              </a:ext>
            </a:extLst>
          </p:cNvPr>
          <p:cNvSpPr>
            <a:spLocks noGrp="1"/>
          </p:cNvSpPr>
          <p:nvPr>
            <p:ph idx="1"/>
          </p:nvPr>
        </p:nvSpPr>
        <p:spPr/>
        <p:txBody>
          <a:bodyPr/>
          <a:lstStyle/>
          <a:p>
            <a:r>
              <a:rPr lang="en-US" dirty="0"/>
              <a:t>This is a special method , where the aim is to fill the missing values with some extreme value of the feature. </a:t>
            </a:r>
          </a:p>
          <a:p>
            <a:r>
              <a:rPr lang="en-US" dirty="0"/>
              <a:t>This method is specifically helpful when there are more extreme values in the dataset and the aim is to include those values in the model.</a:t>
            </a:r>
          </a:p>
          <a:p>
            <a:endParaRPr lang="en-US" dirty="0"/>
          </a:p>
          <a:p>
            <a:r>
              <a:rPr lang="en-US" dirty="0"/>
              <a:t>To find the extreme values use : Mean + /- 3* standard deviation </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4FF41B76-97D8-48E8-004D-3966C714EC88}"/>
                  </a:ext>
                </a:extLst>
              </p14:cNvPr>
              <p14:cNvContentPartPr/>
              <p14:nvPr/>
            </p14:nvContentPartPr>
            <p14:xfrm>
              <a:off x="662040" y="158040"/>
              <a:ext cx="11518560" cy="4991400"/>
            </p14:xfrm>
          </p:contentPart>
        </mc:Choice>
        <mc:Fallback xmlns="">
          <p:pic>
            <p:nvPicPr>
              <p:cNvPr id="4" name="Ink 3">
                <a:extLst>
                  <a:ext uri="{FF2B5EF4-FFF2-40B4-BE49-F238E27FC236}">
                    <a16:creationId xmlns:a16="http://schemas.microsoft.com/office/drawing/2014/main" id="{4FF41B76-97D8-48E8-004D-3966C714EC88}"/>
                  </a:ext>
                </a:extLst>
              </p:cNvPr>
              <p:cNvPicPr/>
              <p:nvPr/>
            </p:nvPicPr>
            <p:blipFill>
              <a:blip r:embed="rId3"/>
              <a:stretch>
                <a:fillRect/>
              </a:stretch>
            </p:blipFill>
            <p:spPr>
              <a:xfrm>
                <a:off x="652680" y="148680"/>
                <a:ext cx="11537280" cy="5010120"/>
              </a:xfrm>
              <a:prstGeom prst="rect">
                <a:avLst/>
              </a:prstGeom>
            </p:spPr>
          </p:pic>
        </mc:Fallback>
      </mc:AlternateContent>
    </p:spTree>
    <p:extLst>
      <p:ext uri="{BB962C8B-B14F-4D97-AF65-F5344CB8AC3E}">
        <p14:creationId xmlns:p14="http://schemas.microsoft.com/office/powerpoint/2010/main" val="6698057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1604</TotalTime>
  <Words>1397</Words>
  <Application>Microsoft Macintosh PowerPoint</Application>
  <PresentationFormat>Widescreen</PresentationFormat>
  <Paragraphs>126</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Office Theme</vt:lpstr>
      <vt:lpstr>Data Preprocessing</vt:lpstr>
      <vt:lpstr>Preprocessing</vt:lpstr>
      <vt:lpstr>Steps involved in preprocessing</vt:lpstr>
      <vt:lpstr>Handling missing values</vt:lpstr>
      <vt:lpstr>Methods of handling missing values</vt:lpstr>
      <vt:lpstr>Mean / Median/ Mode imputation</vt:lpstr>
      <vt:lpstr>Random Sample Imputation</vt:lpstr>
      <vt:lpstr>Capturing NaN value with a new feature</vt:lpstr>
      <vt:lpstr>End of distribution</vt:lpstr>
      <vt:lpstr>Arbitrary value imputation</vt:lpstr>
      <vt:lpstr>Frequent category imputation</vt:lpstr>
      <vt:lpstr>Treat NaN as new category</vt:lpstr>
      <vt:lpstr>Using KNN imputation</vt:lpstr>
      <vt:lpstr>Drop all NaN values</vt:lpstr>
      <vt:lpstr>Handling Outliers</vt:lpstr>
      <vt:lpstr>Methods to handle outliers</vt:lpstr>
      <vt:lpstr>IQR method</vt:lpstr>
      <vt:lpstr>Z score method (Gaussian distribution)</vt:lpstr>
      <vt:lpstr>Feature Scaling</vt:lpstr>
      <vt:lpstr>Different methods of feature scaling</vt:lpstr>
      <vt:lpstr>Absolute Maximum Scaling</vt:lpstr>
      <vt:lpstr>Min-max scaler</vt:lpstr>
      <vt:lpstr>Normalization</vt:lpstr>
      <vt:lpstr>Standardization</vt:lpstr>
      <vt:lpstr>Robust scaling</vt:lpstr>
      <vt:lpstr>PowerPoint Presentation</vt:lpstr>
      <vt:lpstr>Encoding the dataset</vt:lpstr>
      <vt:lpstr>Methods of encoding</vt:lpstr>
      <vt:lpstr>PowerPoint Presentation</vt:lpstr>
      <vt:lpstr>PowerPoint Presentation</vt:lpstr>
      <vt:lpstr>PowerPoint Presentation</vt:lpstr>
      <vt:lpstr>Curse of Dimensionality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Prerprocessing</dc:title>
  <dc:creator>Amrita</dc:creator>
  <cp:lastModifiedBy>Microsoft Office User</cp:lastModifiedBy>
  <cp:revision>24</cp:revision>
  <dcterms:created xsi:type="dcterms:W3CDTF">2022-01-14T08:40:33Z</dcterms:created>
  <dcterms:modified xsi:type="dcterms:W3CDTF">2023-05-06T06:07:35Z</dcterms:modified>
</cp:coreProperties>
</file>