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ink/ink1.xml" ContentType="application/inkml+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7" r:id="rId10"/>
    <p:sldId id="270" r:id="rId11"/>
    <p:sldId id="271" r:id="rId12"/>
    <p:sldId id="268" r:id="rId13"/>
    <p:sldId id="263" r:id="rId14"/>
    <p:sldId id="269" r:id="rId15"/>
    <p:sldId id="264" r:id="rId16"/>
    <p:sldId id="274" r:id="rId17"/>
    <p:sldId id="265" r:id="rId18"/>
    <p:sldId id="272" r:id="rId19"/>
    <p:sldId id="273"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1" d="100"/>
          <a:sy n="111" d="100"/>
        </p:scale>
        <p:origin x="67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3C63A4-50ED-417A-AB16-E6FDD32C40CC}"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n-US"/>
        </a:p>
      </dgm:t>
    </dgm:pt>
    <dgm:pt modelId="{23795AB4-6818-4D65-8AB6-950CB8CA5AF2}">
      <dgm:prSet phldrT="[Text]"/>
      <dgm:spPr/>
      <dgm:t>
        <a:bodyPr/>
        <a:lstStyle/>
        <a:p>
          <a:r>
            <a:rPr lang="en-US" dirty="0"/>
            <a:t>Ensemble</a:t>
          </a:r>
        </a:p>
      </dgm:t>
    </dgm:pt>
    <dgm:pt modelId="{7942313C-5C08-4D12-A021-DA32FD4EA5FB}" type="parTrans" cxnId="{6F588B29-7BB6-4D49-BDF8-9262B2601899}">
      <dgm:prSet/>
      <dgm:spPr/>
      <dgm:t>
        <a:bodyPr/>
        <a:lstStyle/>
        <a:p>
          <a:endParaRPr lang="en-US"/>
        </a:p>
      </dgm:t>
    </dgm:pt>
    <dgm:pt modelId="{A6E0FAAF-9DDA-41A1-9215-604E883C685D}" type="sibTrans" cxnId="{6F588B29-7BB6-4D49-BDF8-9262B2601899}">
      <dgm:prSet/>
      <dgm:spPr/>
      <dgm:t>
        <a:bodyPr/>
        <a:lstStyle/>
        <a:p>
          <a:endParaRPr lang="en-US"/>
        </a:p>
      </dgm:t>
    </dgm:pt>
    <dgm:pt modelId="{2A7C0345-1323-409A-BFF2-106C2A20B511}">
      <dgm:prSet phldrT="[Text]"/>
      <dgm:spPr/>
      <dgm:t>
        <a:bodyPr/>
        <a:lstStyle/>
        <a:p>
          <a:r>
            <a:rPr lang="en-US" dirty="0"/>
            <a:t>Bagging/ Bootstrap (Parallel)</a:t>
          </a:r>
        </a:p>
      </dgm:t>
    </dgm:pt>
    <dgm:pt modelId="{BF8B0992-DC05-453B-846F-4386610C5D5C}" type="parTrans" cxnId="{9C5B8C4B-4901-4C89-9F48-862D3F4B63AC}">
      <dgm:prSet/>
      <dgm:spPr/>
      <dgm:t>
        <a:bodyPr/>
        <a:lstStyle/>
        <a:p>
          <a:endParaRPr lang="en-US"/>
        </a:p>
      </dgm:t>
    </dgm:pt>
    <dgm:pt modelId="{2DC617E6-7265-4944-A022-FE961BF1C812}" type="sibTrans" cxnId="{9C5B8C4B-4901-4C89-9F48-862D3F4B63AC}">
      <dgm:prSet/>
      <dgm:spPr/>
      <dgm:t>
        <a:bodyPr/>
        <a:lstStyle/>
        <a:p>
          <a:endParaRPr lang="en-US"/>
        </a:p>
      </dgm:t>
    </dgm:pt>
    <dgm:pt modelId="{7803B5BA-6288-4CD7-B8DB-9BF1845E4095}">
      <dgm:prSet phldrT="[Text]"/>
      <dgm:spPr/>
      <dgm:t>
        <a:bodyPr/>
        <a:lstStyle/>
        <a:p>
          <a:r>
            <a:rPr lang="en-US" dirty="0"/>
            <a:t>Boosting (sequential)</a:t>
          </a:r>
        </a:p>
      </dgm:t>
    </dgm:pt>
    <dgm:pt modelId="{4CEB9966-4632-4B6E-ABF0-571075782A84}" type="parTrans" cxnId="{5725848A-F62B-4216-BF78-66B9534783F5}">
      <dgm:prSet/>
      <dgm:spPr/>
      <dgm:t>
        <a:bodyPr/>
        <a:lstStyle/>
        <a:p>
          <a:endParaRPr lang="en-US"/>
        </a:p>
      </dgm:t>
    </dgm:pt>
    <dgm:pt modelId="{F2115A22-62FC-4327-B9C2-1327E7740030}" type="sibTrans" cxnId="{5725848A-F62B-4216-BF78-66B9534783F5}">
      <dgm:prSet/>
      <dgm:spPr/>
      <dgm:t>
        <a:bodyPr/>
        <a:lstStyle/>
        <a:p>
          <a:endParaRPr lang="en-US"/>
        </a:p>
      </dgm:t>
    </dgm:pt>
    <dgm:pt modelId="{817AB517-B650-49D1-9616-74CE305D307F}" type="pres">
      <dgm:prSet presAssocID="{043C63A4-50ED-417A-AB16-E6FDD32C40CC}" presName="hierChild1" presStyleCnt="0">
        <dgm:presLayoutVars>
          <dgm:orgChart val="1"/>
          <dgm:chPref val="1"/>
          <dgm:dir/>
          <dgm:animOne val="branch"/>
          <dgm:animLvl val="lvl"/>
          <dgm:resizeHandles/>
        </dgm:presLayoutVars>
      </dgm:prSet>
      <dgm:spPr/>
    </dgm:pt>
    <dgm:pt modelId="{B9C4B7E3-0E04-4A57-8827-ED714D01F369}" type="pres">
      <dgm:prSet presAssocID="{23795AB4-6818-4D65-8AB6-950CB8CA5AF2}" presName="hierRoot1" presStyleCnt="0">
        <dgm:presLayoutVars>
          <dgm:hierBranch val="init"/>
        </dgm:presLayoutVars>
      </dgm:prSet>
      <dgm:spPr/>
    </dgm:pt>
    <dgm:pt modelId="{5E452DCB-2BF5-4837-B21C-9CE834EFEF92}" type="pres">
      <dgm:prSet presAssocID="{23795AB4-6818-4D65-8AB6-950CB8CA5AF2}" presName="rootComposite1" presStyleCnt="0"/>
      <dgm:spPr/>
    </dgm:pt>
    <dgm:pt modelId="{9338BFF1-F11D-45CD-9B45-D1CB5D95AB02}" type="pres">
      <dgm:prSet presAssocID="{23795AB4-6818-4D65-8AB6-950CB8CA5AF2}" presName="rootText1" presStyleLbl="node0" presStyleIdx="0" presStyleCnt="1">
        <dgm:presLayoutVars>
          <dgm:chPref val="3"/>
        </dgm:presLayoutVars>
      </dgm:prSet>
      <dgm:spPr/>
    </dgm:pt>
    <dgm:pt modelId="{FCF1E87E-5C83-4B1B-8E14-D1FCE8ACF6A6}" type="pres">
      <dgm:prSet presAssocID="{23795AB4-6818-4D65-8AB6-950CB8CA5AF2}" presName="rootConnector1" presStyleLbl="node1" presStyleIdx="0" presStyleCnt="0"/>
      <dgm:spPr/>
    </dgm:pt>
    <dgm:pt modelId="{88D9C2A0-4538-4C2E-99B7-5DC614C50CE9}" type="pres">
      <dgm:prSet presAssocID="{23795AB4-6818-4D65-8AB6-950CB8CA5AF2}" presName="hierChild2" presStyleCnt="0"/>
      <dgm:spPr/>
    </dgm:pt>
    <dgm:pt modelId="{8E9F2310-366C-4B8B-9F3B-EE1046CAF91E}" type="pres">
      <dgm:prSet presAssocID="{BF8B0992-DC05-453B-846F-4386610C5D5C}" presName="Name37" presStyleLbl="parChTrans1D2" presStyleIdx="0" presStyleCnt="2"/>
      <dgm:spPr/>
    </dgm:pt>
    <dgm:pt modelId="{57138CA8-74AB-45E4-8A59-72E81A4A9A41}" type="pres">
      <dgm:prSet presAssocID="{2A7C0345-1323-409A-BFF2-106C2A20B511}" presName="hierRoot2" presStyleCnt="0">
        <dgm:presLayoutVars>
          <dgm:hierBranch val="init"/>
        </dgm:presLayoutVars>
      </dgm:prSet>
      <dgm:spPr/>
    </dgm:pt>
    <dgm:pt modelId="{8B52FCC9-3D42-489D-B3DC-19A6CBB08BDD}" type="pres">
      <dgm:prSet presAssocID="{2A7C0345-1323-409A-BFF2-106C2A20B511}" presName="rootComposite" presStyleCnt="0"/>
      <dgm:spPr/>
    </dgm:pt>
    <dgm:pt modelId="{41CE85BB-5E24-40A6-89E2-DC1551C2AF04}" type="pres">
      <dgm:prSet presAssocID="{2A7C0345-1323-409A-BFF2-106C2A20B511}" presName="rootText" presStyleLbl="node2" presStyleIdx="0" presStyleCnt="2">
        <dgm:presLayoutVars>
          <dgm:chPref val="3"/>
        </dgm:presLayoutVars>
      </dgm:prSet>
      <dgm:spPr/>
    </dgm:pt>
    <dgm:pt modelId="{63658546-E4CC-4B5D-BA90-077DC46007A5}" type="pres">
      <dgm:prSet presAssocID="{2A7C0345-1323-409A-BFF2-106C2A20B511}" presName="rootConnector" presStyleLbl="node2" presStyleIdx="0" presStyleCnt="2"/>
      <dgm:spPr/>
    </dgm:pt>
    <dgm:pt modelId="{9D1AB4C5-88E7-47FD-8952-F3B0BC6F8E02}" type="pres">
      <dgm:prSet presAssocID="{2A7C0345-1323-409A-BFF2-106C2A20B511}" presName="hierChild4" presStyleCnt="0"/>
      <dgm:spPr/>
    </dgm:pt>
    <dgm:pt modelId="{950B99FA-9D27-4B52-9CB5-080EF461CF68}" type="pres">
      <dgm:prSet presAssocID="{2A7C0345-1323-409A-BFF2-106C2A20B511}" presName="hierChild5" presStyleCnt="0"/>
      <dgm:spPr/>
    </dgm:pt>
    <dgm:pt modelId="{847BFB60-27CF-462B-BF98-23539921A3A6}" type="pres">
      <dgm:prSet presAssocID="{4CEB9966-4632-4B6E-ABF0-571075782A84}" presName="Name37" presStyleLbl="parChTrans1D2" presStyleIdx="1" presStyleCnt="2"/>
      <dgm:spPr/>
    </dgm:pt>
    <dgm:pt modelId="{5386A5F1-1591-46B2-BEE3-C5B78BFB33EA}" type="pres">
      <dgm:prSet presAssocID="{7803B5BA-6288-4CD7-B8DB-9BF1845E4095}" presName="hierRoot2" presStyleCnt="0">
        <dgm:presLayoutVars>
          <dgm:hierBranch val="init"/>
        </dgm:presLayoutVars>
      </dgm:prSet>
      <dgm:spPr/>
    </dgm:pt>
    <dgm:pt modelId="{19B10BBE-61A7-4B48-8A82-2523E25AA0C0}" type="pres">
      <dgm:prSet presAssocID="{7803B5BA-6288-4CD7-B8DB-9BF1845E4095}" presName="rootComposite" presStyleCnt="0"/>
      <dgm:spPr/>
    </dgm:pt>
    <dgm:pt modelId="{628AE05A-8794-45C5-B271-9C49393C9F98}" type="pres">
      <dgm:prSet presAssocID="{7803B5BA-6288-4CD7-B8DB-9BF1845E4095}" presName="rootText" presStyleLbl="node2" presStyleIdx="1" presStyleCnt="2">
        <dgm:presLayoutVars>
          <dgm:chPref val="3"/>
        </dgm:presLayoutVars>
      </dgm:prSet>
      <dgm:spPr/>
    </dgm:pt>
    <dgm:pt modelId="{37A1D7DF-FB1C-4F19-B6A4-3FDD97AA4369}" type="pres">
      <dgm:prSet presAssocID="{7803B5BA-6288-4CD7-B8DB-9BF1845E4095}" presName="rootConnector" presStyleLbl="node2" presStyleIdx="1" presStyleCnt="2"/>
      <dgm:spPr/>
    </dgm:pt>
    <dgm:pt modelId="{FCF33C72-826C-4703-BB86-6E61E793A2A8}" type="pres">
      <dgm:prSet presAssocID="{7803B5BA-6288-4CD7-B8DB-9BF1845E4095}" presName="hierChild4" presStyleCnt="0"/>
      <dgm:spPr/>
    </dgm:pt>
    <dgm:pt modelId="{629BAD1B-4F89-41FC-B3D6-0D415A6A4C12}" type="pres">
      <dgm:prSet presAssocID="{7803B5BA-6288-4CD7-B8DB-9BF1845E4095}" presName="hierChild5" presStyleCnt="0"/>
      <dgm:spPr/>
    </dgm:pt>
    <dgm:pt modelId="{723D953B-A2F4-445E-ADAC-2C30122A0695}" type="pres">
      <dgm:prSet presAssocID="{23795AB4-6818-4D65-8AB6-950CB8CA5AF2}" presName="hierChild3" presStyleCnt="0"/>
      <dgm:spPr/>
    </dgm:pt>
  </dgm:ptLst>
  <dgm:cxnLst>
    <dgm:cxn modelId="{F7A0FC08-987B-4EB8-95BE-31AC7CCCE2CD}" type="presOf" srcId="{BF8B0992-DC05-453B-846F-4386610C5D5C}" destId="{8E9F2310-366C-4B8B-9F3B-EE1046CAF91E}" srcOrd="0" destOrd="0" presId="urn:microsoft.com/office/officeart/2005/8/layout/orgChart1"/>
    <dgm:cxn modelId="{C12AA40E-C3D9-484D-A6DF-FC33ACB2A98E}" type="presOf" srcId="{2A7C0345-1323-409A-BFF2-106C2A20B511}" destId="{63658546-E4CC-4B5D-BA90-077DC46007A5}" srcOrd="1" destOrd="0" presId="urn:microsoft.com/office/officeart/2005/8/layout/orgChart1"/>
    <dgm:cxn modelId="{6F588B29-7BB6-4D49-BDF8-9262B2601899}" srcId="{043C63A4-50ED-417A-AB16-E6FDD32C40CC}" destId="{23795AB4-6818-4D65-8AB6-950CB8CA5AF2}" srcOrd="0" destOrd="0" parTransId="{7942313C-5C08-4D12-A021-DA32FD4EA5FB}" sibTransId="{A6E0FAAF-9DDA-41A1-9215-604E883C685D}"/>
    <dgm:cxn modelId="{534C833F-FA80-40EF-8E97-97766AEBE3E8}" type="presOf" srcId="{043C63A4-50ED-417A-AB16-E6FDD32C40CC}" destId="{817AB517-B650-49D1-9616-74CE305D307F}" srcOrd="0" destOrd="0" presId="urn:microsoft.com/office/officeart/2005/8/layout/orgChart1"/>
    <dgm:cxn modelId="{24FBEA46-A97C-4E4F-A9AA-F7C08855D8B7}" type="presOf" srcId="{7803B5BA-6288-4CD7-B8DB-9BF1845E4095}" destId="{37A1D7DF-FB1C-4F19-B6A4-3FDD97AA4369}" srcOrd="1" destOrd="0" presId="urn:microsoft.com/office/officeart/2005/8/layout/orgChart1"/>
    <dgm:cxn modelId="{9C5B8C4B-4901-4C89-9F48-862D3F4B63AC}" srcId="{23795AB4-6818-4D65-8AB6-950CB8CA5AF2}" destId="{2A7C0345-1323-409A-BFF2-106C2A20B511}" srcOrd="0" destOrd="0" parTransId="{BF8B0992-DC05-453B-846F-4386610C5D5C}" sibTransId="{2DC617E6-7265-4944-A022-FE961BF1C812}"/>
    <dgm:cxn modelId="{DF8BE162-A40B-4B36-892D-8EE868FB8912}" type="presOf" srcId="{23795AB4-6818-4D65-8AB6-950CB8CA5AF2}" destId="{9338BFF1-F11D-45CD-9B45-D1CB5D95AB02}" srcOrd="0" destOrd="0" presId="urn:microsoft.com/office/officeart/2005/8/layout/orgChart1"/>
    <dgm:cxn modelId="{396A6D68-8E2F-4A31-B01F-B154DFF0F5F3}" type="presOf" srcId="{23795AB4-6818-4D65-8AB6-950CB8CA5AF2}" destId="{FCF1E87E-5C83-4B1B-8E14-D1FCE8ACF6A6}" srcOrd="1" destOrd="0" presId="urn:microsoft.com/office/officeart/2005/8/layout/orgChart1"/>
    <dgm:cxn modelId="{1446CD69-141E-420D-8B41-BA425A89F33B}" type="presOf" srcId="{4CEB9966-4632-4B6E-ABF0-571075782A84}" destId="{847BFB60-27CF-462B-BF98-23539921A3A6}" srcOrd="0" destOrd="0" presId="urn:microsoft.com/office/officeart/2005/8/layout/orgChart1"/>
    <dgm:cxn modelId="{C502E480-7BD1-45B4-A093-61C5FD11D355}" type="presOf" srcId="{2A7C0345-1323-409A-BFF2-106C2A20B511}" destId="{41CE85BB-5E24-40A6-89E2-DC1551C2AF04}" srcOrd="0" destOrd="0" presId="urn:microsoft.com/office/officeart/2005/8/layout/orgChart1"/>
    <dgm:cxn modelId="{5725848A-F62B-4216-BF78-66B9534783F5}" srcId="{23795AB4-6818-4D65-8AB6-950CB8CA5AF2}" destId="{7803B5BA-6288-4CD7-B8DB-9BF1845E4095}" srcOrd="1" destOrd="0" parTransId="{4CEB9966-4632-4B6E-ABF0-571075782A84}" sibTransId="{F2115A22-62FC-4327-B9C2-1327E7740030}"/>
    <dgm:cxn modelId="{7A9795FD-363A-47B0-848D-FE6B313666F3}" type="presOf" srcId="{7803B5BA-6288-4CD7-B8DB-9BF1845E4095}" destId="{628AE05A-8794-45C5-B271-9C49393C9F98}" srcOrd="0" destOrd="0" presId="urn:microsoft.com/office/officeart/2005/8/layout/orgChart1"/>
    <dgm:cxn modelId="{FBE6CE9F-1A27-4D76-A276-A4918FDA1D3D}" type="presParOf" srcId="{817AB517-B650-49D1-9616-74CE305D307F}" destId="{B9C4B7E3-0E04-4A57-8827-ED714D01F369}" srcOrd="0" destOrd="0" presId="urn:microsoft.com/office/officeart/2005/8/layout/orgChart1"/>
    <dgm:cxn modelId="{C573FDC2-E409-4A8F-A72B-8CF19C1D5E0E}" type="presParOf" srcId="{B9C4B7E3-0E04-4A57-8827-ED714D01F369}" destId="{5E452DCB-2BF5-4837-B21C-9CE834EFEF92}" srcOrd="0" destOrd="0" presId="urn:microsoft.com/office/officeart/2005/8/layout/orgChart1"/>
    <dgm:cxn modelId="{B5D8742A-7A67-42B5-80B0-461CE62BA126}" type="presParOf" srcId="{5E452DCB-2BF5-4837-B21C-9CE834EFEF92}" destId="{9338BFF1-F11D-45CD-9B45-D1CB5D95AB02}" srcOrd="0" destOrd="0" presId="urn:microsoft.com/office/officeart/2005/8/layout/orgChart1"/>
    <dgm:cxn modelId="{E0B5D863-1F37-4D63-9B61-60A8ABFCA068}" type="presParOf" srcId="{5E452DCB-2BF5-4837-B21C-9CE834EFEF92}" destId="{FCF1E87E-5C83-4B1B-8E14-D1FCE8ACF6A6}" srcOrd="1" destOrd="0" presId="urn:microsoft.com/office/officeart/2005/8/layout/orgChart1"/>
    <dgm:cxn modelId="{55DDE0BC-0059-471E-851B-D1569A4749F5}" type="presParOf" srcId="{B9C4B7E3-0E04-4A57-8827-ED714D01F369}" destId="{88D9C2A0-4538-4C2E-99B7-5DC614C50CE9}" srcOrd="1" destOrd="0" presId="urn:microsoft.com/office/officeart/2005/8/layout/orgChart1"/>
    <dgm:cxn modelId="{5E141E98-F1F4-4040-887D-8AFA1B4803B7}" type="presParOf" srcId="{88D9C2A0-4538-4C2E-99B7-5DC614C50CE9}" destId="{8E9F2310-366C-4B8B-9F3B-EE1046CAF91E}" srcOrd="0" destOrd="0" presId="urn:microsoft.com/office/officeart/2005/8/layout/orgChart1"/>
    <dgm:cxn modelId="{6B7447F0-9781-41B5-BF53-A2384599C567}" type="presParOf" srcId="{88D9C2A0-4538-4C2E-99B7-5DC614C50CE9}" destId="{57138CA8-74AB-45E4-8A59-72E81A4A9A41}" srcOrd="1" destOrd="0" presId="urn:microsoft.com/office/officeart/2005/8/layout/orgChart1"/>
    <dgm:cxn modelId="{F554255E-C6FE-40B2-91AC-5573ADEEBE2E}" type="presParOf" srcId="{57138CA8-74AB-45E4-8A59-72E81A4A9A41}" destId="{8B52FCC9-3D42-489D-B3DC-19A6CBB08BDD}" srcOrd="0" destOrd="0" presId="urn:microsoft.com/office/officeart/2005/8/layout/orgChart1"/>
    <dgm:cxn modelId="{BC3AECA6-1A4E-4CA8-987C-789FC8E6DDD9}" type="presParOf" srcId="{8B52FCC9-3D42-489D-B3DC-19A6CBB08BDD}" destId="{41CE85BB-5E24-40A6-89E2-DC1551C2AF04}" srcOrd="0" destOrd="0" presId="urn:microsoft.com/office/officeart/2005/8/layout/orgChart1"/>
    <dgm:cxn modelId="{A9EEEB06-E89F-49BD-AD35-DA53920B1483}" type="presParOf" srcId="{8B52FCC9-3D42-489D-B3DC-19A6CBB08BDD}" destId="{63658546-E4CC-4B5D-BA90-077DC46007A5}" srcOrd="1" destOrd="0" presId="urn:microsoft.com/office/officeart/2005/8/layout/orgChart1"/>
    <dgm:cxn modelId="{26D6CF1E-F3E6-4EB8-A288-B766770E783B}" type="presParOf" srcId="{57138CA8-74AB-45E4-8A59-72E81A4A9A41}" destId="{9D1AB4C5-88E7-47FD-8952-F3B0BC6F8E02}" srcOrd="1" destOrd="0" presId="urn:microsoft.com/office/officeart/2005/8/layout/orgChart1"/>
    <dgm:cxn modelId="{31E5709D-1D82-45E1-9A64-DE27C48A0F5C}" type="presParOf" srcId="{57138CA8-74AB-45E4-8A59-72E81A4A9A41}" destId="{950B99FA-9D27-4B52-9CB5-080EF461CF68}" srcOrd="2" destOrd="0" presId="urn:microsoft.com/office/officeart/2005/8/layout/orgChart1"/>
    <dgm:cxn modelId="{17FC5D7D-2AFC-449A-9393-6F6089F45226}" type="presParOf" srcId="{88D9C2A0-4538-4C2E-99B7-5DC614C50CE9}" destId="{847BFB60-27CF-462B-BF98-23539921A3A6}" srcOrd="2" destOrd="0" presId="urn:microsoft.com/office/officeart/2005/8/layout/orgChart1"/>
    <dgm:cxn modelId="{F8351BE7-6C0F-47E7-9F15-AEB8C8DBFE42}" type="presParOf" srcId="{88D9C2A0-4538-4C2E-99B7-5DC614C50CE9}" destId="{5386A5F1-1591-46B2-BEE3-C5B78BFB33EA}" srcOrd="3" destOrd="0" presId="urn:microsoft.com/office/officeart/2005/8/layout/orgChart1"/>
    <dgm:cxn modelId="{0AACFE21-7472-4194-B2CF-14962AFF1726}" type="presParOf" srcId="{5386A5F1-1591-46B2-BEE3-C5B78BFB33EA}" destId="{19B10BBE-61A7-4B48-8A82-2523E25AA0C0}" srcOrd="0" destOrd="0" presId="urn:microsoft.com/office/officeart/2005/8/layout/orgChart1"/>
    <dgm:cxn modelId="{EB2F739D-5FCF-49A6-8F47-DF8F135D4ACB}" type="presParOf" srcId="{19B10BBE-61A7-4B48-8A82-2523E25AA0C0}" destId="{628AE05A-8794-45C5-B271-9C49393C9F98}" srcOrd="0" destOrd="0" presId="urn:microsoft.com/office/officeart/2005/8/layout/orgChart1"/>
    <dgm:cxn modelId="{C318BA89-71B6-4517-ADA1-0231CA3BB4CE}" type="presParOf" srcId="{19B10BBE-61A7-4B48-8A82-2523E25AA0C0}" destId="{37A1D7DF-FB1C-4F19-B6A4-3FDD97AA4369}" srcOrd="1" destOrd="0" presId="urn:microsoft.com/office/officeart/2005/8/layout/orgChart1"/>
    <dgm:cxn modelId="{8700EEE3-900E-49C9-9D03-9EED7BDA8EBC}" type="presParOf" srcId="{5386A5F1-1591-46B2-BEE3-C5B78BFB33EA}" destId="{FCF33C72-826C-4703-BB86-6E61E793A2A8}" srcOrd="1" destOrd="0" presId="urn:microsoft.com/office/officeart/2005/8/layout/orgChart1"/>
    <dgm:cxn modelId="{804CB662-00E2-4249-BC1B-AEBB408C88A3}" type="presParOf" srcId="{5386A5F1-1591-46B2-BEE3-C5B78BFB33EA}" destId="{629BAD1B-4F89-41FC-B3D6-0D415A6A4C12}" srcOrd="2" destOrd="0" presId="urn:microsoft.com/office/officeart/2005/8/layout/orgChart1"/>
    <dgm:cxn modelId="{47018B68-CC1A-41C1-A970-C5D7EA35C3B2}" type="presParOf" srcId="{B9C4B7E3-0E04-4A57-8827-ED714D01F369}" destId="{723D953B-A2F4-445E-ADAC-2C30122A069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1C08F9-F557-45EE-826C-A85A08E0F821}"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US"/>
        </a:p>
      </dgm:t>
    </dgm:pt>
    <dgm:pt modelId="{25DE16B1-D4D0-4D5E-AFB9-67559893D6A8}">
      <dgm:prSet phldrT="[Text]"/>
      <dgm:spPr/>
      <dgm:t>
        <a:bodyPr/>
        <a:lstStyle/>
        <a:p>
          <a:r>
            <a:rPr lang="en-US" dirty="0"/>
            <a:t>Main Data</a:t>
          </a:r>
        </a:p>
        <a:p>
          <a:r>
            <a:rPr lang="en-US" dirty="0"/>
            <a:t>M x N</a:t>
          </a:r>
        </a:p>
      </dgm:t>
    </dgm:pt>
    <dgm:pt modelId="{773ABF43-CAA2-492F-B12B-0C243BAE9390}" type="parTrans" cxnId="{76B1C1E2-B268-48BE-99A9-76224744DD55}">
      <dgm:prSet/>
      <dgm:spPr/>
      <dgm:t>
        <a:bodyPr/>
        <a:lstStyle/>
        <a:p>
          <a:endParaRPr lang="en-US"/>
        </a:p>
      </dgm:t>
    </dgm:pt>
    <dgm:pt modelId="{FA5B9FF4-FC66-46F0-9FDC-C4294F76D7C6}" type="sibTrans" cxnId="{76B1C1E2-B268-48BE-99A9-76224744DD55}">
      <dgm:prSet/>
      <dgm:spPr/>
      <dgm:t>
        <a:bodyPr/>
        <a:lstStyle/>
        <a:p>
          <a:endParaRPr lang="en-US"/>
        </a:p>
      </dgm:t>
    </dgm:pt>
    <dgm:pt modelId="{2083CDAD-5976-4EB9-892F-B62029E539B4}">
      <dgm:prSet phldrT="[Text]"/>
      <dgm:spPr/>
      <dgm:t>
        <a:bodyPr/>
        <a:lstStyle/>
        <a:p>
          <a:r>
            <a:rPr lang="en-US" dirty="0"/>
            <a:t>DT1:</a:t>
          </a:r>
        </a:p>
        <a:p>
          <a:r>
            <a:rPr lang="en-US" dirty="0"/>
            <a:t>m1 x n1 </a:t>
          </a:r>
        </a:p>
      </dgm:t>
    </dgm:pt>
    <dgm:pt modelId="{7F177BA9-FA52-48EC-9CA5-4902C03226BC}" type="parTrans" cxnId="{F359A462-A1EC-434E-92DD-DD692FEBE61C}">
      <dgm:prSet/>
      <dgm:spPr/>
      <dgm:t>
        <a:bodyPr/>
        <a:lstStyle/>
        <a:p>
          <a:endParaRPr lang="en-US"/>
        </a:p>
      </dgm:t>
    </dgm:pt>
    <dgm:pt modelId="{AAD7CD53-54C8-4349-9B55-3F7C833A2359}" type="sibTrans" cxnId="{F359A462-A1EC-434E-92DD-DD692FEBE61C}">
      <dgm:prSet/>
      <dgm:spPr/>
      <dgm:t>
        <a:bodyPr/>
        <a:lstStyle/>
        <a:p>
          <a:endParaRPr lang="en-US"/>
        </a:p>
      </dgm:t>
    </dgm:pt>
    <dgm:pt modelId="{74883948-9BAC-42E1-BE90-15924B452292}">
      <dgm:prSet phldrT="[Text]"/>
      <dgm:spPr/>
      <dgm:t>
        <a:bodyPr/>
        <a:lstStyle/>
        <a:p>
          <a:r>
            <a:rPr lang="en-US" dirty="0"/>
            <a:t>DT2:</a:t>
          </a:r>
        </a:p>
        <a:p>
          <a:r>
            <a:rPr lang="en-US" dirty="0"/>
            <a:t>m2 x n2</a:t>
          </a:r>
        </a:p>
      </dgm:t>
    </dgm:pt>
    <dgm:pt modelId="{AAD756F1-97B9-4565-9C8A-2A18BF085ABA}" type="parTrans" cxnId="{B7034722-479F-4640-9564-43743956A0AE}">
      <dgm:prSet/>
      <dgm:spPr/>
      <dgm:t>
        <a:bodyPr/>
        <a:lstStyle/>
        <a:p>
          <a:endParaRPr lang="en-US"/>
        </a:p>
      </dgm:t>
    </dgm:pt>
    <dgm:pt modelId="{E9852D72-9B6B-4AFE-AE3D-4542026538C4}" type="sibTrans" cxnId="{B7034722-479F-4640-9564-43743956A0AE}">
      <dgm:prSet/>
      <dgm:spPr/>
      <dgm:t>
        <a:bodyPr/>
        <a:lstStyle/>
        <a:p>
          <a:endParaRPr lang="en-US"/>
        </a:p>
      </dgm:t>
    </dgm:pt>
    <dgm:pt modelId="{0AA0CE6A-E8B7-4805-B69E-416DA5338995}">
      <dgm:prSet phldrT="[Text]"/>
      <dgm:spPr/>
      <dgm:t>
        <a:bodyPr/>
        <a:lstStyle/>
        <a:p>
          <a:r>
            <a:rPr lang="en-US" dirty="0"/>
            <a:t>DT3:</a:t>
          </a:r>
        </a:p>
        <a:p>
          <a:r>
            <a:rPr lang="en-US" dirty="0"/>
            <a:t>m3 x n3</a:t>
          </a:r>
        </a:p>
      </dgm:t>
    </dgm:pt>
    <dgm:pt modelId="{87B439C0-7EC8-4704-930E-D56F5AFACF52}" type="parTrans" cxnId="{561C5B92-0A86-49C3-936A-8CDE43C7E3FA}">
      <dgm:prSet/>
      <dgm:spPr/>
      <dgm:t>
        <a:bodyPr/>
        <a:lstStyle/>
        <a:p>
          <a:endParaRPr lang="en-US"/>
        </a:p>
      </dgm:t>
    </dgm:pt>
    <dgm:pt modelId="{1EDAC023-F311-4FA6-8FCF-1CDB43D52D48}" type="sibTrans" cxnId="{561C5B92-0A86-49C3-936A-8CDE43C7E3FA}">
      <dgm:prSet/>
      <dgm:spPr/>
      <dgm:t>
        <a:bodyPr/>
        <a:lstStyle/>
        <a:p>
          <a:endParaRPr lang="en-US"/>
        </a:p>
      </dgm:t>
    </dgm:pt>
    <dgm:pt modelId="{15FD5E94-5BFD-49A2-8A6F-57C9E4D53652}">
      <dgm:prSet phldrT="[Text]"/>
      <dgm:spPr/>
      <dgm:t>
        <a:bodyPr/>
        <a:lstStyle/>
        <a:p>
          <a:r>
            <a:rPr lang="en-US" dirty="0"/>
            <a:t>DT4:</a:t>
          </a:r>
        </a:p>
        <a:p>
          <a:r>
            <a:rPr lang="en-US" dirty="0"/>
            <a:t>m4 x n4</a:t>
          </a:r>
        </a:p>
      </dgm:t>
    </dgm:pt>
    <dgm:pt modelId="{729D7E52-8320-4C61-A5CB-7128EE1B88AB}" type="parTrans" cxnId="{51A8B264-7BEE-4197-A612-6267B4A2B6AE}">
      <dgm:prSet/>
      <dgm:spPr/>
      <dgm:t>
        <a:bodyPr/>
        <a:lstStyle/>
        <a:p>
          <a:endParaRPr lang="en-US"/>
        </a:p>
      </dgm:t>
    </dgm:pt>
    <dgm:pt modelId="{63B58EC2-CF4E-46D3-963B-9D514A008433}" type="sibTrans" cxnId="{51A8B264-7BEE-4197-A612-6267B4A2B6AE}">
      <dgm:prSet/>
      <dgm:spPr/>
      <dgm:t>
        <a:bodyPr/>
        <a:lstStyle/>
        <a:p>
          <a:endParaRPr lang="en-US"/>
        </a:p>
      </dgm:t>
    </dgm:pt>
    <dgm:pt modelId="{24135F76-C6A1-4106-8F44-3C9A4B72967D}" type="pres">
      <dgm:prSet presAssocID="{011C08F9-F557-45EE-826C-A85A08E0F821}" presName="diagram" presStyleCnt="0">
        <dgm:presLayoutVars>
          <dgm:chPref val="1"/>
          <dgm:dir/>
          <dgm:animOne val="branch"/>
          <dgm:animLvl val="lvl"/>
          <dgm:resizeHandles val="exact"/>
        </dgm:presLayoutVars>
      </dgm:prSet>
      <dgm:spPr/>
    </dgm:pt>
    <dgm:pt modelId="{8DA3CA1A-0B62-4B74-9135-8FB09D7FD61B}" type="pres">
      <dgm:prSet presAssocID="{25DE16B1-D4D0-4D5E-AFB9-67559893D6A8}" presName="root1" presStyleCnt="0"/>
      <dgm:spPr/>
    </dgm:pt>
    <dgm:pt modelId="{C7E0DF5A-352E-4E2A-A596-91286D6BBC58}" type="pres">
      <dgm:prSet presAssocID="{25DE16B1-D4D0-4D5E-AFB9-67559893D6A8}" presName="LevelOneTextNode" presStyleLbl="node0" presStyleIdx="0" presStyleCnt="1" custScaleY="159490">
        <dgm:presLayoutVars>
          <dgm:chPref val="3"/>
        </dgm:presLayoutVars>
      </dgm:prSet>
      <dgm:spPr/>
    </dgm:pt>
    <dgm:pt modelId="{8814CAF2-D565-4C82-AFFF-9CFFCB02AE5A}" type="pres">
      <dgm:prSet presAssocID="{25DE16B1-D4D0-4D5E-AFB9-67559893D6A8}" presName="level2hierChild" presStyleCnt="0"/>
      <dgm:spPr/>
    </dgm:pt>
    <dgm:pt modelId="{7C2AA728-637E-4CD7-87E7-346EEF4CEACF}" type="pres">
      <dgm:prSet presAssocID="{7F177BA9-FA52-48EC-9CA5-4902C03226BC}" presName="conn2-1" presStyleLbl="parChTrans1D2" presStyleIdx="0" presStyleCnt="4"/>
      <dgm:spPr/>
    </dgm:pt>
    <dgm:pt modelId="{214BF5AA-45EC-4F81-BDEA-9855B4ACFCEF}" type="pres">
      <dgm:prSet presAssocID="{7F177BA9-FA52-48EC-9CA5-4902C03226BC}" presName="connTx" presStyleLbl="parChTrans1D2" presStyleIdx="0" presStyleCnt="4"/>
      <dgm:spPr/>
    </dgm:pt>
    <dgm:pt modelId="{E361D344-99FE-41B6-8424-9C1994FB3D26}" type="pres">
      <dgm:prSet presAssocID="{2083CDAD-5976-4EB9-892F-B62029E539B4}" presName="root2" presStyleCnt="0"/>
      <dgm:spPr/>
    </dgm:pt>
    <dgm:pt modelId="{9159F5F2-2AB2-48F7-B467-7C55F8E05DE0}" type="pres">
      <dgm:prSet presAssocID="{2083CDAD-5976-4EB9-892F-B62029E539B4}" presName="LevelTwoTextNode" presStyleLbl="node2" presStyleIdx="0" presStyleCnt="4">
        <dgm:presLayoutVars>
          <dgm:chPref val="3"/>
        </dgm:presLayoutVars>
      </dgm:prSet>
      <dgm:spPr/>
    </dgm:pt>
    <dgm:pt modelId="{54A57D64-8E5F-4945-9A3D-A8A698D51B6D}" type="pres">
      <dgm:prSet presAssocID="{2083CDAD-5976-4EB9-892F-B62029E539B4}" presName="level3hierChild" presStyleCnt="0"/>
      <dgm:spPr/>
    </dgm:pt>
    <dgm:pt modelId="{B2D013CB-AA18-4101-8B7C-D5DE66BE57C3}" type="pres">
      <dgm:prSet presAssocID="{AAD756F1-97B9-4565-9C8A-2A18BF085ABA}" presName="conn2-1" presStyleLbl="parChTrans1D2" presStyleIdx="1" presStyleCnt="4"/>
      <dgm:spPr/>
    </dgm:pt>
    <dgm:pt modelId="{26D419FD-A87E-449F-95B6-60E10F3D53EB}" type="pres">
      <dgm:prSet presAssocID="{AAD756F1-97B9-4565-9C8A-2A18BF085ABA}" presName="connTx" presStyleLbl="parChTrans1D2" presStyleIdx="1" presStyleCnt="4"/>
      <dgm:spPr/>
    </dgm:pt>
    <dgm:pt modelId="{1BB5E236-EEF5-444E-AA2F-E96341B89655}" type="pres">
      <dgm:prSet presAssocID="{74883948-9BAC-42E1-BE90-15924B452292}" presName="root2" presStyleCnt="0"/>
      <dgm:spPr/>
    </dgm:pt>
    <dgm:pt modelId="{F669CA78-7D53-4C91-80D8-0B3C8E23E48A}" type="pres">
      <dgm:prSet presAssocID="{74883948-9BAC-42E1-BE90-15924B452292}" presName="LevelTwoTextNode" presStyleLbl="node2" presStyleIdx="1" presStyleCnt="4">
        <dgm:presLayoutVars>
          <dgm:chPref val="3"/>
        </dgm:presLayoutVars>
      </dgm:prSet>
      <dgm:spPr/>
    </dgm:pt>
    <dgm:pt modelId="{7BC0CA28-9B21-4FA3-9E1D-68479C7CF380}" type="pres">
      <dgm:prSet presAssocID="{74883948-9BAC-42E1-BE90-15924B452292}" presName="level3hierChild" presStyleCnt="0"/>
      <dgm:spPr/>
    </dgm:pt>
    <dgm:pt modelId="{E553891F-A910-4F02-AF06-AE8C5B588CDF}" type="pres">
      <dgm:prSet presAssocID="{87B439C0-7EC8-4704-930E-D56F5AFACF52}" presName="conn2-1" presStyleLbl="parChTrans1D2" presStyleIdx="2" presStyleCnt="4"/>
      <dgm:spPr/>
    </dgm:pt>
    <dgm:pt modelId="{154FD650-FDBE-43A8-BA26-10E976DA2A47}" type="pres">
      <dgm:prSet presAssocID="{87B439C0-7EC8-4704-930E-D56F5AFACF52}" presName="connTx" presStyleLbl="parChTrans1D2" presStyleIdx="2" presStyleCnt="4"/>
      <dgm:spPr/>
    </dgm:pt>
    <dgm:pt modelId="{98286ECD-1A01-4544-8FBD-0CCCC676CB15}" type="pres">
      <dgm:prSet presAssocID="{0AA0CE6A-E8B7-4805-B69E-416DA5338995}" presName="root2" presStyleCnt="0"/>
      <dgm:spPr/>
    </dgm:pt>
    <dgm:pt modelId="{6406021A-35F0-4369-B377-B535F29E4BBA}" type="pres">
      <dgm:prSet presAssocID="{0AA0CE6A-E8B7-4805-B69E-416DA5338995}" presName="LevelTwoTextNode" presStyleLbl="node2" presStyleIdx="2" presStyleCnt="4">
        <dgm:presLayoutVars>
          <dgm:chPref val="3"/>
        </dgm:presLayoutVars>
      </dgm:prSet>
      <dgm:spPr/>
    </dgm:pt>
    <dgm:pt modelId="{8CCDEA1C-B41A-4C2F-B84F-EB8B4E2A24DB}" type="pres">
      <dgm:prSet presAssocID="{0AA0CE6A-E8B7-4805-B69E-416DA5338995}" presName="level3hierChild" presStyleCnt="0"/>
      <dgm:spPr/>
    </dgm:pt>
    <dgm:pt modelId="{93485D50-6096-4619-83AC-7FD4EF956249}" type="pres">
      <dgm:prSet presAssocID="{729D7E52-8320-4C61-A5CB-7128EE1B88AB}" presName="conn2-1" presStyleLbl="parChTrans1D2" presStyleIdx="3" presStyleCnt="4"/>
      <dgm:spPr/>
    </dgm:pt>
    <dgm:pt modelId="{6F1A3B2B-96E6-4E38-B72F-6AEBCA0F498D}" type="pres">
      <dgm:prSet presAssocID="{729D7E52-8320-4C61-A5CB-7128EE1B88AB}" presName="connTx" presStyleLbl="parChTrans1D2" presStyleIdx="3" presStyleCnt="4"/>
      <dgm:spPr/>
    </dgm:pt>
    <dgm:pt modelId="{216799E1-6067-4112-82FB-8CB32EB84B6D}" type="pres">
      <dgm:prSet presAssocID="{15FD5E94-5BFD-49A2-8A6F-57C9E4D53652}" presName="root2" presStyleCnt="0"/>
      <dgm:spPr/>
    </dgm:pt>
    <dgm:pt modelId="{B8235F4D-1BCE-4DBD-ADE8-0EA4C305FADB}" type="pres">
      <dgm:prSet presAssocID="{15FD5E94-5BFD-49A2-8A6F-57C9E4D53652}" presName="LevelTwoTextNode" presStyleLbl="node2" presStyleIdx="3" presStyleCnt="4">
        <dgm:presLayoutVars>
          <dgm:chPref val="3"/>
        </dgm:presLayoutVars>
      </dgm:prSet>
      <dgm:spPr/>
    </dgm:pt>
    <dgm:pt modelId="{53DE10C4-F1C7-4C3F-AB31-27FFB23475A4}" type="pres">
      <dgm:prSet presAssocID="{15FD5E94-5BFD-49A2-8A6F-57C9E4D53652}" presName="level3hierChild" presStyleCnt="0"/>
      <dgm:spPr/>
    </dgm:pt>
  </dgm:ptLst>
  <dgm:cxnLst>
    <dgm:cxn modelId="{A4853820-07EC-4324-A6E1-1721C077F46B}" type="presOf" srcId="{0AA0CE6A-E8B7-4805-B69E-416DA5338995}" destId="{6406021A-35F0-4369-B377-B535F29E4BBA}" srcOrd="0" destOrd="0" presId="urn:microsoft.com/office/officeart/2005/8/layout/hierarchy2"/>
    <dgm:cxn modelId="{B7034722-479F-4640-9564-43743956A0AE}" srcId="{25DE16B1-D4D0-4D5E-AFB9-67559893D6A8}" destId="{74883948-9BAC-42E1-BE90-15924B452292}" srcOrd="1" destOrd="0" parTransId="{AAD756F1-97B9-4565-9C8A-2A18BF085ABA}" sibTransId="{E9852D72-9B6B-4AFE-AE3D-4542026538C4}"/>
    <dgm:cxn modelId="{0B136C2B-AB42-40F1-B3D6-3814F6D03912}" type="presOf" srcId="{2083CDAD-5976-4EB9-892F-B62029E539B4}" destId="{9159F5F2-2AB2-48F7-B467-7C55F8E05DE0}" srcOrd="0" destOrd="0" presId="urn:microsoft.com/office/officeart/2005/8/layout/hierarchy2"/>
    <dgm:cxn modelId="{FB91E148-12F5-4ABE-821B-4D9340B43DF8}" type="presOf" srcId="{7F177BA9-FA52-48EC-9CA5-4902C03226BC}" destId="{7C2AA728-637E-4CD7-87E7-346EEF4CEACF}" srcOrd="0" destOrd="0" presId="urn:microsoft.com/office/officeart/2005/8/layout/hierarchy2"/>
    <dgm:cxn modelId="{ACC3064B-7345-4995-9AAA-CB05A9342C03}" type="presOf" srcId="{87B439C0-7EC8-4704-930E-D56F5AFACF52}" destId="{154FD650-FDBE-43A8-BA26-10E976DA2A47}" srcOrd="1" destOrd="0" presId="urn:microsoft.com/office/officeart/2005/8/layout/hierarchy2"/>
    <dgm:cxn modelId="{D20AC34C-C4D7-4CA6-B530-009037A801A1}" type="presOf" srcId="{AAD756F1-97B9-4565-9C8A-2A18BF085ABA}" destId="{26D419FD-A87E-449F-95B6-60E10F3D53EB}" srcOrd="1" destOrd="0" presId="urn:microsoft.com/office/officeart/2005/8/layout/hierarchy2"/>
    <dgm:cxn modelId="{A928905B-2D6F-4E3B-8100-B6C2DEB8A64E}" type="presOf" srcId="{011C08F9-F557-45EE-826C-A85A08E0F821}" destId="{24135F76-C6A1-4106-8F44-3C9A4B72967D}" srcOrd="0" destOrd="0" presId="urn:microsoft.com/office/officeart/2005/8/layout/hierarchy2"/>
    <dgm:cxn modelId="{F359A462-A1EC-434E-92DD-DD692FEBE61C}" srcId="{25DE16B1-D4D0-4D5E-AFB9-67559893D6A8}" destId="{2083CDAD-5976-4EB9-892F-B62029E539B4}" srcOrd="0" destOrd="0" parTransId="{7F177BA9-FA52-48EC-9CA5-4902C03226BC}" sibTransId="{AAD7CD53-54C8-4349-9B55-3F7C833A2359}"/>
    <dgm:cxn modelId="{51A8B264-7BEE-4197-A612-6267B4A2B6AE}" srcId="{25DE16B1-D4D0-4D5E-AFB9-67559893D6A8}" destId="{15FD5E94-5BFD-49A2-8A6F-57C9E4D53652}" srcOrd="3" destOrd="0" parTransId="{729D7E52-8320-4C61-A5CB-7128EE1B88AB}" sibTransId="{63B58EC2-CF4E-46D3-963B-9D514A008433}"/>
    <dgm:cxn modelId="{97E03775-089A-4C35-A8D8-C9284231E39F}" type="presOf" srcId="{7F177BA9-FA52-48EC-9CA5-4902C03226BC}" destId="{214BF5AA-45EC-4F81-BDEA-9855B4ACFCEF}" srcOrd="1" destOrd="0" presId="urn:microsoft.com/office/officeart/2005/8/layout/hierarchy2"/>
    <dgm:cxn modelId="{DC1FC677-A016-41E2-901E-F2D3547E736F}" type="presOf" srcId="{729D7E52-8320-4C61-A5CB-7128EE1B88AB}" destId="{6F1A3B2B-96E6-4E38-B72F-6AEBCA0F498D}" srcOrd="1" destOrd="0" presId="urn:microsoft.com/office/officeart/2005/8/layout/hierarchy2"/>
    <dgm:cxn modelId="{D3F6A285-5475-4CB8-8ACE-E17416F096A0}" type="presOf" srcId="{25DE16B1-D4D0-4D5E-AFB9-67559893D6A8}" destId="{C7E0DF5A-352E-4E2A-A596-91286D6BBC58}" srcOrd="0" destOrd="0" presId="urn:microsoft.com/office/officeart/2005/8/layout/hierarchy2"/>
    <dgm:cxn modelId="{A676F58E-E868-4B9C-849A-820397C8F36D}" type="presOf" srcId="{87B439C0-7EC8-4704-930E-D56F5AFACF52}" destId="{E553891F-A910-4F02-AF06-AE8C5B588CDF}" srcOrd="0" destOrd="0" presId="urn:microsoft.com/office/officeart/2005/8/layout/hierarchy2"/>
    <dgm:cxn modelId="{561C5B92-0A86-49C3-936A-8CDE43C7E3FA}" srcId="{25DE16B1-D4D0-4D5E-AFB9-67559893D6A8}" destId="{0AA0CE6A-E8B7-4805-B69E-416DA5338995}" srcOrd="2" destOrd="0" parTransId="{87B439C0-7EC8-4704-930E-D56F5AFACF52}" sibTransId="{1EDAC023-F311-4FA6-8FCF-1CDB43D52D48}"/>
    <dgm:cxn modelId="{55033199-C867-4737-AB93-1D9DF968BCC1}" type="presOf" srcId="{AAD756F1-97B9-4565-9C8A-2A18BF085ABA}" destId="{B2D013CB-AA18-4101-8B7C-D5DE66BE57C3}" srcOrd="0" destOrd="0" presId="urn:microsoft.com/office/officeart/2005/8/layout/hierarchy2"/>
    <dgm:cxn modelId="{67984EB1-E03F-49FA-BC3E-D4A6241678CC}" type="presOf" srcId="{15FD5E94-5BFD-49A2-8A6F-57C9E4D53652}" destId="{B8235F4D-1BCE-4DBD-ADE8-0EA4C305FADB}" srcOrd="0" destOrd="0" presId="urn:microsoft.com/office/officeart/2005/8/layout/hierarchy2"/>
    <dgm:cxn modelId="{C1A380DA-3F77-4C81-A256-C0AC8C74AA8A}" type="presOf" srcId="{729D7E52-8320-4C61-A5CB-7128EE1B88AB}" destId="{93485D50-6096-4619-83AC-7FD4EF956249}" srcOrd="0" destOrd="0" presId="urn:microsoft.com/office/officeart/2005/8/layout/hierarchy2"/>
    <dgm:cxn modelId="{76B1C1E2-B268-48BE-99A9-76224744DD55}" srcId="{011C08F9-F557-45EE-826C-A85A08E0F821}" destId="{25DE16B1-D4D0-4D5E-AFB9-67559893D6A8}" srcOrd="0" destOrd="0" parTransId="{773ABF43-CAA2-492F-B12B-0C243BAE9390}" sibTransId="{FA5B9FF4-FC66-46F0-9FDC-C4294F76D7C6}"/>
    <dgm:cxn modelId="{97444BF6-C0EA-4530-905B-81E8821F6325}" type="presOf" srcId="{74883948-9BAC-42E1-BE90-15924B452292}" destId="{F669CA78-7D53-4C91-80D8-0B3C8E23E48A}" srcOrd="0" destOrd="0" presId="urn:microsoft.com/office/officeart/2005/8/layout/hierarchy2"/>
    <dgm:cxn modelId="{93CDE5DC-3B6B-45D8-84B2-735FF0BE5A03}" type="presParOf" srcId="{24135F76-C6A1-4106-8F44-3C9A4B72967D}" destId="{8DA3CA1A-0B62-4B74-9135-8FB09D7FD61B}" srcOrd="0" destOrd="0" presId="urn:microsoft.com/office/officeart/2005/8/layout/hierarchy2"/>
    <dgm:cxn modelId="{41B59DD1-8FE4-4156-8075-9F15E865DBB1}" type="presParOf" srcId="{8DA3CA1A-0B62-4B74-9135-8FB09D7FD61B}" destId="{C7E0DF5A-352E-4E2A-A596-91286D6BBC58}" srcOrd="0" destOrd="0" presId="urn:microsoft.com/office/officeart/2005/8/layout/hierarchy2"/>
    <dgm:cxn modelId="{79D72892-F9BA-4D0A-A35B-2135C7761116}" type="presParOf" srcId="{8DA3CA1A-0B62-4B74-9135-8FB09D7FD61B}" destId="{8814CAF2-D565-4C82-AFFF-9CFFCB02AE5A}" srcOrd="1" destOrd="0" presId="urn:microsoft.com/office/officeart/2005/8/layout/hierarchy2"/>
    <dgm:cxn modelId="{2C739661-1435-4EC1-9F83-BCBB4438B38C}" type="presParOf" srcId="{8814CAF2-D565-4C82-AFFF-9CFFCB02AE5A}" destId="{7C2AA728-637E-4CD7-87E7-346EEF4CEACF}" srcOrd="0" destOrd="0" presId="urn:microsoft.com/office/officeart/2005/8/layout/hierarchy2"/>
    <dgm:cxn modelId="{CD690BAD-5D64-4654-911B-D3681B87B640}" type="presParOf" srcId="{7C2AA728-637E-4CD7-87E7-346EEF4CEACF}" destId="{214BF5AA-45EC-4F81-BDEA-9855B4ACFCEF}" srcOrd="0" destOrd="0" presId="urn:microsoft.com/office/officeart/2005/8/layout/hierarchy2"/>
    <dgm:cxn modelId="{52B101B1-FCB9-4116-8392-E929B702BE6F}" type="presParOf" srcId="{8814CAF2-D565-4C82-AFFF-9CFFCB02AE5A}" destId="{E361D344-99FE-41B6-8424-9C1994FB3D26}" srcOrd="1" destOrd="0" presId="urn:microsoft.com/office/officeart/2005/8/layout/hierarchy2"/>
    <dgm:cxn modelId="{5A860444-E664-4D1A-B9B6-B7A764BF8362}" type="presParOf" srcId="{E361D344-99FE-41B6-8424-9C1994FB3D26}" destId="{9159F5F2-2AB2-48F7-B467-7C55F8E05DE0}" srcOrd="0" destOrd="0" presId="urn:microsoft.com/office/officeart/2005/8/layout/hierarchy2"/>
    <dgm:cxn modelId="{DCAAD2C9-E8CF-4AD2-BF80-D1C8B1DB0DE8}" type="presParOf" srcId="{E361D344-99FE-41B6-8424-9C1994FB3D26}" destId="{54A57D64-8E5F-4945-9A3D-A8A698D51B6D}" srcOrd="1" destOrd="0" presId="urn:microsoft.com/office/officeart/2005/8/layout/hierarchy2"/>
    <dgm:cxn modelId="{29AFBD45-29C3-4087-A738-FB7D2BC6EB9D}" type="presParOf" srcId="{8814CAF2-D565-4C82-AFFF-9CFFCB02AE5A}" destId="{B2D013CB-AA18-4101-8B7C-D5DE66BE57C3}" srcOrd="2" destOrd="0" presId="urn:microsoft.com/office/officeart/2005/8/layout/hierarchy2"/>
    <dgm:cxn modelId="{EA91DD65-AFEA-4C02-82BE-5B6249A97A18}" type="presParOf" srcId="{B2D013CB-AA18-4101-8B7C-D5DE66BE57C3}" destId="{26D419FD-A87E-449F-95B6-60E10F3D53EB}" srcOrd="0" destOrd="0" presId="urn:microsoft.com/office/officeart/2005/8/layout/hierarchy2"/>
    <dgm:cxn modelId="{7C9BDF81-3514-4378-BC0F-6A643793A4B9}" type="presParOf" srcId="{8814CAF2-D565-4C82-AFFF-9CFFCB02AE5A}" destId="{1BB5E236-EEF5-444E-AA2F-E96341B89655}" srcOrd="3" destOrd="0" presId="urn:microsoft.com/office/officeart/2005/8/layout/hierarchy2"/>
    <dgm:cxn modelId="{42BF5E10-0596-41B8-B167-9008262DD78E}" type="presParOf" srcId="{1BB5E236-EEF5-444E-AA2F-E96341B89655}" destId="{F669CA78-7D53-4C91-80D8-0B3C8E23E48A}" srcOrd="0" destOrd="0" presId="urn:microsoft.com/office/officeart/2005/8/layout/hierarchy2"/>
    <dgm:cxn modelId="{DEC807EC-16B9-4796-A2AA-E073FEC0445F}" type="presParOf" srcId="{1BB5E236-EEF5-444E-AA2F-E96341B89655}" destId="{7BC0CA28-9B21-4FA3-9E1D-68479C7CF380}" srcOrd="1" destOrd="0" presId="urn:microsoft.com/office/officeart/2005/8/layout/hierarchy2"/>
    <dgm:cxn modelId="{37E509A3-6B25-4076-8E89-0622B554F5E2}" type="presParOf" srcId="{8814CAF2-D565-4C82-AFFF-9CFFCB02AE5A}" destId="{E553891F-A910-4F02-AF06-AE8C5B588CDF}" srcOrd="4" destOrd="0" presId="urn:microsoft.com/office/officeart/2005/8/layout/hierarchy2"/>
    <dgm:cxn modelId="{5E6794F3-6913-42DD-8B5A-26F7EE940462}" type="presParOf" srcId="{E553891F-A910-4F02-AF06-AE8C5B588CDF}" destId="{154FD650-FDBE-43A8-BA26-10E976DA2A47}" srcOrd="0" destOrd="0" presId="urn:microsoft.com/office/officeart/2005/8/layout/hierarchy2"/>
    <dgm:cxn modelId="{54ADDB2E-AEBF-47B1-826B-480CE0E09E41}" type="presParOf" srcId="{8814CAF2-D565-4C82-AFFF-9CFFCB02AE5A}" destId="{98286ECD-1A01-4544-8FBD-0CCCC676CB15}" srcOrd="5" destOrd="0" presId="urn:microsoft.com/office/officeart/2005/8/layout/hierarchy2"/>
    <dgm:cxn modelId="{8CB91831-E4CA-4819-B1CC-558BB9B564C4}" type="presParOf" srcId="{98286ECD-1A01-4544-8FBD-0CCCC676CB15}" destId="{6406021A-35F0-4369-B377-B535F29E4BBA}" srcOrd="0" destOrd="0" presId="urn:microsoft.com/office/officeart/2005/8/layout/hierarchy2"/>
    <dgm:cxn modelId="{6BD48105-A363-4A70-AA48-D06C15C86E4C}" type="presParOf" srcId="{98286ECD-1A01-4544-8FBD-0CCCC676CB15}" destId="{8CCDEA1C-B41A-4C2F-B84F-EB8B4E2A24DB}" srcOrd="1" destOrd="0" presId="urn:microsoft.com/office/officeart/2005/8/layout/hierarchy2"/>
    <dgm:cxn modelId="{27C68D20-6E80-46EE-8949-461171D6B94E}" type="presParOf" srcId="{8814CAF2-D565-4C82-AFFF-9CFFCB02AE5A}" destId="{93485D50-6096-4619-83AC-7FD4EF956249}" srcOrd="6" destOrd="0" presId="urn:microsoft.com/office/officeart/2005/8/layout/hierarchy2"/>
    <dgm:cxn modelId="{9E412F0F-D2E6-4F6B-95DB-325DB11CDCFE}" type="presParOf" srcId="{93485D50-6096-4619-83AC-7FD4EF956249}" destId="{6F1A3B2B-96E6-4E38-B72F-6AEBCA0F498D}" srcOrd="0" destOrd="0" presId="urn:microsoft.com/office/officeart/2005/8/layout/hierarchy2"/>
    <dgm:cxn modelId="{E9C2E4E0-046E-41D3-9B03-3104620387AB}" type="presParOf" srcId="{8814CAF2-D565-4C82-AFFF-9CFFCB02AE5A}" destId="{216799E1-6067-4112-82FB-8CB32EB84B6D}" srcOrd="7" destOrd="0" presId="urn:microsoft.com/office/officeart/2005/8/layout/hierarchy2"/>
    <dgm:cxn modelId="{E17A22A1-44DB-4B2F-986B-B8FCF8EB6D3F}" type="presParOf" srcId="{216799E1-6067-4112-82FB-8CB32EB84B6D}" destId="{B8235F4D-1BCE-4DBD-ADE8-0EA4C305FADB}" srcOrd="0" destOrd="0" presId="urn:microsoft.com/office/officeart/2005/8/layout/hierarchy2"/>
    <dgm:cxn modelId="{5323A9B1-C7F5-4A67-BD31-17E97B5EE1BA}" type="presParOf" srcId="{216799E1-6067-4112-82FB-8CB32EB84B6D}" destId="{53DE10C4-F1C7-4C3F-AB31-27FFB23475A4}"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1C08F9-F557-45EE-826C-A85A08E0F821}" type="doc">
      <dgm:prSet loTypeId="urn:microsoft.com/office/officeart/2005/8/layout/hierarchy2" loCatId="hierarchy" qsTypeId="urn:microsoft.com/office/officeart/2005/8/quickstyle/3d2" qsCatId="3D" csTypeId="urn:microsoft.com/office/officeart/2005/8/colors/colorful4" csCatId="colorful" phldr="1"/>
      <dgm:spPr/>
      <dgm:t>
        <a:bodyPr/>
        <a:lstStyle/>
        <a:p>
          <a:endParaRPr lang="en-US"/>
        </a:p>
      </dgm:t>
    </dgm:pt>
    <dgm:pt modelId="{25DE16B1-D4D0-4D5E-AFB9-67559893D6A8}">
      <dgm:prSet phldrT="[Text]"/>
      <dgm:spPr/>
      <dgm:t>
        <a:bodyPr/>
        <a:lstStyle/>
        <a:p>
          <a:r>
            <a:rPr lang="en-US" dirty="0"/>
            <a:t>Main Data</a:t>
          </a:r>
        </a:p>
        <a:p>
          <a:r>
            <a:rPr lang="en-US" dirty="0"/>
            <a:t>M x N</a:t>
          </a:r>
        </a:p>
      </dgm:t>
    </dgm:pt>
    <dgm:pt modelId="{773ABF43-CAA2-492F-B12B-0C243BAE9390}" type="parTrans" cxnId="{76B1C1E2-B268-48BE-99A9-76224744DD55}">
      <dgm:prSet/>
      <dgm:spPr/>
      <dgm:t>
        <a:bodyPr/>
        <a:lstStyle/>
        <a:p>
          <a:endParaRPr lang="en-US"/>
        </a:p>
      </dgm:t>
    </dgm:pt>
    <dgm:pt modelId="{FA5B9FF4-FC66-46F0-9FDC-C4294F76D7C6}" type="sibTrans" cxnId="{76B1C1E2-B268-48BE-99A9-76224744DD55}">
      <dgm:prSet/>
      <dgm:spPr/>
      <dgm:t>
        <a:bodyPr/>
        <a:lstStyle/>
        <a:p>
          <a:endParaRPr lang="en-US"/>
        </a:p>
      </dgm:t>
    </dgm:pt>
    <dgm:pt modelId="{2083CDAD-5976-4EB9-892F-B62029E539B4}">
      <dgm:prSet phldrT="[Text]"/>
      <dgm:spPr/>
      <dgm:t>
        <a:bodyPr/>
        <a:lstStyle/>
        <a:p>
          <a:r>
            <a:rPr lang="en-US" dirty="0"/>
            <a:t>DT1:</a:t>
          </a:r>
        </a:p>
        <a:p>
          <a:r>
            <a:rPr lang="en-US" dirty="0"/>
            <a:t>m1 x n1 </a:t>
          </a:r>
        </a:p>
      </dgm:t>
    </dgm:pt>
    <dgm:pt modelId="{7F177BA9-FA52-48EC-9CA5-4902C03226BC}" type="parTrans" cxnId="{F359A462-A1EC-434E-92DD-DD692FEBE61C}">
      <dgm:prSet/>
      <dgm:spPr/>
      <dgm:t>
        <a:bodyPr/>
        <a:lstStyle/>
        <a:p>
          <a:endParaRPr lang="en-US"/>
        </a:p>
      </dgm:t>
    </dgm:pt>
    <dgm:pt modelId="{AAD7CD53-54C8-4349-9B55-3F7C833A2359}" type="sibTrans" cxnId="{F359A462-A1EC-434E-92DD-DD692FEBE61C}">
      <dgm:prSet/>
      <dgm:spPr/>
      <dgm:t>
        <a:bodyPr/>
        <a:lstStyle/>
        <a:p>
          <a:endParaRPr lang="en-US"/>
        </a:p>
      </dgm:t>
    </dgm:pt>
    <dgm:pt modelId="{74883948-9BAC-42E1-BE90-15924B452292}">
      <dgm:prSet phldrT="[Text]"/>
      <dgm:spPr/>
      <dgm:t>
        <a:bodyPr/>
        <a:lstStyle/>
        <a:p>
          <a:r>
            <a:rPr lang="en-US" dirty="0"/>
            <a:t>DT2:</a:t>
          </a:r>
        </a:p>
        <a:p>
          <a:r>
            <a:rPr lang="en-US" dirty="0"/>
            <a:t>m2 x n2</a:t>
          </a:r>
        </a:p>
      </dgm:t>
    </dgm:pt>
    <dgm:pt modelId="{AAD756F1-97B9-4565-9C8A-2A18BF085ABA}" type="parTrans" cxnId="{B7034722-479F-4640-9564-43743956A0AE}">
      <dgm:prSet/>
      <dgm:spPr/>
      <dgm:t>
        <a:bodyPr/>
        <a:lstStyle/>
        <a:p>
          <a:endParaRPr lang="en-US"/>
        </a:p>
      </dgm:t>
    </dgm:pt>
    <dgm:pt modelId="{E9852D72-9B6B-4AFE-AE3D-4542026538C4}" type="sibTrans" cxnId="{B7034722-479F-4640-9564-43743956A0AE}">
      <dgm:prSet/>
      <dgm:spPr/>
      <dgm:t>
        <a:bodyPr/>
        <a:lstStyle/>
        <a:p>
          <a:endParaRPr lang="en-US"/>
        </a:p>
      </dgm:t>
    </dgm:pt>
    <dgm:pt modelId="{0AA0CE6A-E8B7-4805-B69E-416DA5338995}">
      <dgm:prSet phldrT="[Text]"/>
      <dgm:spPr/>
      <dgm:t>
        <a:bodyPr/>
        <a:lstStyle/>
        <a:p>
          <a:r>
            <a:rPr lang="en-US" dirty="0"/>
            <a:t>DT3:</a:t>
          </a:r>
        </a:p>
        <a:p>
          <a:r>
            <a:rPr lang="en-US" dirty="0"/>
            <a:t>m3 x n3</a:t>
          </a:r>
        </a:p>
      </dgm:t>
    </dgm:pt>
    <dgm:pt modelId="{87B439C0-7EC8-4704-930E-D56F5AFACF52}" type="parTrans" cxnId="{561C5B92-0A86-49C3-936A-8CDE43C7E3FA}">
      <dgm:prSet/>
      <dgm:spPr/>
      <dgm:t>
        <a:bodyPr/>
        <a:lstStyle/>
        <a:p>
          <a:endParaRPr lang="en-US"/>
        </a:p>
      </dgm:t>
    </dgm:pt>
    <dgm:pt modelId="{1EDAC023-F311-4FA6-8FCF-1CDB43D52D48}" type="sibTrans" cxnId="{561C5B92-0A86-49C3-936A-8CDE43C7E3FA}">
      <dgm:prSet/>
      <dgm:spPr/>
      <dgm:t>
        <a:bodyPr/>
        <a:lstStyle/>
        <a:p>
          <a:endParaRPr lang="en-US"/>
        </a:p>
      </dgm:t>
    </dgm:pt>
    <dgm:pt modelId="{15FD5E94-5BFD-49A2-8A6F-57C9E4D53652}">
      <dgm:prSet phldrT="[Text]"/>
      <dgm:spPr/>
      <dgm:t>
        <a:bodyPr/>
        <a:lstStyle/>
        <a:p>
          <a:r>
            <a:rPr lang="en-US" dirty="0"/>
            <a:t>DT4:</a:t>
          </a:r>
        </a:p>
        <a:p>
          <a:r>
            <a:rPr lang="en-US" dirty="0"/>
            <a:t>m4 x n4</a:t>
          </a:r>
        </a:p>
      </dgm:t>
    </dgm:pt>
    <dgm:pt modelId="{729D7E52-8320-4C61-A5CB-7128EE1B88AB}" type="parTrans" cxnId="{51A8B264-7BEE-4197-A612-6267B4A2B6AE}">
      <dgm:prSet/>
      <dgm:spPr/>
      <dgm:t>
        <a:bodyPr/>
        <a:lstStyle/>
        <a:p>
          <a:endParaRPr lang="en-US"/>
        </a:p>
      </dgm:t>
    </dgm:pt>
    <dgm:pt modelId="{63B58EC2-CF4E-46D3-963B-9D514A008433}" type="sibTrans" cxnId="{51A8B264-7BEE-4197-A612-6267B4A2B6AE}">
      <dgm:prSet/>
      <dgm:spPr/>
      <dgm:t>
        <a:bodyPr/>
        <a:lstStyle/>
        <a:p>
          <a:endParaRPr lang="en-US"/>
        </a:p>
      </dgm:t>
    </dgm:pt>
    <dgm:pt modelId="{F9E5443A-76CC-4B3D-A71E-125859E3D05D}">
      <dgm:prSet/>
      <dgm:spPr/>
      <dgm:t>
        <a:bodyPr/>
        <a:lstStyle/>
        <a:p>
          <a:endParaRPr lang="en-US"/>
        </a:p>
      </dgm:t>
    </dgm:pt>
    <dgm:pt modelId="{FA10F59F-6E49-4C23-ACB6-093A77470840}" type="parTrans" cxnId="{169D8A89-634C-44C2-BF1D-3C5A45C7A212}">
      <dgm:prSet/>
      <dgm:spPr/>
      <dgm:t>
        <a:bodyPr/>
        <a:lstStyle/>
        <a:p>
          <a:endParaRPr lang="en-US"/>
        </a:p>
      </dgm:t>
    </dgm:pt>
    <dgm:pt modelId="{711CFED8-FBE3-4A7C-9EFA-7E8AB8A03747}" type="sibTrans" cxnId="{169D8A89-634C-44C2-BF1D-3C5A45C7A212}">
      <dgm:prSet/>
      <dgm:spPr/>
      <dgm:t>
        <a:bodyPr/>
        <a:lstStyle/>
        <a:p>
          <a:endParaRPr lang="en-US"/>
        </a:p>
      </dgm:t>
    </dgm:pt>
    <dgm:pt modelId="{C8B49DFF-77A5-4CDB-8675-3D395D11395A}">
      <dgm:prSet/>
      <dgm:spPr/>
      <dgm:t>
        <a:bodyPr/>
        <a:lstStyle/>
        <a:p>
          <a:endParaRPr lang="en-US"/>
        </a:p>
      </dgm:t>
    </dgm:pt>
    <dgm:pt modelId="{1C077B6E-E0B1-4A15-BBFC-2B0B6A1A9EF5}" type="parTrans" cxnId="{C3D7E920-357D-4E0E-ADB6-29E2071BFCAD}">
      <dgm:prSet/>
      <dgm:spPr/>
      <dgm:t>
        <a:bodyPr/>
        <a:lstStyle/>
        <a:p>
          <a:endParaRPr lang="en-US"/>
        </a:p>
      </dgm:t>
    </dgm:pt>
    <dgm:pt modelId="{55705373-6641-4FC9-9C64-EA3EF01BDBD2}" type="sibTrans" cxnId="{C3D7E920-357D-4E0E-ADB6-29E2071BFCAD}">
      <dgm:prSet/>
      <dgm:spPr/>
      <dgm:t>
        <a:bodyPr/>
        <a:lstStyle/>
        <a:p>
          <a:endParaRPr lang="en-US"/>
        </a:p>
      </dgm:t>
    </dgm:pt>
    <dgm:pt modelId="{65C7FB6C-F617-4190-B898-C928FA7D663B}">
      <dgm:prSet/>
      <dgm:spPr/>
      <dgm:t>
        <a:bodyPr/>
        <a:lstStyle/>
        <a:p>
          <a:endParaRPr lang="en-US"/>
        </a:p>
      </dgm:t>
    </dgm:pt>
    <dgm:pt modelId="{E38E5B75-2875-4749-A5E1-4DE63EEADD9A}" type="parTrans" cxnId="{E29357DB-CADD-49D8-898E-70C3DA789357}">
      <dgm:prSet/>
      <dgm:spPr/>
      <dgm:t>
        <a:bodyPr/>
        <a:lstStyle/>
        <a:p>
          <a:endParaRPr lang="en-US"/>
        </a:p>
      </dgm:t>
    </dgm:pt>
    <dgm:pt modelId="{44E4240D-EFA4-4318-8988-A0B132F2719A}" type="sibTrans" cxnId="{E29357DB-CADD-49D8-898E-70C3DA789357}">
      <dgm:prSet/>
      <dgm:spPr/>
      <dgm:t>
        <a:bodyPr/>
        <a:lstStyle/>
        <a:p>
          <a:endParaRPr lang="en-US"/>
        </a:p>
      </dgm:t>
    </dgm:pt>
    <dgm:pt modelId="{622A60DA-7CA6-4B8C-8DAB-B7D79F8BBD6D}">
      <dgm:prSet/>
      <dgm:spPr/>
      <dgm:t>
        <a:bodyPr/>
        <a:lstStyle/>
        <a:p>
          <a:endParaRPr lang="en-US"/>
        </a:p>
      </dgm:t>
    </dgm:pt>
    <dgm:pt modelId="{E17A6420-F034-4D94-81EA-BB91579672D3}" type="parTrans" cxnId="{C4FF1349-F361-498D-A2C1-35848C28F296}">
      <dgm:prSet/>
      <dgm:spPr/>
      <dgm:t>
        <a:bodyPr/>
        <a:lstStyle/>
        <a:p>
          <a:endParaRPr lang="en-US"/>
        </a:p>
      </dgm:t>
    </dgm:pt>
    <dgm:pt modelId="{F188AD7B-5555-48BB-A954-5A49C8C8807A}" type="sibTrans" cxnId="{C4FF1349-F361-498D-A2C1-35848C28F296}">
      <dgm:prSet/>
      <dgm:spPr/>
      <dgm:t>
        <a:bodyPr/>
        <a:lstStyle/>
        <a:p>
          <a:endParaRPr lang="en-US"/>
        </a:p>
      </dgm:t>
    </dgm:pt>
    <dgm:pt modelId="{24135F76-C6A1-4106-8F44-3C9A4B72967D}" type="pres">
      <dgm:prSet presAssocID="{011C08F9-F557-45EE-826C-A85A08E0F821}" presName="diagram" presStyleCnt="0">
        <dgm:presLayoutVars>
          <dgm:chPref val="1"/>
          <dgm:dir/>
          <dgm:animOne val="branch"/>
          <dgm:animLvl val="lvl"/>
          <dgm:resizeHandles val="exact"/>
        </dgm:presLayoutVars>
      </dgm:prSet>
      <dgm:spPr/>
    </dgm:pt>
    <dgm:pt modelId="{8DA3CA1A-0B62-4B74-9135-8FB09D7FD61B}" type="pres">
      <dgm:prSet presAssocID="{25DE16B1-D4D0-4D5E-AFB9-67559893D6A8}" presName="root1" presStyleCnt="0"/>
      <dgm:spPr/>
    </dgm:pt>
    <dgm:pt modelId="{C7E0DF5A-352E-4E2A-A596-91286D6BBC58}" type="pres">
      <dgm:prSet presAssocID="{25DE16B1-D4D0-4D5E-AFB9-67559893D6A8}" presName="LevelOneTextNode" presStyleLbl="node0" presStyleIdx="0" presStyleCnt="1" custScaleY="159490">
        <dgm:presLayoutVars>
          <dgm:chPref val="3"/>
        </dgm:presLayoutVars>
      </dgm:prSet>
      <dgm:spPr/>
    </dgm:pt>
    <dgm:pt modelId="{8814CAF2-D565-4C82-AFFF-9CFFCB02AE5A}" type="pres">
      <dgm:prSet presAssocID="{25DE16B1-D4D0-4D5E-AFB9-67559893D6A8}" presName="level2hierChild" presStyleCnt="0"/>
      <dgm:spPr/>
    </dgm:pt>
    <dgm:pt modelId="{7C2AA728-637E-4CD7-87E7-346EEF4CEACF}" type="pres">
      <dgm:prSet presAssocID="{7F177BA9-FA52-48EC-9CA5-4902C03226BC}" presName="conn2-1" presStyleLbl="parChTrans1D2" presStyleIdx="0" presStyleCnt="4"/>
      <dgm:spPr/>
    </dgm:pt>
    <dgm:pt modelId="{214BF5AA-45EC-4F81-BDEA-9855B4ACFCEF}" type="pres">
      <dgm:prSet presAssocID="{7F177BA9-FA52-48EC-9CA5-4902C03226BC}" presName="connTx" presStyleLbl="parChTrans1D2" presStyleIdx="0" presStyleCnt="4"/>
      <dgm:spPr/>
    </dgm:pt>
    <dgm:pt modelId="{E361D344-99FE-41B6-8424-9C1994FB3D26}" type="pres">
      <dgm:prSet presAssocID="{2083CDAD-5976-4EB9-892F-B62029E539B4}" presName="root2" presStyleCnt="0"/>
      <dgm:spPr/>
    </dgm:pt>
    <dgm:pt modelId="{9159F5F2-2AB2-48F7-B467-7C55F8E05DE0}" type="pres">
      <dgm:prSet presAssocID="{2083CDAD-5976-4EB9-892F-B62029E539B4}" presName="LevelTwoTextNode" presStyleLbl="node2" presStyleIdx="0" presStyleCnt="4">
        <dgm:presLayoutVars>
          <dgm:chPref val="3"/>
        </dgm:presLayoutVars>
      </dgm:prSet>
      <dgm:spPr/>
    </dgm:pt>
    <dgm:pt modelId="{54A57D64-8E5F-4945-9A3D-A8A698D51B6D}" type="pres">
      <dgm:prSet presAssocID="{2083CDAD-5976-4EB9-892F-B62029E539B4}" presName="level3hierChild" presStyleCnt="0"/>
      <dgm:spPr/>
    </dgm:pt>
    <dgm:pt modelId="{121C3814-28A3-4D06-B41E-71EEFA5B45F9}" type="pres">
      <dgm:prSet presAssocID="{FA10F59F-6E49-4C23-ACB6-093A77470840}" presName="conn2-1" presStyleLbl="parChTrans1D3" presStyleIdx="0" presStyleCnt="4"/>
      <dgm:spPr/>
    </dgm:pt>
    <dgm:pt modelId="{A3019C89-075A-4134-808F-DCF6D8EF18D3}" type="pres">
      <dgm:prSet presAssocID="{FA10F59F-6E49-4C23-ACB6-093A77470840}" presName="connTx" presStyleLbl="parChTrans1D3" presStyleIdx="0" presStyleCnt="4"/>
      <dgm:spPr/>
    </dgm:pt>
    <dgm:pt modelId="{90745644-A1D0-465E-AAD7-73FEDDCCF83A}" type="pres">
      <dgm:prSet presAssocID="{F9E5443A-76CC-4B3D-A71E-125859E3D05D}" presName="root2" presStyleCnt="0"/>
      <dgm:spPr/>
    </dgm:pt>
    <dgm:pt modelId="{4DF28975-A4F1-4826-8017-14685437114D}" type="pres">
      <dgm:prSet presAssocID="{F9E5443A-76CC-4B3D-A71E-125859E3D05D}" presName="LevelTwoTextNode" presStyleLbl="node3" presStyleIdx="0" presStyleCnt="4">
        <dgm:presLayoutVars>
          <dgm:chPref val="3"/>
        </dgm:presLayoutVars>
      </dgm:prSet>
      <dgm:spPr/>
    </dgm:pt>
    <dgm:pt modelId="{1E191A09-439C-49C3-8A11-A9FA0069982B}" type="pres">
      <dgm:prSet presAssocID="{F9E5443A-76CC-4B3D-A71E-125859E3D05D}" presName="level3hierChild" presStyleCnt="0"/>
      <dgm:spPr/>
    </dgm:pt>
    <dgm:pt modelId="{B2D013CB-AA18-4101-8B7C-D5DE66BE57C3}" type="pres">
      <dgm:prSet presAssocID="{AAD756F1-97B9-4565-9C8A-2A18BF085ABA}" presName="conn2-1" presStyleLbl="parChTrans1D2" presStyleIdx="1" presStyleCnt="4"/>
      <dgm:spPr/>
    </dgm:pt>
    <dgm:pt modelId="{26D419FD-A87E-449F-95B6-60E10F3D53EB}" type="pres">
      <dgm:prSet presAssocID="{AAD756F1-97B9-4565-9C8A-2A18BF085ABA}" presName="connTx" presStyleLbl="parChTrans1D2" presStyleIdx="1" presStyleCnt="4"/>
      <dgm:spPr/>
    </dgm:pt>
    <dgm:pt modelId="{1BB5E236-EEF5-444E-AA2F-E96341B89655}" type="pres">
      <dgm:prSet presAssocID="{74883948-9BAC-42E1-BE90-15924B452292}" presName="root2" presStyleCnt="0"/>
      <dgm:spPr/>
    </dgm:pt>
    <dgm:pt modelId="{F669CA78-7D53-4C91-80D8-0B3C8E23E48A}" type="pres">
      <dgm:prSet presAssocID="{74883948-9BAC-42E1-BE90-15924B452292}" presName="LevelTwoTextNode" presStyleLbl="node2" presStyleIdx="1" presStyleCnt="4">
        <dgm:presLayoutVars>
          <dgm:chPref val="3"/>
        </dgm:presLayoutVars>
      </dgm:prSet>
      <dgm:spPr/>
    </dgm:pt>
    <dgm:pt modelId="{7BC0CA28-9B21-4FA3-9E1D-68479C7CF380}" type="pres">
      <dgm:prSet presAssocID="{74883948-9BAC-42E1-BE90-15924B452292}" presName="level3hierChild" presStyleCnt="0"/>
      <dgm:spPr/>
    </dgm:pt>
    <dgm:pt modelId="{8F60684A-0A9E-4B3B-9180-BBFF7AA0788C}" type="pres">
      <dgm:prSet presAssocID="{1C077B6E-E0B1-4A15-BBFC-2B0B6A1A9EF5}" presName="conn2-1" presStyleLbl="parChTrans1D3" presStyleIdx="1" presStyleCnt="4"/>
      <dgm:spPr/>
    </dgm:pt>
    <dgm:pt modelId="{133C1689-7987-40A4-8AB2-A90A2FD05F46}" type="pres">
      <dgm:prSet presAssocID="{1C077B6E-E0B1-4A15-BBFC-2B0B6A1A9EF5}" presName="connTx" presStyleLbl="parChTrans1D3" presStyleIdx="1" presStyleCnt="4"/>
      <dgm:spPr/>
    </dgm:pt>
    <dgm:pt modelId="{285E6693-9927-4849-9D61-D0E525E87CE0}" type="pres">
      <dgm:prSet presAssocID="{C8B49DFF-77A5-4CDB-8675-3D395D11395A}" presName="root2" presStyleCnt="0"/>
      <dgm:spPr/>
    </dgm:pt>
    <dgm:pt modelId="{94378AA4-EE28-43A5-910F-B52A38FCA64E}" type="pres">
      <dgm:prSet presAssocID="{C8B49DFF-77A5-4CDB-8675-3D395D11395A}" presName="LevelTwoTextNode" presStyleLbl="node3" presStyleIdx="1" presStyleCnt="4">
        <dgm:presLayoutVars>
          <dgm:chPref val="3"/>
        </dgm:presLayoutVars>
      </dgm:prSet>
      <dgm:spPr/>
    </dgm:pt>
    <dgm:pt modelId="{43B9F9FD-1F91-4787-9A7A-70B9B1A5FC33}" type="pres">
      <dgm:prSet presAssocID="{C8B49DFF-77A5-4CDB-8675-3D395D11395A}" presName="level3hierChild" presStyleCnt="0"/>
      <dgm:spPr/>
    </dgm:pt>
    <dgm:pt modelId="{E553891F-A910-4F02-AF06-AE8C5B588CDF}" type="pres">
      <dgm:prSet presAssocID="{87B439C0-7EC8-4704-930E-D56F5AFACF52}" presName="conn2-1" presStyleLbl="parChTrans1D2" presStyleIdx="2" presStyleCnt="4"/>
      <dgm:spPr/>
    </dgm:pt>
    <dgm:pt modelId="{154FD650-FDBE-43A8-BA26-10E976DA2A47}" type="pres">
      <dgm:prSet presAssocID="{87B439C0-7EC8-4704-930E-D56F5AFACF52}" presName="connTx" presStyleLbl="parChTrans1D2" presStyleIdx="2" presStyleCnt="4"/>
      <dgm:spPr/>
    </dgm:pt>
    <dgm:pt modelId="{98286ECD-1A01-4544-8FBD-0CCCC676CB15}" type="pres">
      <dgm:prSet presAssocID="{0AA0CE6A-E8B7-4805-B69E-416DA5338995}" presName="root2" presStyleCnt="0"/>
      <dgm:spPr/>
    </dgm:pt>
    <dgm:pt modelId="{6406021A-35F0-4369-B377-B535F29E4BBA}" type="pres">
      <dgm:prSet presAssocID="{0AA0CE6A-E8B7-4805-B69E-416DA5338995}" presName="LevelTwoTextNode" presStyleLbl="node2" presStyleIdx="2" presStyleCnt="4">
        <dgm:presLayoutVars>
          <dgm:chPref val="3"/>
        </dgm:presLayoutVars>
      </dgm:prSet>
      <dgm:spPr/>
    </dgm:pt>
    <dgm:pt modelId="{8CCDEA1C-B41A-4C2F-B84F-EB8B4E2A24DB}" type="pres">
      <dgm:prSet presAssocID="{0AA0CE6A-E8B7-4805-B69E-416DA5338995}" presName="level3hierChild" presStyleCnt="0"/>
      <dgm:spPr/>
    </dgm:pt>
    <dgm:pt modelId="{5024E20A-EE7F-4EF1-A265-1B6610BBA8AB}" type="pres">
      <dgm:prSet presAssocID="{E38E5B75-2875-4749-A5E1-4DE63EEADD9A}" presName="conn2-1" presStyleLbl="parChTrans1D3" presStyleIdx="2" presStyleCnt="4"/>
      <dgm:spPr/>
    </dgm:pt>
    <dgm:pt modelId="{5298E748-4C33-4605-8124-74B52E0991A0}" type="pres">
      <dgm:prSet presAssocID="{E38E5B75-2875-4749-A5E1-4DE63EEADD9A}" presName="connTx" presStyleLbl="parChTrans1D3" presStyleIdx="2" presStyleCnt="4"/>
      <dgm:spPr/>
    </dgm:pt>
    <dgm:pt modelId="{2CD77B85-CDCC-4088-96BB-636B23123477}" type="pres">
      <dgm:prSet presAssocID="{65C7FB6C-F617-4190-B898-C928FA7D663B}" presName="root2" presStyleCnt="0"/>
      <dgm:spPr/>
    </dgm:pt>
    <dgm:pt modelId="{EED96D46-71B8-4B55-A4A8-CFA8382A39AE}" type="pres">
      <dgm:prSet presAssocID="{65C7FB6C-F617-4190-B898-C928FA7D663B}" presName="LevelTwoTextNode" presStyleLbl="node3" presStyleIdx="2" presStyleCnt="4">
        <dgm:presLayoutVars>
          <dgm:chPref val="3"/>
        </dgm:presLayoutVars>
      </dgm:prSet>
      <dgm:spPr/>
    </dgm:pt>
    <dgm:pt modelId="{C8296C05-49F1-4BE1-B1DD-00C0CE47D1ED}" type="pres">
      <dgm:prSet presAssocID="{65C7FB6C-F617-4190-B898-C928FA7D663B}" presName="level3hierChild" presStyleCnt="0"/>
      <dgm:spPr/>
    </dgm:pt>
    <dgm:pt modelId="{93485D50-6096-4619-83AC-7FD4EF956249}" type="pres">
      <dgm:prSet presAssocID="{729D7E52-8320-4C61-A5CB-7128EE1B88AB}" presName="conn2-1" presStyleLbl="parChTrans1D2" presStyleIdx="3" presStyleCnt="4"/>
      <dgm:spPr/>
    </dgm:pt>
    <dgm:pt modelId="{6F1A3B2B-96E6-4E38-B72F-6AEBCA0F498D}" type="pres">
      <dgm:prSet presAssocID="{729D7E52-8320-4C61-A5CB-7128EE1B88AB}" presName="connTx" presStyleLbl="parChTrans1D2" presStyleIdx="3" presStyleCnt="4"/>
      <dgm:spPr/>
    </dgm:pt>
    <dgm:pt modelId="{216799E1-6067-4112-82FB-8CB32EB84B6D}" type="pres">
      <dgm:prSet presAssocID="{15FD5E94-5BFD-49A2-8A6F-57C9E4D53652}" presName="root2" presStyleCnt="0"/>
      <dgm:spPr/>
    </dgm:pt>
    <dgm:pt modelId="{B8235F4D-1BCE-4DBD-ADE8-0EA4C305FADB}" type="pres">
      <dgm:prSet presAssocID="{15FD5E94-5BFD-49A2-8A6F-57C9E4D53652}" presName="LevelTwoTextNode" presStyleLbl="node2" presStyleIdx="3" presStyleCnt="4">
        <dgm:presLayoutVars>
          <dgm:chPref val="3"/>
        </dgm:presLayoutVars>
      </dgm:prSet>
      <dgm:spPr/>
    </dgm:pt>
    <dgm:pt modelId="{53DE10C4-F1C7-4C3F-AB31-27FFB23475A4}" type="pres">
      <dgm:prSet presAssocID="{15FD5E94-5BFD-49A2-8A6F-57C9E4D53652}" presName="level3hierChild" presStyleCnt="0"/>
      <dgm:spPr/>
    </dgm:pt>
    <dgm:pt modelId="{397CC3D4-CAAB-4695-9BFA-0D0041CC30D9}" type="pres">
      <dgm:prSet presAssocID="{E17A6420-F034-4D94-81EA-BB91579672D3}" presName="conn2-1" presStyleLbl="parChTrans1D3" presStyleIdx="3" presStyleCnt="4"/>
      <dgm:spPr/>
    </dgm:pt>
    <dgm:pt modelId="{0DF70C0B-30E5-4FF9-BFC3-5DE21E370604}" type="pres">
      <dgm:prSet presAssocID="{E17A6420-F034-4D94-81EA-BB91579672D3}" presName="connTx" presStyleLbl="parChTrans1D3" presStyleIdx="3" presStyleCnt="4"/>
      <dgm:spPr/>
    </dgm:pt>
    <dgm:pt modelId="{2C64724E-DB4C-452A-BC89-30C877B13E7B}" type="pres">
      <dgm:prSet presAssocID="{622A60DA-7CA6-4B8C-8DAB-B7D79F8BBD6D}" presName="root2" presStyleCnt="0"/>
      <dgm:spPr/>
    </dgm:pt>
    <dgm:pt modelId="{47CE0D34-9C64-4B4C-9F26-457B6D968EF9}" type="pres">
      <dgm:prSet presAssocID="{622A60DA-7CA6-4B8C-8DAB-B7D79F8BBD6D}" presName="LevelTwoTextNode" presStyleLbl="node3" presStyleIdx="3" presStyleCnt="4">
        <dgm:presLayoutVars>
          <dgm:chPref val="3"/>
        </dgm:presLayoutVars>
      </dgm:prSet>
      <dgm:spPr/>
    </dgm:pt>
    <dgm:pt modelId="{D2069A7C-2F3C-4502-9308-3EF589092140}" type="pres">
      <dgm:prSet presAssocID="{622A60DA-7CA6-4B8C-8DAB-B7D79F8BBD6D}" presName="level3hierChild" presStyleCnt="0"/>
      <dgm:spPr/>
    </dgm:pt>
  </dgm:ptLst>
  <dgm:cxnLst>
    <dgm:cxn modelId="{99069202-38C0-4A13-8D7C-44864FAF2348}" type="presOf" srcId="{65C7FB6C-F617-4190-B898-C928FA7D663B}" destId="{EED96D46-71B8-4B55-A4A8-CFA8382A39AE}" srcOrd="0" destOrd="0" presId="urn:microsoft.com/office/officeart/2005/8/layout/hierarchy2"/>
    <dgm:cxn modelId="{A4853820-07EC-4324-A6E1-1721C077F46B}" type="presOf" srcId="{0AA0CE6A-E8B7-4805-B69E-416DA5338995}" destId="{6406021A-35F0-4369-B377-B535F29E4BBA}" srcOrd="0" destOrd="0" presId="urn:microsoft.com/office/officeart/2005/8/layout/hierarchy2"/>
    <dgm:cxn modelId="{C3D7E920-357D-4E0E-ADB6-29E2071BFCAD}" srcId="{74883948-9BAC-42E1-BE90-15924B452292}" destId="{C8B49DFF-77A5-4CDB-8675-3D395D11395A}" srcOrd="0" destOrd="0" parTransId="{1C077B6E-E0B1-4A15-BBFC-2B0B6A1A9EF5}" sibTransId="{55705373-6641-4FC9-9C64-EA3EF01BDBD2}"/>
    <dgm:cxn modelId="{B7034722-479F-4640-9564-43743956A0AE}" srcId="{25DE16B1-D4D0-4D5E-AFB9-67559893D6A8}" destId="{74883948-9BAC-42E1-BE90-15924B452292}" srcOrd="1" destOrd="0" parTransId="{AAD756F1-97B9-4565-9C8A-2A18BF085ABA}" sibTransId="{E9852D72-9B6B-4AFE-AE3D-4542026538C4}"/>
    <dgm:cxn modelId="{0B136C2B-AB42-40F1-B3D6-3814F6D03912}" type="presOf" srcId="{2083CDAD-5976-4EB9-892F-B62029E539B4}" destId="{9159F5F2-2AB2-48F7-B467-7C55F8E05DE0}" srcOrd="0" destOrd="0" presId="urn:microsoft.com/office/officeart/2005/8/layout/hierarchy2"/>
    <dgm:cxn modelId="{FB91E148-12F5-4ABE-821B-4D9340B43DF8}" type="presOf" srcId="{7F177BA9-FA52-48EC-9CA5-4902C03226BC}" destId="{7C2AA728-637E-4CD7-87E7-346EEF4CEACF}" srcOrd="0" destOrd="0" presId="urn:microsoft.com/office/officeart/2005/8/layout/hierarchy2"/>
    <dgm:cxn modelId="{C4FF1349-F361-498D-A2C1-35848C28F296}" srcId="{15FD5E94-5BFD-49A2-8A6F-57C9E4D53652}" destId="{622A60DA-7CA6-4B8C-8DAB-B7D79F8BBD6D}" srcOrd="0" destOrd="0" parTransId="{E17A6420-F034-4D94-81EA-BB91579672D3}" sibTransId="{F188AD7B-5555-48BB-A954-5A49C8C8807A}"/>
    <dgm:cxn modelId="{07F0994A-A6D6-46E4-8F88-89BE620E8090}" type="presOf" srcId="{C8B49DFF-77A5-4CDB-8675-3D395D11395A}" destId="{94378AA4-EE28-43A5-910F-B52A38FCA64E}" srcOrd="0" destOrd="0" presId="urn:microsoft.com/office/officeart/2005/8/layout/hierarchy2"/>
    <dgm:cxn modelId="{ACC3064B-7345-4995-9AAA-CB05A9342C03}" type="presOf" srcId="{87B439C0-7EC8-4704-930E-D56F5AFACF52}" destId="{154FD650-FDBE-43A8-BA26-10E976DA2A47}" srcOrd="1" destOrd="0" presId="urn:microsoft.com/office/officeart/2005/8/layout/hierarchy2"/>
    <dgm:cxn modelId="{D20AC34C-C4D7-4CA6-B530-009037A801A1}" type="presOf" srcId="{AAD756F1-97B9-4565-9C8A-2A18BF085ABA}" destId="{26D419FD-A87E-449F-95B6-60E10F3D53EB}" srcOrd="1" destOrd="0" presId="urn:microsoft.com/office/officeart/2005/8/layout/hierarchy2"/>
    <dgm:cxn modelId="{1DE5E156-0084-4C3C-B3A3-4683F066DD35}" type="presOf" srcId="{622A60DA-7CA6-4B8C-8DAB-B7D79F8BBD6D}" destId="{47CE0D34-9C64-4B4C-9F26-457B6D968EF9}" srcOrd="0" destOrd="0" presId="urn:microsoft.com/office/officeart/2005/8/layout/hierarchy2"/>
    <dgm:cxn modelId="{A928905B-2D6F-4E3B-8100-B6C2DEB8A64E}" type="presOf" srcId="{011C08F9-F557-45EE-826C-A85A08E0F821}" destId="{24135F76-C6A1-4106-8F44-3C9A4B72967D}" srcOrd="0" destOrd="0" presId="urn:microsoft.com/office/officeart/2005/8/layout/hierarchy2"/>
    <dgm:cxn modelId="{F359A462-A1EC-434E-92DD-DD692FEBE61C}" srcId="{25DE16B1-D4D0-4D5E-AFB9-67559893D6A8}" destId="{2083CDAD-5976-4EB9-892F-B62029E539B4}" srcOrd="0" destOrd="0" parTransId="{7F177BA9-FA52-48EC-9CA5-4902C03226BC}" sibTransId="{AAD7CD53-54C8-4349-9B55-3F7C833A2359}"/>
    <dgm:cxn modelId="{51A8B264-7BEE-4197-A612-6267B4A2B6AE}" srcId="{25DE16B1-D4D0-4D5E-AFB9-67559893D6A8}" destId="{15FD5E94-5BFD-49A2-8A6F-57C9E4D53652}" srcOrd="3" destOrd="0" parTransId="{729D7E52-8320-4C61-A5CB-7128EE1B88AB}" sibTransId="{63B58EC2-CF4E-46D3-963B-9D514A008433}"/>
    <dgm:cxn modelId="{CAC3F473-1657-462F-91CF-73D21BC35127}" type="presOf" srcId="{E17A6420-F034-4D94-81EA-BB91579672D3}" destId="{0DF70C0B-30E5-4FF9-BFC3-5DE21E370604}" srcOrd="1" destOrd="0" presId="urn:microsoft.com/office/officeart/2005/8/layout/hierarchy2"/>
    <dgm:cxn modelId="{97E03775-089A-4C35-A8D8-C9284231E39F}" type="presOf" srcId="{7F177BA9-FA52-48EC-9CA5-4902C03226BC}" destId="{214BF5AA-45EC-4F81-BDEA-9855B4ACFCEF}" srcOrd="1" destOrd="0" presId="urn:microsoft.com/office/officeart/2005/8/layout/hierarchy2"/>
    <dgm:cxn modelId="{37040977-93FE-4823-B317-70A78E382F5F}" type="presOf" srcId="{E17A6420-F034-4D94-81EA-BB91579672D3}" destId="{397CC3D4-CAAB-4695-9BFA-0D0041CC30D9}" srcOrd="0" destOrd="0" presId="urn:microsoft.com/office/officeart/2005/8/layout/hierarchy2"/>
    <dgm:cxn modelId="{DC1FC677-A016-41E2-901E-F2D3547E736F}" type="presOf" srcId="{729D7E52-8320-4C61-A5CB-7128EE1B88AB}" destId="{6F1A3B2B-96E6-4E38-B72F-6AEBCA0F498D}" srcOrd="1" destOrd="0" presId="urn:microsoft.com/office/officeart/2005/8/layout/hierarchy2"/>
    <dgm:cxn modelId="{D3F6A285-5475-4CB8-8ACE-E17416F096A0}" type="presOf" srcId="{25DE16B1-D4D0-4D5E-AFB9-67559893D6A8}" destId="{C7E0DF5A-352E-4E2A-A596-91286D6BBC58}" srcOrd="0" destOrd="0" presId="urn:microsoft.com/office/officeart/2005/8/layout/hierarchy2"/>
    <dgm:cxn modelId="{169D8A89-634C-44C2-BF1D-3C5A45C7A212}" srcId="{2083CDAD-5976-4EB9-892F-B62029E539B4}" destId="{F9E5443A-76CC-4B3D-A71E-125859E3D05D}" srcOrd="0" destOrd="0" parTransId="{FA10F59F-6E49-4C23-ACB6-093A77470840}" sibTransId="{711CFED8-FBE3-4A7C-9EFA-7E8AB8A03747}"/>
    <dgm:cxn modelId="{5705A18A-0A6E-4DC9-AC06-603852992ABD}" type="presOf" srcId="{F9E5443A-76CC-4B3D-A71E-125859E3D05D}" destId="{4DF28975-A4F1-4826-8017-14685437114D}" srcOrd="0" destOrd="0" presId="urn:microsoft.com/office/officeart/2005/8/layout/hierarchy2"/>
    <dgm:cxn modelId="{A676F58E-E868-4B9C-849A-820397C8F36D}" type="presOf" srcId="{87B439C0-7EC8-4704-930E-D56F5AFACF52}" destId="{E553891F-A910-4F02-AF06-AE8C5B588CDF}" srcOrd="0" destOrd="0" presId="urn:microsoft.com/office/officeart/2005/8/layout/hierarchy2"/>
    <dgm:cxn modelId="{561C5B92-0A86-49C3-936A-8CDE43C7E3FA}" srcId="{25DE16B1-D4D0-4D5E-AFB9-67559893D6A8}" destId="{0AA0CE6A-E8B7-4805-B69E-416DA5338995}" srcOrd="2" destOrd="0" parTransId="{87B439C0-7EC8-4704-930E-D56F5AFACF52}" sibTransId="{1EDAC023-F311-4FA6-8FCF-1CDB43D52D48}"/>
    <dgm:cxn modelId="{55033199-C867-4737-AB93-1D9DF968BCC1}" type="presOf" srcId="{AAD756F1-97B9-4565-9C8A-2A18BF085ABA}" destId="{B2D013CB-AA18-4101-8B7C-D5DE66BE57C3}" srcOrd="0" destOrd="0" presId="urn:microsoft.com/office/officeart/2005/8/layout/hierarchy2"/>
    <dgm:cxn modelId="{09669B9D-81D1-4736-994A-A5A70672B33C}" type="presOf" srcId="{1C077B6E-E0B1-4A15-BBFC-2B0B6A1A9EF5}" destId="{133C1689-7987-40A4-8AB2-A90A2FD05F46}" srcOrd="1" destOrd="0" presId="urn:microsoft.com/office/officeart/2005/8/layout/hierarchy2"/>
    <dgm:cxn modelId="{0CEA0CA0-5B56-420D-812E-37A22E2AEEA2}" type="presOf" srcId="{1C077B6E-E0B1-4A15-BBFC-2B0B6A1A9EF5}" destId="{8F60684A-0A9E-4B3B-9180-BBFF7AA0788C}" srcOrd="0" destOrd="0" presId="urn:microsoft.com/office/officeart/2005/8/layout/hierarchy2"/>
    <dgm:cxn modelId="{67984EB1-E03F-49FA-BC3E-D4A6241678CC}" type="presOf" srcId="{15FD5E94-5BFD-49A2-8A6F-57C9E4D53652}" destId="{B8235F4D-1BCE-4DBD-ADE8-0EA4C305FADB}" srcOrd="0" destOrd="0" presId="urn:microsoft.com/office/officeart/2005/8/layout/hierarchy2"/>
    <dgm:cxn modelId="{834810C9-7908-42D1-8845-2C8A82983DDE}" type="presOf" srcId="{FA10F59F-6E49-4C23-ACB6-093A77470840}" destId="{121C3814-28A3-4D06-B41E-71EEFA5B45F9}" srcOrd="0" destOrd="0" presId="urn:microsoft.com/office/officeart/2005/8/layout/hierarchy2"/>
    <dgm:cxn modelId="{C1A380DA-3F77-4C81-A256-C0AC8C74AA8A}" type="presOf" srcId="{729D7E52-8320-4C61-A5CB-7128EE1B88AB}" destId="{93485D50-6096-4619-83AC-7FD4EF956249}" srcOrd="0" destOrd="0" presId="urn:microsoft.com/office/officeart/2005/8/layout/hierarchy2"/>
    <dgm:cxn modelId="{E29357DB-CADD-49D8-898E-70C3DA789357}" srcId="{0AA0CE6A-E8B7-4805-B69E-416DA5338995}" destId="{65C7FB6C-F617-4190-B898-C928FA7D663B}" srcOrd="0" destOrd="0" parTransId="{E38E5B75-2875-4749-A5E1-4DE63EEADD9A}" sibTransId="{44E4240D-EFA4-4318-8988-A0B132F2719A}"/>
    <dgm:cxn modelId="{76B1C1E2-B268-48BE-99A9-76224744DD55}" srcId="{011C08F9-F557-45EE-826C-A85A08E0F821}" destId="{25DE16B1-D4D0-4D5E-AFB9-67559893D6A8}" srcOrd="0" destOrd="0" parTransId="{773ABF43-CAA2-492F-B12B-0C243BAE9390}" sibTransId="{FA5B9FF4-FC66-46F0-9FDC-C4294F76D7C6}"/>
    <dgm:cxn modelId="{97444BF6-C0EA-4530-905B-81E8821F6325}" type="presOf" srcId="{74883948-9BAC-42E1-BE90-15924B452292}" destId="{F669CA78-7D53-4C91-80D8-0B3C8E23E48A}" srcOrd="0" destOrd="0" presId="urn:microsoft.com/office/officeart/2005/8/layout/hierarchy2"/>
    <dgm:cxn modelId="{FACA1AFA-7BE7-4F77-812A-01DE3F889655}" type="presOf" srcId="{E38E5B75-2875-4749-A5E1-4DE63EEADD9A}" destId="{5298E748-4C33-4605-8124-74B52E0991A0}" srcOrd="1" destOrd="0" presId="urn:microsoft.com/office/officeart/2005/8/layout/hierarchy2"/>
    <dgm:cxn modelId="{648D7CFC-2B47-4B20-8390-1351F579E889}" type="presOf" srcId="{FA10F59F-6E49-4C23-ACB6-093A77470840}" destId="{A3019C89-075A-4134-808F-DCF6D8EF18D3}" srcOrd="1" destOrd="0" presId="urn:microsoft.com/office/officeart/2005/8/layout/hierarchy2"/>
    <dgm:cxn modelId="{486309FE-8D28-4283-B51A-530656BA4955}" type="presOf" srcId="{E38E5B75-2875-4749-A5E1-4DE63EEADD9A}" destId="{5024E20A-EE7F-4EF1-A265-1B6610BBA8AB}" srcOrd="0" destOrd="0" presId="urn:microsoft.com/office/officeart/2005/8/layout/hierarchy2"/>
    <dgm:cxn modelId="{93CDE5DC-3B6B-45D8-84B2-735FF0BE5A03}" type="presParOf" srcId="{24135F76-C6A1-4106-8F44-3C9A4B72967D}" destId="{8DA3CA1A-0B62-4B74-9135-8FB09D7FD61B}" srcOrd="0" destOrd="0" presId="urn:microsoft.com/office/officeart/2005/8/layout/hierarchy2"/>
    <dgm:cxn modelId="{41B59DD1-8FE4-4156-8075-9F15E865DBB1}" type="presParOf" srcId="{8DA3CA1A-0B62-4B74-9135-8FB09D7FD61B}" destId="{C7E0DF5A-352E-4E2A-A596-91286D6BBC58}" srcOrd="0" destOrd="0" presId="urn:microsoft.com/office/officeart/2005/8/layout/hierarchy2"/>
    <dgm:cxn modelId="{79D72892-F9BA-4D0A-A35B-2135C7761116}" type="presParOf" srcId="{8DA3CA1A-0B62-4B74-9135-8FB09D7FD61B}" destId="{8814CAF2-D565-4C82-AFFF-9CFFCB02AE5A}" srcOrd="1" destOrd="0" presId="urn:microsoft.com/office/officeart/2005/8/layout/hierarchy2"/>
    <dgm:cxn modelId="{2C739661-1435-4EC1-9F83-BCBB4438B38C}" type="presParOf" srcId="{8814CAF2-D565-4C82-AFFF-9CFFCB02AE5A}" destId="{7C2AA728-637E-4CD7-87E7-346EEF4CEACF}" srcOrd="0" destOrd="0" presId="urn:microsoft.com/office/officeart/2005/8/layout/hierarchy2"/>
    <dgm:cxn modelId="{CD690BAD-5D64-4654-911B-D3681B87B640}" type="presParOf" srcId="{7C2AA728-637E-4CD7-87E7-346EEF4CEACF}" destId="{214BF5AA-45EC-4F81-BDEA-9855B4ACFCEF}" srcOrd="0" destOrd="0" presId="urn:microsoft.com/office/officeart/2005/8/layout/hierarchy2"/>
    <dgm:cxn modelId="{52B101B1-FCB9-4116-8392-E929B702BE6F}" type="presParOf" srcId="{8814CAF2-D565-4C82-AFFF-9CFFCB02AE5A}" destId="{E361D344-99FE-41B6-8424-9C1994FB3D26}" srcOrd="1" destOrd="0" presId="urn:microsoft.com/office/officeart/2005/8/layout/hierarchy2"/>
    <dgm:cxn modelId="{5A860444-E664-4D1A-B9B6-B7A764BF8362}" type="presParOf" srcId="{E361D344-99FE-41B6-8424-9C1994FB3D26}" destId="{9159F5F2-2AB2-48F7-B467-7C55F8E05DE0}" srcOrd="0" destOrd="0" presId="urn:microsoft.com/office/officeart/2005/8/layout/hierarchy2"/>
    <dgm:cxn modelId="{DCAAD2C9-E8CF-4AD2-BF80-D1C8B1DB0DE8}" type="presParOf" srcId="{E361D344-99FE-41B6-8424-9C1994FB3D26}" destId="{54A57D64-8E5F-4945-9A3D-A8A698D51B6D}" srcOrd="1" destOrd="0" presId="urn:microsoft.com/office/officeart/2005/8/layout/hierarchy2"/>
    <dgm:cxn modelId="{DD4B6C3E-9F62-465D-9C87-1F896BFB8FC2}" type="presParOf" srcId="{54A57D64-8E5F-4945-9A3D-A8A698D51B6D}" destId="{121C3814-28A3-4D06-B41E-71EEFA5B45F9}" srcOrd="0" destOrd="0" presId="urn:microsoft.com/office/officeart/2005/8/layout/hierarchy2"/>
    <dgm:cxn modelId="{5AC858E0-7BF8-49D6-AAE9-8E2AD746577E}" type="presParOf" srcId="{121C3814-28A3-4D06-B41E-71EEFA5B45F9}" destId="{A3019C89-075A-4134-808F-DCF6D8EF18D3}" srcOrd="0" destOrd="0" presId="urn:microsoft.com/office/officeart/2005/8/layout/hierarchy2"/>
    <dgm:cxn modelId="{3AACDDE5-4126-4699-A926-2AD2F5C77947}" type="presParOf" srcId="{54A57D64-8E5F-4945-9A3D-A8A698D51B6D}" destId="{90745644-A1D0-465E-AAD7-73FEDDCCF83A}" srcOrd="1" destOrd="0" presId="urn:microsoft.com/office/officeart/2005/8/layout/hierarchy2"/>
    <dgm:cxn modelId="{34277D3A-96A8-4DEE-9D7D-66916576B3F2}" type="presParOf" srcId="{90745644-A1D0-465E-AAD7-73FEDDCCF83A}" destId="{4DF28975-A4F1-4826-8017-14685437114D}" srcOrd="0" destOrd="0" presId="urn:microsoft.com/office/officeart/2005/8/layout/hierarchy2"/>
    <dgm:cxn modelId="{A143D55B-5432-4DBF-B125-8C4955D3CC29}" type="presParOf" srcId="{90745644-A1D0-465E-AAD7-73FEDDCCF83A}" destId="{1E191A09-439C-49C3-8A11-A9FA0069982B}" srcOrd="1" destOrd="0" presId="urn:microsoft.com/office/officeart/2005/8/layout/hierarchy2"/>
    <dgm:cxn modelId="{29AFBD45-29C3-4087-A738-FB7D2BC6EB9D}" type="presParOf" srcId="{8814CAF2-D565-4C82-AFFF-9CFFCB02AE5A}" destId="{B2D013CB-AA18-4101-8B7C-D5DE66BE57C3}" srcOrd="2" destOrd="0" presId="urn:microsoft.com/office/officeart/2005/8/layout/hierarchy2"/>
    <dgm:cxn modelId="{EA91DD65-AFEA-4C02-82BE-5B6249A97A18}" type="presParOf" srcId="{B2D013CB-AA18-4101-8B7C-D5DE66BE57C3}" destId="{26D419FD-A87E-449F-95B6-60E10F3D53EB}" srcOrd="0" destOrd="0" presId="urn:microsoft.com/office/officeart/2005/8/layout/hierarchy2"/>
    <dgm:cxn modelId="{7C9BDF81-3514-4378-BC0F-6A643793A4B9}" type="presParOf" srcId="{8814CAF2-D565-4C82-AFFF-9CFFCB02AE5A}" destId="{1BB5E236-EEF5-444E-AA2F-E96341B89655}" srcOrd="3" destOrd="0" presId="urn:microsoft.com/office/officeart/2005/8/layout/hierarchy2"/>
    <dgm:cxn modelId="{42BF5E10-0596-41B8-B167-9008262DD78E}" type="presParOf" srcId="{1BB5E236-EEF5-444E-AA2F-E96341B89655}" destId="{F669CA78-7D53-4C91-80D8-0B3C8E23E48A}" srcOrd="0" destOrd="0" presId="urn:microsoft.com/office/officeart/2005/8/layout/hierarchy2"/>
    <dgm:cxn modelId="{DEC807EC-16B9-4796-A2AA-E073FEC0445F}" type="presParOf" srcId="{1BB5E236-EEF5-444E-AA2F-E96341B89655}" destId="{7BC0CA28-9B21-4FA3-9E1D-68479C7CF380}" srcOrd="1" destOrd="0" presId="urn:microsoft.com/office/officeart/2005/8/layout/hierarchy2"/>
    <dgm:cxn modelId="{8A257EA8-CF45-40D9-B403-AFB0ED313E09}" type="presParOf" srcId="{7BC0CA28-9B21-4FA3-9E1D-68479C7CF380}" destId="{8F60684A-0A9E-4B3B-9180-BBFF7AA0788C}" srcOrd="0" destOrd="0" presId="urn:microsoft.com/office/officeart/2005/8/layout/hierarchy2"/>
    <dgm:cxn modelId="{FA3463A6-E911-4BB6-8202-0D2655E85EFD}" type="presParOf" srcId="{8F60684A-0A9E-4B3B-9180-BBFF7AA0788C}" destId="{133C1689-7987-40A4-8AB2-A90A2FD05F46}" srcOrd="0" destOrd="0" presId="urn:microsoft.com/office/officeart/2005/8/layout/hierarchy2"/>
    <dgm:cxn modelId="{61B7A79A-5186-45E3-97CE-855FD3F0CE87}" type="presParOf" srcId="{7BC0CA28-9B21-4FA3-9E1D-68479C7CF380}" destId="{285E6693-9927-4849-9D61-D0E525E87CE0}" srcOrd="1" destOrd="0" presId="urn:microsoft.com/office/officeart/2005/8/layout/hierarchy2"/>
    <dgm:cxn modelId="{FADDB062-F8CD-4144-AA23-9C566ACF0BC8}" type="presParOf" srcId="{285E6693-9927-4849-9D61-D0E525E87CE0}" destId="{94378AA4-EE28-43A5-910F-B52A38FCA64E}" srcOrd="0" destOrd="0" presId="urn:microsoft.com/office/officeart/2005/8/layout/hierarchy2"/>
    <dgm:cxn modelId="{47311D6A-D0E4-4285-B32D-CC0B0AE34349}" type="presParOf" srcId="{285E6693-9927-4849-9D61-D0E525E87CE0}" destId="{43B9F9FD-1F91-4787-9A7A-70B9B1A5FC33}" srcOrd="1" destOrd="0" presId="urn:microsoft.com/office/officeart/2005/8/layout/hierarchy2"/>
    <dgm:cxn modelId="{37E509A3-6B25-4076-8E89-0622B554F5E2}" type="presParOf" srcId="{8814CAF2-D565-4C82-AFFF-9CFFCB02AE5A}" destId="{E553891F-A910-4F02-AF06-AE8C5B588CDF}" srcOrd="4" destOrd="0" presId="urn:microsoft.com/office/officeart/2005/8/layout/hierarchy2"/>
    <dgm:cxn modelId="{5E6794F3-6913-42DD-8B5A-26F7EE940462}" type="presParOf" srcId="{E553891F-A910-4F02-AF06-AE8C5B588CDF}" destId="{154FD650-FDBE-43A8-BA26-10E976DA2A47}" srcOrd="0" destOrd="0" presId="urn:microsoft.com/office/officeart/2005/8/layout/hierarchy2"/>
    <dgm:cxn modelId="{54ADDB2E-AEBF-47B1-826B-480CE0E09E41}" type="presParOf" srcId="{8814CAF2-D565-4C82-AFFF-9CFFCB02AE5A}" destId="{98286ECD-1A01-4544-8FBD-0CCCC676CB15}" srcOrd="5" destOrd="0" presId="urn:microsoft.com/office/officeart/2005/8/layout/hierarchy2"/>
    <dgm:cxn modelId="{8CB91831-E4CA-4819-B1CC-558BB9B564C4}" type="presParOf" srcId="{98286ECD-1A01-4544-8FBD-0CCCC676CB15}" destId="{6406021A-35F0-4369-B377-B535F29E4BBA}" srcOrd="0" destOrd="0" presId="urn:microsoft.com/office/officeart/2005/8/layout/hierarchy2"/>
    <dgm:cxn modelId="{6BD48105-A363-4A70-AA48-D06C15C86E4C}" type="presParOf" srcId="{98286ECD-1A01-4544-8FBD-0CCCC676CB15}" destId="{8CCDEA1C-B41A-4C2F-B84F-EB8B4E2A24DB}" srcOrd="1" destOrd="0" presId="urn:microsoft.com/office/officeart/2005/8/layout/hierarchy2"/>
    <dgm:cxn modelId="{37B4C658-ED6C-4407-B437-893354C5CF91}" type="presParOf" srcId="{8CCDEA1C-B41A-4C2F-B84F-EB8B4E2A24DB}" destId="{5024E20A-EE7F-4EF1-A265-1B6610BBA8AB}" srcOrd="0" destOrd="0" presId="urn:microsoft.com/office/officeart/2005/8/layout/hierarchy2"/>
    <dgm:cxn modelId="{A645D70D-0504-43CB-9DD3-F253F6746765}" type="presParOf" srcId="{5024E20A-EE7F-4EF1-A265-1B6610BBA8AB}" destId="{5298E748-4C33-4605-8124-74B52E0991A0}" srcOrd="0" destOrd="0" presId="urn:microsoft.com/office/officeart/2005/8/layout/hierarchy2"/>
    <dgm:cxn modelId="{CB32A554-E3EF-406E-9106-22E353D3A81B}" type="presParOf" srcId="{8CCDEA1C-B41A-4C2F-B84F-EB8B4E2A24DB}" destId="{2CD77B85-CDCC-4088-96BB-636B23123477}" srcOrd="1" destOrd="0" presId="urn:microsoft.com/office/officeart/2005/8/layout/hierarchy2"/>
    <dgm:cxn modelId="{EFA3685A-E4D8-49C3-9E0D-450BE6DF4318}" type="presParOf" srcId="{2CD77B85-CDCC-4088-96BB-636B23123477}" destId="{EED96D46-71B8-4B55-A4A8-CFA8382A39AE}" srcOrd="0" destOrd="0" presId="urn:microsoft.com/office/officeart/2005/8/layout/hierarchy2"/>
    <dgm:cxn modelId="{AF3B7B1C-7401-451B-A5AD-852718E51726}" type="presParOf" srcId="{2CD77B85-CDCC-4088-96BB-636B23123477}" destId="{C8296C05-49F1-4BE1-B1DD-00C0CE47D1ED}" srcOrd="1" destOrd="0" presId="urn:microsoft.com/office/officeart/2005/8/layout/hierarchy2"/>
    <dgm:cxn modelId="{27C68D20-6E80-46EE-8949-461171D6B94E}" type="presParOf" srcId="{8814CAF2-D565-4C82-AFFF-9CFFCB02AE5A}" destId="{93485D50-6096-4619-83AC-7FD4EF956249}" srcOrd="6" destOrd="0" presId="urn:microsoft.com/office/officeart/2005/8/layout/hierarchy2"/>
    <dgm:cxn modelId="{9E412F0F-D2E6-4F6B-95DB-325DB11CDCFE}" type="presParOf" srcId="{93485D50-6096-4619-83AC-7FD4EF956249}" destId="{6F1A3B2B-96E6-4E38-B72F-6AEBCA0F498D}" srcOrd="0" destOrd="0" presId="urn:microsoft.com/office/officeart/2005/8/layout/hierarchy2"/>
    <dgm:cxn modelId="{E9C2E4E0-046E-41D3-9B03-3104620387AB}" type="presParOf" srcId="{8814CAF2-D565-4C82-AFFF-9CFFCB02AE5A}" destId="{216799E1-6067-4112-82FB-8CB32EB84B6D}" srcOrd="7" destOrd="0" presId="urn:microsoft.com/office/officeart/2005/8/layout/hierarchy2"/>
    <dgm:cxn modelId="{E17A22A1-44DB-4B2F-986B-B8FCF8EB6D3F}" type="presParOf" srcId="{216799E1-6067-4112-82FB-8CB32EB84B6D}" destId="{B8235F4D-1BCE-4DBD-ADE8-0EA4C305FADB}" srcOrd="0" destOrd="0" presId="urn:microsoft.com/office/officeart/2005/8/layout/hierarchy2"/>
    <dgm:cxn modelId="{5323A9B1-C7F5-4A67-BD31-17E97B5EE1BA}" type="presParOf" srcId="{216799E1-6067-4112-82FB-8CB32EB84B6D}" destId="{53DE10C4-F1C7-4C3F-AB31-27FFB23475A4}" srcOrd="1" destOrd="0" presId="urn:microsoft.com/office/officeart/2005/8/layout/hierarchy2"/>
    <dgm:cxn modelId="{B15E1DC4-F7CE-402F-819C-7B281ED373A2}" type="presParOf" srcId="{53DE10C4-F1C7-4C3F-AB31-27FFB23475A4}" destId="{397CC3D4-CAAB-4695-9BFA-0D0041CC30D9}" srcOrd="0" destOrd="0" presId="urn:microsoft.com/office/officeart/2005/8/layout/hierarchy2"/>
    <dgm:cxn modelId="{1FAA148A-B118-42FF-B9D8-03CD4BD7610E}" type="presParOf" srcId="{397CC3D4-CAAB-4695-9BFA-0D0041CC30D9}" destId="{0DF70C0B-30E5-4FF9-BFC3-5DE21E370604}" srcOrd="0" destOrd="0" presId="urn:microsoft.com/office/officeart/2005/8/layout/hierarchy2"/>
    <dgm:cxn modelId="{3AC7041D-FC57-4F9F-A1CB-386263AB7389}" type="presParOf" srcId="{53DE10C4-F1C7-4C3F-AB31-27FFB23475A4}" destId="{2C64724E-DB4C-452A-BC89-30C877B13E7B}" srcOrd="1" destOrd="0" presId="urn:microsoft.com/office/officeart/2005/8/layout/hierarchy2"/>
    <dgm:cxn modelId="{76CCF975-F3ED-47FC-BAA6-BEB9DFAE679F}" type="presParOf" srcId="{2C64724E-DB4C-452A-BC89-30C877B13E7B}" destId="{47CE0D34-9C64-4B4C-9F26-457B6D968EF9}" srcOrd="0" destOrd="0" presId="urn:microsoft.com/office/officeart/2005/8/layout/hierarchy2"/>
    <dgm:cxn modelId="{9A962CAC-36A3-4CF6-8A55-BA84D61F8738}" type="presParOf" srcId="{2C64724E-DB4C-452A-BC89-30C877B13E7B}" destId="{D2069A7C-2F3C-4502-9308-3EF589092140}"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B914B57-B592-4881-945D-A37A77A5E570}" type="doc">
      <dgm:prSet loTypeId="urn:microsoft.com/office/officeart/2005/8/layout/StepDownProcess" loCatId="process" qsTypeId="urn:microsoft.com/office/officeart/2005/8/quickstyle/3d3" qsCatId="3D" csTypeId="urn:microsoft.com/office/officeart/2005/8/colors/accent0_3" csCatId="mainScheme" phldr="1"/>
      <dgm:spPr/>
      <dgm:t>
        <a:bodyPr/>
        <a:lstStyle/>
        <a:p>
          <a:endParaRPr lang="en-US"/>
        </a:p>
      </dgm:t>
    </dgm:pt>
    <dgm:pt modelId="{4E9B7DF4-B207-4CBC-8046-DDDF2EA5DF9F}">
      <dgm:prSet phldrT="[Text]"/>
      <dgm:spPr/>
      <dgm:t>
        <a:bodyPr/>
        <a:lstStyle/>
        <a:p>
          <a:r>
            <a:rPr lang="en-US" dirty="0"/>
            <a:t>DT1</a:t>
          </a:r>
        </a:p>
      </dgm:t>
    </dgm:pt>
    <dgm:pt modelId="{D31E627C-1179-4F5E-AD49-B275869270BD}" type="parTrans" cxnId="{9E07F43C-8D87-4DF7-9DC1-82E14A085425}">
      <dgm:prSet/>
      <dgm:spPr/>
      <dgm:t>
        <a:bodyPr/>
        <a:lstStyle/>
        <a:p>
          <a:endParaRPr lang="en-US"/>
        </a:p>
      </dgm:t>
    </dgm:pt>
    <dgm:pt modelId="{7EF3F0FA-F337-4D3E-AB5D-7B3DBCA62970}" type="sibTrans" cxnId="{9E07F43C-8D87-4DF7-9DC1-82E14A085425}">
      <dgm:prSet/>
      <dgm:spPr/>
      <dgm:t>
        <a:bodyPr/>
        <a:lstStyle/>
        <a:p>
          <a:endParaRPr lang="en-US"/>
        </a:p>
      </dgm:t>
    </dgm:pt>
    <dgm:pt modelId="{030685B8-49F7-4306-B195-8E6DE1B9A274}">
      <dgm:prSet phldrT="[Text]"/>
      <dgm:spPr/>
      <dgm:t>
        <a:bodyPr/>
        <a:lstStyle/>
        <a:p>
          <a:r>
            <a:rPr lang="en-US" dirty="0"/>
            <a:t>DT2</a:t>
          </a:r>
        </a:p>
      </dgm:t>
    </dgm:pt>
    <dgm:pt modelId="{B77966C6-8400-45DB-BC1B-597D66C4C399}" type="parTrans" cxnId="{CBF1F6B7-99E4-46A8-99F1-143540A18068}">
      <dgm:prSet/>
      <dgm:spPr/>
      <dgm:t>
        <a:bodyPr/>
        <a:lstStyle/>
        <a:p>
          <a:endParaRPr lang="en-US"/>
        </a:p>
      </dgm:t>
    </dgm:pt>
    <dgm:pt modelId="{E3066ED2-F1B8-4253-899D-1324EE98FC7F}" type="sibTrans" cxnId="{CBF1F6B7-99E4-46A8-99F1-143540A18068}">
      <dgm:prSet/>
      <dgm:spPr/>
      <dgm:t>
        <a:bodyPr/>
        <a:lstStyle/>
        <a:p>
          <a:endParaRPr lang="en-US"/>
        </a:p>
      </dgm:t>
    </dgm:pt>
    <dgm:pt modelId="{BAFB7F24-1D15-4CD7-9A8B-05ABBC39BDD8}">
      <dgm:prSet phldrT="[Text]"/>
      <dgm:spPr/>
      <dgm:t>
        <a:bodyPr/>
        <a:lstStyle/>
        <a:p>
          <a:r>
            <a:rPr lang="en-US" dirty="0"/>
            <a:t>DT3</a:t>
          </a:r>
        </a:p>
      </dgm:t>
    </dgm:pt>
    <dgm:pt modelId="{492F8B06-B2BA-4E0F-BCF0-530BAF595AA1}" type="parTrans" cxnId="{B4394C85-89D5-4F98-8BEA-AEBDC9EA4814}">
      <dgm:prSet/>
      <dgm:spPr/>
      <dgm:t>
        <a:bodyPr/>
        <a:lstStyle/>
        <a:p>
          <a:endParaRPr lang="en-US"/>
        </a:p>
      </dgm:t>
    </dgm:pt>
    <dgm:pt modelId="{C367BC97-DD0C-4D60-98C1-228C86464033}" type="sibTrans" cxnId="{B4394C85-89D5-4F98-8BEA-AEBDC9EA4814}">
      <dgm:prSet/>
      <dgm:spPr/>
      <dgm:t>
        <a:bodyPr/>
        <a:lstStyle/>
        <a:p>
          <a:endParaRPr lang="en-US"/>
        </a:p>
      </dgm:t>
    </dgm:pt>
    <dgm:pt modelId="{767760D4-55A5-42A1-B475-FB67B650BF3F}" type="pres">
      <dgm:prSet presAssocID="{7B914B57-B592-4881-945D-A37A77A5E570}" presName="rootnode" presStyleCnt="0">
        <dgm:presLayoutVars>
          <dgm:chMax/>
          <dgm:chPref/>
          <dgm:dir/>
          <dgm:animLvl val="lvl"/>
        </dgm:presLayoutVars>
      </dgm:prSet>
      <dgm:spPr/>
    </dgm:pt>
    <dgm:pt modelId="{1DACD279-9423-44EF-B7CA-7D15862A7BB4}" type="pres">
      <dgm:prSet presAssocID="{4E9B7DF4-B207-4CBC-8046-DDDF2EA5DF9F}" presName="composite" presStyleCnt="0"/>
      <dgm:spPr/>
    </dgm:pt>
    <dgm:pt modelId="{BD3EEA26-A776-4107-BA11-EBA134920CEE}" type="pres">
      <dgm:prSet presAssocID="{4E9B7DF4-B207-4CBC-8046-DDDF2EA5DF9F}" presName="bentUpArrow1" presStyleLbl="alignImgPlace1" presStyleIdx="0" presStyleCnt="2"/>
      <dgm:spPr/>
    </dgm:pt>
    <dgm:pt modelId="{45943163-0CCE-4C99-83FC-9F3A249822E3}" type="pres">
      <dgm:prSet presAssocID="{4E9B7DF4-B207-4CBC-8046-DDDF2EA5DF9F}" presName="ParentText" presStyleLbl="node1" presStyleIdx="0" presStyleCnt="3">
        <dgm:presLayoutVars>
          <dgm:chMax val="1"/>
          <dgm:chPref val="1"/>
          <dgm:bulletEnabled val="1"/>
        </dgm:presLayoutVars>
      </dgm:prSet>
      <dgm:spPr/>
    </dgm:pt>
    <dgm:pt modelId="{5C274CAD-79E4-464E-8BAA-C36381CA022E}" type="pres">
      <dgm:prSet presAssocID="{4E9B7DF4-B207-4CBC-8046-DDDF2EA5DF9F}" presName="ChildText" presStyleLbl="revTx" presStyleIdx="0" presStyleCnt="2">
        <dgm:presLayoutVars>
          <dgm:chMax val="0"/>
          <dgm:chPref val="0"/>
          <dgm:bulletEnabled val="1"/>
        </dgm:presLayoutVars>
      </dgm:prSet>
      <dgm:spPr/>
    </dgm:pt>
    <dgm:pt modelId="{348CADC8-C42D-4845-9866-E93BDB4D3D3E}" type="pres">
      <dgm:prSet presAssocID="{7EF3F0FA-F337-4D3E-AB5D-7B3DBCA62970}" presName="sibTrans" presStyleCnt="0"/>
      <dgm:spPr/>
    </dgm:pt>
    <dgm:pt modelId="{7CA444AE-4904-4A5A-8E69-596CA4640FA6}" type="pres">
      <dgm:prSet presAssocID="{030685B8-49F7-4306-B195-8E6DE1B9A274}" presName="composite" presStyleCnt="0"/>
      <dgm:spPr/>
    </dgm:pt>
    <dgm:pt modelId="{F0B1077E-91D5-4F92-85C2-68B67D195F02}" type="pres">
      <dgm:prSet presAssocID="{030685B8-49F7-4306-B195-8E6DE1B9A274}" presName="bentUpArrow1" presStyleLbl="alignImgPlace1" presStyleIdx="1" presStyleCnt="2"/>
      <dgm:spPr/>
    </dgm:pt>
    <dgm:pt modelId="{A4B6AB82-0ED5-4A7B-A7E1-1E7F931A016E}" type="pres">
      <dgm:prSet presAssocID="{030685B8-49F7-4306-B195-8E6DE1B9A274}" presName="ParentText" presStyleLbl="node1" presStyleIdx="1" presStyleCnt="3">
        <dgm:presLayoutVars>
          <dgm:chMax val="1"/>
          <dgm:chPref val="1"/>
          <dgm:bulletEnabled val="1"/>
        </dgm:presLayoutVars>
      </dgm:prSet>
      <dgm:spPr/>
    </dgm:pt>
    <dgm:pt modelId="{507A23B2-D154-4820-B467-C2A7ED3E51F3}" type="pres">
      <dgm:prSet presAssocID="{030685B8-49F7-4306-B195-8E6DE1B9A274}" presName="ChildText" presStyleLbl="revTx" presStyleIdx="1" presStyleCnt="2">
        <dgm:presLayoutVars>
          <dgm:chMax val="0"/>
          <dgm:chPref val="0"/>
          <dgm:bulletEnabled val="1"/>
        </dgm:presLayoutVars>
      </dgm:prSet>
      <dgm:spPr/>
    </dgm:pt>
    <dgm:pt modelId="{80D3984A-9CC5-49BE-B381-541D2B866D88}" type="pres">
      <dgm:prSet presAssocID="{E3066ED2-F1B8-4253-899D-1324EE98FC7F}" presName="sibTrans" presStyleCnt="0"/>
      <dgm:spPr/>
    </dgm:pt>
    <dgm:pt modelId="{469E0AAE-7F07-4D6A-A511-084B7C999B25}" type="pres">
      <dgm:prSet presAssocID="{BAFB7F24-1D15-4CD7-9A8B-05ABBC39BDD8}" presName="composite" presStyleCnt="0"/>
      <dgm:spPr/>
    </dgm:pt>
    <dgm:pt modelId="{7DCA0624-EC30-47D7-83B4-F5DA9977149F}" type="pres">
      <dgm:prSet presAssocID="{BAFB7F24-1D15-4CD7-9A8B-05ABBC39BDD8}" presName="ParentText" presStyleLbl="node1" presStyleIdx="2" presStyleCnt="3">
        <dgm:presLayoutVars>
          <dgm:chMax val="1"/>
          <dgm:chPref val="1"/>
          <dgm:bulletEnabled val="1"/>
        </dgm:presLayoutVars>
      </dgm:prSet>
      <dgm:spPr/>
    </dgm:pt>
  </dgm:ptLst>
  <dgm:cxnLst>
    <dgm:cxn modelId="{D68B0406-5255-4218-A0D0-D125E29EE93E}" type="presOf" srcId="{7B914B57-B592-4881-945D-A37A77A5E570}" destId="{767760D4-55A5-42A1-B475-FB67B650BF3F}" srcOrd="0" destOrd="0" presId="urn:microsoft.com/office/officeart/2005/8/layout/StepDownProcess"/>
    <dgm:cxn modelId="{9E07F43C-8D87-4DF7-9DC1-82E14A085425}" srcId="{7B914B57-B592-4881-945D-A37A77A5E570}" destId="{4E9B7DF4-B207-4CBC-8046-DDDF2EA5DF9F}" srcOrd="0" destOrd="0" parTransId="{D31E627C-1179-4F5E-AD49-B275869270BD}" sibTransId="{7EF3F0FA-F337-4D3E-AB5D-7B3DBCA62970}"/>
    <dgm:cxn modelId="{B4394C85-89D5-4F98-8BEA-AEBDC9EA4814}" srcId="{7B914B57-B592-4881-945D-A37A77A5E570}" destId="{BAFB7F24-1D15-4CD7-9A8B-05ABBC39BDD8}" srcOrd="2" destOrd="0" parTransId="{492F8B06-B2BA-4E0F-BCF0-530BAF595AA1}" sibTransId="{C367BC97-DD0C-4D60-98C1-228C86464033}"/>
    <dgm:cxn modelId="{3310769D-9CD0-4FEC-9A2F-B0AD4390CC3D}" type="presOf" srcId="{030685B8-49F7-4306-B195-8E6DE1B9A274}" destId="{A4B6AB82-0ED5-4A7B-A7E1-1E7F931A016E}" srcOrd="0" destOrd="0" presId="urn:microsoft.com/office/officeart/2005/8/layout/StepDownProcess"/>
    <dgm:cxn modelId="{CBF1F6B7-99E4-46A8-99F1-143540A18068}" srcId="{7B914B57-B592-4881-945D-A37A77A5E570}" destId="{030685B8-49F7-4306-B195-8E6DE1B9A274}" srcOrd="1" destOrd="0" parTransId="{B77966C6-8400-45DB-BC1B-597D66C4C399}" sibTransId="{E3066ED2-F1B8-4253-899D-1324EE98FC7F}"/>
    <dgm:cxn modelId="{F850E4DF-1A85-459C-A052-BD5AD9F9C8ED}" type="presOf" srcId="{4E9B7DF4-B207-4CBC-8046-DDDF2EA5DF9F}" destId="{45943163-0CCE-4C99-83FC-9F3A249822E3}" srcOrd="0" destOrd="0" presId="urn:microsoft.com/office/officeart/2005/8/layout/StepDownProcess"/>
    <dgm:cxn modelId="{F237A8E2-6C3B-4061-9C97-08E5CC2A8EF4}" type="presOf" srcId="{BAFB7F24-1D15-4CD7-9A8B-05ABBC39BDD8}" destId="{7DCA0624-EC30-47D7-83B4-F5DA9977149F}" srcOrd="0" destOrd="0" presId="urn:microsoft.com/office/officeart/2005/8/layout/StepDownProcess"/>
    <dgm:cxn modelId="{8A8F20CD-17AC-4865-BBDA-04FFEB2E8527}" type="presParOf" srcId="{767760D4-55A5-42A1-B475-FB67B650BF3F}" destId="{1DACD279-9423-44EF-B7CA-7D15862A7BB4}" srcOrd="0" destOrd="0" presId="urn:microsoft.com/office/officeart/2005/8/layout/StepDownProcess"/>
    <dgm:cxn modelId="{EA319810-A437-4E27-9E46-A0F56193803E}" type="presParOf" srcId="{1DACD279-9423-44EF-B7CA-7D15862A7BB4}" destId="{BD3EEA26-A776-4107-BA11-EBA134920CEE}" srcOrd="0" destOrd="0" presId="urn:microsoft.com/office/officeart/2005/8/layout/StepDownProcess"/>
    <dgm:cxn modelId="{58F560BE-EBC3-41BF-AD0D-4DEDC52B1903}" type="presParOf" srcId="{1DACD279-9423-44EF-B7CA-7D15862A7BB4}" destId="{45943163-0CCE-4C99-83FC-9F3A249822E3}" srcOrd="1" destOrd="0" presId="urn:microsoft.com/office/officeart/2005/8/layout/StepDownProcess"/>
    <dgm:cxn modelId="{F4210C0E-983B-4D79-BD66-96F4C57F0F74}" type="presParOf" srcId="{1DACD279-9423-44EF-B7CA-7D15862A7BB4}" destId="{5C274CAD-79E4-464E-8BAA-C36381CA022E}" srcOrd="2" destOrd="0" presId="urn:microsoft.com/office/officeart/2005/8/layout/StepDownProcess"/>
    <dgm:cxn modelId="{3A5CBE69-43C9-4574-A105-60A43A6F41C1}" type="presParOf" srcId="{767760D4-55A5-42A1-B475-FB67B650BF3F}" destId="{348CADC8-C42D-4845-9866-E93BDB4D3D3E}" srcOrd="1" destOrd="0" presId="urn:microsoft.com/office/officeart/2005/8/layout/StepDownProcess"/>
    <dgm:cxn modelId="{C238F8E5-44A9-4EE3-807C-EC51830DAEBD}" type="presParOf" srcId="{767760D4-55A5-42A1-B475-FB67B650BF3F}" destId="{7CA444AE-4904-4A5A-8E69-596CA4640FA6}" srcOrd="2" destOrd="0" presId="urn:microsoft.com/office/officeart/2005/8/layout/StepDownProcess"/>
    <dgm:cxn modelId="{7298395B-1A2B-4765-9FEE-ED1F7E0BBF02}" type="presParOf" srcId="{7CA444AE-4904-4A5A-8E69-596CA4640FA6}" destId="{F0B1077E-91D5-4F92-85C2-68B67D195F02}" srcOrd="0" destOrd="0" presId="urn:microsoft.com/office/officeart/2005/8/layout/StepDownProcess"/>
    <dgm:cxn modelId="{EE598304-68D4-42A9-B5FE-78FD52DD0DE6}" type="presParOf" srcId="{7CA444AE-4904-4A5A-8E69-596CA4640FA6}" destId="{A4B6AB82-0ED5-4A7B-A7E1-1E7F931A016E}" srcOrd="1" destOrd="0" presId="urn:microsoft.com/office/officeart/2005/8/layout/StepDownProcess"/>
    <dgm:cxn modelId="{0A49D689-2FB9-428A-AA9A-1CE7BA121F59}" type="presParOf" srcId="{7CA444AE-4904-4A5A-8E69-596CA4640FA6}" destId="{507A23B2-D154-4820-B467-C2A7ED3E51F3}" srcOrd="2" destOrd="0" presId="urn:microsoft.com/office/officeart/2005/8/layout/StepDownProcess"/>
    <dgm:cxn modelId="{12329F82-BF1A-491A-8626-AE689BA667EC}" type="presParOf" srcId="{767760D4-55A5-42A1-B475-FB67B650BF3F}" destId="{80D3984A-9CC5-49BE-B381-541D2B866D88}" srcOrd="3" destOrd="0" presId="urn:microsoft.com/office/officeart/2005/8/layout/StepDownProcess"/>
    <dgm:cxn modelId="{246048EF-9829-4C18-A8C5-C1CB4DE264C3}" type="presParOf" srcId="{767760D4-55A5-42A1-B475-FB67B650BF3F}" destId="{469E0AAE-7F07-4D6A-A511-084B7C999B25}" srcOrd="4" destOrd="0" presId="urn:microsoft.com/office/officeart/2005/8/layout/StepDownProcess"/>
    <dgm:cxn modelId="{926F42AF-3E90-4C20-BF38-C559C4A94758}" type="presParOf" srcId="{469E0AAE-7F07-4D6A-A511-084B7C999B25}" destId="{7DCA0624-EC30-47D7-83B4-F5DA9977149F}"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11C08F9-F557-45EE-826C-A85A08E0F821}"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US"/>
        </a:p>
      </dgm:t>
    </dgm:pt>
    <dgm:pt modelId="{25DE16B1-D4D0-4D5E-AFB9-67559893D6A8}">
      <dgm:prSet phldrT="[Text]"/>
      <dgm:spPr/>
      <dgm:t>
        <a:bodyPr/>
        <a:lstStyle/>
        <a:p>
          <a:r>
            <a:rPr lang="en-US" dirty="0"/>
            <a:t>Main Data</a:t>
          </a:r>
        </a:p>
        <a:p>
          <a:r>
            <a:rPr lang="en-US" dirty="0"/>
            <a:t>500 x 16</a:t>
          </a:r>
        </a:p>
      </dgm:t>
    </dgm:pt>
    <dgm:pt modelId="{773ABF43-CAA2-492F-B12B-0C243BAE9390}" type="parTrans" cxnId="{76B1C1E2-B268-48BE-99A9-76224744DD55}">
      <dgm:prSet/>
      <dgm:spPr/>
      <dgm:t>
        <a:bodyPr/>
        <a:lstStyle/>
        <a:p>
          <a:endParaRPr lang="en-US"/>
        </a:p>
      </dgm:t>
    </dgm:pt>
    <dgm:pt modelId="{FA5B9FF4-FC66-46F0-9FDC-C4294F76D7C6}" type="sibTrans" cxnId="{76B1C1E2-B268-48BE-99A9-76224744DD55}">
      <dgm:prSet/>
      <dgm:spPr/>
      <dgm:t>
        <a:bodyPr/>
        <a:lstStyle/>
        <a:p>
          <a:endParaRPr lang="en-US"/>
        </a:p>
      </dgm:t>
    </dgm:pt>
    <dgm:pt modelId="{2083CDAD-5976-4EB9-892F-B62029E539B4}">
      <dgm:prSet phldrT="[Text]"/>
      <dgm:spPr/>
      <dgm:t>
        <a:bodyPr/>
        <a:lstStyle/>
        <a:p>
          <a:r>
            <a:rPr lang="en-US" dirty="0"/>
            <a:t>DT1:</a:t>
          </a:r>
        </a:p>
        <a:p>
          <a:r>
            <a:rPr lang="en-US" dirty="0"/>
            <a:t>300 x 8 </a:t>
          </a:r>
        </a:p>
      </dgm:t>
    </dgm:pt>
    <dgm:pt modelId="{7F177BA9-FA52-48EC-9CA5-4902C03226BC}" type="parTrans" cxnId="{F359A462-A1EC-434E-92DD-DD692FEBE61C}">
      <dgm:prSet/>
      <dgm:spPr/>
      <dgm:t>
        <a:bodyPr/>
        <a:lstStyle/>
        <a:p>
          <a:endParaRPr lang="en-US"/>
        </a:p>
      </dgm:t>
    </dgm:pt>
    <dgm:pt modelId="{AAD7CD53-54C8-4349-9B55-3F7C833A2359}" type="sibTrans" cxnId="{F359A462-A1EC-434E-92DD-DD692FEBE61C}">
      <dgm:prSet/>
      <dgm:spPr/>
      <dgm:t>
        <a:bodyPr/>
        <a:lstStyle/>
        <a:p>
          <a:endParaRPr lang="en-US"/>
        </a:p>
      </dgm:t>
    </dgm:pt>
    <dgm:pt modelId="{74883948-9BAC-42E1-BE90-15924B452292}">
      <dgm:prSet phldrT="[Text]"/>
      <dgm:spPr/>
      <dgm:t>
        <a:bodyPr/>
        <a:lstStyle/>
        <a:p>
          <a:r>
            <a:rPr lang="en-US" dirty="0"/>
            <a:t>DT2</a:t>
          </a:r>
        </a:p>
      </dgm:t>
    </dgm:pt>
    <dgm:pt modelId="{AAD756F1-97B9-4565-9C8A-2A18BF085ABA}" type="parTrans" cxnId="{B7034722-479F-4640-9564-43743956A0AE}">
      <dgm:prSet/>
      <dgm:spPr/>
      <dgm:t>
        <a:bodyPr/>
        <a:lstStyle/>
        <a:p>
          <a:endParaRPr lang="en-US"/>
        </a:p>
      </dgm:t>
    </dgm:pt>
    <dgm:pt modelId="{E9852D72-9B6B-4AFE-AE3D-4542026538C4}" type="sibTrans" cxnId="{B7034722-479F-4640-9564-43743956A0AE}">
      <dgm:prSet/>
      <dgm:spPr/>
      <dgm:t>
        <a:bodyPr/>
        <a:lstStyle/>
        <a:p>
          <a:endParaRPr lang="en-US"/>
        </a:p>
      </dgm:t>
    </dgm:pt>
    <dgm:pt modelId="{0AA0CE6A-E8B7-4805-B69E-416DA5338995}">
      <dgm:prSet phldrT="[Text]"/>
      <dgm:spPr/>
      <dgm:t>
        <a:bodyPr/>
        <a:lstStyle/>
        <a:p>
          <a:r>
            <a:rPr lang="en-US" dirty="0"/>
            <a:t>DT3</a:t>
          </a:r>
        </a:p>
      </dgm:t>
    </dgm:pt>
    <dgm:pt modelId="{87B439C0-7EC8-4704-930E-D56F5AFACF52}" type="parTrans" cxnId="{561C5B92-0A86-49C3-936A-8CDE43C7E3FA}">
      <dgm:prSet/>
      <dgm:spPr/>
      <dgm:t>
        <a:bodyPr/>
        <a:lstStyle/>
        <a:p>
          <a:endParaRPr lang="en-US"/>
        </a:p>
      </dgm:t>
    </dgm:pt>
    <dgm:pt modelId="{1EDAC023-F311-4FA6-8FCF-1CDB43D52D48}" type="sibTrans" cxnId="{561C5B92-0A86-49C3-936A-8CDE43C7E3FA}">
      <dgm:prSet/>
      <dgm:spPr/>
      <dgm:t>
        <a:bodyPr/>
        <a:lstStyle/>
        <a:p>
          <a:endParaRPr lang="en-US"/>
        </a:p>
      </dgm:t>
    </dgm:pt>
    <dgm:pt modelId="{15FD5E94-5BFD-49A2-8A6F-57C9E4D53652}">
      <dgm:prSet phldrT="[Text]"/>
      <dgm:spPr/>
      <dgm:t>
        <a:bodyPr/>
        <a:lstStyle/>
        <a:p>
          <a:r>
            <a:rPr lang="en-US" dirty="0"/>
            <a:t>DT4</a:t>
          </a:r>
        </a:p>
      </dgm:t>
    </dgm:pt>
    <dgm:pt modelId="{729D7E52-8320-4C61-A5CB-7128EE1B88AB}" type="parTrans" cxnId="{51A8B264-7BEE-4197-A612-6267B4A2B6AE}">
      <dgm:prSet/>
      <dgm:spPr/>
      <dgm:t>
        <a:bodyPr/>
        <a:lstStyle/>
        <a:p>
          <a:endParaRPr lang="en-US"/>
        </a:p>
      </dgm:t>
    </dgm:pt>
    <dgm:pt modelId="{63B58EC2-CF4E-46D3-963B-9D514A008433}" type="sibTrans" cxnId="{51A8B264-7BEE-4197-A612-6267B4A2B6AE}">
      <dgm:prSet/>
      <dgm:spPr/>
      <dgm:t>
        <a:bodyPr/>
        <a:lstStyle/>
        <a:p>
          <a:endParaRPr lang="en-US"/>
        </a:p>
      </dgm:t>
    </dgm:pt>
    <dgm:pt modelId="{0A7BDBC2-A43B-4A10-A76B-63BB6039C906}">
      <dgm:prSet/>
      <dgm:spPr/>
      <dgm:t>
        <a:bodyPr/>
        <a:lstStyle/>
        <a:p>
          <a:endParaRPr lang="en-US"/>
        </a:p>
      </dgm:t>
    </dgm:pt>
    <dgm:pt modelId="{3759FAB7-2AE2-4ACA-A1F7-2F5C0F75A0C0}" type="parTrans" cxnId="{47B34124-81C7-4787-A0BF-3F49507A24E2}">
      <dgm:prSet/>
      <dgm:spPr/>
      <dgm:t>
        <a:bodyPr/>
        <a:lstStyle/>
        <a:p>
          <a:endParaRPr lang="en-US"/>
        </a:p>
      </dgm:t>
    </dgm:pt>
    <dgm:pt modelId="{BACC6C65-3997-4469-93C4-325B0B23EFC6}" type="sibTrans" cxnId="{47B34124-81C7-4787-A0BF-3F49507A24E2}">
      <dgm:prSet/>
      <dgm:spPr/>
      <dgm:t>
        <a:bodyPr/>
        <a:lstStyle/>
        <a:p>
          <a:endParaRPr lang="en-US"/>
        </a:p>
      </dgm:t>
    </dgm:pt>
    <dgm:pt modelId="{24135F76-C6A1-4106-8F44-3C9A4B72967D}" type="pres">
      <dgm:prSet presAssocID="{011C08F9-F557-45EE-826C-A85A08E0F821}" presName="diagram" presStyleCnt="0">
        <dgm:presLayoutVars>
          <dgm:chPref val="1"/>
          <dgm:dir/>
          <dgm:animOne val="branch"/>
          <dgm:animLvl val="lvl"/>
          <dgm:resizeHandles val="exact"/>
        </dgm:presLayoutVars>
      </dgm:prSet>
      <dgm:spPr/>
    </dgm:pt>
    <dgm:pt modelId="{8DA3CA1A-0B62-4B74-9135-8FB09D7FD61B}" type="pres">
      <dgm:prSet presAssocID="{25DE16B1-D4D0-4D5E-AFB9-67559893D6A8}" presName="root1" presStyleCnt="0"/>
      <dgm:spPr/>
    </dgm:pt>
    <dgm:pt modelId="{C7E0DF5A-352E-4E2A-A596-91286D6BBC58}" type="pres">
      <dgm:prSet presAssocID="{25DE16B1-D4D0-4D5E-AFB9-67559893D6A8}" presName="LevelOneTextNode" presStyleLbl="node0" presStyleIdx="0" presStyleCnt="1" custScaleY="159490">
        <dgm:presLayoutVars>
          <dgm:chPref val="3"/>
        </dgm:presLayoutVars>
      </dgm:prSet>
      <dgm:spPr/>
    </dgm:pt>
    <dgm:pt modelId="{8814CAF2-D565-4C82-AFFF-9CFFCB02AE5A}" type="pres">
      <dgm:prSet presAssocID="{25DE16B1-D4D0-4D5E-AFB9-67559893D6A8}" presName="level2hierChild" presStyleCnt="0"/>
      <dgm:spPr/>
    </dgm:pt>
    <dgm:pt modelId="{7C2AA728-637E-4CD7-87E7-346EEF4CEACF}" type="pres">
      <dgm:prSet presAssocID="{7F177BA9-FA52-48EC-9CA5-4902C03226BC}" presName="conn2-1" presStyleLbl="parChTrans1D2" presStyleIdx="0" presStyleCnt="4"/>
      <dgm:spPr/>
    </dgm:pt>
    <dgm:pt modelId="{214BF5AA-45EC-4F81-BDEA-9855B4ACFCEF}" type="pres">
      <dgm:prSet presAssocID="{7F177BA9-FA52-48EC-9CA5-4902C03226BC}" presName="connTx" presStyleLbl="parChTrans1D2" presStyleIdx="0" presStyleCnt="4"/>
      <dgm:spPr/>
    </dgm:pt>
    <dgm:pt modelId="{E361D344-99FE-41B6-8424-9C1994FB3D26}" type="pres">
      <dgm:prSet presAssocID="{2083CDAD-5976-4EB9-892F-B62029E539B4}" presName="root2" presStyleCnt="0"/>
      <dgm:spPr/>
    </dgm:pt>
    <dgm:pt modelId="{9159F5F2-2AB2-48F7-B467-7C55F8E05DE0}" type="pres">
      <dgm:prSet presAssocID="{2083CDAD-5976-4EB9-892F-B62029E539B4}" presName="LevelTwoTextNode" presStyleLbl="node2" presStyleIdx="0" presStyleCnt="4">
        <dgm:presLayoutVars>
          <dgm:chPref val="3"/>
        </dgm:presLayoutVars>
      </dgm:prSet>
      <dgm:spPr/>
    </dgm:pt>
    <dgm:pt modelId="{54A57D64-8E5F-4945-9A3D-A8A698D51B6D}" type="pres">
      <dgm:prSet presAssocID="{2083CDAD-5976-4EB9-892F-B62029E539B4}" presName="level3hierChild" presStyleCnt="0"/>
      <dgm:spPr/>
    </dgm:pt>
    <dgm:pt modelId="{EFB16099-4BBD-4029-82D8-C22D0E21741B}" type="pres">
      <dgm:prSet presAssocID="{3759FAB7-2AE2-4ACA-A1F7-2F5C0F75A0C0}" presName="conn2-1" presStyleLbl="parChTrans1D3" presStyleIdx="0" presStyleCnt="1"/>
      <dgm:spPr/>
    </dgm:pt>
    <dgm:pt modelId="{1EB1C028-D1F9-48E3-8B78-4A7383983AC6}" type="pres">
      <dgm:prSet presAssocID="{3759FAB7-2AE2-4ACA-A1F7-2F5C0F75A0C0}" presName="connTx" presStyleLbl="parChTrans1D3" presStyleIdx="0" presStyleCnt="1"/>
      <dgm:spPr/>
    </dgm:pt>
    <dgm:pt modelId="{7F3E5EC6-C531-4A10-BB11-818184D13BF5}" type="pres">
      <dgm:prSet presAssocID="{0A7BDBC2-A43B-4A10-A76B-63BB6039C906}" presName="root2" presStyleCnt="0"/>
      <dgm:spPr/>
    </dgm:pt>
    <dgm:pt modelId="{43829FAC-9CD6-4BE7-9DA3-2164356D9987}" type="pres">
      <dgm:prSet presAssocID="{0A7BDBC2-A43B-4A10-A76B-63BB6039C906}" presName="LevelTwoTextNode" presStyleLbl="node3" presStyleIdx="0" presStyleCnt="1">
        <dgm:presLayoutVars>
          <dgm:chPref val="3"/>
        </dgm:presLayoutVars>
      </dgm:prSet>
      <dgm:spPr/>
    </dgm:pt>
    <dgm:pt modelId="{D1264E39-36EB-40E9-B838-8C8B629D2DF5}" type="pres">
      <dgm:prSet presAssocID="{0A7BDBC2-A43B-4A10-A76B-63BB6039C906}" presName="level3hierChild" presStyleCnt="0"/>
      <dgm:spPr/>
    </dgm:pt>
    <dgm:pt modelId="{B2D013CB-AA18-4101-8B7C-D5DE66BE57C3}" type="pres">
      <dgm:prSet presAssocID="{AAD756F1-97B9-4565-9C8A-2A18BF085ABA}" presName="conn2-1" presStyleLbl="parChTrans1D2" presStyleIdx="1" presStyleCnt="4"/>
      <dgm:spPr/>
    </dgm:pt>
    <dgm:pt modelId="{26D419FD-A87E-449F-95B6-60E10F3D53EB}" type="pres">
      <dgm:prSet presAssocID="{AAD756F1-97B9-4565-9C8A-2A18BF085ABA}" presName="connTx" presStyleLbl="parChTrans1D2" presStyleIdx="1" presStyleCnt="4"/>
      <dgm:spPr/>
    </dgm:pt>
    <dgm:pt modelId="{1BB5E236-EEF5-444E-AA2F-E96341B89655}" type="pres">
      <dgm:prSet presAssocID="{74883948-9BAC-42E1-BE90-15924B452292}" presName="root2" presStyleCnt="0"/>
      <dgm:spPr/>
    </dgm:pt>
    <dgm:pt modelId="{F669CA78-7D53-4C91-80D8-0B3C8E23E48A}" type="pres">
      <dgm:prSet presAssocID="{74883948-9BAC-42E1-BE90-15924B452292}" presName="LevelTwoTextNode" presStyleLbl="node2" presStyleIdx="1" presStyleCnt="4">
        <dgm:presLayoutVars>
          <dgm:chPref val="3"/>
        </dgm:presLayoutVars>
      </dgm:prSet>
      <dgm:spPr/>
    </dgm:pt>
    <dgm:pt modelId="{7BC0CA28-9B21-4FA3-9E1D-68479C7CF380}" type="pres">
      <dgm:prSet presAssocID="{74883948-9BAC-42E1-BE90-15924B452292}" presName="level3hierChild" presStyleCnt="0"/>
      <dgm:spPr/>
    </dgm:pt>
    <dgm:pt modelId="{E553891F-A910-4F02-AF06-AE8C5B588CDF}" type="pres">
      <dgm:prSet presAssocID="{87B439C0-7EC8-4704-930E-D56F5AFACF52}" presName="conn2-1" presStyleLbl="parChTrans1D2" presStyleIdx="2" presStyleCnt="4"/>
      <dgm:spPr/>
    </dgm:pt>
    <dgm:pt modelId="{154FD650-FDBE-43A8-BA26-10E976DA2A47}" type="pres">
      <dgm:prSet presAssocID="{87B439C0-7EC8-4704-930E-D56F5AFACF52}" presName="connTx" presStyleLbl="parChTrans1D2" presStyleIdx="2" presStyleCnt="4"/>
      <dgm:spPr/>
    </dgm:pt>
    <dgm:pt modelId="{98286ECD-1A01-4544-8FBD-0CCCC676CB15}" type="pres">
      <dgm:prSet presAssocID="{0AA0CE6A-E8B7-4805-B69E-416DA5338995}" presName="root2" presStyleCnt="0"/>
      <dgm:spPr/>
    </dgm:pt>
    <dgm:pt modelId="{6406021A-35F0-4369-B377-B535F29E4BBA}" type="pres">
      <dgm:prSet presAssocID="{0AA0CE6A-E8B7-4805-B69E-416DA5338995}" presName="LevelTwoTextNode" presStyleLbl="node2" presStyleIdx="2" presStyleCnt="4">
        <dgm:presLayoutVars>
          <dgm:chPref val="3"/>
        </dgm:presLayoutVars>
      </dgm:prSet>
      <dgm:spPr/>
    </dgm:pt>
    <dgm:pt modelId="{8CCDEA1C-B41A-4C2F-B84F-EB8B4E2A24DB}" type="pres">
      <dgm:prSet presAssocID="{0AA0CE6A-E8B7-4805-B69E-416DA5338995}" presName="level3hierChild" presStyleCnt="0"/>
      <dgm:spPr/>
    </dgm:pt>
    <dgm:pt modelId="{93485D50-6096-4619-83AC-7FD4EF956249}" type="pres">
      <dgm:prSet presAssocID="{729D7E52-8320-4C61-A5CB-7128EE1B88AB}" presName="conn2-1" presStyleLbl="parChTrans1D2" presStyleIdx="3" presStyleCnt="4"/>
      <dgm:spPr/>
    </dgm:pt>
    <dgm:pt modelId="{6F1A3B2B-96E6-4E38-B72F-6AEBCA0F498D}" type="pres">
      <dgm:prSet presAssocID="{729D7E52-8320-4C61-A5CB-7128EE1B88AB}" presName="connTx" presStyleLbl="parChTrans1D2" presStyleIdx="3" presStyleCnt="4"/>
      <dgm:spPr/>
    </dgm:pt>
    <dgm:pt modelId="{216799E1-6067-4112-82FB-8CB32EB84B6D}" type="pres">
      <dgm:prSet presAssocID="{15FD5E94-5BFD-49A2-8A6F-57C9E4D53652}" presName="root2" presStyleCnt="0"/>
      <dgm:spPr/>
    </dgm:pt>
    <dgm:pt modelId="{B8235F4D-1BCE-4DBD-ADE8-0EA4C305FADB}" type="pres">
      <dgm:prSet presAssocID="{15FD5E94-5BFD-49A2-8A6F-57C9E4D53652}" presName="LevelTwoTextNode" presStyleLbl="node2" presStyleIdx="3" presStyleCnt="4">
        <dgm:presLayoutVars>
          <dgm:chPref val="3"/>
        </dgm:presLayoutVars>
      </dgm:prSet>
      <dgm:spPr/>
    </dgm:pt>
    <dgm:pt modelId="{53DE10C4-F1C7-4C3F-AB31-27FFB23475A4}" type="pres">
      <dgm:prSet presAssocID="{15FD5E94-5BFD-49A2-8A6F-57C9E4D53652}" presName="level3hierChild" presStyleCnt="0"/>
      <dgm:spPr/>
    </dgm:pt>
  </dgm:ptLst>
  <dgm:cxnLst>
    <dgm:cxn modelId="{A4853820-07EC-4324-A6E1-1721C077F46B}" type="presOf" srcId="{0AA0CE6A-E8B7-4805-B69E-416DA5338995}" destId="{6406021A-35F0-4369-B377-B535F29E4BBA}" srcOrd="0" destOrd="0" presId="urn:microsoft.com/office/officeart/2005/8/layout/hierarchy2"/>
    <dgm:cxn modelId="{B7034722-479F-4640-9564-43743956A0AE}" srcId="{25DE16B1-D4D0-4D5E-AFB9-67559893D6A8}" destId="{74883948-9BAC-42E1-BE90-15924B452292}" srcOrd="1" destOrd="0" parTransId="{AAD756F1-97B9-4565-9C8A-2A18BF085ABA}" sibTransId="{E9852D72-9B6B-4AFE-AE3D-4542026538C4}"/>
    <dgm:cxn modelId="{47B34124-81C7-4787-A0BF-3F49507A24E2}" srcId="{2083CDAD-5976-4EB9-892F-B62029E539B4}" destId="{0A7BDBC2-A43B-4A10-A76B-63BB6039C906}" srcOrd="0" destOrd="0" parTransId="{3759FAB7-2AE2-4ACA-A1F7-2F5C0F75A0C0}" sibTransId="{BACC6C65-3997-4469-93C4-325B0B23EFC6}"/>
    <dgm:cxn modelId="{0B136C2B-AB42-40F1-B3D6-3814F6D03912}" type="presOf" srcId="{2083CDAD-5976-4EB9-892F-B62029E539B4}" destId="{9159F5F2-2AB2-48F7-B467-7C55F8E05DE0}" srcOrd="0" destOrd="0" presId="urn:microsoft.com/office/officeart/2005/8/layout/hierarchy2"/>
    <dgm:cxn modelId="{FB91E148-12F5-4ABE-821B-4D9340B43DF8}" type="presOf" srcId="{7F177BA9-FA52-48EC-9CA5-4902C03226BC}" destId="{7C2AA728-637E-4CD7-87E7-346EEF4CEACF}" srcOrd="0" destOrd="0" presId="urn:microsoft.com/office/officeart/2005/8/layout/hierarchy2"/>
    <dgm:cxn modelId="{ACC3064B-7345-4995-9AAA-CB05A9342C03}" type="presOf" srcId="{87B439C0-7EC8-4704-930E-D56F5AFACF52}" destId="{154FD650-FDBE-43A8-BA26-10E976DA2A47}" srcOrd="1" destOrd="0" presId="urn:microsoft.com/office/officeart/2005/8/layout/hierarchy2"/>
    <dgm:cxn modelId="{D20AC34C-C4D7-4CA6-B530-009037A801A1}" type="presOf" srcId="{AAD756F1-97B9-4565-9C8A-2A18BF085ABA}" destId="{26D419FD-A87E-449F-95B6-60E10F3D53EB}" srcOrd="1" destOrd="0" presId="urn:microsoft.com/office/officeart/2005/8/layout/hierarchy2"/>
    <dgm:cxn modelId="{A928905B-2D6F-4E3B-8100-B6C2DEB8A64E}" type="presOf" srcId="{011C08F9-F557-45EE-826C-A85A08E0F821}" destId="{24135F76-C6A1-4106-8F44-3C9A4B72967D}" srcOrd="0" destOrd="0" presId="urn:microsoft.com/office/officeart/2005/8/layout/hierarchy2"/>
    <dgm:cxn modelId="{F359A462-A1EC-434E-92DD-DD692FEBE61C}" srcId="{25DE16B1-D4D0-4D5E-AFB9-67559893D6A8}" destId="{2083CDAD-5976-4EB9-892F-B62029E539B4}" srcOrd="0" destOrd="0" parTransId="{7F177BA9-FA52-48EC-9CA5-4902C03226BC}" sibTransId="{AAD7CD53-54C8-4349-9B55-3F7C833A2359}"/>
    <dgm:cxn modelId="{51A8B264-7BEE-4197-A612-6267B4A2B6AE}" srcId="{25DE16B1-D4D0-4D5E-AFB9-67559893D6A8}" destId="{15FD5E94-5BFD-49A2-8A6F-57C9E4D53652}" srcOrd="3" destOrd="0" parTransId="{729D7E52-8320-4C61-A5CB-7128EE1B88AB}" sibTransId="{63B58EC2-CF4E-46D3-963B-9D514A008433}"/>
    <dgm:cxn modelId="{97E03775-089A-4C35-A8D8-C9284231E39F}" type="presOf" srcId="{7F177BA9-FA52-48EC-9CA5-4902C03226BC}" destId="{214BF5AA-45EC-4F81-BDEA-9855B4ACFCEF}" srcOrd="1" destOrd="0" presId="urn:microsoft.com/office/officeart/2005/8/layout/hierarchy2"/>
    <dgm:cxn modelId="{DC1FC677-A016-41E2-901E-F2D3547E736F}" type="presOf" srcId="{729D7E52-8320-4C61-A5CB-7128EE1B88AB}" destId="{6F1A3B2B-96E6-4E38-B72F-6AEBCA0F498D}" srcOrd="1" destOrd="0" presId="urn:microsoft.com/office/officeart/2005/8/layout/hierarchy2"/>
    <dgm:cxn modelId="{D3F6A285-5475-4CB8-8ACE-E17416F096A0}" type="presOf" srcId="{25DE16B1-D4D0-4D5E-AFB9-67559893D6A8}" destId="{C7E0DF5A-352E-4E2A-A596-91286D6BBC58}" srcOrd="0" destOrd="0" presId="urn:microsoft.com/office/officeart/2005/8/layout/hierarchy2"/>
    <dgm:cxn modelId="{19DACA88-1EC4-4D93-ADEC-5034F9A44C6D}" type="presOf" srcId="{0A7BDBC2-A43B-4A10-A76B-63BB6039C906}" destId="{43829FAC-9CD6-4BE7-9DA3-2164356D9987}" srcOrd="0" destOrd="0" presId="urn:microsoft.com/office/officeart/2005/8/layout/hierarchy2"/>
    <dgm:cxn modelId="{A676F58E-E868-4B9C-849A-820397C8F36D}" type="presOf" srcId="{87B439C0-7EC8-4704-930E-D56F5AFACF52}" destId="{E553891F-A910-4F02-AF06-AE8C5B588CDF}" srcOrd="0" destOrd="0" presId="urn:microsoft.com/office/officeart/2005/8/layout/hierarchy2"/>
    <dgm:cxn modelId="{561C5B92-0A86-49C3-936A-8CDE43C7E3FA}" srcId="{25DE16B1-D4D0-4D5E-AFB9-67559893D6A8}" destId="{0AA0CE6A-E8B7-4805-B69E-416DA5338995}" srcOrd="2" destOrd="0" parTransId="{87B439C0-7EC8-4704-930E-D56F5AFACF52}" sibTransId="{1EDAC023-F311-4FA6-8FCF-1CDB43D52D48}"/>
    <dgm:cxn modelId="{10B23193-9F2C-4995-8825-BA040CCF783D}" type="presOf" srcId="{3759FAB7-2AE2-4ACA-A1F7-2F5C0F75A0C0}" destId="{EFB16099-4BBD-4029-82D8-C22D0E21741B}" srcOrd="0" destOrd="0" presId="urn:microsoft.com/office/officeart/2005/8/layout/hierarchy2"/>
    <dgm:cxn modelId="{55033199-C867-4737-AB93-1D9DF968BCC1}" type="presOf" srcId="{AAD756F1-97B9-4565-9C8A-2A18BF085ABA}" destId="{B2D013CB-AA18-4101-8B7C-D5DE66BE57C3}" srcOrd="0" destOrd="0" presId="urn:microsoft.com/office/officeart/2005/8/layout/hierarchy2"/>
    <dgm:cxn modelId="{67984EB1-E03F-49FA-BC3E-D4A6241678CC}" type="presOf" srcId="{15FD5E94-5BFD-49A2-8A6F-57C9E4D53652}" destId="{B8235F4D-1BCE-4DBD-ADE8-0EA4C305FADB}" srcOrd="0" destOrd="0" presId="urn:microsoft.com/office/officeart/2005/8/layout/hierarchy2"/>
    <dgm:cxn modelId="{EDD2B9C1-5DCB-44ED-BCBC-7017EC7739D1}" type="presOf" srcId="{3759FAB7-2AE2-4ACA-A1F7-2F5C0F75A0C0}" destId="{1EB1C028-D1F9-48E3-8B78-4A7383983AC6}" srcOrd="1" destOrd="0" presId="urn:microsoft.com/office/officeart/2005/8/layout/hierarchy2"/>
    <dgm:cxn modelId="{C1A380DA-3F77-4C81-A256-C0AC8C74AA8A}" type="presOf" srcId="{729D7E52-8320-4C61-A5CB-7128EE1B88AB}" destId="{93485D50-6096-4619-83AC-7FD4EF956249}" srcOrd="0" destOrd="0" presId="urn:microsoft.com/office/officeart/2005/8/layout/hierarchy2"/>
    <dgm:cxn modelId="{76B1C1E2-B268-48BE-99A9-76224744DD55}" srcId="{011C08F9-F557-45EE-826C-A85A08E0F821}" destId="{25DE16B1-D4D0-4D5E-AFB9-67559893D6A8}" srcOrd="0" destOrd="0" parTransId="{773ABF43-CAA2-492F-B12B-0C243BAE9390}" sibTransId="{FA5B9FF4-FC66-46F0-9FDC-C4294F76D7C6}"/>
    <dgm:cxn modelId="{97444BF6-C0EA-4530-905B-81E8821F6325}" type="presOf" srcId="{74883948-9BAC-42E1-BE90-15924B452292}" destId="{F669CA78-7D53-4C91-80D8-0B3C8E23E48A}" srcOrd="0" destOrd="0" presId="urn:microsoft.com/office/officeart/2005/8/layout/hierarchy2"/>
    <dgm:cxn modelId="{93CDE5DC-3B6B-45D8-84B2-735FF0BE5A03}" type="presParOf" srcId="{24135F76-C6A1-4106-8F44-3C9A4B72967D}" destId="{8DA3CA1A-0B62-4B74-9135-8FB09D7FD61B}" srcOrd="0" destOrd="0" presId="urn:microsoft.com/office/officeart/2005/8/layout/hierarchy2"/>
    <dgm:cxn modelId="{41B59DD1-8FE4-4156-8075-9F15E865DBB1}" type="presParOf" srcId="{8DA3CA1A-0B62-4B74-9135-8FB09D7FD61B}" destId="{C7E0DF5A-352E-4E2A-A596-91286D6BBC58}" srcOrd="0" destOrd="0" presId="urn:microsoft.com/office/officeart/2005/8/layout/hierarchy2"/>
    <dgm:cxn modelId="{79D72892-F9BA-4D0A-A35B-2135C7761116}" type="presParOf" srcId="{8DA3CA1A-0B62-4B74-9135-8FB09D7FD61B}" destId="{8814CAF2-D565-4C82-AFFF-9CFFCB02AE5A}" srcOrd="1" destOrd="0" presId="urn:microsoft.com/office/officeart/2005/8/layout/hierarchy2"/>
    <dgm:cxn modelId="{2C739661-1435-4EC1-9F83-BCBB4438B38C}" type="presParOf" srcId="{8814CAF2-D565-4C82-AFFF-9CFFCB02AE5A}" destId="{7C2AA728-637E-4CD7-87E7-346EEF4CEACF}" srcOrd="0" destOrd="0" presId="urn:microsoft.com/office/officeart/2005/8/layout/hierarchy2"/>
    <dgm:cxn modelId="{CD690BAD-5D64-4654-911B-D3681B87B640}" type="presParOf" srcId="{7C2AA728-637E-4CD7-87E7-346EEF4CEACF}" destId="{214BF5AA-45EC-4F81-BDEA-9855B4ACFCEF}" srcOrd="0" destOrd="0" presId="urn:microsoft.com/office/officeart/2005/8/layout/hierarchy2"/>
    <dgm:cxn modelId="{52B101B1-FCB9-4116-8392-E929B702BE6F}" type="presParOf" srcId="{8814CAF2-D565-4C82-AFFF-9CFFCB02AE5A}" destId="{E361D344-99FE-41B6-8424-9C1994FB3D26}" srcOrd="1" destOrd="0" presId="urn:microsoft.com/office/officeart/2005/8/layout/hierarchy2"/>
    <dgm:cxn modelId="{5A860444-E664-4D1A-B9B6-B7A764BF8362}" type="presParOf" srcId="{E361D344-99FE-41B6-8424-9C1994FB3D26}" destId="{9159F5F2-2AB2-48F7-B467-7C55F8E05DE0}" srcOrd="0" destOrd="0" presId="urn:microsoft.com/office/officeart/2005/8/layout/hierarchy2"/>
    <dgm:cxn modelId="{DCAAD2C9-E8CF-4AD2-BF80-D1C8B1DB0DE8}" type="presParOf" srcId="{E361D344-99FE-41B6-8424-9C1994FB3D26}" destId="{54A57D64-8E5F-4945-9A3D-A8A698D51B6D}" srcOrd="1" destOrd="0" presId="urn:microsoft.com/office/officeart/2005/8/layout/hierarchy2"/>
    <dgm:cxn modelId="{DA83EDC4-4AC5-432E-A727-3523A490FF7A}" type="presParOf" srcId="{54A57D64-8E5F-4945-9A3D-A8A698D51B6D}" destId="{EFB16099-4BBD-4029-82D8-C22D0E21741B}" srcOrd="0" destOrd="0" presId="urn:microsoft.com/office/officeart/2005/8/layout/hierarchy2"/>
    <dgm:cxn modelId="{F5F8237B-DF07-4991-A657-83BAE566FD2D}" type="presParOf" srcId="{EFB16099-4BBD-4029-82D8-C22D0E21741B}" destId="{1EB1C028-D1F9-48E3-8B78-4A7383983AC6}" srcOrd="0" destOrd="0" presId="urn:microsoft.com/office/officeart/2005/8/layout/hierarchy2"/>
    <dgm:cxn modelId="{E9671945-86AB-4A8A-84CE-3101F6E7858A}" type="presParOf" srcId="{54A57D64-8E5F-4945-9A3D-A8A698D51B6D}" destId="{7F3E5EC6-C531-4A10-BB11-818184D13BF5}" srcOrd="1" destOrd="0" presId="urn:microsoft.com/office/officeart/2005/8/layout/hierarchy2"/>
    <dgm:cxn modelId="{A23361D7-74F1-4144-919D-68A231AE2929}" type="presParOf" srcId="{7F3E5EC6-C531-4A10-BB11-818184D13BF5}" destId="{43829FAC-9CD6-4BE7-9DA3-2164356D9987}" srcOrd="0" destOrd="0" presId="urn:microsoft.com/office/officeart/2005/8/layout/hierarchy2"/>
    <dgm:cxn modelId="{22E52EC0-AB80-468C-B37E-2751A507699F}" type="presParOf" srcId="{7F3E5EC6-C531-4A10-BB11-818184D13BF5}" destId="{D1264E39-36EB-40E9-B838-8C8B629D2DF5}" srcOrd="1" destOrd="0" presId="urn:microsoft.com/office/officeart/2005/8/layout/hierarchy2"/>
    <dgm:cxn modelId="{29AFBD45-29C3-4087-A738-FB7D2BC6EB9D}" type="presParOf" srcId="{8814CAF2-D565-4C82-AFFF-9CFFCB02AE5A}" destId="{B2D013CB-AA18-4101-8B7C-D5DE66BE57C3}" srcOrd="2" destOrd="0" presId="urn:microsoft.com/office/officeart/2005/8/layout/hierarchy2"/>
    <dgm:cxn modelId="{EA91DD65-AFEA-4C02-82BE-5B6249A97A18}" type="presParOf" srcId="{B2D013CB-AA18-4101-8B7C-D5DE66BE57C3}" destId="{26D419FD-A87E-449F-95B6-60E10F3D53EB}" srcOrd="0" destOrd="0" presId="urn:microsoft.com/office/officeart/2005/8/layout/hierarchy2"/>
    <dgm:cxn modelId="{7C9BDF81-3514-4378-BC0F-6A643793A4B9}" type="presParOf" srcId="{8814CAF2-D565-4C82-AFFF-9CFFCB02AE5A}" destId="{1BB5E236-EEF5-444E-AA2F-E96341B89655}" srcOrd="3" destOrd="0" presId="urn:microsoft.com/office/officeart/2005/8/layout/hierarchy2"/>
    <dgm:cxn modelId="{42BF5E10-0596-41B8-B167-9008262DD78E}" type="presParOf" srcId="{1BB5E236-EEF5-444E-AA2F-E96341B89655}" destId="{F669CA78-7D53-4C91-80D8-0B3C8E23E48A}" srcOrd="0" destOrd="0" presId="urn:microsoft.com/office/officeart/2005/8/layout/hierarchy2"/>
    <dgm:cxn modelId="{DEC807EC-16B9-4796-A2AA-E073FEC0445F}" type="presParOf" srcId="{1BB5E236-EEF5-444E-AA2F-E96341B89655}" destId="{7BC0CA28-9B21-4FA3-9E1D-68479C7CF380}" srcOrd="1" destOrd="0" presId="urn:microsoft.com/office/officeart/2005/8/layout/hierarchy2"/>
    <dgm:cxn modelId="{37E509A3-6B25-4076-8E89-0622B554F5E2}" type="presParOf" srcId="{8814CAF2-D565-4C82-AFFF-9CFFCB02AE5A}" destId="{E553891F-A910-4F02-AF06-AE8C5B588CDF}" srcOrd="4" destOrd="0" presId="urn:microsoft.com/office/officeart/2005/8/layout/hierarchy2"/>
    <dgm:cxn modelId="{5E6794F3-6913-42DD-8B5A-26F7EE940462}" type="presParOf" srcId="{E553891F-A910-4F02-AF06-AE8C5B588CDF}" destId="{154FD650-FDBE-43A8-BA26-10E976DA2A47}" srcOrd="0" destOrd="0" presId="urn:microsoft.com/office/officeart/2005/8/layout/hierarchy2"/>
    <dgm:cxn modelId="{54ADDB2E-AEBF-47B1-826B-480CE0E09E41}" type="presParOf" srcId="{8814CAF2-D565-4C82-AFFF-9CFFCB02AE5A}" destId="{98286ECD-1A01-4544-8FBD-0CCCC676CB15}" srcOrd="5" destOrd="0" presId="urn:microsoft.com/office/officeart/2005/8/layout/hierarchy2"/>
    <dgm:cxn modelId="{8CB91831-E4CA-4819-B1CC-558BB9B564C4}" type="presParOf" srcId="{98286ECD-1A01-4544-8FBD-0CCCC676CB15}" destId="{6406021A-35F0-4369-B377-B535F29E4BBA}" srcOrd="0" destOrd="0" presId="urn:microsoft.com/office/officeart/2005/8/layout/hierarchy2"/>
    <dgm:cxn modelId="{6BD48105-A363-4A70-AA48-D06C15C86E4C}" type="presParOf" srcId="{98286ECD-1A01-4544-8FBD-0CCCC676CB15}" destId="{8CCDEA1C-B41A-4C2F-B84F-EB8B4E2A24DB}" srcOrd="1" destOrd="0" presId="urn:microsoft.com/office/officeart/2005/8/layout/hierarchy2"/>
    <dgm:cxn modelId="{27C68D20-6E80-46EE-8949-461171D6B94E}" type="presParOf" srcId="{8814CAF2-D565-4C82-AFFF-9CFFCB02AE5A}" destId="{93485D50-6096-4619-83AC-7FD4EF956249}" srcOrd="6" destOrd="0" presId="urn:microsoft.com/office/officeart/2005/8/layout/hierarchy2"/>
    <dgm:cxn modelId="{9E412F0F-D2E6-4F6B-95DB-325DB11CDCFE}" type="presParOf" srcId="{93485D50-6096-4619-83AC-7FD4EF956249}" destId="{6F1A3B2B-96E6-4E38-B72F-6AEBCA0F498D}" srcOrd="0" destOrd="0" presId="urn:microsoft.com/office/officeart/2005/8/layout/hierarchy2"/>
    <dgm:cxn modelId="{E9C2E4E0-046E-41D3-9B03-3104620387AB}" type="presParOf" srcId="{8814CAF2-D565-4C82-AFFF-9CFFCB02AE5A}" destId="{216799E1-6067-4112-82FB-8CB32EB84B6D}" srcOrd="7" destOrd="0" presId="urn:microsoft.com/office/officeart/2005/8/layout/hierarchy2"/>
    <dgm:cxn modelId="{E17A22A1-44DB-4B2F-986B-B8FCF8EB6D3F}" type="presParOf" srcId="{216799E1-6067-4112-82FB-8CB32EB84B6D}" destId="{B8235F4D-1BCE-4DBD-ADE8-0EA4C305FADB}" srcOrd="0" destOrd="0" presId="urn:microsoft.com/office/officeart/2005/8/layout/hierarchy2"/>
    <dgm:cxn modelId="{5323A9B1-C7F5-4A67-BD31-17E97B5EE1BA}" type="presParOf" srcId="{216799E1-6067-4112-82FB-8CB32EB84B6D}" destId="{53DE10C4-F1C7-4C3F-AB31-27FFB23475A4}"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7BFB60-27CF-462B-BF98-23539921A3A6}">
      <dsp:nvSpPr>
        <dsp:cNvPr id="0" name=""/>
        <dsp:cNvSpPr/>
      </dsp:nvSpPr>
      <dsp:spPr>
        <a:xfrm>
          <a:off x="2629763" y="988681"/>
          <a:ext cx="1194420" cy="414592"/>
        </a:xfrm>
        <a:custGeom>
          <a:avLst/>
          <a:gdLst/>
          <a:ahLst/>
          <a:cxnLst/>
          <a:rect l="0" t="0" r="0" b="0"/>
          <a:pathLst>
            <a:path>
              <a:moveTo>
                <a:pt x="0" y="0"/>
              </a:moveTo>
              <a:lnTo>
                <a:pt x="0" y="207296"/>
              </a:lnTo>
              <a:lnTo>
                <a:pt x="1194420" y="207296"/>
              </a:lnTo>
              <a:lnTo>
                <a:pt x="1194420" y="414592"/>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9F2310-366C-4B8B-9F3B-EE1046CAF91E}">
      <dsp:nvSpPr>
        <dsp:cNvPr id="0" name=""/>
        <dsp:cNvSpPr/>
      </dsp:nvSpPr>
      <dsp:spPr>
        <a:xfrm>
          <a:off x="1435342" y="988681"/>
          <a:ext cx="1194420" cy="414592"/>
        </a:xfrm>
        <a:custGeom>
          <a:avLst/>
          <a:gdLst/>
          <a:ahLst/>
          <a:cxnLst/>
          <a:rect l="0" t="0" r="0" b="0"/>
          <a:pathLst>
            <a:path>
              <a:moveTo>
                <a:pt x="1194420" y="0"/>
              </a:moveTo>
              <a:lnTo>
                <a:pt x="1194420" y="207296"/>
              </a:lnTo>
              <a:lnTo>
                <a:pt x="0" y="207296"/>
              </a:lnTo>
              <a:lnTo>
                <a:pt x="0" y="414592"/>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38BFF1-F11D-45CD-9B45-D1CB5D95AB02}">
      <dsp:nvSpPr>
        <dsp:cNvPr id="0" name=""/>
        <dsp:cNvSpPr/>
      </dsp:nvSpPr>
      <dsp:spPr>
        <a:xfrm>
          <a:off x="1642638" y="1557"/>
          <a:ext cx="1974248" cy="98712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Ensemble</a:t>
          </a:r>
        </a:p>
      </dsp:txBody>
      <dsp:txXfrm>
        <a:off x="1642638" y="1557"/>
        <a:ext cx="1974248" cy="987124"/>
      </dsp:txXfrm>
    </dsp:sp>
    <dsp:sp modelId="{41CE85BB-5E24-40A6-89E2-DC1551C2AF04}">
      <dsp:nvSpPr>
        <dsp:cNvPr id="0" name=""/>
        <dsp:cNvSpPr/>
      </dsp:nvSpPr>
      <dsp:spPr>
        <a:xfrm>
          <a:off x="448218" y="1403274"/>
          <a:ext cx="1974248" cy="98712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Bagging/ Bootstrap (Parallel)</a:t>
          </a:r>
        </a:p>
      </dsp:txBody>
      <dsp:txXfrm>
        <a:off x="448218" y="1403274"/>
        <a:ext cx="1974248" cy="987124"/>
      </dsp:txXfrm>
    </dsp:sp>
    <dsp:sp modelId="{628AE05A-8794-45C5-B271-9C49393C9F98}">
      <dsp:nvSpPr>
        <dsp:cNvPr id="0" name=""/>
        <dsp:cNvSpPr/>
      </dsp:nvSpPr>
      <dsp:spPr>
        <a:xfrm>
          <a:off x="2837059" y="1403274"/>
          <a:ext cx="1974248" cy="98712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Boosting (sequential)</a:t>
          </a:r>
        </a:p>
      </dsp:txBody>
      <dsp:txXfrm>
        <a:off x="2837059" y="1403274"/>
        <a:ext cx="1974248" cy="9871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E0DF5A-352E-4E2A-A596-91286D6BBC58}">
      <dsp:nvSpPr>
        <dsp:cNvPr id="0" name=""/>
        <dsp:cNvSpPr/>
      </dsp:nvSpPr>
      <dsp:spPr>
        <a:xfrm>
          <a:off x="1114373" y="1136341"/>
          <a:ext cx="1590805" cy="12685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Main Data</a:t>
          </a:r>
        </a:p>
        <a:p>
          <a:pPr marL="0" lvl="0" indent="0" algn="ctr" defTabSz="933450">
            <a:lnSpc>
              <a:spcPct val="90000"/>
            </a:lnSpc>
            <a:spcBef>
              <a:spcPct val="0"/>
            </a:spcBef>
            <a:spcAft>
              <a:spcPct val="35000"/>
            </a:spcAft>
            <a:buNone/>
          </a:pPr>
          <a:r>
            <a:rPr lang="en-US" sz="2100" kern="1200" dirty="0"/>
            <a:t>M x N</a:t>
          </a:r>
        </a:p>
      </dsp:txBody>
      <dsp:txXfrm>
        <a:off x="1151529" y="1173497"/>
        <a:ext cx="1516493" cy="1194275"/>
      </dsp:txXfrm>
    </dsp:sp>
    <dsp:sp modelId="{7C2AA728-637E-4CD7-87E7-346EEF4CEACF}">
      <dsp:nvSpPr>
        <dsp:cNvPr id="0" name=""/>
        <dsp:cNvSpPr/>
      </dsp:nvSpPr>
      <dsp:spPr>
        <a:xfrm rot="17692822">
          <a:off x="2267118" y="1064385"/>
          <a:ext cx="1512442" cy="40429"/>
        </a:xfrm>
        <a:custGeom>
          <a:avLst/>
          <a:gdLst/>
          <a:ahLst/>
          <a:cxnLst/>
          <a:rect l="0" t="0" r="0" b="0"/>
          <a:pathLst>
            <a:path>
              <a:moveTo>
                <a:pt x="0" y="20214"/>
              </a:moveTo>
              <a:lnTo>
                <a:pt x="1512442" y="2021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85528" y="1046789"/>
        <a:ext cx="75622" cy="75622"/>
      </dsp:txXfrm>
    </dsp:sp>
    <dsp:sp modelId="{9159F5F2-2AB2-48F7-B467-7C55F8E05DE0}">
      <dsp:nvSpPr>
        <dsp:cNvPr id="0" name=""/>
        <dsp:cNvSpPr/>
      </dsp:nvSpPr>
      <dsp:spPr>
        <a:xfrm>
          <a:off x="3341501" y="864"/>
          <a:ext cx="1590805" cy="79540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DT1:</a:t>
          </a:r>
        </a:p>
        <a:p>
          <a:pPr marL="0" lvl="0" indent="0" algn="ctr" defTabSz="933450">
            <a:lnSpc>
              <a:spcPct val="90000"/>
            </a:lnSpc>
            <a:spcBef>
              <a:spcPct val="0"/>
            </a:spcBef>
            <a:spcAft>
              <a:spcPct val="35000"/>
            </a:spcAft>
            <a:buNone/>
          </a:pPr>
          <a:r>
            <a:rPr lang="en-US" sz="2100" kern="1200" dirty="0"/>
            <a:t>m1 x n1 </a:t>
          </a:r>
        </a:p>
      </dsp:txBody>
      <dsp:txXfrm>
        <a:off x="3364798" y="24161"/>
        <a:ext cx="1544211" cy="748808"/>
      </dsp:txXfrm>
    </dsp:sp>
    <dsp:sp modelId="{B2D013CB-AA18-4101-8B7C-D5DE66BE57C3}">
      <dsp:nvSpPr>
        <dsp:cNvPr id="0" name=""/>
        <dsp:cNvSpPr/>
      </dsp:nvSpPr>
      <dsp:spPr>
        <a:xfrm rot="19457599">
          <a:off x="2631523" y="1521742"/>
          <a:ext cx="783633" cy="40429"/>
        </a:xfrm>
        <a:custGeom>
          <a:avLst/>
          <a:gdLst/>
          <a:ahLst/>
          <a:cxnLst/>
          <a:rect l="0" t="0" r="0" b="0"/>
          <a:pathLst>
            <a:path>
              <a:moveTo>
                <a:pt x="0" y="20214"/>
              </a:moveTo>
              <a:lnTo>
                <a:pt x="783633" y="2021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03749" y="1522366"/>
        <a:ext cx="39181" cy="39181"/>
      </dsp:txXfrm>
    </dsp:sp>
    <dsp:sp modelId="{F669CA78-7D53-4C91-80D8-0B3C8E23E48A}">
      <dsp:nvSpPr>
        <dsp:cNvPr id="0" name=""/>
        <dsp:cNvSpPr/>
      </dsp:nvSpPr>
      <dsp:spPr>
        <a:xfrm>
          <a:off x="3341501" y="915577"/>
          <a:ext cx="1590805" cy="79540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DT2:</a:t>
          </a:r>
        </a:p>
        <a:p>
          <a:pPr marL="0" lvl="0" indent="0" algn="ctr" defTabSz="933450">
            <a:lnSpc>
              <a:spcPct val="90000"/>
            </a:lnSpc>
            <a:spcBef>
              <a:spcPct val="0"/>
            </a:spcBef>
            <a:spcAft>
              <a:spcPct val="35000"/>
            </a:spcAft>
            <a:buNone/>
          </a:pPr>
          <a:r>
            <a:rPr lang="en-US" sz="2100" kern="1200" dirty="0"/>
            <a:t>m2 x n2</a:t>
          </a:r>
        </a:p>
      </dsp:txBody>
      <dsp:txXfrm>
        <a:off x="3364798" y="938874"/>
        <a:ext cx="1544211" cy="748808"/>
      </dsp:txXfrm>
    </dsp:sp>
    <dsp:sp modelId="{E553891F-A910-4F02-AF06-AE8C5B588CDF}">
      <dsp:nvSpPr>
        <dsp:cNvPr id="0" name=""/>
        <dsp:cNvSpPr/>
      </dsp:nvSpPr>
      <dsp:spPr>
        <a:xfrm rot="2142401">
          <a:off x="2631523" y="1979098"/>
          <a:ext cx="783633" cy="40429"/>
        </a:xfrm>
        <a:custGeom>
          <a:avLst/>
          <a:gdLst/>
          <a:ahLst/>
          <a:cxnLst/>
          <a:rect l="0" t="0" r="0" b="0"/>
          <a:pathLst>
            <a:path>
              <a:moveTo>
                <a:pt x="0" y="20214"/>
              </a:moveTo>
              <a:lnTo>
                <a:pt x="783633" y="2021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03749" y="1979722"/>
        <a:ext cx="39181" cy="39181"/>
      </dsp:txXfrm>
    </dsp:sp>
    <dsp:sp modelId="{6406021A-35F0-4369-B377-B535F29E4BBA}">
      <dsp:nvSpPr>
        <dsp:cNvPr id="0" name=""/>
        <dsp:cNvSpPr/>
      </dsp:nvSpPr>
      <dsp:spPr>
        <a:xfrm>
          <a:off x="3341501" y="1830290"/>
          <a:ext cx="1590805" cy="79540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DT3:</a:t>
          </a:r>
        </a:p>
        <a:p>
          <a:pPr marL="0" lvl="0" indent="0" algn="ctr" defTabSz="933450">
            <a:lnSpc>
              <a:spcPct val="90000"/>
            </a:lnSpc>
            <a:spcBef>
              <a:spcPct val="0"/>
            </a:spcBef>
            <a:spcAft>
              <a:spcPct val="35000"/>
            </a:spcAft>
            <a:buNone/>
          </a:pPr>
          <a:r>
            <a:rPr lang="en-US" sz="2100" kern="1200" dirty="0"/>
            <a:t>m3 x n3</a:t>
          </a:r>
        </a:p>
      </dsp:txBody>
      <dsp:txXfrm>
        <a:off x="3364798" y="1853587"/>
        <a:ext cx="1544211" cy="748808"/>
      </dsp:txXfrm>
    </dsp:sp>
    <dsp:sp modelId="{93485D50-6096-4619-83AC-7FD4EF956249}">
      <dsp:nvSpPr>
        <dsp:cNvPr id="0" name=""/>
        <dsp:cNvSpPr/>
      </dsp:nvSpPr>
      <dsp:spPr>
        <a:xfrm rot="3907178">
          <a:off x="2267118" y="2436455"/>
          <a:ext cx="1512442" cy="40429"/>
        </a:xfrm>
        <a:custGeom>
          <a:avLst/>
          <a:gdLst/>
          <a:ahLst/>
          <a:cxnLst/>
          <a:rect l="0" t="0" r="0" b="0"/>
          <a:pathLst>
            <a:path>
              <a:moveTo>
                <a:pt x="0" y="20214"/>
              </a:moveTo>
              <a:lnTo>
                <a:pt x="1512442" y="2021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85528" y="2418859"/>
        <a:ext cx="75622" cy="75622"/>
      </dsp:txXfrm>
    </dsp:sp>
    <dsp:sp modelId="{B8235F4D-1BCE-4DBD-ADE8-0EA4C305FADB}">
      <dsp:nvSpPr>
        <dsp:cNvPr id="0" name=""/>
        <dsp:cNvSpPr/>
      </dsp:nvSpPr>
      <dsp:spPr>
        <a:xfrm>
          <a:off x="3341501" y="2745003"/>
          <a:ext cx="1590805" cy="79540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DT4:</a:t>
          </a:r>
        </a:p>
        <a:p>
          <a:pPr marL="0" lvl="0" indent="0" algn="ctr" defTabSz="933450">
            <a:lnSpc>
              <a:spcPct val="90000"/>
            </a:lnSpc>
            <a:spcBef>
              <a:spcPct val="0"/>
            </a:spcBef>
            <a:spcAft>
              <a:spcPct val="35000"/>
            </a:spcAft>
            <a:buNone/>
          </a:pPr>
          <a:r>
            <a:rPr lang="en-US" sz="2100" kern="1200" dirty="0"/>
            <a:t>m4 x n4</a:t>
          </a:r>
        </a:p>
      </dsp:txBody>
      <dsp:txXfrm>
        <a:off x="3364798" y="2768300"/>
        <a:ext cx="1544211" cy="7488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E0DF5A-352E-4E2A-A596-91286D6BBC58}">
      <dsp:nvSpPr>
        <dsp:cNvPr id="0" name=""/>
        <dsp:cNvSpPr/>
      </dsp:nvSpPr>
      <dsp:spPr>
        <a:xfrm>
          <a:off x="1437697" y="854613"/>
          <a:ext cx="1196404" cy="954072"/>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Main Data</a:t>
          </a:r>
        </a:p>
        <a:p>
          <a:pPr marL="0" lvl="0" indent="0" algn="ctr" defTabSz="711200">
            <a:lnSpc>
              <a:spcPct val="90000"/>
            </a:lnSpc>
            <a:spcBef>
              <a:spcPct val="0"/>
            </a:spcBef>
            <a:spcAft>
              <a:spcPct val="35000"/>
            </a:spcAft>
            <a:buNone/>
          </a:pPr>
          <a:r>
            <a:rPr lang="en-US" sz="1600" kern="1200" dirty="0"/>
            <a:t>M x N</a:t>
          </a:r>
        </a:p>
      </dsp:txBody>
      <dsp:txXfrm>
        <a:off x="1465641" y="882557"/>
        <a:ext cx="1140516" cy="898184"/>
      </dsp:txXfrm>
    </dsp:sp>
    <dsp:sp modelId="{7C2AA728-637E-4CD7-87E7-346EEF4CEACF}">
      <dsp:nvSpPr>
        <dsp:cNvPr id="0" name=""/>
        <dsp:cNvSpPr/>
      </dsp:nvSpPr>
      <dsp:spPr>
        <a:xfrm rot="17692822">
          <a:off x="2304648" y="795485"/>
          <a:ext cx="1137469" cy="40429"/>
        </a:xfrm>
        <a:custGeom>
          <a:avLst/>
          <a:gdLst/>
          <a:ahLst/>
          <a:cxnLst/>
          <a:rect l="0" t="0" r="0" b="0"/>
          <a:pathLst>
            <a:path>
              <a:moveTo>
                <a:pt x="0" y="20214"/>
              </a:moveTo>
              <a:lnTo>
                <a:pt x="1137469" y="20214"/>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44946" y="787263"/>
        <a:ext cx="56873" cy="56873"/>
      </dsp:txXfrm>
    </dsp:sp>
    <dsp:sp modelId="{9159F5F2-2AB2-48F7-B467-7C55F8E05DE0}">
      <dsp:nvSpPr>
        <dsp:cNvPr id="0" name=""/>
        <dsp:cNvSpPr/>
      </dsp:nvSpPr>
      <dsp:spPr>
        <a:xfrm>
          <a:off x="3112663" y="650"/>
          <a:ext cx="1196404" cy="598202"/>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DT1:</a:t>
          </a:r>
        </a:p>
        <a:p>
          <a:pPr marL="0" lvl="0" indent="0" algn="ctr" defTabSz="711200">
            <a:lnSpc>
              <a:spcPct val="90000"/>
            </a:lnSpc>
            <a:spcBef>
              <a:spcPct val="0"/>
            </a:spcBef>
            <a:spcAft>
              <a:spcPct val="35000"/>
            </a:spcAft>
            <a:buNone/>
          </a:pPr>
          <a:r>
            <a:rPr lang="en-US" sz="1600" kern="1200" dirty="0"/>
            <a:t>m1 x n1 </a:t>
          </a:r>
        </a:p>
      </dsp:txBody>
      <dsp:txXfrm>
        <a:off x="3130184" y="18171"/>
        <a:ext cx="1161362" cy="563160"/>
      </dsp:txXfrm>
    </dsp:sp>
    <dsp:sp modelId="{121C3814-28A3-4D06-B41E-71EEFA5B45F9}">
      <dsp:nvSpPr>
        <dsp:cNvPr id="0" name=""/>
        <dsp:cNvSpPr/>
      </dsp:nvSpPr>
      <dsp:spPr>
        <a:xfrm>
          <a:off x="4309068" y="279536"/>
          <a:ext cx="478561" cy="40429"/>
        </a:xfrm>
        <a:custGeom>
          <a:avLst/>
          <a:gdLst/>
          <a:ahLst/>
          <a:cxnLst/>
          <a:rect l="0" t="0" r="0" b="0"/>
          <a:pathLst>
            <a:path>
              <a:moveTo>
                <a:pt x="0" y="20214"/>
              </a:moveTo>
              <a:lnTo>
                <a:pt x="478561" y="20214"/>
              </a:lnTo>
            </a:path>
          </a:pathLst>
        </a:custGeom>
        <a:noFill/>
        <a:ln w="1270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36384" y="287787"/>
        <a:ext cx="23928" cy="23928"/>
      </dsp:txXfrm>
    </dsp:sp>
    <dsp:sp modelId="{4DF28975-A4F1-4826-8017-14685437114D}">
      <dsp:nvSpPr>
        <dsp:cNvPr id="0" name=""/>
        <dsp:cNvSpPr/>
      </dsp:nvSpPr>
      <dsp:spPr>
        <a:xfrm>
          <a:off x="4787629" y="650"/>
          <a:ext cx="1196404" cy="598202"/>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805150" y="18171"/>
        <a:ext cx="1161362" cy="563160"/>
      </dsp:txXfrm>
    </dsp:sp>
    <dsp:sp modelId="{B2D013CB-AA18-4101-8B7C-D5DE66BE57C3}">
      <dsp:nvSpPr>
        <dsp:cNvPr id="0" name=""/>
        <dsp:cNvSpPr/>
      </dsp:nvSpPr>
      <dsp:spPr>
        <a:xfrm rot="19457599">
          <a:off x="2578707" y="1139452"/>
          <a:ext cx="589350" cy="40429"/>
        </a:xfrm>
        <a:custGeom>
          <a:avLst/>
          <a:gdLst/>
          <a:ahLst/>
          <a:cxnLst/>
          <a:rect l="0" t="0" r="0" b="0"/>
          <a:pathLst>
            <a:path>
              <a:moveTo>
                <a:pt x="0" y="20214"/>
              </a:moveTo>
              <a:lnTo>
                <a:pt x="589350" y="20214"/>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58649" y="1144933"/>
        <a:ext cx="29467" cy="29467"/>
      </dsp:txXfrm>
    </dsp:sp>
    <dsp:sp modelId="{F669CA78-7D53-4C91-80D8-0B3C8E23E48A}">
      <dsp:nvSpPr>
        <dsp:cNvPr id="0" name=""/>
        <dsp:cNvSpPr/>
      </dsp:nvSpPr>
      <dsp:spPr>
        <a:xfrm>
          <a:off x="3112663" y="688582"/>
          <a:ext cx="1196404" cy="598202"/>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DT2:</a:t>
          </a:r>
        </a:p>
        <a:p>
          <a:pPr marL="0" lvl="0" indent="0" algn="ctr" defTabSz="711200">
            <a:lnSpc>
              <a:spcPct val="90000"/>
            </a:lnSpc>
            <a:spcBef>
              <a:spcPct val="0"/>
            </a:spcBef>
            <a:spcAft>
              <a:spcPct val="35000"/>
            </a:spcAft>
            <a:buNone/>
          </a:pPr>
          <a:r>
            <a:rPr lang="en-US" sz="1600" kern="1200" dirty="0"/>
            <a:t>m2 x n2</a:t>
          </a:r>
        </a:p>
      </dsp:txBody>
      <dsp:txXfrm>
        <a:off x="3130184" y="706103"/>
        <a:ext cx="1161362" cy="563160"/>
      </dsp:txXfrm>
    </dsp:sp>
    <dsp:sp modelId="{8F60684A-0A9E-4B3B-9180-BBFF7AA0788C}">
      <dsp:nvSpPr>
        <dsp:cNvPr id="0" name=""/>
        <dsp:cNvSpPr/>
      </dsp:nvSpPr>
      <dsp:spPr>
        <a:xfrm>
          <a:off x="4309068" y="967468"/>
          <a:ext cx="478561" cy="40429"/>
        </a:xfrm>
        <a:custGeom>
          <a:avLst/>
          <a:gdLst/>
          <a:ahLst/>
          <a:cxnLst/>
          <a:rect l="0" t="0" r="0" b="0"/>
          <a:pathLst>
            <a:path>
              <a:moveTo>
                <a:pt x="0" y="20214"/>
              </a:moveTo>
              <a:lnTo>
                <a:pt x="478561" y="20214"/>
              </a:lnTo>
            </a:path>
          </a:pathLst>
        </a:custGeom>
        <a:noFill/>
        <a:ln w="1270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36384" y="975719"/>
        <a:ext cx="23928" cy="23928"/>
      </dsp:txXfrm>
    </dsp:sp>
    <dsp:sp modelId="{94378AA4-EE28-43A5-910F-B52A38FCA64E}">
      <dsp:nvSpPr>
        <dsp:cNvPr id="0" name=""/>
        <dsp:cNvSpPr/>
      </dsp:nvSpPr>
      <dsp:spPr>
        <a:xfrm>
          <a:off x="4787629" y="688582"/>
          <a:ext cx="1196404" cy="598202"/>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805150" y="706103"/>
        <a:ext cx="1161362" cy="563160"/>
      </dsp:txXfrm>
    </dsp:sp>
    <dsp:sp modelId="{E553891F-A910-4F02-AF06-AE8C5B588CDF}">
      <dsp:nvSpPr>
        <dsp:cNvPr id="0" name=""/>
        <dsp:cNvSpPr/>
      </dsp:nvSpPr>
      <dsp:spPr>
        <a:xfrm rot="2142401">
          <a:off x="2578707" y="1483418"/>
          <a:ext cx="589350" cy="40429"/>
        </a:xfrm>
        <a:custGeom>
          <a:avLst/>
          <a:gdLst/>
          <a:ahLst/>
          <a:cxnLst/>
          <a:rect l="0" t="0" r="0" b="0"/>
          <a:pathLst>
            <a:path>
              <a:moveTo>
                <a:pt x="0" y="20214"/>
              </a:moveTo>
              <a:lnTo>
                <a:pt x="589350" y="20214"/>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58649" y="1488899"/>
        <a:ext cx="29467" cy="29467"/>
      </dsp:txXfrm>
    </dsp:sp>
    <dsp:sp modelId="{6406021A-35F0-4369-B377-B535F29E4BBA}">
      <dsp:nvSpPr>
        <dsp:cNvPr id="0" name=""/>
        <dsp:cNvSpPr/>
      </dsp:nvSpPr>
      <dsp:spPr>
        <a:xfrm>
          <a:off x="3112663" y="1376515"/>
          <a:ext cx="1196404" cy="598202"/>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DT3:</a:t>
          </a:r>
        </a:p>
        <a:p>
          <a:pPr marL="0" lvl="0" indent="0" algn="ctr" defTabSz="711200">
            <a:lnSpc>
              <a:spcPct val="90000"/>
            </a:lnSpc>
            <a:spcBef>
              <a:spcPct val="0"/>
            </a:spcBef>
            <a:spcAft>
              <a:spcPct val="35000"/>
            </a:spcAft>
            <a:buNone/>
          </a:pPr>
          <a:r>
            <a:rPr lang="en-US" sz="1600" kern="1200" dirty="0"/>
            <a:t>m3 x n3</a:t>
          </a:r>
        </a:p>
      </dsp:txBody>
      <dsp:txXfrm>
        <a:off x="3130184" y="1394036"/>
        <a:ext cx="1161362" cy="563160"/>
      </dsp:txXfrm>
    </dsp:sp>
    <dsp:sp modelId="{5024E20A-EE7F-4EF1-A265-1B6610BBA8AB}">
      <dsp:nvSpPr>
        <dsp:cNvPr id="0" name=""/>
        <dsp:cNvSpPr/>
      </dsp:nvSpPr>
      <dsp:spPr>
        <a:xfrm>
          <a:off x="4309068" y="1655401"/>
          <a:ext cx="478561" cy="40429"/>
        </a:xfrm>
        <a:custGeom>
          <a:avLst/>
          <a:gdLst/>
          <a:ahLst/>
          <a:cxnLst/>
          <a:rect l="0" t="0" r="0" b="0"/>
          <a:pathLst>
            <a:path>
              <a:moveTo>
                <a:pt x="0" y="20214"/>
              </a:moveTo>
              <a:lnTo>
                <a:pt x="478561" y="20214"/>
              </a:lnTo>
            </a:path>
          </a:pathLst>
        </a:custGeom>
        <a:noFill/>
        <a:ln w="1270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36384" y="1663652"/>
        <a:ext cx="23928" cy="23928"/>
      </dsp:txXfrm>
    </dsp:sp>
    <dsp:sp modelId="{EED96D46-71B8-4B55-A4A8-CFA8382A39AE}">
      <dsp:nvSpPr>
        <dsp:cNvPr id="0" name=""/>
        <dsp:cNvSpPr/>
      </dsp:nvSpPr>
      <dsp:spPr>
        <a:xfrm>
          <a:off x="4787629" y="1376515"/>
          <a:ext cx="1196404" cy="598202"/>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805150" y="1394036"/>
        <a:ext cx="1161362" cy="563160"/>
      </dsp:txXfrm>
    </dsp:sp>
    <dsp:sp modelId="{93485D50-6096-4619-83AC-7FD4EF956249}">
      <dsp:nvSpPr>
        <dsp:cNvPr id="0" name=""/>
        <dsp:cNvSpPr/>
      </dsp:nvSpPr>
      <dsp:spPr>
        <a:xfrm rot="3907178">
          <a:off x="2304648" y="1827384"/>
          <a:ext cx="1137469" cy="40429"/>
        </a:xfrm>
        <a:custGeom>
          <a:avLst/>
          <a:gdLst/>
          <a:ahLst/>
          <a:cxnLst/>
          <a:rect l="0" t="0" r="0" b="0"/>
          <a:pathLst>
            <a:path>
              <a:moveTo>
                <a:pt x="0" y="20214"/>
              </a:moveTo>
              <a:lnTo>
                <a:pt x="1137469" y="20214"/>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44946" y="1819162"/>
        <a:ext cx="56873" cy="56873"/>
      </dsp:txXfrm>
    </dsp:sp>
    <dsp:sp modelId="{B8235F4D-1BCE-4DBD-ADE8-0EA4C305FADB}">
      <dsp:nvSpPr>
        <dsp:cNvPr id="0" name=""/>
        <dsp:cNvSpPr/>
      </dsp:nvSpPr>
      <dsp:spPr>
        <a:xfrm>
          <a:off x="3112663" y="2064447"/>
          <a:ext cx="1196404" cy="598202"/>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DT4:</a:t>
          </a:r>
        </a:p>
        <a:p>
          <a:pPr marL="0" lvl="0" indent="0" algn="ctr" defTabSz="711200">
            <a:lnSpc>
              <a:spcPct val="90000"/>
            </a:lnSpc>
            <a:spcBef>
              <a:spcPct val="0"/>
            </a:spcBef>
            <a:spcAft>
              <a:spcPct val="35000"/>
            </a:spcAft>
            <a:buNone/>
          </a:pPr>
          <a:r>
            <a:rPr lang="en-US" sz="1600" kern="1200" dirty="0"/>
            <a:t>m4 x n4</a:t>
          </a:r>
        </a:p>
      </dsp:txBody>
      <dsp:txXfrm>
        <a:off x="3130184" y="2081968"/>
        <a:ext cx="1161362" cy="563160"/>
      </dsp:txXfrm>
    </dsp:sp>
    <dsp:sp modelId="{397CC3D4-CAAB-4695-9BFA-0D0041CC30D9}">
      <dsp:nvSpPr>
        <dsp:cNvPr id="0" name=""/>
        <dsp:cNvSpPr/>
      </dsp:nvSpPr>
      <dsp:spPr>
        <a:xfrm>
          <a:off x="4309068" y="2343333"/>
          <a:ext cx="478561" cy="40429"/>
        </a:xfrm>
        <a:custGeom>
          <a:avLst/>
          <a:gdLst/>
          <a:ahLst/>
          <a:cxnLst/>
          <a:rect l="0" t="0" r="0" b="0"/>
          <a:pathLst>
            <a:path>
              <a:moveTo>
                <a:pt x="0" y="20214"/>
              </a:moveTo>
              <a:lnTo>
                <a:pt x="478561" y="20214"/>
              </a:lnTo>
            </a:path>
          </a:pathLst>
        </a:custGeom>
        <a:noFill/>
        <a:ln w="12700" cap="flat" cmpd="sng" algn="ctr">
          <a:solidFill>
            <a:schemeClr val="accent6">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36384" y="2351584"/>
        <a:ext cx="23928" cy="23928"/>
      </dsp:txXfrm>
    </dsp:sp>
    <dsp:sp modelId="{47CE0D34-9C64-4B4C-9F26-457B6D968EF9}">
      <dsp:nvSpPr>
        <dsp:cNvPr id="0" name=""/>
        <dsp:cNvSpPr/>
      </dsp:nvSpPr>
      <dsp:spPr>
        <a:xfrm>
          <a:off x="4787629" y="2064447"/>
          <a:ext cx="1196404" cy="598202"/>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805150" y="2081968"/>
        <a:ext cx="1161362" cy="5631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EEA26-A776-4107-BA11-EBA134920CEE}">
      <dsp:nvSpPr>
        <dsp:cNvPr id="0" name=""/>
        <dsp:cNvSpPr/>
      </dsp:nvSpPr>
      <dsp:spPr>
        <a:xfrm rot="5400000">
          <a:off x="1985031" y="654560"/>
          <a:ext cx="578902" cy="659059"/>
        </a:xfrm>
        <a:prstGeom prst="bentUpArrow">
          <a:avLst>
            <a:gd name="adj1" fmla="val 32840"/>
            <a:gd name="adj2" fmla="val 25000"/>
            <a:gd name="adj3" fmla="val 35780"/>
          </a:avLst>
        </a:prstGeom>
        <a:solidFill>
          <a:schemeClr val="dk2">
            <a:tint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45943163-0CCE-4C99-83FC-9F3A249822E3}">
      <dsp:nvSpPr>
        <dsp:cNvPr id="0" name=""/>
        <dsp:cNvSpPr/>
      </dsp:nvSpPr>
      <dsp:spPr>
        <a:xfrm>
          <a:off x="1831657" y="12835"/>
          <a:ext cx="974530" cy="682140"/>
        </a:xfrm>
        <a:prstGeom prst="roundRect">
          <a:avLst>
            <a:gd name="adj" fmla="val 1667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DT1</a:t>
          </a:r>
        </a:p>
      </dsp:txBody>
      <dsp:txXfrm>
        <a:off x="1864962" y="46140"/>
        <a:ext cx="907920" cy="615530"/>
      </dsp:txXfrm>
    </dsp:sp>
    <dsp:sp modelId="{5C274CAD-79E4-464E-8BAA-C36381CA022E}">
      <dsp:nvSpPr>
        <dsp:cNvPr id="0" name=""/>
        <dsp:cNvSpPr/>
      </dsp:nvSpPr>
      <dsp:spPr>
        <a:xfrm>
          <a:off x="2806188" y="77893"/>
          <a:ext cx="708780" cy="551335"/>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0B1077E-91D5-4F92-85C2-68B67D195F02}">
      <dsp:nvSpPr>
        <dsp:cNvPr id="0" name=""/>
        <dsp:cNvSpPr/>
      </dsp:nvSpPr>
      <dsp:spPr>
        <a:xfrm rot="5400000">
          <a:off x="2793021" y="1420828"/>
          <a:ext cx="578902" cy="659059"/>
        </a:xfrm>
        <a:prstGeom prst="bentUpArrow">
          <a:avLst>
            <a:gd name="adj1" fmla="val 32840"/>
            <a:gd name="adj2" fmla="val 25000"/>
            <a:gd name="adj3" fmla="val 35780"/>
          </a:avLst>
        </a:prstGeom>
        <a:solidFill>
          <a:schemeClr val="dk2">
            <a:tint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A4B6AB82-0ED5-4A7B-A7E1-1E7F931A016E}">
      <dsp:nvSpPr>
        <dsp:cNvPr id="0" name=""/>
        <dsp:cNvSpPr/>
      </dsp:nvSpPr>
      <dsp:spPr>
        <a:xfrm>
          <a:off x="2639647" y="779103"/>
          <a:ext cx="974530" cy="682140"/>
        </a:xfrm>
        <a:prstGeom prst="roundRect">
          <a:avLst>
            <a:gd name="adj" fmla="val 1667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DT2</a:t>
          </a:r>
        </a:p>
      </dsp:txBody>
      <dsp:txXfrm>
        <a:off x="2672952" y="812408"/>
        <a:ext cx="907920" cy="615530"/>
      </dsp:txXfrm>
    </dsp:sp>
    <dsp:sp modelId="{507A23B2-D154-4820-B467-C2A7ED3E51F3}">
      <dsp:nvSpPr>
        <dsp:cNvPr id="0" name=""/>
        <dsp:cNvSpPr/>
      </dsp:nvSpPr>
      <dsp:spPr>
        <a:xfrm>
          <a:off x="3614177" y="844161"/>
          <a:ext cx="708780" cy="551335"/>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DCA0624-EC30-47D7-83B4-F5DA9977149F}">
      <dsp:nvSpPr>
        <dsp:cNvPr id="0" name=""/>
        <dsp:cNvSpPr/>
      </dsp:nvSpPr>
      <dsp:spPr>
        <a:xfrm>
          <a:off x="3447636" y="1545372"/>
          <a:ext cx="974530" cy="682140"/>
        </a:xfrm>
        <a:prstGeom prst="roundRect">
          <a:avLst>
            <a:gd name="adj" fmla="val 16670"/>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DT3</a:t>
          </a:r>
        </a:p>
      </dsp:txBody>
      <dsp:txXfrm>
        <a:off x="3480941" y="1578677"/>
        <a:ext cx="907920" cy="6155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E0DF5A-352E-4E2A-A596-91286D6BBC58}">
      <dsp:nvSpPr>
        <dsp:cNvPr id="0" name=""/>
        <dsp:cNvSpPr/>
      </dsp:nvSpPr>
      <dsp:spPr>
        <a:xfrm>
          <a:off x="1763027" y="1136341"/>
          <a:ext cx="1590805" cy="12685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Main Data</a:t>
          </a:r>
        </a:p>
        <a:p>
          <a:pPr marL="0" lvl="0" indent="0" algn="ctr" defTabSz="933450">
            <a:lnSpc>
              <a:spcPct val="90000"/>
            </a:lnSpc>
            <a:spcBef>
              <a:spcPct val="0"/>
            </a:spcBef>
            <a:spcAft>
              <a:spcPct val="35000"/>
            </a:spcAft>
            <a:buNone/>
          </a:pPr>
          <a:r>
            <a:rPr lang="en-US" sz="2100" kern="1200" dirty="0"/>
            <a:t>500 x 16</a:t>
          </a:r>
        </a:p>
      </dsp:txBody>
      <dsp:txXfrm>
        <a:off x="1800183" y="1173497"/>
        <a:ext cx="1516493" cy="1194275"/>
      </dsp:txXfrm>
    </dsp:sp>
    <dsp:sp modelId="{7C2AA728-637E-4CD7-87E7-346EEF4CEACF}">
      <dsp:nvSpPr>
        <dsp:cNvPr id="0" name=""/>
        <dsp:cNvSpPr/>
      </dsp:nvSpPr>
      <dsp:spPr>
        <a:xfrm rot="17692822">
          <a:off x="2915773" y="1064385"/>
          <a:ext cx="1512442" cy="40429"/>
        </a:xfrm>
        <a:custGeom>
          <a:avLst/>
          <a:gdLst/>
          <a:ahLst/>
          <a:cxnLst/>
          <a:rect l="0" t="0" r="0" b="0"/>
          <a:pathLst>
            <a:path>
              <a:moveTo>
                <a:pt x="0" y="20214"/>
              </a:moveTo>
              <a:lnTo>
                <a:pt x="1512442" y="2021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34183" y="1046789"/>
        <a:ext cx="75622" cy="75622"/>
      </dsp:txXfrm>
    </dsp:sp>
    <dsp:sp modelId="{9159F5F2-2AB2-48F7-B467-7C55F8E05DE0}">
      <dsp:nvSpPr>
        <dsp:cNvPr id="0" name=""/>
        <dsp:cNvSpPr/>
      </dsp:nvSpPr>
      <dsp:spPr>
        <a:xfrm>
          <a:off x="3990155" y="864"/>
          <a:ext cx="1590805" cy="79540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DT1:</a:t>
          </a:r>
        </a:p>
        <a:p>
          <a:pPr marL="0" lvl="0" indent="0" algn="ctr" defTabSz="933450">
            <a:lnSpc>
              <a:spcPct val="90000"/>
            </a:lnSpc>
            <a:spcBef>
              <a:spcPct val="0"/>
            </a:spcBef>
            <a:spcAft>
              <a:spcPct val="35000"/>
            </a:spcAft>
            <a:buNone/>
          </a:pPr>
          <a:r>
            <a:rPr lang="en-US" sz="2100" kern="1200" dirty="0"/>
            <a:t>300 x 8 </a:t>
          </a:r>
        </a:p>
      </dsp:txBody>
      <dsp:txXfrm>
        <a:off x="4013452" y="24161"/>
        <a:ext cx="1544211" cy="748808"/>
      </dsp:txXfrm>
    </dsp:sp>
    <dsp:sp modelId="{EFB16099-4BBD-4029-82D8-C22D0E21741B}">
      <dsp:nvSpPr>
        <dsp:cNvPr id="0" name=""/>
        <dsp:cNvSpPr/>
      </dsp:nvSpPr>
      <dsp:spPr>
        <a:xfrm>
          <a:off x="5580960" y="378351"/>
          <a:ext cx="636322" cy="40429"/>
        </a:xfrm>
        <a:custGeom>
          <a:avLst/>
          <a:gdLst/>
          <a:ahLst/>
          <a:cxnLst/>
          <a:rect l="0" t="0" r="0" b="0"/>
          <a:pathLst>
            <a:path>
              <a:moveTo>
                <a:pt x="0" y="20214"/>
              </a:moveTo>
              <a:lnTo>
                <a:pt x="636322" y="2021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83213" y="382657"/>
        <a:ext cx="31816" cy="31816"/>
      </dsp:txXfrm>
    </dsp:sp>
    <dsp:sp modelId="{43829FAC-9CD6-4BE7-9DA3-2164356D9987}">
      <dsp:nvSpPr>
        <dsp:cNvPr id="0" name=""/>
        <dsp:cNvSpPr/>
      </dsp:nvSpPr>
      <dsp:spPr>
        <a:xfrm>
          <a:off x="6217282" y="864"/>
          <a:ext cx="1590805" cy="79540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6240579" y="24161"/>
        <a:ext cx="1544211" cy="748808"/>
      </dsp:txXfrm>
    </dsp:sp>
    <dsp:sp modelId="{B2D013CB-AA18-4101-8B7C-D5DE66BE57C3}">
      <dsp:nvSpPr>
        <dsp:cNvPr id="0" name=""/>
        <dsp:cNvSpPr/>
      </dsp:nvSpPr>
      <dsp:spPr>
        <a:xfrm rot="19457599">
          <a:off x="3280177" y="1521742"/>
          <a:ext cx="783633" cy="40429"/>
        </a:xfrm>
        <a:custGeom>
          <a:avLst/>
          <a:gdLst/>
          <a:ahLst/>
          <a:cxnLst/>
          <a:rect l="0" t="0" r="0" b="0"/>
          <a:pathLst>
            <a:path>
              <a:moveTo>
                <a:pt x="0" y="20214"/>
              </a:moveTo>
              <a:lnTo>
                <a:pt x="783633" y="2021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52403" y="1522366"/>
        <a:ext cx="39181" cy="39181"/>
      </dsp:txXfrm>
    </dsp:sp>
    <dsp:sp modelId="{F669CA78-7D53-4C91-80D8-0B3C8E23E48A}">
      <dsp:nvSpPr>
        <dsp:cNvPr id="0" name=""/>
        <dsp:cNvSpPr/>
      </dsp:nvSpPr>
      <dsp:spPr>
        <a:xfrm>
          <a:off x="3990155" y="915577"/>
          <a:ext cx="1590805" cy="79540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DT2</a:t>
          </a:r>
        </a:p>
      </dsp:txBody>
      <dsp:txXfrm>
        <a:off x="4013452" y="938874"/>
        <a:ext cx="1544211" cy="748808"/>
      </dsp:txXfrm>
    </dsp:sp>
    <dsp:sp modelId="{E553891F-A910-4F02-AF06-AE8C5B588CDF}">
      <dsp:nvSpPr>
        <dsp:cNvPr id="0" name=""/>
        <dsp:cNvSpPr/>
      </dsp:nvSpPr>
      <dsp:spPr>
        <a:xfrm rot="2142401">
          <a:off x="3280177" y="1979098"/>
          <a:ext cx="783633" cy="40429"/>
        </a:xfrm>
        <a:custGeom>
          <a:avLst/>
          <a:gdLst/>
          <a:ahLst/>
          <a:cxnLst/>
          <a:rect l="0" t="0" r="0" b="0"/>
          <a:pathLst>
            <a:path>
              <a:moveTo>
                <a:pt x="0" y="20214"/>
              </a:moveTo>
              <a:lnTo>
                <a:pt x="783633" y="2021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52403" y="1979722"/>
        <a:ext cx="39181" cy="39181"/>
      </dsp:txXfrm>
    </dsp:sp>
    <dsp:sp modelId="{6406021A-35F0-4369-B377-B535F29E4BBA}">
      <dsp:nvSpPr>
        <dsp:cNvPr id="0" name=""/>
        <dsp:cNvSpPr/>
      </dsp:nvSpPr>
      <dsp:spPr>
        <a:xfrm>
          <a:off x="3990155" y="1830290"/>
          <a:ext cx="1590805" cy="79540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DT3</a:t>
          </a:r>
        </a:p>
      </dsp:txBody>
      <dsp:txXfrm>
        <a:off x="4013452" y="1853587"/>
        <a:ext cx="1544211" cy="748808"/>
      </dsp:txXfrm>
    </dsp:sp>
    <dsp:sp modelId="{93485D50-6096-4619-83AC-7FD4EF956249}">
      <dsp:nvSpPr>
        <dsp:cNvPr id="0" name=""/>
        <dsp:cNvSpPr/>
      </dsp:nvSpPr>
      <dsp:spPr>
        <a:xfrm rot="3907178">
          <a:off x="2915773" y="2436455"/>
          <a:ext cx="1512442" cy="40429"/>
        </a:xfrm>
        <a:custGeom>
          <a:avLst/>
          <a:gdLst/>
          <a:ahLst/>
          <a:cxnLst/>
          <a:rect l="0" t="0" r="0" b="0"/>
          <a:pathLst>
            <a:path>
              <a:moveTo>
                <a:pt x="0" y="20214"/>
              </a:moveTo>
              <a:lnTo>
                <a:pt x="1512442" y="2021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34183" y="2418859"/>
        <a:ext cx="75622" cy="75622"/>
      </dsp:txXfrm>
    </dsp:sp>
    <dsp:sp modelId="{B8235F4D-1BCE-4DBD-ADE8-0EA4C305FADB}">
      <dsp:nvSpPr>
        <dsp:cNvPr id="0" name=""/>
        <dsp:cNvSpPr/>
      </dsp:nvSpPr>
      <dsp:spPr>
        <a:xfrm>
          <a:off x="3990155" y="2745003"/>
          <a:ext cx="1590805" cy="79540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DT4</a:t>
          </a:r>
        </a:p>
      </dsp:txBody>
      <dsp:txXfrm>
        <a:off x="4013452" y="2768300"/>
        <a:ext cx="1544211" cy="74880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8T05:28:04.788"/>
    </inkml:context>
    <inkml:brush xml:id="br0">
      <inkml:brushProperty name="width" value="0.05292" units="cm"/>
      <inkml:brushProperty name="height" value="0.05292" units="cm"/>
      <inkml:brushProperty name="color" value="#FF0000"/>
    </inkml:brush>
  </inkml:definitions>
  <inkml:trace contextRef="#ctx0" brushRef="#br0">15417 12210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1T14:34:11.126"/>
    </inkml:context>
    <inkml:brush xml:id="br0">
      <inkml:brushProperty name="width" value="0.05292" units="cm"/>
      <inkml:brushProperty name="height" value="0.05292" units="cm"/>
      <inkml:brushProperty name="color" value="#00B050"/>
    </inkml:brush>
  </inkml:definitions>
  <inkml:trace contextRef="#ctx0" brushRef="#br0">26408 582 24575,'11'5'0,"9"2"0,2 4 0,0-4 0,-7-2 0,-10-5 0</inkml:trace>
  <inkml:trace contextRef="#ctx0" brushRef="#br0" timeOffset="1733">26742 508 24575,'6'-5'0,"16"4"0,-5-17 0,21 3 0,-10-15 0,-1-4 0,-8-3 0,-12 9 0,-1 4 0,-15 18 0,-8 10 0,-21 48 0,7 1 0,-2 5-459,4-2 1,-1 3 458,4-7 0,-2 2 0,2-2 0,-3 3 0,1-4 0,1-1 0,2-4 0,8-13 0,1-5 0,-9 0 0,18-33 0,-3-39 0,28 7 0,-4-9 0,11 28 917,-4 27-917,-1 12 0,5 6 0,4 0 0,-10-12 0,1-11 0,0-15 0,8-6 0,-9 2 0,1 0 0</inkml:trace>
  <inkml:trace contextRef="#ctx0" brushRef="#br0" timeOffset="2433">27152 550 24575,'6'11'0,"-2"-2"0,-14 52 0,4-23 0,0 1 0,0 1 0,0 1-520,-5 4 0,2-1 520,6 12 0,-13-7 0,15-15 255,-6-10-255,7-52 0,7-3 0,4-7 0,2-18 0,5-4 0,2 12 0,4-2 0,2 4 0,9-11 0,2 7 0,-6 8 0,1 10 785,15 14-785,-35 34 0,-1 31 0,-11-3 0,-10-13 0,-6 0 0,-23 20 0,9-31 0,-1-1 0,-13 16 0,12-26 0,26 5 0,1 2 0,11 15 0,16 12 0,-6-14 0,14 5 0,-13-22 0,5 4 0,-6-10 0,4-1 0,-3-1 0,-6-2 0,-1 2 0</inkml:trace>
  <inkml:trace contextRef="#ctx0" brushRef="#br0" timeOffset="4682">26578 1560 24575,'-10'19'0,"-8"32"0,-1 6 0,0 5-926,3-8 1,-2 3 925,1-3 0,-2 4 0,1-5 0,-3-1 0,0-3 0,-2 2 0,0-5 0,-8 4 598,10-34-598,9-12 305,2-21-305,5-4 0,5-26 0,5 18 948,5-3-948,14 34 0,-6 1 0,11 20 0,-12-10 0,10 7 0,-4-14 0,-7-1 0,-7-5 0</inkml:trace>
  <inkml:trace contextRef="#ctx0" brushRef="#br0" timeOffset="4953">26629 2027 24575,'-13'25'0,"10"1"0,-10-1 0,19 1 0,1-14 0,5-3 0,-2-9 0,6-5 0,-3-10 0,-8-12 0,-10 3 0,-20-5 0,3 21 0,-3-1 0,10 9 0,4 5 0,5 1 0,2 0 0,4-1 0</inkml:trace>
  <inkml:trace contextRef="#ctx0" brushRef="#br0" timeOffset="5451">26949 2032 24575,'-15'0'0,"-9"18"0,4-5 0,1 12 0,22-15 0,8-5 0,18-5 0,4-15 0,15 11 0,-17-10 0,5 47 0,-30 2 0,-5 5 0,-1 3 0,-3 5 0,-4 2 0,-2 5 0,-2-3 0,-6 5 0,-3-3 0,-1 3 0,-1-5 0,-11 1 0,11-38 0,6-15 0,5-5 0,-5-30 0,11-2 0,3-5 0,0 0 0,4 0 0,4 0 0,4 4 0,16-11 0,10 34 0,-10 1 0,-6 7 0,-10 7 0</inkml:trace>
  <inkml:trace contextRef="#ctx0" brushRef="#br0" timeOffset="6150">27640 1869 24575,'-6'37'0,"0"1"0,-5-1 0,1 1 0,9-2 0,-1 1 0,-10 13 0,-3-1 0,5-12 0,1-2 0,-1 2 0,0-6 0,-5-14 0,15-41 0,0-16 0,9-10 0,4-6 0,3-6 0,3-1-623,-1 18 1,2 1 0,-1 1 622,2-8 0,-1 7 0,14 5 0,-19 34 0,-2 23 0,-11 21 0,-7 4 0,-11 5 0,-7-16 0,-5-14 0,0 15 0,2-23 1867,14 30-1867,20-3 0,14 14 0,-4-23 0,3-1 0,25 12 0,-14-17 0,-4-9 0,-17-13 0,0 0 0,-5 0 0,-2 0 0</inkml:trace>
  <inkml:trace contextRef="#ctx0" brushRef="#br0" timeOffset="7331">26448 3118 8191,'-6'17'0,"1"13"2268,4 5 0,2 3-2268,-1 26 0,0-27 0,0-1 2881,0 2-2881,0-5 445,0-11 1,0-6 0,0-7 0</inkml:trace>
  <inkml:trace contextRef="#ctx0" brushRef="#br0" timeOffset="7686">26404 3063 24575,'20'0'0,"13"25"0,-4-6 0,2 3 0,3 14 0,-2 2 0,-3-7 0,-3 0 0,6 22 0,-17-25 0,-20 2 0,-12 2 0,-9-7 0,-5-2 0,3-4 0,-2-3 0,-8-2 0,0-1 0,-13 12 0,-5-21 0,16 11 0,5-15 0,20-9 0,10 6 0,5-6 0</inkml:trace>
  <inkml:trace contextRef="#ctx0" brushRef="#br0" timeOffset="8016">27000 3185 24575,'38'-6'0,"-7"-1"0,4-1 0,1 2 0,0 1 0,-1-1 0,-3 0 0,14-2 0,-30 3 0,-1 4 0,-9-9 0,-10 3 0,1 0 0,-6 1 0</inkml:trace>
  <inkml:trace contextRef="#ctx0" brushRef="#br0" timeOffset="8198">27237 3128 24575,'-15'56'0,"11"-24"0,1 3 0,-2 4 0,2 0 0,9 21 0,-5-10 0,10-33 0,-10 3 0,4-14 0,-5-1 0</inkml:trace>
  <inkml:trace contextRef="#ctx0" brushRef="#br0" timeOffset="9299">26466 4198 24575,'0'65'0,"0"-1"0,0-32 0,0 1 0,0-8 0,-5-14 0,4-25 0,-4-15 0,5-28 0,-2 21 0,4-2 0,15-21 0,6-1 0,-8 16 0,2 1 0,11-7 0,3 5 0,12 9 0,-11 22 0,-2 24 0,-14 12 0,1 16 0,-15 17 0,-14-22 0,-2-1 0,3 1 0,-2-2 0,-12 0 0,-2-4 0,5 0 0,3-13 0,13-4 0,-8-9 0,7 4 0,-4 17 0,13-8 0,5 19 0,13-3 0,15 9 0,1-8 0,-1 1 0,-6-25 0,-13-2 0,-4-5 0,-3 0 0</inkml:trace>
  <inkml:trace contextRef="#ctx0" brushRef="#br0" timeOffset="10014">27084 4060 24575,'4'33'0,"1"1"0,-3 3 0,-1 2 0,4 22 0,0-1 0,-2-22 0,0-2 0,-2 30 0,6-51 0,-7-14 0,0 2 0,0-8 0</inkml:trace>
  <inkml:trace contextRef="#ctx0" brushRef="#br0" timeOffset="10199">27149 4130 24575,'38'-18'0,"-8"-2"0,5 19 0,-11-5 0,-8 6 0,-5 0 0,-2 0 0</inkml:trace>
  <inkml:trace contextRef="#ctx0" brushRef="#br0" timeOffset="10385">27164 4276 8191,'24'6'0,"1"-1"5063,30-11-5063,7-11 0,-27 7 0,2-5 0</inkml:trace>
  <inkml:trace contextRef="#ctx0" brushRef="#br0" timeOffset="11785">29725 445 8191,'-25'-22'0,"0"8"5063,4 8-5063,0 11 2818,-5 7-2818,4 1 1719,1 4-1719,10-5 6784,7 8-6784,4 7 0,32 19 0,-11-8 0,28 5 0,-18-7 0,-5-9 0,-9 5 0,-8-16 0,-13-5 0,-7-7 0,-1 1 0,-24-4 0,-2 4 0,-8-5 0,10-9 0,20-7 0,10 3 0,6-1 0</inkml:trace>
  <inkml:trace contextRef="#ctx0" brushRef="#br0" timeOffset="12184">29879 526 8191,'12'-6'0,"5"9"5063,-10 30-5063,2 4 0,1 2 2818,-2 11-2818,-3-14 0,2-6 1719,4-15-1719,-5-9 6784,5-1-6784,-6-22 0,22-17 0,-15-5 0,2-4 0,7 3 0,0 2 0,-8 1 0,-1 3 0,13-8 0,-18 31 0,3 4 0,-5 2 0</inkml:trace>
  <inkml:trace contextRef="#ctx0" brushRef="#br0" timeOffset="12816">30366 480 24575,'8'25'0,"-2"4"0,-6 16 0,-6-4 0,-1 4 0,0-19 0,2-6 0,5-28 0,0-17 0,9-12 0,-2-1 0,3 1 0,11-7 0,-4 9 0,-1 42 0,-10 25 0,10-4 0,1-13 0,3-9 0,1-6 0,3-13 0,15-4 0,-6-6 0,-3 2 0,-12 18 0,-17 14 0,4 15 0,-5 11 0,0 4 0,0-9 0,0-12 0,0-11 0</inkml:trace>
  <inkml:trace contextRef="#ctx0" brushRef="#br0" timeOffset="15466">29914 1695 24575,'-14'62'0,"7"-14"0,-2 8 0,1-1 0,1-15 0,-3 2 0,0-22 0,9-40 0,-4 1 0,5-29 0,0 10 0,6 3 0,1 5 0,5 13 0,-6 3 0,3 13 0,8 5 0,6 24 0,21 13 0,-23-14 0,1-2 0,18 5 0,-7-11 0,-4-32 0,11-16 0,-3-3 0,-3-6 0,-19 6 0,-9-15 0,-6 7 0,-5-2 0,-1 27 0,0 15 0,1 6 0,5 0 0,0-2 0</inkml:trace>
  <inkml:trace contextRef="#ctx0" brushRef="#br0" timeOffset="15798">30539 1692 24575,'0'11'0,"0"4"0,0 10 0,0 23 0,0 13 0,0-26 0,0-2 0,0 13 0,0-10 0,0-34 0,0 1 0,0-9 0,0 1 0</inkml:trace>
  <inkml:trace contextRef="#ctx0" brushRef="#br0" timeOffset="16351">30564 1818 24575,'-6'-11'0,"1"0"0,5 0 0,5-4 0,4-9 0,12-1 0,0 0 0,29 4 0,5-3 0,2 12 0,-12 2 0,-30 25 0,-25 18 0,-9 13 0,-4 0 0,7-7 0,25-12 0,-1-10 0,18 4 0,-9-4 0,2-1 0,-9-1 0,-5-4 0,-22-5 0,4 5 0,-25-9 0,-10 12 0,3-12 0,-7 7 0,25-9 0,2 4 0,18-2 0,-3 2 0</inkml:trace>
  <inkml:trace contextRef="#ctx0" brushRef="#br0" timeOffset="16550">30674 2114 24575,'0'6'0,"0"-1"0</inkml:trace>
  <inkml:trace contextRef="#ctx0" brushRef="#br0" timeOffset="38300">2284 980 24575,'0'-11'0,"0"1"0,0-1 0,0 0 0,0 0 0,5 0 0,10 0 0,-2 5 0,7 1 0,-9 5 0,0 0 0,-1 5 0,-4 13 0,5 10 0,-9 27 0,10-10 0,-6 8 0,21-17 0,-12-18 0,15-3 0,-6-15 0,5-12 0,5-6 0,9-9 0,0-5 0,1-4 0,-1-5 0,-11 4 0,-1-4 0,-6 1-438,-5-2 1,-4 1 437,3-3 0,-10 17 0,-19 41 0,6 43 0,-8-17 0,-5 6 0,3 2-817,6 2 1,3 1 0,-2 4 816,-6 5 0,-2 5 0,-1 1 0,3-1 0,4-10 0,1 0 0,1-1 0,-1 0 0,1-2 0,-1 1 0,1-3 0,0-5 0,-3 13 0,3-13 0,5-21 0,-13-5 766,-9-7-766,-5-1 0,-1-12 0,10 0 2558,6-30-2558,-2 8 0,5-25 0,3 18 0,21-11 0,9 4 0,15-5 0,7 1-561,5 7 561,2 1 0,-20 14 0,-6 4 0</inkml:trace>
  <inkml:trace contextRef="#ctx0" brushRef="#br0" timeOffset="38650">3603 1081 24575,'32'-8'0,"-7"5"0,10-5 0,-11 8 0,-17 0 0,2 0 0</inkml:trace>
  <inkml:trace contextRef="#ctx0" brushRef="#br0" timeOffset="38818">3631 1138 24575,'37'0'0,"21"-10"0,-23 5 0,0-1 0,16-6 0,-17 3 0</inkml:trace>
  <inkml:trace contextRef="#ctx0" brushRef="#br0" timeOffset="39514">4176 964 24575,'6'5'0,"3"5"0,-7 11 0,2 10 0,-4-4 0,0 12 0,0-16 0,0 3 0,0-25 0,6-17 0,11-23 0,10 8 0,-3 3 0,1 22 0,-15 20 0,-4 7 0,-1 16 0,-5-9 0,0-4 0,5-18 0,11-17 0,11-5 0,2-2 0,5-1 0,-12 23 0,4 2 0,-10 11 0,-5 10 0,-7-14 0,-4 1 0</inkml:trace>
  <inkml:trace contextRef="#ctx0" brushRef="#br0" timeOffset="39898">4843 989 24575,'12'15'0,"9"16"0,-12-7 0,20 21 0,-19-5 0,12 5 0,-9-1 0,-6-17 0,-2-12 0,-5-11 0</inkml:trace>
  <inkml:trace contextRef="#ctx0" brushRef="#br0" timeOffset="40134">5059 1050 8191,'-22'15'0,"8"-2"5063,-22 17-5063,7-6 2818,-7 2-2818,9-11 1719,12 5-1719,5-18 1696,9 12 0,-4-13 0,5 4 0</inkml:trace>
  <inkml:trace contextRef="#ctx0" brushRef="#br0" timeOffset="40551">5443 974 24575,'0'20'0,"0"22"0,0-1 0,0 6 0,0-8 0,0-11 0,0 2 0,-5-13 0,4-8 0,-4-9 0</inkml:trace>
  <inkml:trace contextRef="#ctx0" brushRef="#br0" timeOffset="40732">5355 1158 8191,'5'-6'0,"1"2"5063,9-3-5063,-4 6 2818,9-5-2818,1 1 429,1 4 1,-5-4 0,-8 5 0</inkml:trace>
  <inkml:trace contextRef="#ctx0" brushRef="#br0" timeOffset="41065">5996 964 24575,'-16'-1'0,"0"7"0,-3 10 0,0 30 0,4-10 0,11 20 0,0-28 0,36 6 0,-9-26 0,17 13 0,-3-20 0,-5 5 0,5-6 0,-16 0 0,-7 0 0</inkml:trace>
  <inkml:trace contextRef="#ctx0" brushRef="#br0" timeOffset="42397">3933 1687 24575,'20'-6'0,"14"0"0,-6-1 0,6-4 0,-13 9 0,-1-4 0,-4 1 0,-4 4 0,-3-4 0</inkml:trace>
  <inkml:trace contextRef="#ctx0" brushRef="#br0" timeOffset="42617">3963 1770 8191,'-7'5'0,"9"-4"5063,31-2-5063,20-16 0,-8 1 704,8-5 1,-41 14-1,2 2 1</inkml:trace>
  <inkml:trace contextRef="#ctx0" brushRef="#br0" timeOffset="43482">5893 1586 24575,'11'0'0,"9"0"0,22 0 0,-3 0 0,1-5 0,0 0 0,10 2 0,-3-7 0,-25 10 0</inkml:trace>
  <inkml:trace contextRef="#ctx0" brushRef="#br0" timeOffset="43667">5983 1666 24575,'38'0'0,"-4"-5"0,5-1 0,17-1 0,2 0 0,-7 1 0,-1-1 0,6-3 0,-7 0 0,-17 3 0,-6-3 0,-26 6 0</inkml:trace>
  <inkml:trace contextRef="#ctx0" brushRef="#br0" timeOffset="59800">6487 473 24575,'-6'-5'0,"2"-1"0,4-5 0,4 5 0,-2-8 0,7 12 0,-8-16 0,30 1 0,20-21 0,-20 22 0,1 1 0,3 1 0,-2 1 0,5-3 0,-14 14 0,-5-4 0,-7 15 0,-2 2 0,-5 6 0,-5 2 0,0 5 0,-10 31 0,9-10 0,0 3 0,-10 9 0,1 2 0,7 6 0,3-1 0,-4-11 0,2-5 0,12 15 0,14-27 0,-1-30 0,6-1 0,-11 21 0,-7 9 0,-1 10 0,0 0 0,1 7 0,0 3 0,-1-1-1333,-1-3 0,-1 1 0,-1 1 0,2 1 1333,1-1 0,1 3 0,0 1 0,-1-1 0,-1-4 0,-2 14 0,-3-3 0,2-1-154,3 5 0,1 0 1,-3-5 153,-4 1 0,-3-5 0,-1-1 0,-7-9 0,-24-14 0,-13-24 0,11-16 0,0-5 0,-10-8 5169,-7-17-5169,17 9 624,21 5-624,1 2 0,12 0 0,12-9 0,6-6 0,-1 8 0,-2 7 0</inkml:trace>
  <inkml:trace contextRef="#ctx0" brushRef="#br0" timeOffset="60549">7663 1164 24575,'8'25'0,"8"30"0,-14-19 0,-1 2 0,4 1 0,-1 1-484,-4 1 0,0-1 484,10 16 317,-7-11-317,7-12 161,-10-36-161,-15-55 0,7 12 0,1-6 0,-2-14 0,0 0-581,2 12 0,4 4 581,6 7 0,2 5 0,-3-9 462,33 2-462,-11 10 0,21 8 0,-14 14 0,-15 30 0,-7 14 1190,-9 26-1190,-19 0 0,5-8 0,-22-14 0,12-14 0,-2-8 0,13-4 0,4-9 0</inkml:trace>
  <inkml:trace contextRef="#ctx0" brushRef="#br0" timeOffset="60988">7874 1269 24575,'6'-11'0,"-6"5"0,-6 1 0,-5 5 0,-4 23 0,7-8 0,-9 28 0,15-25 0,-7 9 0,19-20 0,2-3 0,9-10 0,-9-5 0,2 5 0,-8 6 0,5 6 0,-5 5 0,8-5 0,-7-1 0,3-5 0,-5 0 0</inkml:trace>
  <inkml:trace contextRef="#ctx0" brushRef="#br0" timeOffset="61398">8039 1228 24575,'6'20'0,"-4"-4"0,9-1 0,-10 1 0,8 5 0,-7-3 0,-6-20 0,2-7 0,-7-16 0,9 10 0,0 4 0,0 0 0,0 0 0,0 0 0,0 5 0,0 1 0</inkml:trace>
  <inkml:trace contextRef="#ctx0" brushRef="#br0" timeOffset="61748">8055 1218 10466,'5'-11'0,"1"0"1263,5 0 0,-5 5 0,-2 1 0</inkml:trace>
  <inkml:trace contextRef="#ctx0" brushRef="#br0" timeOffset="62284">8273 1163 24575,'-11'0'0,"-10"25"0,7-1 0,-3 19 0,11-16 0,11-12 0,-4-5 0,18-9 0,-6 4 0,14-15 0,-6-3 0,-8-8 0,-4 17 0,-4 6 0,1 10 0,5 1 0,4-11 0,1 2 0,-5-4 0,-1 0 0</inkml:trace>
  <inkml:trace contextRef="#ctx0" brushRef="#br0" timeOffset="62735">8441 1181 24575,'5'20'0,"1"-3"0,0 13 0,3-12 0,-7 6 0,7-21 0,-1-14 0,-2-3 0,9-12 0,-4 15 0,6 4 0,-7 11 0,-1-1 0,-7 10 0,7-11 0,1-4 0,7-4 0,9-6 0,-3 6 0,-2 6 0,-1 1 0,-8 8 0,-2-7 0,-5 2 0</inkml:trace>
  <inkml:trace contextRef="#ctx0" brushRef="#br0" timeOffset="63031">8803 1160 24575,'16'-21'0,"-6"1"0,-14 25 0,-11 12 0,4 15 0,-2-3 0,18-9 0,14-13 0,0 2 0,15-26 0,-17 8 0,-2-9 0,-10 13 0</inkml:trace>
  <inkml:trace contextRef="#ctx0" brushRef="#br0" timeOffset="63266">9025 868 24575,'0'36'0,"0"-1"0,0 20 0,0-15 0,0 0 0,0 9 0,0 6 0,0-27 0,0 4 0,0-31 0,0 3 0,0-9 0</inkml:trace>
  <inkml:trace contextRef="#ctx0" brushRef="#br0" timeOffset="63415">9025 1133 24575,'9'-6'0,"3"-4"0,14 4 0,-4-6 0,-6 6 0,-7 0 0</inkml:trace>
  <inkml:trace contextRef="#ctx0" brushRef="#br0" timeOffset="63931">9193 1062 24575,'-6'11'0,"10"-1"0,7-4 0,10-1 0,-5-10 0,-1-1 0,-14 0 0,-2 2 0,-10 4 0,5 4 0,-4-2 0,9 16 0,-4-5 0,10 13 0,13-1 0,-4-12 0,14 5 0,-4-17 0,-1-2 0,-4-1 0,-10-4 0</inkml:trace>
  <inkml:trace contextRef="#ctx0" brushRef="#br0" timeOffset="64414">9440 1023 24575,'6'15'0,"-1"2"0,0 4 0,-4-5 0,18-5 0,12-39 0,-2 2 0,1-2 0,-5 4 0,-3-1 0,3-5 0,-4 8 0,-10 21 0,-6 2 0,-5 14 0,5-3 0,-4 7 0,17 1 0,-9 1 0,11 13 0,-7-16 0,-28 14 0,-12-18 0,-19 1 0,-9-9 0,7-6 0,17 0 0,6 0 0</inkml:trace>
  <inkml:trace contextRef="#ctx0" brushRef="#br0" timeOffset="64783">8224 1731 24575,'53'-15'0,"1"4"0,9 0 0,-16 1 0,5 0 0,1-1 0,-1 2-2535,13 0 1,0 2 0,1-1 2534,-11 0 0,1-2 0,0 2 0,-5 1 0,-3 6 0,-2 1 0,-3-2 1077,20-10 0,-5 0-1077,-20 9 0,-4-1 1208,9-13-1208,-43 11 0,-1 1 0,-4 5 0</inkml:trace>
  <inkml:trace contextRef="#ctx0" brushRef="#br0" timeOffset="71198">7557 461 24575,'3'0'0,"3"0"0,10-5 0,-1 4 0,1-4 0,9-1 0,8 5 0,6-5 0,-7-1 0,4 6 0,12-5 0,-16 1 0,3 1 0,4 3 0,0 0 0,4-3 0,-1 0 0,17-5 0,-4 7 0,-16-7 0,16 9 0,4 0 0,-20 0 0,-1 0 0,13 0 0,-5-6 0,-26 5 0,5-5 0,6 6 0,6 0 0,-5 0 0,-3 0 0,-8 0 0,24-9 0,7 7 0,-15-2 0,2-1 0,0 5 0,-2 0 0,23 0 0,-5 0 0,-17 0 0,18 0 0,-24 0 0,3 0 0,4 0 0,0 0 0,-5 0 0,0 0 0,29 0 0,-15 0 0,17 0 0,-32 0 0,1 0 0,4 0 0,1 0 0,-1 0 0,0 0 0,21 0 0,-19 0 0,1 0 0,-7 0 0,1 0 0,8 0 0,0 0 0,-8 0 0,-3 0 0,24 0 0,-18 0 0,17 0 0,-12 0 0,12 0 0,0 0 0,-4 0 0,8 0 0,-11 0 0,-12 0 0,-11 0 0,-5 0 0,-14-4 0,-1 2 0,-5-2 0</inkml:trace>
  <inkml:trace contextRef="#ctx0" brushRef="#br0" timeOffset="71549">10576 207 24575,'21'6'0,"6"19"0,-2-8 0,11 24 0,-8-10 0,-3-1 0,-8-4 0,-11-5 0,-6 0 0,-11-5 0,-15 1 0,3-11 0,-15 0 0,16 0 0,-11-4 0,20 4 0,-1-6 0</inkml:trace>
  <inkml:trace contextRef="#ctx0" brushRef="#br0" timeOffset="74148">11595 376 8191,'0'15'0,"0"7"2531,1 23 1,-2 8-2532,-4-12 0,0 1 1409,4 10 0,-1-2-1409,-8 12 1719,10-27-1719,-4-29 6784,2-13-6784,-2-14 0,4-7 0,0-20 0,8-11 0,-4 21 0,3-1 0,5 7 0,1 2 0,8-26 0,5 15 0,-1 4 0,6 10 0,-2 10 0,-4 11 0,-14 23 0,-6 4 0,-5 25 0,-9 19 0,-5-7 0,-7 4 0,1-31 0,5-15 0,2-2 0,-2-12 0,2 12 0,-2-8 0,9 9 0,1-3 0,5 3 0,0 0 0,0 2 0,14 6 0,-2-11 0,21 8 0,-2-18 0,2 2 0,5 0 0,1-3 0,1-2 0,4-2 0,0-2 0,-4-4 0,-6-2 0,-4-7 0,-7-5 0,-22 12 0,4-4 0,-10 7 0,-1-1 0,-9 9 0,-2 23 0,6-12 0,2 18 0,9-18 0,9-5 0,-2-2 0,29-18 0,17-13 0,-14 5 0,1 0 0,0 6 0,-2 2 0,20-9 0,-20 28 0,-27 1 0,8 6 0,-17 3 0,7-1 0,-18 6 0,1-4 0,-12-5 0,2 4 0,-11-13 0,5 4 0,-1-6 0,14-17 0,6 13 0,5-13 0</inkml:trace>
  <inkml:trace contextRef="#ctx0" brushRef="#br0" timeOffset="74331">12512 587 24575,'0'25'0,"0"6"0,0 6 0,-5-9 0,4-3 0,-4-19 0,5-2 0</inkml:trace>
  <inkml:trace contextRef="#ctx0" brushRef="#br0" timeOffset="74463">12625 561 24575,'6'5'0,"-1"-4"0,-5 4 0</inkml:trace>
  <inkml:trace contextRef="#ctx0" brushRef="#br0" timeOffset="75681">12737 646 24575,'-3'-1'0,"-6"11"0,-10 13 0,2-1 0,10 2 0,7-17 0,10 2 0,2-9 0,3-5 0,11-16 0,-4-7 0,9-31 0,-16 18 0,-15 30 0,-11 45 0,0 17 0,8 4 0,9-39 0,9-7 0,1-13 0,0 2 0,0-2 0,-5 4 0,0 4 0,4 4 0,1-2 0,10 0 0,-8-11 0,7-2 0,-14 1 0,4-1 0,-4 7 0,5 0 0,0 0 0,6 0 0,-5 0 0,-2 0 0,-4-4 0,-5-7 0,-1-1 0,-10 2 0,-5 11 0,2 10 0,-1 6 0,18-1 0,8-5 0,5-6 0,-1-10 0,-1 4 0,-9-9 0,4-5 0,-4-3 0,1-25 0,3-7 0,-1 1 0,-10 30 0,1 44 0,-11 29 0,18 5 0,0-23 0,3-16 0,-5-16 0</inkml:trace>
  <inkml:trace contextRef="#ctx0" brushRef="#br0" timeOffset="77063">13817 520 24575,'0'11'0,"0"22"0,0 1 0,0 1 0,0 19 0,0-4 0,0-35 0,0-4 0,0-5 0,0-2 0</inkml:trace>
  <inkml:trace contextRef="#ctx0" brushRef="#br0" timeOffset="77230">13755 692 8191,'15'-12'0,"10"-1"5063,3 1-5063,-2 4 2818,-6-1-2818,-9 7 0,-5-2 0,-1 4 0</inkml:trace>
  <inkml:trace contextRef="#ctx0" brushRef="#br0" timeOffset="77680">13990 590 24575,'22'13'0,"0"3"0,-10 9 0,10 26 0,-3 10 0,-2-6 0,-9-10 0,-8-29 0,0-1 0,-6-52 0,5-26 0,1 10 0,3-2 0,5 4 0,2 3 0,0 14 0,3 5 0,9-7 0,-7 29 0,-3 11 0,0 17 0,-4 1 0,-2 8 0,-6-14 0,-10 4 0,-3-4 0,-9-4 0,-1 2 0,2-13 0,9 4 0,3-5 0</inkml:trace>
  <inkml:trace contextRef="#ctx0" brushRef="#br0" timeOffset="78597">14327 647 24575,'35'-6'0,"1"-5"0,-14-2 0,-5-7 0,-13 3 0,-9 1 0,-5 5 0,3 11 0,-11 8 0,11 7 0,-4 3 0,6 4 0,5-1 0,10-9 0,1 2 0,1-13 0,-3 4 0</inkml:trace>
  <inkml:trace contextRef="#ctx0" brushRef="#br0" timeOffset="79415">14587 545 24575,'0'10'0,"0"5"0,5 2 0,-4 4 0,4-4 0,4-13 0,4-14 0,18-22 0,-6 7 0,5 1 0,-14 18 0,-1 6 0,4 18 0,-7-4 0,7 15 0,-8-18 0,0-2 0,4-9 0,-3-4 0,-2-15 0,-5 6 0,-14-6 0,1 10 0,-7 7 0,0 2 0,3 6 0,7 5 0,18 4 0,10-9 0,16 3 0,-7-4 0,-6-4 0,-2 10 0,-7-10 0,3 5 0,1-6 0,-10-4 0,3-7 0,-7-10 0,-1-25 0,1 9 0,-7-5 0,-7 40 0,6 19 0,-5 28 0,6-11 0,0 3 0,0-21 0,9-1 0,-7-4 0,7-5 0,-9-1 0</inkml:trace>
  <inkml:trace contextRef="#ctx0" brushRef="#br0" timeOffset="79749">15232 403 24575,'0'51'0,"0"-2"0,0-18 0,0-1 0,0-14 0,0 4 0,0-13 0,0 3 0</inkml:trace>
  <inkml:trace contextRef="#ctx0" brushRef="#br0" timeOffset="80168">15232 553 24575,'15'-6'0,"1"1"0,14-1 0,-7 4 0,2-4 0,-14 11 0,-6 5 0,-5 2 0,5-2 0,1-5 0,4-5 0,14 0 0,-5-6 0,10 5 0,0-18 0,-10 15 0,-1 1 0,-13 22 0,-5 19 0,0 0 0,0 5 0,0 5 0,0 1 0,-1-1 0,-3-2 0,0-9 0,-7-7 0,-31-7 0,2-18 0,2-5 0,21 0 0</inkml:trace>
  <inkml:trace contextRef="#ctx0" brushRef="#br0" timeOffset="80514">14066 1042 24575,'49'-10'0,"-1"0"0,1 0 0,5-1 0,1 0 0,0 3 0,1 2 0,1 2 0,0-1-436,-7-1 1,2-1-1,-1 0 1,-3 3 435,3 2 0,-4 2 0,0-1 0,20-10 0,-7 1 563,2 8-563,-67 3 0,-11 1 0,-8 8 0</inkml:trace>
  <inkml:trace contextRef="#ctx0" brushRef="#br0" timeOffset="80715">14409 1117 10907,'25'10'0,"39"-4"1318,-22-3 0,4-1-1318,16-2 0,2 0 0,-9 0 0,2 0 0,-4 1 0,5-1 0,-3-1 0,11-3 0,-2-3 0,3-3 0,-7-3 0,1-2 0,-46-5 0</inkml:trace>
  <inkml:trace contextRef="#ctx0" brushRef="#br0" timeOffset="82498">14803 1268 24575,'0'20'0,"0"-2"0,-3 15 0,-2 7 0,-1 0 0,-1 5 0,0 8 0,1 7 0,-1-5 0,0-9 0,1-2 0,2 21 0,9-17 0,11-43 0,22-11 0,8-10 0,-11 5 0,3 0 0,2-4 0,3 0 0,2 4 0,3 0 0,2 0-218,0 0 0,1-1 1,0 1 217,0 0 0,1 0 0,-3 2 0,9-2 0,-6 2 0,-1-4 0,-32 2 0,-29-16 0,2 8 0,-9-2 0,13 16 0</inkml:trace>
  <inkml:trace contextRef="#ctx0" brushRef="#br0" timeOffset="82714">15547 1521 8191,'9'-6'0,"3"1"5063,16 5-5063,27 10 2818,-1 7-2818,-23 0 0,-1 2 0,12 13 1719,-26 7-1719,-8-13 6784,-23 1-6784,-20-9 0,-10 5 0,12-15 0,9 2 0</inkml:trace>
  <inkml:trace contextRef="#ctx0" brushRef="#br0" timeOffset="100864">3613 7177 24575,'25'4'0,"9"3"0,9-1 0,7-3 0,8-1 0,4 0-1752,-4 1 0,3 0 0,3 0 0,2-1 1752,-13-1 0,3-1 0,1 0 0,0-1 0,0 1 0,-2 0 0,3 0 0,-2-1 0,-1 1 0,2 0 0,3 1 0,2 0 0,4 1 0,1 1 0,1-1 0,-1 1 0,-3 0 0,3 0 0,-2 0 0,-1 1 0,2-1 0,2 1-631,-9-2 1,3 0-1,2 0 1,0 1 0,-1-1-1,-1 1 1,-3 0 630,8 2 0,-1 1 0,-3 0 0,0 0 0,0-2 0,-4-2 0,1-3 0,-1 1 0,-3 0 0,-2 3 255,10 5 0,-4 2 1,3-1-256,-6-7 0,3-2 0,1 0 0,-1 1 0,-2 2 0,-1 0 0,0 1 0,1-1 0,3 1 0,0-1 0,0 0 0,-5-1 0,1-1 0,-5-1 0,-5 2 0,-5 4 0,-7-1 0,-3-5 0,-26 0 0,-1 0 0</inkml:trace>
  <inkml:trace contextRef="#ctx0" brushRef="#br0" timeOffset="120312">3358 8154 24575,'-10'-5'0,"-1"4"0,-12-4 0,-13 5 0,-20 11 0,23-10 0,-1 1 0,-2 10 0,-2 3 0,-5-5 0,1-1 0,5 1 0,3 0 0,-22 10 0,24-19 0,26 9 0,1-4 0,5 4 0,0 22 0,9 14 0,-8-2 0,0 4 0,3-9 0,0 3 0,-3 5 0,-2 4 0,1-2-1051,6 2 1,0 0 1050,-4-8 0,-2 3 0,1-1 0,6 17 0,-1 0-411,-5-12 1,-2 3-1,1-1 411,0 0 0,0 1 0,0-3 0,0 14 0,0-5 0,0-16 0,0-9 0,0-14 0,0-4 0,0 4 0,0-8 1960,4-2-1960,2 0 1373,9-3-1373,11-1 0,37 0 0,-29-10 0,3-3 0,25-2 0,2-2 0,-12-4 0,-2 0 0,-8 4 0,-3 2 0,12-6 0,-55 15 0,6 0 0,-11 0 0</inkml:trace>
  <inkml:trace contextRef="#ctx0" brushRef="#br0" timeOffset="189312">13562 11186 24575,'5'-6'0,"-4"-3"0,-5 8 0,-12-4 0,-31 5 0,8 0 0,-4 4 0,-2 2 0,5-5 0,0 0 0,-15 8 0,-2 2 0,0 0 0,2 0-423,10 1 0,3 1 423,3 2 0,5 1 0,-4 2 0,-16 9 0,7 4 0,10-6 0,0 0 0,-13 16 0,18-13 0,3 0 0,1 8 0,-8 11 0,8 8 0,17-22 0,1 2 0,-1 4 0,3 0 0,2-5 0,3-1 0,3 22 846,0-16-846,13 12 0,2-9 0,23 11 0,-11-24 0,31 0 0,-28-14 0,2-2 0,13 2 0,5-1 0,-8-1 0,2 1 0,1-1-885,-1-3 1,1 0 0,-1-1 884,0 2 0,0 0 0,-1-2 0,16-1 0,-2-2-93,-12 0 1,1 0 92,19-6 0,3 0 0,-22 3 0,1 1 0,2 0-424,13-2 0,2-2 0,1 1 424,-14 2 0,0 0 0,-1 0 0,-1 0 0,9-3 0,-3 0 0,3 0 0,-8 0 0,1 0 0,0 0 0,-2 0 0,0 0 0,-3 0 0,3 0 0,12-4 0,2 0 0,0 0 0,-1 3 0,0 2 0,-3-4 0,-9-4 0,-3-1 0,3 0 0,12 2 0,3 2 0,-3-1 0,-14 1 0,-2-1 0,2 0 0,13-3 0,1-1 0,-2 2 0,-13 6 0,-3 2 0,0-3 0,19-12 0,-4 0 0,-18 12 0,0-1 0,11-10 0,4-1-346,4 7 0,2 0 346,-18 0 0,0-1 0,0 0 969,20-4 0,0 0-969,-7 2 0,-3-2 0,-9-2 0,-3 1 0,0 6 0,-3 0 0,17-23 0,-12 21 0,1-1 0,-5-7 0,1-3 0,11 2 0,-2 0 0,-15 2 0,-3 0 184,20-14-184,-22 9 1384,-4-2-1384,-2-7 846,2-6-846,-11 3 450,4-1-450,-18 14 0,14-18 0,-13-4 0,7-16 0,-9 16 0,-7-5 0,-7 11 0,-7-6 0,-11 0 0,-9-5 0,2 17 0,-11-13 0,11 22 0,-19-5 0,28 14 0,-2-1 0,-11-1 0,0 1 0,11-1 0,0 0 0,-11 0 0,-2 1 0,7 7 0,-1 1 0,-12-5 0,-3 0 0,-1 4 0,-2 0 0,0 0 0,2 0 0,12 0 0,-1 2 0,-12-2 0,-2 1 0,-2 3 0,-2 1 0,4-5 0,-3 1-136,8 4 0,-3 1 0,-1 1 136,-3-1 0,0-1 0,-1 2-780,-3 2 0,0 1 0,-2 1 780,9-2 0,-2 0 0,-1 1 0,2 1 0,5 0 0,1 1 0,0 1 0,0 1 0,-5 3 0,-1 1 0,1 1 0,2-2-1000,-8 0 1,3-1 0,0 2 999,0 3 0,0 1 0,4-1 0,0-1 0,3 0-164,9-2 1,-2 1-1,3-1 164,-8 2 0,1-1 0,-12 7 0,3 0 0,22-6 0,3 1 145,-3 0 0,2 1-145,-10 8 1917,1-5-1917,13-7 3347,10-6-3347,9 4 683,-2-9-683,8 4 0,0 0 0,1-4 0,5 4 0</inkml:trace>
  <inkml:trace contextRef="#ctx0" brushRef="#br0" timeOffset="191643">3264 12928 8191,'-6'-5'0,"1"-1"5063,0-5-5063,13 5 2818,24 1-2818,17 4 0,9 2 0,-3 0 0,3-2-217,-4-3 1,4-1 0,-2 1 216,-7 3 0,-2 1 0,3-2 0,0-4 0,4-3 0,1-1 0,-2 2 1411,9 2 1,0 1 0,0-1-1412,-10-2 0,2 0 0,-1-1 0,-5 1-361,17 0 0,-8 1 361,-20 2 0,-5 0 0,0 1 0,-35 2 3103,-31 19-3103,-14 0 0,-4 1 0,-5 11 0,17-15 0,-1 1 0</inkml:trace>
  <inkml:trace contextRef="#ctx0" brushRef="#br0" timeOffset="192046">3537 13072 12183,'33'0'0,"20"0"988,-7-7 0,8-5 0,3 0-988,6 2 0,3 0 0,1-3 0,-10-1 0,2-2 0,0-1 0,-1 2 0,-4 2 0,-1 1 0,0 1 0,-2-1 0,9-2 0,-2 1 0,-5 2 0,-2 0 0,-5 3 0,-10 2 0,-5 2 2523,-9-1-2523,-16 13 0,-1-11 0,-5 13 0</inkml:trace>
  <inkml:trace contextRef="#ctx0" brushRef="#br0" timeOffset="251293">4019 11955 24575,'-9'-6'0,"-2"2"0,-10 4 0,-4-5 0,3 4 0,-12-4 0,-4 5 0,4 6 0,-5 3 0,-12-2 0,-1 0 0,6 2 0,1 0-267,-1 2 1,3-3 266,-11-6 0,6 22 0,-8-20 0,16 14 0,-1 3 0,2-9 0,-1 1 0,-11 10 0,0 2 0,10-6 0,3-1 0,-20 11 0,21-7 0,16-9 0,-8 7 0,5-1 533,-6 6-533,18-8 0,-2 0 0,13-6 0,-8 4 0,7 6 0,-2 11 0,4-9 0,0 6 0,4-12 0,7 5 0,17-1 0,9 5 0,10 0 0,-11-9 0,-1 11 0,3-19 0,-11 9 0,2 1 0,7-4 0,1-3 0,-2 2 0,0-1 0,4 0 0,0-2 0,-2-6 0,1 0 0,4 5 0,2 0 0,6 0 0,2 0 0,1 1 0,-2-1-421,-11-4 0,-1 0 421,2 5 0,-3-2 0,10-6 0,-12 6 0,1 0 0,-3-8 0,1 0 0,8 8 0,-1-1 0,17-6 0,-4 7 0,-16-9 0,-5 0 0,3 0 0,-2 0 0,1 0 0,10 0 0,2 0 0,-5 0 0,-2 0 0,19 0 0,-5 0 0,-17 0 842,17 0-842,5-9 0,-22 8 0,0 0 0,22-7 0,-24 3 0,0 1 0,15 2 0,-18-6 0,1-1 0,28-6 0,-10-3 0,-9 4 0,0-5 0,-18 2 0,9-9 0,-14-4 0,3 4 0,-5-18 0,-3 7 0,-6-12 0,-18-8 0,-2-4 0,1 9 0,-12 3 0,19 28 0,-22-16 0,3 0 0,-2 0 0,-1 8 0,13 14 0,-13-3 0,7 4 0,-8-5 0,2 1 0,-3-2 0,-13-6 0,7 10 0,-25-5 0,22 12 0,-21-7 0,16 9 0,9 1 0,-23-3 0,-5 7 0,15-7 0,-4-1 0,-6 8 0,-2 2-1073,-8-5 0,0 0 1073,12 4 0,0 2 0,-10-1 0,2 0 0,13 0 0,1 0 0,-6 0 0,2 0 0,11 0 0,3 0 0,-27 0 0,26 0 0,-9 6 0,23-4 0,-2 4 0</inkml:trace>
  <inkml:trace contextRef="#ctx0" brushRef="#br0" timeOffset="253793">5913 14457 24575,'46'-6'0,"6"-4"0,7-7 0,0 6 0,-2 3 0,-15-5 0,-3 10 0,-17-15 0,2 17 0,-27-4 0,5 5 0,-11 0 0</inkml:trace>
  <inkml:trace contextRef="#ctx0" brushRef="#br0" timeOffset="254026">6021 14553 24575,'26'8'0,"4"-2"0,-2-6 0,11-6 0,10-5 0,-13-3 0,11-1 0,-36 8 0,-1 2 0</inkml:trace>
  <inkml:trace contextRef="#ctx0" brushRef="#br0" timeOffset="274909">5821 16653 24575,'15'0'0,"10"-6"0,5-6 0,4-3 0,11-1 0,6-2-668,-4 1 1,3-2-1,0 1 668,-4 5 0,0 1 0,-2-1 322,15-9 1,-4 3-323,-18 11 0,-6 1 331,-3-8-331,-50 43 0,17-21 0,-32 20 0</inkml:trace>
  <inkml:trace contextRef="#ctx0" brushRef="#br0" timeOffset="275244">5961 16735 24575,'43'-20'0,"-1"1"0,9-1 0,3-1 0,1-3 0,-1 2-997,-9 9 1,-1 0 996,-2-6 0,-3 2 0,0 14 641,11-21-641,-17 22 330,1-11-330,-24 21 0,-5-11 0,-5 12 0</inkml:trace>
  <inkml:trace contextRef="#ctx0" brushRef="#br0" timeOffset="276325">6307 16735 24575,'5'49'0,"0"0"0,-4 8 0,1 2 0,3 8 0,0-2 0,-5-15 0,0-1 0,0-2 0,0-7 0,0-13 0,4-3 0,2-18 0,17-1 0,16-27 0,3 9 0,6-1 0,10-11 0,3 1-1053,2 9 1,-1 2 1052,-3-8 0,-2 3 0,-16 16 0,0 0 0,8-11 0,0-1 0,-12 9 0,-1 1 0,5-1 0,-13-2 0,-27 0 0,-2 7 0,-26 0 0</inkml:trace>
  <inkml:trace contextRef="#ctx0" brushRef="#br0" timeOffset="276594">7068 16964 24575,'39'12'0,"-11"-2"0,10 15 0,-19 2 0,3 6 0,-20 0 0,-3-4 0,-10-12 0,-1-2 0,-4-4 0,3 4 0,-8-2 0,4-2 0,5-5 0,3-6 0</inkml:trace>
  <inkml:trace contextRef="#ctx0" brushRef="#br0" timeOffset="285024">23644 15607 24575,'40'-23'0,"-9"8"0,4 0 0,22-5 0,2 0 0,-6 0 0,0 0 0,5 1 0,-4 0 0,4-6 0,-16 9 0,-26 5 0,-7 19 0,-3 8 0,-5 16 0,0 7 0,7-3 0,1 2 0,-7 26 0,-1 5 0,6-23 0,2 0 0,-1 0-327,-3 4 0,-1 1 0,0 0 327,1 1 0,0 1 0,0-3 0,0 4 0,1-3 0,-2-9 0,0-4 0,-2 8 0,7 2 0,-9-11 0,-5 2 0,-13-14 0,-1-13 981,-15 16-981,-16-8 0,14-8 0,-2 0 0,1 1 0,-1-3 0,-1-8 0,3-2 0,-4 9 0,11-9 0,12 0 0,2 0 0,0 0 0,3 0 0,-3 0 0,9-10 0,1 8 0,5-7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8T03:39:47.411"/>
    </inkml:context>
    <inkml:brush xml:id="br0">
      <inkml:brushProperty name="width" value="0.05292" units="cm"/>
      <inkml:brushProperty name="height" value="0.05292" units="cm"/>
      <inkml:brushProperty name="color" value="#0070C0"/>
    </inkml:brush>
  </inkml:definitions>
  <inkml:trace contextRef="#ctx0" brushRef="#br0">27812 8596 8191,'0'-11'0,"0"1"0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1T14:39:55.712"/>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A020F0"/>
    </inkml:brush>
    <inkml:brush xml:id="br2">
      <inkml:brushProperty name="width" value="0.05292" units="cm"/>
      <inkml:brushProperty name="height" value="0.05292" units="cm"/>
      <inkml:brushProperty name="color" value="#00B0F0"/>
    </inkml:brush>
    <inkml:brush xml:id="br3">
      <inkml:brushProperty name="width" value="0.05292" units="cm"/>
      <inkml:brushProperty name="height" value="0.05292" units="cm"/>
      <inkml:brushProperty name="color" value="#92D050"/>
    </inkml:brush>
  </inkml:definitions>
  <inkml:trace contextRef="#ctx0" brushRef="#br0">26815 1523 24575,'0'0'0</inkml:trace>
  <inkml:trace contextRef="#ctx0" brushRef="#br0" timeOffset="1104">26451 1262 24575,'11'0'0,"9"0"0,30 0 0,-8 0 0,6 0 0,8 1 0,7-1 0,-2-1-468,-9-2 0,-1-1 1,0 0 467,5 4 0,1 0 0,-7-2 0,-12-4 0,-7 1 341,-4 0-341,-27 4 0,-8-13 0,2 12 0,0-8 0</inkml:trace>
  <inkml:trace contextRef="#ctx0" brushRef="#br0" timeOffset="1372">27191 1088 24575,'34'9'0,"-4"4"0,-17 18 0,-3-7 0,-10 6 0,0-10 0,-22 10 0,-2-4 0,-21 8 0,7-9 0,11-11 0,11-5 0,11-9 0</inkml:trace>
  <inkml:trace contextRef="#ctx0" brushRef="#br0" timeOffset="2421">28135 1047 24575,'7'25'0,"6"15"0,-12-1 0,5 11 0,-6-18 0,0-3 0,-5-17 0,4-20 0,-4-6 0,5-14 0,0 7 0,11-4 0,-3 12 0,8-1 0,-5 19 0,-5 1 0,5 18 0,-5-5 0,6 7 0,-1-16 0,20-25 0,-6 4 0,12-10 0,-16 15 0,-4 15 0,-6-7 0,6 17 0,-1-12 0,4 3 0,-4-5 0,4-5 0,-13 0 0,2 0 0</inkml:trace>
  <inkml:trace contextRef="#ctx0" brushRef="#br0" timeOffset="2737">28532 1166 24575,'6'-17'0,"-10"6"0,-10 15 0,-7 8 0,8 9 0,3 5 0,10-8 0,9 3 0,3-15 0,9-4 0,-1-21 0,-2 1 0,-3-1 0,1 15 0,5 5 0,-8 4 0,1-5 0</inkml:trace>
  <inkml:trace contextRef="#ctx0" brushRef="#br0" timeOffset="3070">28746 1084 24575,'0'32'0,"0"-2"0,22 9 0,-3-12 0,21 8 0,-13-23 0,-5-16 0,-6-3 0,-3-13 0,-7-1 0,0 4 0,-15 2 0,-20 24 0,-12 5 0,-17 18 0,21-9 0,5-2 0,26-10 0,1-6 0</inkml:trace>
  <inkml:trace contextRef="#ctx0" brushRef="#br0" timeOffset="3837">29476 1050 24575,'-4'-20'0,"-4"-1"0,-3 10 0,-10 1 0,0 29 0,-4 11 0,-2 17 0,15 3 0,9-19 0,15-11 0,12-33 0,3-12 0,4-23 0,2-3 0,-17 1 0,-2-5 0,5 6 0,-4 5 0,-10 8 0,-1 56 0,-10 32 0,-1 10 0,8-6 0,3-5 0,5 13 0,7-26 0,-11-33 0</inkml:trace>
  <inkml:trace contextRef="#ctx0" brushRef="#br0" timeOffset="4471">29692 1102 24575,'17'-16'0,"-5"0"0,0-1 0,-12 7 0,-10 9 0,-6 12 0,4 5 0,8 0 0,15-6 0,5-5 0,18-18 0,2-3 0,-4 0 0,-4 4 0,-22 46 0,-1 32 0,-10-18 0,0 2 0,4-1 0,-1-2 0,-12 14 0,12-43 0,-2-57 0,4-14-584,7 9 1,3-3 583,-4 9 0,3 1 0,7 2 0,2 4 0,5-11 0,2 30 0,-14 18 0,4 11 0,-13 30-5617,-5-19 5617,0 15 0,-23-31 0,7 2 0,-7-12 0,5 7 0,10-9 0,0 0 1696,5-25 0,1 19 0,5-19 0</inkml:trace>
  <inkml:trace contextRef="#ctx0" brushRef="#br0" timeOffset="4720">30086 765 24575,'15'32'0,"0"21"0,-5-19 0,-1 2 0,-3-1 0,-1-2 0,9 19 0,-12-32 0,4-6 0</inkml:trace>
  <inkml:trace contextRef="#ctx0" brushRef="#br0" timeOffset="5119">30101 859 24575,'26'-19'0,"-1"5"0,22-10 0,-16 11 0,-13 7 0,-3 29 0,-13 30 0,10 10 0,-10-6 0,13-22 0,1-20 0,10-8 0,10-2 0,-4-5 0,-5 0 0,-3 0 0,-12 5 0,3 1 0,-9-5 0,-2 3 0,-4-9 0</inkml:trace>
  <inkml:trace contextRef="#ctx0" brushRef="#br0" timeOffset="6220">26451 2171 24575,'11'5'0,"0"-4"0,54 4 0,-18-5 0,7 0 0,-3 0 0,4 0 0,-1 0-1245,-4-3 0,-2-1 0,-2 1 1245,8-1 0,-7-1 0,2-6 0,-39 4 0,-5 7 0</inkml:trace>
  <inkml:trace contextRef="#ctx0" brushRef="#br0" timeOffset="6454">27048 2057 24575,'29'13'0,"11"10"0,-11-9 0,3 7 0,-26-11 0,5 10 0,-9-7 0,-1 7 0,-16-3 0,-3-4 0,-3 0 0,6-2 0,4-10 0,5 4 0,2-5 0</inkml:trace>
  <inkml:trace contextRef="#ctx0" brushRef="#br0" timeOffset="7137">28170 2054 24575,'0'47'0,"0"3"0,0-8 0,0-5 0,0-17 0,0-3 0,0-2 0,15-46 0,-11 1 0,25-18 0,8-3 0,-17 23 0,1 2 0,17-12 0,1 10 0,3 28 0,-14 15 0,-17 23 0,6 18 0,-15-5 0,7 4 0,-14-21 0,4-19 0,-4-10 0</inkml:trace>
  <inkml:trace contextRef="#ctx0" brushRef="#br0" timeOffset="7321">28667 2176 24575,'35'0'0,"4"-6"0,5 5 0,-6-18 0,-9 16 0,-16-10 0</inkml:trace>
  <inkml:trace contextRef="#ctx0" brushRef="#br0" timeOffset="7588">29195 1806 24575,'-9'0'0,"-8"26"0,10 21 0,1 8 0,-8-6 0,1 2-1503,10 1 0,4 3 0,-2-3 1503,-5 0 0,0-1 0,0 12 0,2-2 690,3-21 0,-1-3-690,-5 0 0,0-6 734,1-8-734,-10-18 0,-2-19 0,6-14 0,2 7 0,10-4 0</inkml:trace>
  <inkml:trace contextRef="#ctx0" brushRef="#br0" timeOffset="7771">28998 2164 8191,'10'-12'0,"-3"6"5063,8 0-5063,3-7 2818,9 10-2818,24-19 0,-8 20 0,-4-6 0,-22 8 0</inkml:trace>
  <inkml:trace contextRef="#ctx0" brushRef="#br0" timeOffset="8287">29298 2091 8191,'15'0'0,"-3"0"5063,8-4-5063,-8-2 2818,3-5-2818,-9 0 1719,-6 5-1719,-6 1 6784,-5 5-6784,-1 14 0,0 8 0,4 22 0,19-6 0,2-8 0,23-9 0,-5-19 0,24 7 0,7-32 0,-25 3 0,-3-4 0,10-26 0,-10-1 0,-33 27 0,-4 13 0,-9 7 0,-9 10 0,10 0 0,1 10 0,10 1 0,5 3 0,5 2 0,7 1 0,-1-5 0,4-1 0,-4-11 0,1-6 0,-7-1 0,-5-4 0</inkml:trace>
  <inkml:trace contextRef="#ctx0" brushRef="#br0" timeOffset="8505">29887 1642 24575,'-6'39'0,"1"16"0,5 4 0,0-20 0,0-1 0,0 13 0,0-5 0,-5-26 0,4-9 0,-4-1 0</inkml:trace>
  <inkml:trace contextRef="#ctx0" brushRef="#br0" timeOffset="9554">29885 1936 24575,'19'-24'0,"7"5"0,5 5 0,0 17 0,-9 17 0,-11 20 0,-5-1 0,-1-5 0,5-13 0,11-14 0,6-7 0,12-21 0,-5-10 0,7-12 0,-18 13 0,-2 9 0,-15 21 0,-1 6 0,-5 9 0,4-8 0,7-4 0,5-14 0,1-3 0,2 3 0,-7 7 0,5 13 0,9 17 0,-9-2 0,17 15 0,-20-22 0,5 2 0,-13-18 0,5-16 0,7-28 0,2 11 0,10-12 0,-8 37 0,-4-2 0,-3 9 0,0 0 0,1-6 0,0 4 0,3-9 0,-16 24 0,-8-2 0,-3 28 0,-5-16 0,13 5 0,9-22 0,-2-2 0,13-4 0,5-6 0,7-1 0,-5-6 0,2 6 0,-16 11 0,-3 3 0,-3 13 0,-1 5 0,-5 2 0,-4 0 0,-9-7 0,-9-14 0,0-11 0,0-7 0,9 0 0,2 2 0</inkml:trace>
  <inkml:trace contextRef="#ctx0" brushRef="#br0" timeOffset="10569">26377 3197 24575,'-1'5'0,"19"-4"0,20 7 0,8 1 0,-11-7 0,2-1 0,11 3 0,4 1 0,-5-3 0,-7-5 0,-4-2 0,4 2 0,-4-1 0,-8-6 0,-24 5 0</inkml:trace>
  <inkml:trace contextRef="#ctx0" brushRef="#br0" timeOffset="10769">26933 3086 24575,'11'5'0,"0"6"0,7 14 0,-10 2 0,5 4 0,-22-9 0,-3-6 0,-11 1 0,11-10 0,1 2 0</inkml:trace>
  <inkml:trace contextRef="#ctx0" brushRef="#br0" timeOffset="12087">27809 3274 8191,'0'-11'0,"4"-5"5063,2 4-5063,5-3 2818,0 9-2818,12 18 1719,-7 11-1719,3 17 6784,-13-8-6784,-6-7 0,0-10 0,0-4 0,12-52 0,9 17 0,1-28 0,-3 40 0,-10 27 0,-3 7 0,5 0 0,-5 2 0,8-17 0,10 2 0,9-15 0,7 5 0,-9-10 0,-10 10 0,-5-4 0,-1 5 0,10 0 0,7-6 0,9-2 0,-8-18 0,-16 5 0,-22 0 0,-13 11 0,-8 20 0,14-3 0,3 8 0,9-4 0,0 4 0,0-3 0,4-2 0,7-5 0,13-13 0,-11 6 0,4-7 0</inkml:trace>
  <inkml:trace contextRef="#ctx0" brushRef="#br0" timeOffset="12394">28482 3225 24575,'0'21'0,"13"12"0,10 5 0,9 5 0,1-16 0,-7-12 0,1-25 0,-9-6 0,11-9 0,-21 3 0,-29-2 0,-17 29 0,-13-5 0,10 20 0,25-8 0,0 5 0,10-5 0,2-1 0,4-6 0</inkml:trace>
  <inkml:trace contextRef="#ctx0" brushRef="#br0" timeOffset="12570">28871 3388 24575,'-6'0'0,"1"0"0</inkml:trace>
  <inkml:trace contextRef="#ctx0" brushRef="#br0" timeOffset="14391">29379 3260 8191,'-18'9'0,"8"-2"5063,4 8-5063,6-4 2818,0 0-2818,0 0 1719,0-1-1719,4-4 6784,2 4-6784,5-9 0,0 4 0,9-10 0,-3-6 0,0-6 0,-8 0 0,-13 2 0,-7 9 0,-1 1 0,-3 5 0,9 0 0,1 0 0</inkml:trace>
  <inkml:trace contextRef="#ctx0" brushRef="#br0" timeOffset="14870">29467 3088 24575,'8'17'0,"-2"2"0,3 22 0,-1 3 0,2 10 0,1-24 0,-10-12 0,8-26 0,5-7 0,-1-4 0,6 0 0,-4 8 0,10 9 0,3 1 0,-2 12 0,-11 1 0,-5 8 0,-14-8 0,-2 8 0,-10-8 0,-5-2 0,4-5 0,1-5 0,10 0 0,1 0 0</inkml:trace>
  <inkml:trace contextRef="#ctx0" brushRef="#br0" timeOffset="15570">29892 3209 24575,'-22'-8'0,"2"2"0,14 15 0,1 3 0,10 9 0,10 2 0,-2-6 0,7 0 0,-19-6 0,-14-6 0,-1 0 0,-14 0 0,16-4 0,2-1 0,5-1 0,5-4 0</inkml:trace>
  <inkml:trace contextRef="#ctx0" brushRef="#br0" timeOffset="15871">30141 3288 24575,'0'0'0</inkml:trace>
  <inkml:trace contextRef="#ctx0" brushRef="#br0" timeOffset="17168">30573 2990 8191,'5'-1'0,"2"11"5063,0 17-5063,-1 9 2818,-2-3-2818,-2-8 429,2-10 1,-4-9 0,0-1 0</inkml:trace>
  <inkml:trace contextRef="#ctx0" brushRef="#br0" timeOffset="17537">30498 2947 24575,'20'-6'0,"1"1"0,24 14 0,-10 2 0,2 3 0,-5-3 0,0 1 0,12 8 0,-4 0 0,-11-3 0,-2 8 0,-22-8 0,-19 6 0,-16 4 0,0-13 0,-11 13 0,20-23 0,-12 21 0,19-17 0,-3 6 0,17-9 0</inkml:trace>
  <inkml:trace contextRef="#ctx0" brushRef="#br0" timeOffset="18203">31160 2952 24575,'0'31'0,"0"5"0,0-9 0,0 3 0,0-10 0,0 6 0,0-9 0,0-7 0,0-24 0,0-38 0,7 16 0,1-1 0,-4-21 0,16 16 0,-19 56 0,12 12 0,-11 12 0,28 12 0,-16-16 0,19-3 0,-11-21 0,1-19 0,-6 2 0,-5-13 0,1-4 0,-11-9 0,-2-5 0,9-27 0,-11 28 0,-1 3 0,-3-7 0,-23 45 0,18-7 0,-12 12 0</inkml:trace>
  <inkml:trace contextRef="#ctx0" brushRef="#br0" timeOffset="19086">26349 4113 8191,'3'0'0,"21"0"2140,10 0 1,5 0-2141,-4 1 0,3-2 852,6-1 1,4-3 0,-1 1-853,8-2 0,-1-1 0,4-3 0,-2 0 0,-19 4 0,-5 0 0,-5 0 0,-22 6 0</inkml:trace>
  <inkml:trace contextRef="#ctx0" brushRef="#br0" timeOffset="19304">26919 3995 24575,'25'6'0,"3"5"0,-6 7 0,0-2 0,-17-1 0,0-4 0,-14 6 0,2 0 0,-12 1 0,11-7 0,-1-6 0</inkml:trace>
  <inkml:trace contextRef="#ctx0" brushRef="#br0" timeOffset="23003">27983 4084 8191,'0'-10'0,"0"-1"5063,13 22-5063,-4 7 2818,14 21-2818,-15-7 1719,1-4-1719,-4-3 6784,-4-3-6784,-3-15 0,1-9 0,-5-28 0,6 11 0,5 0 0,1 9 0,9 18 0,1 0 0,9 15 0,-8-5 0,8-6 0,-9-12 0,18-14 0,-10 6 0,9-4 0,-12 12 0,-9 4 0,6-2 0,-16 7 0,12-8 0,-4 4 0,7-5 0,-6 0 0,-2 0 0</inkml:trace>
  <inkml:trace contextRef="#ctx0" brushRef="#br0" timeOffset="23119">28428 4190 24575,'16'4'0,"1"7"0,-6 1 0,-3-2 0,-4-5 0</inkml:trace>
  <inkml:trace contextRef="#ctx0" brushRef="#br0" timeOffset="23469">28520 4107 8191,'0'15'0,"6"11"5063,1 6-5063,1 5 2818,3-15-2818,-5-8 1719,9-14-1719,-3-5 6784,3 3-6784,0-7 0,7 8 0,0 2 0,4 0 0,-10 10 0,3-10 0,-12 4 0,2-5 0</inkml:trace>
  <inkml:trace contextRef="#ctx0" brushRef="#br0" timeOffset="24688">29555 4041 24575,'-16'0'0,"1"5"0,9 13 0,1-4 0,16 13 0,10-14 0,13-2 0,-7-14 0,-3 0 0,-18-11 0,-23 0 0,-10-6 0,-15-1 0,17 7 0,11 9 0</inkml:trace>
  <inkml:trace contextRef="#ctx0" brushRef="#br0" timeOffset="25153">29692 3893 24575,'0'20'0,"0"9"0,-10 34 0,8 0 0,-6-26 0,1-2 0,6 7 0,11-46 0,6-15 0,14-18 0,-5 9 0,7 14 0,-1 2 0,0 15 0,-1 3 0,-18 6 0,-3 10 0,-15-6 0,-5 1 0,-3-7 0,-1-5 0,9-5 0,1 0 0</inkml:trace>
  <inkml:trace contextRef="#ctx0" brushRef="#br0" timeOffset="25435">30127 4032 24575,'-6'21'0,"4"0"0,-9-5 0,10 0 0,-4-5 0,5-1 0,0 5 0,-9-3 0,-2-2 0,-10-11 0,10-10 0,2 3 0,9-1 0</inkml:trace>
  <inkml:trace contextRef="#ctx0" brushRef="#br0" timeOffset="26335">30931 3853 8191,'-16'-6'0,"-1"1"5063,-12 10-5063,7 13 2818,2 0-2818,-7 41 1719,22-15-1719,1-9 0,2-2 6784,5 3-6784,27-4 0,-21-26 0,18 9 0,-3-13 0,16 4 0,5-25 0,-13 14 0,-10-14 0</inkml:trace>
  <inkml:trace contextRef="#ctx0" brushRef="#br0" timeOffset="26568">31319 3791 24575,'0'19'0,"0"8"0,0 10 0,0 2 0,0-7 0,0-4 0,0-12 0,0-1 0,0-9 0,0-1 0</inkml:trace>
  <inkml:trace contextRef="#ctx0" brushRef="#br0" timeOffset="27188">31350 3774 24575,'25'33'0,"6"1"0,20 7 0,0-12 0,-9-13 0,-8-16 0,-16-11 0,-7-11 0,-5 0 0,-6-11 0,0 2 0,-5-4 0,4 5 0,-9 14 0,9 7 0,-4 9 0</inkml:trace>
  <inkml:trace contextRef="#ctx0" brushRef="#br0" timeOffset="28152">26243 4921 24575,'3'0'0,"0"0"0,16 0 0,5 0 0,9-4 0,5-2 0,9 0 0,3-1 0,8-4 0,0-1 0,-10 6 0,-6-1 0,3-8 0,-31 14 0,-14-4 0</inkml:trace>
  <inkml:trace contextRef="#ctx0" brushRef="#br0" timeOffset="28352">26735 4799 8191,'10'4'0,"1"-2"5063,6 16-5063,0-9 2818,-4 15-2818,-9-3 1719,-10-4-1719,-18 10 1696,3-10 0,0-2 0,10-6 0</inkml:trace>
  <inkml:trace contextRef="#ctx0" brushRef="#br0" timeOffset="29368">28076 4916 24575,'-5'-6'0,"4"6"0,-4 10 0,5 31 0,0 3 0,0 5 0,0-11 0,0-18 0,0-18 0,6-13 0,-4-12 0,4-14 0,-6-2 0,10-26 0,-3 25 0,4 1 0,-6 54 0,1 13 0,0-1 0,7-3 0,-3-18 0,1-1 0,0-10 0,13-8 0,11-21 0,2 3 0,4-11 0,-20 26 0,-2 4 0,-13 16 0,5 16 0,-4 7 0,10 11 0,0-10 0,-5-11 0,-3-11 0</inkml:trace>
  <inkml:trace contextRef="#ctx0" brushRef="#br0" timeOffset="29669">28599 4824 24575,'-8'-6'0,"-11"26"0,-4-4 0,-3 16 0,20-17 0,10-9 0,9-10 0,4 2 0,4-17 0,-9 17 0,3-7 0,-4 14 0,4 5 0,-8 6 0,7-5 0,-4-1 0,-3-10 0,2 0 0</inkml:trace>
  <inkml:trace contextRef="#ctx0" brushRef="#br0" timeOffset="30104">28846 4794 8856,'11'20'0,"19"16"5113,1-2-5113,9 3 2719,1-8-2719,-11-15 1628,9 2-1628,-17-20 6259,-11-3-6259,8-16 0,-16-4 0,4 1 0,-18 5 0,-16 24 0,-7 15 0,-15 23 0,10-1 0,6 0 0,15-15 0,11-14 0,3-7 0</inkml:trace>
  <inkml:trace contextRef="#ctx0" brushRef="#br0" timeOffset="32918">29784 4796 24575,'5'-11'0,"-4"10"0,-2 11 0,-1 33 0,-12 13 0,12-5 0,-7 0 0,9-34 0,0 3 0,0-14 0,0-1 0</inkml:trace>
  <inkml:trace contextRef="#ctx0" brushRef="#br0" timeOffset="33187">29940 4699 24575,'0'25'0,"-6"14"0,-4 23 0,2-18 0,-1 0 0,4-9 0,0-2 0,-4 26 0,9-39 0,-5-14 0,4-1 0,-4-5 0</inkml:trace>
  <inkml:trace contextRef="#ctx0" brushRef="#br0" timeOffset="33452">29705 4993 8191,'20'-32'0,"9"9"0,3 2 5063,7-5-5063,16 7 0,3 1 0,-2-3 563,-9 12 1,-4 0-1,-11-3 1,-6 6 0</inkml:trace>
  <inkml:trace contextRef="#ctx0" brushRef="#br0" timeOffset="33704">29742 5073 24575,'8'1'0,"20"-12"0,18-7 0,1-1 0,6-2 0,8 2 0,1-1-574,-19 5 1,0-1 0,-2 1-1,9 1 1,-8 0 0,0-4-1</inkml:trace>
  <inkml:trace contextRef="#ctx0" brushRef="#br0" timeOffset="34786">30736 4597 24575,'0'43'0,"0"12"0,0-17 0,0 1 0,0 20 0,0-3 0,0-35 0,0-5 0,-5-10 0,4-1 0,-4-5 0</inkml:trace>
  <inkml:trace contextRef="#ctx0" brushRef="#br0" timeOffset="35435">30887 4829 24575,'39'-23'0,"-4"0"0,-9-2 0,-11 7 0,-10 2 0,-10 10 0,-6 2 0,-7 13 0,1-2 0,0 17 0,5 2 0,6 2 0,4 2 0,8-18 0,9 4 0,1-14 0,30 4 0,5-6 0,-9-4 0,1-2 0,-7-1 0,-2-3 0,-2-7 0,-5-3 0,2-10 0,-44 5 0,-10 16 0,-25 33 0,20-8 0,9 24 0,10-22 0,15 6 0,1-17 0,7 2 0,12-9 0,-6 0 0,-2-5 0,-6 4 0,-10-4 0</inkml:trace>
  <inkml:trace contextRef="#ctx0" brushRef="#br0" timeOffset="36134">31352 4776 24575,'6'30'0,"0"-3"0,6 9 0,-6-14 0,4-7 0,-9-5 0,9-9 0,5-1 0,2-11 0,12-9 0,12-26 0,-17 21 0,14-9 0,-26 29 0,3 5 0,1 0 0,0 0 0,6-5 0,-1-5 0,-9-11 0,-12 8 0,-12 10 0,-12 27 0,12 7 0,-1-1 0,18-10 0,5-15 0,7 0 0,4-11 0,0 5 0,12-22 0,2-4 0,2 11 0,-3-9 0,-3 6 0,-3 32 0,-14 0 0,1 16 0,-3-9 0,-11-3 0,-4 2 0,-25-6 0,-22-2 0,13-18 0,0-2 0,-6 4 0,4-16 0</inkml:trace>
  <inkml:trace contextRef="#ctx0" brushRef="#br0" timeOffset="82819">28742 7108 24575,'9'40'0,"1"1"0,-6 9 0,0 6 0,4 1 0,1 6 0,-2-2-459,-5-14 1,-2-1 0,1 1 458,3 14 0,1 2 0,-1-6 0,-4-5 0,0-5 223,0 0 1,0-4-224,0 7 0,0-30 0</inkml:trace>
  <inkml:trace contextRef="#ctx0" brushRef="#br0" timeOffset="83435">28795 6838 8191,'-16'0'0,"10"0"5063,7 0-5063,47 0 0,-7 1 0,7-2 0,8-4 0,7-3 0,-1 2 20,-8 4 1,-1 2-1,1-3-20,10-7 0,2-3 0,-4 4 0,-1 6 0,-3 3 648,-11-4 0,2-1 0,-3 1-648,10 3 0,-3 2 0,-2 0 0,-4 3 0,13 17 0,-42-2 5530,-3 37-5530,-13-14 0,-4 7 0,-1 1 0,-2 6 0,0 3-924,1-1 0,0 3 0,0 1 0,0-4 924,-1 7 0,0-3 0,0 0 0,0 1 0,0 0 0,2-9 1409,3-15 0,0-4-1409,-4 2 0,-2-2 130,-1 8-130,-21-2 0,6-17 0,-16-16 0,-4 15 0,-10-15 0,-8-2 0,16 3 0,-1 2 0,-3 0 242,0-4 0,-4 0 1,0-1-1,3 2-242,-2 2 0,3 1 0,2-1 0,-15-2 0,8-2 0,6 5 0,14-5 0,16-4 0,1-1 0,12-2 0,4-4 0</inkml:trace>
  <inkml:trace contextRef="#ctx0" brushRef="#br0" timeOffset="84302">29008 8180 24575,'0'16'0,"6"0"0,-5 22 0,6 19 0,-6-8 0,-2 4 0,-4 2 0,0-2-478,4-4 1,-1-3 477,-2-8 0,-2-5 0,-7 1 234,5 0-234,-15-13 0,-1 3 0,2-10 0,-32-4 0,15-1 0,-5-1 0,-12-1 0,-4 0-13,12-3 0,-2 0 0,1 1 13,-15 6 0,4-1 0,11-9 0,5 1 0,-19 16 0,32-16 0,2 7 0,13-9 0,0 0 0,5 0 0,1 0 760,-1 0-760,5 4 0,-4 2 0,9 19 0,-4 18 0,5-10 0,0 2 0,0 0 0,0 0 0,1 2 0,-2-1 0,-7 12 0,5-2 0,-5-8 0,8 5 0,-5-16 0,4 1 0,-17-35 0,15 4 0,-14-11 0,15 31 0,-3 5 0,5 29 0,0-3 0,4-7 0,1-1 0,6 13 0,10 5 0,4-48 0,16-44 0,-22 8 0,0-5-1137,9-15 1,0-4 1136,-5-6 0,-3 2 0,-5 21 0,-1 3 0,4-26 0</inkml:trace>
  <inkml:trace contextRef="#ctx0" brushRef="#br0" timeOffset="85170">29136 8858 24575,'21'-6'0,"16"-8"0,19 11 0,-2-7 0,9-2 0,-10 5 0,4 1 0,-1-2-1539,-6-3 1,-1-1 0,0 1 1538,2 3 0,-1 1 0,-2-1 120,5-7 0,-7 2-120,5 11 997,6-4-997,-45 34 0,-3 4 0,-1 5 0,-3 5 0,-1 5-1003,1 15 1,1 2 1002,0-5 0,0 2 0,-5-11 0,-1 2 0,2-2-1813,10 11 0,-1-3 1813,-10-5 0,0-5 0,9 0 619,-42-70-619,1 6 0,-16-20 0,16 32 1606,14 33-1606,9 4 6784,2 12-6784,15-23 0,3-2 0,25-19 0,-4 5 0,1-21 0,2-10 0,-3-4 0,-3-4 0,1-5 0,-4-3 0,-5 3 0,-5 3 0,-9 6 0,-8 15 0</inkml:trace>
  <inkml:trace contextRef="#ctx0" brushRef="#br0" timeOffset="86070">27066 10035 24575,'0'3'0,"10"37"0,-9 0 0,0 5 0,9-1 0,1 3 0,-9-2 0,-2 3 0,1-2 0,4 4 0,1-1 0,-6 11 0,0-1 0,0-17 0,0-5 0,0 14 0,0-27 0,-6-52 0,0-11 0,3 25 0,-3-23 0,0 0 0</inkml:trace>
  <inkml:trace contextRef="#ctx0" brushRef="#br0" timeOffset="86801">26972 9762 24575,'-1'-4'0,"7"2"0,18-2 0,15 4 0,9-10 0,1 0 0,6 0 0,-12 0 0,1-1 0,2 0-1089,12-4 1,2-1-1,-1 2 1089,-10 2 0,-3 1 0,1-1 0,4-3 0,0-1 0,-5 1 0,-2-1 0,-4 3 0,0 0 0,-3 1 0,8 0 0,-30 12 0,-9 17 0,8-7 0,-12 18 0,31 17 0,-18-13 0,0 4 0,5 3 0,1 4 0,4 18 0,-1 1 0,-5-13 0,-2 1 0,5 12 0,-2-1 0,-8-20 0,0-3 1633,1-4 0,-3-2-1633,-8 9 0,1-2 0,-25 8 0,2-20 0,-4-2 0,-24 21 0,7-20 0,-5-1 0,2-3 0,-2-3 0,5-6 0,-3-2 0,-1 1-215,-1 1 1,-1 1 0,1-1 214,-18-1 0,4-1 0,11-1 0,5-2 0,-12 1 0,32-9 0,9-5 0,0-2 0,-1-4 0,-13 3 0,6 3 643,-6 1-643,12-2 0,6 0 0,7 1 0</inkml:trace>
  <inkml:trace contextRef="#ctx0" brushRef="#br0" timeOffset="88417">27032 9417 24575,'6'33'0,"15"-2"0,-7 4 0,1 3 0,11-3 0,3 0 0,-2 7 0,-1 0 0,-2-9 0,0-4 0,11 12 0,-18-21 0,-21-14 0,-7-2 0,-7-4 0,-2 0 0,14 14 0,10-1 0,4 8 0,7-5 0,-4-10 0,4 3 0,2-12 0,5-3 0,-4-11 0,-7-12 0,3-1 0,-12-25 0,7 15 0,-9-2 0,-5 27 0,4 10 0,-4 5 0</inkml:trace>
  <inkml:trace contextRef="#ctx0" brushRef="#br0" timeOffset="91603">27517 10070 24575,'6'20'0,"-5"14"0,5 20 0,-6-10 0,5 2 0,-4-30 0,4 0 0,1-19 0,-4 5 0,4-11 0</inkml:trace>
  <inkml:trace contextRef="#ctx0" brushRef="#br0" timeOffset="91869">27607 10241 24575,'15'10'0,"1"1"0,5-5 0,-4-1 0,3-11 0,-8-1 0,-2-5 0,-15 1 0,-2 5 0,-22 2 0,10 4 0,-8 9 0,7-1 0,11 3 0,0-5 0</inkml:trace>
  <inkml:trace contextRef="#ctx0" brushRef="#br0" timeOffset="94368">27701 10787 24575,'0'11'0,"0"-1"0,0 1 0,0 4 0,0 11 0,0 5 0,-12 10 0,4-13 0,-14-3 0,-3-10 0,-7 4 0,-7 2 0,-14 1 0,-7 1-552,6-2 0,-6 1 0,-1-2 552,9-6 0,-2-2 0,0-1 0,3 0 0,-6-1 0,3-1 0,0-1 0,-3-2 0,0-2 0,6-1 0,9-3 0,4 0 0,1-3 0,4-1 0,-1-2 0,14-1 0,14 7 0,1 19 1656,5 24-1656,0-6 0,0 3 0,0 0 0,0 0 0,0-1 0,0-3 0,-6 12 0,4-20 0,-4-12 0,6 4 0,-14-13 0,1 2 0,-8-4 0,1 13 0,3 2 0,6 4 0,2-3 0,14-9 0,5-2 0,7-5 0,0-10 0,-2 4 0,0-21 0,-3 13 0,-3-9 0,-4 13 0</inkml:trace>
  <inkml:trace contextRef="#ctx0" brushRef="#br0" timeOffset="95202">27796 11126 24575,'50'-14'0,"0"-1"0,13-1 0,1 3 0,-9 6 0,-3 1-1135,-6-1 1,-3 3 1134,21 4 727,-49 0-727,-9 9 374,-1 15-374,-4 9 0,-2 6 0,1-2 0,0 3-650,0 14 1,0 0 649,0-11 0,0-2 0,0-4 0,0-1 0,0 28 731,0-7-731,5-20 0,-9-10 0,3-22 0,-19-11 0,-7-2 0,-1 0 0,7 7 1352,7 2-1352,13 23 384,7-11-384,10 8 0,25-12 0,-2-9 0,0 0 0,-1-17 0,-24 3 0,3-6 0,-17 11 0</inkml:trace>
  <inkml:trace contextRef="#ctx0" brushRef="#br0" timeOffset="96734">29984 9641 24575,'-6'5'0,"1"6"0,5 22 0,0 33 0,0-19 0,0 2 0,0-2 0,0 3 0,0 16 0,0-1 0,0-27 0,0-1 0,0 8 0,0-4 0,-5-7 0,4-14 0,-4-9 0,-1-14 0,4 5 0,-4-11 0</inkml:trace>
  <inkml:trace contextRef="#ctx0" brushRef="#br0" timeOffset="97734">29947 9787 8191,'5'-16'0,"22"-9"1971,5 10 0,5 0-1971,2 0 0,3-1 0,6-1 0,6-2 0,2 1 0,3 3 0,2 1 0,3-1-405,-6 0 1,3-1 0,1 0-1,-2 1 405,-7 3 0,-1 1 0,0 0 0,-1 1 0,15-5 0,0 1 0,-6 1 952,1-1 0,-2 0-952,-12 2 0,1-2 0,-1 2 0,12-2 0,-1 0 0,0 1 0,-4 1 4123,11 2-4123,-37 28 840,-19 4-840,1 25 6581,-7 1-6581,7 9 0,2 7 0,-7-20 0,-1 1 0,1 2-609,3 10 1,1 1-1,-1-3 609,0 8 0,-1-6 0,-2-18 0,-1-7 0,-4-8 0,0-9 0,-9 1 0,-23 3 0,-3-8 0,-4 1 0,1 3 0,-1 1-763,-14-3 1,-1 0 762,10 2 0,-3 1 0,-2-1 0,-5 0 0,-2 1 0,-4 2 0,-3 1 0,-2 1 0,9-1 0,-3 0 0,0 1 0,2-1 0,4-1 0,1 0 0,1-1 0,4-1-132,-3-1 1,4-2 0,3 1 131,-7 6 0,8-4 0,3-12 0,12 11 0,12-15 0,4 0 0,0 0 1489,0 0-1489,0 0 2868,1-5-2868,-1 4 0,-4-10 0,3 9 0,-4-9 0,6 10 0,-6-9 0,3 0 0,-11-10 0,8-1 0,-3-4 0,12 9 0,-3 0 0,9 5 0,-9 5 0,9-8 0,-4 12 0,5-7 0</inkml:trace>
  <inkml:trace contextRef="#ctx0" brushRef="#br0" timeOffset="98768">30572 9943 24575,'16'0'0,"0"0"0,25-15 0,-9 3 0,2 0 0,0-1 0,0 0 0,27-8 0,-34 45 0,-22 18 0,-9-6 0,-1 1 0,3 20 0,-6-10 0,8-26 0,0-10 0,0-7 0</inkml:trace>
  <inkml:trace contextRef="#ctx0" brushRef="#br0" timeOffset="100703">31012 10396 24575,'6'3'0,"1"8"0,1 19 0,7 22 0,-7 0 0,-3-19 0,0 0 0,1 9 0,-6-9 0,0-13 0,0-9 0,-26 8 0,-23-2 0,0-11 0,-4-1 0,9 0 0,-3 0-462,-7-1 0,-5 0 0,1 0 462,11 0 0,2 1 0,-2 1 0,-11 3 0,-3 2 0,5 0 0,-4 1 0,7 0 0,14-2 0,7-1 0,8-1 0,13-3 0,7 1 0,4 9 0,4 6 0,6 18 0,-6-4 0,-1 1 0,5 20 0,-7-19 0,-2-2 1386,1 4-1386,0-7 0,0-3 0,-4-12 0,-12-7 0,-6-11 0,-9-1 0,8-4 0,3 6 0,14 5 0,2 6 0,4 5 0,4 1 0,7-6 0,1-6 0,7-5 0,-7-5 0,10-5 0,-5-7 0,6 0 0,-11 7 0,-3 5 0</inkml:trace>
  <inkml:trace contextRef="#ctx0" brushRef="#br0" timeOffset="101684">31113 10739 24575,'24'-13'0,"31"0"0,-14-2 0,6-2 0,-5 6 0,2 1 0,2 0-2413,6-1 0,2 0 0,-3 1 2413,9-1 0,-3 2 1036,-1 2 0,-7 3-1036,-8 4 1154,-8 9-1154,-16 19 0,-12 10 0,-3 6 0,1-4 0,0 3-620,-3 15 0,0 0 620,0-16 0,0 0 1854,0 11 1,0 0-1855,0-15 0,0-3 0,0 6 0,0-4 0,0-2 0,-5-20 0,-6-10 1544,-20-31-1544,6 13 0,-6-15 0,16 17 0,4 10 0,5 1 0,1 10 0,16 7 0,5-6 0,8-2 0,10-9 0,-6-5 0,-2-5 0,-6-2 0,-14 2 0,-1 5 0</inkml:trace>
  <inkml:trace contextRef="#ctx0" brushRef="#br0" timeOffset="102086">32197 10206 24575,'19'44'0,"1"1"0,-1-8 0,1 0 0,7 14 0,2-1 0,-5-14 0,2-1 0,8 4 0,1-2 0,-10-9 0,-1-2 0,25 18 0,-30-25 0,-15-15 0</inkml:trace>
  <inkml:trace contextRef="#ctx0" brushRef="#br0" timeOffset="102250">32552 10346 24575,'-27'32'0,"1"1"0,-10 11 0,-1 6 0,7-1 0,-1 4 0,1 0-1465,0-5 0,-1-1 0,3-3 1465,-4 4 0,4-6 269,7-10 1,5-7 0,9-14 0,2-1 0</inkml:trace>
  <inkml:trace contextRef="#ctx0" brushRef="#br0" timeOffset="106405">28467 12778 8191,'0'25'0,"0"11"2078,-6 19 0,0 10-2078,5-21 0,1 1 0,-2 1 920,-5 2 0,-1 0 1,1-1-921,7 12 0,-2-8 0,-13 0 1847,14-22-1847,-4-39 0,5 15 0,0-22 0</inkml:trace>
  <inkml:trace contextRef="#ctx0" brushRef="#br0" timeOffset="107117">28508 12704 24575,'46'0'0,"4"-5"0,7-2 0,-3 0 0,5-1-627,-9 1 1,5 0 0,3 0 0,-5 0 626,4 2 0,-3 0 0,2-1-704,9-2 0,1-1 0,-6 3 704,-4 5 0,-7-1 1046,15-9-1046,-53 16 0,-6 1 0,-12 14 1140,6 6-1140,-5 10 0,6 11 0,0 1 1215,-5-5 1,-1 3-1216,4-9 0,1-1 0,-4 7 0,-1-2 0,1 7 0,-13-14 0,-8-12 0,-20 8 0,16-15 0,-4 0-917,-12 3 1,-8 2 0,-3-1 916,5-3 0,-3-1 0,-2-1 0,-3 1 0,2 0 0,-2 0 0,-3 0 0,1 0 0,0-2 0,0 0 0,-1-1 0,1 0 0,2-1 0,3-1 0,-13 1 0,4-1 0,6-1 0,-6 2 0,17-4 0,33-7 0,27 0 0,-5 0 0,-1 0 0</inkml:trace>
  <inkml:trace contextRef="#ctx0" brushRef="#br0" timeOffset="109405">28908 13458 24575,'-5'-6'0,"4"24"0,-4 14 0,4 2 0,2 4 0,-1-4 0,0 1 0,0 5 0,0 3 0,1 10 0,-2 0-555,-4-16 0,0 0 555,4 8 0,0-2 0,-9 4-19,5-12 19,4-10 0,-4-5 0,5-10 0,17-4 0,21-1 0,7-9 0,11-4 0,-2 1 0,7 5 0,2 0-244,-16-5 1,4-1 0,1-1 0,-2 1 243,12 2 0,-1 1 0,0 0 0,0 0 0,0 0 0,0 0 0,3-3 0,0 0 0,-5 2 0,4 5 0,-7 0 276,10-7-276,-49 8 0,-2-5 0,-10 8 0,0-6 0,-4 12 1826,9-3-1826,-9 34 0,3-9 0,-3 2 0,-2 4-2211,1 29 2211,0-21 0,0 2 0,0 8 0,0-1-536,0-5 0,0-2 536,0-2 0,0 0 0,0-3 0,0-4 0,0 12 0,-4-5 0,2-26 2082,-7-18-2082,3-1 1201,0-6-1201,-4-5 0,4 5 0,0-4 0,-4 9 0,9-9 0,-8 9 0,7 1 0,-2 6 0,4-9 0,-5-4 0,4-9 0,-9 6 0,9 0 0,-4 14 0,5-3 0,5 5 0,1-1 0,4-5 0,1 0 0,0 0 0,-5 4 0,-6 2 0,-6 5 0,0 21 0,-5-12 0,9 26 0,-4-8 0,5 7 0,2 7 0,-1 1 0,0 2 0,0-8 0,0 1 0,0-3 0,0 3 0,0-5 0,0 15 0,0-47 0,0-34 0,0-5 0,0-3 0,0 14 0</inkml:trace>
  <inkml:trace contextRef="#ctx0" brushRef="#br0" timeOffset="110019">30162 14962 24575,'5'-20'0,"1"4"0,17 5 0,12-2 0,0 11 0,3 2 0,2-9 0,1-1 0,6 4 0,0 1 0,17-7 0,-22 4 0,-22 8 0,-9 0 0,0 4 0,10 7 0,-2 5 0,9 5 0,-6 1 0,-10 0 0,2-4 0,-13 2 0,-2 6 0,-10-1 0,-2 0 0,-3-8 0,6-6 0,-6 4 0,-5 3 0,-11 7 0,-23 4 0,20-16 0,-1-2 0,4-2 0,-1-1 0,-31 1 0,9-9 0,-5 0 0,-1-7 0,1-7 0,36 5 0,2-4 0</inkml:trace>
  <inkml:trace contextRef="#ctx0" brushRef="#br0" timeOffset="110916">28817 14164 24575,'-50'-4'0,"0"-1"0,1 5 0,2-2 0,10-7 0,1 0 0,-3 7 0,-2 1 0,-6-8 0,0 0 0,12 8 0,2 0 0,-19-13 0,23 13 0,7-4 0,12 10 0,1 1 0,7 14 0,-17 33 0,12-17 0,0 3 0,-6 6 0,0 1 0,7-6 0,0-4 0,-8 7 0,13-18 0,-4-10 0,5-3 0,-4-2 0,-7-5 0,-1-5 0,2 0 0,5 0 0</inkml:trace>
  <inkml:trace contextRef="#ctx0" brushRef="#br0" timeOffset="111166">27947 14499 24575,'9'17'0,"11"8"0,-2-1 0,10-4 0,-12-5 0,4-14 0,3-10 0,-2-4 0,1-15 0,-5 11 0,-7 5 0,-5 7 0</inkml:trace>
  <inkml:trace contextRef="#ctx0" brushRef="#br0" timeOffset="111570">27532 15198 8191,'0'24'0,"0"9"5063,-6 20-5063,4 0 2818,-4-30-2818,6 6 429,0-27 1,0 5 0,0-16 0</inkml:trace>
  <inkml:trace contextRef="#ctx0" brushRef="#br0" timeOffset="111950">27551 15016 24575,'34'-26'0,"0"0"0,4 1 0,3 1 0,15-2 0,3 5 0,2 5 0,0 4-1939,-12 4 1,-2 5 1938,-3 9 0,-4 3 0,10 10 706,-10 19-706,-2 7 0,-13 5 0,-2 8 0,-6-4 0,-1 2-97,1 3 1,-2-3 96,-8-13 0,-4-7 0,-9-8 0,-28 11 0,-17 0 0,7-16 0,-4-2 0,-1 1 0,-1-3 0,-3-11 0,2-3 0,10 4 0,4-3 0,-14-6 1894,33-5-1894,8-21 408,15-3-408,-2-10 0,5 19 0,-2 11 0</inkml:trace>
  <inkml:trace contextRef="#ctx0" brushRef="#br0" timeOffset="113102">31065 13073 8191,'-6'10'0,"1"26"2242,5 17 1,0 10-2243,0-15 0,0 1 0,0 2 0,4 13 0,0 2 0,0-2 0,-3-6 0,-1-2 0,2-5 875,4 5 0,0-7-875,-6-10 0,0-7 1927,0-8-1927,0-9 6072,0 0-6072,-5-3 607,-6-2-607,-2-14 1543,-8-8-1543,3-4 0,1 0 0,2 20 0,9-2 0,1 14 0,5-6 0,0 6 0,14-4 0,8-1 0,10-18 0,5-7 0,-5-1 0,0-4 0,10-11 0,-4-2 0,0-17 0,-17 7 0,-21 26 0,0 7 0</inkml:trace>
  <inkml:trace contextRef="#ctx0" brushRef="#br0" timeOffset="115901">30394 15412 24575,'0'15'0,"6"1"0,-5 22 0,5 27 0,-5-20 0,-2 0 0,1-8 0,0-2 0,0 23 0,-4-48 0,-12-5 0,-9-5 0,-18 0 0,-13 0 0,2 0 0,-7 0 0,13 0 0,-2-1 0,-2 2-1239,-12 4 1,-3 2 0,2-1 1238,10-1 0,2 0 0,1 2 0,2 2 0,1 2 0,6-2 0,-22 5 0,20-1 0,31-7 0,14 5 0,0 4 0,0 6 3715,0 10-3715,0 21 0,0 9 0,0-23 0,0 0 0,0 22 0,0-8 0,-5-27 0,4-1 0,-9-12 0,0 3 0,-7-9 0,6-1 0,2-5 0</inkml:trace>
  <inkml:trace contextRef="#ctx0" brushRef="#br0" timeOffset="116116">29292 16344 8191,'-6'5'0,"1"5"5063,5 16-5063,5 2 2818,-4-2-2818,4-6 1719,0-14-1719,1-1 6784,21-34-6784,3-9 0,2-4 0,-7 10 0,1 0 0,4-10 0,-4 7 0,-9 17 0</inkml:trace>
  <inkml:trace contextRef="#ctx0" brushRef="#br0" timeOffset="117067">30463 15865 24575,'58'-8'0,"0"-1"0,-11 3 0,0 1 0,1-1 0,-2 0 0,-1-1 0,1 0-898,-1-2 1,1 1-1,-5 2 898,-3 4 0,-2 1 0,29-10 0,-29 11 856,-4 0-856,-26 27 443,-1 22-443,0-4 0,-1 5 0,-3 4 0,1-2 0,7-7 0,0-3 0,-8-4 0,0-5 0,8-7 1394,-4-3-1394,-4-12 0,-1-5 0,-18-1 0,-1-5 0,-5 0 0,4 0 0,4 6 0,4 0 0,3 11 0,14-10 0,11 11 0,19-16 0,8-6 0,3-10 0,-16-15 0,-15 10 0,-10-1 0,-5 13 0,0 3 0</inkml:trace>
  <inkml:trace contextRef="#ctx0" brushRef="#br0" timeOffset="117901">32005 14862 24575,'0'57'0,"0"0"0,0 7 0,0 4 0,2-20 0,0 4 0,1 0 0,0-4 0,0-1 0,-1-3 0,2-1 0,2 24 0,-1-11 0,-4-28 0,-24-31 0,-1-5 0,-6-6 0,5 20 0,13 2 0,2 18 0,5-13 0,10 6 0,13-4 0,17-8 0,-3-12 0,2-5 0,22-11 0,-14-7 0,-2-6 0,-13 4 0,-2-1 0,0 0 0,-4 0 0,4-15 0,-23 26 0,-4 15 0,-2 5 0</inkml:trace>
  <inkml:trace contextRef="#ctx0" brushRef="#br0" timeOffset="118867">29071 16599 8191,'-10'0'0,"4"9"5063,1 10-5063,-1 13 0,1 7 0,3 11 0,1 5 20,-2-7 0,-2 4 0,2-3-20,3 11 0,0-3 0,0-6 0,0-6 2036,0-6-2036,5-15 5575,-4-9-5575,-1-19 0,-1 6 0,-4-11 0</inkml:trace>
  <inkml:trace contextRef="#ctx0" brushRef="#br0" timeOffset="119318">29087 16665 24575,'38'-24'0,"-13"9"0,21 3 0,10 10 0,-15-6 0,4-1 0,12 7 0,0 1-504,-12-4 0,-1-1 504,-2 6 0,-5 0 247,-7 0-247,-6 10 0,-9 6 0,-9 47 0,-3-31 0,-1 3 0,-2 13 0,0 4 0,-2 12 0,-2-2 0,-2-20 0,-3-3 0,-1 11 0,-7-7 0,-35-10 0,6-4 380,6-15 1,-1-1-381,4 1 0,1-1 0,-25 4 0,12-8 0,47-9 0,0 0 0,11 0 0</inkml:trace>
  <inkml:trace contextRef="#ctx0" brushRef="#br0" timeOffset="119818">31006 16679 24575,'0'38'0,"0"18"0,0-24 0,0 3 0,0 15 0,0 2 0,0-7 0,0 0 0,0 2 0,0-3 0,0 1 0,0-28 0,0-15 0,0-11 0</inkml:trace>
  <inkml:trace contextRef="#ctx0" brushRef="#br0" timeOffset="120268">30992 16707 24575,'16'-30'0,"4"4"0,9 7 0,12 11 0,22-5 0,-25 12 0,1 2 0,1-1 0,-1 0 0,-3 0 0,-2 0 0,23-6 0,-25 4 0,-7-4 0,-9 11 0,-10 22 0,-3 5 0,-2 5 0,0 3 0,-2 1-615,-4 10 1,0-1 614,4-8 0,-1-3 0,-7-4 0,-2-3 0,0 12 0,-10-12 0,4-26 0,-3 5 0,4-9 1229,-30 4-1229,3-6 0,-16-6 0,28 4 0,13-4 0</inkml:trace>
  <inkml:trace contextRef="#ctx0" brushRef="#br0" timeOffset="120934">31264 17258 24575,'16'36'0,"3"-2"0,-17-6 0,6 6 0,1 3 0,-7 28 0,4-22 0,-1-1 0,-5 5 0,0-17 0,-4-19 0,-7-2 0,-1-9 0,-8-5 0,-13 4 0,-33-4 0,23 5 0,-3 0 0,-2 4 0,0 1 0,9 0 0,3 0 0,-17 6 0,28 2 0,10-7 0,10 14 0,14 15 0,-7 2 0,6 10 0,-8-9 0,9 18 0,-7-17 0,6 17 0,-12-28 0,2-3 0,-7-9 0,8-1 0,-9-8 0,9 7 0,-4-13 0,5 4 0</inkml:trace>
  <inkml:trace contextRef="#ctx0" brushRef="#br0" timeOffset="121134">30822 18140 8191,'-6'5'0,"1"5"5063,5 14-5063,0-6 2818,6 9-2818,1-20 1719,9 2-1719,-4-9 6784,3-4-6784,-3-7 0,9-22 0,-11 17 0,4-10 0</inkml:trace>
  <inkml:trace contextRef="#ctx0" brushRef="#br0" timeOffset="121800">31406 17710 8191,'24'-12'0,"35"-10"2531,-23 10 1,1-1-2532,3 4 0,-2 0 2818,23-6-2818,-31 15 1719,-13 9-1719,4 23 0,-13 1 0,-2 8 0,-1 2 0,0 6 0,0 0 1303,-1 5 0,-1 2 1,0-2-1304,-3-6 0,0 0 0,0-2 0,0 24 0,0-10 0,0-20 0,0 8 0,-14-47 0,5-2 0,-11-5 0,14-4 2874,-3 9-2874,8 5 0,-4 8 0,14-1 0,2 7 0,10-15 0,0 6 0,0-15 0,8-8 0,-2-8 0,9-14 0,-9-14 0,-9 22 0,-7-5 0</inkml:trace>
  <inkml:trace contextRef="#ctx0" brushRef="#br0" timeOffset="122517">32467 16812 24575,'6'20'0,"2"12"0,-1 5 0,-5 10 0,-2 3 0,5 4 0,0 1 0,-4 0 0,-2-4 0,1 14 0,0-24 0,0-8 0,-5-23 0,-21-25 0,11 6 0,-21-12 0,25 16 0,0 10 0,6 5 0,5 2 0,6 8 0,5-7 0,2-2 0,2-5 0,1-6 0,9-6 0,17-28 0,-12 14 0,8-24 0,-31 26 0,2-4 0,-9 10 0,0 3 0</inkml:trace>
  <inkml:trace contextRef="#ctx0" brushRef="#br0" timeOffset="168481">2111 8025 9866,'0'20'0,"0"23"2550,0-10 1,0 4-2551,0 15 0,0 3 0,-1-6 0,2-1 0,3 1 0,0-2 0,-2 19 0,7-33 2555,-9-18-2555,0-26 0,0 11 0,0-17 0</inkml:trace>
  <inkml:trace contextRef="#ctx0" brushRef="#br0" timeOffset="169114">2346 8237 24575,'0'28'0,"12"4"0,22-15 0,9-15 0,8-12 0,-25-16 0,-11-9 0,-15 5 0,-37-6 0,-6 6 0,-21 19 0,21 9 0,23 14 0,24-6 0,25-1 0,28-15 0,-14 4 0,1 0 0,-3-1 0,-2 1 0,22 1 0,-34 23 0,-16 9 0,-5 9 0,11-5 0,19 0 0,-2-17 0,-1-4 0,1-6 0,21-25 0,-9 2 0,-24-39 0,-52 7 0,-3 9 0,2 21 0,-1 5 0,-1 14 0,5-1 0,18 9 0,15 4 0,5-4 0,-3-1 0,2-5 0</inkml:trace>
  <inkml:trace contextRef="#ctx0" brushRef="#br0" timeOffset="169431">3099 8042 24575,'6'9'0,"-1"3"0,-1 5 0,-2 2 0,7-12 0,-2 12 0,9-17 0,1 7 0,29-9 0,13-8 0,-25 2 0,-2-4 0,16-29 0,-53 10 0,-28-9 0,-9 27 0,1 15 0,28 4 0,0 11 0,22-8 0,-7-5 0,8-1 0</inkml:trace>
  <inkml:trace contextRef="#ctx0" brushRef="#br0" timeOffset="169732">3381 8008 24575,'0'11'0,"9"4"0,9 1 0,13-5 0,2-6 0,-6-16 0,-12-6 0,-10 1 0,-10 1 0,-6 4 0,-1 0 0,-3 5 0,-5 1 0,7 10 0,-7-4 0,14 4 0,1-5 0</inkml:trace>
  <inkml:trace contextRef="#ctx0" brushRef="#br0" timeOffset="170382">2395 8770 8191,'-21'5'0,"38"-14"1213,32-5 1,15-1-1214,-19 3 0,2 0 0,2-2 0,0 1 0,3-2 0,1 1 0,-1 0 0,11-2 0,-1 1 0,3 0 0,-4 1 0,4-1 0,1 0 0,-2 0 0,-5 2 0,-1-1 0,-1 1 0,1 0 0,-1 1 0,1 0 0,-2 1 0,-6 0 1463,11-2 0,-11 0-1463,-9-3 0,-46 14 0,5-7 0</inkml:trace>
  <inkml:trace contextRef="#ctx0" brushRef="#br0" timeOffset="190614">318 16669 24575,'0'29'0,"0"2"0,0 25 0,-4-23 0,-1 2 0,4 1 0,0-1 0,-8 23 0,9-25 0,0-18 0,0-26 0,0 12 0,0-18 0</inkml:trace>
  <inkml:trace contextRef="#ctx0" brushRef="#br0" timeOffset="191031">332 16643 24575,'20'-28'0,"22"3"0,5-3 0,-14 18 0,1 1 0,11-7 0,-6 10 0,-17 24 0,-12 3 0,-4 27 0,-6 8 0,0-16 0,0 2 0,1 2 0,-2-1 0,-5 1 0,-2-1 0,-7 19 0,-11-26 0,-6-15 0,-8-5 0,-3-8 0,1-13 0,21-8 0,-2-25 0,20 14 0,-10-1 0,13 16 0</inkml:trace>
  <inkml:trace contextRef="#ctx0" brushRef="#br0" timeOffset="191465">1839 16716 9004,'5'-6'0,"-4"19"5117,4 18-5117,-5 2 2695,0 5-2695,0-18 1609,0 1-1609,0-4 1537,0 2 1,0-12-1,0 3 1</inkml:trace>
  <inkml:trace contextRef="#ctx0" brushRef="#br0" timeOffset="191831">1915 16517 8191,'26'-12'0,"-2"5"2531,13-1 1,6 0-2532,-4 6 0,1 2 0,15 0 0,2 5 0,-6 6 0,-3 5 0,-10-1 0,-4 3 0,6 26 0,-13-7 2818,-23 26-2818,11-10 1719,-20 3-1719,-11-22 6784,2-23-6784,-24 11 0,6-6 0,-14 6 0,1-8 0,17-7 0,4-7 0,13 0 0,5 0 0,1 0 0</inkml:trace>
  <inkml:trace contextRef="#ctx0" brushRef="#br0" timeOffset="192265">4005 16520 24575,'7'58'0,"-3"-20"0,-2 0 0,-2 13 0,0 0 0,0-31 0,-4-14 0,2-1 0,-2-5 0</inkml:trace>
  <inkml:trace contextRef="#ctx0" brushRef="#br0" timeOffset="192630">4122 16368 24575,'28'-10'0,"13"-5"0,-6 8 0,1-1 0,-20 12 0,4 19 0,2 14 0,-7 25 0,-6-3 0,-9-17 0,0-2 0,0 14 0,-10 3 0,-3-27 0,-3-17 0,-6 3 0,6-15 0,-14 5 0,-2-6 0,-5-11 0,16-1 0,7-1 0,14 4 0</inkml:trace>
  <inkml:trace contextRef="#ctx0" brushRef="#br0" timeOffset="193165">5857 16356 24575,'7'37'0,"0"13"0,-11-8 0,-1 2 0,4-7 0,0-2 0,-12 28 0,11-31 0,-3-26 0,5-2 0</inkml:trace>
  <inkml:trace contextRef="#ctx0" brushRef="#br0" timeOffset="193514">5902 16337 24575,'46'-21'0,"-19"10"0,19 2 0,-30 9 0,4 0 0,-1 18 0,8 29 0,-11 14-454,-7-20 0,-3 1 454,-6 24 0,0-25 0,0-2 0,0 6 0,0 4 0,-5-34 0,-5-9 0,-6-1 0,-5-5 0,-7 0 908,-12-9-908,-9-2 0,-1 1 0,19 1 0,14 9 0</inkml:trace>
  <inkml:trace contextRef="#ctx0" brushRef="#br0" timeOffset="194429">7486 16441 24575,'-21'18'0,"5"30"0,-3-4 0,0 4 0,10 0 0,4-1 0,-4-8 0,3-3 0,6 18 0,-5-19 0,4-10 0,-4-10 0,5-10 0</inkml:trace>
  <inkml:trace contextRef="#ctx0" brushRef="#br0" timeOffset="194797">7446 16345 8191,'9'-12'0,"27"-3"5063,16 7-5063,-15 2 0,2 3 0,20 12 2818,-11-1-2818,-24 7 1719,-8 18-1719,-7-1 0,-2 5 0,-2 8 0,-1 0 0,2 0 0,-2-3 3392,-8-4 0,-1-5-3392,3-2 0,-25 0 0,-3-4 0,0-11 0,-2-1 0,-30 9 0,2-8 0,20-10 0,12 1 0,11-6 0,2-5 0,9 2 0,1-8 0</inkml:trace>
  <inkml:trace contextRef="#ctx0" brushRef="#br0" timeOffset="195231">8712 16421 24575,'0'29'0,"0"9"0,-5 4 0,-1 5 0,0 1 0,-1 2 0,1 3 0,-1-1 0,2-9 0,0-5 0,-1 5 0,4-18 0,-4-5 0,1-14 0,4-1 0,-4-5 0</inkml:trace>
  <inkml:trace contextRef="#ctx0" brushRef="#br0" timeOffset="195647">8729 16408 24575,'23'-26'0,"9"1"0,-4 19 0,1-5 0,-9 10 0,-3 11 0,-1 36 0,-9 11 0,-5 9 0,-6-7 0,-4 5-276,2-12 0,0 7 1,-2 0-1,-1-5 276,-3-3 0,-2-5 0,1 0 0,2 0 0,0 0 0,-2-6 0,-6 0 0,0-12 0,0-21 0,-9 1 0,7-14 0,-12-8 0,4-6 1103,-6-6-1103,14 8 0,1 3 0,13-1 0,-2 9 0,9-2 0</inkml:trace>
  <inkml:trace contextRef="#ctx0" brushRef="#br0" timeOffset="196231">10612 16242 24575,'-16'53'0,"11"-16"0,2 3 0,-2 23 0,0 4-1945,5-4 0,0 0 1945,0-6 0,0-4 0,0-14 0,0-5 1206,0 12-1206,-6-10 636,0-11-636,-6-10 0,6-10 0,1-5 0</inkml:trace>
  <inkml:trace contextRef="#ctx0" brushRef="#br0" timeOffset="196698">10697 16121 11537,'9'-6'0,"2"-5"4903,19 10-4903,10-5 2269,19 6-2269,1 0 1286,-5 6-1286,-21 0 4580,-19 20-4580,-20 3 0,-6 9 0,-1 16 0,-3 11 0,0 2-454,1-14 1,0 1-1,0 1 1,0 0 453,0 6 0,1 3 0,0-3 0,1-5 0,2-4 0,1-4 0,1-7 0,-6 23 0,8-58 0,-5-2 0,-4-4 0,-10-12 1814,-11-10-1814,6-2 0,2-4 0,-9-18 0,0-2 0,31 27 0,6 12 0</inkml:trace>
  <inkml:trace contextRef="#ctx0" brushRef="#br0" timeOffset="198030">13129 16344 24575,'-12'26'0,"6"-3"0,0 25 0,0-18 0,4 7 0,-4-5 0,6 1 0,0-8 0,0-14 0,0-6 0</inkml:trace>
  <inkml:trace contextRef="#ctx0" brushRef="#br0" timeOffset="198430">13174 16133 24575,'36'-43'0,"-5"28"0,3 3 0,20-12 0,-18 22 0,-1 2 0,3-8 0,9 8 0,-8 9 0,-4 10 0,-13 3 0,-15 7 0,-1-1 0,-6 5 0,0 5 0,0 16 0,0 5 0,0-10 0,0 2 0,0 0 0,-3 1 0,-1 0 0,1-5 0,1 1 0,-4-5 0,-23 15 0,-7-52 0,-15 0 0,10-6 0,-22-8 0,17-16 0,0 10 0,11-17 0,29 28 0,0-6 0</inkml:trace>
  <inkml:trace contextRef="#ctx0" brushRef="#br0" timeOffset="261712">27637 1192 24575,'-13'56'0,"3"0"0,4-16 0,5-8 0,-5-17 0,15-9 0,19-30 0,7-14 0,7-11-853,-11 13 0,3-4 0,3-2 1,1-1 852,0 2 0,3-2 0,2-1 0,-1 0 0,-1 2 0,5-4 0,-2 1 0,1 2 0,1 0 0,4-1 0,4 0 0,-3 4 0,-6 6 0,3 2 0,-5 5 0,-1-2 0,-12 16 0,-26 47 0,-24 6 0,-2 8 0,7-23 0</inkml:trace>
  <inkml:trace contextRef="#ctx0" brushRef="#br0" timeOffset="262345">27636 2204 24575,'-7'59'0,"1"-26"0,26 21 0,11-43 0,4-25 0,5-12 0,1-1 0,2-6 0,0-1-1539,-2-3 1,-1-2 0,2 0 1538,6-5 0,1-1 0,-1 3 0,-12 12 0,-2 1 0,1 3-83,19-12 1,-4 5 82,-18 12 0,-4 6 0,15 12 0,-57 41 0,1-8 0,-3 2 0</inkml:trace>
  <inkml:trace contextRef="#ctx0" brushRef="#br0" timeOffset="263012">27395 3446 24575,'-1'61'0,"-1"1"0,-1-24 0,3-4 0,11 9 0,7-9 0,18-23 0,-2-15 0,5-8 0,-1-10 0,2-6 0,0-2-1526,-2 0 1,0-1 0,1-3 1525,8-10 0,2-4 0,-2 1-1018,-12 8 0,-1 0 0,0 1 1018,2 0 0,1 1 0,-2 2 0,7-6 0,-3 4 0,-7 3 0,-4 14 0,-1 36 0,-34 19 0,-3 5 0,-2 2 0,-9 0 0,4-1 0</inkml:trace>
  <inkml:trace contextRef="#ctx0" brushRef="#br0" timeOffset="263531">27264 4458 8191,'0'48'0,"13"-11"5063,7 19-5063,6-32 2818,2-10-2818,5-10 0,3-6 819,23-16-819,-8 4 0,7-8 0,-20-3 0,1-8 0,1-3 0,0 0 3,2-1 1,0-1 0,0-1 0,0 1-4,1 0 0,1-1 0,-1 1 0,-2 1 0,5-8 0,-3 1 0,-7 9 0,9-4 0,-19 17 0,-29 52 0,6-22 0,-12 26 0</inkml:trace>
  <inkml:trace contextRef="#ctx0" brushRef="#br0" timeOffset="263962">27701 4955 8191,'-13'34'0,"10"4"5063,-10-12-5063,31-1 2818,37-25-2818,-3-19 0,4-7 0,-1 2 0,1-5 268,-15 4 0,2-5 0,-1-1 0,-2 2-268,0 1 0,-3 1 0,0 0 0,0-1 0,1 1 0,-4 1 3232,2-1 0,-5 5-3232,-1 7 0,-17 6 0,-3 9 0</inkml:trace>
  <inkml:trace contextRef="#ctx0" brushRef="#br0" timeOffset="271426">26385 923 8191,'0'-15'0,"0"3"5063,0-3-5063,0 4 2818,-5 5-2818,-5 1 1719,-16-1-1719,-29 5 0,1 5 2931,18-5 1,-1 4-2932,4 12 0,0 3 0,-10-3 0,-1 2 0,0 11 0,1 3 0,0-4 0,4 1 0,10 5 0,5 4 0,6 2 0,5 2 0,6-3 0,3 3 0,-2 15 0,2 3 0,3-15 0,1 2 0,1 1-1583,-1 8 1,0 2 0,0 0 1582,0-3 0,1 0 0,-2-1 0,-3-2 0,-1 0 0,2-3 163,3 3 1,-3-1-164,-8-7 0,-4 2 0,0 0 0,-3 17 0,-3 0 0,-4-11 0,-4 1 0,1-3-605,-4 3 1,0-3 604,0-3 0,-1-5 0,3-14 0,2-4 0,-7 12 0,-7-7 4465,21-30-4465,14-5 449,-2-10-449,9 2 1636,8-19-1636,15-11 0,21-1 0,3 6 0,-8 26 0,-15 25 0,-3 46 0,-16-18 0,-4 7 0,1 4-1696,2 4 0,1 5 0,-1 1 0,-2-1 1696,-1-4 0,-1-2 0,0 1 0,-1 1 0,1 4 0,0 2 0,0-1 0,0-4-260,1-3 1,-1-4-1,-1 2 260,-2 10 0,-2 1 0,1 1 0,3-1 0,1 1 0,-2 0-532,-3-12 1,-2 1 0,0 0 0,2-4 531,4 4 0,1-2 0,-2-3 0,-4 13 0,1-6 0,5 12 0,3-30 0,2 1 2673,5 3 0,2-2-2673,11 17 0,13-4 0,-18-35 972,6-10-972,0-1 3370,12-18-3370,12-5 0,-1-11 0,-12 12 0,-9-5 0,-15 15 0,-4-8 0,-2 9 0,-5 1 0</inkml:trace>
  <inkml:trace contextRef="#ctx0" brushRef="#br0" timeOffset="275813">4325 630 8191,'6'-21'0,"-4"5"5063,8 5-5063,-8 16 2818,7 11-2818,1 23 0,-6-6 0,-1 4 0,1-2 0,0 1 665,-3 6 0,-2-1-665,1 22 3296,1-26 0,-2-1-3296,-5 26 0,5-9 0,-6-60 0,7-38 0,0 11 0,0-2-314,8-5 0,1 1 314,5-18 281,6 15 1,3 2-282,12-7 0,-12 22 0,1 4 0,8 10 0,8 37 0,-12 23 0,-15-8 0,-3 5 0,-1 3 0,-3 0 0,-5-3 0,-2-4 0,1 17 161,0-25 1,0-23-1,0-5 1</inkml:trace>
  <inkml:trace contextRef="#ctx0" brushRef="#br0" timeOffset="276062">4802 1197 24575,'33'-4'0,"0"-1"0,27 3 0,-27-5 0,0 0 0,12 5 0,-10-4 0,-20 6 0,-10 0 0</inkml:trace>
  <inkml:trace contextRef="#ctx0" brushRef="#br0" timeOffset="276578">5263 945 24575,'24'-19'0,"2"2"0,22-12 0,-6 4 0,-7-2 0,-16-7 0,-49 20 0,-1 14 0,-1 16 0,0 10 0,12 4 0,4 2 0,-10 22 0,17-8 0,9-26 0,5 1 0,6-5 0,6-5 0,-1-6 0,0-5 0,-5-5 0,-5 4 0,-2-4 0</inkml:trace>
  <inkml:trace contextRef="#ctx0" brushRef="#br0" timeOffset="277012">5602 876 24575,'18'-23'0,"1"-2"0,-24 8 0,-1 1 0,-26 10 0,12 12 0,-9 15 0,23 10 0,16 3 0,0-3 0,11-9 0,-9-7 0,-1-4 0,-5 0 0,-1 0 0,-15-1 0,3 1 0,-13 0 0,3-5 0,-4-1 0,4-5 0,6 0 0,7 0 0</inkml:trace>
  <inkml:trace contextRef="#ctx0" brushRef="#br0" timeOffset="277546">5855 593 8191,'11'-26'0,"-3"17"5063,-8 48-5063,0 6 0,0-9 0,0 1 2818,0 19-2818,0-16 0,0 1 1719,0 22-1719,1-27 0,-2-2 1696,-5 5 0,4-23 0,-4-7 0</inkml:trace>
  <inkml:trace contextRef="#ctx0" brushRef="#br0" timeOffset="277794">5781 952 8191,'9'-21'0,"19"-3"4105,30-3-4105,-5 10 2925,12 8-2925,-39 19 1834,2 3-1834,-16 9 6419,-1-4-6419,-7-2 1101,-4-6-1101,-6 5 0,5-7 0,-5 1 0</inkml:trace>
  <inkml:trace contextRef="#ctx0" brushRef="#br0" timeOffset="277944">6114 712 8191,'-5'-21'0,"4"-1"0,-4 21 0,5-4 0</inkml:trace>
  <inkml:trace contextRef="#ctx0" brushRef="#br0" timeOffset="278743">6201 777 8191,'7'30'0,"6"-7"5063,-12 2-5063,5-10 2818,-6 0-2818,0 2 1719,15-25-1719,-2 2 6784,9-21-6784,-2 16 0,-4 6 0,5 11 0,0 1 0,4 0 0,2-2 0,0-5 0,7-6 0,-2-8 0,-5-5 0,-2-5 0,-24 12 0,-7 3 0,-6 14 0,2 1 0,5 5 0,14-5 0,-7 8 0,17-3 0,-8 11 0,10 1 0,-1-10 0,-9 3 0,8-15 0,-8 4 0,10-5 0,2-9 0,12-37 0,-20 2 0,-2-5 0,0-3 0,-1 0 0,-4 5 0,-5 6 0,-9 7 0,5 40 0,-14 55 0,13-26 0,2 2 0,-5 2 0,1 1 0,4-3 0,0-3 0,0-4 0,0-11 0,0-10 0</inkml:trace>
  <inkml:trace contextRef="#ctx0" brushRef="#br0" timeOffset="279461">6837 833 24575,'16'-16'0,"4"6"0,-7 14 0,-2 13 0,-5 4 0,-2 1 0,7-12 0,1-5 0,4-5 0,-4-9 0,-6 2 0,6-13 0,-10-13 0,-9 0 0,-5-4 0,-8 13 0,35 17 0,24 17 0,-4 4 0,2 4 0,18 10 0,-6 8 0,-38-24 0,3 5 0,-13-5 0,-1-1 0,4-6 0,10-29 0,20-7 0,-11 7 0,0 0 0,2 0 0,1 2 0,21-15 0,-16 9 0,-5 1 0,-19 11 0,-11 14 0,-3 9 0,-4 23 0,6-2 0,14 9 0,-15-8 0,-30-1 0,-8-15 0,-4-3 0,23-10 0</inkml:trace>
  <inkml:trace contextRef="#ctx0" brushRef="#br0" timeOffset="280013">4105 1548 24575,'42'3'0,"-1"0"0,15-4 0,9-3 0,6 0 0,-19 3 0,4 1 0,3-1 0,2 1 0,2 0 0,0-1-1229,-4 0 0,1-1 0,3 0 0,0 1 1,1-1-1,0 0 0,-1 0 0,-2 0 1016,4 0 0,-1 0 0,0-1 0,-1 1 1,1 0-1,-1 0 0,-1 1-95,1 0 0,0 1 0,0 0 0,-1 1 1,-1-2-1,-2 0 0,-4-1 308,15-4 0,-5-1 0,-2-1 0,2 1 165,-7 3 1,2 1 0,0 0-1,-2 0 1,-2-1-166,0-2 0,-1-1 0,-3 0 0,-1 0 0,11 2 0,-3 0 0,-7 0 0,-5-3 0,-13 1 0,-24 6 0,-5-4 0</inkml:trace>
  <inkml:trace contextRef="#ctx0" brushRef="#br0" timeOffset="312941">7808 766 24575,'15'0'0,"-3"0"0,3-5 0,-5 4 0,1-4 0,0 5 0,4-5 0,2 4 0,0-4 0,-6 5 0,-7 0 0</inkml:trace>
  <inkml:trace contextRef="#ctx0" brushRef="#br0" timeOffset="313141">7765 926 24575,'10'6'0,"5"-1"0,-3-5 0,12-6 0,-6 4 0,12-9 0,-17 10 0,1-4 0</inkml:trace>
  <inkml:trace contextRef="#ctx0" brushRef="#br0" timeOffset="313460">8427 589 8191,'8'11'0,"-5"14"5063,5 16-5063,0 23 0,-5-14 0,1-5 0,0 0 0,-4 2 704,5 9 1,-4-45-1,4-7 1</inkml:trace>
  <inkml:trace contextRef="#ctx0" brushRef="#br0" timeOffset="313975">8614 882 24575,'5'10'0,"30"-4"0,5-7 0,5-10 0,-13-7 0,-35-9 0,1 14 0,-23-8 0,12 19 0,12-9 0,50 10 0,4 2 0,-18 3 0,-3 3 0,1 11 0,-8 5 0,-12-11 0,12 4 0,-13-15 0,7-5 0,-11-12 0,-21-25 0,-11 14 0,-12-8 0,5 28 0,10 7 0,9 6 0,2 0 0,10-1 0</inkml:trace>
  <inkml:trace contextRef="#ctx0" brushRef="#br0" timeOffset="317293">8410 1698 24575,'-15'36'0,"11"21"0,-11-12 0,15 9 0,0-37 0,0 3 0,5-8 0,-4-1 0,4-7 0</inkml:trace>
  <inkml:trace contextRef="#ctx0" brushRef="#br0" timeOffset="318077">8566 1882 24575,'15'6'0,"2"-1"0,6-19 0,-2 0 0,-8-13 0,-3 9 0,-10 3 0,-5 9 0,13 1 0,12 5 0,13 0 0,-1 9 0,-3 11 0,-17-2 0,11 13 0,-1-17 0,20 1 0,-3-9 0,-3-16 0,-11 8 0,-18-24 0,-2 8 0,-19-14 0,-8 16 0,-1 0 0,-2 15 0,33-4 0,49-6 0,-5 9 0,5 1 0,-2-5 0,1 1 0,9 7 0,-7 2 0,-12 3 0,-6 5 0,-29-6 0,-5 3 0,8-8 0,5 4 0,4-5 0,1-9 0,-13-7 0,-15-3 0,-16-5 0,-10 7 0,-25 7 0,3 1 0,2 9 0,22 5 0,19-4 0,9 4 0</inkml:trace>
  <inkml:trace contextRef="#ctx0" brushRef="#br0" timeOffset="433939">9475 771 24575,'12'-12'0,"12"-5"0,11-6 0,9 0 0,1 7 0,-2 7 0,-4 7 0,-6 11 0,-5 15 0,-11 10 0,-4 6 0,-2-4 0,-2 1 0,2 17 0,-3 1 0,-4-12 0,-2-2 0,-1-1 0,0-1 0,-1 26 0,0-17 0,0-16 0,2-12 0,5-7 0,7-7 0,9-2 0,7-7 0,5-8 0,-2-6 0,-6-5 0,-9 1 0,-9 4 0,-4 5 0,-5 2 0,-4 3 0,-4 4 0,-5 2 0,-7 1 0,-2 4 0,0 9 0,1 12 0,4 14 0,5 12 0,5 8 0,6-24 0,0 0 0,1 3 0,0 0 0,1 3 0,1 0 0,1 2 0,2 0 0,2-1 0,0 0 0,2-3 0,1-2 0,5 26 0,-5-14 0,-6-17 0,-3-9 0,-2-6 0,-5-2 0,-13 0 0,-15 0 0,-13-5 0,-5-5 0,2-3 0,8-2 0,11 0 0,9 0 0,9 0 0,5 0 0,-1-5-1696,-5-10 0,6 7 0,-3-6 0</inkml:trace>
  <inkml:trace contextRef="#ctx0" brushRef="#br0" timeOffset="448573">13737 11304 24575,'6'6'0,"-2"-1"0</inkml:trace>
  <inkml:trace contextRef="#ctx0" brushRef="#br0" timeOffset="449821">14095 11219 11113,'0'-11'0,"-5"1"4971,-1 4-4971,-5 1 2343,-5 5-2343,-9 0 1337,1 0-1337,-5 0 4811,8 6-4811,-9 1 0,-5 14 0,-15 3 0,3 4 0,4 3 0,8-3 0,7 0 0,1 2 0,-4 12 0,11 5 0,-3-5 0,16 3 0,1-23 0,6 16 0,0-6 0,12 12 0,4-7 0,0-3 0,6-13 0,-8 8 0,9-5 0,6 9 0,7-4 0,2-9 0,-3-5 0,20-9 0,-19-10 0,3-2 0,9-4 0,2-3 0,14-3 0,0-3 0,-5-6 0,-3 0 0,-12 6 0,-4 0 0,-5-1 0,-5-2 0,2-21 0,-18 5 0,1-13 0,-15 5 0,0 11 0,0-3 0,1-1 0,-2-1 0,-1 0 0,-2 1 0,-2-17 0,-6 31 0,6 9 0,-4 10 0,0-8 0,-11 7 0,-34-4 0,6 17 0,-16 4 0,26 9 0,2-3 0,23-9 0,-4-1 0</inkml:trace>
  <inkml:trace contextRef="#ctx0" brushRef="#br0" timeOffset="450970">17263 11331 8191,'0'-15'0,"-5"-2"5063,-6 0-5063,0 6 2818,-14 5-2818,-1 6 1719,-17 19-1719,6-1 0,-10 20 0,9-7 3392,8-6 0,0 4-3392,2 5 0,3 5 0,-6 15 0,4 5-355,11-14 1,3 2 0,2 0 354,3 3 0,2 1 0,1-2 0,-2 12 0,3 0 0,6 3 0,6-5-27,7-19 0,5-2 27,2 7 0,7-4 0,12-13 0,8-7 0,-5-4 0,2-3 0,0-5 0,11-9 0,0-6 0,5 6 0,-5-7 0,-21-11 0,-7-7 0,-12-4 0,-3-2 0,5 4 0,-2-3 0,-3-25 0,-5-4 0,0 10 0,0-1 0,3-15 0,-3 0 0,-8 11 0,0 4 530,5 11 0,-2 3-530,-9-12 57,-10 22-57,-15 2 0,-16 9 0,1 1 0,-10 7 0,6 7 0,-8 0 0,17-6 0,11 5 0,20-5 0</inkml:trace>
  <inkml:trace contextRef="#ctx0" brushRef="#br0" timeOffset="452035">20406 11408 8191,'-9'-6'0,"-12"1"5063,-12 11-5063,-18 28 0,25-7 0,2 5 0,0 5 0,3 2 1155,6 1 1,3-2-1156,0-5 0,3-2 0,6 17 1789,-7-2-1789,19 9 6567,19-5-6567,5-4 0,10-8 0,-3-29 0,-4 4 654,12-13-654,-5 0 0,10-13 0,-25 10 0,16-39 0,-19 9 0,-7 0 0,-3-4 0,-5-5 0,-3 0 0,-2 6 0,-2 0 0,-5-9 0,-4 0 0,-2 9 0,-1 2 0,-9-23 0,-2 7 0,7 24 0,2 9 0,-5 1 0,-1 5 0,1 3 0,6 4 0,5 4 0</inkml:trace>
  <inkml:trace contextRef="#ctx0" brushRef="#br0" timeOffset="453236">23921 11360 8191,'-24'-6'0,"5"5"5063,-7-1-5063,10 4 2818,6 2-2818,-1 1 1719,-4-4-1719,-11 10 6784,-5 8-6784,3-4 0,3 13 0,13-12 0,-8 14 0,-4 25 0,11-24 0,1 1 0,2 6 0,3 1 0,5 27 0,3-16 0,25-5 0,-15-15 0,33 6 0,-15-16 0,20 13 0,-9-24 0,13 10 0,-12-18 0,8 5 0,-12-12 0,-9-4 0,-2-13 0,-9-23 0,11-14 0,-17 22 0,-1-1 0,7-24 0,-9 8 0,-8 17 0,-6-2 0,-21-6 0,-4 5 0,-9 7 0,7 3 0,16 23 0,-2-10 0,3 17 0,-1-4 0,-4 5 0,4 0 0,6 0 0,6 0 0</inkml:trace>
  <inkml:trace contextRef="#ctx0" brushRef="#br0" timeOffset="470187">6111 11443 24575,'13'19'0,"-10"-6"0,19 24 0,-5 18 0,-6-21 0,0 0 0,6 29 0,4-14 0,-18-32 0,15 1 0,-12-12 0,30-28 0,-4-1 0,5-6 0,1-1 0,1-2 0,1-1 0,3-2-1433,2-1 1,4-3-1,2 0 1,-1 1 1432,-5 3 0,1 1 0,0-1 0,4-1 0,-6 4 0,3-1 0,1-2 0,2 1 0,0 1 0,0 1-489,1 2 1,-1 1-1,2 2 1,-1-1 0,1 1-1,-1 0 489,1-2 0,1-1 0,1 1 0,-2 1 0,-1 1 0,-2 4-368,10-2 1,-1 4-1,-4 2 1,-6 3 367,8-3 0,-9 6 0,-7 7 0,-34 16 0,-2-8 0,-4 8 0</inkml:trace>
  <inkml:trace contextRef="#ctx0" brushRef="#br0" timeOffset="474688">5930 12836 24575,'0'-11'0,"4"24"0,4 0 0,3 19 0,10-11 0,13-10 0,12-21 0,-11-2 0,4-5-915,9-7 1,6-6 914,-9 8 0,4-3 0,3-1 0,1 0-1236,-6 2 0,1 0 1,0-1-1,1 0 1,0 0 1235,-1 1 0,1 0 0,0 1 0,-1-1 0,-1 1 0,7-4 0,-1-1 0,-2 2 0,-4 1-117,-5 3 0,-3 1 1,1 1 116,2-1 0,1 2 0,-3 1 0,-3-2 0,-2 2 0,6 0 0,-8 2 0,-18 9 0,-10 2 0</inkml:trace>
  <inkml:trace contextRef="#ctx0" brushRef="#br0" timeOffset="479886">11354 13060 24575,'8'0'0,"17"-8"0,20 6 0,4-12 0,8-4 0,-11 8 0,4 1 0,2-2-700,2-2 1,3-1 0,2 0 0,0 0 699,2 3 0,1 0 0,-1 0 0,-2 0-815,-7 1 0,-2-1 0,-2 0 0,-2 3 815,5 2 0,-2 1 0,-8 0 0,15-6 0,-19 11 0,-21 0 0,-1 0 0,-3-9 0,-5 6 0,-1-6 0</inkml:trace>
  <inkml:trace contextRef="#ctx0" brushRef="#br0" timeOffset="482268">14550 13150 24575,'-1'-5'0,"11"4"0,17-10 0,33 10 0,1-17-1316,-13 17 0,3 0 1316,-2-11 0,4 0 0,1 10 0,6 2 0,2-1 0,-9-4 0,1-3 0,2 1 0,3 1 0,-3 4 0,3 1 0,1 2 0,2-1 0,2-1-392,-1-1 0,3 0 1,2 0-1,-1-1 1,-1 1-1,-3 0 392,-1 2 0,-2 0 0,-2 0 0,0 0 0,1 0 0,3 0 0,1 0 0,0 0 0,-5 0 0,-6 0-365,19 0 1,-12 0 364,-22 0 0,-5 0 0,0 0 0,-22 0 401,-21 0 0,12 0 1,-18 0-1</inkml:trace>
  <inkml:trace contextRef="#ctx0" brushRef="#br0" timeOffset="486835">17694 13100 24575,'45'0'0,"2"-5"0,10-3 0,-10 3 0,6 0 0,3-1 0,2-1-1656,-1 0 1,2 0-1,2-1 1,2 0 0,2 0 1655,-3 1 0,4 0 0,1 0 0,-1 1 0,0 0 0,-3 0-630,2 1 1,-1 0 0,-2 0-1,0 1 1,-1-1 629,0-1 0,1 0 0,-2 0 0,-1 1 0,-5 1 0,9 2 0,-4 2 0,0-2 236,-6 0 1,0-2-1,1 0 1,-2 1-237,11-1 0,-3-1 0,0 2 0,-2 2 0,-1 1 0,-5-2 0,0-4 0,-9 1 0,-3 5 0,-29 0 738,-30 0 1,17 0 0,-22 0 0</inkml:trace>
  <inkml:trace contextRef="#ctx0" brushRef="#br0" timeOffset="489988">21604 12823 24575,'0'6'0,"0"-1"0</inkml:trace>
  <inkml:trace contextRef="#ctx0" brushRef="#br0" timeOffset="490973">21524 12970 8191,'5'-6'0,"-4"-3"5063,8 7-5063,9-2 0,41 4 0,-25 0 0,2 0 602,21-6 0,3-1-602,-6 5 0,3 1 0,-11-2 0,5 0 0,1 0 0,-1-1 0,-1 1 0,1-1 0,-1 1 0,2 1 0,5 0 0,3 2 0,-2 0 0,-3-2 0,2-2 0,-4-1 0,-5 2 0,-1 4 0,-9-2 1924,-11-8-1924,-22 2 0,-5-4 0,0 6 0</inkml:trace>
  <inkml:trace contextRef="#ctx0" brushRef="#br0" timeOffset="497652">6036 13674 24575,'0'11'0,"0"0"0,6 13 0,-4-6 0,10 12 0,-6-5 0,6-8 0,-6 3 0,4-14 0,-4-1 0,13-18 0,9-5 0,8-10 0,7-5 0,7-3 0,6-1-386,-4 2 0,5-1 1,-2 1 385,-7 6 0,-1 1 0,-1 2 0,13-8 0,-3 4 0,-16 12 0,-5 4 0,-3 4 0,-8 10 0,-15 6 0,-9 0 0,0-1 0</inkml:trace>
  <inkml:trace contextRef="#ctx0" brushRef="#br0" timeOffset="498233">6673 13993 24575,'50'6'0,"-5"-1"0,2-4 0,5-2-1102,-1 1 0,5 0 1102,4 0 0,6 0 0,2 0-1197,-9 0 1,0 0 0,3 0 0,2 0 1196,-1 0 0,1 0 0,3 0 0,-1 0 0,1 0 0,-9 0 0,0 0 0,1-1 0,0 1 0,-2 1 0,-2-1 25,13 2 1,-2 1 0,-3 0-1,-1-1-25,-7-1 0,0-1 0,-4 0 0,-8 2 0,0 3 0,-9 0 0,-2-5 0,-31-5 199,3-1 0,-9 0 0,5 1 0</inkml:trace>
  <inkml:trace contextRef="#ctx0" brushRef="#br0" timeOffset="499487">11321 14031 24575,'40'-6'0,"10"0"0,11-1 0,-13 0 0,5 0 0,2 0 0,0-1-2383,2-1 1,0-1 0,2 0 0,0 1 2382,-5 4 0,2 0 0,0 1 0,-1-1 0,-2-1 0,3-2 0,-3-2 0,0 1 0,3 2 0,-2 4 0,3 2 0,0 2 0,1-1 0,-3-1 202,8-2 1,-3-1 0,0 0-1,0 2-202,-3 1 0,1 1 0,-2 0 0,-6 1 0,16-1 0,-13 0 0,-18 0 0,-30 0 0</inkml:trace>
  <inkml:trace contextRef="#ctx0" brushRef="#br0" timeOffset="500919">14826 14098 24575,'50'-5'0,"-1"-1"0,5-1 0,6-1 0,5 0 0,-12 2 0,4-1 0,2 1 0,0 0 0,-2 0-1967,-2 1 1,-1 0 0,0 1 0,0-1 0,1 1 1801,8-2 0,1-1 0,0 1 1,-1 1-1,-5 1 165,-5 2 0,-4 2 0,0 0 0,4-2 62,2-2 1,4-1-1,2-2 1,0 1-1,-2 1-62,-3 1 0,0 0 0,-1 1 0,0 1 0,-1-2-148,1 1 1,0 0 0,0-1-1,-1 1 1,-2 0 147,3-1 0,-2 1 0,-1 0 0,-2 0 0,4-1 0,-2 0 0,-7 1 0,-6-1 0,-6 0 0,17 0 0,-52 2 0,-24 10 0</inkml:trace>
  <inkml:trace contextRef="#ctx0" brushRef="#br0" timeOffset="503418">6099 14717 24575,'8'39'0,"0"-1"0,0 0 0,-1 0 0,-1 0 0,0-2 0,8 10 0,-13-28 0,22-17 0,4-13 0,5-9 0,4-1 0,4-4 0,3-4-1200,-2-3 1,3-4-1,0-1 1,-1 1 1199,-4 5 0,-1 1 0,0-1 0,1-1 0,9-7 0,2-1 0,-1 0 0,-4 4-187,-5 2 0,-3 3 0,1 2 187,3 1 0,0 3 0,-4 0 0,-4-2 0,-7 5 0,-3 14 0,-18 4 0</inkml:trace>
  <inkml:trace contextRef="#ctx0" brushRef="#br0" timeOffset="504884">13067 15066 24575,'15'0'0,"17"0"0,9-7 0,7-2 0,0-3 0,4 1-1726,-6 4 1,3 1-1,0-3 1726,14-10 0,1 1 0,-11 11 0,2 2 0,-3 0 627,10-6 0,-3 0-627,7 4 0,-6 3 0,-7 4 904,-25 5-904,-19-4 0,-8 4 0,4-5 0</inkml:trace>
  <inkml:trace contextRef="#ctx0" brushRef="#br0" timeOffset="505785">16969 15273 24575,'-2'-7'0,"7"-10"0,-9-2 0,16-3 0,8-8 0,18 21 0,19-21 0,-22 28 0,3 0 0,19-11 0,3-2 0,-2 6 0,0 0 0,1 2 0,-4-1 0,-15-3 0,-6 2 0,-11 8 0,-14-4 0,-14 5 0</inkml:trace>
  <inkml:trace contextRef="#ctx0" brushRef="#br0" timeOffset="506683">20304 15090 24575,'42'0'0,"-6"-4"0,5-2 0,18 5 0,3 0-1526,-15-5 1,2-3-1,-2 3 1526,17 4 0,-5 1 0,-12-5 0,-5 1 1399,4 5-1399,-11 0 186,-40-10 0,13 8 1,-33-8-1</inkml:trace>
  <inkml:trace contextRef="#ctx0" brushRef="#br1" timeOffset="512641">13708 11251 24575,'0'0'0</inkml:trace>
  <inkml:trace contextRef="#ctx0" brushRef="#br1" timeOffset="514318">14140 11036 8191,'0'-16'0,"-5"5"5063,-5 0-5063,-7 10 2818,1-10-2818,-4 10 1719,3-4-1719,-12-1 6784,-3 4-6784,-17-4 0,6 6 0,-5 0 0,-17 8 0,14 12 0,-2 4 0,6-7 0,0 1-555,1 3 0,-1 3 1,5-3 554,9-5 0,3-2 0,-7 2 0,3-2 0,4 3 0,-11 12 0,11-3 0,-8 15 0,7-3 0,10-7 0,1-1 0,6-9 1664,-6 20-1664,4-7 0,-4 19 0,12-21 0,2 5 0,6-14 0,0 22 0,0-3 0,15 19 0,7-6 0,3-15 0,6-3 0,-14-20 0,14 6 0,5 1 0,0-2 0,-1-6 0,-11 2 0,13-8 0,13-1 0,1-1 0,12-8 0,-22 0 0,-1 0 0,24 0-424,-19 0 0,-1 0 424,12 0 0,-13-5 0,3-1 0,-3 0 0,3-1 0,10-4 0,-1 0 0,-10 5 0,-3 0 0,15-8 0,-10 6 0,-12-12 0,18-5 0,-7 0 0,-4 2 0,-13 7 0,-9 2 0,4-6 848,21-22-848,-21 16 0,1-2 0,6-7 0,-1-1 0,-9 7 0,-1 1 0,12-23 0,-22 21 0,5-8 0,-13 6 0,4-9 0,-6-8 0,-9 7 0,-2-23 0,-12 18 0,-1-11 0,-4 13 0,3 16 0,-2-3 0,2 10 0,-28-18 0,-3 13 0,17 9 0,-1 2 0,1 5 0,1 3 0,-22-3 0,14 6 0,-4 2 0,7 2 0,-3 2 0,1 2 0,-3 1 0,4-1 0,5-1 0,4-1 0,-31 10 0</inkml:trace>
  <inkml:trace contextRef="#ctx0" brushRef="#br1" timeOffset="515934">11820 12165 8191,'-5'-6'0,"-1"1"5063,-5 5-5063,0 0 2818,1 0-2818,-1 0 1719,-5 0-1719,-5 0 0,-26 9 0,-1-7 0,-12 21 0,13-10 3392,15 3 0,-2 3-3392,4-4 0,-1 0 0,-12 4 0,1 2 0,9-1 0,2 0 0,-18 8 0,12 5 0,12-11 0,-3 12 0,-3 9 0,15-10 0,1 4 0,1 6 0,1 2 0,-1 5 0,3-1 0,5-8 0,1-2 0,-4 21 0,19-27 0,1-11 0,5-4 0,-1-6 0,5 5 0,14 5 0,21 1 0,-1 8 0,2-19 0,-15 12 0,22-7 0,-29-7 0,2 1 0,13 3 0,4-1 0,-1-7 0,0-2 0,-9 2 0,1-2 0,12-2 0,1-4 0,-5-2 0,1-3-302,-8 2 1,2-1 0,0-2 301,1-1 0,-1-1 0,-2-1-718,8-3 1,-2-2 717,-1 2 0,-3 0 0,-14 3 0,0-2-1,15-8 0,2-3 1,-2 1 0,1-2 0,7-9 0,-2-1-369,-16 10 1,-4 0 368,-5 0 0,-7 0 0,-7-9 803,2-22-803,-15-3 0,-10 18 0,-5-1 0,-5-1 0,-6 2 152,-6 8 1,-4 2-153,-2-1 0,-2 4 0,7 11 0,-4 4-216,-4-2 1,-6 0 0,-1 2 215,2 0 0,-1 2 0,-3 0 0,1 3 0,-3 1 0,-2 0 0,2 1-1262,-13-1 0,1 1 0,2 2 1262,8 3 0,3 1 0,-1 1 0,0-1 0,1 0 0,7 0 0,-11 0 0,3 0 0</inkml:trace>
  <inkml:trace contextRef="#ctx0" brushRef="#br1" timeOffset="517218">11571 12850 8191,'-21'0'0,"1"0"5063,-11 9-5063,-11 26 0,16-14 0,1 1 0,-16 26 0,-1 0 2818,18-14-2818,0 1 0,-1 5 0,-2 3 0,0 4 0,6-3 0,0 3 0,3-1 344,-1 9 0,1-1-344,-3-2 0,4 2 3077,13 7 1,5 0-3078,-5-14 0,3 1 0,9 16 0,6-1 0,1-21 0,4-5 0,18 13 0,2-16 0,-5-11 0,29-2 0,-23-8 0,5-1 0,-2-2 0,4-2 0,1 0-1055,7-1 0,1-2 0,0 0 1055,-5 0 0,-1-1 0,2-1 0,11-2 0,2-1 0,-3-1-91,-12 1 1,-4 1 0,3-2 90,11-2 0,2-2 0,-3 1 0,5 4 0,-3-2 0,-6-12 0,-4 1 0,-14 12 0,-2-2 0,-1-15 0,0-2-5,-2 11 0,2-3 5,15-22 0,-1-10 0,-4-2 0,-2-5-178,-8 8 1,1-2-1,-4-1 178,-6 0 0,-5 0 0,0 2 1500,4-4 0,-5 1-1500,-9-5 0,-7 0 0,-7 9 0,-5-1 0,-5-13 0,-7 0 0,0 16 0,-3 1 0,-1 3 0,-6-3 0,-3 4 0,-1 7 0,-3 2 0,-3 5 102,-18 2 1,-5 6-103,4 3 0,-6 0 0,1 3 0,1 2 0,1 1 0,1 4-578,7 5 0,2 3 1,2-1 577,-9-7 0,6 6 0,19 13 0,3 2 121,-26 0-121,18 14 0,13-17 0,21-8 0</inkml:trace>
  <inkml:trace contextRef="#ctx0" brushRef="#br1" timeOffset="518233">13804 14190 8191,'-15'0'0,"-6"5"5063,3-4-5063,-16 26 0,-5 18 0,9 0 0,1 7 149,7-5 0,1 2 1,2 1-150,4-5 0,3-1 0,1 4 0,0 12 0,2 3 0,5-3 782,6 4 1,6-2-783,-2-17 0,2 1 0,4-4 0,11 7 0,6-8 0,-1-17 0,2-5 0,3 0 0,2-5 0,29-12 0,-14-5 0,6-6 0,-9-4 0,3-3 0,1-4 1080,-3 1 1,3-3 0,-1-1 0,-2-1-1081,12-6 0,-3-1 0,-4-7 0,-14 1 0,-2-4 0,-3-3 0,-6 2 0,-4-1 0,-6 0 0,-6-3 0,-5-11 0,-6-2 0,-8 3 0,-15-8 0,-9 6 0,-3 9 0,-5 7 0,-8 6 0,-3 7 0,8 7 0,-2 4 0,-15 1 0,-6 3 0,17 8 0,-1 1 0,-3 2 0,-11-2 0,-3 1 0,2 2-221,8 1 1,1 1-1,4 1 1,-8-1 0,8 0-1,2 0 1</inkml:trace>
  <inkml:trace contextRef="#ctx0" brushRef="#br2" timeOffset="525267">14037 10689 24575,'-16'-8'0,"1"2"0,0 6 0,-14 0 0,0 0 0,-4-1 0,-1 2 0,-16 14 0,-4-6 0,-5 2 0,2 8 0,-1 4-1052,7-5 1,-3 1 0,2 0 1051,6-3 0,2-1 0,1 2 0,-17 10 0,4 0 0,10-7 0,2-1-561,6 0 0,0-1 561,-2 1 0,-1 0 0,-3 6 0,2 0 0,4-2 0,2-1 0,-2 5 0,2 0 0,11-2 0,2-2 0,-15 14 2950,13 22-2950,-5-1 663,19-17 0,2 3-663,-1 5 0,3-1 0,1-7 0,3-2 0,3-2 0,0-2 0,0 12 0,0 8 0,19-8 0,4 14 0,14-21 0,-6-8 0,1-10 0,15-5 0,-17-5 0,2 1 0,13 1 0,3 0 0,2 0 0,-1 0 0,-5-4 0,-1-2 0,10-2 0,0-3 0,-6-2 0,1-2 0,15 1 0,4 0-773,-21 1 1,1-1 0,-1-1 772,12-4 0,-2 0 0,3 4 0,-3-1 0,-18-9 0,-1 0 0,16 4 0,1 1 0,-6-5 0,1-1 0,7-3 0,-1 2-463,-11 7 1,-3-1 462,-2-11 0,-2-1 0,19 3 0,-26 0 0,-1-2 0,27-4 0,-17 7 0,2-3 0,0-3 0,0-2 0,7-4 0,-2-2 829,-11 5 0,-4-1-829,13-23 0,-16 18 0,0-24 0,-2-2 0,-9 18 0,0-3 0,-3 0 0,-1 2 0,1 7 0,-1 0 507,-3-6 0,-3 1-507,1-7 0,-8-13 0,0 16 570,-12 6-570,9 4 0,-23 3 0,10-6 0,-10 6 0,-3-7 0,-18 5 0,8 15 0,7-2 0,0 2 0,-16 11 0,2-8 0,-4-2 0,2 7 0,-3 1-901,1 1 1,-3 0-1,2 1 901,-4-2 0,1 1 0,-7 4 0,0 2-290,16-1 1,-2 0 289,-2 4 0,-4 0 0,5 0 0,10-2 0,3-1 0,-14 5 0,1 1 0</inkml:trace>
  <inkml:trace contextRef="#ctx0" brushRef="#br2" timeOffset="526985">11767 12101 8191,'-4'-6'0,"-2"-3"5063,-5 8-5063,-4-9 2818,3 9-2818,-4-4 1719,6 5-1719,-15 6 6784,-10 4-6784,-24 7 0,7-7 0,-3 7 0,17-8 0,1-1 0,-20 13 0,16-7 0,-1 2 0,8 2 0,2 1 0,-17 12 0,22-8 0,2 0 0,-10 10 0,8-2 0,7-7 0,4-8 0,4-1 0,-7 10 0,4 3 0,-12 11 0,13-11 0,0-4 0,3 1 0,10 1 0,-5 7 0,10-7 0,-2-6 0,12-8 0,-12-1 0,16-4 0,-2 15 0,7-9 0,-1 16 0,-5-18 0,-5 3 0,-1-13 0,0 9 0,8-3 0,4-1 0,20 9 0,4-7 0,11 2 0,-8-4 0,14 3 0,-4-7 0,-23 2 0,2 0 0,0-3 0,-2-2 0,23 1 0,-24 0 0,0 0 0,24 0 0,-23-4 0,2 0 0,4 4 0,-2-2 0,-6-10 0,0 0 0,0 11 0,3-1 0,14-17 0,1-2 0,-13 10 0,1 0 0,11-6 0,-2 0 0,5-6 0,-24 15 0,15-19 0,-4 7 0,-13-1 0,0-2 0,1 1 0,-3-1 0,14-15 0,1-3 0,-20 15 0,-2-3 0,-8 7 0,-4-12 0,-3 1 0,-5 1 0,-18-6 0,-12-1 0,3 18 0,-4 1 0,-6-5 0,-2 1 0,1 7 0,-1 2-502,-3-3 1,1 4 501,5 6 0,-2 2-26,-14-6 1,-2 2 25,-2 8 0,-3 1 0,11-2 0,-2-2 0,1 2-1128,-1 2 0,0 2 1,2-1 1127,-6-1 0,2 2-128,-14 14 1,8 2 0,20-9-1,-15 24 1</inkml:trace>
  <inkml:trace contextRef="#ctx0" brushRef="#br2" timeOffset="528483">11832 13283 8191,'-22'-9'0,"4"2"5063,-10-8-5063,2 9 2818,4 1-2818,-21 5 1719,-14 0-1719,15 11 0,-3 3 0,-8-2 0,2 2 3094,10 5 1,3 0-3095,4-5 0,4 0 0,-2 9 0,1 8 0,7 6 0,9-9 0,1 4 0,9 2 0,2 0 0,-3 1 0,4 0 0,9 10 0,4 0 0,-2-10 0,4-1 297,9 4 1,4 0-298,1-2 0,2-4 0,21 9 0,4-3 0,-16-19 0,18 0 0,-20-6 0,3 0 0,1-2 0,0-2 0,-2 1 0,-1-3 0,27 2 0,-16-9 0,-10 0 0,4 0 0,8-4 0,3-3 0,12-1 0,2-3 0,-4-3 0,-3-2-401,-11 1 1,-5 1 400,19-3 0,-25 0 0,13 2 0,0-11 0,-15 6 0,1 0 0,-7 2 0,0 0-214,2-3 1,-1 0 213,19-12 0,-18 7 0,0-2 0,1-3 0,-1-1 0,-3 1 0,-1 0 391,-4 1 1,-3-1-392,-6-1 0,-4 0 0,1-20 0,-3 11 0,-3 0 0,-6-19 445,-12 1-445,-4 28 0,-4 4 0,-17-7 0,-6 7 0,-1 4 0,-3 10 0,10-3 0,-5 2 0,-1 10 0,-2 5 0,-7 1 0,-3 3 0,8 0 0,-1 1 0,3 2-248,-1 4 0,3 2 248,5-3 0,7 0 0,15 2 0,6-6 0,5-2 0</inkml:trace>
  <inkml:trace contextRef="#ctx0" brushRef="#br2" timeOffset="529569">17082 14409 24575,'-16'-5'0,"-9"4"0,12-4 0,-12 10 0,-4 9 0,-4 6 0,-13 18 0,15-4 0,10 10 0,4-6 0,14-5 0,4 5 0,-2 1 0,3 1 0,6 9 0,6 1 0,7 1 0,3-3 0,-5-17 0,2-3 0,10 4 0,5-4 0,-2-10 0,3-4 0,9-2 0,4-3 0,6 0 0,0-3-597,-8-11 0,-1-1 597,-4 6 0,-3-3 0,18-23 0,4 2 0,-12-14 0,-21 9 0,-4-1 0,1-22-459,-8 20 1,-4-2 458,-11 0 0,-2-4 0,7-10 0,-1-4 0,-9-8 0,-7-3 0,-1 16 0,-4-1 0,-3 1-360,-5 4 0,-4 1 1,-1 3 359,-10-7 0,-3 6 0,-2 8 0,-2 7-183,10 14 0,-4 4 183,-20-6 0,-8 5 0,8 11 0,-3 6 0,-5 2-266,13-3 0,-6 1 1,0 2-1,1-1 1,6 0-1,-5 3 1,5-1-1,0 3 1,-2 3-1,0 0 1,0 0-1</inkml:trace>
  <inkml:trace contextRef="#ctx0" brushRef="#br2" timeOffset="558750">15766 5278 24575,'-6'5'0,"1"1"0,0 0 0,4 8 0,-4-3 0,5 9 0,0 26 0,0 4-631,0-10 1,0 3 630,0-2 0,0 2 0,0 17 0,0 4-357,0-2 0,0 0 357,0-15 0,0 0 0,0-1 0,0 16 0,0-5 0,0-15 0,0-5 0,0 18 0,0-25 0,6-9 1214,-4-4-1214,9-2 761,-4 0-761,13-2 0,4 2 0,6 5 0,-4-12 0,6 14 0,15-20 0,-11 2 0,3 0 0,12-3 0,2-2 0,-4 1 0,-1 0-726,6 0 1,-1 0 725,-12 1 0,1-2 0,22-4 0,4-1 0,-19 4 0,1 2 0,2-1 0,-4-2 0,3 0 0,0-1 0,0 2 0,0 1 0,1 1 0,-1 1 0,-2-1-1463,9 0 0,-3 1 0,0-2 1463,0-3 0,-2-1 0,-2 1 0,4 3 0,1-1-537,1-1 0,6-2 0,-1 1 537,0-1 0,1 1 0,2 0 0,-3 1 0,4-1 0,-1 0 0,-3-1-593,-10-1 0,-3-2 0,0 0 0,0 2 593,16 0 0,0 1 0,-3 0 0,2-1 0,1-1 36,-4 3 1,5 0 0,-1 0-37,-2-1 0,0 0 0,1-1 0,-7 2 0,2 0 0,-1 1 0,-3-1 418,4 0 1,-4 0-1,0 0-418,-4-1 0,-1 1 0,-3 0 0,0 3 0,-1-1-997,0-2 1,3 0 0,-3 0 996,1 4 0,-1 0 0,16 1 0,-1-2 1005,-15-4 1,-2 0-1006,-4 4 0,0 0 0,-2-5 0,-1 2 0,18 4 720,-17 0-720,25 0 0,-1 0 0,-20 0 0,0 0 828,-8 0 0,-1 0-828,32 0 0,-9 0 3324,-16 0 0,1 0-3324,2 0 0,1 0 0,11 0 0,2 0 0,7 0 0,0 0 0,-15 0 0,0 0 0,-4-3 0,3-2 0,-2 2-305,16 1 0,-1 1 305,-15-2 0,2-2 0,-1 2 0,0 2 0,0 2 0,-3-1 0,5 0 0,-3 0 0,-8 0 0,-3 0 0,3 0 0,-1-6 0,-5 4 399,5-4-399,-6 6 0,-10 0 0,-1-6 623,4 5-623,23-5 0,13-3 0,0 7 0,-7-13 0,-22 8 0,-6-7 0,-8-3 0,0-1 0,-3-2 0,-1-1 0,-5-7 0,4-4 0,-10-31 0,4 9-368,-6 18 1,0-1 367,0-27-62,0 16 1,0-3 61,0-5 0,0-2 0,-3 9 0,0-1 0,-2 1 0,-3-15 0,-2 5 0,-3 12 0,-1 5 0,-4-12 0,-4 32 0,15 7 0,-9-2 0,6 5 730,-6 2-730,4 5 128,-12 5-128,-10 9 0,-21 1 0,21 0 0,-1-1 0,-24 2 0,3-2 0,10-9 0,5 5 0,-7 1 0,-10-5 0,-6 0-1321,3 3 0,-5 0 1,1-1 1320,10-2 0,1-2 0,-1 1 0,-1 0 0,0 0 0,0 0-862,-1 0 1,1 0 0,2 0 861,-6 0 0,-1 0-468,13 0 0,-5-1 0,-1 1 0,2 1 468,-10 3 0,1 1 0,-3-1-999,3-3 0,-4-2 0,-1 2 1,3 1 998,7 3 0,2 3 0,0-1 0,0-1 0,-2-4 0,-1-2 0,2 0 0,3 1 438,-1 3 1,3 1 0,-3-1-439,5-1 0,-3 0 0,-1 0 0,1 1 0,-1-1 0,1 1 0,-1 0 0,1 0-355,-16 2 1,0-1-1,2 0 355,6-1 0,1 1 0,-1-1 0,-3 0 0,0 1 0,4-2 268,-4-2 1,-2 1-269,9 4 0,-6 1 0,-2 0 0,3-1 0,-4-5 0,2-1 0,-2 2 759,6 3 1,-2 2-1,-1 0 1,1-2-760,-2-3 0,-1-2 0,2-1 0,4 3-347,-1 6 0,5 1 0,-1-2 347,-2-5 0,0-3 0,4 3 0,1 9 0,0 2 776,-1-7 1,-4-2-1,-2 2-776,-3 4 0,-1 2 0,-3 0 0,3-3 0,-3 1 0,-1-1 0,4-1-417,10-1 1,2-2-1,0 0 1,1 2 416,-17 6 0,1 2 0,4-5 0,-3-7 0,0-1 186,10 7 1,-3 3-1,0-2-186,1-4 0,0-2 0,-2 1 0,8 1 0,-1 1 0,0 0 0,1 0 0,-8 2 0,2-1 0,3 0 0,-6 0 0,5-2 0,11 0 0,7-2 2031,10-4-2031,3 0 1421,12 0-1421,0 0 3760,0 0-3760,1 0 0,4 0 0,1 0 0</inkml:trace>
  <inkml:trace contextRef="#ctx0" brushRef="#br2" timeOffset="564365">3199 4964 24575,'-15'50'0,"0"-1"0,-4 13 0,-2 2 0,2-8 0,0 2-419,6-7 0,1 2 0,-1-1 419,-1-7 0,1 0 0,0-2-1125,0 14 0,2-3 1125,2-12 0,0-3 0,-11 17 408,13-21 0,2 2-408,-1 2 0,-1 0 0,-3 4 0,2 0 0,6 16 0,-7-13 0,9-26 572,0 5-572,-5 2 2119,4 0-2119,-4-1 0,5-5 0,0-5 0,0-1 0,5-4 0,1 0 0,17-5 0,-5 5 0,18-10 0,3 5 0,-5-5 0,4-2 0,4 2 0,4-2 0,16-3 0,3-3 0,1 0 0,0 0-1060,-4 1 1,-2-2 1059,0-4 0,-3 1 0,-16 9 0,1 1-331,2-5 0,3-3 0,1 1 331,-4 3 0,1 0 0,2 0 0,0-1 0,4-1 0,0 0 0,-1 0 0,11-1 0,-2-1 0,-2 1 0,-6 2 0,-2 1 0,0 1 0,-2 0 0,1 0 0,-2 1 0,14-2 0,0-1 0,-14 2 0,1 0 0,0-2-202,2-1 1,0-2 0,0 1 201,-4-1 0,-1 1 0,-2 1 0,11 0 0,-3 1 0,3-4 0,0 0 0,-6 3 0,1 1 0,11 0 0,3 0 0,-16-1 0,1-1 0,-2 2 0,11 4 0,2 1 0,-3-2 0,4-1 0,0 0-741,0 0 1,-1-1 0,4 1 740,-5 3 0,3 0 0,1 1 0,0-1 0,1-2 0,1 0 0,-1 0 0,-2-1 0,5 0 0,-3-1 0,-1 2 0,-4 2 0,0 0 0,-5 0 0,3-5 0,-1 0 0,-5 4 0,1 3 0,2 0 0,0-1 0,1 0 0,2 0 0,8 0 0,3 0 0,-2 0 0,-4 0 0,-1 0 0,-3 0 0,11 0 0,-3 0 0,-1 0 0,-3 0 769,-16 0 1,-1 0-770,4 0 0,0 0 0,2 0 0,-4 0 0,9 0 920,-4 0-920,-26 0 612,-2 0-612,14 0 2690,-9 0-2690,3 0 176,8 0-176,-8 0 0,15 0 0,-23-5 0,2 4 0,-12-4 0,-2-4 0,0-11 0,-9-3 0,4-10 0,-5 11 0,-6-13 0,4-5 0,-1 5 0,0-5 0,3-10 0,0-4 0,0 1 0,0-1-687,0-1 0,0 2 687,0 12 0,0 0 0,-1-4 0,2 0 0,3 1 0,2 0 0,-1-4 0,1 2 0,6-13 0,-3 13 0,-5 30 0,-3 1 1374,4 4-1374,-5 0 0,-9 5 0,-7-4 0,-39 9 0,8-1 0,-4-1 0,-1-3 0,-5 0-447,-3 5 1,-6 1 0,1-2 446,6-5 0,0-2 0,-3 1-602,2 3 1,-3 1 0,-2 0-1,0 1 602,10 0 0,0 0 0,0 1 0,0-2 0,2 1-959,-6-4 1,3 0 0,-1 0 0,0 2 958,-2 3 0,-2 1 0,1 2 0,4-3 0,0-1 0,3-2 0,-3 0-515,-3 1 0,-5 1 0,-1-1 0,1 2 515,2 1 0,1 1 0,0 0 0,-3-2 0,2-2 0,-2-2 0,-1 0 0,1 0 0,2 1 0,6 2 0,1 0 0,2 0 0,0 0 0,2 0 0,-2-1 0,1 0 0,2 0 0,3 0 0,-3 0 0,2 0 0,4 0 0,-2-2 0,2 1 103,-12 3 1,-2 1-104,-7-4 0,-3-1 0,8 2 0,-3 0 0,3 1 18,10 1 1,2 2-1,1-1-18,-1-3 0,0-1 0,4 2 0,-3 2 0,2 2 1450,-8 4 1,-3 1-1451,-3 0 0,-2 2 0,15-1 0,-1 2 0,0-1 0,-2 1 0,-1-1 0,2 0 0,-10-2 0,1 1 0,-3 6 0,5 0 2661,-3-3-2661,3 11 832,29-14-832,5-2 2415,-5-5-2415,-3 0 141,1 0 1,8 0 0,11 0 0</inkml:trace>
  <inkml:trace contextRef="#ctx0" brushRef="#br3" timeOffset="831054">5769 3898 24575,'0'46'0,"0"0"0,0-3 0,0 3 0,0 2 0,-4 5 0,0 2 0,0 0 0,3-1 0,1 0 0,-2-4 0,-7 5 0,0-7 0,8 3 0,-5-27 0,6-32 0,0 9 0,0-15 0</inkml:trace>
  <inkml:trace contextRef="#ctx0" brushRef="#br3" timeOffset="831720">5696 4070 24575,'18'-56'0,"-1"5"0,9 22 0,3 3 0,11-14 0,-11 16 0,-1 2 0,6-3 0,10-4 0,-11 19 0,-2 2 0,-5 19 0,-5 40 0,-14-5 0,-4 3 0,-2 3 0,-6 2 0,-8 10 0,-8-4 0,-7-17 0,-3-6 0,7-9 0,1-3 0,-21 10 0,23-28 0,-9 6 0,8-12 0,23 24 0,25 20 0,2-12 0,3 2 0,-5-3 0,-2-1 0,18 18 0,-22-30 0,0-7 0,-4-6 0,5-2 0,-10-4 0,-2 0 0</inkml:trace>
  <inkml:trace contextRef="#ctx0" brushRef="#br3" timeOffset="832137">6303 4440 8191,'0'-15'0,"5"-2"5063,-4-4-5063,-6 4 2818,-2 1-2818,-13 10 1719,3 1-1719,-10 32 6784,5-4-6784,5 32 0,0-15 0,15-1 0,-2-15 0,23-8 0,-1-10 0,23-20 0,-21 9 0,8-23 0,-17 30 0,-1-5 0,-4 9 0,-1-1 0</inkml:trace>
  <inkml:trace contextRef="#ctx0" brushRef="#br3" timeOffset="832470">6450 4424 24575,'0'21'0,"0"9"0,0-3 0,5 0 0,15-34 0,7-11 0,11-9 0,-12 10 0,-2 26 0,-8 2 0,5 10 0,-10-10 0,-2-2 0</inkml:trace>
  <inkml:trace contextRef="#ctx0" brushRef="#br3" timeOffset="833539">6836 4388 24575,'6'-16'0,"-7"-4"0,-10 6 0,-14 4 0,6 3 0,-14 34 0,16 13 0,-8 21 0,14-7 0,8-20 0,9-14 0,4-14 0,10-1 0,10-18 0,11-20 0,-21-3 0,-3-6 0,2 1 0,-3-3-694,-8-10 1,-3 0 693,2 11 0,-2 2 0,-3-3 0,-4 17 0,-8 47 0,-4 5 0,8 16 0,2 13 0,2-2 0,-1 0 0,3-1 0,9 14 0,4-4 0,5-4 0,8-20 1387,-15-36-1387,13-9 0,-1-6 0,2-6 0,-5 8 0,-9 7 0,0 5 0,4 5 0,1-4 0,4-3 0,-8-22 0,-15-6 0,-10-3 0,17 14 0,17 14 0,17 11 0,3 14 0,-25 0 0,-5 6 0,-11-10 0,10-20 0,17-19 0,8 1 0,-1-10 0,-5 24 0,-17 4 0,-1 13 0,8-1 0,-6 7 0,8-7 0,-6 1 0,-4-8 0,5 4 0,0-10 0,6-1 0,-1-6 0,-9 6 0,-3 0 0</inkml:trace>
  <inkml:trace contextRef="#ctx0" brushRef="#br3" timeOffset="833737">7701 4283 24575,'0'36'0,"0"0"0,0-4 0,0 23 0,0-28 0,0 14 0,0-30 0,0-7 0</inkml:trace>
  <inkml:trace contextRef="#ctx0" brushRef="#br3" timeOffset="833887">7824 4116 24575,'-6'-11'0,"1"0"0,5 5 0,0 1 0</inkml:trace>
  <inkml:trace contextRef="#ctx0" brushRef="#br3" timeOffset="834321">7977 4297 24575,'35'0'0,"17"-9"0,7 7 0,2-6 0,-18 8 0,-43 31 0,-19-1 0,-11 17 0,5-13 0,32-5 0,5-15 0,4 4 0,-2-18 0</inkml:trace>
  <inkml:trace contextRef="#ctx0" brushRef="#br3" timeOffset="834920">8466 4363 24575,'6'-16'0,"8"-6"0,-12 9 0,-2 1 0,-7 7 0,-10 15 0,10-3 0,1 13 0,6-4 0,18 2 0,24 8 0,10-16 0,-14-1 0,1-3 0,24-19 0,-17 5 0,-15-11 0,-35 13 0,-3 2 0,-14 17 0,8 0 0,1 13 0,12-10 0,15-5 0,7-28 0,9-15 0,-15-8 0,-4-6 0,-2 9 0,-2 1 0,-2-7 0,-2 3 0,-4-2 0,0 28 0,-9 45 0,-3 24 0,0 6 0,-2 4 0,7-39 0,0-2 0,2-18 0,5-1 0</inkml:trace>
  <inkml:trace contextRef="#ctx0" brushRef="#br3" timeOffset="835987">9194 4088 24575,'0'-11'0,"-18"5"0,-12 26 0,-1-4 0,4 21 0,21-17 0,6 26 0,25-3 0,-10-10 0,2 0 0,20 8 0,-6-13 0,-25-10 0,-11-10 0,-23 8 0,-7-10 0,-5-5 0,10-7 0,18-4 0,2 4 0,10 1 0</inkml:trace>
  <inkml:trace contextRef="#ctx0" brushRef="#br3" timeOffset="836619">9429 4272 24575,'20'-24'0,"2"-1"0,-6 0 0,-3 5 0,-23 10 0,-1 5 0,-12 19 0,11-2 0,-5 13 0,15-4 0,-4-1 0,11-3 0,6-2 0,25 3 0,1-12 0,2-4 0,23 3 0,-25-7 0,-2-5 0,3-25 0,-24 7 0,-5-7 0,-21 17 0,-4 13 0,-3 21 0,12-1 0,-2 11 0,18-11 0,3-1 0,8-9 0,1-2 0,-5-6 0,-6 5 0,-5-4 0,-5 4 0</inkml:trace>
  <inkml:trace contextRef="#ctx0" brushRef="#br3" timeOffset="837735">9919 4178 24575,'18'12'0,"-10"-4"0,25 30 0,-22-13 0,10 11 0,-10-19 0,-4-22 0,18-41 0,-4-3 0,-6 16 0,-1 1 0,-2-7 0,6 14 0,-7 8 0,1 10 0,-3 0 0</inkml:trace>
  <inkml:trace contextRef="#ctx0" brushRef="#br3" timeOffset="838003">10380 4121 8191,'0'-16'0,"-14"5"5063,-1 20-5063,-1 0 2818,-1 15-2818,15-8 1719,-4 9-1719,15-7 6784,7 1-6784,15-13 0,-3-1 0,1-11 0,-13 0 0,-5-2 0,-7 4 0</inkml:trace>
  <inkml:trace contextRef="#ctx0" brushRef="#br3" timeOffset="838418">10492 3822 24575,'6'39'0,"-3"-5"0,-1 3 0,-1 19 0,-2 2 0,1-8 0,0-1 0,0-1 0,0-6 0,0-8 0,26-29 0,-1-10 0,24-12 0,-2 31 0,-14-3 0,2 17 0,-18-16 0,-2 0 0,3 7 0,-10-11 0,5 5 0</inkml:trace>
  <inkml:trace contextRef="#ctx0" brushRef="#br3" timeOffset="839820">11129 3938 8191,'-5'-21'0,"4"-5"5063,-13 23-5063,12-11 2818,-17 13-2818,12-8 1719,-12 7-1719,-4 13 6784,2 10-6784,4 23 0,-7 4 0,21-13 0,2 3 0,-3-4 0,2 1 0,10 6 0,7-2 0,17 9 0,3-11 0,-5-29 0,-10-2 0,2-15 0,-10 6 0,-1-6 0</inkml:trace>
  <inkml:trace contextRef="#ctx0" brushRef="#br3" timeOffset="840139">11309 3973 24575,'18'50'0,"0"0"0,0 9 0,-1 0 0,-1-12 0,-2-3 0,-4-6 0,-2-4 0,6 9 0,-13-33 0,15-18 0,1-16 0,0-10 0,1-5 0,-3 6 0,0 1 0,1-7 0,-3 5 0,-1 2 0,3 10 0,-8 10 0,8 0 0,-9 7 0,-1 5 0</inkml:trace>
  <inkml:trace contextRef="#ctx0" brushRef="#br3" timeOffset="883036">13170 3711 24575,'-17'3'0,"-16"9"0,1 2 0,-2 3 0,-2-2 0,-1 0-1417,-8 4 1,0 1 1416,4-4 0,-2 0 0,4 0 0,-4 1 0,0 0 0,-3-1 0,-1-1 0,0 2 0,-4 1 0,0 1 0,1-2 0,-12 3 0,3-2 0,9 1 0,7-2 898,6-3-898,-4-2 466,30-12-466,-5-5 0,5 4 0,5-4 0,2 5 0</inkml:trace>
  <inkml:trace contextRef="#ctx0" brushRef="#br3" timeOffset="883467">12073 3962 24575,'6'4'0,"-2"10"0,-18 19 0,10 14 0,-10-10 0,-2 2 0,6-6 0,1 0 0,-2 2 0,-1-3 0,-4 4 0,20-25 0,25-7 0,37-14 0,-3-2 0,2 0 0,-33 2 0,-13 5 0,-16 8 0,-5 0 0,-5 3 0,-2 0 0</inkml:trace>
  <inkml:trace contextRef="#ctx0" brushRef="#br3" timeOffset="923552">19728 16308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1T14:49:25.426"/>
    </inkml:context>
    <inkml:brush xml:id="br0">
      <inkml:brushProperty name="width" value="0.05292" units="cm"/>
      <inkml:brushProperty name="height" value="0.05292" units="cm"/>
      <inkml:brushProperty name="color" value="#00B0F0"/>
    </inkml:brush>
    <inkml:brush xml:id="br1">
      <inkml:brushProperty name="width" value="0.05292" units="cm"/>
      <inkml:brushProperty name="height" value="0.05292" units="cm"/>
      <inkml:brushProperty name="color" value="#92D050"/>
    </inkml:brush>
  </inkml:definitions>
  <inkml:trace contextRef="#ctx0" brushRef="#br0">1836 5401 24575,'-6'9'0,"1"11"0,5 12 0,9 6 0,6 14 0,5-16 0,5 2 0,0-25 0,7-22 0,14-17 0,-13-2 0,5-8-777,-2 2 1,5-5 0,4-2 0,0 0 776,-3 4 0,2 0 0,2-1 0,1-1 0,1-1-960,0-1 1,2-1 0,2-2 0,-1 1-1,0 1 1,-2 2 959,0 0 0,-1 2 0,-1 0 0,-1 2 0,0 1 0,6-5 0,-1 0 0,-1 3 0,-4 3-120,-6 3 0,-2 3 1,-1 0 119,1-1 0,0 1 0,-3 2 0,0 2 0,-3 2 0,21-16 0,-75 66 503,-2 7 0,-9 5 0,11-13 0</inkml:trace>
  <inkml:trace contextRef="#ctx0" brushRef="#br0" timeOffset="1733">1867 6862 24575,'0'20'0,"5"-7"0,14 15 0,0-20 0,10 4 0,-1-12 0,8-27 0,8-8 0,7-10-802,-17 11 0,2-3 1,1-3-1,2 0 802,-1 2 0,2-2 0,1 1 0,2-2 0,-1 1 0,3-3 0,1-1 0,1 0 0,-1 2 0,-3 2 0,0 0 0,-2 2 0,-1 2 0,0 2 0,9-8 0,-1 4 0,-7 6 0,7-2 0,-26 25 0,-35 37 0,-14 15 0,-2 1 0,4-2 0,5-8 0,0-1 0</inkml:trace>
  <inkml:trace contextRef="#ctx0" brushRef="#br0" timeOffset="2233">1838 7678 24575,'-6'15'0,"1"2"0,10 3 0,13-9 0,-4 3 0,9-13 0,9 4 0,1-19 0,5-10 0,2-2 0,3-5 0,3-3-1499,4-3 0,3-3 0,2-2 1,-3 1 1498,-6 3 0,-2-1 0,0 1 0,1 0 0,6-2 0,1 1 0,-1 1 0,-4 4-71,-6 4 0,-4 4 0,2 1 71,1 3 0,1 2 0,-4 1 0,-5-2 0,-3 5 0,22 2 0,-45 10 0,-18 23 0,-6 9 0,-21 17 0,19-18 0,-2 0 0</inkml:trace>
  <inkml:trace contextRef="#ctx0" brushRef="#br0" timeOffset="2619">1983 8723 24575,'42'16'0,"-10"-12"0,5-6 0,15-8 0,2-5-875,-2 0 0,3-4 875,-2-3 0,3-5 0,-2 0 0,-4 2 0,-2-1 0,1-1 0,7-8 0,1-2 0,-1 3 0,-7 6 0,0 2 0,-4 1 0,5-5 0,-6 5 141,8 6 1,-29 14-1,-18 5 1</inkml:trace>
  <inkml:trace contextRef="#ctx0" brushRef="#br0" timeOffset="15718">22511 4815 8191,'-11'0'0,"5"-5"5063,1-1-5063,10-9 2818,-4-1-2818,21 4 1719,-13-2-1719,28 13 6784,-13 11-6784,7 28 0,-15-3 0,-5 4 0,-8-5 0,-5 3 0,-3 14 0,-8-2 0,-11-11 0,-8-5 0,-1 0 0,-3-4 0,5-4 0,0-7 0,-11-8 0,27-8 0,5-8 0,9-10 0,-4 4 0,14 1 0,-2 6 0,13 5 0,28 15 0,-16-6 0,1 1 0,4 5 0,1 1 0,-3-7 0,-2 0 0,12 10 0,-23-18 0,-3 6 0</inkml:trace>
  <inkml:trace contextRef="#ctx0" brushRef="#br0" timeOffset="16368">23734 5322 24575,'0'16'0,"-5"-1"0,-1-9 0,-5-1 0,0-5 0,5-5 0,1-6 0,15-1 0,-3-4 0,9 10 0,-6 2 0,9 22 0,-3 20 0,-2 15 0,-18 6 0,-3-24 0,-12-11 0,8-13 0,1 0 0,-6-5 0,5-6 0,0-1 0,6-4 0</inkml:trace>
  <inkml:trace contextRef="#ctx0" brushRef="#br0" timeOffset="17950">25114 4745 24575,'4'-11'0,"2"5"0,5-4 0,0 9 0,4 5 0,1-1 0,-4 23 0,1-17 0,-11 27 0,2-8 0,-4 8 0,0-9 0,0-7 0,0-19 0,0-21 0,-6-9 0,-9-9 0,-15 2 0,6 21 0,-6-5 0,13 14 0,-4 0 0,0 11 0,4 11 0,1 14 0,9 23 0,14 5 0,-4-12 0,19-8 0,-11-27 0,10 1 0,-1-6 0,-3-1 0,8-14 0,-4-12 0,3-6 0,-1-1 0,-10 17 0,2 15 0,0 8 0,1-2 0,5-5 0,-1-11 0,-8 5 0,-3-6 0</inkml:trace>
  <inkml:trace contextRef="#ctx0" brushRef="#br0" timeOffset="18483">25375 4833 24575,'0'26'0,"0"2"0,0-11 0,9 4 0,3-4 0,14-6 0,-4-6 0,7-18 0,-8 3 0,-1-9 0,-5 7 0,-4 11 0,0 2 0,4 5 0,1-1 0,18-18 0,-15 5 0,11-32 0,-18 8 0,-3-5 0,-4-19 0,0-2 0,3 10 0,-1 3 0,-7-7 0,0 21 0,0 38 0,-1 21 0,2 11 0,3 5 0,1 3 0,1 9 0,-1-1 0,1-19 0,0-4 0,8 9 0,-13-26 0,4-14 0,-5 2 0,0-7 0</inkml:trace>
  <inkml:trace contextRef="#ctx0" brushRef="#br0" timeOffset="18800">25818 4790 24575,'40'-6'0,"0"1"0,-4 25 0,-6-6 0,-4 19 0,-5-16 0,-5 0 0,0-11 0,-1-1 0,10-11 0,-7-5 0,2-7 0,-16-11 0,-29-10 0,-6 6 0,0 17 0,-3 4 0,-24-8 0,-7 17 0,21 6 0,14 9 0,18 3 0,12-6 0</inkml:trace>
  <inkml:trace contextRef="#ctx0" brushRef="#br0" timeOffset="19285">26354 4855 24575,'-9'11'0,"-2"4"0,-6-13 0,7-5 0,34-14 0,-7 4 0,19-2 0,-21 15 0,6 15 0,-4 23 0,9 2 0,-16 24 0,-1-32 0,-9 9 0,-9-22 0,-3-4 0,1-9 0,2-6 0</inkml:trace>
  <inkml:trace contextRef="#ctx0" brushRef="#br0" timeOffset="20969">27852 4606 8191,'11'-5'0,"-5"-1"5063,-2-5-5063,-8-4 2818,2-1-2818,-12 5 1719,3 1-1719,-10 6 6784,-6 12-6784,3 3 0,-3 18 0,14 7 0,-4 2 0,15-3 0,-7-5 0,18-9 0,15-10 0,4-19 0,14-4 0,0-18 0,7 3 0,-13 9 0,-4 3 0,-20 24 0,-6 18 0,1 29 0,-7-14 0,0 7 0,0 1-2262,0 1 1,0 1 0,0 1 2261,0 1 0,0 1 0,0-4 0,1 10 0,-2-7 0,-17 6 0,0-38 0,-25-3 0,14-38 0,-5-32 0,14-1 0,14 15 0,1 1 0,-5-4 0,19 2 0,11 8 0,26-13 0,-1 3 3392,-6 10 0,0-1-3392,-11 7 0,-1 0 0,7-5 0,-3 0 0,4-7 0,-15 39 0,-15 8 0,-5 23 0,0-19 0,5-9 0,-4-1 0,4-5 0</inkml:trace>
  <inkml:trace contextRef="#ctx0" brushRef="#br0" timeOffset="21117">28205 4526 8191,'-4'-6'0,"2"11"0,-3-3 0,5 7 0</inkml:trace>
  <inkml:trace contextRef="#ctx0" brushRef="#br0" timeOffset="21417">28362 4735 24575,'0'34'0,"0"-6"0,0 5 0,0-42 0,19-5 0,-14-18 0,27 9 0,-23 18 0,29 14 0,-22 12 0,22 14 0,-24-7 0,0-4 0,-9-20 0</inkml:trace>
  <inkml:trace contextRef="#ctx0" brushRef="#br0" timeOffset="21734">28727 4683 24575,'0'29'0,"0"8"0,0-8 0,5 0 0,-4-28 0,4 3 0,-5-9 0</inkml:trace>
  <inkml:trace contextRef="#ctx0" brushRef="#br0" timeOffset="21885">28782 4409 24575,'-11'-6'0,"5"1"0,2 5 0</inkml:trace>
  <inkml:trace contextRef="#ctx0" brushRef="#br0" timeOffset="22751">29725 4700 24575,'0'11'0,"-9"-1"0,-3 1 0,-8-5 0,-6 5 0,14-19 0,15-2 0,10-3 0,25-6 0,-7 17 0,1 22 0,-3 38 0,-19-2 0,-11-18 0,-4-1 0,-8 0 0,-9-9 0,11-11 0,7-13 0</inkml:trace>
  <inkml:trace contextRef="#ctx0" brushRef="#br0" timeOffset="23349">30787 4255 24575,'0'19'0,"0"16"0,0-1 0,0 2 0,0 19 0,6 8 0,-4-34 0,4-13 0,-1-1 0,-4-9 0,4-1 0</inkml:trace>
  <inkml:trace contextRef="#ctx0" brushRef="#br0" timeOffset="25515">21835 5777 8191,'-6'4'0,"1"24"5007,11 1-5007,-4 19 2825,18-6-2825,-7-3 863,5-9 0,4 1-863,0 2 0,5 0 0,6-3 0,6 0 0,-1-2 0,4 4 0,3-3 1330,5-8 0,6-3 0,-3-2-1330,-4-2 0,1-3 0,8-4 0,5-3 0,-1-1-405,-8 3 0,-1-1 0,3-3 405,-4-5 0,4-3 0,0 0 0,-3 2 0,5 2 0,-2 3 0,0-5-942,1-7 1,-1-3-1,-1 1 942,-7 7 0,-2 1 0,4-2 0,1-3 0,4-3 0,2 0 0,0 1 0,2 1 0,2 1 0,0 1 0,4-1 0,-3 1 0,3-1 0,1 1 0,0 0 0,-1 2 0,-3 1 0,0 1 0,-1 1 0,-1 0 0,-2 0 0,3 0 0,-1 1 0,-3 0 0,-1 0 0,12 3 0,-3 0 0,-5 0 0,-1 0 0,-1 0-334,-9 0 0,1-1 0,1 2 334,2 3 0,0 3 0,2 1 0,-4 0 0,2 2 0,1 1 0,-3 1 0,5 3 0,-3 2 0,0 2 61,0 3 0,-1 0 1,-5 1-62,2 4 0,-4 0 0,5 3 0,-4 0 494,-15-9 0,-2-1-494,2 3 0,-4-3 2860,-1-2-2860,-15-3 1323,3-9-1323,-6-10 2523,25-37-2523,-10 7 0,4-4 0,2 4 0,6-1 0,1 0-961,4 0 1,3 2 0,0 2 960,-2 4 0,0 3 0,0 2 0,1 4 0,0 2 0,-1 2-305,8 0 0,1 1 305,-3 2 0,4 0 0,1 0 0,8 0 0,2 1 0,3 1-483,-8 3 1,3 1-1,0 0 1,1-1 482,3-1 0,1 0 0,0 1 0,-4 1-919,8 3 0,-4 3 0,0-3 919,-5-6 0,-1-2 0,-2 3 0,6 5 0,-1 1 201,-8-6 0,2-3 0,2 2-201,6 3 0,1 0 0,2-1 0,-10-1 0,1-1 0,0-1 0,0-1 0,2-1 0,0-2 0,-1 0 0,-3 3 0,5 1 0,-3 2 0,2-3 0,-9-5 0,2-3 0,0 0 0,-2 2 0,9 0 0,-1 2 0,1-2 0,-10-1 0,1-2 0,1 0 0,-2-1 0,13-5 0,-1-1 0,-4 0 0,-14 7 0,-2-1 0,-3 0 0,13-9 0,-4-2 0,-16 4 0,-1-2 114,5-8 0,-1-3-114,-2-2 0,-3-1 0,-3 0 0,-3 1 0,-2 6 0,-4 3 0,-6-2 1684,1 6-1684,-13 12 3319,-27-9-3319,-4 12 0,-2 0 0,9 14 0</inkml:trace>
  <inkml:trace contextRef="#ctx0" brushRef="#br0" timeOffset="27652">26013 7520 8191,'0'-10'0,"0"-10"5063,0-6-5063,0 3 2818,-4-9-2818,-10 6 1719,-4 2-1719,-6-2 6784,4 19-6784,-14 13 0,7 15 0,-7 30 0,19 9 0,7 0 0,8-13 0,0-11 0,0-4 0,0 3 0,4-8 0,4-3 0,-2-12 0,0-2 0,-6-5 0</inkml:trace>
  <inkml:trace contextRef="#ctx0" brushRef="#br0" timeOffset="28533">25811 7491 9377,'-6'-5'0,"2"20"5118,4 11-5118,0 39 0,0-3 1079,4-26 1,2 1-1080,-4 19 0,8 0 0,-2-8 1633,-5-1-1633,5-16 5723,-8-15-5723,0-22 0,0-44 0,0 1 282,-1-3 1,2-2-283,6 12 0,1 0 0,0-12 0,3 2 0,3 14 0,2 4 0,21-20 0,-12 26 0,5 14 0,-14 8 0,-1 6 0,0 9 0,-3-1 0,-2 11 0,-5 5 0,-20 26 0,-8 0 0,-8 7 0,-2-20 0,9-11 0,3-15 0,7 3 0,16 10 0,15-2 0,15 10 0,9-7 0,0-16 0,-9 4 0,-4-13 0,-21-5 0,2 4 0,-9-4 0</inkml:trace>
  <inkml:trace contextRef="#ctx0" brushRef="#br0" timeOffset="28884">26421 7307 8191,'-26'-10'0,"2"-8"5063,13 16-5063,3-3 0,3 56 0,5-16 0,0 4 267,0 4 0,0 4 0,0 0-267,0 18 0,0 1 0,4-18 0,1 0 0,-1-1 0,-3 14 0,1-2 0,10 5 0,0-2 526,-11-16 1,0-3-527,5-6 0,-1-5 5456,-5 0-5456,-5-26 0,-14-7 0,9-1 0,-8-4 0</inkml:trace>
  <inkml:trace contextRef="#ctx0" brushRef="#br0" timeOffset="29032">26214 7946 8191,'26'-14'0,"-7"-6"5063,32-5-5063,-11-3 0,-13 12 0,-5 3 0</inkml:trace>
  <inkml:trace contextRef="#ctx0" brushRef="#br0" timeOffset="29217">26632 7805 24575,'-6'0'0,"1"0"0</inkml:trace>
  <inkml:trace contextRef="#ctx0" brushRef="#br0" timeOffset="30232">27126 7256 8191,'-13'-11'0,"1"-3"5063,-3 13-5063,8-9 2818,-7 9-2818,13 5 1719,-10 25-1719,9 4 0,2 7 0,-3 19 0,0 4 2324,3-4 0,0 0-2324,0 5 0,0-3 0,0-23 0,0-3 0,5 26 0,-4-26 0,4-3 0,-10-25 0,-12-7 0,9-2 0,-7-7 0</inkml:trace>
  <inkml:trace contextRef="#ctx0" brushRef="#br0" timeOffset="30465">26955 7783 8191,'22'-30'0,"21"-8"1935,-4 11 0,2 0-1935,-7 6 0,-1 2 1473,3-3 1,-4 7-1474,-12 15 1860,0 16-1860,-18 3 6327,4 5-6327,-2-13 345,2-1 0,0-4 0,-1-1 0</inkml:trace>
  <inkml:trace contextRef="#ctx0" brushRef="#br0" timeOffset="30633">27445 7433 24575,'-10'-6'0,"-1"-3"0,-4 8 0,8-4 0,-3 5 0</inkml:trace>
  <inkml:trace contextRef="#ctx0" brushRef="#br0" timeOffset="30849">27495 7190 24575,'-6'41'0,"0"-1"0,0 3 0,2 1 0,3 4 0,2-1-1060,-1-1 0,0-1 1060,0-8 0,0-1 0,0 11 0,0-3 0,0 6 0,0 1 0,0-47 0</inkml:trace>
  <inkml:trace contextRef="#ctx0" brushRef="#br0" timeOffset="31018">27453 7597 24575,'5'-6'0,"13"-3"0,13-5 0,14-7 0,0-1 0,-19 8 0,-7 7 0</inkml:trace>
  <inkml:trace contextRef="#ctx0" brushRef="#br0" timeOffset="31334">28940 6879 24575,'11'-16'0,"20"8"0,-37 47 0,25 16 0,-13-6 0,-3 4-645,-4 2 1,0 2 644,6-9 0,2 2 0,0-1 0,-1-3 0,1-1 0,2 0 0,3-1 0,4-1 0,1-4 0,8 0 0,1-7 0,16 3 78,-13-29 1,-18-6 0,-1 0-1</inkml:trace>
  <inkml:trace contextRef="#ctx0" brushRef="#br0" timeOffset="31617">29528 6933 9462,'17'39'0,"3"-13"0,4 1 2558,14 21 1,3 1-2559,-5-13 0,-1-2 1310,-2 0 1,-4-6-1311,-6-9 0,-17-15 0,-1-4 0</inkml:trace>
  <inkml:trace contextRef="#ctx0" brushRef="#br0" timeOffset="31800">29790 7037 24575,'-30'27'0,"1"1"0,1-3 0,1-1 0,-23 18 0,19-15 0,7-9 0,18-12 0,1-2 0</inkml:trace>
  <inkml:trace contextRef="#ctx0" brushRef="#br0" timeOffset="32400">30105 6748 24575,'-6'21'0,"4"15"0,-4 4 0,5-1 0,2 3 0,-1-2 0,0-1 0,0 2 0,0-3 0,0 13 0,0-27 0,0-18 0,0-1 0</inkml:trace>
  <inkml:trace contextRef="#ctx0" brushRef="#br0" timeOffset="33100">30034 7025 24575,'33'-25'0,"-9"13"0,10-1 0,-14 13 0,9 17 0,-9 5 0,-1 18 0,-13-12 0,-11-4 0,4-28 0,-4 2 0,18-31 0,5-4 0,3 4 0,-1 6 0,-3 13 0,1 2 0,-4-8 0,6 8 0,-18-2 0,-27 56 0,17-27 0,-13 11 0,2 1 0,17-6 0,-4-5 0,19 7 0,4-15 0,8 0 0,-3-9 0,-12-13 0,4 12 0,-7-17 0,8 17 0,-4-2 0,5 5 0,9 4 0,7-5 0,0 0 0,-7-5 0,-5 4 0,-4-9 0,1 9 0,-7-4 0,-5 5 0</inkml:trace>
  <inkml:trace contextRef="#ctx0" brushRef="#br0" timeOffset="33268">30582 6817 24575,'0'4'0,"0"-7"0,0 13 0</inkml:trace>
  <inkml:trace contextRef="#ctx0" brushRef="#br0" timeOffset="33483">30687 7017 24575,'46'-22'0,"-10"7"0,-10 9 0,-7 6 0,-2 0 0,-1 0 0,-1 0 0,-9 0 0,-1 0 0</inkml:trace>
  <inkml:trace contextRef="#ctx0" brushRef="#br0" timeOffset="34149">31096 6856 24575,'0'10'0,"-22"-4"0,8-1 0,19-20 0,11 11 0,27-11 0,-16 34 0,-10 11 0,-10 12 0,0 2 0,-21-12 0,1-16 0,-3-5 0,7-11 0</inkml:trace>
  <inkml:trace contextRef="#ctx0" brushRef="#br0" timeOffset="35183">31550 6559 8191,'-18'18'0,"8"-4"5063,4 15-5063,6-8 2818,12 4-2818,1-13 1719,28 1-1719,-5-33 0,20 0 0,-10-18 3392,-16 17 0,-1 2-3392,3-6 0,3 3 0,-29 22 0,-1 10 0,5 22 0,-8 12 0,-2 8 0,0-8 0,0 1 0,-2 1 0,1 1 0,-2-1 0,-2-1 0,-6 15 0,-4-10 0,-8-12 0,-2-26 0,-16-32 0,11-11 0,11 0 0,2-6 0,7-7 0,3 1 0,-1-11 0,8 4 0</inkml:trace>
  <inkml:trace contextRef="#ctx0" brushRef="#br0" timeOffset="35834">32237 6345 24575,'0'50'0,"0"0"0,1 6 0,-2 2 0,-4 1 0,0-3 0,4-13 0,-1-5 0,-8 10 0,10-47 0,9-23 0,-7-7 0,19-14 0,-17 18 0,17 6 0,-14 13 0,9 1 0,-1 5 0,-4 0 0,6 9 0,-1-2 0,-3 4 0,12-7 0,-8-4 0,6-9 0,-1-2 0,-9-1 0,4-1 0,-6 11 0,4-3 0,-3 5 0,3 0 0,0 0 0,11-6 0,2 0 0,-2-1 0,-6 2 0,-9 5 0,-5-5 0,-2 4 0,-4-4 0</inkml:trace>
  <inkml:trace contextRef="#ctx0" brushRef="#br0" timeOffset="36149">32826 5935 8191,'5'-11'0,"1"1"5063,13 21-5063,17 30 0,-1 9 0,0 11-556,-14-6 1,-3 5 0,1-1 555,4-3 0,1 0 0,-5 0 0,-8 1 0,-5 0 0,-1-5 1070,3-4 1,-4-4-1071,-11-3 0,-6-1 2386,-1-8 0,-7-3-2386,-16-2 0,-3-6 0,-2 2 0,-8-13 0</inkml:trace>
  <inkml:trace contextRef="#ctx0" brushRef="#br0" timeOffset="37066">28577 9194 8191,'-14'-18'0,"6"7"5063,-26 5-5063,7 24 2818,0-4-2818,8 24 1719,20-15-1719,12 11 6784,22-6-6784,-4 0 0,-2-1 0,-24-3 0,-16-6 0,-35 3 0,-6-4 0,-8-7 0,16-6 0,25-14 0,14 3 0,5-3 0</inkml:trace>
  <inkml:trace contextRef="#ctx0" brushRef="#br0" timeOffset="37916">28746 9206 24575,'-17'42'0,"7"-4"0,4-8 0,20-10 0,7 0 0,7-14 0,18-32 0,-9 1 0,-1-10 0,-7 6 0,-23 17 0,0-4 0,-1 15 0,5 8 0,10 14 0,2-3 0,3 5 0,-8-15 0,0 1 0,-2-9 0,-8-14 0,2 1 0,-22-17 0,4 8 0,-11-2 0,3 8 0,8 1 0,10 4 0,10 5 0,10 1 0,10 20 0,18-3 0,-12 10 0,4-7 0,-31-28 0,4-4 0,-6-14 0,11 5 0,6 7 0,-2 5 0,6-1 0,-18 7 0,-1 4 0</inkml:trace>
  <inkml:trace contextRef="#ctx0" brushRef="#br0" timeOffset="38231">29542 9065 24575,'23'-35'0,"-6"8"0,-39 7 0,-1 22 0,-11 3 0,0 7 0,-5 32 0,12-13 0,5 3 0,23 19 0,19-5 0,26-30 0,18-8 0,-5-14 0,4-5-254,-2-3 1,-1 0 0,-5 3 0,-4 0 0,-18-2-1,-1 0 1</inkml:trace>
  <inkml:trace contextRef="#ctx0" brushRef="#br0" timeOffset="40365">20329 5233 24575,'24'-12'0,"8"-7"0,6-9 0,4-5 0,-9 6 0,4-2-995,13-5 1,8-3 0,-4 1 994,-13 10 0,-3 0 0,1 2 0,2 0 0,1 0 0,-5 3 0,-1 1 0,-9 5 0,-13 9 0</inkml:trace>
  <inkml:trace contextRef="#ctx0" brushRef="#br0" timeOffset="40549">20814 4991 24575,'15'46'0,"-1"19"0,1-30 0,2 2 0,-5 13 0,0 1-809,2-14 1,-1 0 808,-6 4 0,-2-1 0,5 24 0,-16-18 0,-3-2 0,6 3 0,-12 11 0</inkml:trace>
  <inkml:trace contextRef="#ctx0" brushRef="#br0" timeOffset="40750">20669 5840 8191,'24'-9'0,"4"-8"1843,10 1 1,4-5-1844,-4-6 0,3-4-500,11-5 0,6-3 1,-4 2 499,-17 10 0,-3 0 0,1 1 0,12-7 0,1 0 0,-7 7 539,3 0 1,-26 18 0,-13 8 0</inkml:trace>
  <inkml:trace contextRef="#ctx0" brushRef="#br0" timeOffset="41650">21094 11996 8191,'21'-20'0,"14"-7"1836,-8 1 0,3-2-1836,7-2 0,5 0 0,10-4 0,7-2 0,-6 5 0,3-2 0,1 2 0,-1 4 0,-1 3 0,0-1 0,-4 1 0,0 0 0,-6 4 0,-1 2 0,-9 6 0,-13 7 0</inkml:trace>
  <inkml:trace contextRef="#ctx0" brushRef="#br0" timeOffset="41866">21659 11783 8191,'-17'48'0,"9"9"1664,1-15 1,3 2-1665,8-5 0,2-3 2988,-3 22-2988,7-20 479,-10-5 1,0-21 0,0 2 0</inkml:trace>
  <inkml:trace contextRef="#ctx0" brushRef="#br0" timeOffset="42050">21773 11744 24575,'0'39'0,"6"9"0,-5 11 0,5-8 0,3 4 0,-7-8 0,6 10 0,-23-4 0,12-14 0,-12-19 0</inkml:trace>
  <inkml:trace contextRef="#ctx0" brushRef="#br0" timeOffset="42283">21491 12454 24575,'36'-20'0,"-2"4"0,5-4 0,14-16 0,3-2-1755,-2 7 0,0 2 1755,-4-3 0,-5 5 0,1 8 274,-18 5 0,-17 12 1,-1-4-1</inkml:trace>
  <inkml:trace contextRef="#ctx0" brushRef="#br0" timeOffset="43283">23277 12067 8191,'-5'-6'0,"4"-8"5063,-4-2-5063,22-10 2818,-4 3-2818,16 8 1719,-7 22-1719,-9 23 0,-3 32 0,-25 0 3002,10-25 0,-3-1-3002,-25 15-308,7-9 308,-12-4 0,-6-15 0,3-1 0,7-14 0,19-16 768,10 0-768,15-12 320,6 9-320,19 18 0,-7-3 0,13 19 0,-18-9 0,5 2 0,-7-8 0,7 11 0,-14-16 0,3 9 0</inkml:trace>
  <inkml:trace contextRef="#ctx0" brushRef="#br0" timeOffset="43616">23697 12390 24575,'19'34'0,"1"-3"0,-19-1 0,-5-5 0,-8 2 0,-8-9 0,-1-10 0,5-2 0,10-6 0,9 14 0,3-1 0,0 13 0,-6-9 0,0-7 0,0-5 0</inkml:trace>
  <inkml:trace contextRef="#ctx0" brushRef="#br0" timeOffset="44935">25244 11785 24575,'-10'-5'0,"-1"4"0,-9 3 0,-10 18 0,6 16 0,3 8 0,6-6 0,2 2 0,-3 15 0,7-3 0,23 2 0,-6-22 0,12-24 0,-9-4 0,4-13 0,3-8 0,1-14 0,-2 8 0,-10 13 0,3 12 0,-4 14 0,9-10 0,2-11 0,0-7 0,-2 0 0,-9 8 0,-1 10 0,0 0 0,5 5 0,2-10 0,3 5 0,1-6 0,-5 0 0,9 5 0,-8 1 0,3 0 0,9-1 0,-3-19 0,12-8 0,-19-6 0,8-17 0,-20-11 0,9 0 0,0-5 0,-10 8 0,1 3 0,6 12 0,-5 9 0,-13 18 0,7 39 0,4 17 0,-3 1 0,4 1 0,5 3 0,3-2 0,-3-12 0,0-4 0,8 10 0</inkml:trace>
  <inkml:trace contextRef="#ctx0" brushRef="#br0" timeOffset="45101">25618 11895 8191,'19'-18'0,"11"-3"5063,22-4-5063,12 10 0,-21 7 0,-9 8 0</inkml:trace>
  <inkml:trace contextRef="#ctx0" brushRef="#br0" timeOffset="45499">25977 11875 24575,'-14'17'0,"-2"-7"0,15 4 0,-4-3 0,14 5 0,-2-5 0,13-7 0,-4-4 0,8-17 0,-7 3 0,-21-19 0,-30 12 0,-2 7 0,-14 5 0,37 9 0,-1 0 0</inkml:trace>
  <inkml:trace contextRef="#ctx0" brushRef="#br0" timeOffset="45984">27312 11663 12072,'-32'25'0,"13"16"2335,-3-4 0,1 4-2335,6 7 0,3-1 0,2-9 0,1-2 441,-3 1 0,3-6 0,8-10 0,-6-7 0</inkml:trace>
  <inkml:trace contextRef="#ctx0" brushRef="#br0" timeOffset="47031">27872 11487 8191,'21'0'0,"7"0"5063,5-15-5063,19-1 2818,-16-2-2818,7-9 1719,-31 14-1719,-1-13 6784,-29 8-6784,4 6 0,-16 6 0,14 11 0,-5 10 0,7 20 0,2 19 0,12 7 0,7-12 0,10-16 0,1-18 0,-1-9 0,-6-1 0,-6-5 0</inkml:trace>
  <inkml:trace contextRef="#ctx0" brushRef="#br0" timeOffset="47382">28191 11435 24575,'0'40'0,"0"-1"0,0 2 0,0-13 0,8-35 0,15-24 0,0-8 0,10 8 0,-17 25 0,4 6 0,-7 18 0,11 9 0,-10 1 0,0 0 0,-5-17 0,-7-5 0,2-2 0</inkml:trace>
  <inkml:trace contextRef="#ctx0" brushRef="#br0" timeOffset="47600">28536 11043 24575,'-10'31'0,"8"1"0,1 4 0,-4 4 0,0 2 0,4 16 0,2 1 0,-1-9 0,0-4 0,0-9 0,0-4 0,0 16 0,0-39 0,0-5 0</inkml:trace>
  <inkml:trace contextRef="#ctx0" brushRef="#br0" timeOffset="48483">28510 11435 24575,'18'-23'0,"5"7"0,9 10 0,25 21 0,-16 8 0,7 14 0,-20-8 0,-21-1 0,8-31 0,-7 1 0,25-29 0,-12 12 0,8-1 0,-13 25 0,-6 2 0,-4 8 0,4-4 0,0-1 0,7 1 0,4-5 0,4-14 0,-13 0 0,1-15 0,-13 7 0,-15-11 0,-7 8 0,-7 2 0,22 6 0,35 1 0,37 3 0,-18 14 0,0 5 0,-11 2 0,-4 5 0,4 20 0,-8 6 0,-17-1 0,-5 1 0,0 4 0,-2-2 0,-4 16 0,0-23 0,-5-34 0,-1-2 0,0-13 0,1-19 0,4-6 0,2-5 0,4 0 0,1-4 0,1-5 0,1-4 0,3 3 0,11-2 0,1 3 0,-3-3 0,0 6 0,15 7 0,-20 37 0,-9 29 0,-1-3 0,-15 14 0,-2-18 0,0-10 0,3-6 0</inkml:trace>
  <inkml:trace contextRef="#ctx0" brushRef="#br0" timeOffset="48799">29536 11315 24575,'23'0'0,"-9"0"0,13 0 0,-9-9 0,5-2 0,-5-1 0,-6 26 0,-7 26 0,-5 17 0,-9-10 0,-19-11 0,7-28 0,-11 1 0,26-9 0,1 0 0</inkml:trace>
  <inkml:trace contextRef="#ctx0" brushRef="#br0" timeOffset="49366">30309 11298 9755,'0'11'0,"-5"0"5107,-5-5-5107,-6-2 2573,14-8-2573,0 2 1509,22-2-1509,-5 38 5631,-3-9-5631,-5 10 0,-6 2 0,-27 18 0,-2-1 0,-21-14 0,23-25 0,9-6 0</inkml:trace>
  <inkml:trace contextRef="#ctx0" brushRef="#br0" timeOffset="50349">31058 10816 24575,'0'65'0,"0"-23"0,0 2 0,0 5 0,0 0 0,0-6 0,0-4 0,0 11 0,0-30 0,0-14 0,0-1 0</inkml:trace>
  <inkml:trace contextRef="#ctx0" brushRef="#br0" timeOffset="53767">26651 13767 24575,'38'0'0,"2"-3"0,7-4 0,-5-2 0,4-2 0,5-2-1445,3 0 0,4-1 0,3-1 0,3 0 1445,-3 0 0,3 0 0,1 0 0,1-1 0,-4 2-739,-6 1 0,-2 0 1,0 0-1,-1 1 1,0 1 738,13 0 0,1 2 0,-3 1 0,-7-1 0,-7-2 0,-6-1 0,-2 4 924,6 6 0,-8-1-924,-3-14 0,-43 17 0,-27 0 2318,-31 0-2318,16-13 5307,3-9-5307,21-1 0,31-9 0,6 19 0,20-1 0,-1 15 0,13 14 0,-17-1 0,0 9 0,-22-11 0,-1 8 0,-16 1 0,-11 13 0,1-8 0,-1 0 0,-19 24 0,18-23 0,2-3 0,3-1 0,5-11 0</inkml:trace>
  <inkml:trace contextRef="#ctx0" brushRef="#br0" timeOffset="54499">28371 14584 24575,'-38'9'0,"0"-1"0,-19 7 0,10 16 0,40 5 0,18-2 0,10-6 0,4 0 0,7 14 0,8-1 0,-32-11 0,-2-14 0,-13 4 0,6-9 0,-27 13 0,13-10 0,-14-4 0,19-5 0,5-10 0</inkml:trace>
  <inkml:trace contextRef="#ctx0" brushRef="#br0" timeOffset="55015">28639 14678 24575,'-6'41'0,"5"-5"0,-5-20 0,1-1 0,8-4 0,-1-5 0,8-1 0,18-24 0,-3-6 0,9-16 0,-10 8 0,-14 4 0,-4 13 0,-6 1 0,-5 4 0,-6-1 0,13 1 0,5 3 0,20 8 0,1 11 0,-11 0 0,-2 5 0,-13-6 0,2 1 0,-4 0 0,-4-5 0,2-18 0,4-11 0,20-28 0,18 5 0,-2 5 0,-7 19 0,-22 15 0</inkml:trace>
  <inkml:trace contextRef="#ctx0" brushRef="#br0" timeOffset="55333">29394 14413 24575,'2'-16'0,"-4"5"0,-13 7 0,-1 4 0,-28 32 0,8-2 0,-2 25 0,19-12 0,28-7 0,20-10 0,28-21 0,-12-10 0,4-7 0,-6-1 0,2-2 0,-3 0-387,6-4 0,-3 1 387,0-1 0,-8 3 0,-18 6 0,-15 5 0</inkml:trace>
  <inkml:trace contextRef="#ctx0" brushRef="#br0" timeOffset="67815">22967 11858 8191,'-17'0'0,"2"0"5063,4 0-5063,5 22 2818,1 26-2818,2-6 0,-2 9 0,2 2 0,1 5 0,2 3 0,-1 4-2,-1-13 0,-1 4 0,1 1 1,-1 1-1,1-2 2,2 11 0,0-2 0,0 0 0,0-1 0,0-4 0,0 0 0,0-3 0,0-3 0,0 1 0,0-3 0,0-4 0,0 5 0,0-9 5928,5-3-5928,-4-7 0,4-19 0,-5-4 0,5-5 0,5 3 2584,7-7-2584,11 2 0,5-7 0,6-5 0,10-1 0,6-2 0,0-1 0,4-1 0,1-1-477,-13 2 1,1 0 0,1 0-1,2 0 477,6-2 0,3-1 0,0 1 0,-2 1 0,6-2 0,-3 1 0,4-1 0,-4 0 0,2 0 0,1-1 0,-1 2 0,-7 1 0,-1 2 0,1 0 0,1-1-451,-5 0 0,1-1 1,1-1-1,0 1 1,0 1 450,-1 1 0,1 0 0,-1 0 0,-1 2 0,-1 0 0,16-2 0,-3 2 0,1-1 0,-11 1 0,1-2 0,0 2 0,-2 1-492,4 2 1,-1 1 0,1-1 491,-8-1 0,2-2 0,0 0 0,-1 1 0,15-1 0,-1 0 0,-2 0 0,-8 0 0,-2 0 0,1 0-876,0 0 0,1 0 1,-1-1 875,-8 1 0,-1-1 0,4 1 0,8-2 0,4 0 0,4 0 0,-2 0 0,1 1 0,0 1 0,2-1 0,2 0 0,-12 1 0,2-1 0,2 0 0,0 0 0,-1 0 0,-1 1 0,6-2 0,-1 1 0,-1-1 0,-2 1 0,-1 0-345,2-1 1,-1-1 0,-3 1 0,-1 0 344,7-3 0,-3 0 0,-4 1 0,4-1 0,0 0 114,-11 2 0,2-2 0,2 1-114,4-1 0,2 0 0,4-1-593,-11 2 1,4-1-1,1-1 1,-1 2-1,-2 1 593,-1 2 0,-3 3 0,0-1 0,1-1 0,7-5 0,2-2 0,-2 0 0,-5 6 206,14 7 0,-5 1-206,-17-7 0,0-4 0,4 3 0,-1 7 0,4 4 0,2 0 0,-2-3 0,13-5 0,0-3 0,2 2 0,-4 4 0,2 1 0,1 0 0,-5-2 0,2-6 0,-3-2 0,-2 2 0,-2 6 0,0 1 0,-5-3 0,6-14 0,0-2 435,-6 12 1,4 3 0,-1-3-436,-4-6 0,0-2 0,1 1 0,8 0 0,3 1 0,-5 1 0,7-4 0,-5 1 0,-15 2 0,-5 2 1027,8 3-1027,-3-9 5433,-3 5-5433,-5-5 2576,-5-8-2576,-14 16 1503,-6-13-1503,10-1 0,-6-29 0,-1 14 0,2-4 0,0-17 0,-1-4-1016,-3 18 1,-1-2-1,1 1 1016,0 6 0,0 1 0,0-2 0,0-9 0,-1-3 0,1 3-558,-1 6 1,1 2 0,0-3 557,-1-11 0,0-2 0,-3 1 0,-2 5 0,-2 2 0,-1 4 0,5-5 0,-4 5 0,-13 13 0,0 8 0,8 13 0,-30 0 0,16 9 0,-27-8 2754,11 13-2754,-7-4 1965,-7 6-1965,-3 5 0,-7 1 0,4-1 0,-4-1 0,-3 2-577,6 0 1,-3 1-1,-1 0 1,-2 0 576,6-1 0,-2 1 0,-1 0 0,1 0 0,3 1-912,0 1 0,2 0 0,1 0 0,0 0 912,-2 1 0,0-1 0,0 1 0,4-2 0,-2 0 0,3-2 0,-5 2 0,-6 3 0,-6 1 0,-2 1 0,-2-2 0,6-3 0,-2-1 0,-2-1 0,-1 1 0,-3 1-547,9 1 1,-2 0 0,-1 1 0,-2 1-1,0-1 1,-1 0 0,0 0 546,5-2 0,-2 1 0,0-1 0,-1 0 0,0-1 0,1 1 0,2 0 0,2-1 0,-7 1 0,3 1 0,1-1 0,0 0 0,0 0 0,-3 0 0,2 0 0,-2 1 0,-1-1 0,-1 1 0,2-1 0,1 1 0,4-1 0,-8 2 0,5-1 0,0 0 0,0 1 0,-2 0 0,10-2 0,-2 1 0,0 0 0,-1-1 0,0 1 0,1 0 0,0 0 0,-7 1 0,-1 0 0,0 0 0,2 0 0,1 1 0,2-1 0,1 0 0,3 1 0,2-1 0,-2 1 0,-1 0 0,1 1 0,-2-1 0,-1 1 0,1 1 0,1-1 0,2 1-369,1 0 1,3 1-1,1 0 1,0 0 0,-3 0 368,-7 1 0,-3 0 0,0 0 0,1 0 0,1 0 0,6 0 0,1 0 0,1 0 0,1-2 0,3-1 0,-14 0 0,4-3 0,2 1 0,6 5 0,1 1 0,3-5-134,-4-9 1,2 0 133,2 16 0,1-1 1079,0-14 0,0-1-1079,-7 11 0,0 2 0,8-9 0,0-1 0,-3 2 0,2-1 0,-11 3 3842,19-9-3842,17 6 3034,0-5-3034,0 10 2853,-1-5-2853,1 0 0,4 4 0,-12-9 0,1 10 0,-13-4 0,-16 9 0,13-7 0,7 2 0,-1 1 0,-22 0 0,20 1 0,0 0 0,1-3 0,1-1 0,-21 2 0,3 5 0,21-14 0,-2-1 0,-27 7 0,9-12 0,1-2 0,7 4 0,-2-8 0</inkml:trace>
  <inkml:trace contextRef="#ctx0" brushRef="#br0" timeOffset="74689">11555 5163 8191,'-2'-5'0,"3"4"5063,10 1-5063,-5 10 2818,8 8-2818,-6 12 1719,16 8-1719,-2 3 6784,-1-10-6784,-1-3 0,-9-21 0,5-4 0,11-25 0,16-18-2061,-6 8 0,5-2 2061,5-7 0,7-3 0,-9 11 0,5-1 0,3-1 0,-1 0-496,1 0 0,1 0 0,0 0 0,2 0 496,-6 6 0,1 0 0,2 0 0,-2 1 0,-2 3 0,1-1 0,-1 2 0,-3 2 0,-3 3 0,16-7 0,-9 8 0,-1 6 0,-59 21 0,-7 3 0,-7 5 0,7-8 0</inkml:trace>
  <inkml:trace contextRef="#ctx0" brushRef="#br0" timeOffset="78865">9168 6334 8191,'5'3'0,"5"12"5063,5 25-5063,-4-8 2818,3 6-2818,-12-22 1719,9-1-1719,-5-4 6784,9-5-6784,9-1 0,4-25 0,22-15 0,-19 4 0,4-7 0,1 0 0,7-1 0,3 0 0,1-1 0,-7 6 0,1-1 0,0 0 0,-1 3 0,6-2 0,-1 3 0,-3 5 0,-1 2 0,-6 6 0,3 5 0,-27 13 0,-7 0 0</inkml:trace>
  <inkml:trace contextRef="#ctx0" brushRef="#br0" timeOffset="81914">8930 7362 24575,'5'11'0,"4"21"0,13 24 0,-1-3 0,6 1 0,10-37 0,-7-32 0,5-13 0,4-3 0,4-7 0,2-1-546,-2 3 1,3-1 0,0-2-1,0 0 546,3-3 0,-1-3 0,1 2 0,0 4 0,9 0 0,0 4 0,-6 3 0,-5 3 0,-7 6 0,-1 9 0,-39 19 0</inkml:trace>
  <inkml:trace contextRef="#ctx0" brushRef="#br0" timeOffset="83464">10833 8539 24575,'11'9'0,"1"12"0,-1 7 0,1-2 0,4-11 0,20-25 0,3-17 0,3-8 0,2-4 0,2-3-1225,-5 2 1,3-3 0,-1 2 1224,-4 3 0,-1 2 0,3-2 0,-4 5 0,3-1 0,-1 0 0,-1 3 0,0 1 0,-2 2 0,0 2 0,16-18 0,-10 19 0,-23 47 0,-27 12 0,-8 5 0,1 17 0,-6 2 0</inkml:trace>
  <inkml:trace contextRef="#ctx0" brushRef="#br0" timeOffset="90630">2345 9789 8191,'0'-16'0,"0"11"5063,-9 35-5063,-1 25 0,5-9 0,-1 2 0,-4-4 0,1-1 1088,7-1 1,1-1-1089,-4-5 0,-1 0 903,0 5 0,1 0-903,4-2 0,-1 1 3255,-8 10 0,-1 0-3255,5-9 0,1-3 0,0-4 0,-2-1 0,-10 22 0,15-29 0,-7-3 828,9-12-828,14 0 0,8 1 0,22 3 0,-8-10 0,3-2 0,-1 2 0,3-2-907,4-2 0,4-1 1,-1-1 906,6 1 0,1 0 0,-9 0 0,2 0 0,1 0-483,2 0 1,2 0-1,1 0 483,1 0 0,1 0 0,3 0 0,-6 0 0,4 0 0,-1 0 0,-3 0-775,6 0 1,-3 0 0,-1 0 774,-3 0 0,-1 0 0,-3 0 0,6 0 0,-1 0 0,-7 0 0,2 0 0,0 0-389,2 0 1,1 0 0,1 0 388,10 0 0,2 0 0,1 0 0,2 1 0,1-1 0,-4-1 66,-16-2 0,-3-1 0,1 0-66,3 3 0,2 1 0,-5-1 0,-4-4 0,-1-1 312,23-1 1,5 2-313,-24 4 0,2 1 0,3-2 0,5-3 0,5-1 0,1-1 0,-5 2 0,0 3 0,-3 2 0,1-1 0,7-3 0,1-1 0,-2 2 0,-12 6 0,-2 2 0,0-1 0,17-3 0,0 1 0,-14 1 0,1 1 0,-1 0 0,13 1 0,-5-1 0,-13-3 0,-2 0 1133,7 4 0,-1-1-1133,-8-4 0,0 0 723,3 0 0,0 0-723,23 0 2355,-25-5-2355,-12-1 766,-12 0-766,-2-4 0,-3 0 0,3-14 0,-7 5 0,13-12 0,-9-3 0,-5 2 0,1-5 0,2-9 0,-1-4 0,-7 3 0,-3-3 0,3 1-420,9-10 1,0-1 419,-5 1 0,-3-4 0,3 4 0,5 1 0,1 3 0,-5-11 0,0 4 0,0 26 0,-1 6 0,-5-3 0,4 17 0,-5 5 0,-5 5 0,-15-3 0,-31 7 0,-1 0 0,-7 0-853,5 1 1,-5 1 0,-4 1 852,2-1 0,-3 0 0,-2 0 0,2 0-941,6 0 1,1 0-1,0 0 1,-1 0 940,-6 0 0,-1 0 0,1 0 0,3 0 0,-3 0 0,2 0 0,-4 0-511,12-1 1,-5 1-1,-1 0 1,-2 0 0,1 1 510,-1 0 0,0 2 0,-2 0 0,0 0 0,-4 0 0,11 0 0,-3-1 0,0 0 0,-2 1 0,0-1 0,0 1 0,1-1-510,0 1 0,0-1 1,0 1-1,1-1 1,0 1-1,1-1 0,2 0 510,-9 1 0,2 0 0,1 0 0,0 0 0,-1-1 0,7 1 0,-2-1 0,0 0 0,1 1 0,2-1 0,3-1-30,-8 0 0,5 0 0,1-1 1,-2 2 29,-5 1 0,-1 1 0,1-1 0,2 0 455,-5-2 1,3-2-1,6 1-455,0 0 0,8 0 2003,-8 0-2003,40 0 5177,1 0-5177,3 0 2642,-7 0-2642,7 0 2209,-8 5-2209,3-4 0,-5 8 0,1-7 0,-1 2 0,10 1 0,-7-4 0,12 4 0,-3-5 0,5 0 0</inkml:trace>
  <inkml:trace contextRef="#ctx0" brushRef="#br0" timeOffset="115650">24311 6259 24575,'0'21'0,"-6"6"0,-10 29 0,-3 13 0,7-20 0,-1 2 0,-1 4-1289,-2 1 1,-2 3 0,-1 3 0,0 1 1288,4-9 0,-1 2 0,0 0 0,0 1 0,0 1-1011,-2 5 1,0 2 0,-1 0 0,1-1 0,1-3 1010,-2 4 0,2-3 0,-1-1 0,1 2 0,2-11 0,-1 2 0,0 0 0,2-3 0,1-4 591,3 4 0,1-4 0,-1-2-591,-11 20 0,1-5 0,10-23 0,0-5 0,-6 3 0,16-29 1879,6-1-1879,26-5 0,4-7 0,5-2 0,10-1 0,6-1 698,-4 0 1,3-2 0,-2-1-699,6-5 0,-1 1 0,4 7 0,-4 0 107,-25-3 0,-2 2-107,9 10 0,-2 2 0,11-16 0,0 14 0,-26-4 0,-17-3 1060,-7-5 1,-2 3-1,-8 0 1</inkml:trace>
  <inkml:trace contextRef="#ctx0" brushRef="#br0" timeOffset="115947">24554 8021 24575,'35'-6'0,"-2"2"0,2 3 0,20 16 0,6-7 0,-34 17 0,-22-1 0,-5 24 0,-16-16 0,-8 1 0,-4 7 0,-6 0 0,-13 1 0,-4-3 0,1-4 0,2-3 0,17-10 0,3-2 0,-8 3 0,31-18 0</inkml:trace>
  <inkml:trace contextRef="#ctx0" brushRef="#br0" timeOffset="122928">25754 8420 8191,'-5'-6'0,"4"-3"5063,1 3-5063,38-24 0,18 1 0,-3 2 0,7-1 1040,0 3 1,3 2-1041,-16 8 0,1 1 0,-3 1 909,5-1 1,-4 3-910,-7 3 0,-7 2 0,-8 4 1617,-46 25 0,19-16 0,-30 21 0</inkml:trace>
  <inkml:trace contextRef="#ctx0" brushRef="#br0" timeOffset="123229">25512 8638 12887,'12'-13'0,"20"-5"0,10-2 1303,10-4 0,5-2-1303,-1 3 0,4-2 0,-1 2 0,-5 3 0,-1 0 0,-1 3 0,11-1 0,-4 2 0,-11-2 0,-7 5 2458,-3 11-2458,-14-7 0,-13 9 0,-7 0 0</inkml:trace>
  <inkml:trace contextRef="#ctx0" brushRef="#br0" timeOffset="124211">29029 7836 24575,'26'-13'0,"13"-3"0,-5 5 0,4-1 0,-5 1 0,3-2-853,13-3 1,8-4-1,0 1 853,-2 0 0,1 0 0,3-1-600,-2 0 1,2-1 0,2 0 0,1-1 599,-8 5 0,1 0 0,0 0 0,2 0 0,1-1 0,-3 1 0,2-1 0,1 0 0,0 0 0,-1 0 0,0 1 0,5-1 0,-1 1 0,-1 0 0,1 0 0,2 0 0,-8 2 0,2-1 0,0 0 0,1 1 0,-2 0 0,-2 1 0,2 0 0,-1 1 0,-1 0 0,-1 1 0,0 0 0,11-3 0,-1 1 0,-1 0 0,-2 0 0,5-1 0,-3 1 0,-1 0 0,-4-1 0,-2 0 0,-7 2-28,-8 5 1,-6 1 27,21-13 0,-27 19 0,-39-4 1067,-15 11-1067,-8 6 0,-5 2 0,2-2 0,2 0 0,-23 15 0,25-16 0</inkml:trace>
  <inkml:trace contextRef="#ctx0" brushRef="#br0" timeOffset="124649">29854 7797 24575,'44'-16'0,"-1"1"0,1-1 0,10-3 0,3-1 0,2 0 0,-6 1 0,3 0 0,0 0 0,0 0-1837,-6 2 1,1 0-1,-2 1 1,1 0 1836,0 0 0,0 0 0,-2 0 0,-2 1 0,-2 1 0,-3 0 0,1 0 561,11-2 1,1 0-1,-2 1-561,5-3 0,-2 1 0,7 1 0,-6 0 1249,0-2-1249,-53 11 0,2 1 0,-22 6 0</inkml:trace>
  <inkml:trace contextRef="#ctx0" brushRef="#br0" timeOffset="126279">28529 9871 24575,'9'-11'0,"30"-14"0,-7 10 0,4 0 0,7-5 0,4-2-909,4 0 0,6 0 0,0-1 909,-3 1 0,1 1 0,1-1 0,-6 2 0,2-2 0,0 2 0,-3 1 0,-2 3 0,-2 2 0,-5 0 0,6-5 0,-9 5 866,-14 13-866,-26 2 0,-42 37 0,24-22 0,-26 20 0</inkml:trace>
  <inkml:trace contextRef="#ctx0" brushRef="#br0" timeOffset="126513">28810 10016 8191,'-1'5'0,"11"-10"3894,40-15-3894,-22 4 0,3-3 883,9-5 1,5-3 0,-2 1-884,14-5 0,-2 0 0,-15 10 0,1-1 0,-4 3 946,3 0 1,-6 4-947,-1 6 1552,-17 4 0,-10 5 0,-2 0 0</inkml:trace>
  <inkml:trace contextRef="#ctx0" brushRef="#br0" timeOffset="126896">30429 8792 24575,'13'-6'0,"5"-4"0,17 3 0,-7 0 0,-3 1 0,-15 6 0,-5 0 0</inkml:trace>
  <inkml:trace contextRef="#ctx0" brushRef="#br0" timeOffset="127063">30437 8992 24575,'28'-18'0,"7"-1"0,3 1 0,-6 3 0,1 0 0,11-5 0,1 0 0,-36 13 0</inkml:trace>
  <inkml:trace contextRef="#ctx0" brushRef="#br0" timeOffset="127649">31296 8677 24575,'10'-5'0,"-4"-1"0,-6 0 0,-6 1 0</inkml:trace>
  <inkml:trace contextRef="#ctx0" brushRef="#br0" timeOffset="128013">31513 8419 24575,'21'-12'0,"8"-2"0,-5 8 0,9-13 0,-16 16 0,-3 24 0,-9 20 0,-5-5 0,0 3 0,0 27 0,0-22 0,0 0 0,-1-7 0,2-2 0,1 2 0,2-2 0,6 11 0,8-30 0,-2-6 0,-6-10 0,-5 0 0</inkml:trace>
  <inkml:trace contextRef="#ctx0" brushRef="#br0" timeOffset="128278">31825 8726 24575,'0'10'0,"5"1"0,30 1 0,-4-6 0,24 1 0,-17-7 0,5-19 0,-14-4 0,-26-38 0,-22 19 0,-3 14 0,-6 5 0,-23 6 0,15 10 0,-1 4 0,-12 7 0,-1 2 0,35 0 0,10-1 0</inkml:trace>
  <inkml:trace contextRef="#ctx0" brushRef="#br0" timeOffset="130399">21636 12973 24575,'9'23'0,"-10"4"0,14 16 0,5 7 0,-11-9 0,0-1 0,5 2 0,1-2 0,3 10 0,-4-35 0,14-30 0,7-24 0,6-14 0,-11 13 0,3-4 0,3-4 0,2-2-630,0 1 0,3-3 0,2-3 0,1 0 0,0 1 1,-2 2 629,-5 6 0,0 1 0,-1 1 0,0 1 0,0 0 0,0 1 0,5-8 0,2-1 0,-1 2 0,-3 5 0,-4 7 0,13-9 0,-14 24 0,-28 29 0,-7 8 0,-10 6 0</inkml:trace>
  <inkml:trace contextRef="#ctx0" brushRef="#br0" timeOffset="133796">24968 14527 24575,'5'-6'0,"5"1"0,3 14 0,13 19 0,-2 14 0,7 13 0,-9-10 0,-8-15 0,-9-10 0,-5-56 0,0-20 0,0 9 0,0-2 0,0 10 0,0 4 0,0-15 0,0 34 0,0 12 0</inkml:trace>
  <inkml:trace contextRef="#ctx0" brushRef="#br0" timeOffset="134245">25340 14303 24575,'-17'-11'0,"2"10"0,9 47 0,2 13 0,3 13 0,6-24 0,2 4 0,0 2 0,0-1-1173,-2-2 1,-1 0-1,0-1 1,2 0 1172,6 14 0,3-1 0,-1-6 0,-1-5 0,0-4 530,-1-5 1,-1-3-531,2 15 0,-5-9 0,-12-25 0,-29-19 0,-19-34 0,11 14 0,1-16 0</inkml:trace>
  <inkml:trace contextRef="#ctx0" brushRef="#br0" timeOffset="134362">25207 15203 24575,'0'-15'0,"11"-6"0,25-19 0,-8 15 0,2-1 0,2-2 0,-1 1 0,14-8 0,-26 15 0</inkml:trace>
  <inkml:trace contextRef="#ctx0" brushRef="#br0" timeOffset="134547">25615 14829 8191,'0'-6'0,"0"2"0</inkml:trace>
  <inkml:trace contextRef="#ctx0" brushRef="#br0" timeOffset="135247">26042 14260 24575,'-21'-28'0,"2"7"0,13 62 0,8-2 0,2 6 0,0 2 0,1 4 0,1 1-351,3 6 0,2 2 0,0-1 351,-3-7 0,0-1 0,0-2 129,2 10 0,-2-8-129,1 0 0,-23-31 0,-32-15 0,22-5 0,-18 0 0</inkml:trace>
  <inkml:trace contextRef="#ctx0" brushRef="#br0" timeOffset="135495">25830 14863 24575,'17'-35'0,"9"7"0,7 1 0,13-3 0,5 1 0,6-4 0,-1 3 0,-12 9 0,-3 4 0,8-1 0,-39 41 0,-5-8 0,-5 20 0,5-18 0,-4-6 0,4-7 0</inkml:trace>
  <inkml:trace contextRef="#ctx0" brushRef="#br0" timeOffset="135647">26349 14345 8191,'-8'-12'0,"2"3"0</inkml:trace>
  <inkml:trace contextRef="#ctx0" brushRef="#br0" timeOffset="135847">26458 14275 24575,'0'40'0,"0"7"0,-1-10 0,2 3 0,3 3 0,0-1 0,-2 12 0,-2-2 0,-3-41 0,-6-5 0</inkml:trace>
  <inkml:trace contextRef="#ctx0" brushRef="#br0" timeOffset="135979">26397 14561 24575,'0'-11'0,"17"5"0,10-11 0,15-2 0,19-6 0,-33 8 0,6 9 0</inkml:trace>
  <inkml:trace contextRef="#ctx0" brushRef="#br0" timeOffset="136245">27254 14042 8191,'-34'5'0,"5"18"5063,3 13-5063,2 20 0,21-8 1409,3-11 0,5 2-1409,9-1 0,6-1 0,9 7 0,4-3 0,-5-11 0,1-4 0,24 6 429,-25-18 1,-17-12 0,-1 4 0</inkml:trace>
  <inkml:trace contextRef="#ctx0" brushRef="#br0" timeOffset="137260">27570 14087 24575,'6'8'0,"2"0"0,5 17 0,1-5 0,5 6 0,-1-4 0,8 7 0,-9-16 0,-3-1 0,-9-12 0</inkml:trace>
  <inkml:trace contextRef="#ctx0" brushRef="#br0" timeOffset="137446">27710 14020 24575,'-17'34'0,"1"0"0,-3 18 0,-3-10 0,-1 1 0,12-9 0,0-3 0,-7 2 0,2-2 0,1 8 0,15-29 0</inkml:trace>
  <inkml:trace contextRef="#ctx0" brushRef="#br0" timeOffset="137663">28120 13946 24575,'0'52'0,"0"2"0,6-22 0,-5 9 0,5-13 0,-6-4 0,0-18 0,0-1 0</inkml:trace>
  <inkml:trace contextRef="#ctx0" brushRef="#br0" timeOffset="138262">28050 14114 24575,'17'-11'0,"9"-8"0,15 11 0,-10-4 0,-7 12 0,-12 9 0,-1 3 0,9 17 0,-12-6 0,10-4 0,-17-14 0,13-22 0,16-23 0,-10 4 0,1-1 0,3 7 0,0 2 0,9-25 0,-20 36 0,-8 20 0,-5 12 0,0 3 0,0 8 0,0-7 0,9-6 0,8-2 0,13-11 0,1-15 0,-4 6 0,-9-8 0,-7 15 0,0-2 0,0 4 0,12 0 0,-1 0 0,8 0 0,0-5 0,-13-1 0,-1 0 0,-12 1 0</inkml:trace>
  <inkml:trace contextRef="#ctx0" brushRef="#br0" timeOffset="138429">28792 13862 24575,'11'-11'0,"-5"5"0,-1 2 0</inkml:trace>
  <inkml:trace contextRef="#ctx0" brushRef="#br0" timeOffset="139046">29321 13851 24575,'-16'4'0,"1"2"0,4 0 0,5-6 0,19-14 0,0 0 0,12 0 0,-10 8 0,2 15 0,5 22 0,-14 0 0,-1 4 0,1-1 0,-2 0 0,-10 27 0,2-29 0,-7-22 0,8-4 0,-4-1 0</inkml:trace>
  <inkml:trace contextRef="#ctx0" brushRef="#br0" timeOffset="139685">29762 13389 24575,'-6'9'0,"1"-2"0,14 8 0,3-9 0,17-1 0,5-20 0,7 3 0,-8-12 0,-9 10 0,-9 6 0,-9 61 0,-4 1 0,0 11 0,-1 0 0,-1-9 0,0-2 0,0 2 0,0-5 0,1 3 0,-1-2 0,-1-9 0,-3 0 0,-2-12 0,-1-16 0,-13-10 0,4-11 0,-7-10 0,5-13 0,3-9 0,6-8 0,2-2-72,-4-2 1,1 1-1,9 10 1,2 6 0,-1 9-1</inkml:trace>
  <inkml:trace contextRef="#ctx0" brushRef="#br0" timeOffset="140179">30206 13363 24575,'6'24'0,"-5"21"0,5-5 0,-6 4 0,0-24 0,13-33 0,0 0 0,12-14 0,-7 12 0,-3 10 0,-4 5 0,5 0 0,0 0 0,6 0 0,7 0 0,-11-5 0,5 4 0,-12-4 0,5 5 0,0 0 0,13 0 0,-6 0 0,1 0 0,-13 0 0,-7 0 0</inkml:trace>
  <inkml:trace contextRef="#ctx0" brushRef="#br0" timeOffset="140813">30663 13321 24575,'6'5'0,"-1"1"0,0 0 0,-4-6 0,4-6 0,-14 0 0,-3 1 0,1 5 0,2 0 0</inkml:trace>
  <inkml:trace contextRef="#ctx0" brushRef="#br0" timeOffset="141164">30658 12863 24575,'28'20'0,"0"1"0,4 5 0,-1 2 0,-2 2 0,0 4 0,2 4 0,1 5 0,-4 1-426,-7 3 1,-4 2 0,2 0 425,4 2 0,2-2 0,-6-1 0,-9 5 0,-5-5 0,5 1 416,-19-33-416,-20 5 0,-1-8 0,-5-1 0,-1-3 0,0 0 0,-22 6 0,26-15 0</inkml:trace>
  <inkml:trace contextRef="#ctx0" brushRef="#br0" timeOffset="142310">28091 15335 8191,'-6'5'0,"-3"-4"5063,7 8-5063,2-8 2818,15 4-2818,16-14 0,6-5 0,4 3 0,4-3-93,-4-2 1,4-2 0,-1-1 92,1 2 0,-1 1 0,3-2 0,11-7 0,2-1 0,0 2 1641,-5 6 0,0 3 0,-1-1-1641,-3-3 0,-1-1 0,-5 5 0,0 2 0,-16 12 0,-38 21 0,-3-12 0,-17 21 0</inkml:trace>
  <inkml:trace contextRef="#ctx0" brushRef="#br0" timeOffset="142527">28450 15437 8191,'5'6'0,"22"-10"1757,2-7 0,3-5-1757,2 2 0,3-3 771,2-1 1,4-1-1,-1 0-771,11-4 0,0 2 985,3-3 1,-2 3-986,-14 7 0,-6 3 0,-2-1 0,-23 12 0</inkml:trace>
  <inkml:trace contextRef="#ctx0" brushRef="#br0" timeOffset="143295">30313 14476 24575,'17'-10'0,"19"-7"0,9-2 0,0 3 0,-17 10 0,-18 6 0</inkml:trace>
  <inkml:trace contextRef="#ctx0" brushRef="#br0" timeOffset="143460">30364 14618 24575,'32'-15'0,"14"3"0,8-19 0,7 5 0,-36 8 0,-3 6 0</inkml:trace>
  <inkml:trace contextRef="#ctx0" brushRef="#br0" timeOffset="143694">31388 14283 8191,'0'-27'0,"0"9"0,0 13 0</inkml:trace>
  <inkml:trace contextRef="#ctx0" brushRef="#br0" timeOffset="144096">31782 13965 24575,'-29'-18'0,"0"-1"0,-11-2 0,-5 6 0,25 15 0,14 10 0,7 10 0,21 23 0,5 3 0,-8-19 0,1-1 0,5 8 0,-9-2 0,-14-11 0,-30-3 0,-1-1 0,-16-14 0,10-16 0,18-14 0,11-14 0,13 9 0,10 6 0,0 9 0,4 3 0,-10 6 0,-2 2 0</inkml:trace>
  <inkml:trace contextRef="#ctx0" brushRef="#br0" timeOffset="144446">31974 13895 24575,'-23'0'0,"4"0"0,-11 19 0,17-10 0,3 16 0,23-19 0,21-14 0,4 5 0,9-23 0,-22 23 0,-7-10 0,-6 22 0,-5 2 0,-1 27 0,-6 12 0,0 2 0,0-8 0,0-25 0,0-14 0</inkml:trace>
  <inkml:trace contextRef="#ctx0" brushRef="#br0" timeOffset="145646">21117 16962 24575,'38'-10'0,"-9"-5"0,6-3 0,6 3 0,8 1 0,2-1-749,-3-2 0,3-1 0,2-1 0,3 0 749,2 1 0,5-1 0,2 0 0,-2 1 0,-3 1 0,0-2 0,-2 2 0,-2-1 0,-2 2 0,11-3 0,-1 1 0,-14 1 236,-4-3 1,-42 15-1,-9 5 1</inkml:trace>
  <inkml:trace contextRef="#ctx0" brushRef="#br0" timeOffset="145863">21567 17060 24575,'-14'41'0,"-1"1"0,5-7 0,2-1 0,-1 28 0,9-27 0,0-15 0,0-10 0,0-9 0,0 3 0,0-9 0</inkml:trace>
  <inkml:trace contextRef="#ctx0" brushRef="#br0" timeOffset="146062">21732 16999 24575,'0'35'0,"-8"18"0,6-2 0,-15 7 0,15-20 0,-7-14 0,9-14 0,0-5 0</inkml:trace>
  <inkml:trace contextRef="#ctx0" brushRef="#br0" timeOffset="146228">21936 16873 24575,'-6'61'0,"4"1"0,-13 2 0,2-24 0,-1 0 0,5-5 0,-1-3 0,-16 19 0,21-46 0</inkml:trace>
  <inkml:trace contextRef="#ctx0" brushRef="#br0" timeOffset="146461">21330 17415 24575,'14'6'0,"24"-14"0,10-6 0,11 0 0,6-3-525,-19 4 1,4-2-1,0 0 1,-2 2 524,8-1 0,-1 1 0,-4 2 0,8-4 0,-7 4 0,0 2 0,-43 9 0</inkml:trace>
  <inkml:trace contextRef="#ctx0" brushRef="#br0" timeOffset="149178">27821 17571 8191,'0'-16'0,"0"0"5063,-35 10-5063,7 14 2818,-25 6-2818,31 10 1719,8-6-1719,19 7 6784,26 4-6784,15 7 0,1-4 0,-5-4 0,-37-6 0,-10-5 0,-26 11 0,-2-14 0,2 0 0,6-8 0,19-6 0,2 0 0</inkml:trace>
  <inkml:trace contextRef="#ctx0" brushRef="#br0" timeOffset="149829">28037 17651 24575,'-22'9'0,"5"2"0,0 15 0,11 1 0,1-5 0,5-2 0,10-14 0,14-14 0,8-4 0,3-9 0,-2 6 0,-15 12 0,-3 5 0,-2 4 0,-1-2 0,5-4 0,-7-14 0,-5 1 0,-5-8 0,-5 5 0,-1 6 0,5 4 0,2 1 0,19 10 0,6 8 0,-3 0 0,0 1 0,-12-9 0,15-37 0,-1 9 0,25-19 0,-9 10 0,-10 22 0,-11-5 0</inkml:trace>
  <inkml:trace contextRef="#ctx0" brushRef="#br0" timeOffset="150111">28655 17522 24575,'6'-10'0,"-1"-1"0,-22 5 0,3 1 0,-19 27 0,15-3 0,3 11 0,9-10 0,25-5 0,19 1 0,-1-9 0,3-2 0,0-3 0,0-4 0,-1-8 0,-4-2 0,2-2 0,-22-6 0</inkml:trace>
  <inkml:trace contextRef="#ctx0" brushRef="#br0" timeOffset="150296">29113 17456 8191,'18'-18'0,"28"-7"4679,17 6-4679,-7-7 0,-20 15 0,-30 2 0</inkml:trace>
  <inkml:trace contextRef="#ctx0" brushRef="#br0" timeOffset="150428">29152 17470 8191,'10'15'0,"1"-8"5063,10 3-5063,0-10 704,0-7 1,-9 6-1,-3-5 1</inkml:trace>
  <inkml:trace contextRef="#ctx0" brushRef="#br0" timeOffset="151311">30096 17235 24575,'0'-6'0,"0"2"0</inkml:trace>
  <inkml:trace contextRef="#ctx0" brushRef="#br0" timeOffset="151628">30409 17033 8811,'-5'23'0,"-9"8"5112,-7 4-5112,5 7 2725,-12-5-2725,25 19 1634,-3-23-1634,26 8 6293,3-35-6293,16-6 0,-19-10 0,-1-8 0,-17-3 0,-8 10 0,-1-3 0,3 13 0,4-4 0</inkml:trace>
  <inkml:trace contextRef="#ctx0" brushRef="#br0" timeOffset="151894">30624 17201 24575,'-6'17'0,"7"3"0,10-13 0,31 2 0,18-9 0,-3-13 0,-6-4 0,-51-10 0,-14 10 0,-38-2 0,18 17 0,0 2 0,-10-9 0,2 9 0</inkml:trace>
  <inkml:trace contextRef="#ctx0" brushRef="#br1" timeOffset="193392">20745 7015 24575,'21'0'0,"14"-12"0,7-3 0,-6 3 0,2-1-1628,2-4 0,3-2 0,0 0 1628,15-6 0,2 0 0,-4 0 0,4-3 0,0 0-231,-2-1 0,1 0 0,0 0 231,-10 7 0,1-1 0,0 1 0,-5 1 411,-1-1 0,-3 2 0,-7 1-411,10-8 0,-51 22 0,-14 5 0,4 0 0</inkml:trace>
  <inkml:trace contextRef="#ctx0" brushRef="#br1" timeOffset="193626">21782 6443 24575,'45'-8'0,"-2"2"0,-3 5 0,2 2 0,11 5 0,2 22 0,-35 10 0,-20 12 0,-14-15 0,-9 0 0,-7 2 0,-6 2 0,6-4 0,-1 3 0,1-4 0,-1-2 0,2-2 0,7-3 0,1 1 0</inkml:trace>
  <inkml:trace contextRef="#ctx0" brushRef="#br1" timeOffset="196309">28055 9009 8191,'-13'-15'0,"7"3"5063,0 36-5063,10 27 0,4 15 0,-3-6 0,0 5 0,1 1-49,1-14 0,0 1 1,1 0-1,-2-1 49,0 16 0,-2-2 0,2-5 0,7-1 0,-1-3 1018,-5 3 1,-1-4-1019,1-14 0,0-2 2725,2 3 0,-2-4-2725,-6-4 0,10-15 0,7-15 3993,4-18-3993,10 0 0,8-1 0,0-1 0,4-2 0,3 0-1337,3-2 0,4 0 0,2-1 0,0 1 1337,-2 1 0,1 1 0,0 0 0,1-1 0,4-1 0,0-2 0,0 1 0,-2 1 0,3-2 0,-3 2 0,4-2 0,-9 4 0,3 0 0,3-1 0,0 0 0,0 0-584,2-1 1,0 0 0,1-1 0,1 1 0,2 0 583,-3 2 0,3-1 0,1 1 0,-1 0 0,0 0 0,-3 1-807,1 0 0,0 0 0,-3 0 0,0 1 1,-2 1 806,4 0 0,0 1 0,-4 1 0,-2 2 0,-3 3 0,-3 3 0,0-2-900,7-4 1,0-1-1,-3 1 900,3-1 0,-2 1 937,11 0 1,-2-2-938,-16-4 0,-5 0 0,-10 6 0,-1 2 0,5-1 0,-2-1 0,9-20 1753,11 18-1753,-4-18 4495,6 12-4495,-8-9 6721,-4 5-6721,-9 6 189,8-22-189,-20 22 0,3-25 0,-10 19 0,-11-11 0,10-6 0,-14-2 0,-2-6 0,5-12 0,0-5-545,-4 4 1,-1-5 0,-1-1 544,1 15 0,0-1 0,0 1 0,0-1 0,1-15 0,-1 1 0,-1 4 0,-2-7 0,-2 7 0,2 14 0,-3 8 0,-8 9 0,-3 5 0,-4 11 0,-9 9 0,-11 2 0,-9 3 0,4 3 0,-4 2 0,-3 2-316,-1 1 0,-2 2 1,-4 1-1,-1-1 316,1 0 0,-2-1 0,-1 1 0,-2 1 0,0 1-971,5 1 0,-1 1 0,0 2 1,-1-1-1,1 0 0,1-1 971,4-2 0,2 0 0,1-1 0,-2 0 0,0 1 0,-2 1 0,-2 2 0,-3 0 0,0 1 0,-2 0 0,1 0 0,2 1 0,1-1-465,1 1 1,2 0-1,1 0 1,1 0-1,-2 0 1,-1 1 464,3-2 0,-1 0 0,-2 1 0,1-1 0,0 1 0,2-1 0,3 1-397,-9 4 1,1 0 0,3 1 0,2-2 0,3-1 396,-14 2 0,5-1 0,7-1 265,1 7 1,9-5-266,6-8 3725,14 1-3725,9-11 3495,9 7-3495,-4-3 4176,4 0-4176,-5 4 390,0-4 1,5 0-1,2-2 1</inkml:trace>
  <inkml:trace contextRef="#ctx0" brushRef="#br1" timeOffset="197826">28085 14418 8191,'-11'-5'0,"-1"17"1653,6 35 0,5 11-1653,-2-14 0,0 1 0,2 8 0,1 5 0,1-1 0,3-6 0,0-1 0,0-1 1494,-3 12 1,1-2-1495,7 4 0,-1-6 0,-6 2 1921,4-34-1921,-6-49 0,0 21 0,0-26 0</inkml:trace>
  <inkml:trace contextRef="#ctx0" brushRef="#br1" timeOffset="198959">27966 14397 24575,'9'-11'0,"16"-4"0,18-14 0,11 7 0,11-1-1823,-16 2 1,1-2 0,6 1 1822,0 2 0,5 0 0,3 1 0,0 0 0,-9 3 0,0-1 0,2 1 0,1 0 0,-1 1 0,5-1 0,1 1 0,0 0 0,0 1 0,-3 0 0,5 0 0,-3 1 0,1 0 0,1 1 0,-5 0 0,2 1 0,1 0 0,-2-1 0,-1 2 0,3-2 0,-2 1 0,0 0 0,2-1 0,-5 1 0,1-1 0,2 0 0,-1 0 0,0 0 0,-2 1 0,1-1 0,0 0 0,-3 1 0,-2 0 0,12-4 0,-3 1 0,1-1 0,-10 2 0,3 0 0,-2 0 0,-4 0 39,-3-1 1,-3 1-1,1 0-39,10-1 0,2 1 0,-4-1 0,6-7 0,-5 2 0,-12 12 0,-3 0 1190,19-23-1190,-25 20 0,-3-5 0,1-2 0,11-1 0,12-5 0,-14 13 2741,-3-5-2741,12 7 1418,-14-2-1418,7 4 0,-26 6 0,-5 13 0,19 36 0,-14-6 0,1 4 0,10 8 0,1 1-291,-5-1 0,-1 1 291,-6-15 0,2 1 0,-2-2 0,6 9 0,-2 1 0,-6-9 0,0 3 0,0-2 0,4 15 0,-3-2 0,-5-6 0,-3-2 0,-1-8 0,-2-2 0,-4 19 0,0-21 0,-4-3 0,-24-2 0,8-10 0,-12-3 0,-7 0 0,-12-2 0,-7-1 0,3 2 0,-4 1 0,-5-1-1047,15-6 0,-4-1 0,-1 0 1,0 0-1,1-1 1047,-5 0 0,1-1 0,0 0 0,-1 1 0,-4 2 0,0 1 0,-1-1 0,4-1 0,-5-2 0,4-3 0,-5 4-972,10 1 1,-3 3-1,-2 0 1,0 1 0,5-1 971,-1-1 0,4-1 0,-1 0 0,-2 1 0,0 0 0,-2 0 0,-2 1 0,1 1 0,1-1-813,-9 4 1,1 1 0,2 0 0,3-2 812,0 0 0,3-1 0,-2 0-233,7 0 1,-3 0 0,1 0-1,7-1 233,-5 0 0,5 0 1116,-2 2 0,4-1-1116,-13 1 3894,5 5-3894,33-19 5822,5 8-5822,-14 1 2904,-4 3-2904,-12 3 0,4-2 0,-9 0 0,15-2 0,-5 0 0,19-6 0,9-1 0,2-5 0</inkml:trace>
  <inkml:trace contextRef="#ctx0" brushRef="#br1" timeOffset="200842">27396 17381 8191,'-12'17'0,"13"8"1317,5 12 1,4 11 0,1 3-1318,2 7 0,2 3 0,-1 1 0,1 1 0,-1 2 0,1 1 0,-2-8 0,1 3 0,-1-2 0,0-4 0,-1-7 0,-1-4 0,-1 0 0,4 24 0,0-6 1470,-1-15 0,-7-20-1470,-21-48 0,16 18 0,-18-47 0</inkml:trace>
  <inkml:trace contextRef="#ctx0" brushRef="#br1" timeOffset="201577">27400 17390 8191,'-11'-5'0,"21"-11"2261,17 2 1,9-2-2262,3-3 0,5-3 0,7 0 0,1 1 0,6-1 0,5 0 0,1-1 0,-1 0-254,-9 2 0,-1 1 1,1 0-1,1-1 0,2-1 1,2 1 253,-4 1 0,2 0 0,2-1 0,2 0 0,-1 0 0,1 0 0,-1 1 0,-2 0 0,5-2 0,-1 1 0,-1-1 0,0 1 0,0 0 0,1 0 0,0 0 0,-5 1 0,1 1 0,1-1 0,0 0 0,-1 0 0,0 0 0,-1 1 0,-3 1-152,9-4 0,-3 2 0,0 0 0,-2 0 0,0 0 1,-1 0 151,-2 1 0,-1 0 0,0 0 0,-1 0 0,-2 0 0,-2 2 0,6-3 0,-4 1 0,0 0 0,0-1 550,7-1 1,0-1 0,0-1 0,-1 2-551,-6 2 0,0-1 0,-1 2 0,-1 0-239,9-4 1,-1 1-1,-3 1 239,11-3 0,-10 4 0,-15 7 3349,-8-3-3349,-17 14 5459,-9 21-5459,-1 11 0,-1 6 0,0 11 0,0 3 0,0 0 0,0 2 0,0 4 0,0 3-77,-1 1 1,0 5-1,-1 1 1,1 2 0,1 0 76,0-5 0,0 1 0,2 1 0,-1 0 0,-1-2 0,-1-3 0,-1-2 0,-2-2 0,0-2 0,0-1 0,1-2 0,4 5 0,2-2 0,-3-3 0,-7-8 891,-12 4 1,-9-10-892,-14-1 0,-8-6 0,-8-1 0,-7-3-1332,6-6 0,-6-1 1,1-2 1331,4-3 0,0-1 0,-7 1 0,12-2 0,-4 0 0,-3 1 0,-3 0 0,0 1 0,1-2 0,5 0 0,-1-1 0,-1 0 0,0 0 0,0 0 0,0 0 0,0 0-767,-9 2 0,1 0 1,-1 0-1,1 0 0,1-1 1,0 0 766,5-1 0,0 0 0,1 0 0,0-1 0,1-1 0,2 0 0,-4 0 0,1-1 0,2-1 0,1 0 0,4-2 216,-8 2 0,3-2 0,0 0-216,-10 3 0,-1 1 0,12-5 0,-3-9 0,43 2 0,10-2 0</inkml:trace>
  <inkml:trace contextRef="#ctx0" brushRef="#br1" timeOffset="204760">32381 13760 24575,'8'37'0,"-6"13"0,15 1 0,-15-14 0,-1-1 0,12 11 0,-12-3 0,24-41 0,4-31 0,6-16 0,7 4 0,7-3 0,-1-2-1460,-3-1 1,-1-1-1,4 1 1460,-4 7 0,3 1 0,1 1 0,-4 2 0,0-1 0,-4 3 0,4-2 0,0 4 0,3-2 0,0 0 0,-1 1-492,9-6 0,-1 1 0,0 1 492,-1 1 0,0 2 0,-4 3 0,2 1 0,-11 6 0,-22 7 0,-33 36 0,-22-7 0,-2 24 0,-8-15 0,20-4 0,3-8 0</inkml:trace>
  <inkml:trace contextRef="#ctx0" brushRef="#br1" timeOffset="208225">23836 10966 24575,'-13'24'0,"4"-2"0,-5 2 0,-7 8 0,7 7 0,-4 0 0,-2 5 0,2 3 0,-1 3 0,-4 11 0,0 0 0,6-11 0,0-4 0,2-11 0,2-5 0,3 3 0,4-18 0,1-13 0,4 1 0,-4-8 0</inkml:trace>
  <inkml:trace contextRef="#ctx0" brushRef="#br1" timeOffset="208492">23458 11635 24575,'0'36'0,"0"-7"0,5-14 0,18-9 0,6-14 0,17-10 0,-3-12 0,2-4 0,-16 8 0,-1 0 0,5-1 0,5-12 0,-32 33 0,-1 1 0</inkml:trace>
  <inkml:trace contextRef="#ctx0" brushRef="#br1" timeOffset="209842">26097 10772 24575,'-14'24'0,"-1"7"0,-1 7 0,-9 20 0,0 4 0,3-7 0,0-1 0,-2 7 0,2-6 0,4-7 0,2-2 0,11-22 0,0-12 0,-1 3 0,-10-5 0,9-4 0,-2-1 0</inkml:trace>
  <inkml:trace contextRef="#ctx0" brushRef="#br1" timeOffset="210025">25797 11387 24575,'-11'6'0,"5"3"0,1-3 0,5 5 0,5-5 0,13-1 0,10-11 0,17-22 0,-2 3 0,-4-13 0,-13 23 0,-14 6 0,-8 9 0</inkml:trace>
  <inkml:trace contextRef="#ctx0" brushRef="#br1" timeOffset="212775">29465 10191 8191,'-10'9'0,"4"3"5063,-19 20-5063,11-1 1409,-6 5 0,-3 9-1409,10 1 0,1 5 0,0-2 245,-7 6 0,2 1-245,6-6 0,3 2 0,1-9 0,-3 5 6175,10-10-6175,-5-9 0,4-12 0,-13-7 0,12-5 0,-8-5 0</inkml:trace>
  <inkml:trace contextRef="#ctx0" brushRef="#br1" timeOffset="213009">29062 11011 24575,'16'11'0,"13"-5"0,4-8 0,15-18 0,-19 4 0,6-17 0,-27 21 0,5-2 0,-13 9 0</inkml:trace>
  <inkml:trace contextRef="#ctx0" brushRef="#br1" timeOffset="214208">31920 9907 8191,'-15'14'0,"-10"15"1972,-3 3 1,-4 3-1973,6-2 0,-1 0 0,-5 1 0,-1-1 1470,9-7 0,1 0-1470,0 1 0,0 0 1852,-8 14-1852,-1-3 6356,18-13-6356,-2-12 1291,4-3-1291,6 0 0,1-9 0,5 4 0</inkml:trace>
  <inkml:trace contextRef="#ctx0" brushRef="#br1" timeOffset="214462">31440 10378 24575,'0'34'0,"0"1"0,0 26 0,0-49 0,5-2 0,1-5 0,9-11 0,21-17 0,2-7 0,6-1 0,-19 11 0,-16 15 0</inkml:trace>
  <inkml:trace contextRef="#ctx0" brushRef="#br1" timeOffset="226492">16652 13110 24575,'0'0'0</inkml:trace>
  <inkml:trace contextRef="#ctx0" brushRef="#br1" timeOffset="256990">2559 2957 24575,'-5'-6'0,"4"15"0,-12 37 0,11 3 0,-7 16 0,9-19 0,0 17 0,0-26 0,0 3 0,1 15 0,-2 2 0,-4 1 0,0-2-435,4-7 0,0-3 435,-4-8 0,0-3 0,5 11 0,0 1 0,0-14 0,0 1 0,0-14 0,0-4 0,0 0 870,6 3-870,9-3 0,4 2 0,6-8 0,7-5 0,5-3 0,9-2 0,5 0 0,3 0 0,5 0 0,1 0-1107,-10 0 0,2 0 0,-1 0 0,-1 0 1107,10 0 0,-1 0 0,3 0 0,-3-3 0,5 0 0,-1-1 0,-1 1-525,-7 2 1,-1 0 0,0 1 0,2-1 524,-3-1 0,2-1 0,1 0 0,0 0 0,-2 1 0,12 1 0,-1 1 0,-1 1 0,-4-1 0,3 0 0,-4 0 0,-2 0 0,-6 0 0,0 0 0,-5 0 0,0 0 0,-1 0-34,13 5 1,1 1 33,-6-4 0,1-1 0,-9 2 0,3 2 0,-5-2 0,-1-3 0,-2 0 0,1 0 0,-2 0 0,16 0 3831,4-9-3831,-20 9 0,-1-2 0,21-15 1331,-15 16 0,0 0-1331,20-16 49,-22 16 1,0 0-50,12-13 0,-19 13 0,-20-9 0,-6 4 0,-8-14 0,13-22 0,-2-22 0,-1 18 0,2-6 0,1-1 0,-1-1 0,0-1 0,2-2-692,1 4 1,1-3 0,1 0 0,0 1 691,-1 3 0,1 0 0,-1 2 0,-1 2 0,3-2 0,0 2 0,-1 4 0,2-10 0,-3 9 0,-1 5 0,-15 25 0,4 4 0,-19-1 0,-39 6 0,21 2 0,-3 1-1456,-18 3 0,-3 0 1456,0 0 0,-6 0 0,12 3 0,-6 0 0,-3 1 0,-2 0 0,4-1 0,-2 0 0,-2 1 0,-2-1 0,-3 1-404,8 0 0,-2 0 1,-2 1-1,-2-1 0,0 1 1,0 0-1,0-1 404,4 1 0,-1 0 0,0-1 0,-1 1 0,1 0 0,0 0 0,2 0 0,1 0-662,-9 1 1,2-1 0,0 1 0,2 0 0,0-1 0,0 0 661,3-1 0,0 0 0,0 0 0,2-1 0,1 1 0,4 2 0,-4 2 0,3 1 0,2 0 0,-2-1-202,-8-2 0,-1-3 0,0 1 0,3 1 202,-2 2 0,3 2 0,1-2 0,5-1 0,1-2 0,9-1 1417,-7-3-1417,66-6 0,-2 4 0,4-4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1T14:55:29.579"/>
    </inkml:context>
    <inkml:brush xml:id="br0">
      <inkml:brushProperty name="width" value="0.05292" units="cm"/>
      <inkml:brushProperty name="height" value="0.05292" units="cm"/>
      <inkml:brushProperty name="color" value="#92D050"/>
    </inkml:brush>
  </inkml:definitions>
  <inkml:trace contextRef="#ctx0" brushRef="#br0">3235 10321 24575,'-29'0'0,"-16"0"0,-18 5 0,22 1 0,-3 4 0,-5 3 0,-2 3 0,-4 5 0,-1 3 0,-4 3 0,-1 2 0,2 1 0,1 1 0,3 1 0,2 1 0,3 0 0,2-1 0,5-3 0,3-1 0,5-3 0,3-1 0,-23 13 0,11-8 0,8-7 0,10-5 0,10-5 0,9-5 0,3-2 0,3 0 0,0 3 0,-4 11 0,-5 12 0,-6 16 0,-2 13 0,8-21 0,1 2 0,-1 10 0,1 2 0,-2 10 0,2 4-392,2-15 1,1 2 0,0 1 391,0 6 0,1 2 0,0 0 0,1-12 0,1 1 0,-1 1 0,1-1-380,1 2 1,0 0 0,0 0 0,0 0 379,0 2 0,1-1 0,0 1 0,0 1 0,0 2 0,0 1 0,0 0 0,1 2 0,0 2 0,0 1 0,0 1 0,0 0 0,0-10 0,0 1 0,0-1 0,0 1 0,0-2 0,0 10 0,0 0 0,0-1 0,0-3 0,0-6 0,0-1 0,0-3 0,0-1 0,0 2 0,0-1 0,0-6 0,0 2 0,0-6 0,0 13 0,0-31 1081,0-12-1081,0-3 1610,0 1-1610,0 6 0,0 12 0,0 15 0,0 17 0,0-21 0,0 1 0,0 5 0,0 2 0,1 2 0,0 0 0,1-1 0,0-1 0,1-6 0,0-2 0,4 17 0,0-22 0,-2-19 0,-2-11 0,-3-8 0,-2-4 0,0-1 0,1 2 0,1 2 0,-1 40 0,-3 3 0,-2 7 0,1 3 0,-1 5 0,-1 1-355,0 6 1,0 2 0,0 0 354,-1 2 0,1 0 0,0 0 0,2-4 0,1-2 0,1 0 0,0-4 0,2-1 0,0 0-200,0-1 1,1 1 0,1-1 199,0 1 0,2-1 0,0 1 0,2-3 0,0 0 0,1 0 0,2 1 0,1 0 0,0-1 0,1-2 0,0-2 0,1 0 0,5 14 0,-1-2 0,-1-10 0,-1-3 0,7 18 0,-6-25 1030,-6-17-1030,-3-10 631,-2-6-631,1-1 0,8 2 0,12 6 0,26 8 0,-16-7 0,3 1 0,7 1 0,2 1 0,4-1 0,-1 0 0,-2-1 0,-1-1 0,-3-1 0,-1-1 0,-4-2 0,-2-2 0,25 1 0,-6-4 0,-6-3 0,-8 0 0,-10 0 0,-8 0 0,-8 0 0,-6 0 0,-2 0 0,-2 0 0,-4 0 0,1 0 0</inkml:trace>
  <inkml:trace contextRef="#ctx0" brushRef="#br0" timeOffset="3301">1231 9854 24575,'-5'22'0,"-10"13"0,0-5 0,-3 4 0,-5 6 0,-3 2 0,-5 3 0,-1 1 0,-2 1 0,0-1 0,2-5 0,2-3 0,2-4 0,1-1 0,-16 17 0,11-12 0,9-9 0,8-8 0,8-7 0,6-6 0,10-7 0,24-13 0,0-2 0,5-4 0,17-7 0,5-2-268,-13 5 1,3 0-1,-1 0 268,1 0 0,0 0 0,-1 2 0,-2 1 0,-1 2 0,-1 0 0,13-2 0,-3 1 0,-11 5 0,-3 2 0,-6 3 0,-3 0 0,9-1 0,-14 2 0,-6 2 803,-5-2-803,-1 0 0,-5 0 0,-5 1 0,-6 2 0,-18-3 0,-28-6 0,11 3 0,-4 0 0,-8-4 0,-3 0 0,-4-1 0,1-1 0,0 3 0,2 0 0,1 1 0,1 2 0,5 2 0,1 2 0,6 2 0,1 0 0,-28-3 0,11 3 0,9 1 0,8 1 0,9 2 0,9 0 0,7-1 0,6 0 0,3-2 0,3-1 0,2 2 0,9 5 0,23 20 0,-4 2 0,3 5 0,13 14 0,3 6-319,-12-11 0,2 3 1,-2 1 318,1 0 0,-1 0 0,0 0 0,-4-2 0,0-1 0,-2-1 0,8 9 0,-4-2 0,-10-11 0,-3-4 0,7 12 0,-14-20 0,-5-11 0,-3-7 956,-2-2-956,-2-3 0,0-1 0,-2-5 0,-1-6 0,0-10 0,-2-14 0,-9-24 0,1 16 0,-2-3 0,2 5 0,-2-2 0,0-2 0,-1-6 0,-1-1 0,1-3 0,2 1 0,-1-4 0,1 0 0,1 4 0,0-2 0,1 3 0,0-1 0,1-6 0,-1 0 0,3 7 0,3 12 0,0 6 0,2-13 0,1 21 0,-1 15 0,-1 8 0,1 4 0,-2 4 0,0 4 0,-1 2 0,-1 3 0,-1 3 0,0 4 0,-3 5 0,-5 4 0,-5 7 0,-9 7 0,-6 5 0,-2-3 0,6-6 0,6-9 0,10-9 0,5-4 0,3-3 0,-1 4 0,-4 10 0,-5 10 0,-1 3 0,2-2 0,5-11-1696,5-11 0,3-8 0,2-5 0</inkml:trace>
  <inkml:trace contextRef="#ctx0" brushRef="#br0" timeOffset="16467">19399 4556 24575,'0'-14'0,"-1"0"0,-4-4 0,-8 0 0,-7-2 0,-5 1 0,-2 3 0,1 1 0,-1 4 0,-3 2 0,0 4 0,-1 4 0,3 1 0,2 0 0,0 0 0,-2 4 0,-8 6 0,-6 8 0,-5 8 0,-4 3 0,2 2 0,6-1 0,6-2 0,10-5 0,7-3 0,8-5 0,3 1 0,-1 6 0,-4 11 0,-3 14 0,-1 10 0,2 6 0,10-21 0,2 0 0,-2 15 0,5-22 0,1-2 0,0 4 0,3 0 0,11 2 0,14 3 0,5-12 0,5-1 0,-6-8 0,3 0 0,12 4 0,2-2 0,-11-11 0,-1-3 0,2-2 0,1-2 0,0-1 0,0-2 0,0-1 0,1 0 0,-1-1 0,1 0 0,1-1 0,0-1 0,1-2 0,-1 0 0,1-2 0,0-1 0,-1-1 0,0-2 0,-2 0 0,-3 0 0,-3 1 0,-1-1 0,23-9 0,-6-3 0,-5-1 0,-11 1 0,0-2 0,17-11 0,-18 9 0,-1 1 0,5-7 0,-9 4 0,-10 9 0,-8 4 0,-3-6 0,-1-9 0,-2-8 0,-2-7 0,0-1 0,-1-11 0,-1 11 0,-4-2 0,-2 13 0,-2 2 0,-3-10 0,-10-11 0,7 31 0,-1 2 0,-4 0 0,1 2 0,-3 2 0,-1 1 0,-1 1 0,-3-1 0,-4 2 0,-3 0 0,-6 4 0,-8 2 0,-9 3 0,23 3 0,-2 2 0,-5 0 0,-2 1 0,-6 2 0,-2 4 0,-8 7 0,-1 3 0,4 1 0,3 2 0,15-4 0,4 0 0,-8 6 0</inkml:trace>
  <inkml:trace contextRef="#ctx0" brushRef="#br0" timeOffset="18967">18853 5387 24575,'-20'0'0,"-6"3"0,-7 5 0,-2 7 0,3 5 0,4 4 0,1 4 0,2 1 0,1 3 0,3 2 0,3 0 0,3 3 0,7 0 0,3 2 0,4 4 0,1 4 0,0 1 0,1 1 0,4-4 0,5-3 0,7-3 0,6-5 0,5-4 0,4-3 0,6-3 0,7-1 0,8-2 0,11-1 0,-28-10 0,2-1 0,4 1 0,1-1 0,3 0 0,0 0 0,0 0 0,0 0 0,-4-1 0,-1 0 0,-4-2 0,-3-1 0,24 3 0,-8-3 0,-3-3 0,2 0 0,8-2 0,3 0 0,2 0 0,1-3 0,-2-3 0,1-5 0,2-6 0,-31 6 0,-1 0 0,0-2 0,0-1 0,-1-1 0,0 0 0,22-16 0,-8 1 0,-6 0 0,-2-4 0,2-6 0,0-9 0,0-5 0,-5 2 0,-6 6 0,-6 8 0,-8 3 0,-5 4 0,-3 0 0,-3 2 0,-2 1 0,-1 1 0,-2 1 0,-4-1 0,-23-15 0,-4 10 0,8 9 0,-3 1 0,-17-9 0,-1 3 0,3 4 0,4 3 0,-1 3 0,1 0 0,-2 0 0,2 1 0,-1 1 0,0 2 0,-13 1 0,13 7 0,-5 2 0,-9 0 0,1 2 0,16-1 0,2 2 0,-27 1 0</inkml:trace>
  <inkml:trace contextRef="#ctx0" brushRef="#br0" timeOffset="27299">16905 12065 24575,'17'0'0,"31"-5"0,2-3 0,9-3 0,-4 0 0,5-2 0,5-1-950,-14 2 1,3 0 0,2-2-1,1 1 1,1-1 949,-4 1 0,1 0 0,2 0 0,0 0 0,0-1 0,0 1-442,3-1 1,-1 0 0,1-1 0,0 1 0,0 0 0,1 0 441,2 0 0,1-1 0,0 1 0,0 0 0,0 1 0,-1 0 0,-1 1 0,-1 0 0,1 0 0,-1 1 0,-1 0 0,0 1 0,6-2 0,0 1 0,-1 1 0,-1 0 0,-1 1 70,-5 1 1,0 1-1,-1 0 1,-1 1 0,-3 1-71,2 0 0,-2 2 0,-2 0 0,-2 0 0,2 1 0,-3 0 0,-2 1 0,11 0 0,-6 0 946,-14 0 1,-5 0-947,8-2 3472,-18-2-3472,-11 0 1676,-6-2-1676,-5-3 0,-30-18 0,-3 2 0,3 5 0,-2-1 0,-23-12 0,5 5 0,11 6 0,13 11 0,10 6 0,10 5 0,9 6 0,18 8 0,19 13 0,14 9 0,-23-15 0,0 1 0,-2 0 0,-2 0 0,19 15 0,-13-7 0,-12-5 0,-12-3 0,-16 3 0,-22 7 0,-21 4 0,16-16 0,-2 0 0,0-1 0,-1 0 0,0-2 0,1 0 0,1-1 0,3-1 0,-4 1 0,8-4 0</inkml:trace>
  <inkml:trace contextRef="#ctx0" brushRef="#br0" timeOffset="29883">20740 11002 24575,'5'-10'0,"-13"10"0,4 6 0,-24 36 0,9 17 0,5-16 0,1 1 0,6-9 0,3-1 0,-5 29 0,9-25 0,0-3 0,9-8 0,18 8 0,7-24 0,4 9 0,1-32 0,-15-5 0,3-25 0,-6-13 0,-13 4 0,1 3 0,-9 20 0,-11 2 0,-1 9 0,-13-7 0,3 16 0,4 9 0,7 1 0,7 8 0</inkml:trace>
  <inkml:trace contextRef="#ctx0" brushRef="#br0" timeOffset="30565">21333 11262 24575,'6'5'0,"-1"6"0,-10 5 0,-1 1 0,0-1 0,-4-10 0,4-2 0,0-8 0,2-12 0,4-6 0,9 0 0,-2 7 0,12 16 0,3 30 0,-9-1 0,10 20 0,-21-20 0,7 4 0,-9-17 0,0 7 0,0-17 0,0 2 0</inkml:trace>
  <inkml:trace contextRef="#ctx0" brushRef="#br0" timeOffset="30915">21708 10957 24575,'16'35'0,"-1"-1"0,3 18 0,-2 2 0,-6-7 0,-1-1-636,5 5 0,-2-4 636,-10 7 415,7-19-415,-5-5 210,-2-4-210,-2-14 0,-6-3 0,0-9 0,1 0 0</inkml:trace>
  <inkml:trace contextRef="#ctx0" brushRef="#br0" timeOffset="31747">20480 12028 24575,'0'20'0,"0"7"0,6 0 0,1 12 0,6-16 0,3 4 0,8-16 0,-6-5 0,15-26 0,-4 0 0,5-12 0,6-3 0,-3 9 0,1 2 0,2-2 0,-1 3 0,16-1 0,-34 24 0,-1 17 0,-9-8 0,10 19 0,-5-15 0,2-3 0,-3-4 0,-4-6 0,30-34 0,-14 15 0,4-1 0,14-10 0,6 3 0,6 7 0,1 6-581,-13 5 1,-1 3 580,2 5 0,-4 2 0,6-1 0,-9-4 0,1-2 0,23-5 0,-21-3 0,-3-3 0,6-5 0,-13-16 0,-24 7 0,9-16 0,-15 9 1161,7-1-1161,-18 23 0,-3 2 0,-5 13 0,6-4 0,7 5 0</inkml:trace>
  <inkml:trace contextRef="#ctx0" brushRef="#br0" timeOffset="39865">18390 13445 8191,'-17'0'0,"2"0"5063,4 0-5063,5-4 2818,2-2-2818,4-10 1719,0 0-1719,4-10 6784,7 2-6784,28-20 0,-15 21 0,2 0 0,6-2 0,2 1-280,-2 2 1,0 2 279,24-7 0,-20 14 0,1 3 0,16-2 0,3 2 0,-26 15 0,-9 13 0,3 21 0,-10-5 0,-1 6 0,1 8 0,-2 3-608,-2 2 1,-2-1 607,-3 3 0,0-1 0,1-9 0,-1 1-615,-4 18 0,1 5 615,5-18 0,2 1 0,-1 3 0,-3-6 0,-2 3 0,0 0 0,2-2-522,3 10 1,2-2 0,0 2 521,-2-6 0,0 1 0,0 1 0,1-4 0,4 5 0,1-4 0,0 2 0,-1 3 0,1 1 0,2-1 0,5-4 0,2-1 0,-1-6 0,-1-7 0,0-3 0,8 4 0,2-7 0,4-12 1509,6-8-1509,-9-14 1226,-7-7-1226,0-26 1833,-17-4-1833,5 4 0,-1 0 0,-10-5 0,4 7 0,-8 45 0,-17 19 0,15 31-779,-1-16 0,-1 7 0,2 7 779,2-9 0,2 5 0,0 2 0,1 3 0,0 1-1002,0-3 0,2 3 1,-1 2-1,1 0 1,0-1-1,-1-1 1002,-1-3 0,-1-1 0,0 0 0,0 0 0,1-2 0,0-1 0,1 5 0,2 0 0,-1-2 0,0-2 0,-1-6-260,0 3 1,-1-6-1,-4 2 260,-4-1 0,-4 2 0,-2-1 0,0-4 0,-3 0 0,-1-5 0,-3 1 0,-7 10 0,-4-1 0,-3-8 0,-6-7 0,-5-13 0,-11-15 0,0-11 731,21 0 1,1-4-732,-15-11 0,5-6 6348,1-16-6348,10-4 0,0 4 328,24 0 1,-4 22 0,13 0 0</inkml:trace>
  <inkml:trace contextRef="#ctx0" brushRef="#br0" timeOffset="52246">25305 11620 24575,'-10'0'0,"4"5"0,1 10 0,5 3 0,0 7 0,0 3 0,11 3 0,4 4 0,-3 11 0,4 4-850,3-6 1,4 2 0,-1-2 849,0 11 0,1-3 0,4-4 0,2-5 0,11 2 0,-11-20 0,3-3 0,6-3 0,3-2 0,11-2 0,3-3 0,9-3 0,2-3-896,-9-5 1,0-2 895,2 1 0,-2 0 0,-8 0 0,2 0 0,-1-5 0,4-2 0,0 0 0,2 1 0,1 1 0,3-1 0,-5-2 0,3-1 0,1-1 0,-4 3 0,0 1 0,-2 2 0,1-2 0,9-1 0,1-2 0,-2 2-212,-14 2 1,-1 0 0,0 0 211,10-3 0,2-1 0,1 1 0,0 2 0,1 1 0,-1 1 0,-3 0 0,-1 0 0,-2 1 277,14 3 0,-4 0-277,-4-1 0,-5 2 0,-19 6 0,1 3-349,22-1 1,5 3 348,-23 1 0,1 2 0,1 0 0,11 2 0,3 0 0,-3 0-25,9 5 0,-3 1 25,-4 4 0,-4 1 0,-17-7 0,-1 2 313,6 4 0,1 4-313,0 7 0,-1 2 0,1-2 0,-3-1 818,-9-5 1,-2-2-819,11 13 797,-26-36-797,3 8 2106,9-32-2106,-15 1 0,13-15 0,3-5 0,-8 4 0,2-1 0,17-9 0,5 0 0,-3 3 0,2 4 0,-3 7 0,1 3-354,-3 2 0,0 3 354,21-8 0,-10 10 0,5 2 0,-8 6 0,4 2 0,1-2-1339,13-4 0,2-1 0,0 1 1339,-3 3 0,-1 1 0,1 2 0,-1 0 0,1 1 0,-3 0-320,-11 3 1,-2 0 0,3 0 319,1-1 0,3 0 0,1 0 0,-1 0 0,1 1 0,1 1 0,-1-1 0,0-2-671,-2-3 1,0-2-1,-1 0 1,0 1 670,13 0 0,-1 1 0,-2-2 0,-4-5 0,-1-2 0,-3 0 0,9 0 0,2-2 0,-15 1 0,4-3 0,1-2 0,-3 0-247,2-4 1,-2 0 0,-1-2 246,6-6 0,0-1 0,-2-1 0,-7 3 0,-2-1 0,-4 2 0,-2-2 0,-5 1 0,-8-1 0,-4 2 2900,7-17-2900,-15 8 0,-2-3 0,5 6 0,-2-1 0,-6-11 0,-1 2 462,2 15 1,-1 2-463,-7-24 3366,-13 23-3366,-3 0 0,-9 15 0,-7 3 0,-20 0 0,-1 3 0,-10-9 0,23 16 0,-1 0 0</inkml:trace>
  <inkml:trace contextRef="#ctx0" brushRef="#br0" timeOffset="53246">26562 11087 24575,'37'-9'0,"-6"-1"0,3-4 0,13-6 0,1-2 0,-11 6 0,-1 2 0,-1 1 0,-5 5 0,-15 8 0,-9 50 0,-3-13 0,-1 4 0,-7 4 0,0 1 0,4 0 0,-1-4 0,-8 4 0,4-11 0,4-9 0,-4-6 0,16-15 0,1-17 0,0 8 0,-2-13 0</inkml:trace>
  <inkml:trace contextRef="#ctx0" brushRef="#br0" timeOffset="53463">27020 11280 8191,'6'4'0,"4"2"5063,5 0-5063,22-21 2818,-2-1-2818,-2-16 1719,-19 9-1719,-24 5 6784,-9 8-6784,-23-11 0,8 17 0,-3-6 0,27 20 0,5-3 0,5 2 0</inkml:trace>
  <inkml:trace contextRef="#ctx0" brushRef="#br0" timeOffset="53714">27329 11051 24575,'-11'0'0,"5"0"0,1 0 0</inkml:trace>
  <inkml:trace contextRef="#ctx0" brushRef="#br0" timeOffset="53932">27554 10838 24575,'9'23'0,"-7"3"0,6 12 0,-12 2 0,-3 7 0,0 5 0,0 2-737,2-9 0,0 1 0,0-3 737,-1 7 0,1-5 0,5 12 0,0-47 0,0-5 0</inkml:trace>
  <inkml:trace contextRef="#ctx0" brushRef="#br0" timeOffset="54096">27802 11251 24575,'-6'0'0,"1"0"0</inkml:trace>
  <inkml:trace contextRef="#ctx0" brushRef="#br0" timeOffset="55480">27894 9573 8191,'-16'0'0,"-4"11"5063,5 33-5063,8-6 0,2 3 0,0-1 0,2 1 1409,0 9 0,6-2-1409,18 14 1719,-2-16-1719,31-9 0,8-51 0,-3 0 3090,-23-6 0,-2-3-3090,9-17 0,-18 2 0,-7-7 0,-10-8 0,-7-2 0,-2 2 0,-4 1 0,-4 5 0,-5 7 0,-24 2 0,10 30 0,-5 13 0,10 12 0,7 2 0,14-4 0,2-10 0</inkml:trace>
  <inkml:trace contextRef="#ctx0" brushRef="#br0" timeOffset="56662">30593 10616 8191,'9'-6'0,"2"-5"5063,18 9-5063,1-12 2818,1 11-2818,-7-5 1719,-24 33-1719,-12 7 0,-2 9 6784,-1-4-6784,15-7 0,13-4 0,-5 0 0,11-7 0,-9-4 0,-4 1 0,-28 17 0,-3-6 0,-17 3 0,21-17 0,12-8 0</inkml:trace>
  <inkml:trace contextRef="#ctx0" brushRef="#br0" timeOffset="56933">30909 10888 24575,'21'8'0,"-5"-2"0,0-6 0,-6-5 0,1-5 0,0-7 0,-20-10 0,0 7 0,-17 4 0,9 5 0,2 9 0,9-2 0,1 4 0</inkml:trace>
  <inkml:trace contextRef="#ctx0" brushRef="#br0" timeOffset="57414">30670 9576 12514,'-6'23'0,"8"1"4712,-1 18-4712,10-11 0,-10-10 2097,4-1-2097,-5-4 0,0-5 0,0-2 0</inkml:trace>
  <inkml:trace contextRef="#ctx0" brushRef="#br0" timeOffset="59449">28722 12828 8191,'-17'0'0,"7"5"5063,5 22-5063,4 11 0,2 9 0,-1-4 0,-1 5 0,2 2-368,1-1 1,2 2-1,0 2 1,-2-3 367,0 11 0,-2-1 0,1 0 0,3-1 0,0-1 0,0 1 608,1 1 0,-1 0 0,-1-3-608,-2 6 0,1-1 2356,4 7 1,0-8-2357,-6-11 0,-13-47 0,-4-13 5608,-14-11-5608,4 3 646,6 11-646,1 13 0,13 23 0,-2 10 0,23-1 0,7-9 0,7-21 0,32-32 0,-29-1 0,-1-5 0,8-11 0,-2-2 0,-11 9 0,-3 1 0,6-16 0,-31 39 0,6 5 0,-8 5 0</inkml:trace>
  <inkml:trace contextRef="#ctx0" brushRef="#br0" timeOffset="60881">25502 15937 8191,'-16'-8'0,"5"7"5063,-2 19-5063,11 33 0,6-8 0,5 7 0,2-1 0,3 3 0,3 2 548,-1-8 1,3 1-1,2 0 1,2 1-549,5 6 0,2 1 0,2-1 0,0-4 297,5 2 1,2-3 0,2-5-298,2-3 0,3-3 0,0-9 0,9-10 0,2-11 0,-3-4 0,3-4 0,0-5 0,-1-5 0,-2-5 0,4 1 0,-4 3 0,4 1 0,0-1 0,-2-2 0,-2-2 0,-1-3 0,0 0 0,0 2 0,-1 4 0,-1 1 0,0 1 0,-2 1 0,5-1 0,-3 1 0,3 1 0,10-2 0,3 2 0,-1 2 0,-12 4 0,0 2 0,2-2 0,-2-2 0,4-3 0,0 0 0,-1 1 0,-3 1 0,0 2 0,-2 0 0,-1-1 1269,5-1 0,-3 0 0,-2 0-1269,16-2 0,-1 2-127,-17 6 1,1 2 0,-2 3 126,6 5 0,1 2 0,-3 0 0,3 2 0,-6 3 0,-4 5 0,-6 3 0,-6-3 0,-4 1 0,7 12 642,5 5-642,-8-15 1214,5 5-1214,-12-23 2466,-2-16-2466,-7 0 484,22-32-484,-12 14 0,4-1 0,20-11 0,3 0-1312,-2 3 0,1 1 1312,-13 13 0,1 0 0,4 1 0,5 0 0,4 0 0,2 0 0,-1 2 0,-3 1 0,-1 1 0,1 1 0,4-2 0,-7 3 0,4-1 0,2-1 0,1 0 0,-1 1 0,-2 1-569,5 0 0,-1 1 1,-1 0-1,0 1 0,0 0 569,0 1 0,0 0 0,0 0 0,-2 2 0,-1 0 0,0 1 0,-2 1 0,0 0 0,0-2 0,7-2 0,1-2 0,-1 0 0,-2 0 0,2 1 0,-2 1 0,2-4 0,-2-3 0,2-2 0,0-2 0,-3 1 0,4-1 0,-2 1 0,-2-2 0,-4 0 0,-1-3 0,1-4 0,-7-1 0,1-5 0,0-2 0,-3 0 0,-6 3 0,-1 1 0,-1-3 0,1-2 0,1-2 0,1-3 0,1-2 0,-3-1 0,-5 1 0,-2-4 0,-5-1 0,-2 1 0,-2 2 0,3-5 0,-2 2 0,-4 1 0,-7-19 0,-3 5 0,2 22 0,-5 2 0,-11-5 0,-9 0 0,-5 3 0,-7 4 0,-15-5 0,-6 6 0,1 10 0,-3 6 0,-4 7 0,1 5 0,18 3 0,3 3 0,-14 3 0,30 0 0</inkml:trace>
  <inkml:trace contextRef="#ctx0" brushRef="#br0" timeOffset="79014">5042 4394 24575,'-16'-4'0,"1"2"0,4-7 0,-4 8 0,3-9 0,-8 9 0,-5-4 0,1 5 0,-6 0 0,9 0 0,-8 0 0,-18 0 0,-16 15 0,24-7 0,-2 2 0,2 5 0,2 2 0,-23 10 0,22-7 0,12 1 0,13 0 0,-4 12 0,10-6 0,1 3 0,-1-9 0,6 8 0,-5 3 0,6 5 0,5-2 0,1-8 0,0-6 0,3-1 0,1-2 0,11 6 0,-3-11 0,8 7 0,-4-8 0,15 12 0,5 7 0,-5-14 0,-4 8 0,-13-23 0,6 10 0,0-5 0,10 1 0,0-2 0,-4-6 0,-2 0 0,-10 0 0,10-6 0,10-4 0,6-11 0,8-4 0,-18 9 0,12-16 0,-9 1 0,1-5 0,-4-3 0,-18 18 0,-1 0 0,-3 1 0,5-10 0,-3-2 0,-3-17 0,-7 7 0,-6-5 0,-14 2 0,-6-1 0,2 8 0,-3 1 0,-13-18 0,-7 3 0,-2 15 0,-2 7-630,7 6 0,-2 4 630,-5 8 0,-1 2 0,6-3 0,-1 3-175,-16 8 1,-3 1 174,-3-5 0,2 1 0,14 4 0,4 2 0,-23-1 0</inkml:trace>
  <inkml:trace contextRef="#ctx0" brushRef="#br0" timeOffset="82646">5138 14169 24575,'-11'-6'0,"5"-4"0,-8 9 0,11-8 0,-15 7 0,16-7 0,-16 8 0,6-10 0,-4 9 0,-4-4 0,-6 6 0,-6-6 0,0 4 0,2-4 0,10 12 0,-26 4 0,-1 11 0,15-9 0,0 1 0,-25 15 0,6 5 0,19 1 0,-1 2 0,13 7 0,1-4 0,5-4 0,2 12 0,10-13 0,-4 15 0,6-8 0,0-5 0,6-5 0,-4 3 0,10-2 0,-5 5 0,6-11 0,-6-6 0,7-8 0,-3 6 0,10 0 0,0 5 0,5-1 0,5-3 0,0 6 0,13-3 0,-8 0 0,9-8 0,-6 1 0,18-13 0,-6 6 0,8-8 0,-2-6 0,-14-1 0,15-7 0,-11-13 0,4 4 0,-11-10 0,-14 14 0,-6 2 0,-8 1 0,5-5 0,-3-5 0,11-22 0,-17 10 0,13-13 0,-19 13 0,7-26 0,-12 29 0,0 0 0,1-27 0,-10-2 0,1 44 0,3-4 0,-11 10 0,12-2 0,-17 1 0,5-10 0,-8 6 0,9-2 0,-2 4 0,13 11 0,-2-1 0</inkml:trace>
  <inkml:trace contextRef="#ctx0" brushRef="#br0" timeOffset="84796">4861 5425 8191,'0'-11'0,"-6"-4"5063,4 3-5063,-9 2 2818,5 0-2818,-5 4 1719,0 0-1719,-4 1 6784,-2 5-6784,1 0 0,-21 6 0,-11 24 0,-10 2 0,29-9 0,3 0 0,-5 8 0,11-7 0,-3 16 0,13 19 0,2-13 0,1 5 0,5 8 0,4 3-1016,2 5 0,3-2 1016,3-14 0,3-2 0,3 0 0,5-6 0,30-1 0,-17-20 0,2-2 0,25-4 0,-13-9 0,2-5 0,-3-5 0,1-5 0,9-8 0,2-3 0,2 2 0,-2-5 0,-6-7 0,-4-2-586,-11 11 1,-5 2 585,14-18 0,-33 4 0,0-16 0,-20 9 0,-6-5 0,-4-10 0,-3 0 199,-4 6 1,-5 3-200,-6-1 0,-2 5 0,-16 1 0,16 17 0,-3 2 0,-11 5 0,-1 1 0,0-4 0,2 2 599,2 9 0,4 1-599,-12-8 0,45 24 0,2-6 0,14 6 0</inkml:trace>
  <inkml:trace contextRef="#ctx0" brushRef="#br0" timeOffset="86195">10153 5166 24575,'-15'5'0,"-6"7"0,-1 2 0,-7 11 0,7-6 0,-19 21 0,5-9 0,7 2 0,-2 3 0,5-6 0,1 2 0,1 16 0,2 2 0,0-6 0,3-1 0,11-2 0,3 1 0,-4 5 0,3-1 0,4-7 0,4 1 0,4 13 0,3-1 0,0-7 0,2-3 0,3-5 0,0-3 0,11 13 0,-2-15 0,12-5 0,19 6 0,-19-15 0,1-2 0,24 5 0,-2-7 0,-19-5 0,16-7 0,4-2 0,-14-6 0,2-5 0,0-3 0,3-4 0,-1-2 0,4-4 0,-3 0 0,-10 3 0,-2-1 0,1-2 0,8-6 0,0-3 0,-5 0 0,1-8 0,-9 0-335,-12 8 1,-3 0 334,0 0 0,-5 0 0,-11-23 0,3 16 0,-3-3 0,-14-1 0,-7-2 0,-2-11 0,-5 1-757,-6 15 0,-4 2 757,0-2 0,-1 3 0,3 11 0,-3 3 0,-1 1 0,-3-1 0,-2 2 0,-5 1 0,-1 2 0,-3 1 0,5 2 0,-3 0 0,-1 1 0,0 3 0,-15 0 0,-1 4 0,4 1 0,12 1 0,3 2 0,1 2 0,-14 6 0,6 2 0,-2-3 0,26 16 0,3 4 0,-12 5 0,7 10 0,17-18 0</inkml:trace>
  <inkml:trace contextRef="#ctx0" brushRef="#br0" timeOffset="96544">2391 13873 8191,'-6'5'0,"1"1"5063,5 5-5063,21 24 2818,6 7-2818,17 1 0,-5 0 1719,-9-34-1719,-6 4 0,5-26 0,6-12 0,6-4 0,7-6 0,4-2 49,-10 7 1,3-1 0,3 0-1,0-2 1,0 1-50,0 0 0,0-1 0,0 1 0,2-2 0,2 1 0,2-1 0,3 0 0,2-2 0,1 2 0,-2 0 0,-2 2-459,-1 1 1,-2 2 0,-1 1 0,0 0 0,0-1 458,2-1 0,1 0 0,0-1 0,-3 2 0,-4 2 0,8-5 0,-5 3 0,-6 4 0,-4 2 0,-17 12 0,-33 31 0,10-13 0,-15 18 0</inkml:trace>
  <inkml:trace contextRef="#ctx0" brushRef="#br0" timeOffset="99045">15008 11393 24575,'15'15'0,"-8"-6"0,25 25 0,-7-3 0,18 7 0,-11-8 0,-15-8 0,2-16 0,-12-2 0,8-8 0,-9-7 0,-1-5 0,-11-5 0,-5 10 0,-14 2 0,-10 43 0,9-7 0,0 4 0,5 12 0,3 2 0,-2-2 0,2-3 0,6 13 0,6-29 0,6-19 0</inkml:trace>
  <inkml:trace contextRef="#ctx0" brushRef="#br0" timeOffset="105545">2417 7708 24575,'-6'11'0,"-4"12"0,-2 0 0,-17 27 0,5-14 0,-5 2 0,-6 6 0,-2 2 0,3-1 0,-1 1 0,-9 0 0,1-3 0,17-18 0,3-2 0,-22 20 0,42-40 0,25-13 0,17-9 0,6-6 0,3-2 0,5 1 0,1 2-470,-3 5 1,-4 2 469,9-2 0,-13 17 0,-22-16 0,-29 3 0,-32-14 0,-15 2-383,23 11 1,-1 2 382,-31 2 451,20-1 1,-3 1-452,-1 4 0,-1 2 0,-4-3 0,2 1 0,11 2 0,4 2 0,-7 4 0,20 0 0,17-5 0,11 13 0,10 2 801,11 16-801,4 10 0,-10-11 0,0 4 0,3 9 0,0 3 0,1 4 0,0 1 0,-1-1 0,-2-3 0,1 15 0,2-23 0,-16-14 0,3-16 0,-5-54 0,-1 3 0,1-7 0,3 6 0,2-3 0,1-1 0,0-2 0,1 1 0,1 2 0,7-9 0,0 6 0,-2 13 0,-2 5 0,-6-3 0,7 19 0,-17 9 0,4 6 0</inkml:trace>
  <inkml:trace contextRef="#ctx0" brushRef="#br0" timeOffset="114878">11967 9910 24575,'0'0'0</inkml:trace>
  <inkml:trace contextRef="#ctx0" brushRef="#br0" timeOffset="131532">16816 6688 24575,'0'0'0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1T14:58:08.804"/>
    </inkml:context>
    <inkml:brush xml:id="br0">
      <inkml:brushProperty name="width" value="0.05292" units="cm"/>
      <inkml:brushProperty name="height" value="0.05292" units="cm"/>
      <inkml:brushProperty name="color" value="#FF0000"/>
    </inkml:brush>
  </inkml:definitions>
  <inkml:trace contextRef="#ctx0" brushRef="#br0">27966 3136 24575,'0'20'0,"-9"14"0,7 4 0,-2-4 0,0 4 0,-2 0 0,2 1 0,2 9 0,1 0 0,-4-3 0,0-3 0,5 16 0,0-25 0,0-32 0,0-15 0,6-9 0,-4 4 0,4 10 0</inkml:trace>
  <inkml:trace contextRef="#ctx0" brushRef="#br0" timeOffset="667">28126 3385 24575,'-6'10'0,"1"6"0,5 15 0,9-1 0,-2-9 0,14-1 0,5-18 0,7-11 0,2-17 0,-14-6 0,-8-10 0,-33 14 0,1 3 0,-14 4 0,12 15 0,19 1 0,13 5 0,36 8 0,-10 3 0,6 5 0,-27-1 0,-5 0 0,-9 10 0,13 0 0,-8 1 0,20-6 0,1-19 0,3 0 0,-4-18 0,-17-8 0,5-23 0,-30-11 0,6 3 0,-20 19 0,1 11 0,-3 23 0,4-5 0,2 18 0,14 2 0,6 3 0,10-9 0,-4-1 0,4-5 0</inkml:trace>
  <inkml:trace contextRef="#ctx0" brushRef="#br0" timeOffset="984">28699 3219 24575,'0'21'0,"0"0"0,4 5 0,19-8 0,6-2 0,15-18 0,-12-5 0,1-14 0,-20 3 0,6-16 0,-30 2 0,-4 3 0,-28 3 0,1 27 0,8 5 0,0 4 0,-5 16 0,-1-3 0,27-10 0</inkml:trace>
  <inkml:trace contextRef="#ctx0" brushRef="#br0" timeOffset="5783">25313 1592 24575,'-6'10'0,"1"9"0,13 36 0,-7-17 0,1 1 0,6-3 0,1-1 0,-8 2 0,0-3 0,7 13 0,-2 2 0,-4-4 0,4-11 0,-6-23 0,0-25 0,0 5 0,0-8 0</inkml:trace>
  <inkml:trace contextRef="#ctx0" brushRef="#br0" timeOffset="6203">25224 1674 24575,'19'-23'0,"17"-2"0,-1 5 0,17 19 0,-20 11 0,8 26 0,-8 6-758,-3 17 758,-19-27 0,-2 2-53,4 14 1,-2 2 52,-7-5 0,-4-1 0,-4 10 0,-2-3 0,-5 9 0,-26-8 0,20-33 0,-16 1 0,11-8 0,-3-4 754,9-17-754,11-13 0,0 3 0,6 1 0</inkml:trace>
  <inkml:trace contextRef="#ctx0" brushRef="#br0" timeOffset="6935">25904 2097 9022,'0'-11'0,"6"-4"5118,-5-2-5118,5-4 2692,-11 9-2692,-11 27 1606,2 10-1606,-3 13 6137,11-12-6137,6-7 0,9-12 0,-2 2 0,22-15 0,6-21 0,2 2 0,-4-9 0,-14 20 0,-8 9 0,5 55 0,-6-13 0,-1 4 0,-3 15 0,0 3-856,7 5 0,-2-2 856,-9-17 0,-1-4 0,11 23 0,-24-55 0,3-48 0,3-23 0,-8 5 0,1-4 0,10 7 0,4-3 0,0 6 0,-3 3 0,5 8 0,26-4 0,-7 38 1712,5 15-1712,-10 4 0,-5 13 0,-7-9 0,-14 0 0,2-6 0,-15 5 0,1-9 0,2 2 0,3-9 0,12 0 0</inkml:trace>
  <inkml:trace contextRef="#ctx0" brushRef="#br0" timeOffset="7401">26306 2074 24575,'0'15'0,"4"-8"0,7 2 0,-4-23 0,-3 1 0,-14-3 0,-2 7 0,1 14 0,34-9 0,6-5 0,17-12 0,-12 5 0,-10 3 0,-7 13 0,-2 0 0,-5 10 0,-4 2 0,-1 5 0,-11 2 0,-5-7 0,-7-1 0,-4-7 0,4-13 0,7-7 0,5 3 0,6-1 0</inkml:trace>
  <inkml:trace contextRef="#ctx0" brushRef="#br0" timeOffset="7551">26505 1997 24575,'22'32'0,"-3"-4"0,-13-13 0,-1-8 0,-5 2 0</inkml:trace>
  <inkml:trace contextRef="#ctx0" brushRef="#br0" timeOffset="7717">26687 1707 24575,'-5'15'0,"4"-3"0,-10 13 0,10-17 0,-6 6 0</inkml:trace>
  <inkml:trace contextRef="#ctx0" brushRef="#br0" timeOffset="7901">26717 1725 24575,'6'-1'0,"8"23"0,-12 16 0,6 20 0,-8-16 0,0-4 0,0-26 0,0-3 0</inkml:trace>
  <inkml:trace contextRef="#ctx0" brushRef="#br0" timeOffset="8469">26803 1868 24575,'26'-13'0,"12"-8"0,-18 12 0,8-9 0,-18 17 0,1-4 0,5 5 0,9-6 0,-2 5 0,3-10 0,-21 5 0,-23 12 0,-8 8 0,-6 12 0,15 9 0,11-16 0,6 5 0,14-18 0,-1-8 0,25-18 0,-9-11 0,7-18 0,-21 7 0,-2-7 0,0-16 0,-2-1-686,-3 9 1,-2 1 685,2 2 0,-4 8 0,-9 20 0,-13 71 0,7-6 0,2 7 0,1 1 0,1 5 0,2-1-544,3-2 1,1-1 0,1-2 543,0 9 0,2-7 0,16 10 0,-16-47 0,7-5 0</inkml:trace>
  <inkml:trace contextRef="#ctx0" brushRef="#br0" timeOffset="9510">25484 3196 8191,'0'16'0,"0"42"2531,0-25 1,0 3-2532,-4 18 0,-1 0 2818,3 7-2818,-11-10 1719,12-53-1719,-4-57 0,4 6 0,2-3 0,-2 8 0,2 3 3392,0-1 0,3 9-3392,1 19 0,16 38 0,-6 9 0,0 5 0,0-2 0,0 0 0,0 6 0,-1-3 0,2-3 0,1-17 0,-1-9 0,5-16 0,-1-28 0,-17-16 0,-5-6 0,-1 12 0,-1 1 0,-2-8 0,-3 6 0,-8 10 0,7 68 0,3-21 0,-1 26 0</inkml:trace>
  <inkml:trace contextRef="#ctx0" brushRef="#br0" timeOffset="9766">25870 3325 24575,'0'20'0,"0"-7"0,5-3 0,6-22 0,-4-10 0,-12-8 0,-4 13 0,-15 6 0,16 11 0,-1 0 0</inkml:trace>
  <inkml:trace contextRef="#ctx0" brushRef="#br0" timeOffset="10016">26045 3066 24575,'0'38'0,"0"0"0,0 21 0,0-1 0,0-18 0,0-1 0,0 9 0,0-5 0,0-15 0,0-18 0</inkml:trace>
  <inkml:trace contextRef="#ctx0" brushRef="#br0" timeOffset="10150">26011 3307 8191,'11'-16'0,"5"3"1265,17-4 1,-15 10 0,1 1 0</inkml:trace>
  <inkml:trace contextRef="#ctx0" brushRef="#br0" timeOffset="10551">26378 3149 24575,'-31'-1'0,"2"7"0,17 10 0,-12 16 0,20-1 0,-11 7 0,15-13 0,5-10 0,18-15 0,21-43 0,-16 9 0,0-5 0,-1-12 0,-4-4 0,-7 1 0,-4 4 0,-2-4 0,-20 71-1526,8 33 1526,-4-2 0,2 3 0,2-11 0,4-3 0,12 18 0,-11-20 0,11-29 0</inkml:trace>
  <inkml:trace contextRef="#ctx0" brushRef="#br0" timeOffset="11083">26642 3151 24575,'15'-15'0,"-3"6"0,-2-12 0,4 9 0,-12 1 0,7-1 0,-9 10 0,0 3 0,-8 47 0,6-6 0,2 5 0,-5 4 0,1 0 0,3 0 0,2-4 0,4-2 0,9-61 0,4-33 0,-3 7 0,0-1 0,3-15 0,8 12 0,-15 41 0,6 23 0,-11 5 0,0 9 0,-6-7 0,-15-5 0,1-8 0,-13-2 0,10-5 0,6-10 0,2-1 0,8-9 0,-4 8 0,5-2 0</inkml:trace>
  <inkml:trace contextRef="#ctx0" brushRef="#br0" timeOffset="11401">26898 3062 24575,'0'31'0,"5"-4"0,-4-6 0,9-10 0,-9-2 0,17-7 0,-3-7 0,12-11 0,-13-31 0,-3 16 0,-11-11 0,-22 24 0,7 11 0,-19 3 0,22 10 0,-2 5 0,13-5 0,-4-2 0</inkml:trace>
  <inkml:trace contextRef="#ctx0" brushRef="#br0" timeOffset="11752">27022 2891 24575,'0'10'0,"0"1"0,0 0 0,6 4 0,8 5 0,9 9 0,3-3 0,-1-1 0,-13-6 0,-3-7 0,-18-1 0,-3-2 0,-5-17 0,6 11 0,6-12 0</inkml:trace>
  <inkml:trace contextRef="#ctx0" brushRef="#br0" timeOffset="11983">27162 2832 24575,'7'20'0,"-6"-2"0,5 3 0,-1 4 0,-4 1 0,4-3 0,-5-3 0,0-15 0</inkml:trace>
  <inkml:trace contextRef="#ctx0" brushRef="#br0" timeOffset="12118">27187 2930 24575,'15'-34'0,"-3"5"0,8 23 0,-8 1 0,-2 10 0,0 1 0,-9 0 0,4-2 0</inkml:trace>
  <inkml:trace contextRef="#ctx0" brushRef="#br0" timeOffset="13700">27346 1642 24575,'41'0'0,"0"0"0,-1 0 0,0 0 0,9-6 0,2 0 0,-5 6 0,0-3 0,8-10 0,0-2 0,-11 6 0,-2-1 0,-4-2 0,-4-1 0,2-3 0,-29 11 0,-1 5 0</inkml:trace>
  <inkml:trace contextRef="#ctx0" brushRef="#br0" timeOffset="13950">27976 1450 9136,'18'-6'0,"21"1"5120,6 11-5120,-1 5 2674,-19 11-2674,-18 4 1590,-2 6-1590,-27-2 6055,12-8-6055,-23-1 0,17-9 0,-17 8 0,18-10 0,-7 2 0</inkml:trace>
  <inkml:trace contextRef="#ctx0" brushRef="#br0" timeOffset="16349">28605 1205 24575,'-6'-5'0,"1"-1"0,14 0 0,-7-3 0,12 7 0,-13-7 0,21 8 0,-7-13 0,19 11 0,-10-6 0,5 22 0,-16-5 0,-1 11 0,-12-4 0,-6 10 0,-4 0 0,1 0 0,0-4 0,9 3 0,14 1 0,8 7 0,10-8 0,-6-4 0,-11 1 0,-10-9 0,-23 10 0,-5-8 0,-18 6 0,-5-12 0,17-2 0,5-20 0,19 10 0,5-10 0</inkml:trace>
  <inkml:trace contextRef="#ctx0" brushRef="#br0" timeOffset="16733">28912 1230 24575,'9'5'0,"4"7"0,20 31 0,-11-12 0,5 9 0,-15-19 0,-10 0 0,-4-5 0,-8-6 0,-1-5 0,-5-5 0,4-5 0,1 4 0,6-4 0</inkml:trace>
  <inkml:trace contextRef="#ctx0" brushRef="#br0" timeOffset="16951">29139 1166 24575,'28'-32'0,"2"3"0,-10 12 0,6-5 0,-4 3 0,-4 5 0,-12 14 0,-1 1 0,-5 4 0</inkml:trace>
  <inkml:trace contextRef="#ctx0" brushRef="#br0" timeOffset="17201">29280 1081 24575,'-8'65'0,"6"-10"0,2-13 0,24-17 0,0-12 0,29-24 0,-4-20 0,-1-5 0,-13-13 0,-30 21 0,-16 1 0,-14 16 0,-23-3 0,-3 12 0,-4-1 0,16 14 0,23-3 0,7 1 0</inkml:trace>
  <inkml:trace contextRef="#ctx0" brushRef="#br0" timeOffset="20315">28660 1796 24575,'32'-31'0,"-6"14"0,6 0 0,20-10 0,7 1 0,2 1 0,2 2-382,-19 5 0,0-1 0,-1 2 382,12-5 0,-4 3 187,-15 7 0,-4 1-187,12-9 190,-29 19-190,-4-4 0,-10 5 0,-2 5 582,-31 10-582,4 2 0,-3 0 0,14-9 0</inkml:trace>
  <inkml:trace contextRef="#ctx0" brushRef="#br0" timeOffset="20568">28792 1778 8191,'-2'5'0,"13"-17"5063,44-9-5063,-6-7 0,6-4 0,-11 12 0,3 0 0,-3 0 0,11-11 0,-3 2 1409,-5 13 0,-11 3-1409,-27 0 0,-6 13 0,-7 0 0</inkml:trace>
  <inkml:trace contextRef="#ctx0" brushRef="#br0" timeOffset="21548">27553 2906 24575,'21'0'0,"11"-20"0,-1 6 0,4-11 0,4-2 0,-4 9 0,1 2 0,6-6 0,-2 1 0,12-5 0,-29 12 0,-18 3 0,0 5 0,5 1 0,2 10 0,3 1 0,-9 9 0,-1 9 0,-14 0 0,-3 2 0,-8-8 0,8-10 0,3-2 0</inkml:trace>
  <inkml:trace contextRef="#ctx0" brushRef="#br0" timeOffset="21983">28463 2400 24575,'-14'17'0,"7"13"0,-2 20 0,9-8 0,0-5 0,5-25 0,1 1 0,5-11 0,4 2 0,3-13 0,-6-2 0,-1-5 0,-16 5 0,-5 6 0,-2 5 0,1 0 0,6 0 0</inkml:trace>
  <inkml:trace contextRef="#ctx0" brushRef="#br0" timeOffset="22217">28579 2456 24575,'32'31'0,"-3"-2"0,-17-12 0,-2 3 0,-10-8 0,-6 7 0,-5-12 0,3 2 0,-2-9 0</inkml:trace>
  <inkml:trace contextRef="#ctx0" brushRef="#br0" timeOffset="22614">28917 2251 24575,'26'-27'0,"3"4"0,-22 12 0,2 14 0,-17 20 0,6 43 0,-7-30 0,1 0 0,7 1 0,4-2 0,12 11 0,9-30 0,28-26 0,-22 0 0,4-20 0,-23 12 0,-36-15 0,-25 10 0,15 9 0,-4 5 0,-6 14 0,3 5 0,-11 1 0,14 14 0,30-19 0</inkml:trace>
  <inkml:trace contextRef="#ctx0" brushRef="#br0" timeOffset="22950">28461 2797 24575,'44'-15'0,"-8"4"0,6-3 0,14-7 0,2 0-902,-11 7 1,-2 1 901,2-3 0,-7 4 145,-16 10 1,-13-4 0,-7 6 0</inkml:trace>
  <inkml:trace contextRef="#ctx0" brushRef="#br0" timeOffset="23101">28653 2895 24575,'53'0'0,"1"-24"0,-12 14 0,0-2 0,-8-8 0,-1-2 0,3 0 0,-4 3 0,1-1 0,-4-1 0</inkml:trace>
  <inkml:trace contextRef="#ctx0" brushRef="#br0" timeOffset="25566">30524 765 8191,'-11'0'0,"0"0"5063,0 0-5063,0 0 2818,-9 5-2818,7-4 1719,-8 13-1719,8-3 6784,-9 26-6784,4 13 0,4-12 0,1 1 0,2 22 0,1 2 0,10-33 0,13 11 0,4-20 0,13 7 0,-7-20 0,-3-4 0,-5-10 0,-3-5 0,-2 2 0,-5 0 0</inkml:trace>
  <inkml:trace contextRef="#ctx0" brushRef="#br0" timeOffset="26233">30581 945 24575,'0'8'0,"13"13"0,-4 24 0,18-4 0,-13 2 0,0-22 0,-4-1 0,-9-23 0,16-16 0,-9-1 0,6-8 0,-4 22 0,0 1 0,11 11 0,-4 1 0,8 0 0,-14-2 0,0-10 0,-2-10 0,-7-3 0,-4-12 0,-4 12 0,-2-2 0,-1 14 0,8 1 0,-4 5 0</inkml:trace>
  <inkml:trace contextRef="#ctx0" brushRef="#br0" timeOffset="26767">31026 827 8792,'5'4'0,"-4"2"5111,19 43-5111,-8-5 2728,5 9-2728,-3-19 1636,-13-19-1636,4-14 0,-5 3 0,0-9 0</inkml:trace>
  <inkml:trace contextRef="#ctx0" brushRef="#br0" timeOffset="27066">30995 802 11119,'-6'-9'0,"6"2"4970,27-3-4970,26 20 0,-10 2 0,0 4 0,-5 1 0,-1 2 0,0 5 0,-5 1 0,0 12 2341,-9 13-2341,-13-13 1338,-21 10-1338,-12-16 4807,-30 2-4807,9-12 0,3-6 0,22-9 0,14-6 0</inkml:trace>
  <inkml:trace contextRef="#ctx0" brushRef="#br0" timeOffset="27383">31695 759 12499,'0'-11'0,"17"-4"4715,6-4-4715,20-5 2099,-10 3-2099,-4 7 0,-18 10 0,-6 4 0</inkml:trace>
  <inkml:trace contextRef="#ctx0" brushRef="#br0" timeOffset="27531">31804 776 24575,'15'6'0,"19"-19"0,-18 8 0,11-12 0</inkml:trace>
  <inkml:trace contextRef="#ctx0" brushRef="#br0" timeOffset="28083">32291 463 24575,'11'-11'0,"12"5"0,6-13 0,11 15 0,-11-11 0,-5 20 0,-31 18 0,3-4 0,-15 19 0,11-16 0,8 4 0,25-5 0,-10-4 0,14-7 0,-23 4 0,3-12 0,-12 16 0,-9-6 0,-6 5 0,-8-6 0,0-5 0,4-6 0,6 0 0,7 0 0</inkml:trace>
  <inkml:trace contextRef="#ctx0" brushRef="#br0" timeOffset="28332">32638 478 24575,'17'9'0,"-6"-2"0,17 17 0,-18-7 0,18 4 0,-22-2 0,-2-2 0,-15 3 0,-1-4 0,-6-5 0,7-7 0,6-4 0</inkml:trace>
  <inkml:trace contextRef="#ctx0" brushRef="#br0" timeOffset="28507">32717 393 24575,'26'-31'0,"17"1"0,-10 15 0,3 5 0,-8 4 0,-21 6 0,2 0 0</inkml:trace>
  <inkml:trace contextRef="#ctx0" brushRef="#br0" timeOffset="28749">32880 566 24575,'9'26'0,"8"-8"0,29-14 0,-14-13 0,0-5 0,25-5 0,-28-1 0,-6-5 0,-9-10 0,-45-12 0,-28 23 0,23 11 0,-2 3 0,-5 8 0,5 4 0,7-2 0,6 0 0</inkml:trace>
  <inkml:trace contextRef="#ctx0" brushRef="#br0" timeOffset="29166">32278 1076 9194,'16'0'0,"10"-15"2560,7 4 0,6-2-2560,12-8 0,6-1 0,-8 5 0,5 1 0,0-1-10,7-1 1,2 1 0,-4 0 9,-14 3 0,-2 1 0,-2 1 0,19-5 0,-11 3 1942,-25 2-1942,-21 8 0,-10 4 0,-2 0 0</inkml:trace>
  <inkml:trace contextRef="#ctx0" brushRef="#br0" timeOffset="29550">32467 1228 24575,'0'28'0,"0"11"0,8 19 0,-2-21 0,-1 2 0,0 1 0,1-1 0,15 24 0,-18-21 0,15-28 0,-12-14 0,6-28 0,-6 17 0,0-15 0</inkml:trace>
  <inkml:trace contextRef="#ctx0" brushRef="#br0" timeOffset="30316">32599 1492 24575,'11'0'0,"21"0"0,5 0 0,13-9 0,-5-2 0,-19-9 0,-10 0 0,-20 3 0,-9-2 0,-8 12 0,7-7 0,14 6 0,12 2 0,8-6 0,1 10 0,8-4 0,-1 12 0,3 5 0,-6 2 0,8-3 0,0-5 0,11-23 0,-22 4 0,-4-15 0,-18 8 0,-17 1 0,-6 3 0,-8 7 0,1 4 0,18 10 0,3 2 0,14 0 0,22-1 0,10-11 0,13 5 0,-3-14 0,-16 13 0,2-7 0,-21 14 0,7-4 0,-18 9 0,9-9 0,0 4 0,7-5 0,3-22 0,0 5 0,-9-12 0,-2 12 0,-14 11 0,-11-8 0,-11 12 0,-11-7 0,1 15 0,11 0 0,10 1 0,12-2 0</inkml:trace>
  <inkml:trace contextRef="#ctx0" brushRef="#br0" timeOffset="31365">32140 2411 24575,'31'-17'0,"5"-1"0,-9 5 0,-2 3 0,-10 22 0,-10-8 0,-5 13 0</inkml:trace>
  <inkml:trace contextRef="#ctx0" brushRef="#br0" timeOffset="31503">32210 2497 24575,'30'0'0,"2"-7"0,3-7 0,9-8 0,-26 6 0,4 3 0</inkml:trace>
  <inkml:trace contextRef="#ctx0" brushRef="#br0" timeOffset="31700">32753 2316 24575,'-6'0'0,"1"0"0</inkml:trace>
  <inkml:trace contextRef="#ctx0" brushRef="#br0" timeOffset="32183">33042 2078 24575,'10'-6'0,"-4"18"0,-1 1 0,-5 20 0,0-15 0,9 20 0,15-15 0,9 9 0,-2-13 0,-7-2 0,-18 0 0,-10 6 0,-3-11 0,-10 8 0,2-12 0,2 3 0,2-5 0,6-6 0</inkml:trace>
  <inkml:trace contextRef="#ctx0" brushRef="#br0" timeOffset="32401">33457 2108 24575,'0'16'0,"0"0"0,0 6 0,0-1 0,0-4 0,0-1 0,0-6 0,0-4 0,0-1 0</inkml:trace>
  <inkml:trace contextRef="#ctx0" brushRef="#br0" timeOffset="32566">33525 1972 24575,'24'-25'0,"-1"0"0,21-16 0,-11 24 0,-7-1 0,-11 16 0,-8-7 0,-2 9 0</inkml:trace>
  <inkml:trace contextRef="#ctx0" brushRef="#br0" timeOffset="34132">25675 4093 8191,'-5'-6'0,"4"6"5063,2 10-5063,0 47 0,8-10 0,-1 9 0,-5 1 0,-4 7 0,2-2 131,3-9 0,0-1 0,-1 1-131,-2 6 0,0 2 0,-3-7 0,-4-2 0,0-2 1003,6 13 0,-3-2-1003,-7-14 0,-1-3 2863,9 2 0,1-4-2863,-9 0 0,19-21 0,20-14 0,14-12 0,11-7 0,-4-2 0,4-4 0,2 0-203,1-1 1,1-2 0,1 1 202,4-3 0,0-1 0,-3 1 0,-16 6 0,-3 0 0,1 2-53,6 3 0,1 1 0,-3-1 53,3-7 0,-2 1 0,0 10 0,-9 0 0,-21 0 0,-16 9 0,-15 5 0</inkml:trace>
  <inkml:trace contextRef="#ctx0" brushRef="#br0" timeOffset="34347">26749 4849 24575,'39'-10'0,"17"1"0,-12 18 0,11-7 0,-28 15 0,-4-5 0,-15 18 0,-21 18 0,-3-3 0,-19 3 0,10-27 0,8-12 0,7-9 0</inkml:trace>
  <inkml:trace contextRef="#ctx0" brushRef="#br0" timeOffset="34716">27587 4649 24575,'-15'0'0,"-1"5"0,-9 13 0,-7 13 0,8 18 0,3-3 0,15-6 0,15-8 0,11-8 0,12-10 0,-1-1 0,-2-13 0,-8 0 0,19-21 0,-23 16 0,12-17 0</inkml:trace>
  <inkml:trace contextRef="#ctx0" brushRef="#br0" timeOffset="35216">27870 4703 24575,'-6'32'0,"1"20"0,5 4 0,0 0 0,0-13 0,6-47 0,5-2 0,7-18 0,3 16 0,17 4 0,-5 12 0,14-6 0,9 7 0,-16-20 0,4-2 0,-29-14 0,-11 5 0,-16-7 0,-4 4 0,-5-1 0,2 6 0,13 9 0,1 6 0</inkml:trace>
  <inkml:trace contextRef="#ctx0" brushRef="#br0" timeOffset="36449">28398 4628 24575,'0'23'0,"0"-5"0,0 11 0,0-1 0,0 19 0,0-3 0,0 4 0,0-70 0,9-13 0,-3-30 0,9 28 0,-4 28 0,-5 14 0,12 12 0,-5-4 0,8-1 0,5-17 0,-12-7 0,2-18 0,-23-2 0,-3 0 0,-8 7 0,10 9 0,4 10 0,4 2 0</inkml:trace>
  <inkml:trace contextRef="#ctx0" brushRef="#br0" timeOffset="36683">28871 4489 24575,'6'31'0,"-4"5"0,12 16 0,-12-16 0,7 5 0,-9-26 0,-5-9 0,4-1 0,-4-5 0</inkml:trace>
  <inkml:trace contextRef="#ctx0" brushRef="#br0" timeOffset="36933">28911 4470 24575,'9'-6'0,"-2"2"0,17 4 0,21 19 0,4 1 0,1 22 0,-23-6 0,-21 20 0,-31-5 0,9-19 0,-4-2 0,-9-10 0,-2-3 0,-14 5 0,16-15 0,20-7 0</inkml:trace>
  <inkml:trace contextRef="#ctx0" brushRef="#br0" timeOffset="37148">29447 4474 24575,'48'-31'0,"-15"15"0,2 1 0,22-10 0,-4 8 0,-26 11 0,-22 6 0</inkml:trace>
  <inkml:trace contextRef="#ctx0" brushRef="#br0" timeOffset="37282">29586 4490 24575,'25'6'0,"-10"-1"0,39-5 0,-2-15 0,-4-1 0,-8-3 0,-27 7 0</inkml:trace>
  <inkml:trace contextRef="#ctx0" brushRef="#br0" timeOffset="38282">30486 4037 24575,'-5'-6'0,"-5"1"0,-7 10 0,-3 7 0,2 22 0,8 17 0,6-13 0,1 1 0,2-4 0,2-1 0,7 1 0,-1-2 0,-3 6 0,25-11 0,-12-13 0,19-13 0,-9 1 0,0-18 0,-10 3 0,-19-8 0,-8 3 0,-12 7 0,0 5 0,2 5 0,13 0 0,-2 0 0</inkml:trace>
  <inkml:trace contextRef="#ctx0" brushRef="#br0" timeOffset="38597">30664 4187 8191,'-16'0'0,"0"0"5063,4 17-5063,3 2 2818,21 19-2818,17 6 1719,3-8-1719,-3 1 6784,-15-19-6784,-36 5 0,2-15 0,-15 5 0,19-13 0,6 0 0</inkml:trace>
  <inkml:trace contextRef="#ctx0" brushRef="#br0" timeOffset="38765">30888 4103 24575,'33'-29'0,"1"0"0,14-16 0,-29 31 0,-14 10 0</inkml:trace>
  <inkml:trace contextRef="#ctx0" brushRef="#br0" timeOffset="39017">31010 4443 10313,'5'15'0,"5"-8"5066,16 3-5066,5-22 2480,-3-1-2480,-10-25 1438,-32 11-1438,-26 0 0,-13 15 0,13 12 0,13 0 0</inkml:trace>
  <inkml:trace contextRef="#ctx0" brushRef="#br0" timeOffset="39435">30288 4838 24575,'21'-6'0,"7"-5"0,7-3 0,18-3 0,5-2-1925,-15 5 0,0 0 0,2 1 1925,8-1 0,2 0 0,-3 2 0,12-3 0,0 2 436,-13 3 0,1 1 0,-3 0-436,6-7 0,-11 7 254,-19 20 0,-19-14 0,-68 28 0</inkml:trace>
  <inkml:trace contextRef="#ctx0" brushRef="#br0" timeOffset="39748">30451 5036 24575,'-6'27'0,"2"-2"0,4 3 0,0 20 0,8 11 0,0 2 0,11-14 0,-5-21 0,1-33 0,3-5 0,-10-9 0,5 9 0</inkml:trace>
  <inkml:trace contextRef="#ctx0" brushRef="#br0" timeOffset="40216">30593 5254 24575,'25'0'0,"6"0"0,21-8 0,-3-7 0,-3-6 0,-23-3 0,-23 3 0,-20 10 0,0-5 0,-5 15 0,27-18 0,10 9 0,31-4 0,-6 8 0,3 6 0,-2 22 0,-15-11 0,7 13 0,-5-18 0,-3-12 0,-1 4 0,-11-13 0,-1-4 0,-20-17 0,-17-1 0,-9 11 0,-5 11 0,18 15 0,9 0 0,4 0 0,14 0 0,3 0 0</inkml:trace>
  <inkml:trace contextRef="#ctx0" brushRef="#br0" timeOffset="40885">31175 5118 24575,'-16'0'0,"5"5"0,6 5 0,5 6 0,5-4 0,-4 2 0,21-13 0,-8 4 0,34-20 0,-18 0 0,7-12 0,-22 9 0,-15 2 0,-6 10 0,-22-12 0,8 10 0,-9-11 0,18 13 0,7 2 0</inkml:trace>
  <inkml:trace contextRef="#ctx0" brushRef="#br0" timeOffset="41266">31808 4045 24575,'11'0'0,"21"-6"0,21-11 0,-3 1 0,-4 0 0,-32 10 0</inkml:trace>
  <inkml:trace contextRef="#ctx0" brushRef="#br0" timeOffset="41433">31925 4218 24575,'33'-18'0,"-4"-6"0,-7 14 0,-10-4 0,-7 14 0</inkml:trace>
  <inkml:trace contextRef="#ctx0" brushRef="#br0" timeOffset="41782">32332 3999 24575,'6'-5'0,"3"4"0,-8-4 0,4 5 0</inkml:trace>
  <inkml:trace contextRef="#ctx0" brushRef="#br0" timeOffset="42581">32653 3646 24575,'-23'30'0,"-10"9"0,29 0 0,-4-1 0,1 0 0,12 13 0,1 7 0,9-43 0,1-4 0,9-9 0,-3-1 0,-6-12 0,-24-9 0,-22-2 0,-3 7 0,0 6 0,22 9 0,7 0 0</inkml:trace>
  <inkml:trace contextRef="#ctx0" brushRef="#br0" timeOffset="42848">32808 3746 24575,'4'37'0,"16"7"0,2-6 0,0-7 0,-10-3 0,-29-12 0,-5-5 0,-14-2 0,6-26 0,14 12 0,7-12 0</inkml:trace>
  <inkml:trace contextRef="#ctx0" brushRef="#br0" timeOffset="43249">33047 3605 24575,'32'-16'0,"-5"-2"0,-16 16 0,0 2 0,-5 36 0,-11 27 0,6-27 0,1 0 0,-5 25 0,19-28 0,8-26 0,16 7 0,1-12 0,12-6 0,-24-13 0,1-8 0,-22-1 0,-2-2 0,-34-18 0,-5 14 0,1 9 0,-5 3 0,3 14 0,0 4 0,-18 0 0,7 3 0,33 5 0,3-6 0</inkml:trace>
  <inkml:trace contextRef="#ctx0" brushRef="#br0" timeOffset="66215">9366 14055 8191,'9'-6'0,"28"1"1719,6 4 1,5 2-1720,0-1 0,5 0 0,9-4 0,7-1 0,-1 1 0,-7 3 0,0 1 0,-1-2 0,5-5 0,-1-3 0,-3 3 0,7 6 0,-10 0 2981,-1-10-2981,-56 11 1907,-16 0-1907,-16 8 0,-17 4 0,25-1 0,-2-1 0</inkml:trace>
  <inkml:trace contextRef="#ctx0" brushRef="#br0" timeOffset="66468">9486 14320 10364,'3'0'0,"3"0"2335,23-5 0,11-1-2335,17-2 0,7 0 0,-4 0 0,5-2 0,-3 2 230,-8 3 1,-2 0 0,-1-1-231,19-5 0,-10 2 0,-14 7 1767,-17-7-1767,-8 9 1153,4-5 1,-12 4 0,1-4 0</inkml:trace>
  <inkml:trace contextRef="#ctx0" brushRef="#br0" timeOffset="67247">12788 14135 24575,'-5'-16'0,"17"3"0,29 5 0,14 4 0,-10 3 0,2 0 0,2 0-293,7-2 1,3-2 0,-3 2 292,-7 2 0,-1 1 0,-8 1 288,9-1-288,-102 39 0,7-24 0,-4 0 0,3 6 0,4 2 0,-15 5 146,43-21-146,21 4 0,10-6 0,27-5 443,5 0-443,-12-5 0,1 0 0,12-4 0,-4-7 0,-31 4 0,-31 5 0,13 3 0,-13 4 0</inkml:trace>
  <inkml:trace contextRef="#ctx0" brushRef="#br0" timeOffset="68503">2330 14514 24575,'0'55'0,"0"-5"0,6-5 0,-1 1 0,-2 20 0,11-33 0,3-3 0,-3 6 0,34-19 0,-12-29 0,-6-9 0,0-5-422,1-2 0,2-4 422,6-5 0,5-4 0,-1-1-625,-2 0 0,0 0 1,1-1 624,-3 5 0,1-2 0,0 0 0,-3 2 0,-1-2 0,-3 1 0,-3 2 0,3-4 0,-5 8 0,-6 16 0,-23 25 0,-1 8 0,-4-6 0</inkml:trace>
  <inkml:trace contextRef="#ctx0" brushRef="#br0" timeOffset="69147">1956 15888 24575,'0'15'0,"6"1"0,9 8 0,4-11 0,14-1 0,-3-23 0,6-9 0,3-3 0,4-4 0,0-1-506,-1 1 1,-1-1 0,3-5 505,-4 3 0,2-5 0,2-1 0,-1 1 0,-1 2 0,2 0 0,-1 2 0,0 1 0,-1-1 0,-1-1 0,0-2 0,0 2 0,-3 3 0,20-9 0,-9 7 0,-14 5 0,-25 25 0,-9-4 0,4 5 0</inkml:trace>
  <inkml:trace contextRef="#ctx0" brushRef="#br0" timeOffset="1.20054E6">7689 7684 24575,'0'0'0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13BC-910F-40F1-A20A-6C31E2B98F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7A941B-172F-42BE-8FDC-5066B8A8EE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53EA0E-9FFB-4CC1-9144-F8832612003C}"/>
              </a:ext>
            </a:extLst>
          </p:cNvPr>
          <p:cNvSpPr>
            <a:spLocks noGrp="1"/>
          </p:cNvSpPr>
          <p:nvPr>
            <p:ph type="dt" sz="half" idx="10"/>
          </p:nvPr>
        </p:nvSpPr>
        <p:spPr/>
        <p:txBody>
          <a:bodyPr/>
          <a:lstStyle/>
          <a:p>
            <a:fld id="{89E33086-91ED-4181-A9CF-74A1052482CE}" type="datetimeFigureOut">
              <a:rPr lang="en-US" smtClean="0"/>
              <a:t>6/1/23</a:t>
            </a:fld>
            <a:endParaRPr lang="en-US"/>
          </a:p>
        </p:txBody>
      </p:sp>
      <p:sp>
        <p:nvSpPr>
          <p:cNvPr id="5" name="Footer Placeholder 4">
            <a:extLst>
              <a:ext uri="{FF2B5EF4-FFF2-40B4-BE49-F238E27FC236}">
                <a16:creationId xmlns:a16="http://schemas.microsoft.com/office/drawing/2014/main" id="{5D2546AD-5D6B-4A27-811A-4748AD68A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D23B64-AC38-4185-A12A-E52FFF4100C6}"/>
              </a:ext>
            </a:extLst>
          </p:cNvPr>
          <p:cNvSpPr>
            <a:spLocks noGrp="1"/>
          </p:cNvSpPr>
          <p:nvPr>
            <p:ph type="sldNum" sz="quarter" idx="12"/>
          </p:nvPr>
        </p:nvSpPr>
        <p:spPr/>
        <p:txBody>
          <a:bodyPr/>
          <a:lstStyle/>
          <a:p>
            <a:fld id="{9516654F-2F8B-47F2-90C6-98B79BD3800A}" type="slidenum">
              <a:rPr lang="en-US" smtClean="0"/>
              <a:t>‹#›</a:t>
            </a:fld>
            <a:endParaRPr lang="en-US"/>
          </a:p>
        </p:txBody>
      </p:sp>
    </p:spTree>
    <p:extLst>
      <p:ext uri="{BB962C8B-B14F-4D97-AF65-F5344CB8AC3E}">
        <p14:creationId xmlns:p14="http://schemas.microsoft.com/office/powerpoint/2010/main" val="2636865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41506-90B6-4471-98EC-F5A121DA99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266433-E5CF-41B1-9054-302CF1EA6B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B1757B-4FA4-4B5C-BC46-426E7EC04CFB}"/>
              </a:ext>
            </a:extLst>
          </p:cNvPr>
          <p:cNvSpPr>
            <a:spLocks noGrp="1"/>
          </p:cNvSpPr>
          <p:nvPr>
            <p:ph type="dt" sz="half" idx="10"/>
          </p:nvPr>
        </p:nvSpPr>
        <p:spPr/>
        <p:txBody>
          <a:bodyPr/>
          <a:lstStyle/>
          <a:p>
            <a:fld id="{89E33086-91ED-4181-A9CF-74A1052482CE}" type="datetimeFigureOut">
              <a:rPr lang="en-US" smtClean="0"/>
              <a:t>6/1/23</a:t>
            </a:fld>
            <a:endParaRPr lang="en-US"/>
          </a:p>
        </p:txBody>
      </p:sp>
      <p:sp>
        <p:nvSpPr>
          <p:cNvPr id="5" name="Footer Placeholder 4">
            <a:extLst>
              <a:ext uri="{FF2B5EF4-FFF2-40B4-BE49-F238E27FC236}">
                <a16:creationId xmlns:a16="http://schemas.microsoft.com/office/drawing/2014/main" id="{3918C9FF-9C4B-4DE5-903A-8F6F514FD4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799D00-05F5-48BC-A391-04B8E1A3D89E}"/>
              </a:ext>
            </a:extLst>
          </p:cNvPr>
          <p:cNvSpPr>
            <a:spLocks noGrp="1"/>
          </p:cNvSpPr>
          <p:nvPr>
            <p:ph type="sldNum" sz="quarter" idx="12"/>
          </p:nvPr>
        </p:nvSpPr>
        <p:spPr/>
        <p:txBody>
          <a:bodyPr/>
          <a:lstStyle/>
          <a:p>
            <a:fld id="{9516654F-2F8B-47F2-90C6-98B79BD3800A}" type="slidenum">
              <a:rPr lang="en-US" smtClean="0"/>
              <a:t>‹#›</a:t>
            </a:fld>
            <a:endParaRPr lang="en-US"/>
          </a:p>
        </p:txBody>
      </p:sp>
    </p:spTree>
    <p:extLst>
      <p:ext uri="{BB962C8B-B14F-4D97-AF65-F5344CB8AC3E}">
        <p14:creationId xmlns:p14="http://schemas.microsoft.com/office/powerpoint/2010/main" val="408588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3A1B7A-6B49-4C85-8FB2-1046EA25EE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FA8CF9-2DE5-4B70-A68A-5A33F37207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90EBFB-3B4B-4CEF-BA79-BA33CD6A6CF0}"/>
              </a:ext>
            </a:extLst>
          </p:cNvPr>
          <p:cNvSpPr>
            <a:spLocks noGrp="1"/>
          </p:cNvSpPr>
          <p:nvPr>
            <p:ph type="dt" sz="half" idx="10"/>
          </p:nvPr>
        </p:nvSpPr>
        <p:spPr/>
        <p:txBody>
          <a:bodyPr/>
          <a:lstStyle/>
          <a:p>
            <a:fld id="{89E33086-91ED-4181-A9CF-74A1052482CE}" type="datetimeFigureOut">
              <a:rPr lang="en-US" smtClean="0"/>
              <a:t>6/1/23</a:t>
            </a:fld>
            <a:endParaRPr lang="en-US"/>
          </a:p>
        </p:txBody>
      </p:sp>
      <p:sp>
        <p:nvSpPr>
          <p:cNvPr id="5" name="Footer Placeholder 4">
            <a:extLst>
              <a:ext uri="{FF2B5EF4-FFF2-40B4-BE49-F238E27FC236}">
                <a16:creationId xmlns:a16="http://schemas.microsoft.com/office/drawing/2014/main" id="{0BD31144-C42B-4024-B7BC-1D28CF41C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259B75-CA0D-4A2F-B7C4-9F97B90058A2}"/>
              </a:ext>
            </a:extLst>
          </p:cNvPr>
          <p:cNvSpPr>
            <a:spLocks noGrp="1"/>
          </p:cNvSpPr>
          <p:nvPr>
            <p:ph type="sldNum" sz="quarter" idx="12"/>
          </p:nvPr>
        </p:nvSpPr>
        <p:spPr/>
        <p:txBody>
          <a:bodyPr/>
          <a:lstStyle/>
          <a:p>
            <a:fld id="{9516654F-2F8B-47F2-90C6-98B79BD3800A}" type="slidenum">
              <a:rPr lang="en-US" smtClean="0"/>
              <a:t>‹#›</a:t>
            </a:fld>
            <a:endParaRPr lang="en-US"/>
          </a:p>
        </p:txBody>
      </p:sp>
    </p:spTree>
    <p:extLst>
      <p:ext uri="{BB962C8B-B14F-4D97-AF65-F5344CB8AC3E}">
        <p14:creationId xmlns:p14="http://schemas.microsoft.com/office/powerpoint/2010/main" val="295093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99B57-131F-450A-8453-CEFAE0175E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95F244-8F6A-4855-9798-E86778011A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F99CD4-752C-447A-B870-2C8988B89B58}"/>
              </a:ext>
            </a:extLst>
          </p:cNvPr>
          <p:cNvSpPr>
            <a:spLocks noGrp="1"/>
          </p:cNvSpPr>
          <p:nvPr>
            <p:ph type="dt" sz="half" idx="10"/>
          </p:nvPr>
        </p:nvSpPr>
        <p:spPr/>
        <p:txBody>
          <a:bodyPr/>
          <a:lstStyle/>
          <a:p>
            <a:fld id="{89E33086-91ED-4181-A9CF-74A1052482CE}" type="datetimeFigureOut">
              <a:rPr lang="en-US" smtClean="0"/>
              <a:t>6/1/23</a:t>
            </a:fld>
            <a:endParaRPr lang="en-US"/>
          </a:p>
        </p:txBody>
      </p:sp>
      <p:sp>
        <p:nvSpPr>
          <p:cNvPr id="5" name="Footer Placeholder 4">
            <a:extLst>
              <a:ext uri="{FF2B5EF4-FFF2-40B4-BE49-F238E27FC236}">
                <a16:creationId xmlns:a16="http://schemas.microsoft.com/office/drawing/2014/main" id="{713A024A-63A0-43A7-A05B-DF97177AD1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41429-72C4-4BE1-88F9-E0F73119A571}"/>
              </a:ext>
            </a:extLst>
          </p:cNvPr>
          <p:cNvSpPr>
            <a:spLocks noGrp="1"/>
          </p:cNvSpPr>
          <p:nvPr>
            <p:ph type="sldNum" sz="quarter" idx="12"/>
          </p:nvPr>
        </p:nvSpPr>
        <p:spPr/>
        <p:txBody>
          <a:bodyPr/>
          <a:lstStyle/>
          <a:p>
            <a:fld id="{9516654F-2F8B-47F2-90C6-98B79BD3800A}" type="slidenum">
              <a:rPr lang="en-US" smtClean="0"/>
              <a:t>‹#›</a:t>
            </a:fld>
            <a:endParaRPr lang="en-US"/>
          </a:p>
        </p:txBody>
      </p:sp>
    </p:spTree>
    <p:extLst>
      <p:ext uri="{BB962C8B-B14F-4D97-AF65-F5344CB8AC3E}">
        <p14:creationId xmlns:p14="http://schemas.microsoft.com/office/powerpoint/2010/main" val="1750079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13217-D39E-491E-9FCB-A12EDA24E8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B6BC51-E5D0-42A8-86F6-9BF829B0DA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9A77AA-C537-475F-B0CC-47DBAB3B979D}"/>
              </a:ext>
            </a:extLst>
          </p:cNvPr>
          <p:cNvSpPr>
            <a:spLocks noGrp="1"/>
          </p:cNvSpPr>
          <p:nvPr>
            <p:ph type="dt" sz="half" idx="10"/>
          </p:nvPr>
        </p:nvSpPr>
        <p:spPr/>
        <p:txBody>
          <a:bodyPr/>
          <a:lstStyle/>
          <a:p>
            <a:fld id="{89E33086-91ED-4181-A9CF-74A1052482CE}" type="datetimeFigureOut">
              <a:rPr lang="en-US" smtClean="0"/>
              <a:t>6/1/23</a:t>
            </a:fld>
            <a:endParaRPr lang="en-US"/>
          </a:p>
        </p:txBody>
      </p:sp>
      <p:sp>
        <p:nvSpPr>
          <p:cNvPr id="5" name="Footer Placeholder 4">
            <a:extLst>
              <a:ext uri="{FF2B5EF4-FFF2-40B4-BE49-F238E27FC236}">
                <a16:creationId xmlns:a16="http://schemas.microsoft.com/office/drawing/2014/main" id="{4466CEBD-8027-418B-9178-59870326A8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8B1916-A2B9-4506-834C-B76359BAC71A}"/>
              </a:ext>
            </a:extLst>
          </p:cNvPr>
          <p:cNvSpPr>
            <a:spLocks noGrp="1"/>
          </p:cNvSpPr>
          <p:nvPr>
            <p:ph type="sldNum" sz="quarter" idx="12"/>
          </p:nvPr>
        </p:nvSpPr>
        <p:spPr/>
        <p:txBody>
          <a:bodyPr/>
          <a:lstStyle/>
          <a:p>
            <a:fld id="{9516654F-2F8B-47F2-90C6-98B79BD3800A}" type="slidenum">
              <a:rPr lang="en-US" smtClean="0"/>
              <a:t>‹#›</a:t>
            </a:fld>
            <a:endParaRPr lang="en-US"/>
          </a:p>
        </p:txBody>
      </p:sp>
    </p:spTree>
    <p:extLst>
      <p:ext uri="{BB962C8B-B14F-4D97-AF65-F5344CB8AC3E}">
        <p14:creationId xmlns:p14="http://schemas.microsoft.com/office/powerpoint/2010/main" val="3065756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3E47C-571A-4A04-9CFE-09D5B14DC0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3D4D47-22F1-447B-A30F-D71ABB9A31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62FE6D-FCF0-43DD-AEDB-E9C20D1961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18CF4B-4E1E-4F02-BF82-13E27DE49D01}"/>
              </a:ext>
            </a:extLst>
          </p:cNvPr>
          <p:cNvSpPr>
            <a:spLocks noGrp="1"/>
          </p:cNvSpPr>
          <p:nvPr>
            <p:ph type="dt" sz="half" idx="10"/>
          </p:nvPr>
        </p:nvSpPr>
        <p:spPr/>
        <p:txBody>
          <a:bodyPr/>
          <a:lstStyle/>
          <a:p>
            <a:fld id="{89E33086-91ED-4181-A9CF-74A1052482CE}" type="datetimeFigureOut">
              <a:rPr lang="en-US" smtClean="0"/>
              <a:t>6/1/23</a:t>
            </a:fld>
            <a:endParaRPr lang="en-US"/>
          </a:p>
        </p:txBody>
      </p:sp>
      <p:sp>
        <p:nvSpPr>
          <p:cNvPr id="6" name="Footer Placeholder 5">
            <a:extLst>
              <a:ext uri="{FF2B5EF4-FFF2-40B4-BE49-F238E27FC236}">
                <a16:creationId xmlns:a16="http://schemas.microsoft.com/office/drawing/2014/main" id="{AFE60497-8E34-415C-A83C-278465D2EB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F03206-3A65-467F-88EA-65D665D8C84C}"/>
              </a:ext>
            </a:extLst>
          </p:cNvPr>
          <p:cNvSpPr>
            <a:spLocks noGrp="1"/>
          </p:cNvSpPr>
          <p:nvPr>
            <p:ph type="sldNum" sz="quarter" idx="12"/>
          </p:nvPr>
        </p:nvSpPr>
        <p:spPr/>
        <p:txBody>
          <a:bodyPr/>
          <a:lstStyle/>
          <a:p>
            <a:fld id="{9516654F-2F8B-47F2-90C6-98B79BD3800A}" type="slidenum">
              <a:rPr lang="en-US" smtClean="0"/>
              <a:t>‹#›</a:t>
            </a:fld>
            <a:endParaRPr lang="en-US"/>
          </a:p>
        </p:txBody>
      </p:sp>
    </p:spTree>
    <p:extLst>
      <p:ext uri="{BB962C8B-B14F-4D97-AF65-F5344CB8AC3E}">
        <p14:creationId xmlns:p14="http://schemas.microsoft.com/office/powerpoint/2010/main" val="362887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50C26-4CA8-4E72-89CE-AB01C42129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F061DA-0CD8-41CB-9149-0760FE8D89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5E43C1-3EA4-4F8D-B9DF-E2E7C54659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31B659-D696-45C7-B03C-B466B228E2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D057E4-2632-458C-B6B7-2380A0241E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D905B6-35ED-40A4-9ED1-12544D9C1E98}"/>
              </a:ext>
            </a:extLst>
          </p:cNvPr>
          <p:cNvSpPr>
            <a:spLocks noGrp="1"/>
          </p:cNvSpPr>
          <p:nvPr>
            <p:ph type="dt" sz="half" idx="10"/>
          </p:nvPr>
        </p:nvSpPr>
        <p:spPr/>
        <p:txBody>
          <a:bodyPr/>
          <a:lstStyle/>
          <a:p>
            <a:fld id="{89E33086-91ED-4181-A9CF-74A1052482CE}" type="datetimeFigureOut">
              <a:rPr lang="en-US" smtClean="0"/>
              <a:t>6/1/23</a:t>
            </a:fld>
            <a:endParaRPr lang="en-US"/>
          </a:p>
        </p:txBody>
      </p:sp>
      <p:sp>
        <p:nvSpPr>
          <p:cNvPr id="8" name="Footer Placeholder 7">
            <a:extLst>
              <a:ext uri="{FF2B5EF4-FFF2-40B4-BE49-F238E27FC236}">
                <a16:creationId xmlns:a16="http://schemas.microsoft.com/office/drawing/2014/main" id="{D65AA693-FD7E-4FC6-9A6E-C7B5F52600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A57CFE-BB50-4F41-B900-37610DFF9CD0}"/>
              </a:ext>
            </a:extLst>
          </p:cNvPr>
          <p:cNvSpPr>
            <a:spLocks noGrp="1"/>
          </p:cNvSpPr>
          <p:nvPr>
            <p:ph type="sldNum" sz="quarter" idx="12"/>
          </p:nvPr>
        </p:nvSpPr>
        <p:spPr/>
        <p:txBody>
          <a:bodyPr/>
          <a:lstStyle/>
          <a:p>
            <a:fld id="{9516654F-2F8B-47F2-90C6-98B79BD3800A}" type="slidenum">
              <a:rPr lang="en-US" smtClean="0"/>
              <a:t>‹#›</a:t>
            </a:fld>
            <a:endParaRPr lang="en-US"/>
          </a:p>
        </p:txBody>
      </p:sp>
    </p:spTree>
    <p:extLst>
      <p:ext uri="{BB962C8B-B14F-4D97-AF65-F5344CB8AC3E}">
        <p14:creationId xmlns:p14="http://schemas.microsoft.com/office/powerpoint/2010/main" val="2122945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30674-F09D-4726-A090-E35B7F62CB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1D8DED-AA93-461F-88C7-7E736E5C255E}"/>
              </a:ext>
            </a:extLst>
          </p:cNvPr>
          <p:cNvSpPr>
            <a:spLocks noGrp="1"/>
          </p:cNvSpPr>
          <p:nvPr>
            <p:ph type="dt" sz="half" idx="10"/>
          </p:nvPr>
        </p:nvSpPr>
        <p:spPr/>
        <p:txBody>
          <a:bodyPr/>
          <a:lstStyle/>
          <a:p>
            <a:fld id="{89E33086-91ED-4181-A9CF-74A1052482CE}" type="datetimeFigureOut">
              <a:rPr lang="en-US" smtClean="0"/>
              <a:t>6/1/23</a:t>
            </a:fld>
            <a:endParaRPr lang="en-US"/>
          </a:p>
        </p:txBody>
      </p:sp>
      <p:sp>
        <p:nvSpPr>
          <p:cNvPr id="4" name="Footer Placeholder 3">
            <a:extLst>
              <a:ext uri="{FF2B5EF4-FFF2-40B4-BE49-F238E27FC236}">
                <a16:creationId xmlns:a16="http://schemas.microsoft.com/office/drawing/2014/main" id="{4F4A3D20-041B-4586-A1A5-C4660C7E84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375001-66A3-46ED-9A1B-20950D556221}"/>
              </a:ext>
            </a:extLst>
          </p:cNvPr>
          <p:cNvSpPr>
            <a:spLocks noGrp="1"/>
          </p:cNvSpPr>
          <p:nvPr>
            <p:ph type="sldNum" sz="quarter" idx="12"/>
          </p:nvPr>
        </p:nvSpPr>
        <p:spPr/>
        <p:txBody>
          <a:bodyPr/>
          <a:lstStyle/>
          <a:p>
            <a:fld id="{9516654F-2F8B-47F2-90C6-98B79BD3800A}" type="slidenum">
              <a:rPr lang="en-US" smtClean="0"/>
              <a:t>‹#›</a:t>
            </a:fld>
            <a:endParaRPr lang="en-US"/>
          </a:p>
        </p:txBody>
      </p:sp>
    </p:spTree>
    <p:extLst>
      <p:ext uri="{BB962C8B-B14F-4D97-AF65-F5344CB8AC3E}">
        <p14:creationId xmlns:p14="http://schemas.microsoft.com/office/powerpoint/2010/main" val="895910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820B0A-FF52-43AB-81B3-ABAEAB839DCD}"/>
              </a:ext>
            </a:extLst>
          </p:cNvPr>
          <p:cNvSpPr>
            <a:spLocks noGrp="1"/>
          </p:cNvSpPr>
          <p:nvPr>
            <p:ph type="dt" sz="half" idx="10"/>
          </p:nvPr>
        </p:nvSpPr>
        <p:spPr/>
        <p:txBody>
          <a:bodyPr/>
          <a:lstStyle/>
          <a:p>
            <a:fld id="{89E33086-91ED-4181-A9CF-74A1052482CE}" type="datetimeFigureOut">
              <a:rPr lang="en-US" smtClean="0"/>
              <a:t>6/1/23</a:t>
            </a:fld>
            <a:endParaRPr lang="en-US"/>
          </a:p>
        </p:txBody>
      </p:sp>
      <p:sp>
        <p:nvSpPr>
          <p:cNvPr id="3" name="Footer Placeholder 2">
            <a:extLst>
              <a:ext uri="{FF2B5EF4-FFF2-40B4-BE49-F238E27FC236}">
                <a16:creationId xmlns:a16="http://schemas.microsoft.com/office/drawing/2014/main" id="{227D78FD-D70E-4126-BDA9-15E9692633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ACA00F-0167-432B-BAC7-F7BDBA54B057}"/>
              </a:ext>
            </a:extLst>
          </p:cNvPr>
          <p:cNvSpPr>
            <a:spLocks noGrp="1"/>
          </p:cNvSpPr>
          <p:nvPr>
            <p:ph type="sldNum" sz="quarter" idx="12"/>
          </p:nvPr>
        </p:nvSpPr>
        <p:spPr/>
        <p:txBody>
          <a:bodyPr/>
          <a:lstStyle/>
          <a:p>
            <a:fld id="{9516654F-2F8B-47F2-90C6-98B79BD3800A}" type="slidenum">
              <a:rPr lang="en-US" smtClean="0"/>
              <a:t>‹#›</a:t>
            </a:fld>
            <a:endParaRPr lang="en-US"/>
          </a:p>
        </p:txBody>
      </p:sp>
    </p:spTree>
    <p:extLst>
      <p:ext uri="{BB962C8B-B14F-4D97-AF65-F5344CB8AC3E}">
        <p14:creationId xmlns:p14="http://schemas.microsoft.com/office/powerpoint/2010/main" val="1623135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57D2D-9FFB-47A8-90A2-41DD8E69E8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352468-26B1-49A7-8A45-BD239BB338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CDD6A6-382E-4477-BFFC-3EB53A3F7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6D810C-FCAA-40D6-9F5A-44E12E7749BB}"/>
              </a:ext>
            </a:extLst>
          </p:cNvPr>
          <p:cNvSpPr>
            <a:spLocks noGrp="1"/>
          </p:cNvSpPr>
          <p:nvPr>
            <p:ph type="dt" sz="half" idx="10"/>
          </p:nvPr>
        </p:nvSpPr>
        <p:spPr/>
        <p:txBody>
          <a:bodyPr/>
          <a:lstStyle/>
          <a:p>
            <a:fld id="{89E33086-91ED-4181-A9CF-74A1052482CE}" type="datetimeFigureOut">
              <a:rPr lang="en-US" smtClean="0"/>
              <a:t>6/1/23</a:t>
            </a:fld>
            <a:endParaRPr lang="en-US"/>
          </a:p>
        </p:txBody>
      </p:sp>
      <p:sp>
        <p:nvSpPr>
          <p:cNvPr id="6" name="Footer Placeholder 5">
            <a:extLst>
              <a:ext uri="{FF2B5EF4-FFF2-40B4-BE49-F238E27FC236}">
                <a16:creationId xmlns:a16="http://schemas.microsoft.com/office/drawing/2014/main" id="{D08400FF-692D-455F-91C4-10CAAFFDC9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DE7838-1416-4BAE-A066-C008CE88C55F}"/>
              </a:ext>
            </a:extLst>
          </p:cNvPr>
          <p:cNvSpPr>
            <a:spLocks noGrp="1"/>
          </p:cNvSpPr>
          <p:nvPr>
            <p:ph type="sldNum" sz="quarter" idx="12"/>
          </p:nvPr>
        </p:nvSpPr>
        <p:spPr/>
        <p:txBody>
          <a:bodyPr/>
          <a:lstStyle/>
          <a:p>
            <a:fld id="{9516654F-2F8B-47F2-90C6-98B79BD3800A}" type="slidenum">
              <a:rPr lang="en-US" smtClean="0"/>
              <a:t>‹#›</a:t>
            </a:fld>
            <a:endParaRPr lang="en-US"/>
          </a:p>
        </p:txBody>
      </p:sp>
    </p:spTree>
    <p:extLst>
      <p:ext uri="{BB962C8B-B14F-4D97-AF65-F5344CB8AC3E}">
        <p14:creationId xmlns:p14="http://schemas.microsoft.com/office/powerpoint/2010/main" val="156160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AB600-BC0A-4A2F-BA2E-91C62CE261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30F11D-CCDA-4949-B533-1CB94FE054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E6C902-4726-4FD7-9839-B61893DA2A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2EF7D5-0A9C-486D-9793-E7FBEA6D8544}"/>
              </a:ext>
            </a:extLst>
          </p:cNvPr>
          <p:cNvSpPr>
            <a:spLocks noGrp="1"/>
          </p:cNvSpPr>
          <p:nvPr>
            <p:ph type="dt" sz="half" idx="10"/>
          </p:nvPr>
        </p:nvSpPr>
        <p:spPr/>
        <p:txBody>
          <a:bodyPr/>
          <a:lstStyle/>
          <a:p>
            <a:fld id="{89E33086-91ED-4181-A9CF-74A1052482CE}" type="datetimeFigureOut">
              <a:rPr lang="en-US" smtClean="0"/>
              <a:t>6/1/23</a:t>
            </a:fld>
            <a:endParaRPr lang="en-US"/>
          </a:p>
        </p:txBody>
      </p:sp>
      <p:sp>
        <p:nvSpPr>
          <p:cNvPr id="6" name="Footer Placeholder 5">
            <a:extLst>
              <a:ext uri="{FF2B5EF4-FFF2-40B4-BE49-F238E27FC236}">
                <a16:creationId xmlns:a16="http://schemas.microsoft.com/office/drawing/2014/main" id="{D28FD5B0-864A-4327-A065-EB109D4D7C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9FDAF6-98DE-45C7-9EB8-01F61597F5F2}"/>
              </a:ext>
            </a:extLst>
          </p:cNvPr>
          <p:cNvSpPr>
            <a:spLocks noGrp="1"/>
          </p:cNvSpPr>
          <p:nvPr>
            <p:ph type="sldNum" sz="quarter" idx="12"/>
          </p:nvPr>
        </p:nvSpPr>
        <p:spPr/>
        <p:txBody>
          <a:bodyPr/>
          <a:lstStyle/>
          <a:p>
            <a:fld id="{9516654F-2F8B-47F2-90C6-98B79BD3800A}" type="slidenum">
              <a:rPr lang="en-US" smtClean="0"/>
              <a:t>‹#›</a:t>
            </a:fld>
            <a:endParaRPr lang="en-US"/>
          </a:p>
        </p:txBody>
      </p:sp>
    </p:spTree>
    <p:extLst>
      <p:ext uri="{BB962C8B-B14F-4D97-AF65-F5344CB8AC3E}">
        <p14:creationId xmlns:p14="http://schemas.microsoft.com/office/powerpoint/2010/main" val="2274212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AD76C7-7A8D-43C5-B85B-6F6A3B2F3D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E83AC3-DC82-4507-A710-F616234558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168B4D-774E-4D73-BFA0-FB45AFFB48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E33086-91ED-4181-A9CF-74A1052482CE}" type="datetimeFigureOut">
              <a:rPr lang="en-US" smtClean="0"/>
              <a:t>6/1/23</a:t>
            </a:fld>
            <a:endParaRPr lang="en-US"/>
          </a:p>
        </p:txBody>
      </p:sp>
      <p:sp>
        <p:nvSpPr>
          <p:cNvPr id="5" name="Footer Placeholder 4">
            <a:extLst>
              <a:ext uri="{FF2B5EF4-FFF2-40B4-BE49-F238E27FC236}">
                <a16:creationId xmlns:a16="http://schemas.microsoft.com/office/drawing/2014/main" id="{0D55FB66-2DE6-45E0-A20B-FDF37D3765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9E3455-7BA4-4E16-923A-E6F48B2456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16654F-2F8B-47F2-90C6-98B79BD3800A}" type="slidenum">
              <a:rPr lang="en-US" smtClean="0"/>
              <a:t>‹#›</a:t>
            </a:fld>
            <a:endParaRPr lang="en-US"/>
          </a:p>
        </p:txBody>
      </p:sp>
    </p:spTree>
    <p:extLst>
      <p:ext uri="{BB962C8B-B14F-4D97-AF65-F5344CB8AC3E}">
        <p14:creationId xmlns:p14="http://schemas.microsoft.com/office/powerpoint/2010/main" val="542720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3.xml"/><Relationship Id="rId7" Type="http://schemas.openxmlformats.org/officeDocument/2006/relationships/customXml" Target="../ink/ink4.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3.JP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customXml" Target="../ink/ink7.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72E16-C604-4A17-8D5E-7760C06BD2B2}"/>
              </a:ext>
            </a:extLst>
          </p:cNvPr>
          <p:cNvSpPr>
            <a:spLocks noGrp="1"/>
          </p:cNvSpPr>
          <p:nvPr>
            <p:ph type="ctrTitle"/>
          </p:nvPr>
        </p:nvSpPr>
        <p:spPr/>
        <p:txBody>
          <a:bodyPr/>
          <a:lstStyle/>
          <a:p>
            <a:r>
              <a:rPr lang="en-US" dirty="0"/>
              <a:t>Random Forest ML Model</a:t>
            </a:r>
          </a:p>
        </p:txBody>
      </p:sp>
      <p:sp>
        <p:nvSpPr>
          <p:cNvPr id="3" name="Subtitle 2">
            <a:extLst>
              <a:ext uri="{FF2B5EF4-FFF2-40B4-BE49-F238E27FC236}">
                <a16:creationId xmlns:a16="http://schemas.microsoft.com/office/drawing/2014/main" id="{B91356F6-996D-4537-888D-8389EEE4A052}"/>
              </a:ext>
            </a:extLst>
          </p:cNvPr>
          <p:cNvSpPr>
            <a:spLocks noGrp="1"/>
          </p:cNvSpPr>
          <p:nvPr>
            <p:ph type="subTitle" idx="1"/>
          </p:nvPr>
        </p:nvSpPr>
        <p:spPr/>
        <p:txBody>
          <a:bodyPr/>
          <a:lstStyle/>
          <a:p>
            <a:r>
              <a:rPr lang="en-US" dirty="0"/>
              <a:t>By Amrita Panjwani</a:t>
            </a:r>
          </a:p>
        </p:txBody>
      </p:sp>
    </p:spTree>
    <p:extLst>
      <p:ext uri="{BB962C8B-B14F-4D97-AF65-F5344CB8AC3E}">
        <p14:creationId xmlns:p14="http://schemas.microsoft.com/office/powerpoint/2010/main" val="2215426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212C3-B35E-4CF9-8E17-9DB52C384A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BD147C5-9DE1-404F-900B-61D2FA5ADEF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0AC2083-D074-4674-BCF6-7AAF3DDDFE84}"/>
              </a:ext>
            </a:extLst>
          </p:cNvPr>
          <p:cNvPicPr>
            <a:picLocks noChangeAspect="1"/>
          </p:cNvPicPr>
          <p:nvPr/>
        </p:nvPicPr>
        <p:blipFill>
          <a:blip r:embed="rId2"/>
          <a:stretch>
            <a:fillRect/>
          </a:stretch>
        </p:blipFill>
        <p:spPr>
          <a:xfrm>
            <a:off x="2193294" y="1100831"/>
            <a:ext cx="7540285" cy="3459285"/>
          </a:xfrm>
          <a:prstGeom prst="rect">
            <a:avLst/>
          </a:prstGeom>
        </p:spPr>
      </p:pic>
    </p:spTree>
    <p:extLst>
      <p:ext uri="{BB962C8B-B14F-4D97-AF65-F5344CB8AC3E}">
        <p14:creationId xmlns:p14="http://schemas.microsoft.com/office/powerpoint/2010/main" val="2946852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6C6BE1-8BA1-4CA5-AFB9-978382C7DE4B}"/>
              </a:ext>
            </a:extLst>
          </p:cNvPr>
          <p:cNvPicPr>
            <a:picLocks noChangeAspect="1"/>
          </p:cNvPicPr>
          <p:nvPr/>
        </p:nvPicPr>
        <p:blipFill>
          <a:blip r:embed="rId2"/>
          <a:stretch>
            <a:fillRect/>
          </a:stretch>
        </p:blipFill>
        <p:spPr>
          <a:xfrm>
            <a:off x="530486" y="611867"/>
            <a:ext cx="11309649" cy="4952592"/>
          </a:xfrm>
          <a:prstGeom prst="rect">
            <a:avLst/>
          </a:prstGeom>
        </p:spPr>
      </p:pic>
    </p:spTree>
    <p:extLst>
      <p:ext uri="{BB962C8B-B14F-4D97-AF65-F5344CB8AC3E}">
        <p14:creationId xmlns:p14="http://schemas.microsoft.com/office/powerpoint/2010/main" val="2937199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13C4B7-7C08-4F26-BD0B-044289168733}"/>
              </a:ext>
            </a:extLst>
          </p:cNvPr>
          <p:cNvPicPr>
            <a:picLocks noChangeAspect="1"/>
          </p:cNvPicPr>
          <p:nvPr/>
        </p:nvPicPr>
        <p:blipFill>
          <a:blip r:embed="rId2"/>
          <a:stretch>
            <a:fillRect/>
          </a:stretch>
        </p:blipFill>
        <p:spPr>
          <a:xfrm>
            <a:off x="932156" y="565287"/>
            <a:ext cx="6968554" cy="5541394"/>
          </a:xfrm>
          <a:prstGeom prst="rect">
            <a:avLst/>
          </a:prstGeom>
        </p:spPr>
      </p:pic>
    </p:spTree>
    <p:extLst>
      <p:ext uri="{BB962C8B-B14F-4D97-AF65-F5344CB8AC3E}">
        <p14:creationId xmlns:p14="http://schemas.microsoft.com/office/powerpoint/2010/main" val="163096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B6CCB-0FF9-4112-9D58-6201393A4258}"/>
              </a:ext>
            </a:extLst>
          </p:cNvPr>
          <p:cNvSpPr>
            <a:spLocks noGrp="1"/>
          </p:cNvSpPr>
          <p:nvPr>
            <p:ph type="title"/>
          </p:nvPr>
        </p:nvSpPr>
        <p:spPr/>
        <p:txBody>
          <a:bodyPr/>
          <a:lstStyle/>
          <a:p>
            <a:r>
              <a:rPr lang="en-US" dirty="0"/>
              <a:t>K – fold Cross Validation (CV)</a:t>
            </a:r>
          </a:p>
        </p:txBody>
      </p:sp>
      <p:sp>
        <p:nvSpPr>
          <p:cNvPr id="3" name="Content Placeholder 2">
            <a:extLst>
              <a:ext uri="{FF2B5EF4-FFF2-40B4-BE49-F238E27FC236}">
                <a16:creationId xmlns:a16="http://schemas.microsoft.com/office/drawing/2014/main" id="{780FAAC0-1676-47E6-A3F2-01F24092C5A9}"/>
              </a:ext>
            </a:extLst>
          </p:cNvPr>
          <p:cNvSpPr>
            <a:spLocks noGrp="1"/>
          </p:cNvSpPr>
          <p:nvPr>
            <p:ph idx="1"/>
          </p:nvPr>
        </p:nvSpPr>
        <p:spPr/>
        <p:txBody>
          <a:bodyPr>
            <a:normAutofit/>
          </a:bodyPr>
          <a:lstStyle/>
          <a:p>
            <a:r>
              <a:rPr lang="en-US" sz="2200" dirty="0">
                <a:latin typeface="Comic Sans MS" panose="030F0702030302020204" pitchFamily="66" charset="0"/>
              </a:rPr>
              <a:t>This is a wonderful technique that allows to create a model that resolves the problem of overfitting. </a:t>
            </a:r>
          </a:p>
          <a:p>
            <a:r>
              <a:rPr lang="en-US" sz="2200" dirty="0">
                <a:latin typeface="Comic Sans MS" panose="030F0702030302020204" pitchFamily="66" charset="0"/>
              </a:rPr>
              <a:t>In this entire dataset is split into k equal parts. </a:t>
            </a:r>
          </a:p>
          <a:p>
            <a:r>
              <a:rPr lang="en-US" sz="2200" dirty="0" err="1">
                <a:latin typeface="Comic Sans MS" panose="030F0702030302020204" pitchFamily="66" charset="0"/>
              </a:rPr>
              <a:t>Everytime</a:t>
            </a:r>
            <a:r>
              <a:rPr lang="en-US" sz="2200" dirty="0">
                <a:latin typeface="Comic Sans MS" panose="030F0702030302020204" pitchFamily="66" charset="0"/>
              </a:rPr>
              <a:t> one part is kept as test and the remaining (k-1) parts are used for training dataset.</a:t>
            </a:r>
          </a:p>
          <a:p>
            <a:r>
              <a:rPr lang="en-US" sz="2200" dirty="0">
                <a:latin typeface="Comic Sans MS" panose="030F0702030302020204" pitchFamily="66" charset="0"/>
              </a:rPr>
              <a:t>Second time, the next part is kept for test, and the remaining (k-1) parts contribute to the training dataset.</a:t>
            </a:r>
          </a:p>
          <a:p>
            <a:r>
              <a:rPr lang="en-US" sz="2200" dirty="0">
                <a:latin typeface="Comic Sans MS" panose="030F0702030302020204" pitchFamily="66" charset="0"/>
              </a:rPr>
              <a:t>Like this each part serves as a test dataset and the remaining part serves as the training dataset. Like this k times the split is done and the model is worked out. This is called K fold cross validation.</a:t>
            </a:r>
          </a:p>
        </p:txBody>
      </p:sp>
    </p:spTree>
    <p:extLst>
      <p:ext uri="{BB962C8B-B14F-4D97-AF65-F5344CB8AC3E}">
        <p14:creationId xmlns:p14="http://schemas.microsoft.com/office/powerpoint/2010/main" val="812603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4F663B2-88D8-453C-BC68-7AD613DA0F1E}"/>
              </a:ext>
            </a:extLst>
          </p:cNvPr>
          <p:cNvPicPr>
            <a:picLocks noChangeAspect="1"/>
          </p:cNvPicPr>
          <p:nvPr/>
        </p:nvPicPr>
        <p:blipFill>
          <a:blip r:embed="rId2"/>
          <a:stretch>
            <a:fillRect/>
          </a:stretch>
        </p:blipFill>
        <p:spPr>
          <a:xfrm>
            <a:off x="1401377" y="365125"/>
            <a:ext cx="6743700" cy="5010150"/>
          </a:xfrm>
          <a:prstGeom prst="rect">
            <a:avLst/>
          </a:prstGeom>
        </p:spPr>
      </p:pic>
      <p:sp>
        <p:nvSpPr>
          <p:cNvPr id="5" name="Content Placeholder 4">
            <a:extLst>
              <a:ext uri="{FF2B5EF4-FFF2-40B4-BE49-F238E27FC236}">
                <a16:creationId xmlns:a16="http://schemas.microsoft.com/office/drawing/2014/main" id="{342B58E4-3419-4A6C-89BE-2353557F364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55170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B6FBC-4154-4491-9DE4-A331A07D4AB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482EEEB-9A98-4064-9184-02620E6DCFCD}"/>
              </a:ext>
            </a:extLst>
          </p:cNvPr>
          <p:cNvSpPr>
            <a:spLocks noGrp="1"/>
          </p:cNvSpPr>
          <p:nvPr>
            <p:ph idx="1"/>
          </p:nvPr>
        </p:nvSpPr>
        <p:spPr/>
        <p:txBody>
          <a:bodyPr>
            <a:normAutofit/>
          </a:bodyPr>
          <a:lstStyle/>
          <a:p>
            <a:r>
              <a:rPr lang="en-US" dirty="0"/>
              <a:t>The value of K is chosen such that each split is large enough to statistically represent the complete dataset.</a:t>
            </a:r>
          </a:p>
          <a:p>
            <a:r>
              <a:rPr lang="en-US" dirty="0"/>
              <a:t>Generally the value of k is kept less than 20</a:t>
            </a:r>
          </a:p>
          <a:p>
            <a:r>
              <a:rPr lang="en-US" dirty="0"/>
              <a:t>Most commonly used values of k are 5 and 10.</a:t>
            </a:r>
          </a:p>
          <a:p>
            <a:r>
              <a:rPr lang="en-US" dirty="0"/>
              <a:t>Every split gets to be the test data set once, and for (k-1) times it becomes the part of the training dataset.</a:t>
            </a:r>
          </a:p>
          <a:p>
            <a:r>
              <a:rPr lang="en-US" dirty="0"/>
              <a:t>The evaluation values of split are noted and finally the mean evaluation of all folds is considered for the model.</a:t>
            </a:r>
          </a:p>
          <a:p>
            <a:endParaRPr lang="en-US" dirty="0"/>
          </a:p>
        </p:txBody>
      </p:sp>
    </p:spTree>
    <p:extLst>
      <p:ext uri="{BB962C8B-B14F-4D97-AF65-F5344CB8AC3E}">
        <p14:creationId xmlns:p14="http://schemas.microsoft.com/office/powerpoint/2010/main" val="2608448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5573C1-CA7A-4F1B-9250-FEB599C0A0DA}"/>
              </a:ext>
            </a:extLst>
          </p:cNvPr>
          <p:cNvSpPr>
            <a:spLocks noGrp="1"/>
          </p:cNvSpPr>
          <p:nvPr>
            <p:ph idx="1"/>
          </p:nvPr>
        </p:nvSpPr>
        <p:spPr>
          <a:xfrm>
            <a:off x="7865616" y="1150922"/>
            <a:ext cx="3488184" cy="4351338"/>
          </a:xfrm>
          <a:prstGeom prst="roundRect">
            <a:avLst/>
          </a:prstGeom>
          <a:ln>
            <a:solidFill>
              <a:srgbClr val="0070C0"/>
            </a:solidFill>
          </a:ln>
        </p:spPr>
        <p:txBody>
          <a:bodyPr>
            <a:normAutofit fontScale="92500"/>
          </a:bodyPr>
          <a:lstStyle/>
          <a:p>
            <a:pPr marL="0" indent="0">
              <a:buNone/>
            </a:pPr>
            <a:r>
              <a:rPr lang="en-US" sz="2200" dirty="0">
                <a:solidFill>
                  <a:schemeClr val="accent1">
                    <a:lumMod val="75000"/>
                  </a:schemeClr>
                </a:solidFill>
              </a:rPr>
              <a:t>In K-fold CV , in each validation, the test split is not seen by the model.</a:t>
            </a:r>
          </a:p>
          <a:p>
            <a:pPr marL="0" indent="0">
              <a:buNone/>
            </a:pPr>
            <a:r>
              <a:rPr lang="en-US" sz="2200" dirty="0">
                <a:solidFill>
                  <a:schemeClr val="accent1">
                    <a:lumMod val="75000"/>
                  </a:schemeClr>
                </a:solidFill>
              </a:rPr>
              <a:t> The model’s performance is tested on it and then the model is modified to show improved performance.</a:t>
            </a:r>
          </a:p>
          <a:p>
            <a:pPr marL="0" indent="0">
              <a:buNone/>
            </a:pPr>
            <a:r>
              <a:rPr lang="en-US" sz="2200" dirty="0">
                <a:solidFill>
                  <a:schemeClr val="accent1">
                    <a:lumMod val="75000"/>
                  </a:schemeClr>
                </a:solidFill>
              </a:rPr>
              <a:t>This validation is done k times to ensure that when the model is exposed to the test dataset it has better predictive power.</a:t>
            </a:r>
          </a:p>
        </p:txBody>
      </p:sp>
      <p:pic>
        <p:nvPicPr>
          <p:cNvPr id="4" name="Picture 3">
            <a:extLst>
              <a:ext uri="{FF2B5EF4-FFF2-40B4-BE49-F238E27FC236}">
                <a16:creationId xmlns:a16="http://schemas.microsoft.com/office/drawing/2014/main" id="{2BC471B1-652E-4AF5-9FF1-854D4C713A14}"/>
              </a:ext>
            </a:extLst>
          </p:cNvPr>
          <p:cNvPicPr>
            <a:picLocks noChangeAspect="1"/>
          </p:cNvPicPr>
          <p:nvPr/>
        </p:nvPicPr>
        <p:blipFill>
          <a:blip r:embed="rId2"/>
          <a:stretch>
            <a:fillRect/>
          </a:stretch>
        </p:blipFill>
        <p:spPr>
          <a:xfrm>
            <a:off x="838200" y="402855"/>
            <a:ext cx="6315075" cy="5772150"/>
          </a:xfrm>
          <a:prstGeom prst="rect">
            <a:avLst/>
          </a:prstGeom>
        </p:spPr>
      </p:pic>
    </p:spTree>
    <p:extLst>
      <p:ext uri="{BB962C8B-B14F-4D97-AF65-F5344CB8AC3E}">
        <p14:creationId xmlns:p14="http://schemas.microsoft.com/office/powerpoint/2010/main" val="2624935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4B7B6B-96C2-415D-81AD-155A800E5BB0}"/>
              </a:ext>
            </a:extLst>
          </p:cNvPr>
          <p:cNvSpPr>
            <a:spLocks noGrp="1"/>
          </p:cNvSpPr>
          <p:nvPr>
            <p:ph idx="1"/>
          </p:nvPr>
        </p:nvSpPr>
        <p:spPr/>
        <p:txBody>
          <a:bodyPr>
            <a:normAutofit fontScale="77500" lnSpcReduction="20000"/>
          </a:bodyPr>
          <a:lstStyle/>
          <a:p>
            <a:r>
              <a:rPr lang="en-US" sz="2600" dirty="0"/>
              <a:t>In a model there are some parameters which are calculated by the model itself. And there are some parameters which can be controlled manually. These set of parameters are called </a:t>
            </a:r>
            <a:r>
              <a:rPr lang="en-US" sz="2600" i="1" dirty="0">
                <a:latin typeface="Comic Sans MS" panose="030F0702030302020204" pitchFamily="66" charset="0"/>
              </a:rPr>
              <a:t>‘Hyperparameters’</a:t>
            </a:r>
          </a:p>
          <a:p>
            <a:endParaRPr lang="en-US" sz="2600" dirty="0"/>
          </a:p>
          <a:p>
            <a:r>
              <a:rPr lang="en-US" sz="2600" dirty="0"/>
              <a:t>Once the model is selected, it can be fine tuned by altering some of the hyperparameters. This allows to check for which hyperparameter value does the model generate better accuracy.</a:t>
            </a:r>
          </a:p>
          <a:p>
            <a:r>
              <a:rPr lang="en-US" sz="2600" dirty="0"/>
              <a:t>Examples of hyperparameters: ‘maximum features to include in mode’ , ‘minimum samples in the leaf node’ and so on.</a:t>
            </a:r>
          </a:p>
          <a:p>
            <a:r>
              <a:rPr lang="en-US" sz="2600" dirty="0"/>
              <a:t>These hyperparameters affect the </a:t>
            </a:r>
            <a:r>
              <a:rPr lang="en-US" sz="2600" i="1" u="sng" dirty="0"/>
              <a:t>performance</a:t>
            </a:r>
            <a:r>
              <a:rPr lang="en-US" sz="2600" dirty="0"/>
              <a:t> of the model.</a:t>
            </a:r>
          </a:p>
          <a:p>
            <a:r>
              <a:rPr lang="en-US" sz="2600" dirty="0"/>
              <a:t>N-jobs is a hyperparameter that controls the </a:t>
            </a:r>
            <a:r>
              <a:rPr lang="en-US" sz="2600" i="1" u="sng" dirty="0"/>
              <a:t>speed</a:t>
            </a:r>
            <a:r>
              <a:rPr lang="en-US" sz="2600" dirty="0"/>
              <a:t> of the model. It helps the model know how many jobs can be done simultaneously. </a:t>
            </a:r>
          </a:p>
          <a:p>
            <a:r>
              <a:rPr lang="en-US" sz="2600" dirty="0"/>
              <a:t>N- jobs = 1, implies one job must be done at a time. </a:t>
            </a:r>
          </a:p>
          <a:p>
            <a:r>
              <a:rPr lang="en-US" sz="2600" dirty="0"/>
              <a:t>N-jobs = 3, implies 3 jobs can be done simultaneously</a:t>
            </a:r>
          </a:p>
          <a:p>
            <a:r>
              <a:rPr lang="en-US" sz="2600" dirty="0"/>
              <a:t>N- jobs = -1, implies there is no limit on the number of tasks to be done.</a:t>
            </a:r>
          </a:p>
          <a:p>
            <a:pPr marL="0" indent="0">
              <a:buNone/>
            </a:pPr>
            <a:endParaRPr lang="en-US" sz="2600" dirty="0"/>
          </a:p>
        </p:txBody>
      </p:sp>
      <p:sp>
        <p:nvSpPr>
          <p:cNvPr id="5" name="Title 4">
            <a:extLst>
              <a:ext uri="{FF2B5EF4-FFF2-40B4-BE49-F238E27FC236}">
                <a16:creationId xmlns:a16="http://schemas.microsoft.com/office/drawing/2014/main" id="{7BAA04C3-B33A-484B-892B-91000371B577}"/>
              </a:ext>
            </a:extLst>
          </p:cNvPr>
          <p:cNvSpPr>
            <a:spLocks noGrp="1"/>
          </p:cNvSpPr>
          <p:nvPr>
            <p:ph type="title"/>
          </p:nvPr>
        </p:nvSpPr>
        <p:spPr/>
        <p:txBody>
          <a:bodyPr/>
          <a:lstStyle/>
          <a:p>
            <a:r>
              <a:rPr lang="en-US" dirty="0"/>
              <a:t>Hyperparameter Tuning:</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E46FFDF3-2A80-82C2-8496-C7A481B9D565}"/>
                  </a:ext>
                </a:extLst>
              </p14:cNvPr>
              <p14:cNvContentPartPr/>
              <p14:nvPr/>
            </p14:nvContentPartPr>
            <p14:xfrm>
              <a:off x="822240" y="74520"/>
              <a:ext cx="10286640" cy="6164280"/>
            </p14:xfrm>
          </p:contentPart>
        </mc:Choice>
        <mc:Fallback>
          <p:pic>
            <p:nvPicPr>
              <p:cNvPr id="2" name="Ink 1">
                <a:extLst>
                  <a:ext uri="{FF2B5EF4-FFF2-40B4-BE49-F238E27FC236}">
                    <a16:creationId xmlns:a16="http://schemas.microsoft.com/office/drawing/2014/main" id="{E46FFDF3-2A80-82C2-8496-C7A481B9D565}"/>
                  </a:ext>
                </a:extLst>
              </p:cNvPr>
              <p:cNvPicPr/>
              <p:nvPr/>
            </p:nvPicPr>
            <p:blipFill>
              <a:blip r:embed="rId3"/>
              <a:stretch>
                <a:fillRect/>
              </a:stretch>
            </p:blipFill>
            <p:spPr>
              <a:xfrm>
                <a:off x="812880" y="65160"/>
                <a:ext cx="10305360" cy="6183000"/>
              </a:xfrm>
              <a:prstGeom prst="rect">
                <a:avLst/>
              </a:prstGeom>
            </p:spPr>
          </p:pic>
        </mc:Fallback>
      </mc:AlternateContent>
    </p:spTree>
    <p:extLst>
      <p:ext uri="{BB962C8B-B14F-4D97-AF65-F5344CB8AC3E}">
        <p14:creationId xmlns:p14="http://schemas.microsoft.com/office/powerpoint/2010/main" val="3187660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2D88B-AABE-404B-8F73-254B1C71DB87}"/>
              </a:ext>
            </a:extLst>
          </p:cNvPr>
          <p:cNvSpPr>
            <a:spLocks noGrp="1"/>
          </p:cNvSpPr>
          <p:nvPr>
            <p:ph type="title"/>
          </p:nvPr>
        </p:nvSpPr>
        <p:spPr/>
        <p:txBody>
          <a:bodyPr/>
          <a:lstStyle/>
          <a:p>
            <a:r>
              <a:rPr lang="en-US" dirty="0"/>
              <a:t>How to tune the hyperparameters?</a:t>
            </a:r>
          </a:p>
        </p:txBody>
      </p:sp>
      <p:sp>
        <p:nvSpPr>
          <p:cNvPr id="3" name="Content Placeholder 2">
            <a:extLst>
              <a:ext uri="{FF2B5EF4-FFF2-40B4-BE49-F238E27FC236}">
                <a16:creationId xmlns:a16="http://schemas.microsoft.com/office/drawing/2014/main" id="{B74EFEAD-4CE9-4C05-A362-5FCE328807E8}"/>
              </a:ext>
            </a:extLst>
          </p:cNvPr>
          <p:cNvSpPr>
            <a:spLocks noGrp="1"/>
          </p:cNvSpPr>
          <p:nvPr>
            <p:ph idx="1"/>
          </p:nvPr>
        </p:nvSpPr>
        <p:spPr/>
        <p:txBody>
          <a:bodyPr/>
          <a:lstStyle/>
          <a:p>
            <a:r>
              <a:rPr lang="en-US" dirty="0" err="1"/>
              <a:t>GridSearchCV</a:t>
            </a:r>
            <a:r>
              <a:rPr lang="en-US" dirty="0"/>
              <a:t> is a library in the </a:t>
            </a:r>
            <a:r>
              <a:rPr lang="en-US" dirty="0" err="1"/>
              <a:t>model_selection</a:t>
            </a:r>
            <a:r>
              <a:rPr lang="en-US" dirty="0"/>
              <a:t> package of </a:t>
            </a:r>
            <a:r>
              <a:rPr lang="en-US" dirty="0" err="1"/>
              <a:t>sklearn</a:t>
            </a:r>
            <a:r>
              <a:rPr lang="en-US" dirty="0"/>
              <a:t> that helps to select the best grid of hyperparameters.</a:t>
            </a:r>
          </a:p>
          <a:p>
            <a:endParaRPr lang="en-US" dirty="0"/>
          </a:p>
          <a:p>
            <a:endParaRPr lang="en-US" dirty="0"/>
          </a:p>
        </p:txBody>
      </p:sp>
      <p:pic>
        <p:nvPicPr>
          <p:cNvPr id="4" name="Picture 3">
            <a:extLst>
              <a:ext uri="{FF2B5EF4-FFF2-40B4-BE49-F238E27FC236}">
                <a16:creationId xmlns:a16="http://schemas.microsoft.com/office/drawing/2014/main" id="{109BC6D2-B63B-499B-A7B6-C7BB9D910B9C}"/>
              </a:ext>
            </a:extLst>
          </p:cNvPr>
          <p:cNvPicPr>
            <a:picLocks noChangeAspect="1"/>
          </p:cNvPicPr>
          <p:nvPr/>
        </p:nvPicPr>
        <p:blipFill>
          <a:blip r:embed="rId2"/>
          <a:stretch>
            <a:fillRect/>
          </a:stretch>
        </p:blipFill>
        <p:spPr>
          <a:xfrm>
            <a:off x="2201308" y="3310307"/>
            <a:ext cx="6856273" cy="2353646"/>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4AF366C0-DD1F-44DF-DBAA-BBB981B88B37}"/>
                  </a:ext>
                </a:extLst>
              </p14:cNvPr>
              <p14:cNvContentPartPr/>
              <p14:nvPr/>
            </p14:nvContentPartPr>
            <p14:xfrm>
              <a:off x="10012320" y="3087000"/>
              <a:ext cx="360" cy="7920"/>
            </p14:xfrm>
          </p:contentPart>
        </mc:Choice>
        <mc:Fallback xmlns="">
          <p:pic>
            <p:nvPicPr>
              <p:cNvPr id="5" name="Ink 4">
                <a:extLst>
                  <a:ext uri="{FF2B5EF4-FFF2-40B4-BE49-F238E27FC236}">
                    <a16:creationId xmlns:a16="http://schemas.microsoft.com/office/drawing/2014/main" id="{4AF366C0-DD1F-44DF-DBAA-BBB981B88B37}"/>
                  </a:ext>
                </a:extLst>
              </p:cNvPr>
              <p:cNvPicPr/>
              <p:nvPr/>
            </p:nvPicPr>
            <p:blipFill>
              <a:blip r:embed="rId6"/>
              <a:stretch>
                <a:fillRect/>
              </a:stretch>
            </p:blipFill>
            <p:spPr>
              <a:xfrm>
                <a:off x="10002960" y="3077640"/>
                <a:ext cx="1908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04849D1C-4708-2941-D22D-E1F521BD33C5}"/>
                  </a:ext>
                </a:extLst>
              </p14:cNvPr>
              <p14:cNvContentPartPr/>
              <p14:nvPr/>
            </p14:nvContentPartPr>
            <p14:xfrm>
              <a:off x="107280" y="169560"/>
              <a:ext cx="11630160" cy="6468480"/>
            </p14:xfrm>
          </p:contentPart>
        </mc:Choice>
        <mc:Fallback>
          <p:pic>
            <p:nvPicPr>
              <p:cNvPr id="6" name="Ink 5">
                <a:extLst>
                  <a:ext uri="{FF2B5EF4-FFF2-40B4-BE49-F238E27FC236}">
                    <a16:creationId xmlns:a16="http://schemas.microsoft.com/office/drawing/2014/main" id="{04849D1C-4708-2941-D22D-E1F521BD33C5}"/>
                  </a:ext>
                </a:extLst>
              </p:cNvPr>
              <p:cNvPicPr/>
              <p:nvPr/>
            </p:nvPicPr>
            <p:blipFill>
              <a:blip r:embed="rId8"/>
              <a:stretch>
                <a:fillRect/>
              </a:stretch>
            </p:blipFill>
            <p:spPr>
              <a:xfrm>
                <a:off x="97920" y="160200"/>
                <a:ext cx="11648880" cy="6487200"/>
              </a:xfrm>
              <a:prstGeom prst="rect">
                <a:avLst/>
              </a:prstGeom>
            </p:spPr>
          </p:pic>
        </mc:Fallback>
      </mc:AlternateContent>
    </p:spTree>
    <p:extLst>
      <p:ext uri="{BB962C8B-B14F-4D97-AF65-F5344CB8AC3E}">
        <p14:creationId xmlns:p14="http://schemas.microsoft.com/office/powerpoint/2010/main" val="1347569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C72E0F-B7CA-46C5-9B7D-F283119C205A}"/>
              </a:ext>
            </a:extLst>
          </p:cNvPr>
          <p:cNvPicPr>
            <a:picLocks noChangeAspect="1"/>
          </p:cNvPicPr>
          <p:nvPr/>
        </p:nvPicPr>
        <p:blipFill>
          <a:blip r:embed="rId2"/>
          <a:stretch>
            <a:fillRect/>
          </a:stretch>
        </p:blipFill>
        <p:spPr>
          <a:xfrm>
            <a:off x="838200" y="985421"/>
            <a:ext cx="8295260" cy="4522069"/>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141DE7AD-BE71-8763-6D85-289045A34330}"/>
                  </a:ext>
                </a:extLst>
              </p14:cNvPr>
              <p14:cNvContentPartPr/>
              <p14:nvPr/>
            </p14:nvContentPartPr>
            <p14:xfrm>
              <a:off x="657000" y="972360"/>
              <a:ext cx="11479680" cy="5690520"/>
            </p14:xfrm>
          </p:contentPart>
        </mc:Choice>
        <mc:Fallback>
          <p:pic>
            <p:nvPicPr>
              <p:cNvPr id="2" name="Ink 1">
                <a:extLst>
                  <a:ext uri="{FF2B5EF4-FFF2-40B4-BE49-F238E27FC236}">
                    <a16:creationId xmlns:a16="http://schemas.microsoft.com/office/drawing/2014/main" id="{141DE7AD-BE71-8763-6D85-289045A34330}"/>
                  </a:ext>
                </a:extLst>
              </p:cNvPr>
              <p:cNvPicPr/>
              <p:nvPr/>
            </p:nvPicPr>
            <p:blipFill>
              <a:blip r:embed="rId4"/>
              <a:stretch>
                <a:fillRect/>
              </a:stretch>
            </p:blipFill>
            <p:spPr>
              <a:xfrm>
                <a:off x="647640" y="963000"/>
                <a:ext cx="11498400" cy="5709240"/>
              </a:xfrm>
              <a:prstGeom prst="rect">
                <a:avLst/>
              </a:prstGeom>
            </p:spPr>
          </p:pic>
        </mc:Fallback>
      </mc:AlternateContent>
    </p:spTree>
    <p:extLst>
      <p:ext uri="{BB962C8B-B14F-4D97-AF65-F5344CB8AC3E}">
        <p14:creationId xmlns:p14="http://schemas.microsoft.com/office/powerpoint/2010/main" val="2729853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B35E4-30F8-45C8-9FCC-6FC12221BF36}"/>
              </a:ext>
            </a:extLst>
          </p:cNvPr>
          <p:cNvSpPr>
            <a:spLocks noGrp="1"/>
          </p:cNvSpPr>
          <p:nvPr>
            <p:ph type="title"/>
          </p:nvPr>
        </p:nvSpPr>
        <p:spPr/>
        <p:txBody>
          <a:bodyPr/>
          <a:lstStyle/>
          <a:p>
            <a:r>
              <a:rPr lang="en-US" dirty="0"/>
              <a:t>Ensemble Models</a:t>
            </a:r>
          </a:p>
        </p:txBody>
      </p:sp>
      <p:sp>
        <p:nvSpPr>
          <p:cNvPr id="3" name="Content Placeholder 2">
            <a:extLst>
              <a:ext uri="{FF2B5EF4-FFF2-40B4-BE49-F238E27FC236}">
                <a16:creationId xmlns:a16="http://schemas.microsoft.com/office/drawing/2014/main" id="{C475EBAE-A451-4148-8191-2EE829CB9482}"/>
              </a:ext>
            </a:extLst>
          </p:cNvPr>
          <p:cNvSpPr>
            <a:spLocks noGrp="1"/>
          </p:cNvSpPr>
          <p:nvPr>
            <p:ph idx="1"/>
          </p:nvPr>
        </p:nvSpPr>
        <p:spPr/>
        <p:txBody>
          <a:bodyPr/>
          <a:lstStyle/>
          <a:p>
            <a:r>
              <a:rPr lang="en-US" dirty="0"/>
              <a:t>Ensemble implies combination</a:t>
            </a:r>
          </a:p>
          <a:p>
            <a:r>
              <a:rPr lang="en-US" dirty="0"/>
              <a:t>So a technique of combining multiple decision trees either parallelly or sequentially,  results in an ensemble model.</a:t>
            </a:r>
          </a:p>
          <a:p>
            <a:endParaRPr lang="en-US" dirty="0"/>
          </a:p>
        </p:txBody>
      </p:sp>
      <p:graphicFrame>
        <p:nvGraphicFramePr>
          <p:cNvPr id="4" name="Diagram 3">
            <a:extLst>
              <a:ext uri="{FF2B5EF4-FFF2-40B4-BE49-F238E27FC236}">
                <a16:creationId xmlns:a16="http://schemas.microsoft.com/office/drawing/2014/main" id="{C695641F-AD20-4709-B375-5F930D9FC0EC}"/>
              </a:ext>
            </a:extLst>
          </p:cNvPr>
          <p:cNvGraphicFramePr/>
          <p:nvPr>
            <p:extLst>
              <p:ext uri="{D42A27DB-BD31-4B8C-83A1-F6EECF244321}">
                <p14:modId xmlns:p14="http://schemas.microsoft.com/office/powerpoint/2010/main" val="1243699023"/>
              </p:ext>
            </p:extLst>
          </p:nvPr>
        </p:nvGraphicFramePr>
        <p:xfrm>
          <a:off x="3036163" y="3666478"/>
          <a:ext cx="5259526" cy="23919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1509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8ED2A-2118-4B76-B524-DB20D6DBFDB7}"/>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E971FC17-BD17-43DF-AFC4-391E095866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79" y="607168"/>
            <a:ext cx="8655730" cy="5775890"/>
          </a:xfr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311BDBEE-FAA1-EDD2-8353-826249AB3EE0}"/>
                  </a:ext>
                </a:extLst>
              </p14:cNvPr>
              <p14:cNvContentPartPr/>
              <p14:nvPr/>
            </p14:nvContentPartPr>
            <p14:xfrm>
              <a:off x="273600" y="1485000"/>
              <a:ext cx="11479320" cy="4748760"/>
            </p14:xfrm>
          </p:contentPart>
        </mc:Choice>
        <mc:Fallback>
          <p:pic>
            <p:nvPicPr>
              <p:cNvPr id="3" name="Ink 2">
                <a:extLst>
                  <a:ext uri="{FF2B5EF4-FFF2-40B4-BE49-F238E27FC236}">
                    <a16:creationId xmlns:a16="http://schemas.microsoft.com/office/drawing/2014/main" id="{311BDBEE-FAA1-EDD2-8353-826249AB3EE0}"/>
                  </a:ext>
                </a:extLst>
              </p:cNvPr>
              <p:cNvPicPr/>
              <p:nvPr/>
            </p:nvPicPr>
            <p:blipFill>
              <a:blip r:embed="rId4"/>
              <a:stretch>
                <a:fillRect/>
              </a:stretch>
            </p:blipFill>
            <p:spPr>
              <a:xfrm>
                <a:off x="264240" y="1475640"/>
                <a:ext cx="11498040" cy="47674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6C2975C7-42DD-9BF5-C84E-E090A9C43F93}"/>
                  </a:ext>
                </a:extLst>
              </p14:cNvPr>
              <p14:cNvContentPartPr/>
              <p14:nvPr/>
            </p14:nvContentPartPr>
            <p14:xfrm>
              <a:off x="704160" y="108360"/>
              <a:ext cx="11428920" cy="5640480"/>
            </p14:xfrm>
          </p:contentPart>
        </mc:Choice>
        <mc:Fallback>
          <p:pic>
            <p:nvPicPr>
              <p:cNvPr id="4" name="Ink 3">
                <a:extLst>
                  <a:ext uri="{FF2B5EF4-FFF2-40B4-BE49-F238E27FC236}">
                    <a16:creationId xmlns:a16="http://schemas.microsoft.com/office/drawing/2014/main" id="{6C2975C7-42DD-9BF5-C84E-E090A9C43F93}"/>
                  </a:ext>
                </a:extLst>
              </p:cNvPr>
              <p:cNvPicPr/>
              <p:nvPr/>
            </p:nvPicPr>
            <p:blipFill>
              <a:blip r:embed="rId6"/>
              <a:stretch>
                <a:fillRect/>
              </a:stretch>
            </p:blipFill>
            <p:spPr>
              <a:xfrm>
                <a:off x="694800" y="99000"/>
                <a:ext cx="11447640" cy="5659200"/>
              </a:xfrm>
              <a:prstGeom prst="rect">
                <a:avLst/>
              </a:prstGeom>
            </p:spPr>
          </p:pic>
        </mc:Fallback>
      </mc:AlternateContent>
    </p:spTree>
    <p:extLst>
      <p:ext uri="{BB962C8B-B14F-4D97-AF65-F5344CB8AC3E}">
        <p14:creationId xmlns:p14="http://schemas.microsoft.com/office/powerpoint/2010/main" val="2375842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5F39A-7018-419A-A909-8D738E315EB2}"/>
              </a:ext>
            </a:extLst>
          </p:cNvPr>
          <p:cNvSpPr>
            <a:spLocks noGrp="1"/>
          </p:cNvSpPr>
          <p:nvPr>
            <p:ph type="title"/>
          </p:nvPr>
        </p:nvSpPr>
        <p:spPr/>
        <p:txBody>
          <a:bodyPr/>
          <a:lstStyle/>
          <a:p>
            <a:r>
              <a:rPr lang="en-US" dirty="0"/>
              <a:t>Bagging/ Bootstrap</a:t>
            </a:r>
          </a:p>
        </p:txBody>
      </p:sp>
      <p:sp>
        <p:nvSpPr>
          <p:cNvPr id="3" name="Content Placeholder 2">
            <a:extLst>
              <a:ext uri="{FF2B5EF4-FFF2-40B4-BE49-F238E27FC236}">
                <a16:creationId xmlns:a16="http://schemas.microsoft.com/office/drawing/2014/main" id="{2FD2A07A-1285-4D42-8F4D-48B02686EC09}"/>
              </a:ext>
            </a:extLst>
          </p:cNvPr>
          <p:cNvSpPr>
            <a:spLocks noGrp="1"/>
          </p:cNvSpPr>
          <p:nvPr>
            <p:ph idx="1"/>
          </p:nvPr>
        </p:nvSpPr>
        <p:spPr>
          <a:xfrm>
            <a:off x="838200" y="1825625"/>
            <a:ext cx="4612689" cy="4530787"/>
          </a:xfrm>
        </p:spPr>
        <p:txBody>
          <a:bodyPr>
            <a:normAutofit/>
          </a:bodyPr>
          <a:lstStyle/>
          <a:p>
            <a:r>
              <a:rPr lang="en-US" sz="2500" dirty="0"/>
              <a:t>Suppose a dataset has M rows and N columns, so there would be total M x N elements in this dataset.</a:t>
            </a:r>
          </a:p>
          <a:p>
            <a:r>
              <a:rPr lang="en-US" sz="2500" dirty="0"/>
              <a:t>For this multiple decision trees can be created from the sub-dataset of the size: m1 x n1, m2 x n2, m3 x n3 and so on…. m &lt; M and n &lt; N</a:t>
            </a:r>
          </a:p>
          <a:p>
            <a:r>
              <a:rPr lang="en-US" sz="2500" dirty="0"/>
              <a:t>Note: In selection of decision trees sampling is done with replacement here each </a:t>
            </a:r>
          </a:p>
        </p:txBody>
      </p:sp>
      <p:graphicFrame>
        <p:nvGraphicFramePr>
          <p:cNvPr id="4" name="Diagram 3">
            <a:extLst>
              <a:ext uri="{FF2B5EF4-FFF2-40B4-BE49-F238E27FC236}">
                <a16:creationId xmlns:a16="http://schemas.microsoft.com/office/drawing/2014/main" id="{12676039-0320-4CB1-9F56-6F03A8DAD676}"/>
              </a:ext>
            </a:extLst>
          </p:cNvPr>
          <p:cNvGraphicFramePr/>
          <p:nvPr>
            <p:extLst>
              <p:ext uri="{D42A27DB-BD31-4B8C-83A1-F6EECF244321}">
                <p14:modId xmlns:p14="http://schemas.microsoft.com/office/powerpoint/2010/main" val="795885305"/>
              </p:ext>
            </p:extLst>
          </p:nvPr>
        </p:nvGraphicFramePr>
        <p:xfrm>
          <a:off x="5662967" y="1918495"/>
          <a:ext cx="6046680" cy="35412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0058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9C73DD-28F3-46A2-AEAF-538668A7C59E}"/>
              </a:ext>
            </a:extLst>
          </p:cNvPr>
          <p:cNvSpPr>
            <a:spLocks noGrp="1"/>
          </p:cNvSpPr>
          <p:nvPr>
            <p:ph idx="1"/>
          </p:nvPr>
        </p:nvSpPr>
        <p:spPr>
          <a:xfrm>
            <a:off x="873710" y="679235"/>
            <a:ext cx="10605117" cy="2259366"/>
          </a:xfrm>
        </p:spPr>
        <p:txBody>
          <a:bodyPr>
            <a:normAutofit fontScale="92500" lnSpcReduction="10000"/>
          </a:bodyPr>
          <a:lstStyle/>
          <a:p>
            <a:r>
              <a:rPr lang="en-US" sz="2400" dirty="0"/>
              <a:t>This exact process of bagging happens in random forest ML model.</a:t>
            </a:r>
          </a:p>
          <a:p>
            <a:r>
              <a:rPr lang="en-US" sz="2400" dirty="0"/>
              <a:t>Random forest as the name suggests is a combination of multiple trees. </a:t>
            </a:r>
          </a:p>
          <a:p>
            <a:r>
              <a:rPr lang="en-US" sz="2400" dirty="0"/>
              <a:t>For random forest, bagging is the ensemble technique used.</a:t>
            </a:r>
          </a:p>
          <a:p>
            <a:r>
              <a:rPr lang="en-US" sz="2400" dirty="0"/>
              <a:t>Benefits of bagging: Result of all decision trees are combined. Voting technique is used to decide the final class.</a:t>
            </a:r>
          </a:p>
          <a:p>
            <a:r>
              <a:rPr lang="en-US" sz="2400" dirty="0"/>
              <a:t>This increases the predictive power as accuracy does not depend only on 1 decision tree.</a:t>
            </a:r>
          </a:p>
        </p:txBody>
      </p:sp>
      <p:graphicFrame>
        <p:nvGraphicFramePr>
          <p:cNvPr id="7" name="Diagram 6">
            <a:extLst>
              <a:ext uri="{FF2B5EF4-FFF2-40B4-BE49-F238E27FC236}">
                <a16:creationId xmlns:a16="http://schemas.microsoft.com/office/drawing/2014/main" id="{409DE3C5-5CF5-4412-B4EB-BFF8654DEA39}"/>
              </a:ext>
            </a:extLst>
          </p:cNvPr>
          <p:cNvGraphicFramePr/>
          <p:nvPr>
            <p:extLst>
              <p:ext uri="{D42A27DB-BD31-4B8C-83A1-F6EECF244321}">
                <p14:modId xmlns:p14="http://schemas.microsoft.com/office/powerpoint/2010/main" val="1609745214"/>
              </p:ext>
            </p:extLst>
          </p:nvPr>
        </p:nvGraphicFramePr>
        <p:xfrm>
          <a:off x="1553592" y="3710866"/>
          <a:ext cx="7421732" cy="2663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AC6D9772-8C13-4B5A-9DAB-5BDB167B9479}"/>
              </a:ext>
            </a:extLst>
          </p:cNvPr>
          <p:cNvSpPr txBox="1"/>
          <p:nvPr/>
        </p:nvSpPr>
        <p:spPr>
          <a:xfrm>
            <a:off x="6418555" y="3845803"/>
            <a:ext cx="1198486" cy="369332"/>
          </a:xfrm>
          <a:prstGeom prst="rect">
            <a:avLst/>
          </a:prstGeom>
          <a:noFill/>
        </p:spPr>
        <p:txBody>
          <a:bodyPr wrap="square" rtlCol="0">
            <a:spAutoFit/>
          </a:bodyPr>
          <a:lstStyle/>
          <a:p>
            <a:r>
              <a:rPr lang="en-US" dirty="0"/>
              <a:t>Output: A</a:t>
            </a:r>
          </a:p>
        </p:txBody>
      </p:sp>
      <p:sp>
        <p:nvSpPr>
          <p:cNvPr id="11" name="TextBox 10">
            <a:extLst>
              <a:ext uri="{FF2B5EF4-FFF2-40B4-BE49-F238E27FC236}">
                <a16:creationId xmlns:a16="http://schemas.microsoft.com/office/drawing/2014/main" id="{EBC33AD6-8170-4F8E-88BB-BF399E53089D}"/>
              </a:ext>
            </a:extLst>
          </p:cNvPr>
          <p:cNvSpPr txBox="1"/>
          <p:nvPr/>
        </p:nvSpPr>
        <p:spPr>
          <a:xfrm>
            <a:off x="6418555" y="4488518"/>
            <a:ext cx="1198486" cy="369332"/>
          </a:xfrm>
          <a:prstGeom prst="rect">
            <a:avLst/>
          </a:prstGeom>
          <a:noFill/>
        </p:spPr>
        <p:txBody>
          <a:bodyPr wrap="square" rtlCol="0">
            <a:spAutoFit/>
          </a:bodyPr>
          <a:lstStyle/>
          <a:p>
            <a:r>
              <a:rPr lang="en-US" dirty="0"/>
              <a:t>Output: B</a:t>
            </a:r>
          </a:p>
        </p:txBody>
      </p:sp>
      <p:sp>
        <p:nvSpPr>
          <p:cNvPr id="12" name="TextBox 11">
            <a:extLst>
              <a:ext uri="{FF2B5EF4-FFF2-40B4-BE49-F238E27FC236}">
                <a16:creationId xmlns:a16="http://schemas.microsoft.com/office/drawing/2014/main" id="{80C18116-BA8F-4D9D-A9F4-5B1032CA8A0E}"/>
              </a:ext>
            </a:extLst>
          </p:cNvPr>
          <p:cNvSpPr txBox="1"/>
          <p:nvPr/>
        </p:nvSpPr>
        <p:spPr>
          <a:xfrm>
            <a:off x="6418555" y="5179151"/>
            <a:ext cx="1198486" cy="369332"/>
          </a:xfrm>
          <a:prstGeom prst="rect">
            <a:avLst/>
          </a:prstGeom>
          <a:noFill/>
        </p:spPr>
        <p:txBody>
          <a:bodyPr wrap="square" rtlCol="0">
            <a:spAutoFit/>
          </a:bodyPr>
          <a:lstStyle/>
          <a:p>
            <a:r>
              <a:rPr lang="en-US" dirty="0"/>
              <a:t>Output: A</a:t>
            </a:r>
          </a:p>
        </p:txBody>
      </p:sp>
      <p:sp>
        <p:nvSpPr>
          <p:cNvPr id="13" name="TextBox 12">
            <a:extLst>
              <a:ext uri="{FF2B5EF4-FFF2-40B4-BE49-F238E27FC236}">
                <a16:creationId xmlns:a16="http://schemas.microsoft.com/office/drawing/2014/main" id="{7DB32D0C-D993-45E1-9CC7-7CD8BDD8A3E9}"/>
              </a:ext>
            </a:extLst>
          </p:cNvPr>
          <p:cNvSpPr txBox="1"/>
          <p:nvPr/>
        </p:nvSpPr>
        <p:spPr>
          <a:xfrm>
            <a:off x="6418555" y="5831628"/>
            <a:ext cx="1198486" cy="369332"/>
          </a:xfrm>
          <a:prstGeom prst="rect">
            <a:avLst/>
          </a:prstGeom>
          <a:noFill/>
        </p:spPr>
        <p:txBody>
          <a:bodyPr wrap="square" rtlCol="0">
            <a:spAutoFit/>
          </a:bodyPr>
          <a:lstStyle/>
          <a:p>
            <a:r>
              <a:rPr lang="en-US" dirty="0"/>
              <a:t>Output: A</a:t>
            </a:r>
          </a:p>
        </p:txBody>
      </p:sp>
    </p:spTree>
    <p:extLst>
      <p:ext uri="{BB962C8B-B14F-4D97-AF65-F5344CB8AC3E}">
        <p14:creationId xmlns:p14="http://schemas.microsoft.com/office/powerpoint/2010/main" val="3204685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375E5-037E-4910-BDEA-94E90277D43D}"/>
              </a:ext>
            </a:extLst>
          </p:cNvPr>
          <p:cNvSpPr>
            <a:spLocks noGrp="1"/>
          </p:cNvSpPr>
          <p:nvPr>
            <p:ph type="title"/>
          </p:nvPr>
        </p:nvSpPr>
        <p:spPr/>
        <p:txBody>
          <a:bodyPr/>
          <a:lstStyle/>
          <a:p>
            <a:r>
              <a:rPr lang="en-US" dirty="0"/>
              <a:t>Boosting</a:t>
            </a:r>
          </a:p>
        </p:txBody>
      </p:sp>
      <p:sp>
        <p:nvSpPr>
          <p:cNvPr id="3" name="Content Placeholder 2">
            <a:extLst>
              <a:ext uri="{FF2B5EF4-FFF2-40B4-BE49-F238E27FC236}">
                <a16:creationId xmlns:a16="http://schemas.microsoft.com/office/drawing/2014/main" id="{CB07BCE4-6253-477C-9FFA-9CFC5309D57A}"/>
              </a:ext>
            </a:extLst>
          </p:cNvPr>
          <p:cNvSpPr>
            <a:spLocks noGrp="1"/>
          </p:cNvSpPr>
          <p:nvPr>
            <p:ph idx="1"/>
          </p:nvPr>
        </p:nvSpPr>
        <p:spPr>
          <a:xfrm>
            <a:off x="838200" y="1825625"/>
            <a:ext cx="10515600" cy="2240348"/>
          </a:xfrm>
        </p:spPr>
        <p:txBody>
          <a:bodyPr>
            <a:normAutofit/>
          </a:bodyPr>
          <a:lstStyle/>
          <a:p>
            <a:r>
              <a:rPr lang="en-US" sz="2600" dirty="0"/>
              <a:t>Boosting is an ensemble technique that works sequentially.</a:t>
            </a:r>
          </a:p>
          <a:p>
            <a:r>
              <a:rPr lang="en-US" sz="2600" dirty="0"/>
              <a:t>The output of first decision tree, is used to alter the approach of second decision tree. Then the output of second decision tree is used to decide the approach for third decision tree. And in this same format sequential decision trees are creating, improving the process at every point.</a:t>
            </a:r>
          </a:p>
        </p:txBody>
      </p:sp>
      <p:graphicFrame>
        <p:nvGraphicFramePr>
          <p:cNvPr id="4" name="Diagram 3">
            <a:extLst>
              <a:ext uri="{FF2B5EF4-FFF2-40B4-BE49-F238E27FC236}">
                <a16:creationId xmlns:a16="http://schemas.microsoft.com/office/drawing/2014/main" id="{C3E98EC8-4A75-4B28-8A0F-36C6734F16AA}"/>
              </a:ext>
            </a:extLst>
          </p:cNvPr>
          <p:cNvGraphicFramePr/>
          <p:nvPr>
            <p:extLst>
              <p:ext uri="{D42A27DB-BD31-4B8C-83A1-F6EECF244321}">
                <p14:modId xmlns:p14="http://schemas.microsoft.com/office/powerpoint/2010/main" val="2445441065"/>
              </p:ext>
            </p:extLst>
          </p:nvPr>
        </p:nvGraphicFramePr>
        <p:xfrm>
          <a:off x="3906174" y="3897985"/>
          <a:ext cx="6253825" cy="22403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5972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FDEC4-0285-4182-8E90-16A64F9796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4A6F33-3A3C-47ED-A0C1-5DF70E4B641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FB05FDE-1A21-461A-8614-5D6CE59D1616}"/>
              </a:ext>
            </a:extLst>
          </p:cNvPr>
          <p:cNvPicPr>
            <a:picLocks noChangeAspect="1"/>
          </p:cNvPicPr>
          <p:nvPr/>
        </p:nvPicPr>
        <p:blipFill>
          <a:blip r:embed="rId2"/>
          <a:stretch>
            <a:fillRect/>
          </a:stretch>
        </p:blipFill>
        <p:spPr>
          <a:xfrm>
            <a:off x="1302175" y="949910"/>
            <a:ext cx="10179287" cy="4115031"/>
          </a:xfrm>
          <a:prstGeom prst="rect">
            <a:avLst/>
          </a:prstGeom>
        </p:spPr>
      </p:pic>
    </p:spTree>
    <p:extLst>
      <p:ext uri="{BB962C8B-B14F-4D97-AF65-F5344CB8AC3E}">
        <p14:creationId xmlns:p14="http://schemas.microsoft.com/office/powerpoint/2010/main" val="1911672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C4D37-BCC7-4A84-AF47-9D9F4DE43041}"/>
              </a:ext>
            </a:extLst>
          </p:cNvPr>
          <p:cNvSpPr>
            <a:spLocks noGrp="1"/>
          </p:cNvSpPr>
          <p:nvPr>
            <p:ph type="title"/>
          </p:nvPr>
        </p:nvSpPr>
        <p:spPr/>
        <p:txBody>
          <a:bodyPr/>
          <a:lstStyle/>
          <a:p>
            <a:r>
              <a:rPr lang="en-US" dirty="0"/>
              <a:t>Random Forest</a:t>
            </a:r>
          </a:p>
        </p:txBody>
      </p:sp>
      <p:sp>
        <p:nvSpPr>
          <p:cNvPr id="3" name="Content Placeholder 2">
            <a:extLst>
              <a:ext uri="{FF2B5EF4-FFF2-40B4-BE49-F238E27FC236}">
                <a16:creationId xmlns:a16="http://schemas.microsoft.com/office/drawing/2014/main" id="{1364BDB3-1D3B-4E81-BB45-05A1F4A37757}"/>
              </a:ext>
            </a:extLst>
          </p:cNvPr>
          <p:cNvSpPr>
            <a:spLocks noGrp="1"/>
          </p:cNvSpPr>
          <p:nvPr>
            <p:ph idx="1"/>
          </p:nvPr>
        </p:nvSpPr>
        <p:spPr/>
        <p:txBody>
          <a:bodyPr>
            <a:normAutofit fontScale="92500" lnSpcReduction="10000"/>
          </a:bodyPr>
          <a:lstStyle/>
          <a:p>
            <a:r>
              <a:rPr lang="en-US" dirty="0"/>
              <a:t>Random forest is a Supervised Machine Learning Model. It is made up of multiple Decision Trees.</a:t>
            </a:r>
          </a:p>
          <a:p>
            <a:r>
              <a:rPr lang="en-US" dirty="0"/>
              <a:t>It is based on the ‘Ensemble </a:t>
            </a:r>
            <a:r>
              <a:rPr lang="en-US" dirty="0" err="1"/>
              <a:t>Techinque</a:t>
            </a:r>
            <a:r>
              <a:rPr lang="en-US" dirty="0"/>
              <a:t>: Bagging’.</a:t>
            </a:r>
          </a:p>
          <a:p>
            <a:endParaRPr lang="en-US" dirty="0"/>
          </a:p>
          <a:p>
            <a:r>
              <a:rPr lang="en-US" dirty="0"/>
              <a:t>Since it is a combination of multiple trees the accuracy of random forest increases.</a:t>
            </a:r>
          </a:p>
          <a:p>
            <a:endParaRPr lang="en-US" dirty="0"/>
          </a:p>
          <a:p>
            <a:r>
              <a:rPr lang="en-US" sz="2600" i="1" dirty="0">
                <a:solidFill>
                  <a:schemeClr val="accent5">
                    <a:lumMod val="50000"/>
                  </a:schemeClr>
                </a:solidFill>
                <a:latin typeface="Comic Sans MS" panose="030F0702030302020204" pitchFamily="66" charset="0"/>
              </a:rPr>
              <a:t>Random: emphasizes on the fact that ‘Simple Random Sampling With Replacement (SRSWR) is done.</a:t>
            </a:r>
          </a:p>
          <a:p>
            <a:r>
              <a:rPr lang="en-US" sz="2600" i="1" dirty="0">
                <a:solidFill>
                  <a:schemeClr val="accent5">
                    <a:lumMod val="50000"/>
                  </a:schemeClr>
                </a:solidFill>
                <a:latin typeface="Comic Sans MS" panose="030F0702030302020204" pitchFamily="66" charset="0"/>
              </a:rPr>
              <a:t>Forest: emphasizes on the fact that multiple ‘Decision Trees’ are used to create it.</a:t>
            </a:r>
          </a:p>
        </p:txBody>
      </p:sp>
    </p:spTree>
    <p:extLst>
      <p:ext uri="{BB962C8B-B14F-4D97-AF65-F5344CB8AC3E}">
        <p14:creationId xmlns:p14="http://schemas.microsoft.com/office/powerpoint/2010/main" val="413773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8175A-ABBD-43AF-88FC-A800AF949CC5}"/>
              </a:ext>
            </a:extLst>
          </p:cNvPr>
          <p:cNvSpPr>
            <a:spLocks noGrp="1"/>
          </p:cNvSpPr>
          <p:nvPr>
            <p:ph type="title"/>
          </p:nvPr>
        </p:nvSpPr>
        <p:spPr/>
        <p:txBody>
          <a:bodyPr/>
          <a:lstStyle/>
          <a:p>
            <a:r>
              <a:rPr lang="en-US" dirty="0"/>
              <a:t>OOB score</a:t>
            </a:r>
          </a:p>
        </p:txBody>
      </p:sp>
      <p:sp>
        <p:nvSpPr>
          <p:cNvPr id="3" name="Content Placeholder 2">
            <a:extLst>
              <a:ext uri="{FF2B5EF4-FFF2-40B4-BE49-F238E27FC236}">
                <a16:creationId xmlns:a16="http://schemas.microsoft.com/office/drawing/2014/main" id="{AF378DA1-2D2A-45B0-8A5E-91B36309918B}"/>
              </a:ext>
            </a:extLst>
          </p:cNvPr>
          <p:cNvSpPr>
            <a:spLocks noGrp="1"/>
          </p:cNvSpPr>
          <p:nvPr>
            <p:ph idx="1"/>
          </p:nvPr>
        </p:nvSpPr>
        <p:spPr/>
        <p:txBody>
          <a:bodyPr/>
          <a:lstStyle/>
          <a:p>
            <a:r>
              <a:rPr lang="en-US"/>
              <a:t>OOB implies Out Of Bag. </a:t>
            </a:r>
          </a:p>
          <a:p>
            <a:r>
              <a:rPr lang="en-US"/>
              <a:t>In the ensemble technique bagging, from the complete dataset , the elements that form a group are called bag, and the elements left out are called Out Of Bag</a:t>
            </a:r>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FF775E0-5701-53E9-61A4-CE962B6D95CA}"/>
                  </a:ext>
                </a:extLst>
              </p14:cNvPr>
              <p14:cNvContentPartPr/>
              <p14:nvPr/>
            </p14:nvContentPartPr>
            <p14:xfrm>
              <a:off x="5550120" y="4395600"/>
              <a:ext cx="360" cy="360"/>
            </p14:xfrm>
          </p:contentPart>
        </mc:Choice>
        <mc:Fallback xmlns="">
          <p:pic>
            <p:nvPicPr>
              <p:cNvPr id="4" name="Ink 3">
                <a:extLst>
                  <a:ext uri="{FF2B5EF4-FFF2-40B4-BE49-F238E27FC236}">
                    <a16:creationId xmlns:a16="http://schemas.microsoft.com/office/drawing/2014/main" id="{2FF775E0-5701-53E9-61A4-CE962B6D95CA}"/>
                  </a:ext>
                </a:extLst>
              </p:cNvPr>
              <p:cNvPicPr/>
              <p:nvPr/>
            </p:nvPicPr>
            <p:blipFill>
              <a:blip r:embed="rId3"/>
              <a:stretch>
                <a:fillRect/>
              </a:stretch>
            </p:blipFill>
            <p:spPr>
              <a:xfrm>
                <a:off x="5540760" y="4386240"/>
                <a:ext cx="19080" cy="19080"/>
              </a:xfrm>
              <a:prstGeom prst="rect">
                <a:avLst/>
              </a:prstGeom>
            </p:spPr>
          </p:pic>
        </mc:Fallback>
      </mc:AlternateContent>
    </p:spTree>
    <p:extLst>
      <p:ext uri="{BB962C8B-B14F-4D97-AF65-F5344CB8AC3E}">
        <p14:creationId xmlns:p14="http://schemas.microsoft.com/office/powerpoint/2010/main" val="3009645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A85C1-CE4B-4DCB-9BEA-81DFDAEF044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AF5D92E-782B-47EB-97BE-39C086155C4B}"/>
              </a:ext>
            </a:extLst>
          </p:cNvPr>
          <p:cNvSpPr>
            <a:spLocks noGrp="1"/>
          </p:cNvSpPr>
          <p:nvPr>
            <p:ph idx="1"/>
          </p:nvPr>
        </p:nvSpPr>
        <p:spPr/>
        <p:txBody>
          <a:bodyPr/>
          <a:lstStyle/>
          <a:p>
            <a:endParaRPr lang="en-US" dirty="0"/>
          </a:p>
        </p:txBody>
      </p:sp>
      <p:graphicFrame>
        <p:nvGraphicFramePr>
          <p:cNvPr id="4" name="Diagram 3">
            <a:extLst>
              <a:ext uri="{FF2B5EF4-FFF2-40B4-BE49-F238E27FC236}">
                <a16:creationId xmlns:a16="http://schemas.microsoft.com/office/drawing/2014/main" id="{E5BB8D86-8928-4855-B0B1-A3D5AB273195}"/>
              </a:ext>
            </a:extLst>
          </p:cNvPr>
          <p:cNvGraphicFramePr/>
          <p:nvPr/>
        </p:nvGraphicFramePr>
        <p:xfrm>
          <a:off x="1135354" y="2078293"/>
          <a:ext cx="9571116" cy="35412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9FDFD121-A33D-43A0-A6DB-440280F59CD8}"/>
              </a:ext>
            </a:extLst>
          </p:cNvPr>
          <p:cNvSpPr txBox="1"/>
          <p:nvPr/>
        </p:nvSpPr>
        <p:spPr>
          <a:xfrm>
            <a:off x="7395099" y="2308194"/>
            <a:ext cx="1544715" cy="369332"/>
          </a:xfrm>
          <a:prstGeom prst="rect">
            <a:avLst/>
          </a:prstGeom>
          <a:noFill/>
        </p:spPr>
        <p:txBody>
          <a:bodyPr wrap="square" rtlCol="0">
            <a:spAutoFit/>
          </a:bodyPr>
          <a:lstStyle/>
          <a:p>
            <a:r>
              <a:rPr lang="en-US" dirty="0"/>
              <a:t>OOB : 200 X 8</a:t>
            </a:r>
          </a:p>
        </p:txBody>
      </p:sp>
    </p:spTree>
    <p:extLst>
      <p:ext uri="{BB962C8B-B14F-4D97-AF65-F5344CB8AC3E}">
        <p14:creationId xmlns:p14="http://schemas.microsoft.com/office/powerpoint/2010/main" val="1242403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1411</TotalTime>
  <Words>938</Words>
  <Application>Microsoft Macintosh PowerPoint</Application>
  <PresentationFormat>Widescreen</PresentationFormat>
  <Paragraphs>92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Comic Sans MS</vt:lpstr>
      <vt:lpstr>Office Theme</vt:lpstr>
      <vt:lpstr>Random Forest ML Model</vt:lpstr>
      <vt:lpstr>Ensemble Models</vt:lpstr>
      <vt:lpstr>Bagging/ Bootstrap</vt:lpstr>
      <vt:lpstr>PowerPoint Presentation</vt:lpstr>
      <vt:lpstr>Boosting</vt:lpstr>
      <vt:lpstr>PowerPoint Presentation</vt:lpstr>
      <vt:lpstr>Random Forest</vt:lpstr>
      <vt:lpstr>OOB score</vt:lpstr>
      <vt:lpstr>PowerPoint Presentation</vt:lpstr>
      <vt:lpstr>PowerPoint Presentation</vt:lpstr>
      <vt:lpstr>PowerPoint Presentation</vt:lpstr>
      <vt:lpstr>PowerPoint Presentation</vt:lpstr>
      <vt:lpstr>K – fold Cross Validation (CV)</vt:lpstr>
      <vt:lpstr>PowerPoint Presentation</vt:lpstr>
      <vt:lpstr>PowerPoint Presentation</vt:lpstr>
      <vt:lpstr>PowerPoint Presentation</vt:lpstr>
      <vt:lpstr>Hyperparameter Tuning:</vt:lpstr>
      <vt:lpstr>How to tune the hyperparameters?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 ML Model</dc:title>
  <dc:creator>Amrita</dc:creator>
  <cp:lastModifiedBy>Amrita Panjwani</cp:lastModifiedBy>
  <cp:revision>22</cp:revision>
  <dcterms:created xsi:type="dcterms:W3CDTF">2022-01-26T04:15:51Z</dcterms:created>
  <dcterms:modified xsi:type="dcterms:W3CDTF">2023-06-01T15:59:51Z</dcterms:modified>
</cp:coreProperties>
</file>