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5:26:08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11384 9791 24575,'36'0'0,"-1"0"0,8 0 0,5 0 0,6 0 0,-7 0 0,5 0 0,2 0 0,2 0 0,1 0-1257,1 0 0,2 0 0,2 0 0,0 0 0,2 0 0,-1 0 1257,-4 0 0,0 0 0,1 0 0,0 1 0,1-1 0,-1 1 0,1-1 0,0 1 0,0 0 0,0 0 0,1 0 0,-1 0 0,0 0 0,-1 0 0,7 1 0,-1 0 0,0 0 0,-1 1 0,0-1 0,-1 1-70,-5 0 1,0-1 0,0 1 0,-1 0 0,-2 0 0,0 0 69,2 1 0,0-1 0,-2 1 0,-1-1 0,-2 1 264,4-1 1,-2 1-1,-2 0 1,-2-1-265,4 0 0,-3 0 0,-3 0 0,7 1 0,-5 1 0,-12-2 0,-4 1 3505,8 3-3505,-22 0 2553,-10-2-2553,-5-2 841,-2-2-841,-1-1 0,-1 0 0,-1 0 0</inkml:trace>
  <inkml:trace contextRef="#ctx0" brushRef="#br0" timeOffset="58666">25762 3013 24575,'41'0'0,"-2"0"0,7 0 0,0 0 0,4 0 0,4 0-891,-4 0 1,2 0-1,2 0 1,1 0 890,4 0 0,2 0 0,0 0 0,0 0 0,-2-1 0,-1 0 0,0 0 0,-2 0 132,11-2 0,-2 0 1,-3 0-133,-11-1 0,-2 0 0,-4-1 371,5-1 0,-5-1-371,18-3 0,-27 4 0,-19 3 0,-9 2 0,-4 1 0</inkml:trace>
  <inkml:trace contextRef="#ctx0" brushRef="#br0" timeOffset="60597">25617 4011 24575,'41'0'0,"2"0"0,8 0 0,0 0 0,5 0 0,4 0 0,-5 0 0,1 0 0,4 0 0,3 0 0,-8 0 0,4 0 0,2 0 0,1 0 0,-3 0 0,-4 0-690,7 0 1,-4 0-1,-1 0 1,2 0 689,-4 0 0,2 0 0,1 0 0,-5 0 0,-9 0 0,7 0 0,-8 0 875,16 0-875,-24 0 113,-15 0 1,-9 0-1,-3 0 1</inkml:trace>
  <inkml:trace contextRef="#ctx0" brushRef="#br0" timeOffset="61423">25550 5232 24575,'33'0'0,"29"0"0,-11 0 0,5 0 0,-11 0 0,3 0 0,0 0-315,3 0 1,0 0-1,0 0 315,-1 0 0,-1 0 0,-1 0 155,17 0 0,-4 0-155,-12 0 0,-5 0 156,18 0-156,-27 0 0,-18 0 0,-10 0 0,-3 0 0,-3 0 0</inkml:trace>
  <inkml:trace contextRef="#ctx0" brushRef="#br0" timeOffset="62184">25287 6344 24575,'44'0'0,"0"0"0,4 0 0,2 0 0,13 0 0,3 0 0,-21 0 0,0 0 0,0 0 0,20 0 0,-3 0 0,-7 0 0,-3 0 0,-13 0 0,-4 0 0,10 0 0,-20 0 0,-16 0 0,-5 0 0</inkml:trace>
  <inkml:trace contextRef="#ctx0" brushRef="#br0" timeOffset="63100">25055 7296 24575,'35'0'0,"28"0"0,-19 0 0,3 0 0,3 0 0,0 0 0,1 0 0,-3 0 0,-11 0 0,-3 0 0,16 0 0,-14 0 0,-18 0 0,-8 0 0,-3 0 0</inkml:trace>
  <inkml:trace contextRef="#ctx0" brushRef="#br0" timeOffset="65288">28241 11787 24575,'0'0'0</inkml:trace>
  <inkml:trace contextRef="#ctx0" brushRef="#br0" timeOffset="66764">27203 10673 24575,'-11'4'0,"-3"15"0,8-1 0,0 6 0,1-8 0,5-1 0,17 5 0,-3 2 0,16 8 0,-12-8 0,-1 8 0,-9-8 0,-13 5 0,-11-10 0,-19 8 0,7-17 0,-6 5 0,18-38 0,5 19 0,6-19 0</inkml:trace>
  <inkml:trace contextRef="#ctx0" brushRef="#br0" timeOffset="66966">27474 10302 24575,'36'-16'0,"1"-1"0,6 6 0,2-1 0,-3-10 0,0 2 0,-4 12 0,-4 1 0,-7-13 0,-12 19 0,-5-9 0,-4 9 0,-1-4 0</inkml:trace>
  <inkml:trace contextRef="#ctx0" brushRef="#br0" timeOffset="68481">28383 10680 24575,'47'0'0,"1"0"0,-7 5 0,1 1 0,-5-5 0,0 1 0,12 4 0,0-2 0,-7-11 0,-3-3 0,-1 9 0,-5-2 0,2-14 0,-30 17 0</inkml:trace>
  <inkml:trace contextRef="#ctx0" brushRef="#br0" timeOffset="68681">28936 10606 24575,'0'-17'0,"0"16"0,6 26 0,-5 9 0,-1 16 0,-20-5 0,-2-7 0,0-8 0,12-15 0,10-10 0</inkml:trace>
  <inkml:trace contextRef="#ctx0" brushRef="#br0" timeOffset="69448">30350 10343 24575,'-18'17'0,"-16"12"0,15-2 0,1 3 0,-21 20 0,20-3 0,2-22 0,14-9 0,-6 0 0,18-4 0,12 4 0,17 1 0,-3-8 0,4 0 0,4 3 0,1-2 0,5-3 0,-1-1 0,-10 3 0,-4-2 0,3-15 0,-28 7 0,-16-18 0,-4 7 0,3 1 0,3 7 0</inkml:trace>
  <inkml:trace contextRef="#ctx0" brushRef="#br0" timeOffset="69748">30501 10484 9154,'0'-11'0,"5"5"5120,1 1-5120,9 11 2671,4 13-2671,11 26 0,-5-2 0,-10-12 0,-1 1 1588,7 16-1588,0 5 1510,-4-18 1,-8-12-1,-4-19 1</inkml:trace>
  <inkml:trace contextRef="#ctx0" brushRef="#br0" timeOffset="70366">30176 11560 24575,'-26'40'0,"7"-4"0,-10 16 0,20-23 0,-4-2 0,13-16 0,0 0 0,29 10 0,1-11 0,5-2 0,22 2 0,3-2 0,-5-2 0,-1-2-218,-3-4 1,-4 0 217,-1 0 0,-22 0 0,-14-5 0,-13-14 0,1 10 0,-7-8 0</inkml:trace>
  <inkml:trace contextRef="#ctx0" brushRef="#br0" timeOffset="70616">30413 11541 24575,'12'14'0,"3"-5"0,0 16 0,8-4 0,12 16 0,10 8 0,0-2 0,-11-15 0,-19-12 0,-5-15 0,-9 4 0,4-5 0</inkml:trace>
  <inkml:trace contextRef="#ctx0" brushRef="#br0" timeOffset="71182">30164 12535 24575,'-25'6'0,"1"9"0,-18 20 0,10 5-1270,7-15 0,0 1 1270,-10 18 810,-6-1-810,13-14 0,8-6 418,11-12-418,13-5 0,2 4 0,10-9 1312,25 12-1312,-10-7 0,5 0 0,14-1 0,4 1 0,3 5 0,0-2 0,-12-8 0,-3 0 0,-4 9 0,-5-1 0,-7-7 0,-13 2 0,-9-6 0,-9-2 0</inkml:trace>
  <inkml:trace contextRef="#ctx0" brushRef="#br0" timeOffset="71485">30074 12543 24575,'32'19'0,"0"1"0,21 17 0,-31-13 0,0 2 0,6 7 0,-1-2 0,2 3 0,18 11 0,-39-44 0,1 2 0,-9-8 0</inkml:trace>
  <inkml:trace contextRef="#ctx0" brushRef="#br0" timeOffset="72581">29902 13454 8191,'0'11'0,"0"4"5063,0 26-5063,0 11 0,0 7 0,0-4 2818,0-24-2818,0 2 1719,0-16-1719,0 3 0,0-14 0,0-1 0</inkml:trace>
  <inkml:trace contextRef="#ctx0" brushRef="#br0" timeOffset="73081">29913 13474 24575,'26'-15'0,"25"-7"0,-2 10 0,5 1 0,5-3 0,0 0 0,-5 6 0,-3 3 0,-5 0 0,-6 5 0,-4 10 0,-13 11 0,-25 18 0,0-2 0,-9 2 0,-2 2 0,4-8 0,0 0 0,-3 7 0,-1-2 0,-9 8 0,15-22 0,-3-13 0,-17 3 0,-3-7 0,-17 2 0,7-9 0,10 0 0,-8 0 0,6 0 0,0 0 0,11 0 0,12 0 0</inkml:trace>
  <inkml:trace contextRef="#ctx0" brushRef="#br0" timeOffset="73421">30025 14304 15242,'0'20'0,"0"5"3962,0 10-3962,-6-5 1612,5 24-1612,-14-3 870,7 10-870,-2-13 722,-1-23 0,10-14 0,-4-6 1</inkml:trace>
  <inkml:trace contextRef="#ctx0" brushRef="#br0" timeOffset="73816">30071 14312 24575,'28'-19'0,"-8"5"0,13 0 0,12 7 0,7 7 0,-1 0 0,-2 13 0,-24 3 0,0 42 0,-11-13 0,-2 6 0,-6-5 0,-2 2 0,-3 0 0,-3-2 0,-3 0 0,-1-2 0,-4 16 0,-5-7 0,-22 1 0,-13-16 0,-1-28 0,-12 5 0,12-25 0,23 3 0,13-14 0,14 9 0,-4 2 0,5 5 0</inkml:trace>
  <inkml:trace contextRef="#ctx0" brushRef="#br0" timeOffset="74398">31307 11428 24575,'0'0'0</inkml:trace>
  <inkml:trace contextRef="#ctx0" brushRef="#br0" timeOffset="74782">31338 11417 24575,'6'53'0,"14"2"0,-12-6 0,0 1 0,5-16 0,2-6 0,14 4 0,9-22 0,15-10 0,-14-12 0,5-8-667,6-2 1,6-5-1,0-3 667,-10 1 0,1-3 0,1-1 0,0 0-989,3 2 1,0 1-1,0-1 1,-2 0 988,-5 2 0,-1-2 0,-1 2 0,-4 2 0,15-8 0,-2 1-4,-13 8 1,0 0 0,-3 2 3,2 0 0,-3 1 0,7-6 0,-12 13 0,-26 21 0,-3-6 0,-20 16 0</inkml:trace>
  <inkml:trace contextRef="#ctx0" brushRef="#br0" timeOffset="88215">26593 10806 24575,'-4'-6'0,"-7"1"0,-5 5 0,-12 0 0,-3 0 0,-7 0 0,-8 10 0,-3-7 0,4 6 0,-6 3 0,-9-5 0,-3 0 0,14 1 0,-3 1 0,2-1 0,1-3 0,1 0 0,4-1 0,-7 2 0,7-1 0,-9-5 0,34-5 0,14 4 0,5-4 0</inkml:trace>
  <inkml:trace contextRef="#ctx0" brushRef="#br0" timeOffset="88583">25774 10696 8191,'-12'-11'0,"0"-3"5063,-24 22-5063,24-1 2818,-27 5-2818,32 7 1719,-8-3-1719,9 1 6784,-4-2-6784,9-1 0,-4-3 0,5 10 0,5-5 0,7 4 0,9-9 0,3 0 0,1-7 0,-14-4 0,-2 0 0</inkml:trace>
  <inkml:trace contextRef="#ctx0" brushRef="#br0" timeOffset="89714">23462 10832 24575,'-6'-1'0,"1"6"0,5 21 0,0-3 0,0 7 0,0 0 0,9-2 0,-2 4 0,4-5 0,-6-11 0,-19 1 0,10-6 0,-10-4 0,14-2 0</inkml:trace>
  <inkml:trace contextRef="#ctx0" brushRef="#br0" timeOffset="89898">23462 10807 24575,'47'-35'0,"-13"16"0,1 0 0,1 2 0,0 2 0,6 3 0,-3 2 0,1-7 0,-8 16 0,-17-5 0,-9 6 0,-2 0 0</inkml:trace>
  <inkml:trace contextRef="#ctx0" brushRef="#br0" timeOffset="90215">23884 10719 9631,'-8'28'0,"1"-4"5112,-3 11-5112,5-14 2594,5 7-2594,9-10 0,10 10 0,4-16 1525,-4 1-1525,-10-2 5713,-18 19-5713,-3-6 0,-9 7 0,9-16 0,2-9 0,10-1 0</inkml:trace>
  <inkml:trace contextRef="#ctx0" brushRef="#br0" timeOffset="90421">24066 10706 8191,'23'-19'0,"12"-4"2358,-5 3 1,1 0-2359,13-7 2860,5-4-2860,-29 17 1762,2-3-1762,-5 9 0,-5-1 0,-7 9 0</inkml:trace>
  <inkml:trace contextRef="#ctx0" brushRef="#br0" timeOffset="91118">23529 12166 24575,'-37'-11'0,"2"12"0,23 10 0,-4 5 0,15 4 0,-4 13 0,28 19 0,-13-16 0,1 0 0,9-1 0,0-2 0,-2 14 0,-5-19 0,-18-22 0,-5 8 0,-19-3 0,0 0 0,-5-2 0,13-9 0,10 0 0,6 0 0</inkml:trace>
  <inkml:trace contextRef="#ctx0" brushRef="#br0" timeOffset="91349">23640 12163 16656,'9'-11'0,"4"-4"3478,9-1-3478,10-2 0,-16 7 0,2 5 0</inkml:trace>
  <inkml:trace contextRef="#ctx0" brushRef="#br0" timeOffset="91717">24000 12100 24575,'-17'7'0,"-6"12"0,-3-3 0,-10 21 0,13-10 0,4 6 0,19-17 0,5 9 0,10-6 0,4 6 0,2-7 0,-9-3 0,-12 5 0,-11-2 0,-5 3 0,-1-10 0,6-6 0,6-5 0</inkml:trace>
  <inkml:trace contextRef="#ctx0" brushRef="#br0" timeOffset="91884">24083 12006 8191,'26'-21'0,"-2"8"5063,10-12-5063,-8 17 0,-13-1 0,-4 9 0</inkml:trace>
  <inkml:trace contextRef="#ctx0" brushRef="#br0" timeOffset="92082">24350 12220 24575,'6'-5'0,"-2"4"0,-4-4 0</inkml:trace>
  <inkml:trace contextRef="#ctx0" brushRef="#br0" timeOffset="92314">24521 12106 10279,'6'19'0,"4"-1"5070,-9 13-5070,8-5 2486,-7-9-2486,-4 12 1442,-8-14-1442,-4 10 0,4-18 0,5-2 0</inkml:trace>
  <inkml:trace contextRef="#ctx0" brushRef="#br0" timeOffset="92482">24628 11969 8191,'37'-33'0,"2"9"2167,-6 6 1,2 1-2168,-2 4 0,0 2 0,9 0 0,-1-2 0,15-13 2902,-6 13-2902,-32 0 0,-12 13 0,-1 0 0</inkml:trace>
  <inkml:trace contextRef="#ctx0" brushRef="#br0" timeOffset="93364">23468 13383 24575,'-4'0'0,"-20"6"0,3-5 0,-14 27 0,21-4 0,4 36 0,17-21 0,2 8 0,12-23 0,-5-2 0,-3-5 0,-2 9 0,-22-9 0,3-1 0,-14-2 0,11-13 0,-4 9 0,3-9 0,1 4 0,6-5 0</inkml:trace>
  <inkml:trace contextRef="#ctx0" brushRef="#br0" timeOffset="93701">23886 13399 24575,'0'21'0,"0"-1"0,-19 31 0,15-19 0,-15 15 0,33-32 0,7-10 0,7-11 0,-3 5 0,-10-6 0,-9 21 0,-1-5 0,-5 15 0,0 0 0,0 15 0,0-10 0,0-2 0,0-22 0</inkml:trace>
  <inkml:trace contextRef="#ctx0" brushRef="#br0" timeOffset="93867">24214 13501 13675,'5'-7'0,"-4"3"0,4 4 0</inkml:trace>
  <inkml:trace contextRef="#ctx0" brushRef="#br0" timeOffset="94082">24456 13419 24575,'19'30'0,"1"0"0,4 15 0,-9-1 0,-36 1 0,-1-19 0,-6 5 0,18-31 0</inkml:trace>
  <inkml:trace contextRef="#ctx0" brushRef="#br0" timeOffset="94248">24595 13336 8191,'33'-26'0,"6"-4"0,5 1 1636,-10 15 1,0 1-1637,9-9 0,-4 0 747,-8 5 1,-27 15 0,-4-2 0</inkml:trace>
  <inkml:trace contextRef="#ctx0" brushRef="#br0" timeOffset="95364">23529 14509 8191,'-16'0'0,"0"0"5063,-19 26-5063,4-4 0,3 17 2818,7-3-2818,25-5 1719,12 16-1719,1-9 6784,13-4-6784,-21-14 0,0-8 0,-9 4 0,-11 5 0,-9 5 0,-9-4 0,8-8 0,7-9 0</inkml:trace>
  <inkml:trace contextRef="#ctx0" brushRef="#br0" timeOffset="95700">23964 14550 24575,'43'3'0,"-8"9"0,-23 19 0,-6 5 0,-6-8 0,5 1 0,13-9 0,1 3 0,0-3 0,0-3 0,-17-6 0,7 10 0,-31 1 0,7 0 0,-31 5 0,17-13 0,4 0 0,11-8 0</inkml:trace>
  <inkml:trace contextRef="#ctx0" brushRef="#br0" timeOffset="95850">24405 14746 24575,'6'0'0,"-1"0"0</inkml:trace>
  <inkml:trace contextRef="#ctx0" brushRef="#br0" timeOffset="96114">24688 14643 24575,'29'39'0,"2"9"0,-9 10 0,-6-14 0,-10 9 0,-6-30 0,-5 1 0,-14-1 0,10-15 0,-9 4 0</inkml:trace>
  <inkml:trace contextRef="#ctx0" brushRef="#br0" timeOffset="96282">24896 14493 24575,'40'-20'0,"-1"0"0,13 1 0,0 2 0,-7 2 0,-1 1 0,-6 4 0,-3 1 0,12-8 0,-41 13 0,-1 4 0</inkml:trace>
  <inkml:trace contextRef="#ctx0" brushRef="#br0" timeOffset="97131">23674 15556 8191,'-11'0'0,"-17"12"5063,13-4-5063,-18 16 2818,21-7-2818,-3 4 1719,26 34-1719,3-8 3392,-2-14 0,2 1-3392,9 15 0,-16-16 0,-5-8 0,-9-10 0,-3-9 0,-7 8 0,-5-11 0,-2 1 0,8-14 0,6 2 0,10-1 0</inkml:trace>
  <inkml:trace contextRef="#ctx0" brushRef="#br0" timeOffset="97532">24113 15628 24575,'-27'26'0,"10"8"0,2 5 0,0-6 0,1 2 0,2 31 0,3-2 0,-1-7 0,12-17 0,5-3 0,5-12 0,13-8 0,7-22 0,-14-7 0,-4-5 0,-24 7 0,-2 5 0,2 0 0,5 4 0,5-4 0</inkml:trace>
  <inkml:trace contextRef="#ctx0" brushRef="#br0" timeOffset="97699">24294 15939 24575,'5'-11'0,"-4"5"0,4 1 0</inkml:trace>
  <inkml:trace contextRef="#ctx0" brushRef="#br0" timeOffset="97920">24616 15757 24575,'17'33'0,"1"0"0,-3-1 0,2 1 0,8 15 0,-1 0 0,-10-15 0,-3-2 0,-2 32 0,-9-32 0,-5-7 0,-14-1 0,-4-15 0,2 5 0,7-13 0</inkml:trace>
  <inkml:trace contextRef="#ctx0" brushRef="#br0" timeOffset="98083">24783 15750 8191,'33'-17'0,"0"-1"0,1 2 0,4 1 2531,23-7 1,3 1-2532,-13 3 0,-1 0 0,3-2 0,-4 1 0,-3-3 0,-27 10 0</inkml:trace>
  <inkml:trace contextRef="#ctx0" brushRef="#br0" timeOffset="101047">22382 17449 8191,'-6'-5'0,"6"4"5063,17-24-5063,16 10 0,21-24 181,-4 16 1,12-1 0,4-2-182,-15 4 0,2-2 0,2-1 0,4-1 0,3 0-219,-9 5 1,2 0 0,3 0 0,2-1-1,0 0 1,2-1 0,0 1 0,-1-2 218,-1 1 0,2 0 0,0-2 0,0 0 0,1 1 0,0-1 0,-1 1 0,-1 0 0,-2 1 0,1 1 0,-1 0 0,0 1 0,-1-1 0,-1 2 0,1-1 0,-2 1 0,1-1 0,5-1 0,0 0 0,0 0 0,-1 0 0,-2 1 0,-2 1 0,-3 1-296,12-5 0,-5 3 0,-2 0 0,1 0 296,-8 3 0,1 0 0,0 0 0,-1 1 0,-4 1 307,12-1 1,-5 1 0,-1 0-308,-4-2 0,-2-1 0,-10 3 3617,0-1-3617,-51 11 1401,-14 14 0,6-4 0,3 8 0</inkml:trace>
  <inkml:trace contextRef="#ctx0" brushRef="#br0" timeOffset="102599">24217 17158 8191,'0'-4'0,"0"2"5063,9-9-5063,15 15 2818,-1 24-2818,22 17 0,-31 5 0,20-3 1719,-31-10-1719,18 14 6784,-13-7-6784,2-1 0,-3-19 0,-7-27 0,0-4 0,0-38 0,0-7 0,10-4 0,3 13 0,5 28 0,-3 10 0,0 22 0,-8 6 0,7 16 0,-12-11 0,4-4 0,4-43 0,15-42 0,0 4-303,-4 16 1,3 3 302,6 9 0,13 12 0,-4 25 0,-2 22 0,-7 11 0,-15-11 0,-1 0 0,3 8 0,-3 0 0,-10-23 0,-4-10 0</inkml:trace>
  <inkml:trace contextRef="#ctx0" brushRef="#br0" timeOffset="103332">24965 17094 24575,'21'-29'0,"-3"2"0,-7 11 0,-10 5 0,-19 6 0,4 5 0,-13 7 0,20-1 0,-2 6 0,9 3 0,0 26 0,17-6 0,14 12 0,2-27 0,13-12 0,-15-8 0,16-15 0,-11 0 0,1-4 0,2-5 0,-1-4 0,3-2 0,-3 1 0,6-11 0,-25 7 0,-19 22 0,-5-5 0,-10 6 0,-12 3 0,-4 15 0,0 2 0,12 9 0,2 2 0,11 13 0,4 0 0,13 2 0,5-20 0,0-10 0,4-11 0,-8 4 0,3 1 0,-4 6 0,0 0 0,-5-2 0,-1-4 0</inkml:trace>
  <inkml:trace contextRef="#ctx0" brushRef="#br0" timeOffset="103665">25569 16853 24575,'18'7'0,"3"9"0,-5 10 0,3 12 0,-13-20 0,1 7 0,3-19 0,6-22 0,-1 2 0,8-17 0,5-5 0,-3 13 0,2 2 0,11-6 0,2 4 0,14-1 0,-9 24 0,-27 9 0,-3 3 0,2 6 0,-10 7 0,-3-11 0,-5 1 0,-4-10 0</inkml:trace>
  <inkml:trace contextRef="#ctx0" brushRef="#br0" timeOffset="104048">24741 17967 24575,'44'-27'0,"1"0"0,-1 0 0,2-2 0,1 0 0,4-3 0,-6 5 0,4-4 0,3 0 0,0 0 0,0 2-1245,-2 1 0,0 2 0,1 0 0,0 1 0,0 0 1245,1 0 0,2 1 0,-1 1 0,0 0 0,-3 2 0,-1 1 0,0 2 0,-3 0 0,-2 3 0,3-1 0,-1 3 0,-9 2 1830,9-6-1830,-60 32 250,-11-7 0,-15 12 1,15-11-1</inkml:trace>
  <inkml:trace contextRef="#ctx0" brushRef="#br0" timeOffset="104315">25509 17735 15481,'27'-29'0,"9"4"0,8-4 349,-6 1 0,3-3 1,4 1-350,0 4 0,6 0 0,0 0 0,-2 2 0,6-3 0,-2 0 0,-1 3 0,0 2 0,0 2 0,-6 3 0,-3 6 0,-4 1 659,-3-3 1,-4 0-660,6 0 0,-7-4 0,-25 8 0</inkml:trace>
  <inkml:trace contextRef="#ctx0" brushRef="#br0" timeOffset="104981">26459 16520 24575,'26'-6'0,"2"-10"0,5-3 0,11 1 0,6 0 0,-5-1 0,4-3 0,1 3-2557,6 2 1,1 3 0,-3-1 2556,11-7 0,-5 3 0,-8 11 0,-7 0 542,-7-13 0,-19 20 0,-10-5 0</inkml:trace>
  <inkml:trace contextRef="#ctx0" brushRef="#br0" timeOffset="105219">27136 16167 24575,'36'6'0,"-2"11"0,-6 11 0,-11 6 0,-17-3 0,-11-4 0,-7-6 0,-11 5 0,15-13 0,-4-1 0</inkml:trace>
  <inkml:trace contextRef="#ctx0" brushRef="#br0" timeOffset="111548">29818 15485 24575,'5'-10'0,"6"-3"0,20-8 0,5 1 0,10-3 0,4-2-2201,2 1 0,5-2 1,3 0-1,4-3 2201,-14 6 0,2-1 0,1 0 0,3-2 0,2 0 0,1-1 0,2 1 0,-7 2 0,3 1 0,2-2 0,1 0 0,2 0 0,0 0 0,-1 0 0,0 1 0,-2 0 0,-2 0 0,4-1 0,-1 0 0,-1 0 0,-1 0 0,-1 1 0,1 0 0,-1 1 0,1-1 0,1 2 0,1-1 0,1 0 0,-1 1 0,-1 0 0,-3 2 0,-5 1 0,-5 1 801,26-13 1,-10 3 0,-23 20-802,-27 22 0,-44 9 0,-21 4 0,15-4 0,-2 2 0,2-2 0,-10 6 0,6-2 0,-9 4 0</inkml:trace>
  <inkml:trace contextRef="#ctx0" brushRef="#br0" timeOffset="112065">29948 16004 24575,'10'-6'0,"1"1"0,9 10 0,0 15 0,12 14 0,-1 15 0,-4-1 0,-9-16 0,-2-1 0,3 4 0,12 14 0,-11-95 0,-4-13 0,-11 17 0,-1-6 0,-2 1-591,-2-13 0,0 4 591,-1 13 0,2 5 0,4-15 0,1 46 0,0-2 0,-2 9 0</inkml:trace>
  <inkml:trace contextRef="#ctx0" brushRef="#br0" timeOffset="112330">30425 15997 24575,'15'33'0,"6"-10"0,5-27 0,-2-8 0,-9-11 0,4-1 0,-16 7 0,10-2 0,-40 13 0,-5 1 0,-19 17 0,15-4 0,12 10 0,18-12 0,1-1 0</inkml:trace>
  <inkml:trace contextRef="#ctx0" brushRef="#br0" timeOffset="112582">30741 15543 8191,'6'13'0,"10"36"2504,-1-6 0,1 3-2504,-2 0 0,1-2 0,3-3 0,-1-5 2825,-5 3-2825,1-19 431,-13-5 1,0-9-1,0-1 1</inkml:trace>
  <inkml:trace contextRef="#ctx0" brushRef="#br0" timeOffset="112814">30743 15867 24575,'22'-31'0,"3"2"0,22-2 0,9-1 0,-9 10 0,2 3 0,10-3 0,-2 5 0,-18 10 0,-8 8 0,-3 24 0,-13 6 0,-13-1 0,6-2 0,-8-11 0,0 2 0,5-12 0,-4 2 0,4-9 0</inkml:trace>
  <inkml:trace contextRef="#ctx0" brushRef="#br0" timeOffset="112948">31254 15503 8599,'-9'-6'0,"6"1"0,-6 5 0</inkml:trace>
  <inkml:trace contextRef="#ctx0" brushRef="#br0" timeOffset="113714">31507 15470 9506,'-6'5'0,"8"10"5116,-1 19-5116,5 3 2614,0 3-2614,-4-16 1542,4-9-1542,-1-34 5797,2-1-5797,5-18 0,6 7 0,4 14 0,9 6 0,-3 4 0,9 16 0,1-7 0,10 7 0,8-9 0,-15-9 0,-1-2 0,24-9 0,-31-2 0,-4-3 0,-1 0 0,-27 1 0,-12 19 0,-5 5 0,-9 11 0,2 25 0,12 8 0,6 13 0,8-3 0,5 11 0,4 5 0,0 2 0,-3-5-609,-3-8 0,-1-3 1,-1 1-1,1 0 0,2 1 609,2-3 0,2 3 0,1 0 0,0-1 0,-3-3 0,-4-6 0,-1 15 0,-5-6 0,-8-19 0,-18-26 0,-11-13 0,11-26 0,3-12 0,8 3 0,4-3 0,-1-12 0,7-2 0,9 7 0,7 2 0,3 8 0,8 3 0,18-8 0,10 2 553,-11 12 1,2 1-1,3-1-553,7-6 0,2 0 0,-3 2 0,4 0 0,-4 3 0,-16 8 0,1 1 0</inkml:trace>
  <inkml:trace contextRef="#ctx0" brushRef="#br0" timeOffset="146681">29340 10259 8191,'-6'5'0,"-4"-4"5063,14-5-5063,-3-8 2818,14-11-2818,-3 5 1719,4-3-1719,16-12 6784,0 3-6784,0 3 0,4 1 0,-6 11 0,3 1 0,11-8 0,2 3 0,-11 12 0,0 2 0,3-3 0,0 1 0,18 7 0,-13 0 0,2 0 0,0 0 0,-1 0 0,5 4 0,-1 1 0,-11-5 0,-4 2 0,1 11 0,-10-12 0,-23-5 0,7 1 0,-14-6 0</inkml:trace>
  <inkml:trace contextRef="#ctx0" brushRef="#br0" timeOffset="146898">30221 9926 24575,'23'21'0,"-7"-5"0,14 3 0,-19-7 0,-7 7 0,-18-7 0,-11 11 0,-24 7 0,19-12 0,1 3 0</inkml:trace>
  <inkml:trace contextRef="#ctx0" brushRef="#br0" timeOffset="147666">29066 11862 24575,'5'-20'0,"9"-6"0,8 1 0,6-2 0,9-2 0,6 1 0,-2 3 0,4 1 0,-1 3-1650,10 0 0,1 4 1650,1-5 0,2 5 0,1 14 0,-3 3 0,-21-6 0,-1 1 518,19 4 0,-4 2-518,-22-1 542,-3-9-542,-19-3 0,-10-4 0,9 6 1722,-3 5-1722,18 18 0,-2-5 0,7 6 0,-12-5 0,-9 1 0,-9 2 0,-11 5 0,10-11 0,-2 0 0</inkml:trace>
  <inkml:trace contextRef="#ctx0" brushRef="#br0" timeOffset="148248">29090 12675 24575,'-12'-5'0,"13"-6"0,23-15 0,11-3 0,1 4 0,4 2 0,-7 7 0,1 2 0,12-5 0,0 3 0,5 5 0,-10 3 0,-26 8 0,1 0 0,-5 0 0,0-10 0,-7 8 0,-4-7 0</inkml:trace>
  <inkml:trace contextRef="#ctx0" brushRef="#br0" timeOffset="148447">29522 12387 24575,'15'6'0,"12"15"0,-3 1 0,-2 10 0,-13-14 0,-9-2 0,-5-6 0,-13 1 0,4 0 0,-13-5 0,19-1 0,-1-5 0</inkml:trace>
  <inkml:trace contextRef="#ctx0" brushRef="#br0" timeOffset="152181">28930 13826 8191,'-6'-9'0,"10"-4"5063,21-16-5063,19-7 1409,-9 15 0,2 1-1409,0-2 0,2 3 0,8 7 0,-1 2 0,19-5 0,-10 15 1719,-27 0-1719,-12 0 6784,-1 0-6784,-9-5 0,-1 4 0,-5-4 0</inkml:trace>
  <inkml:trace contextRef="#ctx0" brushRef="#br0" timeOffset="152398">29414 13578 8191,'-7'-16'0,"5"5"5063,17 7-5063,-1 4 2818,5 9-2818,-13 7 1719,-21 21-1719,-11 12 0,1-17 0,4-3 0</inkml:trace>
  <inkml:trace contextRef="#ctx0" brushRef="#br0" timeOffset="152849">29025 15238 24575,'5'-11'0,"9"-8"0,8 1 0,7-11 0,0 8 0,3-2 0,4-2 0,2 0 0,11-6 0,1 1 0,-10 7 0,-5 1 0,11-8 0,-31 19 0,-15 7 0</inkml:trace>
  <inkml:trace contextRef="#ctx0" brushRef="#br0" timeOffset="153065">29445 14894 24575,'41'12'0,"-8"5"0,-6 34 0,-14-19 0,-7 14 0,-25-13 0,3-4 0,-10 1 0,14-15 0,7-10 0</inkml:trace>
  <inkml:trace contextRef="#ctx0" brushRef="#br0" timeOffset="170531">12340 11727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6:00:35.7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8834 6240 24575,'-7'-10'0,"9"-18"0,12-1 0,4-16 0,-3 24 0,1 22 0,-15 17 0,10 15 0,-5-13 0,6-19 0,-6-13 0,0 1 0,-6 2 0</inkml:trace>
  <inkml:trace contextRef="#ctx0" brushRef="#br0" timeOffset="1034">8781 4334 8191,'-4'-11'0,"2"-3"5063,-2 26-5063,4 12 0,0 18 0,0 9 0,0-6 0,0 2 0,0 2-59,0 8 1,0 1 0,0-2 58,0 13 0,0-5 0,0-16 0,0-9 2055,0-15-2055,0-9 5468,0-34-5468,18-25 0,-3-16 0,1 21 0,3 4 0,4-2 3973,3 10-3973,-8 31 0,-1 8 0,10 14 0,-6-4 0,11 5 0,-11-9 0,0-7 0,-10-5 0,-2-6 0</inkml:trace>
  <inkml:trace contextRef="#ctx0" brushRef="#br0" timeOffset="2054">9135 4704 24575,'4'16'0,"2"0"0,9-10 0,-3-1 0,3-5 0,-3-10 0,4-1 0,2-12 0,-6 6 0,3 19 0,-5 1 0,-1 21 0,5-17 0,-8 2 0,4-13 0,2-7 0,-5-1 0,4 2 0,-10 0 0,4 14 0,-1 6 0,6 32 0,-6-7 0,-1 2 0,5 27 0,-7-28 0,-2-1 0,1 3 0,0 1 0,0-12 0,0-3 0,0-32 0,0-48 0,0 3 0,0-4 0,0-2 0,0-1-511,0-1 1,0 5 510,0 0 0,7 20 0,-1 15 0,15 10 0,-7 11 0,13 16 0,-13 15 1021,-1 1-1021,-7-5 0,-12-3 0,-13-9 0,-1-4 0,-9-2 0,8-9 0,9 0 0,3 0 0</inkml:trace>
  <inkml:trace contextRef="#ctx0" brushRef="#br0" timeOffset="3166">9609 4531 24575,'6'20'0,"-4"-14"0,12 57 0,-12-23 0,7 11 0,-9-18 0,0-27 0,0-7 0,0-10 0,0 0 0,0 0 0,0-4 0,0-1 0,0 0 0,0-4 0,0 3 0,0 0 0,0-3 0,0 8 0,0-3 0,0 4 0,0 0 0,6-4 0,0 3 0,6-3 0,-1 14 0,0 2 0,-1 10 0,1-1 0,0 1 0,-5 0 0,-1 0 0,-5-1 0,-5-4 0,4 4 0,-13-9 0,2 9 0,-4-9 0,1 4 0,4-1 0,5-3 0,1 4 0</inkml:trace>
  <inkml:trace contextRef="#ctx0" brushRef="#br0" timeOffset="3767">9624 4713 24575,'11'0'0,"5"0"0,0 0 0,3-9 0,2-3 0,3-19 0,-4 7 0,-4-3 0,-12 7 0,-8 3 0,-12 6 0,-2 1 0,-8 10 0,5 0 0,5 9 0,-1 3 0,11 9 0,-7 4 0,12-3 0,-5 8 0,11-3 0,1-5 0,12 7 0,-5-21 0,6 9 0,-9-16 0,15 4 0,-2-5 0,12-6 0,-12 0 0,-4-2 0,-7-6 0,1 3 0,-6-10 0,0 10 0,-7 2 0</inkml:trace>
  <inkml:trace contextRef="#ctx0" brushRef="#br0" timeOffset="4184">9883 4506 24575,'11'0'0,"4"0"0,-3 5 0,7 7 0,-7 5 0,-2 1 0,-5 2 0,-5-9 0,-5 0 0,4-11 0,-4-6 0,5-14 0,9-23 0,17 1 0,-6-2 0,10 23 0,-24 16 0,-1 5 0</inkml:trace>
  <inkml:trace contextRef="#ctx0" brushRef="#br0" timeOffset="8608">13492 8423 8191,'-9'-6'0,"6"-3"5063,-10 7-5063,20-3 0,26-1 0,13 0 0,6 4 0,7 2 0,5-1-359,-11-1 1,4-1-1,3 0 1,-1 1-1,-1 0 359,7 1 0,-1 2 0,0 0 0,3-2 0,-4-1 0,3-1 0,0 0 0,-3 1 0,-5-1 607,6 2 0,-6 1 1,-1-2-608,3-2 0,0-1 0,-11 2 4551,4 3-4551,-63 0 0,-22 0 0,7 0 0</inkml:trace>
  <inkml:trace contextRef="#ctx0" brushRef="#br0" timeOffset="9666">3791 9566 24575,'46'0'0,"10"0"0,-20-6 0,2 0-1047,8 5 1,7-1 1046,-5-3 0,5-4 0,4 0 0,1 1-810,-2 2 1,2 1-1,2 1 1,1-1-1,2-1 810,0 0 0,2 0 0,1 0 0,1-1 0,-2 0 0,-2 1-603,2-2 0,-2 0 0,-1 0 0,-2 1 0,0 0 603,8 2 0,0 1 0,-3 0 0,-8 0 0,6-2 0,-5-1 0,11 1 0,-5 2 0,-28 2 0,-3 1 125,3-5 1,-6 1-1,-15 5 1,-11 0 0</inkml:trace>
  <inkml:trace contextRef="#ctx0" brushRef="#br0" timeOffset="16218">3190 10919 24575,'10'0'0,"6"0"0,0-6 0,21 5 0,-3-12 0,0 12 0,4 1 0,8-9 0,3 0 0,15 7 0,3 1-366,-5-4 0,1-1 366,-7 1 0,3 1 0,-1 1-367,-7 2 0,-1 0 0,1 0 367,13-3 0,2 0 0,-2 0-847,-10 4 0,-1 1 1,-2-2 846,-5-2 0,-1-2 0,-2 2 0,7 1 0,0 1-256,-5-3 1,2 0 0,1 0 255,-1 3 0,1 2 0,2-1 0,9 0 0,3 0 0,0 0 0,-1 0 0,1 0 0,-4 0-748,-12 1 1,-2-1 0,0-1 747,24-4 0,-3-1 0,-20 4 0,1 1 22,19-5 1,3 0-23,-22 5 0,1 2 0,2-1 0,11 0 0,3 0 0,-3 0 0,-13 0 0,-3 0 0,0 0 257,22 0 0,-2 0-257,-18 0 0,0 0 0,15 0 0,4 0 81,-17 0 0,1 0 1,2 0-82,0 0 0,2 0 0,1 0 0,-4 0 0,0 0 0,-4 0 0,1 0 0,3 1 0,1-1 0,-5-1 0,0-4 0,-3 0 1491,-4 4 1,1 0-1492,3-5 0,0 2 0,-4 3 0,-3 2 0,5-1 935,-8 0-935,-18 0 2035,1 0-2035,5 0 625,2 0-625,2 0 0,-13 0 0,-3 0 0</inkml:trace>
  <inkml:trace contextRef="#ctx0" brushRef="#br0" timeOffset="22933">6133 12925 8191,'23'0'0,"20"4"0,11 2 999,-6-1 0,5 0 0,2 0-999,1 1 0,3 1 0,2 0 0,-1 0 0,0 0 0,-1 1 0,1-1 0,0-1 0,4-1 0,1-1 0,-1-1 0,-2 1 122,-9-1 0,-1 1 0,-1-1 0,-1-1-122,16-1 0,0-1 0,-4-1 0,-13 1 0,-2 0 0,3 0 488,13 0 0,2 0 1,1 0-489,-5 0 0,0 0 0,-1 0 0,-5 0 0,0 0 0,-4 0 0,9 0 0,-8 0 0,-6 0 4480,-6 0-4480,-14 5 1845,3-4-1845,-18 4 922,15-25 1,-18 15-1,7-15 1</inkml:trace>
  <inkml:trace contextRef="#ctx0" brushRef="#br0" timeOffset="24999">18373 12629 24575,'0'-18'0,"0"5"0,-5-1 0,-1 10 0,-13 21 0,7-3 0,-2 6 0,9-10 0</inkml:trace>
  <inkml:trace contextRef="#ctx0" brushRef="#br0" timeOffset="25384">18603 12565 24575,'-6'28'0,"7"0"0,10 8 0,16-9 0,-4-16 0,2-5 0,-6-6 0,1-13 0,-3 5 0,3-24 0,-19 4 0,-9-13 0,-20 12 0,11 4 0,-11 18 0,20 11 0,-3 8 0,5-1 0,6-2 0</inkml:trace>
  <inkml:trace contextRef="#ctx0" brushRef="#br0" timeOffset="25669">18974 12566 24575,'-5'27'0,"4"2"0,1-22 0,18 2 0,0-9 0,21-25 0,-18 1 0,0-15 0,-20 14 0,-7 10 0,-4 9 0,-1 1 0,0 5 0,0 9 0,5 2 0,1 1 0,5-3 0</inkml:trace>
  <inkml:trace contextRef="#ctx0" brushRef="#br0" timeOffset="25971">19297 12524 24575,'-4'17'0,"2"-2"0,2-4 0,11-5 0,7-10 0,3-9 0,-8-9 0,-4 4 0,-14 2 0,-1 10 0,-5-3 0,0 7 0,-4 2 0,-4 15 0,-6 16 0,11-12 0,1 3 0</inkml:trace>
  <inkml:trace contextRef="#ctx0" brushRef="#br0" timeOffset="26550">19647 12288 11746,'0'11'0,"0"-7"4867,4 28-4867,-2-14 2232,7 12-2232,-2-8 1261,0-1-1261,-12 3 1117,-15-7 0,5-1 0,-2-7 1</inkml:trace>
  <inkml:trace contextRef="#ctx0" brushRef="#br0" timeOffset="26918">17984 13372 14683,'3'0'0,"24"-20"928,16 0 0,11-5-928,1-5 0,4-3 0,1 0 0,-2 5 0,1 1 0,1 0-358,-9 2 1,2-1 0,-1 1 0,-3 3 357,1 3 0,-2 3 0,-1-1 0,-2 1 0,-2-1 0,-1 1 0,14-2 0,-3 1 923,-4-1 1,-19 10-924,-41 31 0,-20 2 0,-7 1 0,4-2 0,-1-1 0,-3 1 0,-1-1 0</inkml:trace>
  <inkml:trace contextRef="#ctx0" brushRef="#br0" timeOffset="27199">18147 13643 24575,'41'-15'0,"3"-4"0,8-5 0,-2-1 0,4-4 0,3 0-980,-7 5 1,3-1 0,1 0 0,-2 2 979,-1 2 0,1 0 0,-2 1 0,-4 2 607,21-12 0,-11 9-607,-14 20 640,-45 3-640,-12 15 0,-4 2 0,11-11 0,-5 5 0</inkml:trace>
  <inkml:trace contextRef="#ctx0" brushRef="#br0" timeOffset="28099">18687 13765 8191,'-9'-12'0,"2"6"5063,-13 0-5063,4 6 2818,-14 0-2818,3 17 0,0 21 0,12-7 0,3 4 131,6 9 1,3 5-132,-4 11 0,2 5 0,7-2 0,3 4 0,1-1 0,1-1 0,0-1 0,1 2 0,-2-13 0,2 1 0,-1-1 0,0-4 1628,1 0 1,-1-2 0,-1-5-1629,1-2 0,-3-5 0,-10 10 0,0-29 0,-11-1 0,-5-9 509,-15-26 0,17 14 0,-4-19 1</inkml:trace>
  <inkml:trace contextRef="#ctx0" brushRef="#br0" timeOffset="28221">18420 14746 8191,'33'-48'0,"-13"21"0,4-1 2504,14-13 1,6 0-2505,2 0 0,-3 5 0,8-2 0,-6 8 0</inkml:trace>
  <inkml:trace contextRef="#ctx0" brushRef="#br0" timeOffset="28534">18903 14322 24575,'-17'27'0,"2"-8"0,9 14 0,10-20 0,14-4 0,9-32 0,-3-7 0,-8 9 0,-16 15 0,-1 16 0,-4-5 0</inkml:trace>
  <inkml:trace contextRef="#ctx0" brushRef="#br0" timeOffset="28801">18992 14313 24575,'32'-30'0,"1"7"0,10 18 0,-20 11 0,3 14 0,-24 10 0,4 9 0,-11-9 0,4-12 0,-4-57 0,20-26 0,-10 30 0,2 0 0,6 2 0,4 4 0,30-6 0,-12 13 0,9 5 0,-29 11 0,-10 6 0</inkml:trace>
  <inkml:trace contextRef="#ctx0" brushRef="#br0" timeOffset="31133">25214 11915 8191,'0'-10'0,"5"4"5063,-4-4-5063,4 4 2818,-5 9-2818,6 13 1719,4 31-1719,-2-13 0,1 1 0,10 26 6784,-8-6-6784,-3-31 0,-3-4 0,-4-8 0,4 4 0,0-5 0,-4-1 0,4 1 0,-5-5 0,0-1 0</inkml:trace>
  <inkml:trace contextRef="#ctx0" brushRef="#br0" timeOffset="31468">25083 12514 24575,'36'-15'0,"-1"0"0,11-5 0,3-1 0,-4 3 0,2 0 0,0 0-1773,18-5 0,-4 1 1773,-13 2 0,-7 5 1108,-4 13-1108,-47 12 0,1 3 0,-4-1 0</inkml:trace>
  <inkml:trace contextRef="#ctx0" brushRef="#br0" timeOffset="31684">25352 12582 24575,'5'17'0,"10"-7"0,2-5 0,41-14 0,-11-15 0,-15 13 0,1 0 0,21-22 0,-27 18 0,-17 18 0,-17-5 0,-8 15 0,5-13 0</inkml:trace>
  <inkml:trace contextRef="#ctx0" brushRef="#br0" timeOffset="32732">25514 12854 24575,'0'21'0,"6"16"0,4 13 0,11-3 0,-9 0 0,10-26 0,-15-6 0,-11-14 0,-4 3 0,-26-11 0,15 12 0,-5-4 0,18 9 0,14 4 0,4-6 0,12 5 0,4-13 0,20 0 0,6-21 0,1 4 0,-22-11 0,-19 6 0,-14 15 0,0-2 0</inkml:trace>
  <inkml:trace contextRef="#ctx0" brushRef="#br0" timeOffset="33852">25863 13787 24575,'-16'0'0,"0"0"0,-4 0 0,3 5 0,-5 23 0,14 10 0,-4 22 0,24-10 0,8-11 0,7-15 0,2-14 0,-3-5 0,-2-19 0,-3 5 0,-9-15 0,-7 17 0,-5-2 0</inkml:trace>
  <inkml:trace contextRef="#ctx0" brushRef="#br0" timeOffset="34534">25969 13546 24575,'3'34'0,"4"16"0,4 11 0,7 2 0,-15-24 0,14 8 0,-9-10 0,8 2 0,-4-23 0,-4-7 0,-4-9 0</inkml:trace>
  <inkml:trace contextRef="#ctx0" brushRef="#br0" timeOffset="34766">26130 13888 24575,'20'0'0,"-7"0"0,21-22 0,-25 8 0,5-15 0,-24 13 0,-7 10 0,0 2 0,1 8 0,10-2 0,1 2 0</inkml:trace>
  <inkml:trace contextRef="#ctx0" brushRef="#br0" timeOffset="35117">26465 13640 8191,'-29'0'0,"10"5"5063,-5 1-5063,22 13 2818,16 3-2818,4 6 1719,7-3-1719,-14-7 6784,-5 1-6784,-19 1 0,1-1 0,-13-5 0,9-8 0,0-11 0,10 4 0,1-4 0</inkml:trace>
  <inkml:trace contextRef="#ctx0" brushRef="#br0" timeOffset="35668">26588 13753 8191,'31'-15'0,"0"3"5063,19-20-5063,-21 10 2818,-2-5-2818,-32 10 1719,-6 7-1719,-6 14 6784,6 17-6784,7 11 0,13-3 0,-2-4 0,8-18 0,0 2 0,-3-7 0,4-2 0,-1-11 0,10-20 0,-2 11 0,6-9 0,-8 29 0,0 8 0,-10 10 0,4 4 0,-13 6 0,4-5 0,-6-18 0,0-41 0,7-11 0,2-4 0,-3 12 0,1 0 0,3-5 0,3 6 0,6 15 0,-7 17 0,-1 6 0,-6 10 0,-5-3 0,0 2 0</inkml:trace>
  <inkml:trace contextRef="#ctx0" brushRef="#br0" timeOffset="36000">25722 14621 24575,'41'-15'0,"3"-5"0,10-5 0,-13 6 0,4-2 0,3-1 0,3-1-1229,0 1 0,2-2 0,3 1 1,1-1-1,0 0 1229,-5 4 0,1-1 0,1 0 0,-1 1 0,0 0 0,-2 2 0,16-5 0,-2 2 0,-2 1 0,-6 0 0,-1-1 0,-5 0 0,-8 5 1810,12 3-1810,-60 3 0,-2 10 0,-2 0 0</inkml:trace>
  <inkml:trace contextRef="#ctx0" brushRef="#br0" timeOffset="60589">7609 13978 24575,'-37'0'0,"-17"10"0,14-5 0,-4 2 0,-9 6 0,-4 3 0,-4 2 0,0 0 0,8-2 0,0 1 0,7-1 0,-2 1 0,2 1-624,-11 7 1,0 1 623,11-5 0,-2 1 0,2 1 0,5 0 0,2 1 0,2-3 0,-3 1 0,4 1 152,-3 5 0,5 0-152,-2 7 0,-11 8 0,12 3 0,14 3 0,6-10 0,7 7 0,8-18 943,0 27-943,0 7 0,0-29 0,0 1 0,0 29 0,10-15 0,-5-9 0,2 3 0,3-3 0,1 1 0,-2 7 0,2 0 0,5-6 0,1-4 0,5 21 0,11-10 0,-8-7 0,2 1 0,7 3 0,-1 0 0,-11-20 0,1 0 0,3 2 0,1 0 0,2-3 0,1-1 0,-2-2 0,0-2 0,21 13 0,7-3 0,-19-10 0,4 1 0,6 1 0,2 0 0,7 3 0,0-3-1167,-8-9 1,-1 0 1166,-5 7 0,-2-3 0,24-12-402,-32 9 1,0 0 401,34-11 0,-15 9 0,4 1 0,2-5 0,1 0 0,-1 0 0,0 0-701,-2-1 0,-3-1 701,-12 1 0,1 0 0,16-5 0,3 1 0,5 3 0,2 1 0,-16-5 0,2-1 0,0-1 0,2 1 0,1 0 0,-4 0 0,7 1 0,-1-2 0,-9-1 0,2-2 0,-4-1 0,-1-2 0,-2 0 0,9 0 0,2 0-304,-2-4 1,0-1 303,3 5 0,1 1 0,-13-2 0,1-1 0,-3 1 0,7 1 0,-1 0 986,9-5 0,-2-2-986,-16 7 0,1 1 0,15-3 0,2 0 400,-9 0 0,0 0-400,4 3 0,-3 1 1593,14-5-1593,-26 0 0,0 2 780,22 6-780,1-12 0,-2 12 0,-24-8 0,-1-1 0,19 1 0,10-12 0,-10 1 0,-6-1 0,-14 1 0,9-5 0,-13 6 0,28-12 0,-20 15 0,13-13 0,-32 27 0,12-25 0,-10 14 0,9-12 0,-11 14 0,1-7 0,-1 8 0,1 0 0,8-11 0,-4 12 0,11-16 0,-6 6 0,0 0 0,-7 3 0,1-8 0,0-3 0,4-21 0,1 2 0,-10-3 0,6 6 0,-13 5 0,-1 1 0,1-10 0,1-2 0,1 1 0,-3 1 0,-8 18 0,0-8 0,0 15 0,0-8 0,-5 10 0,-1-1 0,0 5 0,-12-5 0,3 6 0,-12-7 0,8 12 0,2-3 0,2 13 0,-14-17 0,-20 6 0,16-2 0,-1-1 0,-28-4 0,28 8 0,1 0 0,-12-12 0,6 9 0,-3-2 0,2-3 0,-2-2 0,-14-1 0,0 0-331,14 4 0,4 2 331,5 2 0,3 0 0,2-2 0,-10-7 0,-12-3 0,14 7 0,-4 0 0,-7-2 0,-1 1 0,5 1 0,2 1 0,6 6 0,4 1 0,-11-8 662,22 18-662,-26-14 0,-5 4 0,8-1 0,-2-1 0,6 1 0,0 1-1002,-4 2 0,0 0 1002,7-2 0,-1 0-74,-12 4 1,-1 1 73,2 0 0,-1-1 0,-11-4 0,0 2 0,13 7 0,-1 1 0,-5-4 0,-2 1 0,5 3 0,-2 2 0,-12-2 0,-2 2-1054,19-1 1,0 0-1,1 0 1054,-8 0 0,2 0 0,3 0 0,1 0 0,-5 0 0,0 0 0,4 0 0,-3 0 0,5 0 0,-3 0 0,0 0 321,4 0 0,0 0 0,1 0-321,-2-1 0,0 1 0,1 1 0,-11 4 0,-1 0 0,13-4 0,-2-1 0,0 2 0,-18 9 0,0 1 0,19-7 0,0 0 0,3 0 0,-7 2 0,6 0 0,-4 5 0</inkml:trace>
  <inkml:trace contextRef="#ctx0" brushRef="#br0" timeOffset="63485">10483 16366 24575,'-30'-35'0,"-5"-1"0,27 24 0,-11 1 0,13 11 0,-11 59 0,12-23 0,2 4-1183,-2 4 1,0 6 0,3 0 1182,4 2 0,4 2 0,0 4 0,-1-6 0,0 6 0,1 2 0,1 0 0,1-2 0,3 5 0,3-1 0,0 0 0,-1 1-195,-4-7 0,0 2 0,0 0 1,0-2-1,1-5 195,5 6 0,0-6 0,-2-6 0,-6-7 0,-1-7 0,2 1 0,-17-26 0,-7 4 0,-34-24 0,0-7 590,12-2 1,3-3 0,0-3 0,6 0 0</inkml:trace>
  <inkml:trace contextRef="#ctx0" brushRef="#br0" timeOffset="63615">10161 17514 24575,'0'-27'0,"26"-15"0,0 6 0,16-3 0,8-4 0,-13 13 0,0-2 0,-1 3 0,6-5 0,-3 2 0,-2 3 0,0 0 0</inkml:trace>
  <inkml:trace contextRef="#ctx0" brushRef="#br0" timeOffset="63984">10875 16898 24575,'-31'10'0,"2"2"0,17 9 0,-4 0 0,15 7 0,0-10 0,19 9 0,0-20 0,7-2 0,-10-11 0,0-17 0,-2-13 0,-3 8 0,-4 19 0,-6 18 0,6 20 0,0-13 0,11-1 0,-10-9 0,3-1 0</inkml:trace>
  <inkml:trace contextRef="#ctx0" brushRef="#br0" timeOffset="64283">11077 16920 24575,'10'15'0,"-3"2"0,13 6 0,-7 3 0,-2-30 0,-5-4 0,-6-31 0,0 8 0,13-1 0,-10 15 0,14-6 0,-11 16 0,0-2 0,-1 9 0</inkml:trace>
  <inkml:trace contextRef="#ctx0" brushRef="#br0" timeOffset="65900">12452 16344 24575,'-5'-12'0,"4"-2"0,-8 8 0,3-4 0,-5 4 0,-4 1 0,-14 5 0,5 34 0,4-7 0,2 4 0,5 32 0,5-26 0,1-3 0,7-3 0,10-3 0,2-11 0,14-7 0,-9-10 0,3-6 0,-8-9 0,1-10 0,-6-3 0,-1 11 0,-1 9 0,1 24 0,5-4 0,0-2 0,-5-5 0,-2-5 0</inkml:trace>
  <inkml:trace contextRef="#ctx0" brushRef="#br0" timeOffset="66583">12592 16297 24575,'6'11'0,"5"4"0,-10 1 0,11 14 0,-4-2 0,4-2 0,8-29 0,-2-11 0,7-13 0,-7 12 0,6 10 0,-1 5 0,16 13 0,-10-10 0,4 10 0,-21-31 0,-9-5 0,-16-7 0,-6-3 0,-7-8 0,-12-7 0,19 30 0,13 12 0,1 1 0</inkml:trace>
  <inkml:trace contextRef="#ctx0" brushRef="#br0" timeOffset="67385">13078 16140 24575,'-5'-6'0,"-2"10"0,0 8 0,1 9 0,6-5 0,0 0 0,9-10 0,3-2 0,-1-8 0,3 2 0,-8-3 0,5 10 0,0-4 0,-1 4 0,1-5 0,0 0 0,12-13 0,-9 5 0,10-6 0,-14 10 0,6 4 0,0 0 0,14-6 0,-7-2 0,7-6 0,-14 2 0,-6-1 0,4 1 0,-12 31 0,17 6 0,-9 27 0,-5 16 0,-1-22 0,-1 4 0,0 2 0,0 1-377,1 9 1,-1 4 0,0 0-1,-1-3 377,-2-9 0,0-1 0,-2-2 0,-1-2 0,-1 5 0,-1-2 0,-4-15 0,-9-13 0,-27-41 0,20-11 0,3-8 0,-2-19 0,3-4-502,2 9 0,4-1 502,7 0 0,4 6 0,4 6 0,9 9 0,7 13 1426,21-15-1426,15-6 0,-11 5 0,2-3 0,-31 28 0,-3 2 0</inkml:trace>
  <inkml:trace contextRef="#ctx0" brushRef="#br0" timeOffset="68533">13892 15870 24575,'5'16'0,"-4"21"0,12 8 0,-11 3 0,7-5 0,-9-23 0,0-19 0,5-12 0,13-31 0,-4 19 0,13-15 0,-15 36 0,3 2 0,-4 11 0,-5 0 0,3 0 0,-3-6 0,26-5 0,-2-7 0,18 6 0,-20-5 0,5 6 0,-15 0 0,8 0 0,-3-14 0,-11 1 0,-1-13 0,-20 9 0,-3 2 0,-9 9 0,9 6 0,3 6 0,9 5 0,14-5 0,-1-1 0,13-10 0,-10 4 0,0-4 0,-5 5 0,0 0 0,-1 0 0,2 9 0,-5-2 0,3 8 0,-8-4 0,12-11 0,-12-2 0,33-29 0,-5-17 0,8 5 0,-9-1 0,-17 39 0,-6 1 0,-1 9 0</inkml:trace>
  <inkml:trace contextRef="#ctx0" brushRef="#br0" timeOffset="69000">14665 15804 24575,'-10'-6'0,"-5"23"0,-3-7 0,3 22 0,10-20 0,14-1 0,12-7 0,11-10 0,-5 5 0,-2-5 0,-10 23 0,0 29 0,-8-6 0,-3 5 0,2 8 0,-3 0 0,-7-8 0,-1-3 0,3 21 0,-15-38 0,5-8 0,-9-10 0,5-10 0,-4-22 0,13-16 0,7-8 0,4 4 0,2-1 0,0-8 0,2 3 0,14-3 0,-14 37 0</inkml:trace>
  <inkml:trace contextRef="#ctx0" brushRef="#br0" timeOffset="69384">14888 15690 24575,'0'22'0,"0"-1"0,4 1 0,-2-5 0,7 2 0,-3-12 0,9 3 0,-3-10 0,7 0 0,-2 0 0,7-13 0,14-5 0,15-16 0,-9 15 0,1 2 0,-29 17 0,-5 10 0,-2-8 0,-3 12 0,5-13 0,-5 4 0,-1-5 0</inkml:trace>
  <inkml:trace contextRef="#ctx0" brushRef="#br0" timeOffset="69482">15313 15739 24575,'6'0'0,"-1"0"0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6:01:51.02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26977 6420 24575,'0'41'0,"6"-5"0,-5-16 0,5 9 0,9 9 0,-11 10 0,26 3 0,-17 4 0,6-8 0,2 5 0,-4 1 0,-2 3-302,-1-6 0,1 3 1,-1-1 301,-1-4 0,-1-1 0,-2-3 111,0 9 0,0-1-111,7 7 0,-2-5 0,-5 2 0,13 3 0,-16-35 0,-12-23 0,-10-10 0,-7 1 683,-6-17-683,2 17 0,0-6 0,9 18 0,17 4 0,12 12 0,17-5 0,7 9 0,-3-15 0,0 4 0,-12-13 0,12-19 0,3-16 0,-17-1 0,-1-4 0,-1 10 0,-2 1 0,-3-34 0,-3 34 0,-9 13 0,4 6 0,-2-4 0,2 7 0,-4-9 0,5 10 0,-4 2 0,4 4 0</inkml:trace>
  <inkml:trace contextRef="#ctx0" brushRef="#br0" timeOffset="15321">3218 6332 8191,'-21'0'0,"14"5"5063,21-4-5063,15 6 0,10 1 0,6-6 0,7-2 0,0 1 416,-3 2 0,-1 1 0,6-2-416,-3-3 0,4-2 0,4-2 0,0 0 0,0 0-340,0 0 1,0 0-1,1 0 1,2 0-1,2-1 340,-8 1 0,2 0 0,2-1 0,0 0 0,1 1 0,-2-1 0,-1 0 0,2 0 0,-1-1 0,-1 0 0,0 0 0,-1 1 0,1 1 0,-1 1 0,2 1 0,-1 0 0,-1 1 0,-2-1 0,-3 1-223,5-2 1,-4 1-1,0-1 1,3 1 222,3 0 0,4 0 0,2 0 0,-1 0 0,-1 1 0,-5 1 0,-1 0 0,-1 1 0,2 0 0,1-1-85,-3-1 1,2-1 0,0 0 0,1 1 0,-2-1 0,-2 2 84,14 0 0,-1 1 0,-3 0 0,-2 1 0,2-1 0,-4 0 0,-3 0 0,12 0 0,-8 0 1518,-24-1 1,-2 2-1519,4 4 0,1 0 2563,-7-4 1,1 0-2564,3 4 0,0 0 0,29-5 0,-25 0 1763,4 0-1763,-18 0 3239,-2 0-3239,-6 0 0,-31 0 0,12 0 0,-18 0 0</inkml:trace>
  <inkml:trace contextRef="#ctx0" brushRef="#br0" timeOffset="17233">28580 4750 24575,'0'21'0,"-6"8"0,-11 14 0,3-8 0,-2 5 0,-4 16 0,-2 3-380,1-5 0,-1 1 380,5-6 0,-2 4 0,1-6-552,-1-5 1,-1-2 551,-3 9 0,0-2-23,-4 11 23,5-22 0,12 0 0,1-34 133,7 1 1,-2-9 0,4 2-1</inkml:trace>
  <inkml:trace contextRef="#ctx0" brushRef="#br0" timeOffset="17499">28204 5562 24575,'0'11'0,"0"13"0,-5-5 0,4 6 0,1-9 0,15-10 0,22-21 0,-7-2 0,1-1 0,22-16 0,-10-6 0,-24 31 0,-18 0 0,4 9 0</inkml:trace>
  <inkml:trace contextRef="#ctx0" brushRef="#br0" timeOffset="20117">27606 15985 24575,'24'-8'0,"11"0"0,7 1 0,11 2 0,8-1-1654,-7-1 1,6-2-1,5 1 1,-1 0 1653,-10 2 0,0 2 0,1-1 0,2 0 0,3 0 0,-7 0 0,2-1 0,2 1 0,1-1 0,1 0 0,-1 1 0,0-1-662,1 1 0,1-1 1,0 1-1,0-1 1,-1 1-1,-1 0 1,-1 0 661,11-2 0,-1 1 0,-1-1 0,-2 1 0,-1 1 0,-6 1 0,0 0 0,-2 1 0,-2 0 0,-5 0 501,1-2 1,-6 1 0,2-1-502,8 1 0,1 0 0,-5 0 0,0 0 0,-3-1 0,10-4 0,-12 4 2312,-30 8-2312,-42 10 0,-11 1 0,-1 1 0,-5 0 0,-4 4 0</inkml:trace>
  <inkml:trace contextRef="#ctx0" brushRef="#br0" timeOffset="20536">28045 16577 24575,'29'0'0,"6"-3"0,9-4 0,2-4 0,6-3 0,4-2-1524,2 2 0,3-2 0,3-1 0,2-2 1524,-12 3 0,3 0 0,0-2 0,2 0 0,0 0 0,0-1-703,-5 3 0,2-1 0,0 1 0,0-1 0,-1 0 0,0 1 1,-2 0 702,10-2 0,-2 0 0,-1 1 0,0-1 0,0 1 0,2-2 0,1 0 0,0 0 0,-4 1 0,-6 2 40,-1 1 1,-6 1 0,-2 1-41,16-5 0,-7 2 0,-2 1 0,-51 24 463,-22 13 0,10-8 0,-13 5 0</inkml:trace>
  <inkml:trace contextRef="#ctx0" brushRef="#br0" timeOffset="31465">14051 11052 8191,'-6'-10'0,"1"-1"5063,5-4-5063,6-19 2818,4 2-2818,11-12 1719,11 9-1719,20 10 6784,2 0-6784,8 27 0,-9 22 0,-32 8 0,-5 6 0,2-5 0,-2 1 0,-6 8 0,-2-2 0,9 1 0,-1-6 0,-4-24 0,7-5 0,-3-6 0,18-13 0,-15 10 0,9 12 0,-21 35 0,-8 14 0,3-1 0,0 5-1243,-1-15 1,-2 5 0,1 1-1,0-1 1243,3-1 0,1 0 0,0 0 0,0 3 0,-3 1 0,-1 3 0,0 0 0,1 1 0,0-3-835,2 7 0,2-2 1,-1 0-1,-2-2 835,-3-2 0,-1 0 0,-1-3 0,-1-5-125,1 14 1,-5-14 124,-13-13 0,-7-18 0,-18-12 0,6-4 0,-3-4 0,-5-6 0,-1-4 0,-4 3 0,2-4 0,12-6 0,4-1 0,-7-6 3819,25 5-3819,7 10 4318,9-13-4318,5-3 0,-2 5 0,7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6:02:26.5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28146 7210 24575,'-6'-16'0,"-3"1"0,1-1 0,-3 4 0,-10-4 0,-2 5 0,-8-1 0,-21-3 0,14 11 0,-5 1 0,-16-3 0,-4 4-909,9 9 0,0 2 909,-5-9 0,3 4 0,19 11 0,1 3 0,-10-6 0,-2 2 0,1 5 0,-1 3 0,-11 9 0,1 2-591,15-9 0,3 1 591,2 5 0,4 1 0,-5 14-139,17-10 0,1 4 139,5 5 0,1 2 0,0-5 0,-1 2 0,3 3 0,2 9 0,4 4 0,0-1 0,-1-4 0,2 0 0,1 1 189,1 8 1,4 1 0,4-1-190,7-5 0,5-2 0,0-3-944,1 11 1,4-3 943,9-1 0,1-4 0,-13-18 0,0-2 414,10 13 1,3 3-415,3 2 0,3 2 0,-8-15 0,2 0 0,0-1 0,1 0 0,0-1 0,-1-4-213,5 3 0,0-4 213,-3-3 0,-2-4 1015,11 1-1015,-11-10 0,4-1 0,7-4 0,1-2 597,-2 0 0,-1-1-597,4-3 0,1-3 0,-4-3 0,-1-2 0,22 1 0,-21-5 0,-1 0 0,16 3 135,-19-9 0,1-3-135,-1 1 0,-1-2 0,10-5 0,-1-4 0,-1-5 0,-2-1 401,-5 4 0,0-1-401,8-13 0,-2-2 0,-5 2 0,-1-1 0,-8 5 0,1-3 0,-2 2-567,4-6 0,-3 1 567,0 0 0,-2 1 0,1-15 0,-1 0 0,-15 25 0,0-2 194,2-7 1,-1-3-195,-4-11 0,-3-3 0,3-7 0,-3-3-2079,-7 7 1,-3-2-1,-2 3 2079,-6-4 0,-2 2 0,6 16 0,0-1 0,-3 5 0,-10-3 0,-2 5 0,1 1 0,-1 0 0,-4-8 0,-1 1 387,2 9 1,-1 2-388,-6-7 0,-2 2 0,4 9 0,-2 2 0,-10-9 0,-3 1 0,-4 4 0,-1 2-30,7 5 1,-2 3 29,4 8 0,-4 1 0,2 1 1811,-9-2 1,-2 2-1812,5 5 0,-5 2 0,0 3 0,-3 3 0,-2 3 0,7-1 0,2-1 0,5 1 0,-2 8 0,-1-1 0</inkml:trace>
  <inkml:trace contextRef="#ctx0" brushRef="#br0" timeOffset="3602">21965 5393 8191,'13'28'0,"0"22"1607,-5 10 0,0 5-1607,3-14 0,-2-1 1273,-7 1 1,-1-3-1274,10 5 1977,-11-17-1977,0-11 5862,0-15-5862,-11-56 0,9 4 0,2-9 0,-1-3 103,-3-9 0,-1-2 0,3-2-103,5 14 0,3-2 0,0 2 0,-1 3 0,-2-21 0,4 11 0,19 6 611,-15 49-611,8 5 0,13 42 0,-21-10 0,-2 4 0,8 20 0,-1 3 0,-8-8 0,1-3 0,8-4 0,3-6 0,9-2 1864,6-8-1864,-23-10 0,-3 12 0,-15 2 0,-28 18 0,1-12 0,-13-2 0,-4-7 0,7-19 0,-6 5 0,13-24 0,21-3 0,8 1 0,7 2 0</inkml:trace>
  <inkml:trace contextRef="#ctx0" brushRef="#br0" timeOffset="4101">22307 4627 24575,'-52'-5'0,"0"-1"0,0 1 0,0 0 0,-10 1 0,1 2 0,4 7 0,10 4 0,3 5 0,3 10 0,2 14 0,3 11 0,3 4 0,2-3-1262,-1 2 1,3 0-1,3 10 1262,10-10 0,-1 8 0,1 6 0,1 3 0,3-1 0,2-2 0,4-5-644,4 0 1,3-4-1,4-1 1,1 0-1,0 4 644,-1 1 0,0 4 0,0 2 0,3-2 0,2-2 0,5-7 0,7 6 0,5-4 0,3-6 0,1-5 0,1-4 0,2-6 0,2-4 86,20 6 1,1-10-87,-17-17 0,3-5 0,1-3 0,4-4 0,0-5 0,8-9 0,0-7 0,3-3 0,-4 0 0,3-3 0,0-2 0,-3-2-405,-9 2 0,-2-1 1,-2-3-1,-1-4 405,-3-4 0,0-5 0,-2-3 0,-3-1 0,-6 0 0,-3-8 0,-8-1 0,-2-1 0,-3-3 0,0 7 0,-1-3 0,-2 0 0,-4 0 0,-5 2 0,-5 2 0,-5 0 0,-4 2 0,-2 1 0,-1 5 0,-11-14 0,-5 6 0,-5 5-338,-6 6 1,-5 6 0,0 6 337,5 11 0,0 5 0,-3 2 0,-13-3 0,-6 2 0,1 6 0,2 7 0,0 7 0,0 0 0,12-2 0,-1 1 0,2 1 0,4 1 0,-13 9 0,9 1 0,-6 9 0</inkml:trace>
  <inkml:trace contextRef="#ctx0" brushRef="#br0" timeOffset="6001">27670 5937 24575,'6'11'0,"5"4"0,-9 17 0,15 16 0,-14 18-994,1-26 1,2 1 993,1 1 0,-2 0 0,-4 0 0,1 0 0,4-5 0,0-1 478,-6 20-478,0-22 0,0-11 0,0-22 0,0-31 0,0-8 0,-6-12 0,1-6 0,3 3 0,1-1 191,-1 0 0,3 1-191,2 6 0,5 6 0,10 2 0,1 15 0,4 14 0,2 23 0,0 26 0,-10 21 0,-7 0 0,-8-4 0,6-20 1127,13-6-1127,0-8 0,18-12 0,-11 9 0,3-10 0,-9 14 0,-15-5 0,-46 24 0,6-23 0,-4-1 0,1 0 0,0-1 0,-3 0 0,3-4 0,0-11 0,2 6 0,11-8 0,10-17 0,10 13 0,5-13 0</inkml:trace>
  <inkml:trace contextRef="#ctx0" brushRef="#br0" timeOffset="6587">28210 5465 24575,'-54'-20'0,"0"-1"0,11 8 0,-3 1 0,1 4 0,-15 5 0,-2 6-517,13 3 0,-2 3 1,1 4 516,0 2 0,0 5 0,4 2 0,-9 15 0,6 9 0,14 3 0,3 8 0,6 4-795,10-11 0,4 3 1,3 2-1,0 1 795,2-4 0,1 2 0,2 0 0,1 2 0,1-1 0,3 2 0,1 0 0,2 1 0,2-1 0,2-3 0,4 3 0,2-1 0,2-3 0,0-4 0,2 1 0,1-4 0,5-7 0,19 4 0,6-12 135,-2-12 0,4-10-135,-7-11 0,3-6 0,2-3 0,-1 1 0,3-3 0,0-2 0,-3-2-1006,5-9 0,-3-4 0,1-1 1006,-6 6 0,3-1 0,-2-1 0,-5-1 0,-4-4 0,-4 0 0,0-4-143,7-13 1,-2-4 0,-4-4 142,-14 11 0,-3-2 0,-3-1 0,-1 0 0,0-3 0,-2-1 0,-2 0 0,-5 2 196,-4-7 1,-4 1 0,-6 5-197,-12-8 0,-8 9 0,1 16 0,-7 4 159,-17-2 1,-5 3-160,17 14 0,-1 2 0,-2 2 0,-8-1 0,-1 2 0,0 4 0,-15 8 0,5 5 0,22-5 0,6 2 0,-7 16 0</inkml:trace>
  <inkml:trace contextRef="#ctx0" brushRef="#br0" timeOffset="8117">28414 7076 24575,'-6'-5'0,"19"-14"0,20-10 0,8-3 0,-4 2 0,4-1-1744,-2 1 1,3-1-1,0 1 1744,9-4 0,1-1 0,-2 1 0,3-3 0,2-1 0,-12 7 0,1 0 0,1-1 0,2-1 0,-4 2 0,2-1 0,1-1 0,-1 1 0,-2 1 0,1-1 0,-1 0 0,-2 1 0,0 1 0,13-10 0,-2 0 0,-5 6 787,-9 7 1,-4 2-788,-4-1 0,-3 3 848,-3 4-848,-13 8 0,-5 2 0,3 7 2808,-17-8-2808,-6 8 0,0-4 0,-3 6 0</inkml:trace>
  <inkml:trace contextRef="#ctx0" brushRef="#br0" timeOffset="8367">29533 5920 8191,'17'-14'0,"45"-4"1244,-19 11 0,3 2-1244,6-1 0,0 2 1349,-4 7 0,-5 3-1349,5 3 2030,-16 12-2030,-22 1 5604,-50 21-5604,16-17 0,-3-1 0,-5-2 0,0-2 1517,2 1 0,4-2-1517,9-2 0,1-5 0,12-3 0</inkml:trace>
  <inkml:trace contextRef="#ctx0" brushRef="#br0" timeOffset="13065">30277 5868 8191,'0'-11'0,"5"5"5063,1-8-5063,0 7 2818,3 13-2818,-8 20 859,-2 7 1,-3 7-860,-5 15 0,-2 2 0,4-10 0,0-1 0,-3 5 0,2-5 0,8-8 6784,0-14-6784,0-31 0,0-9 0,5-20 0,1-7 0,-5-5 0,1-1 0,9-4 0,0-1 0,-11 0 0,2 2 0,16 1 0,2 3 0,-5-16 0,1 28 0,1 5 0,-3 8 0,-3 26 0,8 24 0,-1 15 0,-3 11 0,3-7 0,-7 9 0,-1 4 0,5 2 0,-13-18 0,4-14 0,-12-13 0,-6 0 0,4-5 0,-2-7 0</inkml:trace>
  <inkml:trace contextRef="#ctx0" brushRef="#br0" timeOffset="13233">30360 6099 8191,'-16'0'0,"15"-9"5063,8 0-5063,47-25 0,-14 11 0,5 1 0,12-5 0,2 1 378,-13 6 1,-4 2-1,18-3 1,-51 21 0</inkml:trace>
  <inkml:trace contextRef="#ctx0" brushRef="#br0" timeOffset="57398">10097 6034 24575,'0'0'0</inkml:trace>
  <inkml:trace contextRef="#ctx0" brushRef="#br0" timeOffset="66867">16895 7081 24575,'0'0'0</inkml:trace>
  <inkml:trace contextRef="#ctx0" brushRef="#br0" timeOffset="71731">27075 13136 24575,'0'0'0</inkml:trace>
  <inkml:trace contextRef="#ctx0" brushRef="#br0" timeOffset="76252">10055 8160 24575,'28'0'0,"37"0"0,-23 0 0,7 0 0,4 0-1427,5 0 1,5 0 0,3 0 0,2 0 1426,-14 0 0,0 0 0,3 0 0,0 0 0,1 0 0,0 0-358,5 0 0,1 1 1,2-1-1,-1 1 1,0 0-1,0-1 358,-2 1 0,1 0 0,-1-1 0,0 1 0,-3 0 0,-2-1 280,12 1 0,-2 0 0,-4 0 1,-5 0-281,0 1 0,-4-1 0,-10 0 0,10-1 0,-58 0 2438,31 0-2438,8 0 0,9 0 0,3 0 0,7 0 0,3 0 223,1 0 1,3-1 0,3 1 0,1 1-224,-7-1 0,2 0 0,1 1 0,0 0 0,0 0 0,4-1 0,0 2 0,1-1 0,-1 0 0,0 1 0,-2-1 0,1 1 0,-1 0 0,-1 0 0,-1 0 0,-3 1 0,-1-1 0,-1 1 0,0-1 0,-2 1-123,6 0 0,-1 0 0,-2 0 1,-1 0 122,10 1 0,-3 1 0,-3 0-5,-9 0 1,-3-1 0,-3 1 4,7 2 0,-5 0 0,-12-2 0,-4 1 0,4 1 649,-18-3 1,-11-3-1,-2-1 1</inkml:trace>
  <inkml:trace contextRef="#ctx0" brushRef="#br0" timeOffset="77716">9634 9475 24575,'62'-6'0,"1"0"0,-10 0 0,6-1 0,4-1 0,3 1 0,-14 1 0,3 0 0,2 0 0,2-1 0,2 1 0,1 0 0,2 0-1093,-4 0 1,2 1 0,1 0 0,2 0-1,1 0 1,1 0 0,0 0 0,1 1-1,0 0 957,-7 0 1,0 1-1,2 0 1,0 0-1,0 0 1,1 1 0,0-1-1,0 1 1,0 0-1,-1 0 1,0 0 135,0 0 0,0 0 0,0 1 0,0-1 0,0 1 0,0 0 0,0 0 0,0 0 0,-1 0 0,0 0 0,0 1 0,3-1 0,0 1 0,0-1 0,0 1 0,-1 0 0,0 0 0,-1 0 0,0 0 0,-2 0 0,0 1-63,7-1 0,-1 1 1,-1 0-1,-1 0 1,-1 0-1,-1 1 1,0-1-1,-2 1 63,0 1 0,-2-1 0,0 1 0,-1 1 0,-1-1 0,-2 1 0,0 0 192,10 1 1,0 1-1,-3 0 1,-1 0 0,-2 1-193,1 1 0,-1 1 0,-3-1 0,-1-1-87,6 1 0,-2 0 0,-2-2 87,-10-2 0,-2 0 0,0-2 2318,18-3 0,-4-3-2318,-15 1 0,-6-2 0,11-4 0,-27 2 0</inkml:trace>
  <inkml:trace contextRef="#ctx0" brushRef="#br0" timeOffset="78948">2879 10059 24575,'65'0'0,"-22"0"0,6 0 0,5 0 0,4 0 0,5 0 0,4 0 0,2 0-719,-12 1 0,1-1 0,2 0 0,2 1 0,2-1 0,4 2 719,-12-1 0,3 1 0,2 1 0,3-1 0,0 1 0,1 0 0,-1 0 0,-1-1 0,-3 0 0,-2 0-454,7 0 0,-3 0 0,-2-1 1,-1 0-1,0 0 0,2 1 1,2 0 453,1 0 0,4 1 0,2 1 0,0 0 0,-1-1 0,-3 0 0,-5-1 0,-5 0 0,9-2 0,-6-1 0,-4-1 0,-2 0 223,7-4 1,-3-1 0,-5 1-1,-3 1 1,-6 0 0,12-12 0</inkml:trace>
  <inkml:trace contextRef="#ctx0" brushRef="#br0" timeOffset="82165">210 11723 24575,'0'0'0</inkml:trace>
  <inkml:trace contextRef="#ctx0" brushRef="#br0" timeOffset="83249">210 11723 24575,'34'-11'0,"-1"0"0,8-5 0,6-4 0,3 0 0,3-1 0,5-1 0,2-1 0,3 0-1217,-12 5 0,2 0 0,2-1 0,1 1 0,1-1 0,0 1 1217,-3 1 0,1 1 0,1-1 0,1 1 0,-1 0 0,1 0 0,-2 1 0,7-1 0,0 1 0,0 0 0,-1 1 0,-1 1 0,-1 0 118,4-1 0,0 1 1,-2 0-1,-2 1 1,-3 1-119,-2 1 0,-2 0 0,-3 2 0,-5 1 718,8 1 0,-7 1-718,5 1 0,-31 3 0,-13 0 3751,-4-2-3751,-2-2 1523,0 1-1523,-2-1 0,-5-1 0,-10-4 0,-9-4 0,-6-6 0,-1-3 0,3 2 0,3 1 0,6 5 0,5 2 0,3 2 0,6 4 0,7 6 0,22 13 0,30 13 0,-13-8 0,2 1 0,6 2 0,0-1 0,-5-4 0,-1 0 0,18 8 0,-23-5 0,-19-6 0,-17 2 0,-25 5 0,-28 15 0,13-10 0,-2 2 0,-6 3 0,-1 2 0,2 1 0,1-1 0,7-4 0,1 0 0,4 0 0,4-2 0,1-2 0,6-1 0</inkml:trace>
  <inkml:trace contextRef="#ctx0" brushRef="#br0" timeOffset="84367">5040 12635 24575,'40'0'0,"1"0"0,8 0 0,7 0 0,8 0 0,5 0-1503,-20 0 1,3 0 0,3 0 0,3 0-1,1 0 1,1 0 1502,-2 0 0,2 0 0,2 0 0,2 0 0,0 0 0,2 0 0,0 0 0,1 0-333,-7 0 0,1 0 0,2 0 0,0 0 0,0 0 0,1 0 0,0 0 0,0 0 0,0 0 0,-1 0 333,2 0 0,-1 0 0,1 0 0,0 0 0,0 0 0,0 0 0,0 0 0,-1 0 0,-1 0 0,0 0 0,3 0 0,0 0 0,-1 0 0,0 0 0,0 0 0,-2 0 0,0 0 0,-1 0 0,-1 0 47,6 0 1,0 0-1,-2 0 1,0 0-1,-2 0 1,-2 0-1,-1 0-47,-1 0 0,-1 0 0,-2 0 0,-1-1 0,-1 2 0,-1-1-125,13 0 1,-1 1 0,-2 0 0,-4 0 124,6 0 0,-5 1 0,-3 0 1341,9 0 0,-6 1-1341,-17-1 0,-4 1 5276,16-2-5276,-26-1 836,-14 0 1,-7 0 0,-4 0 0</inkml:trace>
  <inkml:trace contextRef="#ctx0" brushRef="#br0" timeOffset="109466">22454 14337 10526,'0'27'0,"0"4"0,0 8 1136,-3 7 1,-2 7 0,1 3-1137,0-4 0,0 2 0,0 1 0,0-2 0,-1 8 0,0 0 0,0 1 0,-1-8 0,-1 3 0,0-2 0,2-6 0,2 8 0,3-3 1361,3 9 1,4-6-1362,12-3 0,18-11 1633,-11-35-1633,6 5 4768,19-28-4768,-10-4 0,0-9 1515,-26-6-1515,-15 3 0,0 10 0,0 4 0</inkml:trace>
  <inkml:trace contextRef="#ctx0" brushRef="#br0" timeOffset="109684">22041 15175 8191,'15'-41'0,"9"4"2531,5 10 1,6 1-2532,1 5 0,1 1 1409,0-4 0,0 1-1409,-3 5 0,-4 2 0,-7 1 0,-5 3 0</inkml:trace>
  <inkml:trace contextRef="#ctx0" brushRef="#br0" timeOffset="110017">22776 14853 8191,'17'19'0,"26"28"4792,-11-16-4792,-5-2 0,-5 0 2851,-14-7-2851,0 15 1752,-8-10-1752,0 3 6683,-9-14-6683,7-1 306,-12-14-306,8-6 0,0-39 0,6-3 0,7-7 0,6 9 0,5-2 0,0 1 0,1-14 0,5 4 0,13 7 0,3 12 0,-5 21 0,-6 10 0,-20 6 0</inkml:trace>
  <inkml:trace contextRef="#ctx0" brushRef="#br0" timeOffset="110734">23285 14710 24575,'15'-5'0,"-8"-5"0,2-2 0,-23 2 0,-12 24 0,1 9 0,-5 9 0,23-2 0,0-14 0,7-1 0,5-9 0,7-10 0,5-8 0,1-5 0,2 7 0,-4 0 0,5 15 0,4-2 0,-3 4 0,11-1 0,-3-6 0,4-10 0,3-5 0,0 1 0,0-3 0,11-11 0,-2-3 0,-14 8 0,-5 1 0,2-15 0,-50 22 0,-12 29 0,-11 9 0,19 5 0,8-3 0,16-15 0,0-4 0,20-18 0,5-18 0,-3-19 0,-6-1 0,-4-6 0,-9 1 0,-2 1 0,7 5 0,-3 4 0,-5 3 0,-2 17 0,1 25 0,-13 51 0,12-12 0,3 4 0,-2 19 0,3 0 0,6-12 0,4-5 0,11 16 0,-4-46 0,-9-15 0</inkml:trace>
  <inkml:trace contextRef="#ctx0" brushRef="#br0" timeOffset="111032">23933 14586 24575,'27'-13'0,"-7"0"0,9-11 0,-23 7 0,-7 6 0,-34 21 0,9 5 0,-7 7 0,19-5 0,14-6 0,0 4 0,18-8 0,5 2 0,9-9 0,-11 0 0,-11 0 0</inkml:trace>
  <inkml:trace contextRef="#ctx0" brushRef="#br0" timeOffset="112417">24783 14197 10501,'-11'14'0,"5"-6"5048,10 16-5048,25-17 0,20-6 0,-5-9 2448,-8-7-2448,-22 8 1414,-22-7-1414,-31 3 5164,-23-1-5164,23 7 0,0 2 0,-15 3 0,55-38 0,21 6 0,9-2 0,2-5 0,3-3-960,8-4 1,-1 0 959,-12 10 0,-2 0 0,1-4 0,-2 1 0,6-12 0,-9 38 0,-8 72 0,-11-14 0,-1 10 0,1 6 0,1-1-784,1-8 0,2 1 0,1 1 0,0 1 1,0 1 783,1 7 0,0 1 0,0 1 0,0-1 0,0-3 0,1 2 0,0-1 0,0-4 0,-1-6 0,5 11 0,-1-13 0,-1-7 0,-19-43 0,-22-41 0,2-7 24,2 6 0,0-4-24,7-2 0,4-4 0,4 3 0,3-4 0,0 3 0,-3-5 0,1 4 0,6-6 0,0 10 0,0 22 0</inkml:trace>
  <inkml:trace contextRef="#ctx0" brushRef="#br0" timeOffset="112682">25488 13809 8191,'10'-26'0,"-1"12"5063,-9 28-5063,4 24 0,3 14 0,0-5 0,2 4 0,3 2-87,1-5 1,2 4-1,1-1 1,-1-1 86,2 8 0,0-1 0,2-4 0,1-8 0,2-3 0,-3-4 1034,-3-4 0,-2-5-1034,8 16 5390,-11-11-5390,-6-15 0,-19-8 0,-6-5 0,1-1 0,2-5 0</inkml:trace>
  <inkml:trace contextRef="#ctx0" brushRef="#br0" timeOffset="113067">22601 16556 24575,'38'-35'0,"-6"5"0,6-4 0,4-2 0,4 2 0,5-1 0,4-2 0,2-2-1405,-14 8 1,2-1 0,2-2-1,1 0 1,1-1 0,1 0-1,0 0 1316,0 2 1,1-1 0,1 0 0,1-1 0,0 1-1,-1 0 1,0 1 0,-2 1-276,0 0 1,-1 0-1,0 1 1,-2 0-1,1 1 1,0 0-1,0 0 364,7-4 0,2-1 0,-1 1 0,-1 0 0,-2 3 0,-4 2 0,4-1 0,-5 3 0,-1 1 0,2 0 418,8-4 0,2-1 0,-1 2 0,-5 2-418,-4 3 0,-2 3 0,-5 1 0,14-10 0,-21 15 0,-38 31 789,-31 9 1,-7 0-1,3 5 1,-4 0-1</inkml:trace>
  <inkml:trace contextRef="#ctx0" brushRef="#br0" timeOffset="113383">22971 16811 8191,'-12'9'0,"8"-6"5063,14 6-5063,24-32 0,12-20 0,-8 10 0,3-3 0,4-3 0,3-1-360,-3 5 1,3-2 0,3-1 0,1-1 0,0 1 0,-2 0 359,-2 1 0,0 0 0,0 0 0,0 1 0,1 0 0,0 1 0,1 0 0,2 1 0,0 0 0,-1 2 0,0 0 0,-3 3 0,8-5 0,-2 3 0,-1 1 0,3-2 142,0 1 1,1-1 0,2-1 0,0 1-1,-3 1-142,-7 5 0,-1 2 0,0 0 0,-1 0 0,0 1 955,11-6 1,1-1 0,-3 3 0,-7 5-956,2 2 0,-11 7 0,-17 8 0,-36 18 0</inkml:trace>
  <inkml:trace contextRef="#ctx0" brushRef="#br0" timeOffset="120365">21361 17905 24575,'6'-9'0,"16"-2"0,-5-13 0,23-7 0,-10-3 0,1-5 0,4-2 0,-2-4 0,-11 6 0,-1-4 0,-2 0 0,11-16 0,-5 2 0,-16 5 0,-5 1 0,-1 0 0,-4 6 0,-7-2 0,-15 8 0,11 34 0,-3 38 0,-2 8 0,12 0 0,4 11 0,0 1-780,-3 7 1,0 3 0,1 2 779,0-7 0,0 2 0,-1 0 0,1-3 0,-1 8 0,-1-2 0,0-4 0,-1 11 0,-3-10 0,-17-1 0,1 0 0,-6-18 0,-3-4 0,12-22 0,10-15 0,3-6 2338,18-6-2338,19 5 0,13 1 0,16 6 0,-18 1 0,3-2 0,0-2 0,3-4 0,11-10 0,2-5 0,-1-1 0,-2-3 0,-7-5 0,-4-4 0,6-3 0,-8-4 0,-22 1 0,-4-1 0,4 2 0,-6 1 0,-23-21 0,2 37 0,-13 18 0,0 17 0,-8 7 0,5 16 0,7-2 0,14-6 0,3-7 0,18-14 0,-2-2 0,23-16 0,-21 8 0,3-8 0</inkml:trace>
  <inkml:trace contextRef="#ctx0" brushRef="#br0" timeOffset="120649">22280 17810 24575,'10'21'0,"1"-6"0,-5 14 0,5-9 0,-9-35 0,12-23 0,-2-19 0,-1 21 0,2 2 0,15-12 0,-11 20 0,-2 11 0</inkml:trace>
  <inkml:trace contextRef="#ctx0" brushRef="#br0" timeOffset="121032">22741 17561 24575,'1'-6'0,"-7"6"0,-6 11 0,-3 6 0,8 0 0,3 2 0,8-12 0,15 3 0,-6-10 0,15 0 0,-11 0 0,3 17 0,-8 12 0,13 27 0,-22 1 0,-2 8 0,4-18 0,2 1 0,-3 1-173,-2 5 0,-1 2 0,-4-4 173,-5 12 0,-1-9 0,-1-1 0,-18-36 0,10-27 0,-3-43 0,5 21 0,1-1 0,2-28 0,-4 19 0</inkml:trace>
  <inkml:trace contextRef="#ctx0" brushRef="#br0" timeOffset="121316">23144 17660 24575,'23'-57'0,"0"4"0,-22 12 0,-17 28 0,-5 42 0,-11 24 0,24-9 0,4-3 0,10-26 0,18-3 0,20-6 0,2-19 0,-7 8 0,-19-15 0</inkml:trace>
  <inkml:trace contextRef="#ctx0" brushRef="#br0" timeOffset="121914">23570 17290 24575,'13'61'0,"-5"3"0,-2-25 0,-6-5 0,0-37 0,0-22 0,0-16 0,9 5 0,-2 18 0,4 7 0,2 10 0,-1 7 0,4 6 0,0 10 0,-5-10 0,26-16 0,-15-5 0,19-11 0,-21 6 0,1 6 0,3-11 0,6 10 0,10-18 0,-12 1 0,0-1 0,-40-5 0,-1 19 0,-8 5 0,2 9 0,18 9 0,-4-4 0,9 0 0,12-2 0,-8-4 0,6 0 0</inkml:trace>
  <inkml:trace contextRef="#ctx0" brushRef="#br0" timeOffset="122132">24081 17156 24575,'6'21'0,"-4"-5"0,10-24 0,2-22 0,10-20 0,-11 18 0,-1 1 0,5 0 0,-8 5 0</inkml:trace>
  <inkml:trace contextRef="#ctx0" brushRef="#br0" timeOffset="122548">24375 16989 24575,'-10'-6'0,"-7"21"0,3 4 0,-1 13 0,21-6 0,10-14 0,4-12 0,6-3 0,-3-6 0,-12 18 0,14 13 0,-22 9 0,12 28 0,-13-26 0,-4 1 0,-2 0 0,-1-1 0,-6 21 0,-6-29 0,-2-19 0,-1-36 0,8-19 0,4 12 0,3 1 0,5-15 0,0 19 0</inkml:trace>
  <inkml:trace contextRef="#ctx0" brushRef="#br0" timeOffset="122716">24501 16697 24575,'5'15'0,"-4"-3"0,4 4 0,-5-10 0,0-2 0</inkml:trace>
  <inkml:trace contextRef="#ctx0" brushRef="#br0" timeOffset="123099">24637 16867 24575,'0'17'0,"5"-12"0,2-15 0,9-3 0,1-3 0,4 7 0,-5 8 0,-1-4 0,-4 10 0,-1 5 0,2 7 0,-1-1 0,2-6 0,-3-10 0,1-1 0,-5-8 0,-1 7 0,-5-2 0</inkml:trace>
  <inkml:trace contextRef="#ctx0" brushRef="#br0" timeOffset="125049">26962 15253 8191,'0'-16'0,"0"5"5063,0-5-5063,0 6 2818,-5-1-2818,-5-1 1719,-11-1-1719,-2 5 6784,-3 7-6784,2 20 0,11 7 0,0 21 0,13 1 0,0 17 0,13-19 0,-5-4 0,15-24 0,-11-12 0,4-1 0,-6-5 0,6-9 0,6-20 0,-3-1 0,2-5 0,-14 25 0,7 17 0,-3 12 0,5-6 0,-5-2 0,-6-11 0</inkml:trace>
  <inkml:trace contextRef="#ctx0" brushRef="#br0" timeOffset="125319">27194 15025 24575,'-36'30'0,"15"19"0,12-9 0,5 2 0,10 19 0,13 1 0,2-39 0,12-4 0,-3-19 0,-12-2 0,-3-7 0</inkml:trace>
  <inkml:trace contextRef="#ctx0" brushRef="#br0" timeOffset="125948">27355 15006 24575,'-17'49'0,"9"-15"0,0 3 0,8-16 0,4 0 0,4-1 0,7-8 0,3-3 0,-1-18 0,0-7 0,-1-2 0,-2 12 0,1 13 0,0 4 0,1-2 0,15-29 0,-12 11 0,2-22 0,-3 11 0,-9-10 0,10 8 0,-3 2 0,6 35 0,-4 0 0,21 25 0,-28-36 0,18 2 0,-28-34 0,22-19 0,-14 16 0,10-9 0,-6 34 0,-10-4 0,6 9 0,-9-4 0</inkml:trace>
  <inkml:trace contextRef="#ctx0" brushRef="#br0" timeOffset="126649">27921 14884 24575,'12'22'0,"-4"-3"0,1-8 0,-2 4 0,0-17 0,4-1 0,-10-17 0,4 3 0,-5 2 0,-5 4 0,-1 5 0,-9 6 0,3 18 0,1 1 0,7 5 0,4-9 0,4 0 0,2-8 0,9 3 0,-3-15 0,3-1 0,-4-5 0,0 0 0,-1 5 0,1 1 0,0 5 0,5 10 0,-5-8 0,0 8 0,-6-10 0</inkml:trace>
  <inkml:trace contextRef="#ctx0" brushRef="#br0" timeOffset="127199">28198 14814 8191,'-13'1'0,"4"11"5063,-5 10-5063,8 2 2818,10-13-2818,7-5 1719,1-1-1719,12-5 6784,6-19-6784,3 9 0,-3-10 0,-10 15 0,-9 5 0,4 0 0,-3-4 0,3 2 0,-5-2 0,10-1 0,2-3 0,5-4 0,11 17 0,-19-3 0,9 17 0,-12-4 0,0-3 0,-4 8 0,-3-8 0,-18-2 0,2 0 0,-13-9 0,8 4 0,2-10 0,5 4 0,5-4 0</inkml:trace>
  <inkml:trace contextRef="#ctx0" brushRef="#br0" timeOffset="127349">28622 14852 24575,'0'0'0</inkml:trace>
  <inkml:trace contextRef="#ctx0" brushRef="#br0" timeOffset="128482">28405 14717 8191,'0'11'0,"0"9"5063,5-7-5063,-4 11 2818,8-17-2818,7 2 1719,6-9-1719,23-33 0,-12 13 3392,-9-11 0,-2-1-3392,-1 8 0,6 78 0,-16-21 0,-2 7-605,-1 10 1,0 11 0,-2 5 0,0-3 604,-1-3 0,0 0 0,-2-1 0,0 0 0,0-1 0,0-1 0,-1-1 0,-3-3-561,-1 7 1,-2-3 0,-5-12 560,-18-2 0,-13-56 0,15-7 0,3-9 0,-1-22 0,5-10 0,6 9 0,2-4 0,4 1 0,7 5 0,3 1 0,3 0 0,1-4 0,3 0 0,6 6 0,18 0 0,7 5 0,6-2 0,2 3-721,-4 10 1,0 3 720,4 1 0,-1 3 0,-15 5 0,-3 2 0,8-3 0,-14 5 0</inkml:trace>
  <inkml:trace contextRef="#ctx0" brushRef="#br0" timeOffset="130765">22049 18887 24575,'15'-6'0,"9"-4"0,15-13 0,-5 5 0,4-1-2654,7-7 0,5-1 2654,-9 3 0,2 0 0,2-1-842,4 0 1,0 1-1,2-2 842,1-3 0,0-2 0,2 2-465,-10 7 1,2 1 0,0 1 0,0-2 464,2-1 0,0 0 0,0 0 0,2 0-718,3-1 0,2 0 1,1 0-1,-1 2 718,-1 0 0,0 0 0,1 1 0,3-1 0,0-1 0,3-2 0,2 0 0,0 1 0,0 1-102,-3 2 0,0 2 0,0 0 0,1 0 0,0-2 102,-7 2 0,1-1 0,0 0 0,0-1 0,-2 2 0,-1 1 0,13-4 0,-1 2 0,-4 2 0,-4 0 0,-6 3 0,-5 2 0,-3-1 872,1-5 1,-7 4-873,-10 12 2950,-16-10-2950,-17 19 0,-4-4 0,1 4 0</inkml:trace>
  <inkml:trace contextRef="#ctx0" brushRef="#br0" timeOffset="131801">23865 18204 8191,'-5'-6'0,"4"-3"5063,-4 41-5063,5-3 0,9 22 0,4 11 0,-2-18 0,0 0 0,3 1 822,5 9 1,3 1 0,-1-3-823,-4-7 0,0-1 0,0-5 884,1 3 0,0-8-884,0-11 6635,-22-19-6635,-6-10 0,-25-4 0,-2-7 0,-3 1 0,11 0 450,7-1-450,5 3 0,5-1 0,12 9 0,8-8 0,12 1 0,23-16 0,-20 14 0,11-2 0</inkml:trace>
  <inkml:trace contextRef="#ctx0" brushRef="#br0" timeOffset="132117">24179 18507 8191,'-4'-6'0,"-4"11"5063,2 2-5063,0 12 2818,6-2-2818,4-5 1719,13-12-1719,1-12 6784,4 0-6784,-6 2 0,-10 15 0,3 1 0,-3 9 0,0-3 0,-1-2 0,-5-5 0</inkml:trace>
  <inkml:trace contextRef="#ctx0" brushRef="#br0" timeOffset="132450">24310 18474 24575,'16'10'0,"5"3"0,-4 4 0,8 0 0,-12-2 0,-2-13 0,-5-20 0,4-36 0,6 5 0,2-1 0,0 36 0,-7 4 0,-5 9 0,-1-4 0</inkml:trace>
  <inkml:trace contextRef="#ctx0" brushRef="#br0" timeOffset="133331">24936 18050 8191,'-31'-11'0,"7"3"5063,4 8-5063,4 22 2818,4 25-2818,20-10 0,5 3 0,-4-3 0,5-1 859,20 5 1,5-3-860,-12-12 0,0-3 6784,25 16-6784,-22-12 0,-42-21 0,-2-1 0,-15 0 0,7-9 0,5-2 0,6-1 0,6-3 0</inkml:trace>
  <inkml:trace contextRef="#ctx0" brushRef="#br0" timeOffset="133649">25115 18297 24575,'32'31'0,"2"-1"0,-12-9 0,0-10 0,-3-1 0,-7-15 0,4-6 0,-3-5 0,-6-12 0,14-23 0,-17 8 0,17-7 0,-20 21 0,5 12 0,-6 6 0,0 7 0</inkml:trace>
  <inkml:trace contextRef="#ctx0" brushRef="#br0" timeOffset="134817">27105 15676 8191,'-16'0'0,"1"0"5063,13 0-5063,24-10 0,19-6 0,-1 3 0,5-2 0,5-1-22,6-4 1,6-2 0,3-2 0,0 1 21,-6 4 0,3-1 0,0 0 0,0 1 0,-2-1-180,-4 3 1,-1-1-1,-1 1 1,0 1 0,-1-1 179,9-2 0,-1 1 0,-2 0 0,-3 2 0,0 1 0,-3 1 0,0-1 1237,2-3 1,0-1-1,-3 2-1237,9-1 0,-3-1 0,-6-3 0,-8 3 0,-18 13 0,-42 14 0,2 1 0,-6 6 0</inkml:trace>
  <inkml:trace contextRef="#ctx0" brushRef="#br0" timeOffset="135616">27914 16640 24575,'15'23'0,"11"13"0,-12-3 0,1 2 0,13 23 0,-11-11 0,-11-23 0,-6-27 0,8-29 0,9-10 0,-6 6 0,1-2 0,21-20 0,-16 28 0,2 3 0,20-3 0,-3 11 0,-16 36 0,5 7 0,-13 32 0,5-11 0,-8-2 0,0-18 0,-1-10 0,12-6 0,-12 0 0,1-9 0</inkml:trace>
  <inkml:trace contextRef="#ctx0" brushRef="#br0" timeOffset="135899">28505 16642 24575,'17'-31'0,"-1"1"0,-2-7 0,-2 1 0,7-17 0,-20 8 0,-6 36 0,-12 9 0,-10 30 0,5 27 0,10-21 0,4 1 0,9 27 0,12-32 0,18-17 0,1-13 0,4-1 0,3-4 0,3-6 0,-1-4 0,0-1 0,-3 0 0,17-9 0,-40 10 0</inkml:trace>
  <inkml:trace contextRef="#ctx0" brushRef="#br0" timeOffset="136166">28872 16489 24575,'-22'-11'0,"6"11"0,0 11 0,10 6 0,2-2 0,18-9 0,-6-6 0,17-1 0,-18-9 0,7 9 0,-13 6 0,9 2 0,-9 9 0,8-10 0,-7-2 0,2-4 0</inkml:trace>
  <inkml:trace contextRef="#ctx0" brushRef="#br0" timeOffset="136415">28925 16511 24575,'16'-29'0,"-1"-1"0,13-15 0,-4 26 0,-3 13 0,-5 1 0,-1 19 0,-4-10 0,0-4 0,-5-9 0,-1-24 0,-5-18 0,0 22 0,0-13 0</inkml:trace>
  <inkml:trace contextRef="#ctx0" brushRef="#br0" timeOffset="137381">29496 15495 8191,'-16'0'0,"0"13"5063,4 5-5063,5 17 2818,14 2-2818,6-8 1719,14 3-1719,5-8 6784,12 8-6784,-13-4 0,5-1 0,-29-5 0,-15 4 0,-15-8 0,-17-4 0,7-8 0,8-6 0,5-17 0,13 13 0,-1-13 0</inkml:trace>
  <inkml:trace contextRef="#ctx0" brushRef="#br0" timeOffset="137704">29815 15398 24575,'0'52'0,"8"2"0,7-1 0,6-10 0,3-19 0,-8-13 0,-1-11 0,4-38 0,4 0 0,-15 4 0,0-2-271,6 2 1,-2 0 270,-9-24 0,17-4 0,-18 22 0,7 9 0,-9 20 0,0 7 0</inkml:trace>
  <inkml:trace contextRef="#ctx0" brushRef="#br0" timeOffset="150282">30758 3181 8191,'0'23'0,"-11"0"5063,-15 34-5063,5-24 0,-5 2 0,-10 16 0,-2 1 0,7-10 0,-1 1 0,3-1 0,-2 3 0,2-3 0,-2 5 0,1 0 0,5-6 0,0 2 0,3-2 0,-1 4 0,1-3 1409,0-8 0,4-4-1409,6 4 1719,-5-20-1719,16-5 0,-4-7 0,5 2 0</inkml:trace>
  <inkml:trace contextRef="#ctx0" brushRef="#br0" timeOffset="150483">30181 4047 24575,'-16'49'0,"8"-19"0,-1 2 0,19-26 0,10-8 0,19-14 0,2-13 0,-1-3 0,-1 5 0,-11 1 0,0 1 0</inkml:trace>
  <inkml:trace contextRef="#ctx0" brushRef="#br0" timeOffset="151066">31321 2318 24575,'0'20'0,"0"26"0,0-15 0,0 5 0,0 25 0,0 6 0,0-17 0,0 2 0,0-2 0,0 11 0,0-3 0,0-5 0,0-10 0,0-19 0,12-26 0,0-14 0,14-15 0,-10 11 0,5 6 0,-5 14 0,-5 4 0,15 6 0,-9 10 0,13-3 0,-6-2 0,3-23 0,-8-5 0,-2-3 0,-11 7 0</inkml:trace>
  <inkml:trace contextRef="#ctx0" brushRef="#br0" timeOffset="152232">31648 2783 8191,'0'3'0,"0"-1"5063,0 19-5063,0-9 2818,5-2-2818,5-5 1719,2-5-1719,5-9 6784,0-7-6784,-2-15 0,6 6 0,-8 5 0,-2 23 0,0 26 0,-1 12 0,-2 10 0,5-15 0,-12-12 0,9-9 0,-9 2 0,10 13 0,-10-7 0,5 7 0,-6-9 0,0-5 0,0-65 0,-5 17 0,-1-4 0,5-7 0,1-6 0,-1 3 0,-5-10 0,1 3-421,7 9 1,2 5 420,-3-2 0,10 31 0,0 0 0,5 9 0,4-4 0,1 11 0,3 8 841,-7 1-841,-3 3 0,-9-7 0,-5 9 0,0-3 0,0 8 0,0-4 0,0 9 0,0-12 0,0 6 0,0-44 0,-1-21 0,2-10 0,3-9 0,2-3 0,-3 15 0,0-1 0,0 3 0,3-1 0,1 8 0,4 3 0,9 58 0,-11-1 0,10 14 0,-24-3 0,-12-9 0,4-3 0,-4-6 0,12-14 0</inkml:trace>
  <inkml:trace contextRef="#ctx0" brushRef="#br0" timeOffset="152482">32149 2352 13250,'13'-27'0,"-1"10"4537,3-11-4537,-6 16 1967,-14 6-1967,4 18 1087,-16 5-1087,13 12 3734,-8-4-3734,12-9 0,9-5 0,7-7 0,1-8 0,-2 2 0,-10-2 0</inkml:trace>
  <inkml:trace contextRef="#ctx0" brushRef="#br0" timeOffset="153948">32368 2218 8191,'6'5'0,"17"24"5063,-18-7-5063,13 17 2818,-18-23-2818,-5-5 1719,-1-11-1719,0-15 6784,1-11-6784,23-10 0,12 0 0,28 7 0,-14 6 0,-3 13 0,-22 14 0,-6 17 0,-2 13 0,-1 5 0,-1 2 0,0 1 0,2 1 0,-1 1 0,-3-7 0,-2-4 0,4-2 0,-9-7 0,0-9 0,0-14 0,-6-6 0,-7-60 0,8 3 0,1-5-780,0 20 1,0-1-1,1 1 780,4-21 0,4 7 0,4 22 0,3 12 0,3 21 0,5 6 0,-6 21 0,-12 6 0,7-3 0,-18 2 0,2-15 2339,-25 9-2339,17-12 0,-18 5 0,26-13 0,-2 0 0</inkml:trace>
  <inkml:trace contextRef="#ctx0" brushRef="#br0" timeOffset="154549">32862 1749 24575,'0'38'0,"0"0"0,0 0 0,0 1 0,0 7 0,0 0 0,0-10 0,0-1 0,5 30 0,6-33 0,6-35 0,20-41 0,-11 2 0,1-12 0,-25 45 0,-4 11 0,13 8 0,11-28 0,18 6 0,-13-13 0,-3 19 0,-13 6 0,4 0 0,2 0 0,13 0 0,-7-6 0,15 5 0,-8-14 0,17 7 0,-18-2 0,3 4 0,-22 6 0,1 0 0,4 0 0,-3 0 0,-2 0 0,-5 0 0</inkml:trace>
  <inkml:trace contextRef="#ctx0" brushRef="#br0" timeOffset="-50082.73">25979 5249 24575,'4'-12'0,"7"-20"0,-4 21 0,7-18 0,-22 23 0,-3 14 0,-31 35 0,16-6 0,-6 11 0,49-50 0,-7-8 0,14-18 0,-29 16 0,-7 3 0,-9 9 0,4 9 0,6 2 0,5 1 0,6-3 0</inkml:trace>
  <inkml:trace contextRef="#ctx0" brushRef="#br0" timeOffset="-49747.73">26857 4776 8191,'-24'0'0,"-3"18"5063,4-9-5063,10 14 2818,19-17-2818,26-1 1719,6-11-1719,-1 0 6784,-14-6-6784,-29 6 0,-19 1 0,6 5 0,0 9 0,14-1 0,5 2 0,0-5 0</inkml:trace>
  <inkml:trace contextRef="#ctx0" brushRef="#br0" timeOffset="-49348.73">25839 6340 8191,'-11'5'0,"10"-4"5063,8-6-5063,5-6 2818,-8 17-2818,-2 3 0,-5 16 0,10-1 1719,8-17-1719,-1 2 6784,5-9-6784,-3 0 0,17-19 0,-18 15 0,7-15 0</inkml:trace>
  <inkml:trace contextRef="#ctx0" brushRef="#br0" timeOffset="-49049.73">26767 6072 24575,'17'0'0,"-16"0"0,16-5 0,6-11 0,3 2 0,-13 7 0,-37 19 0,-16 11 0,-4 4 0,11-4 0,-1 1-120,-16 13 1,5-2 0,10-6 0,6 0 0</inkml:trace>
  <inkml:trace contextRef="#ctx0" brushRef="#br0" timeOffset="-48732.73">25934 8013 8191,'-39'28'0,"17"-20"5063,9 8-5063,9-2 2818,7-1-2818,-9 17 1719,15-14-1719,19-5 0,-12-6 0,10-5 0</inkml:trace>
  <inkml:trace contextRef="#ctx0" brushRef="#br0" timeOffset="-48628.73">26132 8103 24575,'44'4'0,"0"0"0,-9 2 0,30-6 0</inkml:trace>
  <inkml:trace contextRef="#ctx0" brushRef="#br0" timeOffset="-48464.73">26547 8125 24575,'-2'-6'0,"4"0"0,15-2 0,-7 4 0,-5 4 0</inkml:trace>
  <inkml:trace contextRef="#ctx0" brushRef="#br0" timeOffset="-47180.73">26048 3161 24575,'0'-15'0,"0"8"0,0-2 0</inkml:trace>
  <inkml:trace contextRef="#ctx0" brushRef="#br0" timeOffset="-46531.73">26166 3043 24575,'-11'-6'0,"1"1"0,-6 21 0,1 4 0,-1 12 0,0 6 0,-1 7 0,-1 4 0,-1 12 0,3 2 0,1 4 0,5-3 0,11-17 0,3-4 0,6 22 0,19-30 0,-10-17 0,33 12 0,0-21 0,-11-7 0,0-4 0,15-14 0,-16-2 0,-27 5 0</inkml:trace>
  <inkml:trace contextRef="#ctx0" brushRef="#br0" timeOffset="-45999.73">26520 3294 9154,'-7'3'0,"6"4"5120,-5 14-5120,15-5 2671,-2 0-2671,8-10 1588,-4-1-1588,4-10 6042,-3-6-6042,-6-6 0,-7 5 0,-10 3 0,0 9 0,0 0 0,19-5 0,-4-1 0,43-28 0,-20 13 0,-1 0 0,2 0 0,1 1 0,23-11 0,-23 37 0,-11 6 0,13 37 0,-12 3 0,-4-18 0,-2 1 0,-3 14 0,-1-16 0,-18-16 0,-3-6 0,-9 1 0,-2-15 0,-5-24 0,14 11 0,-1-13 0</inkml:trace>
  <inkml:trace contextRef="#ctx0" brushRef="#br0" timeOffset="-45814.73">27103 2790 24575,'14'38'0,"0"0"0,0-2 0,0 1 0,4 9 0,-2-1 0,2 18 0,6-5 0,-22-28 0,6 4 0,-8-22 0,0 2 0</inkml:trace>
  <inkml:trace contextRef="#ctx0" brushRef="#br0" timeOffset="-45625.73">27118 3188 24575,'13'-31'0,"10"-1"0,22-6 0,-10 13 0,1 0 0,7-9 0,3 2 0,-41 28 0</inkml:trace>
  <inkml:trace contextRef="#ctx0" brushRef="#br0" timeOffset="-45347.73">26138 4306 24575,'19'-13'0,"11"-5"0,7-5 0,0-4 0,3-5 0,5-1-1716,4 1 1,4-2-1,3 0 1,2 0 1715,-7 3 0,3-1 0,1 0 0,-1 1 0,-1 1-583,5-4 0,-2 1 0,0 2 0,-1 0 583,-3 5 0,0 0 0,-3 1 0,-5 3 0,6-4 0,-6 4 1813,14-5-1813,-40 17 0,-12 10 0,-15 0 0</inkml:trace>
  <inkml:trace contextRef="#ctx0" brushRef="#br0" timeOffset="-45133.73">26413 4410 24575,'45'-11'0,"1"-1"0,13-9 0,5-6 0,-18 5 0,2-3 0,3-3 0,1-1-940,-1-2 1,3-3-1,1 0 1,-1-1-1,-3 1 940,1-1 0,-3 0 0,-1 0 0,-1 0 0,0-2 0,0-2 0,-4 1 0,-8 7 0,9-17 0,-35 22 0</inkml:trace>
  <inkml:trace contextRef="#ctx0" brushRef="#br0" timeOffset="-44482.73">28443 1958 24575,'10'56'0,"-1"-1"0,5 5 0,1 6 0,-7-18 0,1 5 0,0 0 0,-1-3-448,1 1 1,-1-3 0,0 2 447,2 9 0,1 2 0,-3-8 218,-4-13 1,0-3-219,3 0 0,-2-7 223,-7-16-223,-16-61 0,3-10 0,1-13 0,7 14 0,2-6 0,0-2 0,0 1-503,0 4 1,-1 0-1,1 1 1,2-3 502,4 5 0,1-3 0,2 0 0,1 3 0,-1 5 0,2 1 0,0 5 0,1 3 306,4-10 0,3 8-306,6 13 0,1 55 0,-10 7 0,-3 5 0,2 3 0,-2 4 0,-2 7 0,-2 5 0,-3-3 0,-9 0 0,-3-1 0,3 10 0,-3-4 2080,-16 0-2080,2-28 0,18-19 0,-2-10 0</inkml:trace>
  <inkml:trace contextRef="#ctx0" brushRef="#br0" timeOffset="-43663.73">28710 2303 24575,'41'-30'0,"-14"10"0,-1-2 0,-5-7 0,-3-2 0,16-22 0,-25 5 0,-23 29 0,-1 24 0,-7 16 0,9 7 0,12-3 0,19-10 0,9-15 0,13-9 0,-8-5 0,-6 5 0,-11 15 0,5 1 0,3 2 0,14-29 0,0 3 0,-2-20 0,-9 21 0,-9 7 0,6 23 0,-4-6 0,6 5 0,-10-18 0,-4-1 0,0-10 0,0-5 0,-10 3 0,2-6 0,-12 17 0,7 2 0,7 13 0,7-2 0,4 0 0,4-6 0,-8 0 0,12-5 0,-11 4 0,7-4 0,-14 19 0,-2-6 0,-4 12 0,0-9 0,0 0 0,0-1 0,-4-4 0,-3-1 0,1-10 0,2 4 0,4-4 0</inkml:trace>
  <inkml:trace contextRef="#ctx0" brushRef="#br0" timeOffset="-43313.73">29522 1611 24575,'0'-38'0,"0"20"0,0 42 0,3 10 0,2 6 0,0-3 0,1 1 0,4 12 0,3-3 0,8-1 0,-6-15 0,-6-26 0</inkml:trace>
  <inkml:trace contextRef="#ctx0" brushRef="#br0" timeOffset="-43031.73">29714 1871 24575,'26'-15'0,"-6"7"0,7-8 0,-12 6 0,-4 14 0,0-3 0,9 10 0,-3-5 0,-1 3 0,-7 1 0,-9 2 0,-14 9 0,11-13 0,-11 3 0</inkml:trace>
  <inkml:trace contextRef="#ctx0" brushRef="#br0" timeOffset="-19329.73">26665 3679 8191,'-5'-6'0,"4"-4"5063,-9 9-5063,9-8 2818,-4 21-2818,5-8 1719,-5 16-1719,4-10 6784,-4 10-6784,5 7 0,-6 9 0,5 21 0,-5-13 0,1-5 0,1 2 0,3-7 0,0 1 0,-8 19 0,-1 2 0,9-6 0,0-2 0,-4-4 0,0-3 0,5 22 0,0-25 0,-9 18 0,7 3 0,-2-25 0,0 1 0,3 2 0,2 0 0,-1 15 0,0-17 0,0 2 0,0 3 0,0 3 0,-5 5 0,0 2 0,4 10 0,-1 0-491,-2-16 0,-2-1 491,1-2 0,0-2 0,3 17-128,-3-16 1,0 1 127,0 5 0,0 3 0,4 12 0,0 0-718,-5-8 0,2-2 718,3 0 0,2-3 0,-1 18 0,-6-19 0,1 2 0,3 2 0,1 3 0,-3-9 0,0 3 0,1-2-349,2 12 1,2-1 348,-1 1 0,0-2 0,1-14 0,-2 0 0,-5 3 0,0 1 0,5-1 0,-1 2-435,-4 17 0,1 4 435,4-19 0,2 1 0,-1 1 0,-4 10 0,0 3 0,0-3-249,3-10 1,1-1 0,-2-1 248,-4 20 0,1-6 0,5-20 0,0-2 0,-6 0 0,1 0 0,3-2 0,1 3 0,-5 22 0,1 4 0,4-23 0,2 0 0,-1 2-636,-3 10 0,-2 3 0,2-4 636,2 6 0,-1-2 0,-4-13 0,-2 0 0,0-2 184,2 13 0,-1-1-184,-2-11 0,-1 1 0,0-1 0,-5 21 0,0-4 0,6-15 0,0-1 436,-5-2 0,2-2-436,10-6 0,1 0 0,-9 20 0,-2 2-268,5-4 0,1-1 268,-6 6 0,1 0 0,5-9 0,0-2 0,-4-10 0,0-1 0,9 0 0,0-1 0,-10 27 1692,10-24 1,2 1-1693,-1 1 0,0 3 0,0 2 0,0 4 0,0-3 0,-1 0 0,2-1 0,3 9 0,0-5 0,-2-5 348,8-3 0,1 1-348,-10-11 0,0 1 0,10 21 0,-1-2 0,-8 7 0,6-5 0,-8-17 1213,0 10-1213,0-7 735,0 4-735,0-19 160,0-6-160,0-5 0,9 9 0,-7 7 0,7 6 0,2 4 0,0 17 0,-5-12 0,2-2 0,13 2 0,-18-12 0,10-16 0,-8-7 0,-4 4 0,4-8 0,-5 2 0</inkml:trace>
  <inkml:trace contextRef="#ctx0" brushRef="#br0" timeOffset="2103.27">1807 17180 24575,'-17'0'0,"24"-8"0,17-9 0,21-11 0,11-4 0,-7 5 0,5-1 0,2-1-2088,-5 1 1,3 0 0,0-1-1,-2 2 2088,-4 3 0,-2 0 0,0 0 0,-2 2 0,9-6 0,-2 1 0,-4 3 786,-4 0 1,-2 1-787,10-4 0,-1 0 0,-19 11 0,0 0 0,4-2 0,-4 3 0,-10 5 0,-20 5 6593,3-4-6593,-18 6 0,12-6 0,-8 9 0</inkml:trace>
  <inkml:trace contextRef="#ctx0" brushRef="#br0" timeOffset="2417.27">2847 16475 8191,'18'-6'0,"29"-8"4733,6 12-4733,-16-3 0,-1 2 0,20 13 2858,1 7-2858,-21 10 1760,-8 17-1760,-32-6 0,-8 17 0,-8-15 6660,-5 2-6660,1-9 373,-18 8-373,14-12 0,0 4 0,18-23 0,10-5 0</inkml:trace>
  <inkml:trace contextRef="#ctx0" brushRef="#br0" timeOffset="75951.27">14475 15965 24575,'0'30'0,"0"15"0,11 3 0,-9 5 0,-1 8-578,2-15 1,1 2-1,0 0 578,-4 8 0,0 1 0,0 0 0,0-1 0,0 0 0,0-5 280,0-1 1,0-3-281,0 3 0,0-4 286,0-7-286,4 7 0,-11-46 0,0-20 0,-4-4 0,1-1 0</inkml:trace>
  <inkml:trace contextRef="#ctx0" brushRef="#br0" timeOffset="76352.27">14175 16136 13141,'0'-15'0,"13"-14"4565,-3 5-4565,19-20 993,-5 18-1,2-2-992,3-6 0,1-1 0,5-11 0,0 8 1100,5 14-1100,-13 22 3784,-12 54-3784,5-12 0,5-12 0,-3-18 0,-5-5 0,-7-5 0,-5 0 0</inkml:trace>
  <inkml:trace contextRef="#ctx0" brushRef="#br0" timeOffset="84403.27">15663 16234 8191,'0'11'0,"0"14"2382,0 15 0,0 8-2382,0 9 0,0 1 0,0-4 0,0 0 998,0 5 0,0-5-998,0 4 933,4-22 1,0 1-934,-2 22 6302,12-5-6302,-13-19 319,4-29-319,-5-13 284,0-31 0,0 23 0,0-11 0</inkml:trace>
  <inkml:trace contextRef="#ctx0" brushRef="#br0" timeOffset="84968.27">15498 16357 24575,'26'-26'0,"5"8"0,5-13 0,3 8 0,-3 5 0,-10 5 0,-6 6 0,-9 17 0,0-3 0,4 15 0,4-2 0,3-1 0,-2-5 0,0-9 0,-4 1 0,0-5 0,-5 5 0,-7-6 0</inkml:trace>
  <inkml:trace contextRef="#ctx0" brushRef="#br0" timeOffset="91250.27">16485 16738 24575,'0'11'0,"9"12"0,-1 9 0,8 9 0,-8 5 0,-2-19 0,-6-3 0,0-9 0,0-3 0,4-1 0,-2-12 0,2-5 0,-4 0 0,0 2 0</inkml:trace>
  <inkml:trace contextRef="#ctx0" brushRef="#br0" timeOffset="91684.27">16416 16785 24575,'-12'-5'0,"2"-1"0,19-5 0,-7-4 0,16 8 0,-10-11 0,7 15 0,0-1 0,1 10 0,4 6 0,-4-6 0,0 0 0,-10-1 0,-2-4 0,-4 4 0</inkml:trace>
  <inkml:trace contextRef="#ctx0" brushRef="#br0" timeOffset="-101678.46">11832 17179 24575,'0'18'0,"0"18"0,0 21 0,0-21 0,0 2 0,0 1 0,0 1 0,0-1 0,1 0 0,-1 0 0,2-1 0,0-2 0,0-1 0,5 30 0,0-6 0,0-10 0,-1-9 0,-1-12 0,0-8 0,0-6 0,4-1 0,21 2 0,0-7 0,6 0 0,19 0 0,8-1 0,-9-2 0,4-2 0,2 0-358,-11 0 1,2-1-1,0 0 1,0 0 357,2-1 0,-1 1 0,1-1 0,-1 1 0,15 1 0,-1 1 0,-2 0-187,-6 0 0,-2 0 0,-1 1 187,-5 0 0,-2-1 0,0 0 0,14 2 0,-3-1 0,-12-1 0,-3-1 0,-9-1 0,-3 0 0,11 0 347,-21-1 0,-11-1 0,-7 0 0</inkml:trace>
  <inkml:trace contextRef="#ctx0" brushRef="#br0" timeOffset="-100107.46">11529 17380 24575,'6'-11'0,"14"-9"0,16-19 0,-10 16 0,0-2 0,1 0 0,0 1 0,14-14 0,-17 19 0,-14 11 0,-3 5 0,5-1 0,4 0 0,5 1 0,3 3 0,1 0 0,4 0 0,8 9 0,7 15 0,8 17 0,-25-14 0,0 3 0,-1 0 0,-2 0 0,-2-3 0,-3-1 0,11 16 0,-11-16 0,-7-11 0,-5-7 0,-4-4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35:15.8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12516 12823 8191,'-20'-8'0,"-1"2"5063,5 6-5063,1 0 2818,4 0-2818,0 0 1719,-9 0-1719,-1 13 6784,-13-1-6784,0 11 0,0-4 0,-3 2 0,-1 7 0,-1 2 0,-6 0 0,1 2-591,4 5 0,4 0 591,11-12 0,2-1 0,2 4 0,2 1 0,-10 22 0,12-12 0,2 3 0,7 0 0,2 3 0,-4 6 0,5 2 0,13 3 0,4-2-411,-4-16 0,4-2 411,7 3 0,5-3 0,23 10-135,-10-14 0,5-2 135,9-2 0,4-3 0,-7-4 0,4 0 0,-2-3 78,12-3 0,2-4-78,-7-3 0,2-1 0,-2-5 0,-11-5 0,-3-4 0,3 0 0,11-1 0,2 0 0,-2-3 0,-8-3 0,-2-2 0,-1-2 0,-2-2 0,-2-2 0,-3 0 0,1-2 0,-5-5 0,1-24 0,-6-8 0,-11 0 0,-6-6 0,-2 6 0,-2-4 0,-3-2-871,-5 16 0,-1-1 0,-3 1 0,0 2 871,-2-6 0,-1 2 0,-5 0 0,-9-4 0,-5 1 0,-4 6-55,-1 14 0,-2 5 0,-5 1 55,-12-3 0,-5 2 0,-1 4 0,0 5 0,0 3 0,1 4-668,6 6 0,1 2 0,1 3 668,-9 1 0,4 4 0,-13 11 493,13 16-493,13 2 772,15-1 1,15-10 0,8-10 0</inkml:trace>
  <inkml:trace contextRef="#ctx0" brushRef="#br0" timeOffset="1399">21131 11778 8191,'-13'-12'0,"1"-2"5063,1 13-5063,-4-4 2818,-6 0-2818,-2 4 1719,-15 10-1719,18 8 0,-12 41 0,25-8 3392,2-16 0,2 4-3392,1 9 0,4 3 0,4-3 0,4 3 0,1 0 0,-2-2 0,1-1 0,3 0-889,4 6 1,4-1 0,2-6 888,2-6 0,1-7 0,-2-8 0,2-5 0,23-3 0,-14-7 0,3-2 0,4-5 0,3-3 0,8-1 0,1-3 0,-6-6 0,-3-4-557,-9 1 0,-3-2 557,12-14 2498,-13 7-2498,-7-1 0,4-5 0,4-22 0,-19 16 0,-1-3 0,3-15 0,-2-1 0,-6 9 0,-3-1 0,-1-13 0,-7 3 0,-6 20 0,-6 2 0,-7-8 0,-8 2 0,-11 7 0,-6 7 0,-14 2 0,-3 6-462,6 3 1,-1 4 461,-4 2 0,2 4 0,14 3 0,2 2 0,-10 4 0,1 0 0,15-2 0,1 1 0,0 6 0,4 1 0,5 1 0,18-1 0,6-6 0</inkml:trace>
  <inkml:trace contextRef="#ctx0" brushRef="#br0" timeOffset="2984">13983 12885 8191,'-11'-5'0,"2"-1"5063,13-5-5063,2 5 0,0 1 0,-1 5 0</inkml:trace>
  <inkml:trace contextRef="#ctx0" brushRef="#br0" timeOffset="3250">14486 12580 24575,'11'0'0,"-2"0"0</inkml:trace>
  <inkml:trace contextRef="#ctx0" brushRef="#br0" timeOffset="3466">14854 12452 8191,'4'-11'0,"-2"1"1265,2-1 1,-4 5 0,0 1 0</inkml:trace>
  <inkml:trace contextRef="#ctx0" brushRef="#br0" timeOffset="3649">15297 12205 8191,'0'-11'0,"0"2"0</inkml:trace>
  <inkml:trace contextRef="#ctx0" brushRef="#br0" timeOffset="4003">14680 13205 24575,'12'0'0,"-3"0"0</inkml:trace>
  <inkml:trace contextRef="#ctx0" brushRef="#br0" timeOffset="4199">15553 13087 24575,'17'-11'0,"-7"5"0,-5 1 0</inkml:trace>
  <inkml:trace contextRef="#ctx0" brushRef="#br0" timeOffset="4316">15697 13022 24575,'0'0'0</inkml:trace>
  <inkml:trace contextRef="#ctx0" brushRef="#br0" timeOffset="4983">19302 11997 8191,'-6'0'0,"1"0"0</inkml:trace>
  <inkml:trace contextRef="#ctx0" brushRef="#br0" timeOffset="5183">19961 11816 24575,'15'-6'0,"1"4"0,-4-4 0,-3 6 0</inkml:trace>
  <inkml:trace contextRef="#ctx0" brushRef="#br0" timeOffset="5299">20228 11749 8191,'11'-6'0,"0"1"0,-5 5 0,-2 0 0</inkml:trace>
  <inkml:trace contextRef="#ctx0" brushRef="#br0" timeOffset="5582">19874 12272 24575,'6'-5'0,"-1"4"0,-5-4 0</inkml:trace>
  <inkml:trace contextRef="#ctx0" brushRef="#br0" timeOffset="5767">20326 12250 8191,'10'0'0,"-4"0"0,-1 0 0</inkml:trace>
  <inkml:trace contextRef="#ctx0" brushRef="#br0" timeOffset="5953">20474 12283 8191,'-6'0'0,"1"0"0</inkml:trace>
  <inkml:trace contextRef="#ctx0" brushRef="#br0" timeOffset="13168">18596 14911 24575,'6'25'0,"-5"7"0,0 6 0,7 8 0,1 2 0,-7 4 0,-1 2 0,4 11 0,0-6 0,-5-5 0,0 7 0,-6-59 0,5-21 0,-7-14 0,0-8 0,6-14 0,1-4 0,-5 5 0,2 0 0,8-2 0,2 5 0,-3 3 0,16 15 0,-12 22 0,12 11 0,-6 27 0,0 3 0,0 3 0,12 25 0,-7 6 0,10-29 0,-25-9 0,10 0 0,-13-10 0,0-6 0</inkml:trace>
  <inkml:trace contextRef="#ctx0" brushRef="#br0" timeOffset="13315">18629 15247 24575,'32'-39'0,"-24"23"0,25-12 0</inkml:trace>
  <inkml:trace contextRef="#ctx0" brushRef="#br0" timeOffset="13549">18882 15011 24575,'-6'15'0,"-12"14"0,9 4 0,-5 2 0,8-5 0,6-14 0,4 4 0,7-13 0,18 2 0,-15-9 0,8 0 0</inkml:trace>
  <inkml:trace contextRef="#ctx0" brushRef="#br0" timeOffset="13749">19026 15031 24575,'-17'14'0,"6"3"0,7 18 0,8-11 0,-3 4 0,13-21 0,-2 2 0,-1-9 0,-2 0 0</inkml:trace>
  <inkml:trace contextRef="#ctx0" brushRef="#br0" timeOffset="14166">19131 15022 24575,'0'26'0,"0"-5"0,0-6 0,6 0 0,0-3 0,6-2 0,0-19 0,7-12 0,-1-8 0,7 9 0,-9 9 0,-1 11 0,-9 4 0,3 2 0,-3 10 0,0-4 0,-1-6 0,1-29 0,17-17 0,-7 1 0,6 9 0,-17 25 0</inkml:trace>
  <inkml:trace contextRef="#ctx0" brushRef="#br0" timeOffset="14467">19448 14928 8191,'6'-11'0,"-6"9"5063,-6 8-5063,0 11 2818,6-1-2818,6-5 1719,19-22-1719,-10 3 6784,11-8-6784,-15 11 0,-6 10 0,9-4 0,-11 4 0,6-5 0</inkml:trace>
  <inkml:trace contextRef="#ctx0" brushRef="#br0" timeOffset="14932">19679 14863 24575,'16'6'0,"0"-1"0,5-11 0,-5 4 0,9 1 0,1 2 0,14-9 0,-10-4 0,-7 14 0,-16 11 0,-1 27 0,-5-1 0,5 1 0,-6 3 0,-9-16 0,-19-4 0,-20-38 0,11-17 0,2-4 0,-6 1 0,22 3 0,0 1 0</inkml:trace>
  <inkml:trace contextRef="#ctx0" brushRef="#br0" timeOffset="15449">20267 14172 24575,'0'38'0,"10"8"0,-5 1 0,2 4 0,4-9 0,0 1 0,0 14 0,-1-3 0,8 9 0,-8-29 0,-8-19 0,-8-10 0,-10-10 0,-1 4 0,-1 5 0,7 3 0,5 8 0,20-9 0,15-1 0,11-25 0,11 0 0,-6-24 0,-7 12 0,-15-1 0,-6 14 0,-15 3 0,2 10 0,-4 2 0</inkml:trace>
  <inkml:trace contextRef="#ctx0" brushRef="#br0" timeOffset="30632">16968 10673 8191,'-7'-4'0,"3"12"5063,4 6-5063,0 4 2818,4 22-2818,6-4 0,-3 10 1719,2 1-1719,-1-9 3392,-7-4 0,0 3-3392,8 2 0,1 1 0,-4 15 0,0 2 0,5 6 0,1 2-852,-3-19 0,-1 1 0,0-1 852,-2 13 0,1-1 0,5 0 0,-1-2 0,-10-19 0,1 0 0,7 7 0,2 2 0,-5 2 0,1-1 0,4-3 0,0-1-310,-5-2 1,0-1 309,5-8 0,-1 0 0,-4 4 0,0 3 0,5 2 0,0 3 0,0 6 0,-1 2 1234,1-8 0,-1 0-1234,-4 3 0,0-2 0,11 15 0,-15-5 0,7-25 0,-3 15 707,-4 5-707,5-12 0,0 0 0,-5 24 0,2-22 0,1 0 0,3 19 0,-3-21 0,1 1 0,-1-1 0,0 0 0,3-3 0,-1-1 0,-5 15 0,4-3 0,0-24 0,-5 16 0,14 9 0,-13-3 0,12 3 0,-12-18 0,10 0 0,-10 19 0,12 13 0,-7-20 0,-2 2 0,1-8 0,-1-1 0,5 23 0,-10-20 0,5-21 0,-4-1 0,4-4 0,0-5 0,-13-13 0,10 5 0,-11-9 0</inkml:trace>
  <inkml:trace contextRef="#ctx0" brushRef="#br0" timeOffset="34865">12915 11758 8191,'0'3'0,"0"0"5063,0 12-5063,0 9 0,0 20 0,0 7 2498,0 14-2498,0-9 0,7-2 0,4 5 0,-2-1 0,2 2 0,1-6 0,1 2 0,0-1 0,-1-5 0,-1-1 0,1 0 152,1-2 1,0-1 0,-2-2-153,-2 5 0,1-1 2828,5 7 1,1-1-2829,-7-11 0,1-1 0,3 4 0,1-1 0,-5-6 0,-1-2 0,0 18 0,-2-25 0,-4 8 365,4-6-365,0 4 1954,-4 4-1954,10 5 389,-11-12-389,11 5 0,-10-22 0,10 13 0,-10-6 0,10 8 0,-11-6 0,5-5 0,0 6 0,1-4 0,5 4 0,-6 4 0,8-1 0,-6 2 0,7 0 0,-1 0 0,-2 14 0,11-1 0,-14 4 0,12-14 0,-11 19 0,5-17 0,1 28 0,-9-29 0,4 2 0,-9-34 0,2-21 0,-4 2 0,0-8 0</inkml:trace>
  <inkml:trace contextRef="#ctx0" brushRef="#br0" timeOffset="36283">20720 10515 24575,'0'43'0,"0"11"0,3-16 0,2 1 0,1-4 0,1-1 0,-3 3 0,3-1 0,12 20 0,-12-16 0,-1 1 0,0-6 0,0 1 0,4 9 0,-1 2 0,-8 12 0,0-1-3392,3-10 0,0-1 3392,-3 9 0,-2-2 0,1-16 0,0-3 0,0 21 0,0-8 0,0-2 0,0 0 0,0-6 0,6 7 0,-4 1 0,10-5 0,-11-3 6784,6-11-6784,-7-8 0,0 8 0,8 19 0,-6 5 0,2-20 0,1 0 0,-1 1 0,0-1 0,-2 19 0,7 4 0,-3-8 0,-5 2 0,12-8 0,-12 4 0,14-16 0,-5 17 0,9 11 0,-2 2 0,-7-1 0,1-24 0,-10-10 0,4-15 0,0 1 0,-4 0 0,4 0 0,-5-39 0,0 24 0,0-30 0</inkml:trace>
  <inkml:trace contextRef="#ctx0" brushRef="#br0" timeOffset="40165">14793 11919 8191,'0'9'0,"0"-6"5063,0 18-5063,0-11 2818,6 15-2818,-4 10 1719,13 24-1719,-10-25 0,0 0 0,6 26 6784,3-13-6784,-12-11 0,10-4 0,2 11 0,15 5 0,2 2 0,-2-12 0,-9 4 0,-6-10 0,-6 9 0,4 0 0,-5-9 0,1-2 0,4-10 0,-4 10 0,14 12 0,1 6 0,-6-11 0,-1 2 0,-8-7 0,0 1 0,8 12 0,-2 2 0,-7-1 0,0 1 0,9 8 0,1 2 0,-2 4 0,-1-1-1078,4-7 0,1-1 1078,-4-2 0,0-1 0,0-13 0,0 1-221,0 15 0,0 2 221,3-1 0,-1 1 0,-5-7 0,-2 2 0,1 0 0,2-2 0,0 0 0,1-1 0,5 12 0,0 0 0,-6-14 0,-1 1 0,1-2 0,9 11 0,-1-1 0,-10-4 0,-2 0 0,2-4 0,-3-4 0,-6-5 0,2-18 525,-15-47 1,9 16 0,-9-20 0</inkml:trace>
  <inkml:trace contextRef="#ctx0" brushRef="#br0" timeOffset="42215">19605 10335 8191,'-11'-10'0,"-4"8"5063,3-8-5063,1 27 2818,7 5-2818,4 34 0,0-12 0,8 11 0,-6-9 859,7-14 1,1 1-860,-9 1 0,0 1 0,8 8 0,0-1 0,-6 17 0,15 4 6784,-16-15-6784,8-8 0,0 1 0,-8-5 0,-1-1 0,6 4 0,2-1 0,-2 18 0,9-16 0,-7-8 0,-1-4 0,-2 2 0,4 17 0,7 14 0,-6-9 0,3-7 0,-12-25 0,10 10 0,-5 2 0,7 9 0,-1-14 0,-6-2 0,2-15 0,-7 1 0,7 0 0,-8 9 0,10 2 0,-9 4 0,10 0 0,-11-10 0,5-1 0,-1-4 0,-4 4 0,9 2 0,-9 9 0,9-4 0,-9-1 0,8-5 0,-7-5 0,7 4 0,-8 6 0,10 10 0,-4-7 0,0 4 0,2-16 0,-1 16 0,3-4 0,2 11 0,0 1 0,-6-9 0,5 3 0,-10-2 0,12 20 0,-3 3 0,0-1 0,2-17 0,-12-14 0,10 7 0,-10 1 0,10 4 0,-9 4 0,8-3 0,-8 0 0,10 7 0,-4-7 0,8 24 0,-1-24 0,1 0 0,7 28 0,-3-26 0,0-1 0,5 13 0,2-4 0,-7-13 0,-10-12 0,0-11 0,-9 4 0,8-9 0,-3 8 0,0-7 0,-1 2 0</inkml:trace>
  <inkml:trace contextRef="#ctx0" brushRef="#br0" timeOffset="52799">17118 10405 8191,'-16'-20'0,"3"1"5063,13 8-5063,0 31 2818,0 16-2818,-1-1 0,2 6 0,3 10 0,2 0 0,0-6 0,1-1 491,-1 6 0,1-1-491,4-13 0,0 1 0,-4 15 0,-1 2 0,6 2 0,1 3 0,-4-6 0,0 3 0,-2-2 0,0 10 0,0-1 1414,2-19 1,1 1 0,0-2-1415,-2 6 0,0 1 0,5-2 0,3 3 0,0 1-485,2 1 1,0 1 0,0 1 484,-4-8 0,0 2 0,-1 0 0,2-1 0,7 17 0,1-1 0,-4-4 0,-4 5 0,-1-3 0,7 0 0,-3-2 0,-16-15 0,0 0 0,11-3 0,4 3 0,-1 2 0,-5 2 0,-2 2 0,2 1 0,7 9 0,2 2 0,0-4 0,-6-13 0,-1-2 0,-1-1 0,7 16 0,-1-4 0,-6-18 0,0 0-227,3 11 1,0 2 226,-2 5 0,1 3 0,-3-15 0,0 1 0,1 0 0,-1 3 0,0 0 0,-2-3 435,1 5 0,-1-1-435,7 6 0,0 0 0,-9-10 0,-1-2 0,7 4 0,0-1 0,-2-6 0,-1-3 2045,0 20-2045,7-18 1679,-6 9-1679,8 11 294,-6-27 1,0 1-295,5 28 0,4-9 0,-14-23 0,-2-4 0,-1-13 0,-4 4 0,9-3 0,-4-2 0,-1-38 0,0 20 0,-5-25 0</inkml:trace>
  <inkml:trace contextRef="#ctx0" brushRef="#br0" timeOffset="54966">13919 13275 8191,'-1'-10'0,"6"8"5063,12-12-5063,16 0 2818,4-7-2818,-4-4 1719,0 10-1719,-25 1 1696,6 8 0,-13 0 0,4 1 0</inkml:trace>
  <inkml:trace contextRef="#ctx0" brushRef="#br0" timeOffset="55266">14511 12922 8191,'9'-12'0,"12"0"5063,10-9-5063,1 7 704,-7 0 1,-14 9-1,-7 5 1</inkml:trace>
  <inkml:trace contextRef="#ctx0" brushRef="#br0" timeOffset="55615">14678 13966 24575,'15'0'0,"-1"-9"0,5 1 0,24-20 0,0 9 0,11-13 0,-20 20 0,-11-5 0,-16 15 0,3-2 0</inkml:trace>
  <inkml:trace contextRef="#ctx0" brushRef="#br0" timeOffset="56683">20528 12240 24575,'-15'6'0,"8"-5"0,-2 5 0</inkml:trace>
  <inkml:trace contextRef="#ctx0" brushRef="#br0" timeOffset="57432">20014 12004 24575,'19'-17'0,"-1"0"0,12-8 0,-12 13 0,-3-4 0,-5 15 0,-9-4 0,4 5 0</inkml:trace>
  <inkml:trace contextRef="#ctx0" brushRef="#br0" timeOffset="57948">20547 12780 24575,'37'-24'0,"-8"6"0,0-2 0,-12 13 0,-7-4 0,-5 9 0,-5-2 0</inkml:trace>
  <inkml:trace contextRef="#ctx0" brushRef="#br0" timeOffset="59615">21215 13710 24575,'0'11'0,"0"12"0,0 11 0,0 11 0,0 7 0,-1-3 0,2 2 0,3 15 0,2-2 0,-6-21 0,2-4 0,8 11 0,-10-69 0,-10-10 0,7-36 0,-6 1 0,2 9 0,2-4-1292,3 7 1,1 1 1291,-6-6 0,2 3 0,10 18 0,3 5 0,1 2 0,15 14 0,1 39 0,-4 0 0,1 6 0,3 16 0,-1 3-307,0-12 1,-3 0 306,-6 0 0,-3-3 2494,1-8-2494,-12-3 0,4-3 0,-31-4 0,19 0 0,-19-7 0</inkml:trace>
  <inkml:trace contextRef="#ctx0" brushRef="#br0" timeOffset="59749">21254 14068 8510,'0'-11'0,"4"0"5094,7-1-5094,28-22 0,4-5 0,2-4 0,-18 15 0,-21 19 0</inkml:trace>
  <inkml:trace contextRef="#ctx0" brushRef="#br0" timeOffset="60000">21598 13452 24575,'25'43'0,"10"3"0,3 0 0,-3-8 0,-21-8 0,1-13 0,-13-2 0,7-2 0,-9-3 0,-9-4 0,7-1 0,-8-5 0</inkml:trace>
  <inkml:trace contextRef="#ctx0" brushRef="#br0" timeOffset="60267">21588 13547 8191,'-16'-34'0,"3"-17"4877,22-10-4877,-7 9 2841,11 16-2841,-12 18 1742,13 15-1742,5 3 6715,4 2-6715,5 6 209,-7-3-209,-9 1 0,-3 0 0,-9-1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6:15:19.37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3163 6472 24575,'43'0'0,"1"0"0,3 0 0,5-1 0,6 1 0,-8-1 0,4 1 0,3-1 0,2 0 0,0 0-1115,-1 1 1,1-1 0,2 1 0,0-1 0,1 0 0,-1 1 1114,1-1 0,1 1 0,-1-1 0,1 0 0,-1 1 0,-2-1 0,7 1 0,-1-1 0,-1 1 0,-2 0 0,-4-1 384,-1 1 0,-4 0 1,-2 0-1,-4 0-384,19 0 0,-10 0 1151,2 0-1151,-36-3 0,-17-2 0,-5 1 0,-1 0 0</inkml:trace>
  <inkml:trace contextRef="#ctx0" brushRef="#br0" timeOffset="2098">17651 6624 24575,'44'0'0,"1"0"0,8 0 0,-3 0 0,4 0 0,3 0-1271,-2 0 1,4 0 0,2 0 0,2 0 1270,-4 0 0,2 0 0,1 0 0,1 0 0,1 0-414,-7 0 0,1 0 1,1 0-1,0 0 1,1 0-1,0 0 414,3 0 0,0 0 0,1 0 0,0 0 0,0 0 0,-1 0 0,0 0 0,-1 0 0,1 0 0,-1 0 0,0 0 0,-1 0 0,-1 0 0,-2 0 0,1 0 0,-1 0 0,0 0 0,1 0-114,-2 0 1,0 0-1,-1 0 1,1 0-1,0 0 1,-1 0 113,10 0 0,0 1 0,0-1 0,-1 1 0,0 0 0,-3 1 0,0 1 0,0 0 0,-1 0 0,-1 1-252,-3 1 1,-1 0-1,0 1 1,-1 0 0,-1 1 251,8 2 0,-1 1 0,-1 1 0,-1-1 190,-4 1 1,-1 0 0,0 1 0,-1-2-191,-1 0 0,-1-1 0,0 0 0,-1-1 0,13 0 0,-1 0 0,-1-1 708,-2-2 0,0-1 0,-2-1-708,-4-1 0,0-1 0,-3-1 1280,14 1 0,-4-2-1280,-10 1 0,-4 0 1881,18 0-1881,-26 0 358,-15 0 0,-14 0 0,-4 0 0</inkml:trace>
  <inkml:trace contextRef="#ctx0" brushRef="#br0" timeOffset="95230">1986 6008 24575,'5'28'0,"5"8"0,5 7 0,2 0 0,-2-10 0,-4-10 0,-2-11 0,-1-7 0,7-4 0,38-29 0,-4-2 0,6-7 0,-16 9 0,2-2 0,3-2 0,0 0-584,8-7 0,0-1 0,2-2 0,0 1 584,-11 8 0,1 0 0,0 0 0,-1 0 0,0 1 0,7-6 0,0 1 0,-1 1 0,-3 3-20,3-3 1,-2 3-1,-4 2 20,6-3 0,-7 5 0,6-1 0,-27 17 0,-9 6 0,-7 2 2329,-3 1-2329,-2 1 16,-1 2 1,0-1-1,-1 2 1</inkml:trace>
  <inkml:trace contextRef="#ctx0" brushRef="#br0" timeOffset="97983">8580 7739 24575,'33'0'0,"2"0"0,7 0 0,5 0 0,5 0 0,5 0-1291,-1 0 0,4-1 1,2 1-1,2-1 1291,-5 0 0,3 0 0,1-1 0,1 0 0,0 0-321,-8-1 1,1 1-1,1-1 1,-1-1-1,1 1 1,-1-1 320,-1-1 0,-1 1 0,1-1 0,0 0 0,-1-1 0,-1 1 0,8-2 0,0 0 0,-1 0 0,0 0 0,-2 0 59,9-1 1,-1 0 0,-2 0 0,-1 0-60,-8 2 0,-1 0 0,-1 1 0,-2 0-131,11 0 0,-3 0 0,-2 1 131,-8 1 0,-2 1 0,-3 0 1035,12 0 0,-4 1-1035,-12 0 0,-3 0 2895,13 1-2895,-14 0 1684,-5 0-1684,-5 0 591,-5 0-591,-6-1 0,-7 0 0,-3 0 0,-4 0 0</inkml:trace>
  <inkml:trace contextRef="#ctx0" brushRef="#br0" timeOffset="100366">13464 7633 24575,'60'0'0,"1"0"0,-8 0 0,3 0 0,5 0 0,0 0 0,5 0 0,1 0 0,2 1-1222,-8 0 1,0 0 0,2 0 0,0 1 0,1 0 1221,-7 0 0,1 0 0,0 1 0,1-1 0,0 1 0,0 0 0,0 0 0,1 1 0,1-1 0,-1 1 0,0-1 0,-1 0 0,-3 1 0,0-1 0,0 1 0,-1-1 0,1 0 0,-1 0 0,9 0 0,0-1 0,-1 1 0,1-1 0,0-1 0,0 0 0,1-1 0,0 0 0,-1 0 0,-1-2 360,-5 1 0,0-2 0,-1 1 0,-1-1 0,-3-1-360,4 1 0,-1-1 0,-3 0 0,-4 0 0,24-3 0,-16 0 983,-27 0-983,-33 7 0,0 0 0,0 0 3323,42 0-3323,-8 0 0,6 0 0,6 0 0,6 0 0,2 0-257,12 0 1,3 0 0,2 0 256,-15 0 0,2 0 0,-1 0 0,1 0 0,-1 0 0,0 0 0,-1 0 0,-2 0 0,8 0 0,-1 0 0,-5 0 0,7 0 0,-7 0 0,-15 0 0,-5 0 0,5 0 0,-22 0 0,-8 0 0,-5 0 0,-2 0 0</inkml:trace>
  <inkml:trace contextRef="#ctx0" brushRef="#br0" timeOffset="106001">3500 9052 24575,'59'-4'0,"0"1"0,-7-2 0,4 0 0,4-1 0,-11 1 0,4 0 0,2-1 0,2 0 0,0 1-1232,6-1 1,2-1-1,1 1 1,0 0 0,1 0 1231,-9 2 0,1 0 0,0 0 0,0 0 0,-1 1 0,1 0 0,7-1 0,1 1 0,-1 1 0,-1-1 0,-1 1-40,-8 1 0,0 1 0,-2-1 0,-1 1 0,0 0 40,8 0 0,-2 0 0,0 0 0,-1 0 0,-4 0 0,-1 0 0,0 0 0,-2 0 458,13 0 1,-2 0-1,-2 0-458,-12 0 0,-2 0 0,-5 1 0,3-1 0,-9 1 0,-7 1 3034,-13-1-3034,14-1 0,10 0 0,10 0 0,7 0 0,6 0-340,-12 0 1,4 0 0,2 0 0,3 0 0,0 0 339,1 0 0,3-1 0,1 1 0,1-1 0,1 0 0,-1 1 0,-7-1 0,-1 1 0,1-1 0,1 0 0,0 1 0,1-1 0,1 0 0,-2 0 0,3 1 0,1-1 0,0 0 0,0-1 0,-1 1 0,-2 0 0,-2-1 0,4 0 0,-1 0 0,-3 0 0,0 0 0,-1-1 0,2 1 0,2 0 0,2-1 0,1 1 0,-3 0 0,-4-1 0,-7 1 0,5-2 0,-7 0 0,-4 1 0,5-1 0,-14 2 0,-24 2 0,-14 2 0,10-2 0,52 0 0,-18-1 0,7 1 0,5-1-60,-4 0 1,4-1 0,4 1 0,3 0 0,0-1 59,-6 0 0,1 0 0,2 0 0,2 0 0,0 0 0,1-1 0,0 1-572,-1-1 1,2 1-1,-1-1 1,2 0-1,0 0 1,1 0-1,0-1 1,0 1 571,-3 0 0,0-1 0,2 1 0,-1-1 0,1 0 0,-1 0 0,0 0 0,0 0 0,-2 0 0,3 0 0,0 0 0,-1 0 0,0-1 0,0 1 0,-3 0 0,0-1 0,-2 1-120,5 0 1,-1-1 0,-1 1 0,-2 0 0,-4 0 0,-3 0 119,21-2 0,-7 1 0,-12 0 0,1 2 0,-27 3 0,7-2 0,7-1 0,1-1 0,4 0 0,3-1 285,0 0 1,3-1 0,3 0 0,0-1-286,-1 0 0,1 0 0,2 0 0,0-1 0,0 1 0,0-1 0,2 0 0,-1 1 0,0-1 0,0 1 0,10-2 0,0 0 0,-1 1 0,-3 0 1090,-9 2 1,-2 0 0,-3 0 0,-2 1-1091,17-2 0,-7 2 533,-17 2 0,-6 0-533,2 1 0,-15 2 0,0 0 2209,0 0-2209,-1 0 111,-3 0 1,-10 0-1,-2 0 1</inkml:trace>
  <inkml:trace contextRef="#ctx0" brushRef="#br0" timeOffset="108432">18556 8835 24575,'25'0'0,"9"0"0,10 0 0,-1 0 0,6 0 0,6 0 0,2 0-1602,-1 0 0,3 0 0,4 0 1,2 0-1,3 0 0,0 0 1602,-13 0 0,3 0 0,1 0 0,1 0 0,1 0 0,0 0 0,1 0 0,0 0 0,-1 0 0,3 0 0,0 0 0,1 0 0,0 0 0,1 0 0,-1 0 0,0 0 0,0 0 0,-1 0 0,-2 0 0,0 0 0,1 0 0,-1 0 0,0 0 0,-1 0 0,0 0 0,-1 0 0,-1 0 0,10 0 0,-1 0 0,0 0 0,-2 0 0,0 0 0,-2 0 0,0 0-115,1 0 0,-1 0 0,-1 0 0,-1 0 1,1 0-1,0 0 115,2 1 0,1-1 0,-1 0 0,1 0 0,-1 0 0,-1-1 0,-2 1 0,-1-1 0,1 0 0,-2 0 0,0 0 0,-2-1 0,5 0 0,-1-1 0,-1 1 0,-1-1 0,-4 0 408,2 0 0,-2-1 0,-3 0 1,-3 1-409,-2-2 0,-4 1 0,1 0 0,4 1 0,1 0 0,5 1-499,-5 0 1,3 1-1,3 0 1,3-1-1,1 1 499,-2-1 0,2 0 0,2-1 0,2 1 0,1 0 0,1-1 0,0 1 9,-3 0 0,2 0 1,1 0-1,0-1 1,1 1-1,0 0 1,-1 0-1,0 0-9,0 0 0,0 0 0,0-1 0,0 1 0,0 0 0,-2 0 0,0 0 0,-2 0 0,-1 0 0,0 0 0,-1 0 0,-1 1 0,-2-1 0,-3 0 0,-2 1 521,14 0 1,-4-1-1,-5 1 1,-6 0-522,10-1 0,-14 1 302,-22 1-302,-22 0 3151,13 0-3151,42 0 0,-7 0 0,6 0 0,-7-2 0,4 0 0,1 0 0,8 0 0,3-1 0,-2 1 1621,-3 0 0,-1-1 0,-2 1-1621,-8 0 0,-2 0 0,-3 0 70,4 2 0,-7 0-70,5 0 0,-26 0 0,-9 0 0,-6 0 0,-3 0 0,-1 0 0,-1 0 0</inkml:trace>
  <inkml:trace contextRef="#ctx0" brushRef="#br0" timeOffset="125913">12644 10283 24575,'59'0'0,"0"0"0,-8 0 0,3 0 0,-7 0 0,7 0 0,2 0 0,-2 0-987,12 0 1,-1 0-1,1 0 987,-14 0 0,1 0 0,1 0 0,0 0 0,3 0 0,1-1 0,0 0 0,0 0 0,-3 0 0,-1-1 0,1 0 0,-1 0 0,-1 0 0,0 0 0,0-1 0,-1 1 0,0-1 0,-1 1 0,0-1 0,-1 1 0,12 0 0,0 0 0,-3 1 312,-9 0 0,-2 0 0,-4 1-312,1 0 0,-5 0 486,21 0-486,-19-4 0,6-3 0,-3 1 0,6-1 0,4 0 0,3-1-742,1 0 1,3 0 0,3 0 0,2-1-1,1 0 742,-13 2 0,2 0 0,2-1 0,0 1 0,0 0 0,1 0 0,0 0 0,2 1 0,2 0 0,0 0 0,-1 1 0,1 0 0,0 0 0,-2 0 0,-3 1 0,0 1 0,-1 0 0,0 0 0,-1 0 0,0 1 0,-1 0 0,5-1 0,-1 2 0,0-1 0,-2 1 0,0 0 0,-2 0-69,3 1 1,-1 0 0,-1 0 0,-1 0 0,-2 0 68,7 0 0,-3 0 0,0 0 0,-1 0-219,-5 0 0,-1 0 0,-1 0 0,0 0 219,14 0 0,-1 0 0,-2 0 0,-4 0 0,-2 0 0,-2 0 0,15 0 0,-5 0 0,-13 0 0,-4 0 1705,-12 0 0,-1 0-1705,16 0 1847,-5 0-1847,-6 0 1205,-6 0-1205,-7 0 0,-9 0 0,-5 1 0,-6 0 0,-2 0 0</inkml:trace>
  <inkml:trace contextRef="#ctx0" brushRef="#br0" timeOffset="130035">21615 10320 24575,'46'0'0,"9"0"0,15 0 0,-20-1 0,5 0 0,5 1 0,4-1 0,1 0-1229,-10 0 0,2 0 0,2 0 0,2 0 1,2 0-1,1 0 0,0-1 0,1 1 1097,-5-1 1,1 1 0,2-1 0,0 1 0,1-1 0,1 0 0,-1 0 0,1 0 0,0 0 0,0 0 131,-4 0 0,0 1 0,0-1 0,1 0 0,0 0 0,0 0 0,0 0 0,-1 0 0,0 0 0,0 0 0,-1 0 0,3 0 0,-1 0 0,0-1 0,-1 1 0,0 0 0,0 0 0,0 0 0,0 0 0,0 0 0,1 0 279,1 0 1,2 0-1,1 1 1,-1-1-1,1 0 1,-1 1-1,-3-1 1,-1 1-1,-4 0 1,-3-1-280,15 1 0,-6-1 0,-3 0 0,-1 1 0,1 0 0,6 0 0,6 0 0,-3 0 0,-11 1 0,-22 0 1696,-19 0-1696,-19 0 0,19 0 0,12-1 0,9 1 0,7-2 0,8 0 0,5-1 564,-7 1 1,4 0-1,3-1 1,2 1-1,2 0-564,-1 0 0,2 0 0,2 0 0,1 0 0,1 0 0,1 1 0,-5-1 0,1 1 0,2-1 0,0 1 0,-1-1 0,0 1 0,-2 0 0,5 1 0,-1-1 0,0 1 0,-2-1 0,-3 1 0,-2 0-117,9 0 1,-3 0-1,-4 0 1,-4 0 116,-6 0 0,-4 0 0,-5 0 0,-5 0 0,-1 0 0,18-1 0,6-1 0,-5 0 0,4 0 0,3 0-318,-10 0 1,3-1 0,0 1 0,-1-1 317,0 1 0,-1-1 0,0 1 0,-1 0 0,12-1 0,-2 1 0,-3 1 1143,-10-1 0,-2 2 1,-4-1-1144,8 1 0,-4 0 264,-8 0 1,-3 1-265,16 1 0,-12 3 0,-10 0 1605,-8 0-1605,-8-3 0,-5-2 0,-4 0 0,-2 0 0,-1 0 0,-2 2 0,2-1 0,-3 0 0,2 1 0</inkml:trace>
  <inkml:trace contextRef="#ctx0" brushRef="#br0" timeOffset="135248">29384 9113 24575,'-29'0'0,"-8"0"0,-13 0 0,-4 0 0,4 0 0,8 4 0,4 4 0,3 6 0,1 2 0,6 0 0,8-3 0,3-1 0,-2 3 0,-4 4 0,-2 2 0,6-1 0,6-5 0,8-5 0,-1 1 0,-3 3 0,-4 5 0,-2 4 0,0-1 0,3 1 0,3 2 0,-1 3 0,4 6 0,0 2 0,2-3 0,2-3 0,1 5 0,3-3 0,11 23 0,10 4 0,-7-26 0,1-1 0,2 1 0,0-3 0,13 20 0,-5-11 0,-4-6 0,-1-3 0,1-3 0,4 0 0,7-1 0,6-1 0,8 0 0,4-3 0,4-6 0,2-6 0,-2-7 0,-2-3 0,-3-3 0,0-7 0,1-12 0,-23 5 0,-1-3 0,2-4 0,-1-2 0,0-1 0,0-1 0,-2-1 0,-1 0 0,-3 2 0,-2 0 0,13-21 0,-7-2 0,-6-1 0,-12 18 0,0-2 0,-1-3 0,-2-1 0,-1-6 0,-1-2 0,-2-4 0,0-1 0,-3 0 0,-2 1 0,-3-2 0,-3 0 0,-3 5 0,-3 2 0,-3 3 0,-2 3 0,-1 5 0,-1 3 0,1 4 0,-2 3 0,-19-15 0,-2 10 0,2 7 0,3 9 0,1 5 0,4 6 0,1 2 0,0 1 0,4 0 0,3 0 0,-1 2 0,2 4 0,-8 6 0,-13 7 0,-7 5 0,-2 4 0,7-2 0,17-4 0,14-7 0,10-6 0,6-3 0,1-1 0,0 5 0,-4 11 0,-2 17 0,0 16 0,0 6 0,5-8 0,1-13 0,0-17 0,0-13 0,0-5 0</inkml:trace>
  <inkml:trace contextRef="#ctx0" brushRef="#br0" timeOffset="139481">29454 10765 24575,'0'31'0,"0"33"0,0-8 0,0 6 0,0-9 0,0 4 0,0 1-810,0 7 1,0 2 0,0-1 809,0 0 0,0-1 0,0-1 0,0-5 0,0 0 0,0-2 258,1-8 1,0-2-1,0-1-258,2 8 0,1-4 200,1-12 0,6-6-200,28 3 0,-2-26 0,8-9 0,17-7 0,6-6-366,-13 0 0,3-2 0,0-1 366,2-2 0,-1-1 0,0 1 0,-4-1 0,-1 1 0,-1 1 393,-9 5 1,0 0 0,-3 3-394,6-2 0,-4 3 0,19-1 0,-28 7 0,-15-1 0,-8 2 0,-5 0 0,-4-1 0</inkml:trace>
  <inkml:trace contextRef="#ctx0" brushRef="#br0" timeOffset="140882">29183 11032 24575,'29'-27'0,"16"-13"0,-15 13 0,2-1 0,6-8 0,0 0 0,-2 1 0,-2 2 0,-4 3 0,-4 2 0,12-14 0,-19 22 0,-9 10 0,-1 3 0,2 1 0,2-1 0,0 2 0,-5 3 0,-3 6 0,-4 5 0,1 6 0,2 5 0,5 2 0,3-2 0,1-2 0,0-5 0,-1-4 0,-3-4 0,-3-3 0,-3 0 0,0-1 0,-2 0 0,1 0 0</inkml:trace>
  <inkml:trace contextRef="#ctx0" brushRef="#br0" timeOffset="146816">30560 8289 24575,'-33'30'0,"6"-5"0,-3 3 0,-11 11 0,-2 2 0,10-10 0,-1 1 0,0-1 0,-14 13 0,1-1 0,5-5 0,1-1 0,4-6 0,3-2 0,4-5 0,2-1 0,-16 11 0,10-11 0,9-5 0,6-4 0,5-3 0,5-4 0,13-8 0,27-10 0,4 1 0,8-1 0,18-3 0,5 0-219,-16 5 1,2 0 0,0 1 218,0 0 0,0 2 0,-1 0 0,14-1 0,-3 2 0,-15 2 0,-3 1 0,18 0 0,-27 1 0,-18 1 0,-18-1 0,-23-11 655,-26-12-655,14 5 0,-2-3 0,-5-3 0,-1-2 0,-1 0 0,0 0 0,0 0 0,1 2 0,1 2 0,1 1 0,2 2 0,0 2 0,2 2 0,1 2 0,4 3 0,2 0 0,-17-3 0,15 5 0,16 3 0,10 2 0,5 0 0,1 1 0,1 0 0,1 0 0,1 1 0,2 1 0,7 8 0,12 21 0,14 23 0,-10-14 0,1 2 0,3 6 0,0 1 0,-1 1 0,1 0 0,-3 1 0,0 0 0,-4-1 0,-1-1 0,-1-2 0,-2-2 0,-2-5 0,-1-3 0,11 19 0,-8-19 0,-7-13 0,-5-9 0,-2-7 0,-2-2 0,1-3 0,0 0 0,-1-1 0,1-4 0,-1-9 0,3-23 0,-1 4 0,0-5 0,2-9 0,0-3 0,2-7 0,0-1 0,-1 4 0,-1 3 0,-1 10 0,-2 3 0,2-13 0,-3 24 0,-1 10 0,4-3 0,2-6 0,2-5 0,-3 3 0,-3 6 0,-3 5 0,-2 0 0,1-1 0,2-3 0,0 4 0,1 5 0,-1 3 0,-1 4-1696,-3 2 0,0 0 0,0 3 0</inkml:trace>
  <inkml:trace contextRef="#ctx0" brushRef="#br0" timeOffset="156532">11216 11228 24575,'49'0'0,"0"0"0,-7 0 0,2 0 0,5 0 0,4 0 0,5 0 0,3 0 0,1 0-1182,-5 0 0,1-1 0,2 1 0,1 0 0,1 1 1182,-7-1 0,1 1 0,0-1 0,1 1 0,1 1 0,-1-1 0,3 1 0,1 0 0,0 0 0,0 1 0,0 0 0,0 0 0,-3 0 0,1 1 0,-1 0 0,0 1 0,0-1 0,0 0 0,2 1 0,1 0 0,-1-1 0,0 1 0,-1 0 0,-2-1 0,3 1 0,-1-1 0,-1 1 0,-2-1 0,-2-1 314,0 1 1,-2-1 0,-3 0-1,-1-1-314,1-1 0,-2 0 0,-1 0 0,16-1 0,3 0-264,-3-1 0,5 1 0,3 1 264,-18-1 0,1 1 0,1 1 0,2-1 0,0 0-482,6 1 1,1-1-1,1 1 1,1-1-1,0 1 482,-9-1 0,2 0 0,0 0 0,-1 1 0,1-1 0,-2 0 0,7 0 0,0 1 0,-2-1 0,-1 0 0,-2 0 559,0-1 1,-2 1-1,-3-1 1,-4 0-560,17 1 0,-15 1 346,-21 2-346,-30 0 1867,-1-1-1867,-1-2 3256,-1 0-3256,30-4 0,35-4 0,-17 2 0,7 0 0,3 0-643,-1 1 1,2 0 0,3 0-1,2 0 643,-2 0 0,2 1 0,1 0 0,2 0 0,0 0-524,-5 1 0,0 0 0,2 0 1,0 0-1,0 0 0,0 0 524,0 0 0,1-1 0,0 1 0,-1-1 0,-2 1 0,-5 0 0,4 0 0,-3 0 0,-4 0 0,-2 0 0,2-1 0,0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6:18:04.77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3625 6335 24575,'50'0'0,"-1"-1"0,12-1 0,6 1 0,-17 0 0,4 0 0,2 1 0,3-1 0,2 0 0,2 1-1229,-3-1 0,2 0 0,1 1 0,3-1 1,1 1-1,0-1 0,2 1 0,-1-1 1099,-6 1 0,1-1 0,1 1 1,1-1-1,0 1 0,1-1 1,-1 1-1,1 0 0,-1 0 1,0 0 129,0 0 0,0 0 0,0 0 0,0 0 0,0 0 0,0 0 0,-1 1 0,0-1 0,0 1 0,0-1 0,3 1 0,-1 0 0,1 0 0,-1 0 0,-1 0 0,1 1 0,-1-1 0,-1 0 0,0 0 349,4 1 0,-1-1 0,1 0 0,-1 1 0,-2-1 0,0 1 0,-2-1 0,-2 1-349,4 0 0,-1-1 0,-1 1 0,-3 0 0,-2 0 0,-4 0 0,8-1 0,-2 1 0,-6 0 0,-5-1 847,18-1 1,-31 0-848,-42 0 0,32 0 0,7 0 0,9 0 0,6 1 0,6 1 0,6 1 384,-5-1 1,4 1 0,5 0 0,2 0 0,1 1-385,-6-1 0,2 0 0,2 1 0,2 0 0,0 0 0,2-1 0,-1 1-485,-10-1 1,1 0 0,0 1 0,2-1 0,-1 0-1,1 0 1,0 1 0,-1-1 0,1-1 484,0 1 0,1 0 0,0-1 0,0 1 0,-1-1 0,1 0 0,-1 0 0,-1 0 0,-2 0 0,10 1 0,-2-1 0,0 0 0,-1 0 0,-1 0 0,-2 0 0,-1-1-256,9 1 0,-2-1 0,-2 1 0,-1-1 0,-2 1 256,4 1 0,-1-1 0,-3 1 0,-3 0-108,5 1 1,-3 0 0,-2 0 107,-10-1 0,-1-1 0,-2 1 1467,11 0 0,-3-1-1467,-15-2 0,-2 0 4867,14 0-4867,-20 0 2226,-16 0-2226,-8-1 650,-4-3-650,-3-1 0,-1 0 0,0 1 0</inkml:trace>
  <inkml:trace contextRef="#ctx0" brushRef="#br0" timeOffset="5497">12418 4668 24575,'0'-11'0,"0"5"0,0 1 0</inkml:trace>
  <inkml:trace contextRef="#ctx0" brushRef="#br0" timeOffset="5948">12594 4528 24575,'-8'16'0,"-3"-1"0,10-4 0,-4 13 0,5 4 0,0-1 0,5-2 0,-4-15 0,30 5 0,-6-2 0,31-3 0,-5-13 0,-7-13 0,-15-1 0,-19-7 0,-10 8 0,-8-30 0,-5 15 0,-8-12 0,3 28 0,-3 10 0,9 5 0,-3 5 0,9-4 0,1 4 0</inkml:trace>
  <inkml:trace contextRef="#ctx0" brushRef="#br0" timeOffset="6265">12976 4566 24575,'0'46'0,"4"-7"0,2-23 0,5-7 0,0-4 0,13-4 0,3-9 0,1-4 0,-8-20 0,-14 14 0,-6-6 0,-17 14 0,1-6 0,-8 9 0,2-2 0,15 9 0,-2 0 0</inkml:trace>
  <inkml:trace contextRef="#ctx0" brushRef="#br0" timeOffset="6480">13219 4508 10688,'6'32'0,"-2"-3"5027,-4 20-5027,0-17 2416,0-2-2416,0-10 1390,5-4-1390,1 4 0,0-13 0,-1 2 0</inkml:trace>
  <inkml:trace contextRef="#ctx0" brushRef="#br0" timeOffset="6798">12747 4964 24575,'40'0'0,"1"0"0,13 0 0,2 0 0,-2-6 0,1 0-1693,8 5 1,-2-1 1692,-15-3 0,0-2 0,13 1 0,-2 1 0,-14 4 0,-2-1 0,0-7 0,-5 1 0,-9 7 0,-22-4 0</inkml:trace>
  <inkml:trace contextRef="#ctx0" brushRef="#br0" timeOffset="7002">12912 5120 11037,'12'0'0,"5"0"2490,19 1 1,8-2-2491,2-3 0,5-3 0,-2 3 0,5 0 0,-2-2 137,-7-3 0,-1-2 0,-2 2 1,7 1-1,-6 1 0,2-8 0</inkml:trace>
  <inkml:trace contextRef="#ctx0" brushRef="#br0" timeOffset="9498">19504 6012 24575,'3'0'0,"21"-8"0,20 0 0,9 1 0,-4 2 0,5-1-1392,-2-1 0,7-1 1,3-1-1,-2 1 1392,-2 2 0,0 0 0,1 0 0,2-1 0,-4 0 0,2 0 0,1-1 0,0 0 0,-1 1 0,-3 2 0,1 0 0,-2 1 0,-1 0 0,-3-1 0,12-3 0,-4-1 0,-3 2 0,14 6 0,-9-1 1663,-5-9-1663,-13 11 225,-57 15 0,19-11 0,-39 11 0</inkml:trace>
  <inkml:trace contextRef="#ctx0" brushRef="#br0" timeOffset="9816">19967 6255 8191,'11'9'0,"13"3"5038,32 0-5038,-15-8 0,6-1 0,3 0 0,11-3 0,2 0 0,2 0 271,-16 0 0,0 0 1,1 0-1,4 0-271,3-2 0,3-1 0,2-1 0,-1 1 0,-2 1 0,0 1 0,-2 1 0,0 0 0,2-2 0,-5-2 0,3-2 0,0 0 0,-2 0 0,-3 2 0,11 2 0,-4 2 0,-5-1 0,4-6 0,-11 2 1940,-15 5-1940,-27 0 0,-1 0 0,-9 0 0</inkml:trace>
  <inkml:trace contextRef="#ctx0" brushRef="#br0" timeOffset="17864">15558 11027 8191,'-5'-6'0,"9"1"0,-8 5 0,9 0 0</inkml:trace>
  <inkml:trace contextRef="#ctx0" brushRef="#br0" timeOffset="18215">15747 10914 24575,'-6'24'0,"-5"4"0,10 21 0,-6-15 0,7-1 0,5-23 0,7 4 0,22-12 0,5-12 0,10-12 0,-23-6 0,-8 4 0,-18 9 0,-18-10 0,0 6 0,-13-5 0,10 16 0,10 4 0,6 4 0</inkml:trace>
  <inkml:trace contextRef="#ctx0" brushRef="#br0" timeOffset="18515">16041 10954 24575,'0'31'0,"0"-9"0,0-2 0,4-9 0,24-5 0,12-16 0,19-9 0,-23-4 0,-5 2 0,-30 6 0,-6-2 0,-7 6 0,-5 1 0,6 5 0,6 4 0,5-4 0</inkml:trace>
  <inkml:trace contextRef="#ctx0" brushRef="#br0" timeOffset="18698">16320 10836 10064,'11'0'0,"1"18"5088,-6 21-5088,2-5 0,-1 2 0,-5 17 0,6 2 2522,-8-39-2522,5-6 1469,-4 0-1469,9-9 0,-9 4 0,4-5 0</inkml:trace>
  <inkml:trace contextRef="#ctx0" brushRef="#br0" timeOffset="19264">16918 10930 24575,'-2'5'0,"-1"-5"0,-8 14 0,0-13 0,1 4 0,13-21 0,4 13 0,14-8 0,-9 17 0,3 9 0,-13 9 0,4 6 0,-6 9 0,-5-13 0,-9 5 0,1-19 0,-1-3 0,9-5 0,5-9 0</inkml:trace>
  <inkml:trace contextRef="#ctx0" brushRef="#br0" timeOffset="19549">18275 10856 24575,'-12'0'0,"3"0"0</inkml:trace>
  <inkml:trace contextRef="#ctx0" brushRef="#br0" timeOffset="19865">18387 10810 24575,'-6'21'0,"5"-4"0,4 4 0,16-1 0,13-6 0,8-1 0,-12-23 0,-4 3 0,-18-13 0,-1 4 0,-31-11 0,5 10 0,-13 1 0,14 11 0,14 5 0,1 0 0</inkml:trace>
  <inkml:trace contextRef="#ctx0" brushRef="#br0" timeOffset="20136">18760 10766 24575,'0'16'0,"0"0"0,0 10 0,0 13 0,0-5 0,0 0 0,0-14 0,0-9 0,0-5 0,0-1 0</inkml:trace>
  <inkml:trace contextRef="#ctx0" brushRef="#br0" timeOffset="20532">19369 11049 8191,'-16'5'0,"15"-9"5063,8 8-5063,10-9 2818,-7 10-2818,0 10 1719,-9 11-1719,3-3 6784,-4 2-6784,-4-15 0,-2-4 0,0-1 0,1-5 0</inkml:trace>
  <inkml:trace contextRef="#ctx0" brushRef="#br0" timeOffset="20848">19995 10840 24575,'0'-6'0,"0"1"0</inkml:trace>
  <inkml:trace contextRef="#ctx0" brushRef="#br0" timeOffset="21065">20320 10657 24575,'0'23'0,"0"11"0,0 14 0,0 17 0,0-6 0,0-8 0,0-18 0,0-22 0,0-7 0</inkml:trace>
  <inkml:trace contextRef="#ctx0" brushRef="#br0" timeOffset="22113">15999 12722 24575,'6'10'0,"-1"22"0,-5 6 0,0 13 0,0-7 0,0-17 0,0-12 0,0-10 0</inkml:trace>
  <inkml:trace contextRef="#ctx0" brushRef="#br0" timeOffset="22431">16528 13065 8564,'0'11'0,"0"4"5098,-5 1-5098,-10 0 2762,-3-6-2762,-7 1 1668,8-9-1668,7 13 6483,5-4-6483,0 6 0,4-7 0,-4-5 0</inkml:trace>
  <inkml:trace contextRef="#ctx0" brushRef="#br0" timeOffset="22881">17288 12788 24575,'12'9'0,"-6"3"0,6 25 0,-4 5 0,0 8 0,-2-3 0,-6-9 0,0-8 0,0-5 0,0-10 0,0-9 0,0-2 0</inkml:trace>
  <inkml:trace contextRef="#ctx0" brushRef="#br0" timeOffset="23149">17526 13056 24575,'35'0'0,"-1"0"0,17-9 0,-22-2 0,-18-10 0,-28 10 0,3-4 0,-14 13 0,12-4 0,1 6 0,9 0 0,1 0 0</inkml:trace>
  <inkml:trace contextRef="#ctx0" brushRef="#br0" timeOffset="23365">18146 13067 24575,'7'48'0,"0"-2"0,1-9 0,-2-4 0,-6-26 0,0 2 0</inkml:trace>
  <inkml:trace contextRef="#ctx0" brushRef="#br0" timeOffset="23699">18796 12738 24575,'0'57'0,"0"-3"0,0-23 0,-7-1 0,6-14 0,-5-1 0,11-9 0,-4-1 0,3-5 0</inkml:trace>
  <inkml:trace contextRef="#ctx0" brushRef="#br0" timeOffset="24265">18953 12871 9061,'0'11'0,"10"0"5119,1-5-5119,6-1 2686,-2-5-2686,4-13 1600,-12 1-1600,6-13 6109,-18 13-6109,4-2 0,22 13 0,4-4 0,15 5 0,-15 0 0,-5 6 0,-9 5 0,0 6 0,-2-1 0,9-5 0,1-7 0,10-4 0,-8-6 0,-9 0 0,-3-11 0,-14 10 0,4-7 0,5 13 0,12-4 0,6 5 0,-6 0 0,-7 0 0</inkml:trace>
  <inkml:trace contextRef="#ctx0" brushRef="#br0" timeOffset="24948">19815 12898 24575,'0'15'0,"0"2"0,0 5 0,0-6 0,-5 0 0,4-1 0,-9-3 0,9-2 0,-4-5 0</inkml:trace>
  <inkml:trace contextRef="#ctx0" brushRef="#br0" timeOffset="26398">20413 12624 24575,'5'1'0,"1"-2"0,0-5 0,-1 1 0</inkml:trace>
  <inkml:trace contextRef="#ctx0" brushRef="#br0" timeOffset="26634">20578 12578 24575,'0'10'0,"0"1"0,0 4 0,6 10 0,8 7 0,0-5 0,-9 1 0,-8-21 0,-17 2 0,13-9 0,-2 0 0</inkml:trace>
  <inkml:trace contextRef="#ctx0" brushRef="#br0" timeOffset="26781">20921 12501 8191,'41'-13'0,"19"2"1238,-10-9 1,-4 10 0,-37 5-1</inkml:trace>
  <inkml:trace contextRef="#ctx0" brushRef="#br0" timeOffset="28115">15411 10634 24575,'-36'0'0,"3"6"0,-2 0 0,8 2 0,6-4 0,11 1 0,0-4 0,9 9 0,-4-4 0,5 9 0,6 2 0,-4 29 0,4 13 0,-5 1 0,-2 6-1954,-5-2 0,1-1 1954,4 4 0,-1-3 0,-8-16 0,0-5 0,8 10 0,-6-17 0,8-11 0,0-5 0,0-10 0,5-4 3908,1-1-3908,18-5 0,27 0 0,-9 0 0,2 0 0,-4 1 0,1-2 0,10-2 0,-4-2 0,3-6 0,-11 0 0,-22 3 0</inkml:trace>
  <inkml:trace contextRef="#ctx0" brushRef="#br0" timeOffset="29213">20795 10369 8191,'11'0'0,"21"0"4991,6-7-4991,3 6 2827,-8-5-2827,-18 6 1728,-9 9-1728,-1 27 0,-16 14 0,10-9 0,0 1 0,-11-1 0,1 2 0,8 22 0,3 2 0,-6-15 0,0-1 0,6 5 0,0-6 6757,-4-5-6757,-2-26 81,-5-18-81,-4 4 0,-27-22 0,-9-5 0,8 1 0,9 4 0</inkml:trace>
  <inkml:trace contextRef="#ctx0" brushRef="#br0" timeOffset="30347">16018 12506 24575,'-21'0'0,"-5"0"0,-5 0 0,-5 0 0,-3 0 0,-7 0 0,-12 0 0,11 0 0,0 0 0,31 4 0,2-2 0,13 12 0,-4 14 0,5 21 0,0 11 0,-7-5 0,-2 4 0,-1-6 0,-1 2 0,0-7 0,-2 3 0,0-2 0,-3 13 0,2-3 0,4-15 0,1-3 0,-1 1 0,1-4 0,7 2 0,3 8 0,21-17 0,1-16 0,8 6 0,-10-19 0,9 4 0,1-6 0,6-7 0,-7-11 0,-14 8 0,-7-7 0</inkml:trace>
  <inkml:trace contextRef="#ctx0" brushRef="#br0" timeOffset="31414">21121 12226 24575,'9'-6'0,"2"1"0,17 5 0,20 0 0,3 0 0,-5 0 0,-14 0 0,-26 10 0,-2 26 0,-7 4 0,-4 11 0,0-3 0,-2 7 0,0 2 0,1-3-369,1 4 1,2-2 0,-1 2 368,-2-7 0,-1 2 0,0-2 0,4-8 0,5-5 0,0-8 0,-5-7 0,-1-19 0,-5-4 0,-9-4 0,-10-16 1105,-8 4-1105,-1-17 0,8 23 0,-1-11 0,19 19 0,-4-7 0</inkml:trace>
  <inkml:trace contextRef="#ctx0" brushRef="#br0" timeOffset="32714">14987 10044 8191,'-37'-30'0,"-3"11"2222,-8 19 1,-10 9-2223,11 0 0,-3 3 0,-1 2 0,-8 6 0,0 3 0,1 0 339,5-3 1,2 0 0,3 3-340,-9 16 0,9 3 0,19-9 0,7 5 329,6 7 0,3 6 0,2 3-329,4-6 0,1 2 0,2 2 0,1 3 0,2 3 0,1 5 0,2 1 0,1 2 0,1-1 0,0-7 0,1 1 0,1 1 0,0-1 0,0-1 0,-1-1 0,0 4 0,0-2 0,0 0 0,1-2 0,0-1 0,4 9 0,2-2 0,-1-2 0,-4-6 1,-3 11 1,-5-4-2,-3 5 0,-7-2 0,-6-13 0,-7-2 0,-4-10 0,-6-1 0,-1-4 175,-8 2 1,-4-8-176,-12-5 0,-1-7 0,10-9 0,-2-4 0,8-2 0,-2-1 0,2-4 526,-8-8 1,4-6-527,-4-2 0,12-11 2961,33-25 0,21-3-2961,10 20 0,10 5 0,2 5 0,6 3 0,1 12 0,4 18 0,1 13 0,-5 10-1182,0 15 0,-5 11 1,-5 3 1181,-5 0 0,-4 2 0,-4 4 0,-8-4 0,-3 5 0,-3 0 0,-1-3 0,-3-8 0,-2-1 0,-2 0 0,2 1 0,0 6 0,0 3 0,0 0 0,0-4 0,0 9 0,0-3 0,0-2 0,-1-7 0,1-2 0,1-6 764,2-3 1,0-9-765,-2-11 0,15-9 0,12-9 0,14-3 0,6-2 0,-6 0 0,1-2-365,21-4 1,4-2 364,-20 3 0,1-1 0,-3-1 0,2 0 0,0-3 0,12-5 0,-5 2 0,-16 8 1101,-12-25 1,-17 26 0,-5-11 0</inkml:trace>
  <inkml:trace contextRef="#ctx0" brushRef="#br0" timeOffset="51497">12719 10635 24575,'5'-6'0,"5"1"0,16 27 0,16 16 0,-17-7 0,-1 5 0,-7-4 0,-1 2 0,3 12 0,-5 1 0,-11-7 0,-3-1 0,3-1 0,-2-2 0,-12 16 0,-7-31 0,2-18 0,6-40 0,11-15 0,6-9 0,-1 17 0,1-3 0,3-1-1163,2-11 1,2-3 0,3 3 1162,0 11 0,3 2 0,1 1 0,2-1 0,2 1 0,-1 4 0,0 2 0,-1 5 0,-1-1 0,-5 8 0,-11 16 0,-6 6 0</inkml:trace>
  <inkml:trace contextRef="#ctx0" brushRef="#br0" timeOffset="52331">12927 13326 8191,'-66'0'0,"28"7"0,0 6 2531,2 8 1,3 8-2532,0 16 0,4 7 0,1-1 0,7 0 0,13-3 0,6-3 0,0 11 2818,21-31-2818,23-6 1719,10-2-1719,-18-11 0,1-2 0,11-4 0,-18-3 0,-22-6 0</inkml:trace>
  <inkml:trace contextRef="#ctx0" brushRef="#br0" timeOffset="53464">12537 15368 8191,'0'28'0,"1"10"0,-2 9 1327,-2-2 0,-2 3 1,2 3-1328,1 5 0,2 2 0,-1-3 0,-5 9 0,0-5 0,6-16 0,0-7 2936,0-12-2936,0-23 1848,9-16-1848,4-23 0,4-11 0,7-4 0,1-3 2123,-5 14 1,-1-1 0,0 2-2124,7-7 0,-8 10 311,-16 17 1,-2 20 0,-20 16 0</inkml:trace>
  <inkml:trace contextRef="#ctx0" brushRef="#br0" timeOffset="53664">12496 15914 24575,'30'33'0,"14"-4"0,-6-23 0,22-12 0,-26-3 0,8-18 0,-30 18 0,1-4 0</inkml:trace>
  <inkml:trace contextRef="#ctx0" brushRef="#br0" timeOffset="53881">13147 15172 24575,'-5'48'0,"0"1"0,-2 14 0,-1 4 0,4-22 0,0 1 0,0 0-1522,-1 4 0,1 1 0,1-2 1522,2 6 0,2 0 0,2-8 0,2 2 0,-1-3-31,-3 3 0,1-3 31,6 4 0,-4-8 262,-13-14 0,7-23 0,-7-5 0</inkml:trace>
  <inkml:trace contextRef="#ctx0" brushRef="#br0" timeOffset="54032">12834 15865 24575,'9'-11'0,"23"-20"0,-1 16 0,5 0 0,6-8 0,0 0 0,-6 4 0,-3 2 0,11-3 0,-35 14 0</inkml:trace>
  <inkml:trace contextRef="#ctx0" brushRef="#br0" timeOffset="54564">13956 15193 24575,'-56'4'0,"0"0"0,15-5 0,3 5 0,1 12 0,7 3 0,10 2 0,6 8 0,5 6 0,13 0 0,5 2 0,-3 18 0,1 1-528,2-15 1,2-2 527,8 2 0,-3-4 0,-12 4 129,-2-7 0,-4 3-129,-15-1 0,-5 0 0,-5 5 0,-2-1 0,-2-6 0,0-5 0,-15 2 0,20-14 0,11-7 0,9 11 0,1 26 0,20-5 0,-2 14 0,12-15 797,-3-6-797,-2-10 0,3-10 0,18-31 0,-4-9 0,-3-1 0,-14 6 0</inkml:trace>
  <inkml:trace contextRef="#ctx0" brushRef="#br0" timeOffset="55298">15607 15174 24575,'21'20'0,"14"24"0,-15 18 0,-2-17 0,-2 2 0,-8-2 0,-4-2 0,0 22 0,-6-31 0,-9-24 0,5-5 0,-4-10 0,-5-23 0,8-8 0,-1-29 0,17 7 0,9-1 0,8 16 0,-1 17 0,1 2 0,13-8 0,7 1 0,-25 19 0,-12 12 0</inkml:trace>
  <inkml:trace contextRef="#ctx0" brushRef="#br0" timeOffset="55600">16283 14726 24575,'-33'15'0,"10"1"0,17 20 0,5 12 0,2 9 0,-1-5 0,0 5 0,0 3-1419,0-4 1,0 3-1,0 1 1,0-2 1418,0 5 0,0-3 0,0-1 0,0-6 0,0-2 0,0-9 1251,0 6-1251,-5-16 0,-1-17 0,-5-26 0,-4-4 0,8-5 0,-3 4 0</inkml:trace>
  <inkml:trace contextRef="#ctx0" brushRef="#br0" timeOffset="56180">16281 15336 24575,'15'-6'0,"-3"-4"0,3 9 0,5-4 0,14 30 0,7 11 0,-19 4 0,-3 3 0,-5-9 0,-4-1 0,-12 6 0,-6-2 0,-12 13 0,-6-23 0,-5-2 0,3-6 0,-1-2 0,-4 3 0,-1-2 0,-21-8 0,17-18 0,22-6 0,7-24 0,9 24 0,0-4 0</inkml:trace>
  <inkml:trace contextRef="#ctx0" brushRef="#br0" timeOffset="56480">16897 14856 24575,'-22'-8'0,"2"12"0,14 48 0,1 10-1182,4-4 0,2 11 0,-1 2 1182,0-21 0,0 1 0,0 0 0,0 1 0,0 6 0,1 2 0,-1-1 0,-1-1 0,-1-5 0,0 0 0,-2-2 0,-1-8 554,-1 3 0,-5-8-554,-23 18 0,15-51 0,1-5 0</inkml:trace>
  <inkml:trace contextRef="#ctx0" brushRef="#br0" timeOffset="56637">16673 15714 8424,'13'-17'0,"36"-21"2258,-6 13 1,5-2-2259,2-4 0,-1 1 0,-4 6 0,-5 2 0,-1-3 0,-30 19 0</inkml:trace>
  <inkml:trace contextRef="#ctx0" brushRef="#br0" timeOffset="57049">17657 15661 24575,'-46'11'0,"7"-3"0,40-26 0,31-9 0,-3 9 0,3 3 0,4 3 0,0 5 0,10 9 0,-18 32 0,-10 22 0,-17-12 0,-6 8 0,-1 0-605,-1 0 0,-2 1 1,-2 0 604,-3 6 0,-3 1 0,-1-5 0,-5 1 0,-1-9 0,-15-3 0,23-38 0,4-2 0,3-4 0</inkml:trace>
  <inkml:trace contextRef="#ctx0" brushRef="#br0" timeOffset="57947">18430 15550 24575,'55'0'0,"3"-5"0,7-3 0,-22 2 0,1-2 0,2 0-1787,12-1 0,3-1 0,-4 0 1787,4-1 0,-3 0 0,6-5 0,-2 3 805,-15 11 0,-4 0-805,-6-7 0,-6 1 216,-8 8 1,-19 0 0,-9 0 0</inkml:trace>
  <inkml:trace contextRef="#ctx0" brushRef="#br0" timeOffset="58331">19889 15351 24575,'-9'33'0,"-15"-3"0,-9-11 0,-3-2 0,6-21 0,18-9 0,15-14 0,9 5 0,12-2 0,-4 22 0,7 5 0,-8 25 0,-3 30 0,-15-23 0,-4 0 0,-5 30 0,-12-22 0,12-27 0,-1-10 0</inkml:trace>
  <inkml:trace contextRef="#ctx0" brushRef="#br0" timeOffset="58681">20095 15420 24575,'43'-8'0,"-1"0"0,8 7 0,-1-3 0,-4-12 0,4-2-1229,5 10 0,6 4 1,0-1 1228,-7-6 0,0-1 0,-1 2 0,2 4 0,1 2 0,-5-1 0,3-5 0,-10 3 1148,-11 5-1148,-21-9 0,-7 10 0,-4-4 0</inkml:trace>
  <inkml:trace contextRef="#ctx0" brushRef="#br0" timeOffset="59198">21512 14409 24575,'30'-6'0,"2"19"0,-3 18 0,4 13 0,-23 11 0,5 4 0,-24-4 0,-5 5-1583,6-2 1,-1 2 1582,-4 6 0,0-1 0,6-10 0,3-4 332,4 15-332,0-2 0,15-14 0,-3 14 0,1-33 0,0 1 0,-7 6 0,-2 0 0,5 22 0,-18-5 0,7-17 0,-15-11 0,14-3 2367,-15-6-2367,11-2 466,-8-3-466,9 1 0,1-13 0,5 4 0</inkml:trace>
  <inkml:trace contextRef="#ctx0" brushRef="#br1" timeOffset="103797">8005 14572 24575,'0'0'0</inkml:trace>
  <inkml:trace contextRef="#ctx0" brushRef="#br1" timeOffset="187941">26168 7400 24575,'0'38'0,"-5"2"0,-1 10 0,4 9 0,2 10 0,-1 1-1356,-1-15 0,-1 0 0,-1 2 0,1 1 1356,1-5 0,-1 3 0,0 0 0,1-1 0,0-3 0,1 1 0,1-1 0,-1-3 0,0-2 0,-5 21 0,0-6 0,0-7 0,1-5 1626,2 16-1626,-7-18 0,-1 2 0,9-9 0,2-1 439,-6 5 0,2-19-439,4-73 0,0 32 0,0-26 0,0 0 0</inkml:trace>
  <inkml:trace contextRef="#ctx0" brushRef="#br1" timeOffset="188807">26269 7373 9945,'-11'0'0,"0"0"5096,23 0-5096,54 0 0,-21 1 0,8-1 0,4-1-112,1-3 1,4-1-1,2-1 1,2 1 111,-8 3 0,2 2 0,0 1 0,0-2 0,-2-2-163,8-4 0,-3-3 0,0 1 0,-2 2 163,-8 5 0,-1 2 0,-2 0 0,-3-1 0,17-6 0,-3 1 1017,-14 5 0,2 2 0,-3-1-1017,11-5 0,-3 0 0,-1 4 0,-5-1 0,1-8 0,-34 10 0,-4 0 2665,0-4-2665,-5 7 4047,3 7-4047,-8 33 0,2 2 0,-1 5 0,-2-1 0,0 3-687,1-3 0,-1 2 0,-1 0 687,-5 12 0,-1 3 0,6-18 0,1 3 0,0 1 0,-2-1-366,-5 11 0,-3-2 1,2 2 365,3-8 0,2 2 0,0 0 0,0-5 0,-2 3 0,0-5 0,0-2 0,-1 7 0,1-7 0,-1 8 0,4-31 0,-4-9 0,1-9 0,-1 4 2746,-14-9-2746,-30 4 0,-15-5 0,13 0 0,11 0 0</inkml:trace>
  <inkml:trace contextRef="#ctx0" brushRef="#br1" timeOffset="189340">25923 9052 8191,'8'0'0,"48"0"1590,1-4 1,12-3-1591,-17-1 0,5-2 0,3 0 0,-2 2 0,-5 3 0,0 1 0,1 0 0,0-3-17,7-5 1,2-4-1,0 1 1,-4 5 16,2 6 0,-2 5 0,2-3 0,-3-5 0,3-2 0,0-1 0,-3 2 0,9 3 0,-1 0 0,-2 1 0,-4-1 0,0-1 0,-6 1 0,-1-1 0,-11 1 2150,-18 5-2150,-14-5 4636,-10-1-4636,-6 0 426,-6-8 1,6 12 0,-1-7 0</inkml:trace>
  <inkml:trace contextRef="#ctx0" brushRef="#br1" timeOffset="189924">26201 8112 24575,'-1'5'0,"19"-4"0,17 4 0,22-3 0,12-4 0,-9-1 0,5-1 0,4-2-1598,-13 1 0,3-1 0,2-1 1,-1 0-1,-1 2 1598,7 0 0,-1 1 0,-1 0 0,-1-3 0,0-4 0,0-3 0,-2 1 0,-4 4 0,-3 7 0,-4 2 0,-1-2-19,-2-8 0,-1-3 0,-1 3 19,15 9 0,-1-1 0,2-9 0,-5-1 0,2 4 0,-24-4 0,-60 7 5582,-39 5-5582,13 5 0,1 1 0,-7-3 0,-7 8 0</inkml:trace>
  <inkml:trace contextRef="#ctx0" brushRef="#br1" timeOffset="190391">27001 7603 10782,'0'3'0,"0"62"1536,0-9 0,0 11-1536,-2-17 0,-2 5 0,0 3 0,1-1 0,2 2 0,1 1 0,0-1 0,-2-2 220,-2 8 0,-1-2 1,2-3-221,2-10 0,1-2 0,1-8 0,-1 16 1918,0-13-1918,-5-17 996,4-7 0,-4-13 0,5-1 0</inkml:trace>
  <inkml:trace contextRef="#ctx0" brushRef="#br1" timeOffset="192322">26393 8482 8191,'0'13'0,"0"12"5063,0 9-5063,0 9 2818,0-21-2818,0-1 1719,0-6-1719,5-9 0,-4-1 0,4-5 0</inkml:trace>
  <inkml:trace contextRef="#ctx0" brushRef="#br1" timeOffset="192823">26540 8449 24575,'10'0'0,"16"-15"0,-7 11 0,16-23 0,-18 23 0,6-8 0,-16 25 0,-4 18 0,-9 4 0,-1 5 0,2-14 0,5-10 0,5-5 0,-4-7 0,3-4 0</inkml:trace>
  <inkml:trace contextRef="#ctx0" brushRef="#br1" timeOffset="193474">27449 7656 24575,'-11'9'0,"5"-2"0,1 9 0,5-1 0,0 1 0,0 5 0,0 8 0,-6 3 0,5-4 0,-5-4 0,6-18 0,0-1 0</inkml:trace>
  <inkml:trace contextRef="#ctx0" brushRef="#br1" timeOffset="193956">27569 7667 24575,'11'-4'0,"4"2"0,1-2 0,0 4 0,-5 4 0,-7 7 0,-4 1 0,0 7 0,0-7 0,11 8 0,2-8 0,5 3 0,-3-4 0,-9 0 0,-14 7 0,0-10 0,-19 18 0,-3-10 0,-14 8 0,8-15 0,2-3 0,-3 2 0,-5-8 0</inkml:trace>
  <inkml:trace contextRef="#ctx0" brushRef="#br1" timeOffset="196607">26482 7658 24575,'0'-11'0,"-5"5"0,-9 19 0,1-4 0,-1 19 0,-3-8 0,7 10 0,-4 1 0,8-4 0,6-7 0,5-14 0,5-6 0,2-2 0,-2-7 0,-5 3 0,-10 0 0,-1 6 0,0 1 0,1 4 0</inkml:trace>
  <inkml:trace contextRef="#ctx0" brushRef="#br1" timeOffset="196893">26523 7783 24575,'-5'6'0,"4"8"0,1-7 0,18 3 0,5-11 0,15-13 0,-19-1 0,-2-3 0,-27 12 0,-2 1 0,-4 5 0,-1 9 0,10-7 0,1 7 0</inkml:trace>
  <inkml:trace contextRef="#ctx0" brushRef="#br1" timeOffset="197740">27426 8409 8191,'-9'-6'0,"-3"1"5063,-4 19-5063,-3 16 2818,4 24-2818,4-14 1719,2-1-1719,14-28 6784,6-5-6784,6-1 0,-1-15 0,-5 3 0,-15-4 0,-8 2 0,-4 3 0,6 0 0,5 1 0</inkml:trace>
  <inkml:trace contextRef="#ctx0" brushRef="#br1" timeOffset="198006">27425 8477 24575,'0'11'0,"0"4"0,5 2 0,6-6 0,0-2 0,5-9 0,-5 0 0,-1-4 0,1-2 0,-5-10 0,-19-3 0,-5 6 0,-29 0 0,26 13 0,-5 0 0</inkml:trace>
  <inkml:trace contextRef="#ctx0" brushRef="#br1" timeOffset="199907">26516 8851 24575,'-5'10'0,"4"1"0,-10 4 0,9 1 0,-16 9 0,14 4 0,-16 13 0,-2 2 0,8 9 0,-2-9 0,1-4 0,4-15 0,5-5 0,0-8 0,-4-2 0,9-5 0,-4-5 0</inkml:trace>
  <inkml:trace contextRef="#ctx0" brushRef="#br1" timeOffset="200123">26308 9297 24575,'5'22'0,"11"-16"0,2-13 0,11-19 0,-5-5 0,-4 3 0,-6 7 0,-8 12 0</inkml:trace>
  <inkml:trace contextRef="#ctx0" brushRef="#br1" timeOffset="200789">27859 7668 24575,'34'-24'0,"12"5"0,7-2 0,3-5 0,2 1 0,-9 6 0,2 0 0,-4 0 0,-3-2 0,-6 0 0,7-9 0,-31 17 0,-14 4 0</inkml:trace>
  <inkml:trace contextRef="#ctx0" brushRef="#br1" timeOffset="201023">28394 7369 24575,'-2'9'0,"22"3"0,-5 4 0,16 3 0,-25 2 0,-22 5 0,0 0 0,-18-1 0,15-8 0,9-7 0,5-5 0</inkml:trace>
  <inkml:trace contextRef="#ctx0" brushRef="#br1" timeOffset="207490">26111 10114 8191,'-6'17'0,"1"-4"5063,5 23-5063,-8 12 0,-4 8 0,4-12 0,1 1 0,-1 3 731,-4 16 0,-1 3 0,1-2-731,4-12 0,1-2 0,1-3 0,-1 5 0,2-7 0,5-1 1805,10-24-1805,6-9 6517,6-3-6517,0-23 0,-2 5 0,-11-25 0,0 23 0,-9-7 0</inkml:trace>
  <inkml:trace contextRef="#ctx0" brushRef="#br1" timeOffset="207958">25926 10704 8613,'22'-14'0,"20"-8"2136,-9 9 1,2-1-2137,1-4 0,-1 2 0,0 7 0,-2 0 0,23-16 2863,-16 22-2863,-3-7 0,-21 10 0,-6 5 1764,-5 1-1764,-5 18 6160,-6 4-6160,4-1 902,-4 2-902,11-22 0,10 2 0,3-14 0,3-1 0,-4-14 0,-17-7 0,-10 4 0,-4-1 0,-10 18 0,12 6 0,1 6 0,11 0 0,1-2 0,4-4 0</inkml:trace>
  <inkml:trace contextRef="#ctx0" brushRef="#br1" timeOffset="208289">26602 10208 24575,'0'39'0,"0"-1"0,0 7 0,0 2 0,0 1 0,0 0 0,0-4 0,0-1 0,-5-4 0,1-5 0,2 4 0,-7 0 0,5-15 0,2 2 0,-2-14 0,4-6 0</inkml:trace>
  <inkml:trace contextRef="#ctx0" brushRef="#br1" timeOffset="208641">26749 10667 8191,'14'-21'0,"-2"0"5063,5-2-5063,-6 6 2818,0 0-2818,-16 11 1719,-12 17-1719,-2 11 6784,2 7-6784,11-4 0,6-9 0,5-10 0,5 8 0,7-12 0,-1 7 0,-5-9 0,-7 0 0</inkml:trace>
  <inkml:trace contextRef="#ctx0" brushRef="#br1" timeOffset="208893">26875 10625 8191,'17'-7'0,"-7"10"5063,-1 8-5063,-7 6 2818,12-1-2818,-12-4 1719,12-10-1719,-8-8 6784,12-23-6784,-4-5 0,10 2 0,-11 12 0,-3 14 0,-5 6 0</inkml:trace>
  <inkml:trace contextRef="#ctx0" brushRef="#br1" timeOffset="209224">27157 10581 24575,'-4'-6'0,"2"11"0,-7 6 0,8 5 0,0-6 0,12-5 0,1-5 0,3 0 0,-5 0 0,-4 0 0,-1 0 0</inkml:trace>
  <inkml:trace contextRef="#ctx0" brushRef="#br1" timeOffset="209491">27259 10580 13314,'6'3'0,"-1"-1"4521,-5 13-4521,5-9 1955,1-1-1955,4-10 1080,5 4-1080,2-10 3705,3 9-3705,2-4 0,-6 11 0,4 2 0,-8 0 0,-2-1 0,-5-6 0</inkml:trace>
  <inkml:trace contextRef="#ctx0" brushRef="#br1" timeOffset="210211">27564 10490 24575,'-11'22'0,"5"-2"0,1-9 0,5 4 0,0-3 0,14-2 0,8-11 0,5-1 0,0-13 0,-12 12 0,-3-15 0,-11 21 0,3-2 0,-9 11 0,10-2 0,1-5 0,5-5 0,-1-5 0,1-1 0,0-5 0,-5-9 0,3 12 0,-7-11 0,-4 41 0,1-16 0,-5 28 0,6-22 0,4-2 0,7-5 0,-4-5 0,2 0 0</inkml:trace>
  <inkml:trace contextRef="#ctx0" brushRef="#br1" timeOffset="211190">28253 9891 24575,'6'30'0,"-5"25"0,2-13 0,0 2 0,-3 0 0,0 1 0,5 10 0,0-2 0,-4-17 0,1-3 0,13 25 0,-14-25 0,-1-22 0,-2-6 0,-2-5 0</inkml:trace>
  <inkml:trace contextRef="#ctx0" brushRef="#br1" timeOffset="211509">28090 10053 8191,'0'-23'0,"13"-4"2531,1-2 1,5-3-2532,8-2 0,3 1 0,-8 5 0,-1 2 2818,22-14-2818,-32 35 1719,-5 14-1719,14 2 6784,-6 10-6784,18-4 0,1 0 0,-15-9 0,0-2 0</inkml:trace>
  <inkml:trace contextRef="#ctx0" brushRef="#br1" timeOffset="213958">25445 11289 24575,'-12'48'0,"2"-2"0,10-20 0,4 2 0,-2-16 0,12-2 0,-7-5 0,29-5 0,20-25 0,-7 11 0,5 0-523,-5-7 1,4 0 522,1 6 0,6 3 0,-2 2 0,-6 4 0,-2 2 0,3-1 0,-3-1 0,3-1 0,1 0 0,-2 3 0,10 2 0,-1 2 0,1-2 0,5-5 0,0-2 0,-3 2 0,-13 6 0,-3 1 0,-1-1 0,20-5 0,-5 1 0,-22 4 0,-6 2 0,6-1 0,-10 0 0,0 0 0,26-15 0,-15 8 0,4 0 0,13-9 0,5-2-681,-12 9 0,2 0 0,-1 2 681,11-4 0,0 2 0,-11 5 0,3 0 0,-5 1-16,5-3 1,-3 2 15,10 3 0,-4-1 0,-22-3 0,-3 0 0,16 5 0,-30-6 0,-7 0 0,-2-6 3083,-5 1-3083,-5-4 0,0 7 0,0-1 0</inkml:trace>
  <inkml:trace contextRef="#ctx0" brushRef="#br1" timeOffset="214740">29327 10221 9967,'5'5'0,"22"0"5094,10-13-5094,2-4 2538,-7-8-2538,-24-8 1482,-4 5-1482,-22 4 5494,4 10-5494,-15 9 0,2 20 0,4-1 0,5 27 0,7-17 0,20 6 0,3-24 0,18 5 0,-2-15 0,-1-4 0,-11 1 0,-10-7 0</inkml:trace>
  <inkml:trace contextRef="#ctx0" brushRef="#br1" timeOffset="-214388.73">29565 10143 24575,'23'-6'0,"-4"11"0,10 7 0,-12 4 0,-1 13 0,-4-10 0,-10 6 0,2-5 0,-18-13 0,2 2 0,-4-18 0,6-8 0,5-14 0,17 0 0,-2 0 0,9 11 0,-2 5 0,-10 9 0,2 1 0</inkml:trace>
  <inkml:trace contextRef="#ctx0" brushRef="#br1" timeOffset="-213855.73">29725 10103 24575,'6'-4'0,"12"8"0,-1 10 0,13 15 0,-2 10 0,-8-6 0,-7-8 0,-8-28 0,-5-5 0,13-21 0,1 3 0,11 5 0,-3 5 0,-5 12 0,-7 8 0,1 7 0,6 16 0,2-9 0,8 4 0,-6-18 0,-4-4 0,-6-9 0,-7 2 0,-4-12 0,-13 1 0,-13-7 0,-3 11 0,-4 1 0,38 13 0,-10 0 0,22 0 0</inkml:trace>
  <inkml:trace contextRef="#ctx0" brushRef="#br1" timeOffset="-213521.73">30080 10106 24575,'21'-6'0,"5"1"0,-3 5 0,-2 5 0,-6 1 0,-4 5 0,4 0 0,-8 4 0,2-4 0,-9 5 0,11-24 0,12-11 0,2-5 0,4-7 0,-18 20 0,-5 0 0,-6 6 0</inkml:trace>
  <inkml:trace contextRef="#ctx0" brushRef="#br1" timeOffset="-212406.73">30798 10033 8191,'0'-20'0,"-5"4"5063,-1 0-5063,-9 10 2818,3 11-2818,-15 15 1719,3 13-1719,3 11 6784,6-14-6784,25-2 0,9-22 0,0-6 0,4-6 0,-13-5 0,-4 0 0,4 5 0,-9-3 0,16 26 0,-5-18 0,12 20 0,-13-19 0,-2 0 0</inkml:trace>
  <inkml:trace contextRef="#ctx0" brushRef="#br1" timeOffset="-211868.73">30914 10055 8191,'5'-6'0,"5"1"5063,2 10-5063,-2 1 2818,12 13-2818,-9 0 1719,6 1-1719,-10-3 6784,-2-29-6784,9-25 0,0 1 0,6-13 0,-5 32 0,10 0 0,-3 0 0,2 9 0,-9-2 0,-7 10 0,-4-4 0,-1-2 0,-14 10 0,7 8 0,-12 7 0,13 1 0,-4-9 0,10 4 0,5-3 0,7-2 0,9-5 0,-7-14 0,1 2 0,-13-4 0,-2 6 0</inkml:trace>
  <inkml:trace contextRef="#ctx0" brushRef="#br1" timeOffset="-209906.73">31560 9840 24575,'0'57'0,"0"4"0,0-2 0,0-11 0,0-20 0,4-12 0,-2-1 0,2-14 0,-4 3 0,0-9 0</inkml:trace>
  <inkml:trace contextRef="#ctx0" brushRef="#br1" timeOffset="-209739.73">31573 9764 8191,'-8'-16'0,"-2"6"0,8 5 0,-2 5 0</inkml:trace>
  <inkml:trace contextRef="#ctx0" brushRef="#br1" timeOffset="-209404.73">31665 9847 24575,'0'27'0,"0"-2"0,0 5 0,0-3 0,0 4 0,13-28 0,0-6 0,7-12 0,-5 0 0,0 14 0,-3 1 0,3 15 0,-9-2 0,-1 2 0,-5-10 0</inkml:trace>
  <inkml:trace contextRef="#ctx0" brushRef="#br1" timeOffset="-208388.73">31980 9839 8191,'-20'4'0,"-1"8"5063,3 14-5063,8-1 2818,4 5-2818,10-14 1719,15-5-1719,-6-6 6784,10-5-6784,-11-10 0,-1-2 0,2-4 0,-8 14 0,5 5 0,0 7 0,11-5 0,1-5 0,3-6 0,-9 4 0,1-13 0,-2 6 0,-2-1 0,4 17 0,-11 2 0,5 15 0,4-12 0,3-1 0,3-6 0,-6-5 0,-4 0 0,9-5 0,-1-10 0,-2 2 0,-16-3 0,-8 16 0,-4 6 0,11 5 0,10-5 0,14-1 0,-1-5 0,1 5 0,-9-4 0,-9 8 0,3-7 0,1 2 0,7-4 0,3 0 0,-2-9 0,-8 2 0,9-33 0,-9 4 0,0-6 0,4-20 0,0-3-624,-4 8 0,-1 3 624,-1 3 0,-4 9 0,-9 16 0,-18 87 0,10-26 0,1 4 0,-1 12 0,0 2-360,-1-6 0,3-5 360,9 6 0,-8-5 0,10-23 0,0-6 0</inkml:trace>
  <inkml:trace contextRef="#ctx0" brushRef="#br1" timeOffset="-207990.73">32605 9849 24575,'0'-32'0,"-14"9"0,1 27 0,-3 3 0,2 8 0,13 9 0,2 4 0,6 13 0,1-14 0,-2-3 0,-16-18 0,-2-1 0,0-5 0,3 0 0</inkml:trace>
  <inkml:trace contextRef="#ctx0" brushRef="#br1" timeOffset="-207388.73">32771 9923 24575,'41'-30'0,"-16"7"0,3-4 0,-57 17 0,15 14 0,-23 8 0,27 5 0,10-1 0,5-6 0,1 1 0,9-5 0,26 7 0,10-11 0,10 1 0,-18-5 0,-23-13 0,-34 13 0,-4-7 0,-9 13 0,12 2 0,15 0 0,11-6 0,5-11 0,2-5 0,2-13 0,-12-9 0,2-10 0,0-9 0,-5 11 0,0-3 0,0 1 0,2-14 0,0 1 0,0 0 0,-2 16 0,-5 36 0,-16 40 0,0 11 0,0 7 0,-1 5 0,0 2-118,0 2 1,3-3 0,3 9 0,11-39-1</inkml:trace>
  <inkml:trace contextRef="#ctx0" brushRef="#br1" timeOffset="-199706.73">26145 12537 24575,'0'52'0,"4"-13"0,1 7 0,-1 2 0,-3 9 0,0 3 0,0 4-1029,1-3 1,2 5 0,-1 0 0,0 0 1028,-2-4 0,-1 0 0,-1 0 0,1 1 0,0 4 0,0 2 0,0-2 0,0-5 0,0-3 0,0-3 0,0-1 0,0 6 0,0 1 0,0-9 635,0-13 0,0-6-635,0 16 167,-10-92 1,7 32 0,-7-47 0</inkml:trace>
  <inkml:trace contextRef="#ctx0" brushRef="#br1" timeOffset="-198455.73">26263 12415 24575,'46'-10'0,"-1"1"0,6 0 0,6-1 0,4 0 0,-1 0 0,3-1 0,1 0 0,0 1-2363,1-1 1,-1 1 0,0 1-1,1-2 2363,-10 2 0,1 0 0,0-1 0,-2 2 0,-3 0 0,14 2 0,-4 1 0,5-1-41,-11 0 0,3-1 1,3-1-1,-1 1 1,0 1 40,-6 1 0,0 2 0,0-1 0,0 1 0,2-1 0,6 0 0,2-1 0,0 1 0,-1-1 0,-6-1 0,13-2 0,-6-1 0,-5 3 0,3 5 0,-12-1 1870,-11-8-1870,-11 10 0,-17 14 0,-1 16 0,-10 15 0,10 20 1701,-8-29 0,-1 2-1701,5 7 0,-1 1 0,-5 3 0,0 4 0,3 2 0,2 5 0,0-1 0,0-9 0,-1-1 0,1 3 0,0 12 0,0 3 0,1-1 868,1-9 1,1-2-1,-2-3-868,-5 8 0,0-2 0,4 3 0,0-5 0,-5 4 0,-6-13 0,-5-17 0,-20 5 0,-10-4 0,-6-6 0,-8-1-1705,7-4 1,-2-1-1,-2 0 1705,-2-2 0,-1 0 0,-1 0 0,-5 3 0,-2 1 0,1-1-76,8-5 0,2 0 0,-3 0 76,2 0 0,-3 1 0,0 0 0,-2 0 0,-1 0 0,-2-1 0,0 1 0,-2-1-370,6 0 1,-1 0 0,-1 0-1,0 0 1,1-2 369,-8 1 0,1 0 0,1-2 0,2-1 0,8-2 0,2-2 0,1 0 0,5-2 0,-19 3 0,9-3 0,17-5 0,8 0 4333,15 0-4333,-4 6 1474,3-5-1474,-3 5 3158,4-6-3158,0 5 0,6-4 0,4-1 0,1-18 0,5 0 0,0-2 0,0 11 0</inkml:trace>
  <inkml:trace contextRef="#ctx0" brushRef="#br1" timeOffset="-197769.73">27397 12479 24575,'0'38'0,"12"24"0,-11-23 0,1 6-1028,5 10 0,3 9 1,-3 1 1027,-5-12 0,-2 0 0,0 3 0,1 0 0,3-4 0,1 2 0,1 1 0,0-1 0,-1-2 0,-1 6 0,-1-2 0,1-1 0,-1-3-903,2 3 1,1-3-1,-1-5 903,1 6 0,-1-7 0,-5 10 0,0-1 0,0-22 1273,0 4-1273,0-7 0,0-7 0,-6-11 0,4-5 0,-4-16 0</inkml:trace>
  <inkml:trace contextRef="#ctx0" brushRef="#br1" timeOffset="-196970.73">26282 13420 24575,'12'-15'0,"4"8"0,12-22 0,19 13 0,-19 0 0,4-2 0,15 3 0,9 0 0,4 0-2458,-6 0 0,4 0 1,2 0-1,0 0 2280,2-1 1,0 1-1,2-1 1,0 0 177,-8 3 0,1-1 0,1 0 0,-2 1 0,-3 1 0,13-2 0,-4 1 0,1 1 0,-14 2 0,1 0 0,0 0 0,-2 3 431,10 0 1,0 2 0,2 0-432,-3-3 0,4-1 0,-1 0 0,-2 1 0,0 2 0,-2 1 0,0 0 0,4-3 0,0 0 0,-8 1 0,-10 0 0,-7 2 1820,-3 5-1820,-48 13 0,-2-10 0,-8 10 0,9-13 0</inkml:trace>
  <inkml:trace contextRef="#ctx0" brushRef="#br1" timeOffset="-195288.73">26614 12641 24575,'-17'9'0,"-1"3"0,-7 8 0,2-4 0,9-1 0,0 1 0,13-4 0,-4 13 0,5-12 0,0 6 0,0-3 0,0-5 0,14 0 0,-1-7 0,13-4 0,-10 0 0,8 13 0,-10-1 0,0 13 0,-8-9 0,-6 3 0,-4-3 0,-7 13 0,-10-10 0,-2 9 0,-3-20 0,3 1 0,7-14 0,6-5 0,5 3 0,5-2 0</inkml:trace>
  <inkml:trace contextRef="#ctx0" brushRef="#br1" timeOffset="-194938.73">26694 12932 24575,'5'11'0,"1"-1"0,26-4 0,-3-1 0,24-18 0,-25 0 0,0-7 0,-22 0 0,-23 1 0,-15 6 0,-26 15 0,16 2 0,4 20 0,23-22 0,3 17 0,6-12 0,1 3 0,5-5 0</inkml:trace>
  <inkml:trace contextRef="#ctx0" brushRef="#br1" timeOffset="-193570.73">28048 13299 8191,'-10'-6'0,"-15"12"5063,0-3-5063,-10 12 2818,13-14-2818,10 9 1719,3 17-1719,9-2 6784,0 23-6784,0-25 0,0 2 0,0-15 0,5 1 0,1 0 0,9-5 0,1-1 0,5 1 0,3 8 0,-6 4 0,-3 7 0,-9-9 0,-6 4 0,-6-3 0,-9 7 0,-3-5 0,-6-5 0,3-2 0,0-10 0,5 4 0,6-6 0,5 0 0</inkml:trace>
  <inkml:trace contextRef="#ctx0" brushRef="#br1" timeOffset="-193237.73">28115 13564 24575,'0'16'0,"5"-6"0,-4 4 0,17 1 0,-5-3 0,11 1 0,-2-18 0,-5 4 0,-7-21 0,4 12 0,-12-27 0,-2 17 0,-21-7 0,-44 16 0,25 11 0,-14 1 0,45 5 0</inkml:trace>
  <inkml:trace contextRef="#ctx0" brushRef="#br1" timeOffset="-192273.73">26539 13706 24575,'9'-17'0,"4"-6"0,8 20 0,6 11 0,-8 15 0,-4 16 0,-15-7 0,-8-2 0,-5-14 0,-8 5 0,-2-4 0,-5-4 0,27-4 0,22-9 0,29 6 0,-9-4 0,10 16 0,-19-8 0,4 4 0,-15-13 0,-11-2 0,-10-4 0</inkml:trace>
  <inkml:trace contextRef="#ctx0" brushRef="#br1" timeOffset="-191921.73">26922 13714 12847,'11'-14'0,"9"1"4636,-7-4-4636,15 30 2038,-11 9-2038,-2 21 1132,-7-5-1132,1 18 3922,-7-13-3922,6 5 0,-8-22 0,5-15 0,11-27 0,-7 11 0,6-15 0</inkml:trace>
  <inkml:trace contextRef="#ctx0" brushRef="#br1" timeOffset="-191055.73">27842 12514 8191,'10'-6'0,"-3"1"5063,8 10-5063,-4 1 2818,3 26-2818,-7-2 1719,2 14-1719,-22-9 6784,5-9-6784,-11-6 0,13-4 0,1-6 0,5 1 0,9-5 0,-1-1 0,7-5 0,9 0 0,3-6 0,14-13 0,-14 4 0,-8-3 0,-14 13 0</inkml:trace>
  <inkml:trace contextRef="#ctx0" brushRef="#br1" timeOffset="-190636.73">28107 12482 8191,'10'-11'0,"2"0"5063,9 5-5063,1 6 2818,-10 6-2818,-9 27 1719,-4-12-1719,-12 23 6784,12-23-6784,0-5 0,2-2 0,13-13 0,-2 9 0,4-4 0,-5 5 0,-24 3 0,4-7 0,-19 6 0,11-11 0,-4 2 0,0-10 0,9 5 0,3-5 0</inkml:trace>
  <inkml:trace contextRef="#ctx0" brushRef="#br1" timeOffset="-174805.73">22266 10684 8191,'11'0'0,"9"-5"5063,8-12-5063,9-3 2818,2-10-2818,-13 6 1719,-11 1-1719,-10 2 6784,-25-10-6784,6 7 0,-13 2 0,17 18 0,-1 31 0,4 4 0,1 7 0,2 17 0,0 4 0,-8-5 0,2 1-642,9 4 1,-1-4 641,-8-21 0,-1-2 0,2 25 0,-15-6 0,6-18 0,-6 8 0,8-28 0,6 13 1283,-4-23-1283,3 6 0,-5-9 0,5-5 0,6-5 0,18-10 0,0 7 0,12 1 0,-4 12 0,-4 4 0,-2-3 0,-4 4 0,9-5 0,-7-5 0,3 4 0,-11-4 0</inkml:trace>
  <inkml:trace contextRef="#ctx0" brushRef="#br1" timeOffset="-174504.73">22417 11020 8191,'6'5'0,"-1"5"5063,-5 2-5063,5-2 2818,5-5-2818,7-5 1719,4-10-1719,-9 3 6784,-3-13-6784,-13 8 0,-7 2 0,-6 5 0,5 10 0,-3-4 0,14 8 0,-4-7 0,5 2 0</inkml:trace>
  <inkml:trace contextRef="#ctx0" brushRef="#br1" timeOffset="-174005.73">22611 10943 24575,'11'21'0,"-5"8"0,-1 4 0,-5-1 0,0-7 0,4-14 0,15-24 0,-5 4 0,14-14 0,-2 17 0,6 1 0,0 5 0,-2 0 0,-13-5 0,-6-6 0,-15-7 0,-8 1 0,1 0 0,2 6 0,9 5 0,0 1 0</inkml:trace>
  <inkml:trace contextRef="#ctx0" brushRef="#br1" timeOffset="-173302.73">23382 10647 8191,'-21'-8'0,"-12"2"5063,8 6-5063,-17 34 0,20-9 0,6 6 0,3 2 0,2 7 1409,-2-4 0,1 2-1409,8 24 859,0-27 1,2-2-860,14 14 6784,9-29-6784,0-2 0,7-15 0,2 5 0,1-6 0,2 0 0,-16-5 0,-2-1 0,-10 0 0,-5 2 0</inkml:trace>
  <inkml:trace contextRef="#ctx0" brushRef="#br1" timeOffset="-172503.73">23893 10501 8191,'0'3'0,"0"3"5063,0 23-5063,-9 1 0,2 7 0,1 5 0,1 5 0,-1 3 0,-5 8 0,1-1 1409,8-8 0,1-5-1409,-9 21 1719,10-39-1719,5-1 6784,-18-19-6784,5-6 0,-13-1 0,5-9 0,5 14 0,5 2 0,1 10 0,15 1 0,-3 3 0,29-13 0,-3-11 0,16-16 0,-17-7 0,-8 3 0,-10 4 0,1 2 0,-2 1 0,-3 5 0,-5 7 0</inkml:trace>
  <inkml:trace contextRef="#ctx0" brushRef="#br1" timeOffset="-171457.73">24590 10708 24575,'35'0'0,"8"0"0,5 0 0,-10 0 0,4 0 0,2 0 0,-1 0 0,2-3 0,-1-1 0,21 3 0,-32-5 0,-13 6 0,-23 0 0,-7 13 0,-4-10 0,-3 9 0</inkml:trace>
  <inkml:trace contextRef="#ctx0" brushRef="#br1" timeOffset="-171139.73">24737 10891 8435,'16'0'0,"10"0"5087,27 0-5087,-9 0 0,2 0 0,-2-5 0,1 0 0,12 3 0,-2 1 0,-19-4 0,-2 0 0,19 5 2782,-37 0-2782,-1 0 1686,-9-5-1686,-1-5 0,-5 3 0,0-2 0</inkml:trace>
  <inkml:trace contextRef="#ctx0" brushRef="#br1" timeOffset="-170738.73">25182 10566 9287,'10'-12'0,"8"18"4901,28 26-4901,-8 10 1342,-8-9 1,0 3-1343,-12-6 0,-3-1 799,1 2 1,-5 1-800,-16 24 0,-5-23 5885,-27 4-5885,17-19 218,-19 2-218,15-3 0,-3 0 0,9-5 0,11 1 0,2-11 0,5 2 0</inkml:trace>
  <inkml:trace contextRef="#ctx0" brushRef="#br1" timeOffset="-168955.73">28511 10305 24575,'15'0'0,"-3"0"0,3 0 0,0 0 0,1-7 0,12 6 0,3-14 0,7 13 0,-3-11 0,-10 12 0,-10 1 0,-10 1 0,-5 3 0</inkml:trace>
  <inkml:trace contextRef="#ctx0" brushRef="#br1" timeOffset="-168756.73">28556 10422 24575,'16'6'0,"8"-1"0,18-5 0,15-8 0,-21 0 0,-1-1 0,11-9 0,-11-2 0,-29 13 0,-1 3 0</inkml:trace>
  <inkml:trace contextRef="#ctx0" brushRef="#br1" timeOffset="-168406.73">28803 10168 24575,'27'0'0,"-2"6"0,-4 2 0,23 27 0,0 10 0,-15-18 0,-1 0 0,9 19 0,-18-21 0,-14-9 0,-5-1 0,-14 2 0,-4 6 0,-17 3 0,7-12 0,7-2 0,12-12 0</inkml:trace>
  <inkml:trace contextRef="#ctx0" brushRef="#br1" timeOffset="-167440.73">29770 10614 8191,'3'0'0,"57"-24"1631,-8 14 0,10 2-1631,-16-1 0,5-2 0,2 0 0,3 2 0,-1 2 0,3 0 0,1 2 0,1 0 0,-3 0-91,5 0 0,-2 2 0,0-1 0,2 0 91,-8-2 0,1 0 0,1 0 0,-2 0 0,-3 2 0,11 3 0,-4 1 0,3-2 290,-5-3 0,1-2 0,2-1 0,-1 1-290,0 3 0,1 0 0,-1 1 0,1-2 0,2-1 0,1-1 0,-1 0 0,-4-1 0,5-1 0,-4 0 0,-4 0 0,8 2 0,-9 0 0,3-4 4038,-13 5-4038,-18 4 1410,-15 1-1410,-40 17 0,17-7 0,-22 5 0</inkml:trace>
  <inkml:trace contextRef="#ctx0" brushRef="#br1" timeOffset="-166989.73">29471 11002 24575,'61'-20'0,"-23"8"0,4-2 0,5-2 0,10-1 0,8-3 0,1 0 0,-1 1-1532,-4 1 1,-3 1 0,3 0 0,6-1 1531,-13 6 0,4-1 0,2 0 0,3 0 0,-1 0 0,0 1 0,-3 1-501,3-1 1,-1 0 0,-2 2 0,2-1 0,0 1 0,3 0 500,-9 2 0,3 1 0,0 0 0,1 0 0,0 0 0,1 0 0,-2 0 0,-1 0-365,5-2 0,0-1 0,-1 0 0,0 0 0,-2 1 0,-1 0 1,-2 0 364,6 0 0,-3 1 0,-1 1 0,-3-1 0,-1 1 0,0-1 0,0 1 0,-5-1 0,-6-1-170,2-6 1,-8 3 169,4 9 1645,-27-5-1645,-25 8 0,3 0 0,-6 0 0</inkml:trace>
  <inkml:trace contextRef="#ctx0" brushRef="#br1" timeOffset="-164705.73">31457 10653 24575,'-9'36'0,"0"0"0,0 3 0,0 3 0,-3 17 0,1 2 0,5-15 0,0-2 0,1-5 0,0-5 0,0-1 0,4-18 0,-4-4 0,-20-20 0,10 5 0,-22-17 0,20 15 0,6 6 0,6 6 0,5 10 0,0-4 0,30 20 0,-18-22 0,37-2 0,-31-17 0,24-24 0,-18 12 0,13-13 0,-20 21 0,2 0 0,-8 18 0,-5-4 0,-2 4 0</inkml:trace>
  <inkml:trace contextRef="#ctx0" brushRef="#br1" timeOffset="-164188.73">31576 11397 8191,'-5'-6'0,"-2"27"5063,0 20-5063,4-4 0,0 2 0,3 23 1409,0-21 0,0-2-1409,0 0 1719,0 8-1719,0-40 0,0-1 0,0-15 0</inkml:trace>
  <inkml:trace contextRef="#ctx0" brushRef="#br1" timeOffset="-163956.73">31562 11338 24575,'9'-12'0,"11"-1"0,36-9 0,-3 2 0,-6 3 0,-1 1 0,4 3 0,-2-2 0,-34 15 0</inkml:trace>
  <inkml:trace contextRef="#ctx0" brushRef="#br1" timeOffset="-163756.73">31647 11502 24575,'28'6'0,"0"-7"0,14-14 0,-7-3 0,-5-2 0,-14 10 0,-11 5 0</inkml:trace>
  <inkml:trace contextRef="#ctx0" brushRef="#br1" timeOffset="-163255.73">32083 11368 24575,'0'32'0,"0"5"0,0 1 0,0-3 0,0 3 0,0 2 0,0-1 0,0-1 0,0-2 0,0 14 0,0-76 0,0 3 0,0-11 0,0-3 0,0-19 0,2 14 0,2-6 0,2-1-559,3 3 1,2-1 0,1 0 558,1-5 0,1 0 0,3 4-184,8-5 0,2 12 184,11 13 0,4 41 0,-18 26 0,0 22 0,-27-24 0,-6 0 0,-9 18 821,-8-27 1,-5-4-822,-24 10 200,17-18 0,-1-2-200,4-4 0,1-1 0,-6-1 0,14-8 0</inkml:trace>
  <inkml:trace contextRef="#ctx0" brushRef="#br1" timeOffset="-161637.73">31619 12391 24575,'-4'26'0,"2"1"0,-2 22 0,4 12 0,2-25 0,2-1 0,-3 25 0,5-33 0,-6-8 0,0-8 0,0-30 0,0 18 0,0-24 0</inkml:trace>
  <inkml:trace contextRef="#ctx0" brushRef="#br1" timeOffset="-161371.73">31621 12357 24575,'9'-12'0,"8"5"0,13-5 0,6 10 0,-5-4 0,6-2 0,-10 6 0,-2-7 0,-10 9 0,-10 0 0</inkml:trace>
  <inkml:trace contextRef="#ctx0" brushRef="#br1" timeOffset="-161188.73">31662 12543 24575,'0'11'0,"10"-5"0,1-1 0,14-10 0,1-9 0,0 0 0,3-7 0,-17 14 0,2 0 0</inkml:trace>
  <inkml:trace contextRef="#ctx0" brushRef="#br1" timeOffset="-160638.73">32270 12326 24575,'0'35'0,"0"1"0,-5 8 0,-1 2 0,5 4 0,-1-1 0,-6-6 0,-1-4 0,8 11 0,-5-52 0,6-22 0,0-25 0,0-14-538,5 30 1,0 0 537,-2-33 264,26 14-264,-20 19 0,28 41 0,-12 13 0,4 10 0,1 3 0,8 0 0,16 2 0,-27-39 0,1-16 0,-7-7 811,3-33-811,-18 25 0,-2-2 0,-2-11 0,-4 0 0,-2 12 0,-3 2 0,-9-17 0,6 33 0,5 12 0</inkml:trace>
  <inkml:trace contextRef="#ctx0" brushRef="#br1" timeOffset="-159338.73">32559 10874 8191,'-16'-8'0,"1"-3"5063,-1 5-5063,4 0 2818,-21-12-2818,-3 9 859,3 1 1,-5 2-860,-12 1 0,-2 4 0,8-1 0,-3 4 0,0 1 0,-4 3 0,2 1 3036,-13 2 0,-1 3-3036,12 2 0,-3 3 0,2 0 0,4 0 0,1 1 0,2 1 0,-9 8 0,3 3 0,3 5 0,5 5 0,10-1 0,5 3-1097,0 16 1,4 2 1096,0-11 0,4 1 0,5 8 0,2 6-1456,3-17 1,-1 4-1,0 1 1,-1-3 1455,0-1 0,-1-2 0,1 4 0,4 1 0,1 5 0,1 0 0,-2-3-71,-3 5 0,0-4 0,2 1 71,6-4 0,4-1 0,-2 3 0,-2-2 0,0 2 0,-1 0 0,2-3 0,1-1 0,1-2 0,1 2 0,1 13 0,1 3 0,3-4 0,6 6 0,3-3 0,-5-14 0,2 1 0,1-4 0,8 5 0,1-6 0,-4-10 0,1-5 0,20 9 0,5-2 0,7-4 0,-12-12 0,3-1 0,8-4 0,3-2 0,-10-1 0,1-1 0,0-1 224,14-4 0,-1-3-224,1 3 0,-2-5 0,-14-13 0,2-4 0,0 5 0,4 0 0,0-3 0,1-6 0,-1-3 0,2 0 0,7 2 0,2 0 0,0-1 0,-4-1 0,-1-1 0,0-4 0,-11 1 0,0-4 0,-2-1 0,-1-1 0,9-10 0,-3-2 0,-1-4 0,-6 2 0,-1-3 0,-2-3 0,-1-2 0,-3-1 0,-1-3 0,-3-1 0,-2 3 0,2-7 0,-4 1 0,-2-1 0,-6 11 0,-2-1 0,-1 1 0,-1 3-43,1 2 0,-2 2 0,-3-3 43,-4-3 0,-2-3 0,-2-2 0,-1 2 0,-2-11 0,-2 0 0,-4-2-329,-2 7 0,-2-3 1,-4 2-1,-5 4 329,-4 8 0,-4 2 0,-2 4 0,0 1 0,-4-5 0,0 3 0,-5 3 0,-10 0 0,-5 4 0,-1 5 0,4 10 0,0 5 0,-2 0 0,-6-5 0,-1 1 0,4 4 0,-3 7 0,6 3 0,18 0 0,0 0 0</inkml:trace>
  <inkml:trace contextRef="#ctx0" brushRef="#br1" timeOffset="-138306.73">22631 14649 24575,'0'4'0,"5"-2"0,-4 18 0,10-4 0,-10 4 0,11 1 0,8 32 0,-6-23 0,2 2 0,9 13 0,2 2 0,-6-10 0,-1-3 0,3-3 0,0-4 0,15 11 0,22-13 0,-22-9 0,4 0 0,8-5 0,4 0 0,9 4 0,2-2 0,-19-7 0,1-3 0,0 1 0,2 0 0,1 0 0,1-1-345,3-2 0,1-1 0,0-1 345,2-2 0,1-1 0,0-1-1165,4 0 0,0 0 0,-1 0 1165,-6 0 0,-2 1 0,0-2 0,-2-2 0,0-1 0,-3 2-241,3 5 1,0 1 240,-7-6 0,4-2 0,0 1 0,1 3 0,1 1 0,1-2 0,11-3 0,2-2 0,3-1 0,-6 0 0,3-2 0,0 1 0,-3 0-470,-8 1 0,-2 2 0,-1-1 0,1-1 470,4-2 0,0 0 0,0 0 0,-4 1 0,6-1 0,-3 1 0,-3 2 0,3 2 0,-2-1 0,-9 0 0,2-1 0,-2 1-28,17 0 1,1 0 27,-15-1 0,1-2 0,1 1 0,4 1 0,1 0 0,-3 2 0,9-2 0,-3 3 876,-1 1 1,-4 3-877,-14 4 0,0 0 237,11-5 1,2-1-238,-2 4 0,1 1 0,10 1 0,2 4 0,-17 2 0,0 3 0,3 2 123,1 5 0,1 2 1,2 3-1,0-2-123,-1-1 0,1 0 0,0 0 0,0 0 0,2 3 0,1 1 0,0-1 0,-3-2 0,6 0 0,-2-2 0,-6-1 0,-5 3 0,-5-2 0,23-4 935,-41 9-935,1-11 1364,-1 13-1364,-2-6 0,-5 0 0,-3-30 1926,-4 3-1926,1-29 0,13 5 0,-5 3 0,2-2 0,6-2 0,4-2 0,13-13 0,4-1-1073,0 8 1,2 2 1072,-4 5 0,0 4 0,2 6 0,-1 7-107,-12 10 0,2 3 107,24-9 0,6-1 0,-20 9 0,0 2 0,2-2-830,10-3 0,1-2 0,-2 0 830,11-2 0,-2 1 0,3 0 0,-3 0-318,-17-2 0,-2 0 318,14 0 0,1-1 0,-6-2 0,-1 0 0,-10 8 0,1 0 0,12-7 0,1 2 0,-9 7 0,1 0 0,-5-1 0,2-3 0,1 2 0,-1 1 0,1 0 0,0 0 0,4 0 0,2 0 0,-2 0 0,11-5 0,0 0 0,-10 5 0,1 0 0,-1-1 0,-8 1 0,-1-1 0,3 1-949,3 1 1,5 1-1,-1 0 1,-3 0 948,-4-2 0,-3-1 0,2 1 0,14-1 0,2 1 0,-9 1-159,-15 0 0,-4 0 159,8-4 0,-1 2 0,16 7 866,-16-7 1,1-2-867,-1 5 0,-1-1 0,1-1 0,-2-2 0,26-10 535,-16 3-535,10-2 6514,-2-5-6514,6 0 407,-33 7 1,0-1-408,19-12 0,5-4 0,-12 7 0,-9 5 0,-2 8 0,-13-1 0,12 0 0,0-9 0,12-4 0,0 1 0,9-7 0,-11 6 0,1 3 0,-10-9 0,-13 18 0,3-11 0,-14 16 0,7-11 0,-1 3 0,8-10 0,-3 15 0,-7-6 0,12-5 0,-9-16 0,-3 6 0,0 0 0,-2-2 0,-8-5 0</inkml:trace>
  <inkml:trace contextRef="#ctx0" brushRef="#br2" timeOffset="-122836.73">23912 16189 24575,'0'6'0,"0"-2"0</inkml:trace>
  <inkml:trace contextRef="#ctx0" brushRef="#br2" timeOffset="-122101.73">24081 16167 24575,'0'-11'0,"-5"0"0,-5 5 0,-2 1 0,-3 5 0,-13 13 0,7-1 0,-9 13 0,18 0 0,7-3 0,18 16 0,0-13 0,16 10 0,-11-18 0,1 0 0,-8-7 0,-5 1 0,4 0 0,-9 0 0,4 16 0,-19-6 0,-16 21 0,-5-26 0,-9 1 0,21-17 0,8-14 0,10 11 0,5-11 0</inkml:trace>
  <inkml:trace contextRef="#ctx0" brushRef="#br2" timeOffset="-121339.73">24209 16190 24575,'0'48'0,"0"-13"0,0 3 0,0 13 0,0 2 0,0-4 0,0 1 0,-1 8 0,2-1 0,3-17 0,0-3 0,-2 28 0,7-62 0,-18-40 0,8-14 0,0-8 0,-3 10 0,0-1-780,2-9 1,4 2 779,5 14 0,2 2 0,0-2 0,2 3 0,19-6 0,-2 11 0,-11 30 0,-1 14 0,-1 10 1559,2 29-1559,-7 11 0,-1 2 0,-14-13 0,-5-21 0,-7-12 0,1-2 0,-4-8 0,6-14 0,4 6 0,4-11 0</inkml:trace>
  <inkml:trace contextRef="#ctx0" brushRef="#br2" timeOffset="-120785.73">24459 16340 24575,'6'3'0,"-8"13"0,1 16 0,-5-4 0,11 0 0,5-21 0,10-20 0,-3 3 0,3-18 0,-5 17 0,1 5 0,4 6 0,1 2 0,7 2 0,-1-4 0,12-6 0,-2-1 0,-1-1 0,-9 2 0,-7 6 0,-10 0 0,6 0 0,-51 33 0,33-24 0,-39 25 0</inkml:trace>
  <inkml:trace contextRef="#ctx0" brushRef="#br2" timeOffset="-120471.73">23831 17046 24575,'4'12'0,"10"-6"0,16 0 0,16-6 0,-7-4 0,3-3 0,5-1 0,3-1-286,-3-3 0,2-1 0,0 0 286,-3 1 0,-2 0 0,0 1 105,13-3 1,-1 1-106,2-2 0,-3 1 0,8 1 0,-2-9 0,-28 13 0,-27-5 161,-11-6 1,3 7 0,-7-4 0</inkml:trace>
  <inkml:trace contextRef="#ctx0" brushRef="#br2" timeOffset="-120255.73">24969 16119 8191,'0'-11'0,"4"5"1265,2 1 1,0 5 0,-1 0 0</inkml:trace>
  <inkml:trace contextRef="#ctx0" brushRef="#br2" timeOffset="-120086.73">25047 16507 24575,'-4'12'0,"2"-3"0,-2-9 0</inkml:trace>
  <inkml:trace contextRef="#ctx0" brushRef="#br2" timeOffset="-117419.73">25508 16140 24575,'0'-16'0,"5"4"0,2-7 0,19-3 0,-6 9 0,12-2 0,-3 15 0,4 22 0,-10 0 0,4 38 0,-30-23 0,-7 2 0,4-1 0,-4 0 0,-11 5 0,-4-4 0,-12 4 0,-6-7 0,20-28 0,1-8 0,5-17 0,10-5 0,1-4 0,15 15 0,3-3 0,14 13 0,16 17 0,-11-4 0,10 17 0,-21-22 0,14 12 0,-2-16 0,13-2 0,-8-15 0,-11-6 0,-2 8 0,-12 2 0,3 9 0,-4-4 0,0 0 0,-10-5 0,-9-6 0,-4-1 0,-5 7 0,16 0 0,11 9 0,48-14 0,-7 13 0,-11-3 0,1 0 0,15 5 0,-7 6 0,-2 14 0,-20-10 0,1 13 0,-16-21 0,3 2 0,-4-4 0,0-4 0,3-24 0,-32-7 0,3-6 0,-31 15 0,5 2 0,5 21 0,3-12 0,27 15 0,25 0 0,31 0 0,-16 0 0,1 0 0,16 0 0,-5 0 0,-26 0 0,1 0 0,0 0 0,-10-5 0,-6-1 0,-16 0 0,-5-5 0,-5 9 0,1-4 0,8 11 0,3-4 0,9 4 0</inkml:trace>
  <inkml:trace contextRef="#ctx0" brushRef="#br2" timeOffset="-116390.73">22395 16497 8191,'0'4'0,"0"11"2531,0 18 1,0 7-2532,0-7 0,0 1 1409,3 9 0,0-1-1409,4 6 1719,0-18-1719,2-13 0,-7-6 0,2-6 0</inkml:trace>
  <inkml:trace contextRef="#ctx0" brushRef="#br2" timeOffset="-116221.73">22295 16782 24575,'20'-26'0,"18"-11"0,-12 11 0,1-1 0,2 1 0,-1 1 0,7-10 0,-12 11 0,-17 18 0,-1 1 0</inkml:trace>
  <inkml:trace contextRef="#ctx0" brushRef="#br2" timeOffset="-115987.73">22553 16534 13060,'15'0'0,"3"14"4585,5 4-4585,14 16 2000,-3-10-2000,-1-5 1108,-5-13-1108,-12-23 3822,-5 3-3822,4-14 0,-14-10 0,5-19 0,-6-6 0,0 10 0,0 25 0,0 23 0</inkml:trace>
  <inkml:trace contextRef="#ctx0" brushRef="#br2" timeOffset="-115688.73">22993 16389 8191,'14'-17'0,"-5"4"5063,6-4-5063,-6 6 2818,-8 1-2818,-10 4 1719,-12 18-1719,-12 19 0,12 10 6784,6 6-6784,15-21 0,0-3 0,25-2 0,7-13 0,16 7 0,0-15 0,-18-6 0,-11 5 0,-10-6 0</inkml:trace>
  <inkml:trace contextRef="#ctx0" brushRef="#br2" timeOffset="-115353.73">22280 17446 24575,'39'-51'0,"-19"22"0,1 1 0,7 0 0,5 0 0,14-15 0,6-1-1589,-10 12 0,3 0 0,2-1 1589,-6 4 0,1 0 0,0 0 0,-2 2 0,3-2 0,-1 2 0,-1 1 0,2 1 0,0 0 0,-6 5 1451,6 1-1451,-5 0 193,-58 41 1,7-16 0,-15 15 0</inkml:trace>
  <inkml:trace contextRef="#ctx0" brushRef="#br2" timeOffset="-115187.73">22425 17451 24575,'42'-18'0,"0"0"0,0 0 0,5-4 0,1-3 0,0-2 0,-6 1 0,0-4 0,1 0 0,-1 1-543,12-10 0,0 1 0,-5 4 0,-5 4 0,-5 4 0,-11 7 0,-1-1 0</inkml:trace>
  <inkml:trace contextRef="#ctx0" brushRef="#br2" timeOffset="-111704.73">29523 15049 8191,'-5'-11'0,"4"-3"5063,-8 13-5063,-19-10 2818,-17 9-2818,-16 5 0,3-1 0,3 16 0,7-15 1719,-10 15-1719,22-11 6784,0 9-6784,29 4 0,-3-6 0,10 27 0,9 13 0,5-3 0,2 8-1797,-3-9 1,0 4-1,1-1 1797,1-3 0,1 0 0,0 4 0,-4-6 0,-1 4 0,0 3 0,-1 0 0,0 0-606,-1 2 0,-1 1 0,0 1 0,0 1 0,-1 2 606,0-7 0,0 1 0,0 2 0,0 1 0,-1 0 0,1 1 0,-2-2 0,0 9 0,-1 0 0,0 1 0,0-1 0,-1-2 0,1-3-570,2 1 1,0-3 0,0-1 0,-1-2 0,-1-2 569,-3 1 0,-1-2 0,0-3 0,2-4 0,4 13 0,1-2-152,-3-12 1,0 2-1,-1 0 152,-2 2 0,0 0 0,0 1 0,3 4 0,0 2 0,0-2 0,-4 11 0,0-2 0,0 0 0,0-5 1402,0-21 1,0-4-1403,0 27 2906,17-34-2906,29-41 0,14-1 1973,-21 0 1,5-2-1974,15-2 0,4 1 0,-18 3 0,0 1 0,0 0 0,21-5 0,-4 2 478,-10 3 0,-10 1-478,-14 2 543,-24-7-543,-16-4 0,2-8 0,-4 15 0,8 6 0</inkml:trace>
  <inkml:trace contextRef="#ctx0" brushRef="#br2" timeOffset="-108405.73">29740 15222 24575,'-6'14'0,"11"47"0,3-16 0,3 4 0,3 3 0,2 2 0,1 10 0,2-4 0,-3-22 0,0-1 0,-3 0 0,-3-3 0,4 4 0,-9-19 0,-5-17 0,0 1 0,0-8 0</inkml:trace>
  <inkml:trace contextRef="#ctx0" brushRef="#br2" timeOffset="-108085.73">30024 15415 24575,'5'38'0,"6"-5"0,5-27 0,0 0 0,-1-6 0,0-9 0,-3-3 0,-1-10 0,-15 4 0,-3 2 0,-13 9 0,-1 2 0,4 5 0,-3 5 0,18-4 0,-1 3 0,8-4 0</inkml:trace>
  <inkml:trace contextRef="#ctx0" brushRef="#br2" timeOffset="-107772.73">30376 15306 8191,'11'9'0,"-5"3"5063,-1 10-5063,4-4 2818,2-7-2818,5-5 1719,9-12-1719,5-15 6784,-5-8-6784,-2-3 0,-17 2 0,-29 8 0,4 10 0,-18 6 0,16 16 0,10-3 0,7 2 0</inkml:trace>
  <inkml:trace contextRef="#ctx0" brushRef="#br2" timeOffset="-107454.73">30904 15132 24575,'0'15'0,"4"-3"0,2-1 0,5-7 0,5-4 0,9-6 0,-6-5 0,5-7 0,-37-4 0,-5 10 0,-15 3 0,3 13 0,18 2 0,3 5 0,9-5 0,0-1 0</inkml:trace>
  <inkml:trace contextRef="#ctx0" brushRef="#br2" timeOffset="-107121.73">31321 14985 24575,'11'16'0,"0"-5"0,4-7 0,1-4 0,10-10 0,-9-3 0,3-10 0,-23 6 0,-1-3 0,-16 13 0,2-2 0,-12 15 0,3 2 0,5-1 0,8-1 0</inkml:trace>
  <inkml:trace contextRef="#ctx0" brushRef="#br2" timeOffset="-105806.73">29529 16123 8191,'-6'25'0,"1"8"5063,10 3-5063,10-3 2818,-2-22-2818,7-3 1719,-5-4-1719,26-4 6784,10-17-6784,-9 5 0,1-3 0,-5-3 0,1-4-195,-1-1 1,3-3-1,0 1 195,-2 2 0,0 1 0,0-1 0,4 1 0,1-1 0,-2 2 0,8-6 0,-4 6 0,19 9 0,-23 21 0,8 9 0,-6 13 0,-4-9 0,-14-8 0,3-9 0,15-40 0,-4 7 0,4-4 0,-7 4 0,2-2 0,2 1 0,6-1 0,3 1 0,0 2-164,-2 4 0,0 1 1,0 5 163,-1 5 0,-1 3 0,0 1 0,16-6 0,-4 1 0,-14 7 0,-1 0 0,4-6 0,-1-3 0,-10-2 0,-1-4 0,8-7 0,1-7 0,-11 1 0,-1-4 0,-2-1-902,-2 3 0,-3 0 0,0-3 902,1-8 0,-2-3 0,-1 1 0,2-11 0,-2 0 0,-5-2 0,-2 4 0,-4 19 0,-2 4 0,-4-16 925,-54 61-925,12 9 0,0 0 0,1 0 0,10 1 0,5 0 0</inkml:trace>
  <inkml:trace contextRef="#ctx0" brushRef="#br2" timeOffset="-105037.73">31414 15794 24575,'-21'50'0,"3"13"0,4 1 0,5-17 0,14-7 0,10-39 0,5-16 0,12-20 0,-12 5 0,10 3 0,-7 64 0,-4 2 0,-3 6 0,-5 11 0,-3 5-821,3-16 1,0 1 0,-3-1 820,-6 10 0,-1-1 0,6 6 0,-2-3 0,-7-15 0,-4-3 0,0-2 0,-4-4 0,-16 0 0,-1-26 0,6-7 0,5-11 0,1-38 0,-4 5 0,8-4 0,1 23 0</inkml:trace>
  <inkml:trace contextRef="#ctx0" brushRef="#br2" timeOffset="-104689.73">31657 16213 8191,'6'-62'0,"-4"6"5063,-1-9-5063,-7 30 2818,-5 30-2818,-1 23 1719,5 13-1719,1 8 6784,11-5-6784,18-19 0,-13-10 0,12-5 0</inkml:trace>
  <inkml:trace contextRef="#ctx0" brushRef="#br2" timeOffset="-104421.73">31821 15979 24575,'6'41'0,"-4"-8"0,4-8 0,-1-24 0,4-32 0,13-12 0,-11 10 0,0 0 0,15-15 0,-8 10 0,-3 19 0,-8 9 0,-2 10 0</inkml:trace>
  <inkml:trace contextRef="#ctx0" brushRef="#br2" timeOffset="-103921.73">32029 15792 24575,'16'39'0,"-6"1"0,3-8 0,-12-2 0,5-9 0,-6-10 0,0-2 0</inkml:trace>
  <inkml:trace contextRef="#ctx0" brushRef="#br2" timeOffset="-103404.73">32170 15824 11207,'11'-14'0,"-1"6"4956,-4-12-4956,4 9 2327,-9-9-2327,4-3 1326,-14 1-1326,-3 7 4759,-4 10-4759,6 10 0,-4 2 0,11 9 0,-16 42 0,17-11 0,0-12 0,3-3 0,10 3 0,10-22 0,-10-7 0,-2-6 0</inkml:trace>
  <inkml:trace contextRef="#ctx0" brushRef="#br2" timeOffset="-102455.73">32356 15818 24575,'0'10'0,"0"1"0,5-5 0,-4 4 0,10-28 0,6-19 0,-6 6 0,2-3 0,3-5 0,0 2 0,6-12 0,-8 23 0,-4 27 0,-4 5 0,5-1 0,-5-15 0,8 8 0,-12-16 0,16 16 0,-11-17 0,3 8 0,-19 4 0,1 4 0,-7 14 0,15 0 0,6-6 0,4 0 0,6-10 0,2-5 0,-1-6 0,-10 4 0,-8 17 0,-5 8 0,1 8 0,10-10 0,1-15 0,9-14 0,0-29 0,-3 6 0,-2 7 0,-1-3-2113,-6-29 2113,2 21 0,1-1 0,-6-1 0,0 0 0,0-6 0,0 5 0,0 6 0,0 35 0,-6 31 0,0 18 0,4 10 0,0 6-258,-2-6 1,-1 3 0,2 0 257,7-5 0,2-2 0,-1 0 0,-1 19 0,1-8 0,11 2 0,-11-47 0</inkml:trace>
  <inkml:trace contextRef="#ctx0" brushRef="#br2" timeOffset="-99987.73">31782 16725 24575,'11'0'0,"12"12"0,-3 5 0,10 9 0,-4 12 0,-13-18 0,0 8 0,-13-17 0,-5-24 0,4-20 0,1-8 0,10-2 0,11 28 0,2 20 0,2 8 0,-7 9 0,-2-9 0,2-13 0,3-14 0,12-4 0,5-9 0,3 11 0,-1-10 0,-9 12 0,-13-6 0,-14 7 0,-10 2 0,-10 7 0,4 4 0,1 4 0,20-2 0,9 2 0,9-4 0,-5 10 0,-6 1 0,0 5 0,5-6 0,6-5 0,8-11 0,-1-15 0,-8 5 0,-10-10 0,-6 15 0,-14-9 0,3 12 0,-5-6 0,1 14 0</inkml:trace>
  <inkml:trace contextRef="#ctx0" brushRef="#br2" timeOffset="-99804.73">32408 16343 24575,'0'0'0</inkml:trace>
  <inkml:trace contextRef="#ctx0" brushRef="#br2" timeOffset="-99638.73">32465 16289 24575,'24'13'0,"0"9"0,1 21 0,2 4 0,-17-14 0,0-1 0,5 8 0,-2 1 0,-12-31 0,4-5 0</inkml:trace>
  <inkml:trace contextRef="#ctx0" brushRef="#br2" timeOffset="-99370.73">32774 16390 24575,'0'22'0,"0"-1"0,6 9 0,5-7 0,-3 3 0,-25-16 0,-1-14 0,-21-8 0,26 1 0,3 1 0</inkml:trace>
  <inkml:trace contextRef="#ctx0" brushRef="#br2" timeOffset="-93555.73">28105 17492 8191,'4'0'0,"14"-30"4693,24-10-4693,-1-10 2863,0 9-2863,-22 18 1764,-8 11-1764,-1-3 0,-9 9 0,4 1 0</inkml:trace>
  <inkml:trace contextRef="#ctx0" brushRef="#br2" timeOffset="-93222.73">28378 17199 24575,'28'22'0,"0"0"0,7 10 0,-7-1 0,-2-1 0,-2-2 0,-9-4 0,-1-18 0,-12-23 0,11-30 0,-11-11-491,2 18 0,0 0 491,-4-26 0,5 28 0,0 1 0,4-19 0,7 19 0,1 23 0,-10 14 0,2 0 0</inkml:trace>
  <inkml:trace contextRef="#ctx0" brushRef="#br2" timeOffset="-92905.73">28790 16990 8191,'30'-42'0,"3"0"5063,8 0-5063,-14 6 2818,-32 29-2818,-2 3 1719,-25 34-1719,12 32 3392,7-20 0,2 0-3392,6-3 0,5-4 0,15 17 0,11-43 0,27-21 0,-13-10 0,3-7 0,-28 16 0,-11 3 0</inkml:trace>
  <inkml:trace contextRef="#ctx0" brushRef="#br2" timeOffset="-92548.73">28409 17948 24575,'31'-32'0,"1"0"0,7-10 0,4-2 0,-1 8 0,4-1 0,-2 1-1995,-9 4 1,-1 0-1,0 3 1995,19-10 0,-5 5 0,-5 2 1770,-11 16-1770,-22 5 0,-11 19 0,-7-2 0</inkml:trace>
  <inkml:trace contextRef="#ctx0" brushRef="#br2" timeOffset="-92385.73">28711 17854 24575,'47'-28'0,"-16"8"0,4-2 0,10-7 0,-1 0 0,-9 7 0,-3 0 0,-1 2 0,-5 4 0,-16 9 0,-5 2 0</inkml:trace>
  <inkml:trace contextRef="#ctx0" brushRef="#br2" timeOffset="-91434.73">28873 16902 8191,'-6'-11'0,"1"0"5063,5 0-5063,5 5 2818,1 1-2818,9 5 1719,1 5-1719,0-4 6784,-6 9-6784,-5-4 0,-5 9 0,-9-3 0,2 3 0,-3-5 0,0-4 0,9 4 0,-9-9 0,4 4 0,0-5 0,1 0 0</inkml:trace>
  <inkml:trace contextRef="#ctx0" brushRef="#br2" timeOffset="-79037.73">30216 17617 24575,'0'6'0,"0"-1"0</inkml:trace>
  <inkml:trace contextRef="#ctx0" brushRef="#br2" timeOffset="-78638.73">30216 17436 24575,'-6'-11'0,"16"47"0,0 19 0,1 9 0,3-4 0,1 1 0,-6-12 0,0 2 0,-1-7 0,8 15 0,-8-30 0,-4-22 0,-4 2 0</inkml:trace>
  <inkml:trace contextRef="#ctx0" brushRef="#br2" timeOffset="-78204.73">30114 17812 24575,'-6'-5'0,"34"-29"0,-2 3 0,4-4 0,5-7 0,4-1 0,8-5 0,1 3 0,-14 15 0,-2 4 0,19-6 0,-19 24 0,-9 21 0,0 1 0,7 7 0,3 0 0,-10-14 0,14-15 0,-7-30 0,-13 2 0,-2-3 0,1 3 0,-3 0-312,-5-5 1,-3 1 311,5-16 0,-15 3 0,4 57 0,4-1 0,-1 36 0,7-22 0</inkml:trace>
  <inkml:trace contextRef="#ctx0" brushRef="#br2" timeOffset="-77956.73">30853 17266 11133,'12'-9'0,"5"-7"4968,19-29-4968,-16 15 0,-1-1 2339,14-16-2339,-29 8 1336,-38 74-1336,1-8 0,10 14 0,5 4 0,8-9 4799,10 13-4799,16-39 0,6-11 0,11-9 0,5-8 0,7-2 0,-14 8 0,-10 4 0</inkml:trace>
  <inkml:trace contextRef="#ctx0" brushRef="#br2" timeOffset="-77685.73">30158 18393 24575,'35'-21'0,"5"-6"0,-9 3 0,5-6 0,2-1 0,2 0 0,0-1 0,2-1-1488,6-4 1,2-2-1,-4 4 1488,5-2 0,-6 5 342,2-6 0,-45 38 0,-11 0 0</inkml:trace>
  <inkml:trace contextRef="#ctx0" brushRef="#br2" timeOffset="-77521.73">30233 18511 24575,'36'-33'0,"-1"-1"0,1 1 0,7-4 0,4 1 0,1-1 0,-6 5 0,2-1 0,0 0 0,-2 2-2035,6-1 1,-2 3 0,-2 0 2034,9-9 0,-10 6 0,-15 14 0,-15 5 0</inkml:trace>
  <inkml:trace contextRef="#ctx0" brushRef="#br2" timeOffset="-75889.73">28643 16581 24575,'-11'-6'0,"-9"-4"0,-39 9 0,18 2 0,-3 3 0,-17 12 0,-3 4 0,2-1 0,2 5-1068,17-1 1,1 4 0,2-1 1067,-6 1 0,2 2 0,8 0 0,1 4 0,3 2-27,-2 13 0,3 4 27,5-8 0,1 1 0,3 3 0,5 3 0,3 2 0,1-2 0,-1 11 0,4 0 0,4-8 0,3 3 0,1-3 0,1-8 0,2-2 0,-1 1 0,-1 5 0,1 0 0,1-1 0,3 17 0,2-4 0,1-17 0,3-4 0,10 17 0,11-15 0,-3-24 0,3-2 0,2-2 0,22-5 0,-18-2 0,1-1 0,18-7 0,-17 0 0,3 0 0,8-5 0,3-1 0,8-2 0,2-3 520,-18 0 1,2-1-1,-2-1-520,17-8 0,-2 0 439,-9 3 0,0-1-439,4-2 0,-2 0 0,-13 5 0,-1-1 0,11-10 0,-2 0-204,-18 8 0,-3 0 204,3-4 0,-5 1 0,-3-4 0,11-31 0,-17 20 0,0-3 0,5-8 0,0-2 0,-3-6 0,-2 2 0,-5 15 0,-2 0 400,-1-9 0,-7-2-400,-12 10 0,-3-2 0,0-12 0,-3-3-195,-2 16 1,-3 0 0,-1 1 194,-2-1 0,-2 0 0,2 2 0,-7-16 0,-2 3 0,-9 2 0,-3 4 0,11 12 0,-1 2 0,-6 1 0,0 3 0,9 4 0,2 4 0,-11 1 412,15 5-412,11 13 0,-10-4 0,-6 5 0,14 0 0,-1 0 0</inkml:trace>
  <inkml:trace contextRef="#ctx0" brushRef="#br2" timeOffset="-70854.73">26981 13462 8191,'0'-10'0,"0"-1"5063,0 0-5063,-5 0 2818,-1 5-2818,-10-4 1719,0 9-1719,-13-4 6784,-2 5-6784,-24 0 0,22 3 0,-1 3 0,-12 6 0,-3 3 0,-7 4 0,-1 3 0,6 2 0,3 1 0,6-4 0,3 0 0,-10 13 0,27 6 0,-6 0 0,18 8 0,-5 1 0,14-9 0,2 1 0,-1-5 0,0 1 0,3 14 0,3-2 0,11 14 0,-5-30 0,3-1 0,5-5 0,4-2 0,2 0 0,3-1 0,3-4 0,4-2 0,3 1 0,1-4 0,20-2 0,-22-1 0,-1-1 0,23-9 0,-22-2 0,0 0 0,-4 0 0,-1-2 0,1-9 0,-3-2 0,18 1 0,-14-4 0,0-3 0,-1-2 0,0-1 0,6-6 0,-1-3 0,-1-10 0,-4-6 0,-12 5 0,-1-4 0,-4-2 0,-4 1 0,-4-2 0,0 0 0,1-4 0,0-1 0,-4 2 0,-3-15 0,-6 6 0,-3 19 0,-3 4 0,0-18 0,-17 27 0,-9 4 0,-22 0 0,15 15 0,-3 2 0,-10-1 0,-2 3-1146,8 4 0,1 4 1146,0 5 0,6 1 0,3-4 0,14 11 0</inkml:trace>
  <inkml:trace contextRef="#ctx0" brushRef="#br2" timeOffset="-69956.73">22474 13059 24575,'0'23'0,"10"19"0,-7 15 0,2 3 0,1 3 0,-1-15 0,-1-1 0,-4 8 0,2-5 0,6 1 0,-3-32 0,-4-13 0,4-1 0</inkml:trace>
  <inkml:trace contextRef="#ctx0" brushRef="#br2" timeOffset="-69722.73">22414 13112 8191,'0'-11'0,"20"-10"5063,-6 6-5063,26-10 0,-7 2 0,14 0 0,-13 9 0,0 1 0,10-6 704,9 8 1,-41 5-1,-3 6 1</inkml:trace>
  <inkml:trace contextRef="#ctx0" brushRef="#br2" timeOffset="-69553.73">22470 13279 24575,'23'-14'0,"15"-15"0,-4 0 0,-7 7 0,2 1 0,14-6 0,-12 9 0,-11 3 0</inkml:trace>
  <inkml:trace contextRef="#ctx0" brushRef="#br2" timeOffset="-69172.73">22838 13049 12887,'11'9'0,"8"15"2784,3 36-2784,5-2 1113,-18-23 0,-1-2-1113,2 5 1431,-10-14-1431,0-9 3586,0-43-3586,0-10 0,0-9 0,-1 0 0,1-5 0,1-1 280,5-4 0,2-2 0,0 4-280,-2-10 0,4 7 106,5 16 0,3 16-106,4 32 0,-10 24 0,-18 33 0,-13-1-796,0-21 0,-4 1 796,2-8 0,-2 0 0,-7 14 0,1-2 0,-1 1 0,0 3 0</inkml:trace>
  <inkml:trace contextRef="#ctx0" brushRef="#br2" timeOffset="-68922.73">22584 13777 8191,'-16'5'0,"19"-21"3669,40-14-3669,-15 8 0,3-3 0,13-5 0,1 1 0,-7 5 0,0 2 1259,1 2 0,-1 3-1259,8-2 483,-16 9 0,-26 10 1,-9 0-1</inkml:trace>
  <inkml:trace contextRef="#ctx0" brushRef="#br2" timeOffset="-68755.73">22769 13809 24575,'25'-12'0,"27"-22"-983,-9-1 983,-12 11 0,2 0 161,0-1 0,-1 1-161,0-1 0,-1 0 0,16-12 0,-14 9 0</inkml:trace>
  <inkml:trace contextRef="#ctx0" brushRef="#br2" timeOffset="-68238.73">23560 12795 14405,'10'-10'0,"9"-9"4221,11 20-4221,-9 2 1761,-5 52-1761,-37-13 0,-9 2 0,15-5 0,-3-1 0,-14 3 0,-1-8 0,6-12 959,8-10-959,30-15 3229,3 14-3229,28-7 0,-2 4 0,-12-1 0,-9-6 0,-14 0 0</inkml:trace>
  <inkml:trace contextRef="#ctx0" brushRef="#br2" timeOffset="-68022.73">23852 12665 24575,'0'25'0,"0"2"0,6 22 0,-4 1 0,6-7 0,0 3 0,-7-1 0,0-1 0,4-5 0,0-3 0,-5 15 0,0-46 0</inkml:trace>
  <inkml:trace contextRef="#ctx0" brushRef="#br2" timeOffset="-67790.73">23520 13497 24575,'35'-21'0,"2"1"0,7-6 0,4-5 0,-1-1 0,0-2-1101,3 2 1,-1 0 1100,-6-1 0,-5 2 131,-1 0 1,-16 15 0,-16 11 0</inkml:trace>
  <inkml:trace contextRef="#ctx0" brushRef="#br2" timeOffset="-67605.73">23613 13663 24575,'51'-29'0,"2"4"0,-19 2 0,-1 0 0,14-4 0,-20 0 0,-12 12 0,-7 0 0,-4 10 0</inkml:trace>
  <inkml:trace contextRef="#ctx0" brushRef="#br2" timeOffset="-62206.73">23501 13683 8191,'-5'-2'0,"4"13"5063,-19 42-5063,10-7 0,0 6 0,-2-3 0,-1 4 0,0-2 874,-3 10 1,2-2-875,2-3 0,3-7 0,-1-13 1860,10-20-1860,0-1 6325,0-4-6325,9-5 0,7-1 0,31-5 1387,9-9-1387,-18 9 0,0-2 0,19-12 0,-15 12 0,-27-9 0,-10 5 0,-5 0 0,0 1 0</inkml:trace>
  <inkml:trace contextRef="#ctx0" brushRef="#br2" timeOffset="-62004.73">23687 14154 8191,'19'0'0,"4"5"5063,-1 1-5063,-6 9 2818,-22 6-2818,-32 31 0,-2-8 0,6-2 0,-1 0 0,-8 8 0,10-5 0,18-25 0</inkml:trace>
  <inkml:trace contextRef="#ctx0" brushRef="#br2" timeOffset="-61538.73">23142 14628 10923,'6'-5'0,"-1"21"4997,-5-8-4997,0 38 2376,-9 3-2376,4-14 0,-1-1 0,-4 18 1361,1-11-1361,9-22 4918,0-3-4918,17 4 0,6-9 0,15-2 0,2-9 0,-2 0 0,1-6 0,-11-5 0,4-10 0,-22 8 0,2 1 0</inkml:trace>
  <inkml:trace contextRef="#ctx0" brushRef="#br2" timeOffset="-61338.73">23402 14894 24575,'16'11'0,"-5"8"0,-7-1 0,-13 9 0,-10-11 0,-4 6 0,4-15 0,10 2 0</inkml:trace>
  <inkml:trace contextRef="#ctx0" brushRef="#br2" timeOffset="-60805.73">24675 14835 24575,'-37'8'0,"16"-7"0,7-2 0,14-4 0</inkml:trace>
  <inkml:trace contextRef="#ctx0" brushRef="#br2" timeOffset="-59854.73">24616 14025 24575,'0'11'0,"6"9"0,-5 6 0,5 6 0,-1-5 0,-4-7 0,9-14 0,5-2 0,43-28 0,-4-2 0,4-3-1473,-2-4 0,1-2 1473,-11 6 0,2 0 0,-4 0 0,5-3 0,-2 2-5,9-5 0,-1 2 5,-12 12 0,-3 1 0,-3-3 0,-5 8 0,-5 22 0,-50 25 0,16-7 0,-20 8 0</inkml:trace>
  <inkml:trace contextRef="#ctx0" brushRef="#br2" timeOffset="-57236.73">24566 14450 24575,'0'15'0,"0"-4"0,0 26 0,0 8 0,5-1 0,1-3 0,14-30 0,38-31 0,-9-10 0,7-7-366,-11 10 0,5-1 1,2-1-1,-4 0 366,4-4 0,-2 0 0,1 2 0,5-1 0,2 3 0,-10 6 0,5 3 0,-26 39 0,-22-13 0,-5 19 0</inkml:trace>
  <inkml:trace contextRef="#ctx0" brushRef="#br2" timeOffset="-42339.73">27824 7529 24575,'18'-9'0,"2"7"0,8-27 0,1 14 0,6 0 0,19-14 0,6-3-1447,-12 9 1,4-1 0,-1 2 1446,-3 3 0,0 1 0,-2 0 0,-3 1 0,-1 1 0,-2 1-11,12-2 1,-4 1 10,3-9 0,6 4 0,-49 7 0,-8 8 0,-16-5 0,8 5 0,-6 1 0</inkml:trace>
  <inkml:trace contextRef="#ctx0" brushRef="#br2" timeOffset="-42122.73">28633 7081 24575,'32'-15'0,"-3"2"0,11 3 0,-6 9 0,-21 11 0,1 11 0,-26 10 0,3-4 0,-11 3 0,7-14 0,-4-1 0,10 0 0,-3-8 0,10 2 0</inkml:trace>
  <inkml:trace contextRef="#ctx0" brushRef="#br2" timeOffset="-41254.73">31580 5720 8191,'-34'-12'0,"8"3"5063,-29 9-5063,9 0 0,8 0 0,-5 0 0,-12 8 0,-3 2 791,-2-4 0,2 1-791,9 2 0,5 1 0,-5 3 1880,34-7-1880,9 10 6252,1 0-6252,5 14 0,10 9 0,-8 18-234,9-22 0,0 4 234,-5 3 0,-1 6 0,-1 2 0,1 10 0,0 3 0,0 0-826,4 1 0,0 0 0,-1 1 826,-6-13 0,-2 2 0,0-1 0,1-2 0,3 0 0,1-3 0,-1 0 0,-3 3 0,-2 0 0,1 0 0,0-3 0,0-1 0,0 4-563,0-1 0,0 2 0,0 2 1,0 0 562,0-2 0,0-1 0,0 2 0,0 1 0,0-2 0,0 3 0,1 0 0,-1 0 0,-1-1 0,-2 8 0,0-1 0,-1-2 0,1-2 0,3 3 0,0-4 0,-3-2 0,-9 16 0,1-10 0,9-4 0,-8-13 347,10-17-347,10-7 3562,18-13-3562,6-2 0,6-3 0,11-9 0,4-6 0,-9 1 0,2-2 0,-1-2 435,13-8 1,-3-5-436,-1-6 0,-6-2 0,-15 4 0,-5 2 0,5-6 0,-12 3 0</inkml:trace>
  <inkml:trace contextRef="#ctx0" brushRef="#br2" timeOffset="-40454.73">32345 5915 24575,'33'-24'0,"9"-1"0,-5 7 0,6-2 0,16-4 0,3-3 0,-15 3 0,2-1 0,1-1 0,6-2 0,1 0 0,-5 1 0,-5-1 0,-5 2 0,-1-2 0,-10 16 0,-25 49 0,-1 22-1257,-4-2 0,-1 12 1,-1 5 1256,1-19 0,0 3 0,0 3 0,0 2 0,0 2-708,0-8 1,0 3-1,0 1 1,0 2 0,0-1-1,0 0 1,0-3 707,0 3 0,0 0 0,0-2 0,0 0 0,0-1 0,0 0-595,0 9 0,0 1 1,0-2-1,0-2 1,0-6 594,0 4 0,-1-5 0,2 2-169,2-4 1,1 2 0,-1 0 0,0-2 168,-1 5 0,-1-3 0,0 1 0,-1 7 0,1 1 0,-4-7 668,-4-6 1,-5-9-669,-25 10 4681,0-38-4681,-20-11 0,24-13 0,-1-5 0,-8-3 0,-1-4 0,3-6 0,3-2 0,6 3 0,3-1 0,-14-16 0,27 25 0,2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5:29:39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2672 3972 24575,'27'0'0,"10"0"0,8 0 0,3 0 0,6 0 0,5 0-1398,-6 0 0,3 0 0,4 0 0,2 0 0,1 0 1398,-1 0 0,2 0 0,1 0 0,2 0 0,0 0 0,0 0-335,-5 0 1,1 0 0,0 0 0,0 0 0,1 0 0,0 0 0,-1 0 334,0 0 0,0 0 0,1 0 0,-1 0 0,0 0 0,-1 0 0,-1 0 0,2 0 0,0 0 0,-1 0 0,-2 0 0,0 0 0,-2 0 149,3 0 1,-1 0 0,-2 0 0,-1 0 0,-2 0-150,1 0 0,-1 0 0,-2 0 0,-2 0 0,4 1 0,-2-1 0,0-1 0,1-1 0,0-1 0,-4-2 0,6-5 0,-4-2 0,-4 6 0,-8-3 0,-10-10 0</inkml:trace>
  <inkml:trace contextRef="#ctx0" brushRef="#br0" timeOffset="2267">5310 6329 24575,'38'0'0,"0"0"0,4 0 0,7 0 0,5 0 0,3 0-1627,-1 0 0,4 0 1,3 0-1,3 0 1,2 0-1,1 0 1627,-12 0 0,2 0 0,1 0 0,2 1 0,1-1 0,0 0 0,1 1 0,0-1 0,-1 0-272,-2 1 0,0-1 1,1 0-1,0 1 1,1-1-1,-1 0 1,1 1-1,-1-1 1,1 1-1,-1 0 272,0 0 0,1-1 0,0 2 0,0-1 0,-1 0 0,1 0 0,-1 0 0,0 1 0,-1-1 0,0 0 0,1 1 0,1-1 0,-1 1 0,0-1 0,-1 1 0,0-1 0,-2 1 0,-2 0 0,-1-1 353,12 1 0,-2 0 0,-2 0 1,-2-1-1,-2 1 0,-4 0-353,10 0 0,-3 1 0,-6-1 0,-9 0 0,3-1 0,-21 2 0,-30 2 3869,0 1-3869,2-2 6488,43-2-6488,-6-1 0,9-1 0,6 0 0,2 0 0,5 0 0,6 0 0,2 0 0,2 0-742,-16 0 0,2 1 0,1-1 0,2 0 0,1 1 1,1-1-1,0 1 0,0 0 742,0 0 0,0 0 0,1 0 0,1 0 0,0 1 0,0-1 0,1 1 0,-1-1 0,0 1 0,2 1 0,-1-1 0,2 0 0,-1 1 0,0 0 0,0 0 0,-1 0 0,-1 0 0,-1 0 0,0 1 0,0 0 0,0 0 0,-1 1 0,-1-1 0,-2 1 0,0-1 0,-3 1-224,7 0 0,-2 0 1,-1 1-1,-3-1 1,-1 0-1,-2 0 224,8 1 0,-3-1 0,-2 0 0,0-1 0,-6-1 0,0-2 0,0 0 0,2-1 0,0-1 0,0 0 0,2-1 0,3 0 0,2 1-509,-3-1 0,3 1 0,1 0 1,3 0-1,0 0 0,1-1 1,1 1 508,-3 0 0,2 0 0,1 0 0,0 0 0,1 0 0,0 1 0,1-1 0,0 0 0,-4 0 0,2 1 0,0-1 0,0 1 0,1 0 0,-1-1 0,0 1 0,-2 0 0,0 0 0,1 0 0,-1 0 0,1 0 0,-2 1 0,0-1 0,-2 0 0,-2 1 0,-2-1-141,4 1 1,-3-1 0,-1 1 0,-2-1-1,-2 1 1,-1-1 140,12 1 0,-3 0 0,-1 0 0,-2 0 0,-6-1 0,-1 1 0,0 0 0,4-1 115,4 0 1,3 0 0,2 0 0,4 0 0,2 0-116,-11 0 0,2 0 0,2 0 0,2 0 0,1 0 0,1 0 0,0 0 0,-1 0-223,-3 0 1,1 0 0,0 0 0,1 0 0,0 0 0,1 0 0,-1 0 0,-1 0 0,0 0 222,-2 0 0,-1 0 0,1 1 0,0-1 0,-1 0 0,-1 0 0,1 1 0,-2 0 0,0-1 0,10 1 0,0 1 0,-1-1 0,-1 0 0,-1 1 0,-3 0 0,-2 0 361,6 1 0,-4 1 0,-1-1 0,-4 2 1,-1-1-362,1 2 0,-3 0 0,-2 1 0,-2 0 292,3 2 1,-2 0 0,-4 0-293,4 2 0,-6-1 3232,15 3-3232,-26-5 5319,-17-5-5319,-9-1 1865,-5 1-1865,-2 2 0,-2-2 0,0 2 0</inkml:trace>
  <inkml:trace contextRef="#ctx0" brushRef="#br0" timeOffset="5249">20344 4530 8191,'-9'6'0,"-7"4"5063,-2-4-5063,-1 5 2818,6 4-2818,7-3 1719,-6 7-1719,-5 22 0,4-3 0,0 7 0,0 3 0,0 6 0,1 0 1794,4-6 1,1 1-1,1 2-1794,0 0 0,1 3 0,0 0 0,2-4 0,2-3 0,1-2 0,1-1 0,2 4 0,2 1 0,2-5 0,2 3 0,5-5 0,4-12 0,5-5 0,18 0 0,2-12 0,-12-13 0,10-13 0,-14-8 0,-2 4 0,-12-1 0</inkml:trace>
  <inkml:trace contextRef="#ctx0" brushRef="#br0" timeOffset="5666">20530 4988 8191,'44'-41'0,"-5"16"0,7 0 1227,-3 1 1,4-1-1,-1 1-1227,0 3 0,-1 1 0,-2 1 0,7-5 0,-7 3 0,1-4 2962,-30 18-2962,-18 2 470,3 5 0,-5 0 1,1 0-1</inkml:trace>
  <inkml:trace contextRef="#ctx0" brushRef="#br0" timeOffset="5865">20994 4711 24575,'-12'16'0,"-2"0"0,13-1 0,-4 26 0,4-5 0,2 3 0,-2 10 0,2 0-345,3-4 0,0-3 345,-4-4 0,3-5 170,11-2-170,-12-3 0,8-12 0,-8-1 0,7-4 0,-2-14 0,0 5 0,-1-11 0</inkml:trace>
  <inkml:trace contextRef="#ctx0" brushRef="#br0" timeOffset="6198">21276 4852 24575,'14'43'0,"0"0"0,-4-8 0,1-2 0,17 22 0,-9-17 0,2-3 0,-1-10 0,-2-10 0,-3-15 0,6-43 0,-6 2 0,1-6 0,5-15 0,1-2 0,-8 20 0,0 1 0,-2 2 0,2-4 0,-3 6 0,2-6 0,-13 30 0,5-1 0,-4 0 0,4 4 0,-5 3 0</inkml:trace>
  <inkml:trace contextRef="#ctx0" brushRef="#br0" timeOffset="6430">21919 4425 8274,'7'29'0,"9"6"0,1 9 1437,-6-5 1,-1 5 0,0 3-1438,1 0 0,1 4 0,0 1 0,-2 1 0,-1 10 0,-2 2 0,-1 1 0,0-5 296,-1 4 0,-1-4 1,-1 0-297,-1-3 0,-1-1 0,-4-8 0,-3-13 0,-3-5 2022,-13 20-2022,-16-31 0,-2-4 0,7 8 0,-25-14 0</inkml:trace>
  <inkml:trace contextRef="#ctx0" brushRef="#br0" timeOffset="11048">13452 7795 24575,'5'-6'0,"1"1"0,9 5 0,1 0 0,22 0 0,20 0 0,3 0 0,-6 0 0,4 0 0,0 0 0,4 0-642,-7 0 0,3 0 1,2 0 641,-12 0 0,3 0 0,-1 0 0,-2 0-941,6 0 1,-2 0 0,1 0 940,3 0 0,-1 0 0,-3 0 0,3 0 0,0 0-339,-4 0 0,5 0 0,0 0 339,1 0 0,1 0 0,2 0 0,-5 0 0,3 0 0,1 0 0,2 0 0,-4 0 0,3 0 0,0 0 0,-1 0 0,-4 0-641,-3 0 1,-3 1 0,-1-1 0,1-1 640,6-1 0,2-2 0,-2 1 0,-3 0 0,-1 2 0,-3 0 0,0 0 94,4-3 1,0-1-1,1 2-94,8 2 0,1 1 0,-2 1 0,-12-1 0,-3 0 0,-1 0 0,11 0 0,-6 0 0,14 0 1115,-24 0 0,1 0-1115,5 0 0,3 0 0,15 0 0,1 0 327,-11 0 1,-1 0-328,-8 0 0,3 0 0,-2 0 0,15 0 0,1 0 0,-14 0 0,2 0 0,1 0 0,1 0 0,1 0 0,-3 0 1614,4 0 1,-1 0-1615,-7 0 0,1 0 0,-3 0 0,-7 0 0,0 0 0,14 0 0,4 0 0,2 0 0,0 0 312,0 0 1,3 0-313,-9 0 0,2 0 0,-2 0 0,7 0 0,-2 0 0,10 0 0,-1 0 0,-9 0 0,1 0 0,-12 0 0,2 0 0,0 0 0,5-3 0,1-2 0,-3 2 0,10 1 0,-3 1-769,6-4 1,-4-1 768,-21 0 0,0 1 0,21 4 0,4-1-185,-2-9 1,3 0 184,-8 9 0,4 3 0,-3-3 0,-11-5 0,-2-2 0,0 2-820,24 5 0,-4 1 820,-18-5 0,0 0 0,18 0 0,4 0 0,-21 5 0,0 1 0,2-1 0,10-3 0,3 0 0,0 0 0,0 0 0,0-1 0,-3 2 0,-10 2 0,-2 1 0,0-2 0,1-1 0,-1-2 0,-2 2 0,2 3 0,0 0 0,18-6 0,2 0 95,-6 5 0,2-1-95,-11-2 0,1 0 0,-3 1 0,9 2 0,-3 2 67,-1-1 1,-4 0-68,-14 0 0,0 0 0,18 0 0,4 0 0,-2 0 0,3 0 0,-10 0 0,3 0 0,-1 0 0,-2 0 0,-1 0 0,-1 0 0,9 0 0,0 0 0,-8 0 0,1 0 0,-2 0-50,10 0 1,1 0 49,-9 0 0,3 0 0,-1 0 0,-2 0 0,0 0 0,-3 0 0,12 0 0,-3 0 0,-1 0 0,-4 0 0,15 0 0,-2 0 0,-9 0 750,-15 0 0,1 0-750,-2 0 0,1 0 0,14 0 0,2 0 0,-3 0 0,-2 0 268,-7-1 1,-1 2-269,10 3 0,0 1 0,-10-4 0,1 1 0,0 4 0,4 2 0,-3-2 0,2-5 0,-1 0 697,4 4 0,-2 0-697,-8-4 0,-1-2 0,-1 1 0,3 0 0,13 0 0,4 0 0,5 0 0,1 0 0,-17 0 0,1 0 0,-2 0 0,18 0 0,-2 0 0,1 0 0,-6 0 0,3 0 998,-4 6-998,-38-4 193,6 4-193,-13-6 0,-14 0 0,-20 0 0,8 0 0,-10 0 0</inkml:trace>
  <inkml:trace contextRef="#ctx0" brushRef="#br0" timeOffset="13031">26513 6408 24575,'16'0'0,"-4"14"0,11 11 0,-9 13 0,1-3 0,-3 4 0,-11-16 0,5 2 0,-6-31 0,0-10 0,0-23 0,6 9 0,16-14 0,11 10 0,14-7 0,-5 19 0,-9 26 0,-10 9 0,-7 33 0,15 6 0,-14-3 0,7 1 0,-14-34 0,-9-7 0,4-9 0</inkml:trace>
  <inkml:trace contextRef="#ctx0" brushRef="#br0" timeOffset="15013">27446 6307 24575,'8'0'0,"36"-25"0,6 9-665,-13-3 0,1 1 665,18 5 434,4-12-434,-23 17 0,-6-8 0,-27 11 0</inkml:trace>
  <inkml:trace contextRef="#ctx0" brushRef="#br0" timeOffset="15648">28184 6083 9438,'6'-5'0,"3"-1"5118,-8-10-5118,4-1 2625,-10 0-2625,-7-3 1551,-4 13-1551,-16-2 5843,4 20-5843,-8 18 0,18 5 0,-5 13 0,21-16 0,-7-2 0,22-5 0,-1-11 0,17-1 0,12-44 0,-6 3 0,-5-11 0,-4-7 0,-13 7 0,-4-2 0,5-15 0,-4 2 0,-9 18 0,-2 2 0,1-22 0,-4 47 0,-9 71 0,9-22 0,1 3 0,-4 20 0,3 0 0,6-17 0,2-5 0,7 9 0,-3-39 0,1-5 0</inkml:trace>
  <inkml:trace contextRef="#ctx0" brushRef="#br0" timeOffset="15835">28413 6002 24575,'7'49'0,"9"-6"0,-9-32 0,8-4 0,-9-2 0,-2-5 0</inkml:trace>
  <inkml:trace contextRef="#ctx0" brushRef="#br0" timeOffset="16000">28531 5830 24575,'4'11'0,"-2"4"0,8 18 0,-8-17 0,4 10 0</inkml:trace>
  <inkml:trace contextRef="#ctx0" brushRef="#br0" timeOffset="16198">28569 6000 24575,'11'6'0,"4"-7"0,-4-6 0,25-25 0,1-5 0,-12 14 0,0 2 0,14-8 0,-14 17 0,-10 12 0,1 0 0,1 4 0,-1 2 0,-5 0 0,-6-1 0</inkml:trace>
  <inkml:trace contextRef="#ctx0" brushRef="#br0" timeOffset="16731">27887 6752 8191,'50'-37'0,"1"10"0,9 0 547,-9 5 0,4-1 0,0 1-547,4 0 0,1 1 0,2-1 542,-7 3 0,3-2 0,0 1 0,-2 1-542,3-1 0,-2 1 0,-1 0 0,2 1 0,-1 0 0,-5 1 1062,2 0 0,-11 3-1062,-17 6 1242,-34 8 0,-12 0 0,11 0 0</inkml:trace>
  <inkml:trace contextRef="#ctx0" brushRef="#br0" timeOffset="19430">28779 5893 24575,'4'-1'0,"2"11"0,0 8 0,-1 12 0,-5-7 0,0 2 0,0-18 0,0-8 0,0-23 0,0-7 0,15-27 0,3 6 0,4 17 0,5 5 0,29-2 0,-22 32 0,0 9 0,-3 8 0,-3 7 0,-2 7 0,-3 2 0,7 19 0,-4-17 0,-6-23 0,-9-6 0,-1-6 0</inkml:trace>
  <inkml:trace contextRef="#ctx0" brushRef="#br0" timeOffset="21482">10691 9205 8191,'11'0'0,"6"0"2512,17 5 1,10 1-2513,15-5 0,3 0 0,-18 2 0,0 1 0,5 0 138,4 0 1,6-1 0,2 0 0,-1 0-139,-1-2 0,1-1 0,0 0 0,3 2 0,-5 2 0,3 2 0,1 0 0,0 0 0,-1-2 0,-1-2 0,0-2 0,0 0 0,-2 0 0,-3 1 0,0 2 0,-3 1 0,-2 0 0,-2-2 0,4-1 0,-2-1 0,-4-1 997,0 1 1,-3 0-998,0 5 0,-1 0 5781,23-2-5781,-11 7 36,-37-15-36,-3 4 748,-8-4 0,-1 5 0,0 0 0</inkml:trace>
  <inkml:trace contextRef="#ctx0" brushRef="#br0" timeOffset="22398">17613 9279 24575,'42'-10'0,"-1"1"0,6 4 0,7 1 0,4-2 0,9-1 0,4 0 0,-2 2-1728,-8 3 1,-2 2 0,2 0 0,4-1 1727,-5-1 0,4 0 0,2-1 0,1 1 0,-3-1 0,-4 2-818,7 0 0,-4 1 1,-2 1-1,1-1 818,0 0 0,0 0 0,0 0 0,-2 0 0,-8 0 0,-2 0 0,0 0 0,5 0 0,2 0 0,4-1 0,2 1 0,0 0 0,1 1-51,-9 0 0,0 1 0,1 1 0,1-1 0,0 1 1,1 0 50,4-1 0,1 1 0,1 0 0,0-1 0,-1 1 0,-3 0 0,4 0 0,-1 1 0,-2-1 0,-3 1 0,-3-1 0,11 2 0,-5 0 0,-6-2 0,3-3 0,-11 0 0,-13 0 0,-21-5 570,-51-7 1,23 4 0,-27-3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5:30:27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3676 7910 24575,'23'-14'0,"-9"7"0,9-2 0,-12 5 0,-1 2 0,5-3 0,9 5 0,15 0 0,17-10 0,-21 9 0,3-1-1516,7-10 0,2 1 1516,6 9 0,3 1 0,7-15 0,2 0 0,-18 13 0,2 4 0,0-4 0,5-9 0,0-4 0,2 4-1145,1 9 0,0 4 0,2-4 1145,2-8 0,1-5 0,4 3 0,-3 6 0,3 3 0,1 0 0,1 0 0,-11 0 0,-1-1 0,2 1 0,1-1 0,1-1-774,0 1 0,2-1 1,2 0-1,-1 0 1,-1 1-1,-2 0 774,-1 0 0,-3 2 0,-1-1 0,1 1 0,2-1 0,-3 1 0,1-1 0,2 0 0,-1 0 0,-2 0 0,-2 0-251,11-3 0,-3-1 0,-1 1 0,2 2 251,-9 3 0,1 2 0,0 1 0,-1-1 0,0-2 0,6-3 0,-1-2 0,-2-1 0,-4 3 0,13 4 0,-6 0 0,-7-6 0,-9 2 1454,-13 5-1454,-1 0 2407,-13 0-2407,-10 0 0,-7 0 0</inkml:trace>
  <inkml:trace contextRef="#ctx0" brushRef="#br0" timeOffset="3434">5355 6162 24575,'5'-6'0,"1"1"0,30 5 0,-14 0 0,28 0 0,-2 0 0,11 0 0,-14-5 0,2 0 0,1 4 0,0 0 0,3-4 0,1 0 0,10-1 0,1 1-273,-2 3 1,1 1 272,-14-2 0,2-2 0,-1 2-752,1 2 0,0 2 1,-3-1 751,12 0 0,-3 0 0,-2 0 0,-2 0-136,-15 0 1,0 0 135,22 0 0,4 0 0,-5 0 0,2 0 0,-8 1 0,3-1 0,2-1 0,5-2 0,2-2 0,-3 1 0,-8 3 0,-1 1 0,1-1-313,11-3 1,3-1 0,-2 2 312,-9 2 0,-1 2 0,-1-1 0,0 0 0,-1 0 0,-1 0-454,15 0 0,-3 0 454,-13 0 0,-4 0 0,17 0 992,-25 5 1,3 0-993,0-4 0,3 0 0,-2 2 0,4 1 0,-2-1-135,9-3 0,1 0 135,-4 3 0,2 2 0,0-2 0,-6-2 0,-1 0 0,2 0 0,4 2 0,1 2 0,1-2 0,-2-2 0,1-2 0,-3 1 0,13 0 0,-4 0 491,-12 0 1,-1 0-492,3 0 0,-1 0 0,-5 0 0,1 0 0,20 0 0,0 0 35,-14 0 1,-1 0-36,5 0 0,-2 0 0,-15 0 0,0 0 0,7 0 0,2 0 0,1 0 0,1 0 0,8-5 0,0 0 0,-3 4 0,-2-1 0,-3-2 0,-2-2 288,-11 2 0,-2 0-288,14 2 0,-19-7 0,2 9 1571,2 0-1571,-5 0 0,2 0 0,-12 0 0,0 5 0,-2-4 0,-9 4 0,-1-5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5:30:53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17789 9051 24575,'-6'9'0,"-4"7"0,9 15 0,-12 22 0,10-10 0,-5 13 0,8-18 0,0 9 0,0-14 0,0 0 0,0-13 0,0-4 0,0 1 0,-5-7 0,-1-5 0,0-5 0,1 0 0</inkml:trace>
  <inkml:trace contextRef="#ctx0" brushRef="#br0" timeOffset="268">17663 9453 24575,'6'22'0,"8"4"0,-7-14 0,8 5 0,-4-11 0,0-10 0,15-13 0,-10-5 0,5-1 0,-6 2 0,-8 4 0,4-1 0,-7 7 0,-4 6 0</inkml:trace>
  <inkml:trace contextRef="#ctx0" brushRef="#br0" timeOffset="818">18532 8934 24575,'-5'10'0,"4"1"0,-4 0 0,-1 21 0,-7 29 0,5 2-359,1-22 1,3-1 358,4 8 0,-9-2 0,7-7 176,-7-4-176,9-6 0,0-8 0,-4-11 0,-2-5 0,0-5 0,1 0 0</inkml:trace>
  <inkml:trace contextRef="#ctx0" brushRef="#br0" timeOffset="1034">18380 9418 24575,'10'32'0,"2"-9"0,4-18 0,4-5 0,-1-13 0,12-2 0,0-12 0,3-6 0,-2-3 0,-16 13 0,-2 3 0</inkml:trace>
  <inkml:trace contextRef="#ctx0" brushRef="#br0" timeOffset="1468">19063 9046 24575,'0'10'0,"0"5"0,0 1 0,-8 13 0,6 18 0,-16 13 0,16-9 0,-6-10 0,8-26 0,0-4 0,0 0 0,-9-5 0,6-1 0,-6-5 0</inkml:trace>
  <inkml:trace contextRef="#ctx0" brushRef="#br0" timeOffset="1668">18951 9376 24575,'0'11'0,"14"-5"0,-1-1 0,14-14 0,-10 1 0,10-27 0,-14 20 0,8-21 0,-15 29 0,-1-3 0</inkml:trace>
  <inkml:trace contextRef="#ctx0" brushRef="#br0" timeOffset="2534">17434 10553 24575,'6'26'0,"-1"-1"0,-5 14 0,0 0 0,0-11 0,0-2 0,5-6 0,-4-23 0,12-21 0,-2-26 0,6-11 0,-7 12 0,5 14 0,-8 24 0,8 10 0,0 28 0,-9 2 0,3 26 0,-1-15 0,-5 6 0,5-16 0,-3-6 0,-4-8 0,-5-10 0,1-2 0,-6-4 0</inkml:trace>
  <inkml:trace contextRef="#ctx0" brushRef="#br0" timeOffset="2719">17486 10726 24575,'15'6'0,"6"-2"0,11-19 0,24-8 0,-10-6 0,-5 7 0,-24 14 0</inkml:trace>
  <inkml:trace contextRef="#ctx0" brushRef="#br0" timeOffset="3169">18169 10497 24575,'7'21'0,"-6"-1"0,11 10 0,-4 11 0,-1-7 0,4 0 0,-10-18 0,4-28 0,-5 8 0,0-23 0,0 11 0,0-30 0,0 11 0,0-12 0,5 23 0,1 9 0,5 9 0,4 7 0,-2 9 0,4 8 0,-1 19 0,12-1 0,-6 6 0,1-15 0,-19-15 0,-5-7 0,-4-5 0</inkml:trace>
  <inkml:trace contextRef="#ctx0" brushRef="#br0" timeOffset="3337">18277 10614 24575,'4'6'0,"7"-1"0,14-11 0,16-4 0,-8 2 0,-4-1 0,-20 9 0</inkml:trace>
  <inkml:trace contextRef="#ctx0" brushRef="#br0" timeOffset="3768">18888 10467 11531,'6'9'0,"-1"-2"4905,0 17-4905,2 3 2270,0 10-2270,-1-10 1287,-6-3-1287,0-36 4582,0-22-4582,8-19 0,-1 3 0,8 21 0,-5 20 0,1 9 0,4 15 0,-3-2 0,3 14 0,-9-10 0,-1 3 0,-5-8 0,0-2 0,0-5 0</inkml:trace>
  <inkml:trace contextRef="#ctx0" brushRef="#br0" timeOffset="3933">18963 10543 9050,'9'6'0,"-2"-6"5118,9-1-5118,0-9 0,-9 9 0,2-4 0</inkml:trace>
  <inkml:trace contextRef="#ctx0" brushRef="#br0" timeOffset="6317">20074 10579 24575,'0'28'0,"0"-5"0,0 14 0,0 3 0,0 3 0,6 1 0,-5-17 0,5-7 0,-6-5 0,0-8 0,0 2 0</inkml:trace>
  <inkml:trace contextRef="#ctx0" brushRef="#br0" timeOffset="6871">20079 10612 24575,'0'-15'0,"5"8"0,5-17 0,15 7 0,7-1 0,-1 5 0,-6 13 0,-6 26 0,-18 7 0,-1 17 0,-7-10 0,1-10 0,6-10 0,4 1 0,7 2 0,7-2 0,6 5 0,-10-9 0,-6 6 0,-24-1 0,-3-4 0,-8-2 0,10-11 0,2-5 0,4 0 0,5 0 0,1 0 0</inkml:trace>
  <inkml:trace contextRef="#ctx0" brushRef="#br0" timeOffset="7484">20762 10621 24575,'0'20'0,"0"-2"0,0 7 0,0-4 0,0 0 0,0-4 0,0-1 0,0-71 0,9 20 0,-4-6 0,1-1 0,13 3 0,0 15 0,-6 9 0,3 14 0,-10 6 0,-1 11 0,-5 5 0,0-1 0,0-3 0,0-2 0,4 0 0,7-3 0,1 3 0,11 3 0,-15-1 0,4 8 0,-17-9 0,-1 0 0,-11-1 0,5-8 0,-9 7 0,5-13 0,-1 4 0,7-5 0,5 0 0</inkml:trace>
  <inkml:trace contextRef="#ctx0" brushRef="#br0" timeOffset="8069">21376 10544 24575,'6'34'0,"-2"-11"0,-4 5 0,0-16 0,0 8 0,5-27 0,20-24 0,-2-5 0,13-11 0,-16 33 0,-1 3 0,-7 10 0,-1 5 0,-6 3 0,-5 13 0,0-8 0,0 3 0,0-4 0,6 4 0,0-3 0,2 3 0,-4 1 0,-4-4 0,-9 3 0,-15-4 0,5-5 0,-14-1 0,16-5 0,0 0 0,6 0 0,7 0 0</inkml:trace>
  <inkml:trace contextRef="#ctx0" brushRef="#br0" timeOffset="9817">22464 10408 24575,'0'29'0,"5"-11"0,-4 5 0,9-8 0,-9 6 0,9 2 0,-9 7 0,3-7 0,-4-2 0,0-15 0,0-17 0,-6-15 0,5-2 0,-5-11 0,6 11 0,9 0 0,-2 8 0,12 13 0,-3 2 0,2 23 0,5 9 0,5 18 0,-5-13 0,-3-4 0,-7-22 0,-10 3 0,6-7 0,-9 2 0</inkml:trace>
  <inkml:trace contextRef="#ctx0" brushRef="#br0" timeOffset="10018">22533 10596 9826,'9'-5'0,"-6"4"5103,26-8-5103,2-12 0,-12 12 0,3-10 0</inkml:trace>
  <inkml:trace contextRef="#ctx0" brushRef="#br0" timeOffset="10483">22823 10514 24575,'9'23'0,"2"0"0,5 4 0,-1-3 0,-9-3 0,4-10 0,-9-23 0,4-11 0,3-32 0,-1 14 0,8-1 0,-5 26 0,1 12 0,1 17 0,-1 0 0,6 18 0,-10-9 0,8 0 0,-14-12 0,4-5 0</inkml:trace>
  <inkml:trace contextRef="#ctx0" brushRef="#br0" timeOffset="10685">22899 10566 24575,'16'0'0,"0"-5"0,-1 4 0,14-17 0,-2 2 0,-2 0 0,-12 3 0</inkml:trace>
  <inkml:trace contextRef="#ctx0" brushRef="#br0" timeOffset="11119">23158 10442 24575,'5'17'0,"-4"-2"0,13-3 0,-3 5 0,5 1 0,-5 0 0,-2-7 0,-8 3 0,9-12 0,-9 12 0,4-18 0,-5-2 0,0-10 0,0-5 0,0-8 0,0-18 0,5 17 0,2-15 0,4 38 0,1-2 0,-6 14 0,8 2 0,-3 10 0,6 2 0,-7-1 0,-1-8 0,-7 4 0,2-12 0,-4 8 0</inkml:trace>
  <inkml:trace contextRef="#ctx0" brushRef="#br0" timeOffset="11285">23285 10467 24575,'17'0'0,"5"-9"0,-2-6 0,-6 3 0,-1-1 0</inkml:trace>
  <inkml:trace contextRef="#ctx0" brushRef="#br1" timeOffset="17801">19611 7294 24575,'0'18'0,"-2"18"0,-4 20 0,2-21 0,-1 1 0,0 3 0,0 1 0,-1 3 0,1 2 0,1 3 0,0 2 0,0 6 0,0 2 0,3-14 0,-1 2 0,0 0 0,1 4 0,-1 0 0,0 0-152,1 1 0,0 0 0,-1 0 152,1-1 0,0-1 0,1-2 0,-2 15 0,1-4 0,1-12 0,0-4 0,0 17 0,0-29 0,0-13 0,0 11 0,0 30 0,0-9 0,0 8 0,0-5 0,0 5 0,0 2-232,0-10 1,0 1 0,0 1 0,0 0 231,0 1 0,0 0 0,0 0 0,0-1 0,0 10 0,0-1 0,0-4 0,0 6 0,0-7 0,0-15 0,0-5 0,0 0 0,0-11 0,0 14 0,0 6 0,0 9 0,0 4 0,0 6 0,0 4-327,0-16 0,0 2 1,0 2-1,0 1 0,0 0 327,1 8 0,-1 1 0,1 1 0,0 1 0,0-2 0,1 0 0,-1 0 0,1-1 0,1-1 0,-1-1-232,2 5 1,-1-2 0,2-2 0,-1-3 231,2 2 0,0-4 0,0-5 0,1-2 0,-1-9 0,1-2 0,-5-20 0,-2-5 2854,0 2-2854,0 3 271,0-3 1,0-7-1,0-3 1</inkml:trace>
  <inkml:trace contextRef="#ctx0" brushRef="#br1" timeOffset="22620">21853 7509 24575,'0'0'0</inkml:trace>
  <inkml:trace contextRef="#ctx0" brushRef="#br1" timeOffset="26785">18192 7965 24575,'0'26'0,"0"19"0,0 21 0,0-24 0,0 1 0,0-2 0,0-2 0,0 26 0,0-20 0,0-28 0,0-19 0,0-16 0,0-10 0,0-4 0,0-11 0,0-21 0,0 12 0,0-6 0,0 12 0,0-1 0,0-2 0,0-1 0,0-1 0,0 1 0,0 3 0,0 2 0,0 2 0,0-2 0,0 5 0,0-12 0,0 29 0,5 14 0,12 10 0,11 8 0,12 11 0,5 14 0,0 14 0,-23-17 0,-2 3 0,1 5 0,-2 3 0,-1 6 0,-1 2 0,-2 1 0,-1 0 0,-1-5 0,-2-1 0,-1-7 0,-2-3 0,4 12 0,-5-17 0,-2-14 0,-3-9 0,-1-5 0</inkml:trace>
  <inkml:trace contextRef="#ctx0" brushRef="#br1" timeOffset="27653">18204 8073 24575,'45'0'0,"4"-2"0,9-2 0,-6 0 0,-15 0 0,-18 3 0,-12 1 0</inkml:trace>
  <inkml:trace contextRef="#ctx0" brushRef="#br1" timeOffset="29822">20525 7350 24575,'0'23'0,"0"9"0,0 16 0,0 5 0,0-9 0,0-9 0,0-13 0,0-10 0,0-4 0,0-6 0,0-13 0,0-2 0,0-11 0,0-4 0,-3-11 0,-3-12 0,-4-15 0,2 15 0,0-1 0,3 17 0,1 1 0,-2-10 0,2 4 0,3 10 0,1 13 0,1 8 0,11 3 0,16-1 0,14-1 0,5 3 0,-8 1 0,-12 4 0,-9 8 0,-3 11 0,-1 18 0,-2 13 0,-4 4 0,-4-2 0,-5-7 0,-6-7 0,-7-9 0,-11-8 0,-5-5 0,-3-3 0,1-4 0,3-4 0,6-4 0,10-2 0,9-2 0,12 0 0,12-2 0,11 1 0,6 2 0,-1 1 0,-5 1 0,-8 0 0,-9 1 0,-4 4 0,-6 4 0,0 5 0,-1 6 0,-1 2 0,-1-1 0,-1-1 0,-3-2 0,-8-2 0,-17 0 0,-18-1 0,-15 2 0,26-9 0,1 1 0,-29 7 0,6 0 0,4 0 0,-1-1 0,23-7 0,3-2 0</inkml:trace>
  <inkml:trace contextRef="#ctx0" brushRef="#br1" timeOffset="32301">22512 9594 24575,'-23'0'0,"-11"0"0,-8 0 0,-9 0 0,4 0 0,8 0 0,7 0 0,8 2 0,-2 6 0,-2 5 0,-2 7 0,-1 1 0,2 0 0,3-2 0,2-1 0,2-3 0,5-2 0,3 0 0,5-3 0,4 0 0,2-1 0,-1 5 0,-1 10 0,1 10 0,1 11 0,1 1 0,2-5 0,0-6 0,0-12 0,0-5 0,3-6 0,7 0 0,17 2 0,18 5 0,16 4 0,-25-10 0,1 0 0,1 0 0,0 0 0,2 0 0,0-1 0,-1 1 0,1-1 0,-2 0 0,1 0 0,-3-1 0,0 1 0,-3-2 0,-2 1 0,25 7 0,-8-6 0,-3-6 0,5-4 0,6-2 0,-23-3 0,1-1 0,1-2 0,0-1 0,28-13 0,-24 3 0,-2-1 0,12-10 0,6-6 0,-22 7 0,-5 0 0,-2-4 0,0-5 0,-4-2 0,-2-1 0,-4 6 0,-4 8 0,-6 6 0,-4 3 0,-10-2 0,-9-2 0,-9-1 0,-7-2 0,-1 2 0,-4 3 0,-8 0 0,-8 4 0,-3 1 0,0 1 0,5 3 0,-7 2 0,21 5 0,1 0 0,-7 1 0,-2 1 0</inkml:trace>
  <inkml:trace contextRef="#ctx0" brushRef="#br1" timeOffset="40717">21975 7239 8191,'-11'0'0,"-1"9"5063,5 2-5063,-5 14 2818,10-3-2818,-10 13 1719,11 4-1719,-6-7 0,-1 3 0,2 0 0,1 0 0,0 0 0,0-2 0,-4 22 6784,9-17-6784,-8 9 0,5 3 0,-5 1 0,2-2 0,4-17 0,-4 6 0,6-6 0,0 9 0,-6 0 0,5-1 0,-6 1 0,7 6 0,0-4 0,0 22 0,0-22 0,0 13 0,-8-18 0,6 17 0,-7-13 0,9 14 0,0-1 0,-5-18 0,0 1 0,4-3 0,0 1 0,-4 24 0,0 2 0,4-17 0,2 1 0,-1 17 0,0 1 0,0-14 0,0-4 0,0-7 0,0-2 0,0 18 0,0-17 0,0 17 0,0-18 0,0 1 0,0 10 0,0 1 0,-4-1 0,-1 0 0,4-10 0,0-1 0,-3 0 0,0-2 0,-3 17 0,7-16 0,-1 2 0,-2 5 0,0-2 0,3 23 0,0-28 0,0-1 0,0 3 0,0-4 0,0 3 0,-4-2 0,-1 1 0,4 6 0,0 1 0,-3-2 0,0-1 0,3 2 0,2-1 0,-1 21 0,0-21 0,0-2 0,0 11 0,-7 8 0,6-7 0,-5 14 0,6-22 0,0 14 0,0-17 0,0 9 0,0-10 0,0 4 0,0-11 0,0-1 0,0 5 0,0-13 0,0 1 0,0-9 0,0 6 0,0 10 0,0 9 0,0 4 0,0 9 0,0-14 0,0-3 0,0-12 0,0-13 0,0 13 0,0-5 0,0 6 0,0-9 0,0-52 0,0 30 0,0-36 0</inkml:trace>
  <inkml:trace contextRef="#ctx0" brushRef="#br1" timeOffset="45967">19907 12224 24575,'6'5'0,"26"20"0,-11 0 0,1 7 0,4 4 0,2 5 0,2 1-2458,-3-2 0,2 3 1,-1 0-1,-1 0 2193,3 11 1,-1 1-1,1 2 265,-1-6 0,2 3 0,-1-1 0,-3-5 0,5 11 0,-3-4 0,-5-14 0,0 0 0,-3-3 1348,-2-2 1,-2-6-1349,5 1 1634,-17-4-1634,-17-47 0,4 14 0,-7-19 0</inkml:trace>
  <inkml:trace contextRef="#ctx0" brushRef="#br1" timeOffset="46438">19764 12557 24575,'9'-44'0,"0"11"0,4-4 0,6-14 0,3-2 0,0 0 0,0-1-2890,0-5 0,-1 1 2890,-5 16 0,-1 1 518,-4-6 1,-2 3-519,4-4 1071,-7 30-1071,9 56 0,-5-7 0,5 2 0,14 5 0,7-2 0,-5-11 0,3-2 0,10 1 0,-2-5 0,-2-5 0,-7-3 0</inkml:trace>
  <inkml:trace contextRef="#ctx0" brushRef="#br1" timeOffset="46984">21271 12161 8191,'-15'13'0,"-14"34"1270,10-10 0,-2 7 1,-2 2-1271,2-4 0,-1 1 0,-2 3 0,-1 2 0,-1 0 0,-1 3 0,-2 1 0,1 0 0,2-4 0,1 0 0,2-3 0,1-1 0,-2 1 0,-3 1 0,-2 2 0,1-3 0,4-4 0,-5 9 0,5-6 1476,4-6 0,0-3-1476,0-3 0,3-4 0,8 1 0,4-20 0</inkml:trace>
  <inkml:trace contextRef="#ctx0" brushRef="#br1" timeOffset="47384">20813 12326 24575,'36'-37'0,"1"0"0,-4 8 0,2 0 0,0 2 0,19-11 0,-1 4 0,-9 6 0,-4 3 0,8 2 0,-42 49 0,-1 38 0,-5-20 0,0 2 0,4-2 0,1-1 0,-6-5 0,4-5 0,18 1 0,-18-4 0,19-9 0,-11-5 0,1-8 0,-3-2 0</inkml:trace>
  <inkml:trace contextRef="#ctx0" brushRef="#br1" timeOffset="55116">18547 14166 8191,'-11'0'0,"5"-5"5063,1-1-5063,5-9 2818,0 3-2818,9-5 1719,-2 6-1719,13-1 6784,-4 6-6784,7 10 0,12 41 0,-6-6 0,6 13 0,-12-28 0,-2-23 0,-3-6 0,3-27 0,-3-9 0,-7 5 0,-1-1 0,2-7 0,-3-5 0,-14 76 0,-2 14 0,1 12 0,2 6 0,2 9 0,0 2-1181,-1-12 0,-1 2 0,1 1 1,1-3 1180,1 10 0,1-1 0,1-4 0,0-9 0,0-3 0,-3-8 0,-16 13 0,4-20 0,-24-18 0,14-19 0,-9-13 0,8-8 4723,-3-13-4723,6-8 0,8 8 0,8 2 0,6 22 0,0 6 0</inkml:trace>
  <inkml:trace contextRef="#ctx0" brushRef="#br1" timeOffset="55435">19223 14225 24575,'23'-19'0,"12"5"0,3-1 0,-3 9 0,-20 11 0,-10-4 0,-5 4 0</inkml:trace>
  <inkml:trace contextRef="#ctx0" brushRef="#br1" timeOffset="55568">19311 14273 24575,'19'-11'0,"24"-9"0,-12-1 0,5 2 0,-26 13 0</inkml:trace>
  <inkml:trace contextRef="#ctx0" brushRef="#br1" timeOffset="56034">19737 14082 24575,'14'30'0,"-6"9"0,6 20 0,-12-15 0,7-3 0,-9-26 0,15-46 0,-3 10 0,6-12 0,1 0 0,-1 9 0,12 0 0,-17 42 0,2-13 0,-7 23 0,1-26 0,-3 7 0,18-15 0,-5-2 0,10-5 0,0 5 0,10-7 0,-6 13 0,5-6 0,-26 12 0,1-2 0,-11 2 0,2-4 0</inkml:trace>
  <inkml:trace contextRef="#ctx0" brushRef="#br1" timeOffset="56234">20314 14036 8191,'6'14'0,"10"3"5063,1 12-5063,2-13 2818,2 4-2818,-10-18 1719,6 8-1719,3-27 1696,-1 3 0,-4-5 0,-9 10 0</inkml:trace>
  <inkml:trace contextRef="#ctx0" brushRef="#br1" timeOffset="56351">20529 13979 15335,'-29'15'0,"3"7"0,-5 6 0,-3 0 0,-5 4 0,1-1 0,-9 12 0,0-1 1332,-6 3 0,5-6-1332,14-8 0,10-10 0,24-16 0</inkml:trace>
  <inkml:trace contextRef="#ctx0" brushRef="#br1" timeOffset="68567">20827 7026 8862,'0'6'0,"0"8"5113,0 9-5113,5 3 2718,-4-5-2718,4 0 1627,-5-1-1627,0 25 6255,0 15-6255,0-22 0,0 2 0,0 3 0,0-1 0,0 17 0,0-4 0,0-16 0,0 8 0,0-15 0,0 6 0,-6-8 0,4-8 0,-4 4 0,6-7 0,0 6 0,0 7 0,0 9 0,-6-9 0,5-2 0,-6-2 0,7 2 0,0 8 0,-8 18 0,6-5 0,-13 8 0,14-19 0,-5-11 0,6-8 0,0 8 0,-9 11 0,7 19 0,-7-8 0,9 5 0,0-18 0,-8 17 0,6 4 0,-3-21 0,1 1 0,4-4 0,0-2 0,0 25 0,0-11 0,0-9 0,0 2 0,0-5 0,0 5 0,0-12 0,0-3 0,0-10 0,0 1 0,0 9 0,0 7 0,0 17 0,0-15 0,0-1 0,0-18 0,0 1 0,0 0 0,0 6 0,0-5 0,0-2 0,0-4 0,-5 0 0,4 4 0,-4 1 0,5 0 0,0-15 0,0 2 0,0-12 0</inkml:trace>
  <inkml:trace contextRef="#ctx0" brushRef="#br1" timeOffset="69568">20671 10304 24575,'0'21'0,"0"8"0,0-5 0,0 5 0,8 0 0,-6 18 0,3-7 0,-1 3 0,-3 1 0,-2 2 0,1 5 0,0-1-313,0-12 1,0-1 312,0 27-65,0-25 1,0 2 64,0 2 0,0 1 0,0 20 0,0 0-804,0-14 1,0-1 803,-1 3 0,2 2-101,4 8 0,1-1 101,-5-10 0,1 1 0,4-4 0,2 2 0,-2-3 0,-4 3 0,-1-4 0,3-3 0,2-3 0,2 17 564,-6-10-564,7 16 0,-2-14 0,-2 3 0,-3-13 0,0 0 60,7 8 0,0-7-60,-7-14 1650,4-11-1650,-6-4 0,-11-63 0,-7 22 0,11-10 0,0 1 0,-8 14 0,15 8 0</inkml:trace>
  <inkml:trace contextRef="#ctx0" brushRef="#br2" timeOffset="76562">20744 10949 24575,'6'5'0,"4"-4"0,-9 4 0,3-5 0</inkml:trace>
  <inkml:trace contextRef="#ctx0" brushRef="#br2" timeOffset="77168">20776 10960 24575,'-11'0'0,"-4"5"0,3 5 0,2 2 0,0 4 0,9-5 0,-4 4 0,5 11 0,0 6 0,0-5 0,5 2 0,-4-17 0,22 8 0,-12-4 0,18 1 0,-12-7 0,4-5 0,-5-5 0,19-15 0,-13 2 0,13-21 0,-22 15 0,5-5 0,-16-1 0,12 1 0,-13-8 0,-1 6 0,-7 5 0,-8 3 0,-3 7 0,2 0 0,1 10 0,9-4 0,1 5 0</inkml:trace>
  <inkml:trace contextRef="#ctx0" brushRef="#br2" timeOffset="78116">19820 11269 24575,'27'0'0,"8"0"0,-3 0 0,-4 0 0,-4 0 0,-9 0 0,-8 0 0,2 0 0</inkml:trace>
  <inkml:trace contextRef="#ctx0" brushRef="#br2" timeOffset="78399">20124 11165 24575,'0'15'0,"0"11"0,0-3 0,0 16 0,0-7 0,0 4 0,0-9 0,0-12 0,0-11 0</inkml:trace>
  <inkml:trace contextRef="#ctx0" brushRef="#br2" timeOffset="79367">21303 10931 24575,'0'36'0,"6"9"0,-4-2 0,9-8 0,-10-11 0,10-9 0,-10-3 0,5-26 0,-6 12 0,0-23 0</inkml:trace>
  <inkml:trace contextRef="#ctx0" brushRef="#br2" timeOffset="80499">18910 11261 24575,'9'6'0,"8"-8"0,17-12 0,-1 0 0,-3 0 0,-10 4 0,-9 9 0,-5-4 0,-1 5 0</inkml:trace>
  <inkml:trace contextRef="#ctx0" brushRef="#br2" timeOffset="80900">19126 11142 8191,'19'-13'0,"3"10"5063,3-10-5063,-9 18 2818,-7 1-2818,-21 22 1719,2 0-1719,-4 8 6784,2-6-6784,19-13 0,7-7 0,17-11 0,3-14 0,-7 6 0,-14-9 0,-3 17 0,-9-4 0,4 5 0</inkml:trace>
  <inkml:trace contextRef="#ctx0" brushRef="#br2" timeOffset="81449">18124 11365 24575,'23'-9'0,"2"7"0,7-33 0,1 16 0,11-19 0,-17 23 0,-11 6 0,-11 9 0</inkml:trace>
  <inkml:trace contextRef="#ctx0" brushRef="#br2" timeOffset="81766">18409 11206 24575,'6'9'0,"4"15"0,9 3 0,8 4 0,0-17 0,-3-8 0,-18-1 0,-1 6 0,-16 5 0,-2 0 0,-10-6 0,2 1 0,-17-9 0,22 4 0,-10-6 0</inkml:trace>
  <inkml:trace contextRef="#ctx0" brushRef="#br2" timeOffset="82150">17199 11351 24575,'23'-9'0,"-3"6"0,-6-15 0,-3 16 0,2-17 0,-2 17 0,-3-7 0,-4 9 0</inkml:trace>
  <inkml:trace contextRef="#ctx0" brushRef="#br2" timeOffset="82483">17439 11245 24575,'-12'56'0,"2"-3"0,10-18 0,0-7 0,4-17 0,7-1 0,5-4 0,8-14 0,-2-1 0,2-11 0,-7 7 0,-2 6 0,-9 24 0,-2-7 0,-4 18 0,5-22 0,-4 8 0,4-7 0,-5 3 0,0-5 0</inkml:trace>
  <inkml:trace contextRef="#ctx0" brushRef="#br2" timeOffset="83837">21920 10926 24575,'15'-6'0,"-8"-4"0,19 9 0,-17-4 0,14 5 0,-17 9 0,-1 8 0,-5 13 0,-6 7 0,-1-5 0,0-2 0,2-13 0,10-7 0,1-5 0,5-5 0,-1-5 0,6-1 0,0 0 0,1 1 0,2 5 0,-12 0 0,2 0 0</inkml:trace>
  <inkml:trace contextRef="#ctx0" brushRef="#br2" timeOffset="84416">22555 10927 24575,'11'0'0,"0"5"0,-5 5 0,-1 6 0,-1 5 0,11-9 0,3 2 0,-2-8 0,-6 9 0,-20-3 0,3 3 0,-13-9 0,8 3 0,2-7 0,5 2 0</inkml:trace>
  <inkml:trace contextRef="#ctx0" brushRef="#br2" timeOffset="84853">22937 10920 24575,'0'17'0,"0"15"0,0-13 0,6 15 0,0-18 0,16-5 0,-5-11 0,4-2 0,4-9 0,-12 10 0,7-5 0,-14 11 0,3-4 0,-7 13 0,7-12 0,-8 16 0,9-11 0,-9 8 0,4 0 0,-11 1 0,4 5 0,-4-10 0,6-2 0</inkml:trace>
  <inkml:trace contextRef="#ctx0" brushRef="#br1" timeOffset="101166">22779 7864 24575,'-7'5'0,"3"1"0,-1 14 0,4 6 0,-4 2 0,5 9 0,-9-6 0,7 32 0,-6-10 0,2 10 0,4-29 0,-4-10 0,6-34 0,0-2 0,0-51 0,4 17 0,3-1 0,1 5 0,1 1 0,2-8 0,3 1 0,7 2 0,1 3 0,-7 11 0,1 0 0,12-17 0,2 1 0,9-2 0,-2 8 0,-14 23 0,-12 19 0,5 35 0,-11 5 0,-3 7 0,4 13 0,-2 5-1357,-3-10 1,-2 2-1,1-3 1357,0 2 0,0-4 0,-1-5 0,2-7 0,5-11 0,-4-9 0,4-3 0,-15-6 0,0-16 0,-2 3 0,5-7 0</inkml:trace>
  <inkml:trace contextRef="#ctx0" brushRef="#br1" timeOffset="101399">22776 8080 24575,'29'-19'0,"4"5"0,8-20 0,-8 23 0,-2-15 0,-6 19 0,-7 0 0,-3 2 0,-10 5 0</inkml:trace>
  <inkml:trace contextRef="#ctx0" brushRef="#br1" timeOffset="126400">19783 15868 24575,'-6'-5'0,"-3"4"0,8-8 0,-4 3 0,5-5 0,0 0 0,0 0 0,0-4 0,21-21 0,-5 5 0,12-6 0,-11 22 0,-5 1 0,4 12 0,-3-8 0,3 24 0,0 32 0,-3-13 0,-2 3 0,-5-1 0,2 0 0,6-3 0,-1-3 0,-4 1 0,15-10 0,-6-5 0,5-19 0,13-35 0,-5-6 0,-11-1 0,-3-6 0,-2 5 0,-2-1 0,-6-5 0,-2 20 0,5 77 0,-5 3 0,0 13 0,-1 6-1357,-1-6 0,1 5 0,-1 3 1,0 0-1,1-3 1357,-1-7 0,1-2 0,-1 0 0,1-1 0,-1-2 0,1 8 0,0-1 0,-1-3 0,0-9 0,-3 1 0,0-8 0,0 14 0,-14-27 0,0-4 0,-20-22 0,0-14 0,-10-18 0,-2-17 3392,18 6 0,4-3-3392,9 10 0,2 1 0,-3-5 0,5 2 0,17-7 0,9 17 0,26-24 0,-15 17 0,-1 1 0,15-12 0,-10-1 0</inkml:trace>
  <inkml:trace contextRef="#ctx0" brushRef="#br1" timeOffset="126684">20678 15572 15084,'22'-19'0,"18"-6"4012,-1 8-4012,7-6 410,-30 22 0,-6-6 0,-5 7 1</inkml:trace>
  <inkml:trace contextRef="#ctx0" brushRef="#br1" timeOffset="126837">20686 15722 24575,'25'-11'0,"7"-11"0,-8 1 0,6-10 0,-18 19 0,-1 1 0,-6 7 0</inkml:trace>
  <inkml:trace contextRef="#ctx0" brushRef="#br1" timeOffset="127217">21189 15345 24575,'8'28'0,"1"-6"0,7 7 0,10 4 0,4 3 0,4 6 0,-7-12 0,-11-15 0,-22-23 0,7 5 0,-14-10 0</inkml:trace>
  <inkml:trace contextRef="#ctx0" brushRef="#br1" timeOffset="127666">21349 15337 24575,'-28'42'0,"0"17"0,4-12 0,1 4 0,5-7 0,1 1 0,-2 4 0,2-3 0,3-1 0,1-5 0,13-38 0,8-36 0,-6 19 0,7-27 0</inkml:trace>
  <inkml:trace contextRef="#ctx0" brushRef="#br1" timeOffset="128116">21438 14910 24575,'29'-12'0,"-7"12"0,-11 11 0,-7 18 0,-4-7 0,0 7 0,0-13 0,5-5 0,5-6 0,7-5 0,27-28 0,-14 11 0,2-3 0,-1-6 0,-1 0 0,24-14 0,-65 41 0,-18 21 0,-7 4 0,8-4 0</inkml:trace>
  <inkml:trace contextRef="#ctx0" brushRef="#br1" timeOffset="129566">19144 15475 24575,'0'19'0,"0"8"0,15 11 0,-11 10 0,22 11 0,-17-2 0,-3 9-2041,-2-8 1,0 5 0,2 0 2040,2-2 0,2 1 0,-3 1 0,-5-9 0,-2 3 0,0-1 0,1-5-143,3-2 1,0-3 0,1-1 142,1 20 0,0-3 0,-6-12 0,2-1 0,9 6 0,1-3 0,-7-15 0,-1-1 0,1 5 0,2-4 0,5 2 4251,-1-23-4251,11-13 0,40-24 0,-30 8 0,3-3-490,16-4 1,7-4 0,-1 1 489,-11 5 0,-1 0 0,3-1 0,0 1 0,2-1 0,2-1 0,2 0 0,-3 2 0,1-1 0,2 1 0,2-2 0,1 1-923,2-1 0,4-1 0,0 1 1,2-1-1,-2 0 0,-1 0 923,-7 3 0,-2 0 0,0 0 0,0 0 0,0 0 0,0 0 0,3-1 0,1-1 0,1 0 0,-2 1 0,-4 0 0,-4 3-474,7-3 1,-6 2-1,-2 1 474,10-6 0,-3 2 0,3 3 0,-5 2 0,-18 5 0,-3 0 2198,19-6-2198,-30 4 5921,-9 1-5921,10-15 2604,-3 7-2604,5-13 0,1 7 0,-9 4 0,18-36 0,-17 20 0,-1-3 0,6-18 0,-2-6-1620,-9 13 0,-3-2 1,1 1 1619,7-10 0,-2-2 0,-9 3 0,-4-5 0,-1 4-254,2 12 1,-1 2 0,-1-1 253,-2-11 0,-2-3 0,-1 3 0,-1 8 0,-1 2 0,-1 4 0,-6-5 0,2 4 0,7 9 0,-2 4 0,-22-10 0,17 7 0,-13 8 0,3 4 4622,-2 18-4622,-7-11 0,-28 16 0,10 2 0,-9 3-682,13 3 0,-5 2 0,-3 3 0,-3 0 682,-1 3 0,-4 2 0,-2 2 0,0 0 0,1-1-1049,3-1 0,1 0 0,0 1 0,-1-1 0,0 2 1049,-3 2 0,-2 2 0,0 0 0,2 0 0,3-3 0,4 0 0,3-2 0,0 0 0,-2 1 0,3-1 0,-1 1 0,-2 0 0,2-1 0,2 1-376,-2 0 0,2 1 1,0-1-1,0 0 376,-6 2 0,-2-1 0,2 0 0,6-1 0,-13 8 0,7-2 0,15-7 0,4-2 0,-9 5 0,17-3 2225,6-2-2225,9-3 5574,2 3-5574,2-3 668,-1-2 1,6-5-1,1-5 1</inkml:trace>
  <inkml:trace contextRef="#ctx0" brushRef="#br1" timeOffset="134549">24703 12676 24575,'0'-11'0,"0"23"0,0 5 0,-8 22 0,6 17 0,-2-17 0,-1 5 0,-1 11 0,1 3-518,4-2 1,0 3 517,-2-4 0,-1 4 0,0 0 0,-1-5 0,1-1 0,0 2-509,3-4 1,1 2-1,-1 1 1,0-1 508,-1 2 0,-2-1 0,1 1 0,0-2 0,2-1 0,1 0 0,1-2 0,-1-1 0,0 9 0,0-2 0,0-1 0,0-4 0,0 0 0,0-3 0,0 7 0,0 0 0,0-5 0,0 3 0,0 2 0,0 5 0,0 2 0,0 2 0,0-9 0,0 2 0,0 0 0,0-3-839,0 8 1,0-3-1,0-2 839,0-5 0,0-1 0,0-5 0,1-4 0,-2-1-330,-4 15 1,-1 2 329,5 2 0,-1 3 0,-4-10 0,-2 3 0,0 0 0,2 0 0,2 1 0,-1-3 0,1-6 0,-1-2 0,0 1 0,-3 3 0,0 0 0,1-1 0,6 12 0,-1 0 0,-4-14 0,-2 0 0,2-1 0,5 7 0,-1-2 0,-8-5 0,0-3 0,8 21 379,-8-24 0,0 2-379,8 5 0,1 1 875,-8 1 1,0-2-876,8-7 0,0-3 0,-14 10 2828,13-17-2828,-8-14 907,13-5-907,-2-7 0,10-4 0,29-8 0,7-3 0,-14 5 0,1 1-428,3 1 0,-1 0 428,30-7 0,-7 9 0,4 1 0,-19-2 0,0-1 0,3 0 0,15 0 0,3-1 0,-1 2-947,-9 2 1,-2 0-1,-1 0 947,0-3 0,0-1 0,-3 2 0,9 3 0,1 0-361,-6-3 0,3-2 0,1 0 361,4 0 0,2 0 0,2-1 0,-10 0 0,3-2 0,0 1 0,1 0-1278,5 3 1,0 1 0,0-1 0,-5 0 1277,1-4 0,-4-2 0,3 3 0,-2 5 0,4 3 0,1-1 0,-4-2-191,7-5 1,-4-3 0,4 2 190,-6 6 0,3 3 0,1-1 0,0-2 0,-1-3 0,0-2 0,0-1 0,-4 3-37,5 3 0,-4 2 0,0-1 37,-2-3 0,-1-1 0,-3 1 0,2 4 0,-1 0 67,-5-3 0,2-2 1,0 1-68,-2 3 0,1 1 0,3-2 0,-3-3 0,2-2 0,1 0 0,-1 2 327,12 3 0,-2 2 1,-1-1-328,-6-3 0,-3 0 0,0-1 0,16-1 0,-4 1 571,-22 3 1,0 1-572,11-5 0,0 0 0,-9 6 0,1 0 0,9-5 0,2 0 0,-4 4 0,-2 0 0,-11-4 0,1 0 1115,13 4 1,0 2-1116,-10-1 0,1 0 0,11 0 0,2 0 0,-1 0 0,0 0-24,-12 0 1,-1 0 23,-2 0 0,-2 0 0,17 0 4681,0 0-4681,0 0 0,-16 0 0,1 0 0,2 0 0,1 0 0,5 0 0,-2 0 0,-12 0 0,-2 0 0,17 0 0,-29 0 244,-17-13 0,2 10 0,-19-10 0</inkml:trace>
  <inkml:trace contextRef="#ctx0" brushRef="#br1" timeOffset="137115">20844 17357 24575,'-6'5'0,"1"1"0,5 5 0,0-1 0,5-4 0,0 4 0,15-3 0,-2-1 0,3 5 0,-1-10 0,-4 4 0,14-5 0,2 0 0,17 0 0,-8 0 0,14 10 0,-14-7 0,22 7 0,-30-10 0,1 0 0,4-1 0,2 2 0,7 3 0,-1 0 0,-11-3 0,-1 0-212,3 4 0,-1-1 212,20-4 0,-20-1 0,1 2 0,1 3 0,1 2 0,3-5 0,2 0 0,11 8 0,-1 1 0,-16-9 0,-2 0 0,9 3 0,0 0 0,-5-3 0,1-2 0,2 1 0,1 0 0,8 0 0,0 0 0,-12 0 0,-3 0 0,26 0 0,-17 0 212,-11 0 0,3 0-212,4 0 0,3 0 0,16 1 0,6-2 0,-14-2 0,3-1 0,-1 0-291,-8 3 1,-1 1 0,0-2 290,4-3 0,-1-3 0,-3 2 0,2 5 0,-4 0 0,-4-3 0,-3-1 0,22-3 0,-2 6 0,-2-15 0,-10 14 0,-12-4 0,0 0 0,1 5 871,5-4-871,-10 0 0,3 4 0,9-10 0,0 11 0,-9-12 0,-3 12 0,-12-5 0,3 1 0,-4 4 0,5-4 0,8-1 0,3 4 0,0-4 0,2 6 0,-11-5 0,2 4 0,-8-4 0,-12 5 0,-1 0 0,-9 0 0</inkml:trace>
  <inkml:trace contextRef="#ctx0" brushRef="#br1" timeOffset="138348">24394 17806 8191,'-15'0'0,"3"5"5063,-8 18-5063,7 5 2818,3 17-2818,10-4 1719,1-14-1719,15-1 6784,-9-15-6784,21 2 0,0 0 0,8-6 0,-5-1 0,-10-6 0,-6-4 0,2-7 0,-5-5 0,5-10 0,-11-5 0,-1 3 0,-5-2 0,0 10 0,0-1 0,-5 4 0,-1-3 0,0 8 0,-4 2 0,-5-1 0,-3 9 0,-8 1 0,5 8 0,0 6 0,0 0 0,5-5 0,6-2 0,5-6 0</inkml:trace>
  <inkml:trace contextRef="#ctx0" brushRef="#br1" timeOffset="139550">25589 17571 24575,'0'27'0,"8"15"0,-6 7 0,3-15 0,-1 1 0,-4 26 0,0-14 0,0-22 0,0-9 0,-6-54 0,4-2 0,-5 2 0,0-2 0,4-10 0,-5 17 0,8 31 0,0-1 0,0 13 0</inkml:trace>
  <inkml:trace contextRef="#ctx0" brushRef="#br1" timeOffset="140616">26720 17635 8191,'0'-15'0,"5"8"5063,1-7-5063,5 12 2818,0-2-2818,4 4 1719,2 9-1719,-5-2 6784,2 9-6784,-13-1 0,4 6 0,-17 10 0,4-3 0,-15 1 0,11-17 0,11 2 0,13-13 0,17 4 0,6-5 0,3-8 0,26 5 0,-28-5 0,17 8 0,-55-6 0,7 4 0,-19-4 0</inkml:trace>
  <inkml:trace contextRef="#ctx0" brushRef="#br1" timeOffset="141568">28199 17461 8191,'-5'-6'0,"18"-4"5063,-5 4-5063,14 0 2818,-5 15-2818,-29 21 1719,14-5-1719,-19 12 6784,26-20-6784,6 7 0,6-12 0,7 13 0,-11-17 0,-3 15 0,-9 1 0,-15-4 0,-1 5 0,-10-12 0,1-5 0,-14 11 0,6-10 0,-7 5 0,18-17 0,8 1 0,9-7 0</inkml:trace>
  <inkml:trace contextRef="#ctx0" brushRef="#br1" timeOffset="142517">29644 17421 24575,'0'11'0,"0"4"0,6 6 0,0 2 0,20 2 0,-7-13 0,15-3 0,-7-14 0,-5 4 0,-2-4 0,-14 31 0,7 15 0,-11 10 0,13-3 0,-14-24 0,10-9 0,-10-9 0,4-2 0</inkml:trace>
  <inkml:trace contextRef="#ctx0" brushRef="#br1" timeOffset="144568">22365 18136 24575,'15'0'0,"6"0"0,17-7 0,17-3 0,-4 2 0,6-7 0,-22 14 0,-8-5 0,-3 6 0,-17 0 0,2 0 0</inkml:trace>
  <inkml:trace contextRef="#ctx0" brushRef="#br1" timeOffset="144817">22902 18001 24575,'5'26'0,"0"-10"0,-5 22 0,0-16 0,0-1 0,5-9 0,-4 2 0,4-13 0,-5 4 0</inkml:trace>
  <inkml:trace contextRef="#ctx0" brushRef="#br1" timeOffset="145732">20869 18225 24575,'15'6'0,"19"-9"0,23-15 0,5-4 0,-24 10 0,-2 1 0,0-1 0,-9 6 0,-22 6 0</inkml:trace>
  <inkml:trace contextRef="#ctx0" brushRef="#br1" timeOffset="146715">21310 18085 24575,'11'-7'0,"4"-2"0,-3 8 0,4-4 0,-5 5 0,-1 5 0,-4 1 0,-1 4 0,-5 1 0,-5 0 0,4 0 0,-9-1 0,9 1 0,-8-5 0,7 4 0,-9 0 0,4 6 0,-6 0 0,6-1 0,2-4 0,14-5 0,3-1 0,41-20 0,8 3 0,1-5 0,-13 8 0,-34 9 0,-14 0 0,2 0 0,-7 0 0</inkml:trace>
  <inkml:trace contextRef="#ctx0" brushRef="#br1" timeOffset="147184">19484 18349 24575,'61'-27'0,"-8"0"0,-9 9 0,-20 5 0,-15 13 0</inkml:trace>
  <inkml:trace contextRef="#ctx0" brushRef="#br1" timeOffset="147567">19942 18135 24575,'36'-8'0,"-13"2"0,-4 15 0,-14 3 0,0 5 0,5-1 0,2-10 0,3 5 0,-4-5 0,4 5 0,-8 4 0,2-3 0,-27 11 0,8-6 0,-35 12 0,27-16 0,-18 2 0,28-15 0,-1 0 0</inkml:trace>
  <inkml:trace contextRef="#ctx0" brushRef="#br1" timeOffset="148099">18260 18354 24575,'11'-5'0,"20"-11"0,-11 3 0,7-8 0,-17 15 0,-10 1 0</inkml:trace>
  <inkml:trace contextRef="#ctx0" brushRef="#br1" timeOffset="148371">18507 18250 24575,'0'39'0,"0"-15"0,4 4 0,2-22 0,5-1 0,5-5 0,-4 0 0,7 0 0,-7 9 0,8-1 0,-7 21 0,2-4 0,-3 6 0,-6-15 0,-1-6 0</inkml:trace>
  <inkml:trace contextRef="#ctx0" brushRef="#br0" timeOffset="156384">20046 16481 8191,'15'0'0,"0"-5"1845,15-4 0,7-2-1845,-6 2 0,3-3 0,9-5 0,6-3 0,0 0 0,3 1 0,1 0 0,3 0 0,-5 2 0,2-1 0,1 1 0,-1 0 0,11-6 0,-1 0 0,-3 4 0,-11 8 0,-3 2 0,-2-1 0,5-10 0,-7 3 0,-3 14 740,-12-12 1,-17 15-1,-5 0 1</inkml:trace>
  <inkml:trace contextRef="#ctx0" brushRef="#br0" timeOffset="158919">24429 17320 8191,'0'-11'0,"0"0"5063,-5 1-5063,-1 4 2818,-4 1-2818,-1 5 1719,0 9-1719,5-1 6784,-4 12-6784,9-3 0,-4 4 0,10-5 0,5-5 0,2-7 0,16-17 0,-14 1 0,14-12 0,-21 3 0,-13 5 0,-2 6 0,-30 10 0,17 10 0,-8 2 0,17 3 0,12-4 0,10-5 0,-3-2 0,2-4 0</inkml:trace>
  <inkml:trace contextRef="#ctx0" brushRef="#br0" timeOffset="159499">24414 17152 24575,'-23'-12'0,"0"3"0,1 9 0,6 5 0,1 18 0,9 5 0,1 26 0,5-11 0,0 7 0,9-12 0,3-6 0,4-15 0,7 6 0,-6-20 0,17 16 0,13-18 0,14-3 0,0-7 0,-18-1 0,-18-5 0,-18 8 0,4-17 0,-10-11 0,-15-27 0,1 8 0,-1 21 0,-1 3 0,-9-4 0,-6 7 0,-5 0 0,-1 18 0,5-4 0,10 13 0,5 0 0,4 9 0,-5 3 0,8-1 0,-2-2 0</inkml:trace>
  <inkml:trace contextRef="#ctx0" brushRef="#br0" timeOffset="163099">25591 16514 24575,'0'-11'0,"0"10"0,-6 6 0,5 7 0,-1-2 0,8-5 0,5-5 0,-5-5 0,-1-5 0,-5-2 0,-5 2 0,-1 5 0,0 10 0,-8-4 0,12 13 0,-12-7 0,22-2 0,-11-15 0,8 2 0,-11-2 0,0 12 0,1 2 0</inkml:trace>
  <inkml:trace contextRef="#ctx0" brushRef="#br0" timeOffset="163599">25567 16350 24575,'-34'-25'0,"2"5"0,9 29 0,2 5 0,8 7 0,-3 18 0,5 18 0,6-22 0,1 1 0,-6 23 0,16-13 0,2-26 0,15 7 0,8-2 0,24-6 0,9-15 0,-29-13 0,-3-4 0,13-6 0,-14-20 0,-16-12 0,-10 9 0,-2-3 0,-1 3 0,-2 2 0,1 3 0,-3 5 0,-9-5 0,-6 20 0,-1 5 0,-26 3 0,-6 28 0,-1 5 0,4-13 0,4 10 0,1 0 0</inkml:trace>
  <inkml:trace contextRef="#ctx0" brushRef="#br0" timeOffset="166816">23193 16376 24575,'1'5'0,"3"1"0,-4 0 0,10-7 0,2-6 0,-2-5 0,-14 6 0,-11 14 0,2 0 0,-4 11 0,15-9 0,-2 1 0,8-5 0,-2-6 0,2-6 0,-4 0 0,0 1 0</inkml:trace>
  <inkml:trace contextRef="#ctx0" brushRef="#br0" timeOffset="167383">23163 16265 8191,'-16'0'0,"1"0"5063,-4 21-5063,6-6 2818,-8 23-2818,15 2 1719,-1-2-1719,7 2 6784,0-6-6784,18-4 0,0-7 0,21 2 0,-11-18 0,26-10 0,-6-12 0,3-6 0,-14-11 0,-22 4 0,-9-2 0,-16-23 0,-5 21 0,-13-18 0,4 34 0,6 7 0,2 9 0,1 4 0,-2 2 0,6 0 0,1-1 0</inkml:trace>
  <inkml:trace contextRef="#ctx0" brushRef="#br0" timeOffset="169835">26758 15369 24575,'-5'-6'0,"-1"1"0,-5 5 0,5 5 0,1 1 0,10 0 0,1-1 0,0-10 0,4 4 0,-9-9 0,4 4 0,-10 0 0,-1 1 0,0 10 0,-8 5 0,7 2 0,-4 3 0,11-9 0,2-1 0,2-5 0</inkml:trace>
  <inkml:trace contextRef="#ctx0" brushRef="#br0" timeOffset="170566">26723 15191 8191,'-20'-8'0,"3"2"5063,2 6-5063,4 5 2818,-4 2-2818,-1 5 1719,-10 16-1719,4-6 6784,4 5-6784,4-5 0,13-6 0,-4 15 0,5-12 0,5 5 0,-4-9 0,4 1 0,1 4 0,-4-3 0,9-2 0,-5 0 0,4-3 0,1 8 0,-5-8 0,8-2 0,10 3 0,0-10 0,6-4 0,-14-1 0,-4-12 0,5 3 0,12-9 0,9-5 0,-5 0 0,-6 5 0,-21 4 0,-1 1 0,-5-1 0,0-5 0,0-9 0,-6-2 0,-8-8 0,-13 9 0,1 6 0,-3 10 0,0 9 0,6 2 0,-7 17 0,13-4 0,4 6 0,9-10 0</inkml:trace>
  <inkml:trace contextRef="#ctx0" brushRef="#br0" timeOffset="172652">22148 15304 24575,'-6'-2'0,"1"3"0,10-4 0,1 5 0,0-16 0,-6 12 0,-1 12 0,-4-12 0,5 10 0,-5-9 0,9-3 0,-8 4 0,9-6 0,-5-5 0,0 10 0,0-3 0,0 9 0</inkml:trace>
  <inkml:trace contextRef="#ctx0" brushRef="#br0" timeOffset="173516">22170 15109 24575,'-16'-6'0,"4"1"0,-7 5 0,-6 0 0,2 0 0,-9 9 0,20-2 0,-8 4 0,18-2 0,-16 1 0,6 14 0,-4-1 0,6 6 0,5-8 0,5 0 0,0 0 0,0-1 0,0 1 0,12 12 0,-8-9 0,18 6 0,-11-9 0,5-7 0,4 3 0,-3-7 0,4-4 0,1-1 0,-6-5 0,0 0 0,-1-6 0,14-8 0,-1-6 0,7-6 0,-14-1 0,-2-3 0,-12-22 0,-15-8 0,-7 4 0,-15 13 0,8 28 0,5 10 0,2 5 0,4 5 0,5-4 0,1 4 0</inkml:trace>
  <inkml:trace contextRef="#ctx0" brushRef="#br0" timeOffset="175533">28001 13823 24575,'0'-10'0,"0"8"0,5 4 0,0 3 0,6 0 0,-5-10 0,-1-1 0,-10 0 0,-2 11 0,0 2 0,1 8 0,11-14 0,-4-2 0,4-10 0,-10 5 0,4 1 0,-4 5 0</inkml:trace>
  <inkml:trace contextRef="#ctx0" brushRef="#br0" timeOffset="180082">28048 13623 8191,'-11'0'0,"0"0"5063,0 5-5063,-4-4 2818,3 8-2818,2-3 1719,0 17-1719,4-4 6784,0 9-6784,-5-7 0,9 0 0,-4 24 0,6-9 0,6 21 0,9-22 0,6 5 0,10-8 0,11-4 0,-10-13 0,1-4 0,21-3 0,6-12 0,-22-12 0,-14-18 0,8 4 0,-23 0 0,4-2 0,-21 1 0,-5-15 0,-19-7 0,-5 2 0,13 25 0,-1 4 0,-21 0 0,-3 9 0,11 20 0,0 8 0,22-5 0,5 3 0</inkml:trace>
  <inkml:trace contextRef="#ctx0" brushRef="#br0" timeOffset="181636">21719 14154 24575,'0'0'0</inkml:trace>
  <inkml:trace contextRef="#ctx0" brushRef="#br0" timeOffset="182918">21555 13987 24575,'0'-11'0,"0"0"0,0 0 0,-9 5 0,2 1 0,-12 5 0,5 9 0,4 3 0,4 4 0,10-6 0,7-5 0,-4-10 0,2-1 0,-14 0 0,4 6 0,-4 6 0,10 0 0,1-1 0,4-10 0,-4 4 0,-1-4 0</inkml:trace>
  <inkml:trace contextRef="#ctx0" brushRef="#br0" timeOffset="183566">21479 13777 24575,'-37'-8'0,"6"7"0,10 2 0,-1 13 0,-7 18 0,4-4 0,-4 14 0,19-15 0,5-10 0,5 8 0,0-9 0,0 13 0,15 14 0,-11-8 0,30 11 0,-23-24 0,22 9 0,-6-7 0,6 0 0,8-11 0,16-15 0,-13-9 0,11-8 0,-14-7 0,-16 6 0,0-5 0,-1-5 0,-3-5 0,-3-10 0,-4-3 0,-2 9 0,-5-1 0,-9-10 0,-5 2 0,-6-1 0,-17-3 0,-11 30 0,-18 15 0,7 1 0,1 18 0,22-2 0,0 15 0,7-6 0,6-5 0,6-3 0</inkml:trace>
  <inkml:trace contextRef="#ctx0" brushRef="#br3" timeOffset="197934">20422 9459 24575,'-35'0'0,"-12"0"0,11-1 0,-3 2 0,-12 1 0,-4 3 0,-7 2 0,-2 3 0,19-2 0,0 2 0,1 1 0,-19 7 0,3 2 0,9-1 0,3 1 0,7 0 0,3 0 0,5 0 0,1 2 0,1 3 0,2 2 0,-2 4 0,2 2 0,-3 3 0,1 1 0,1 2 0,2 1 0,1 0 0,3 0 0,3 1 0,4 1 0,3 1 0,2 0 0,3 1 0,3 1 0,0 0 0,3 1 0,0-1 0,2 1 0,0 0 0,0 1 0,1 3 0,2 1 0,5 5 0,4 2 0,1-16 0,2 0 0,3 1-298,5 3 0,2 0 0,4-1 298,6 4 0,3-1 0,1 0 0,4 0 0,2 0 0,0-1 0,1-3 0,1-1 0,0-1 0,-1-4 0,1-1 0,-1-2 0,-3-5 0,-1-2 0,0-2 0,15 7 0,-1-4 0,-4-4 0,1-2 0,-1-5 0,2-3 0,2-2 0,1-2 0,5-3 0,3-1 0,1-2 0,0-1 0,-19-2 0,-1-1 0,2 0-152,0 0 0,0 0 0,0 0 152,2-1 0,-1 1 0,1-1 0,1 0 0,1 0 0,-1 0 0,-4 0 0,-1-1 0,-1 0 0,20-3 0,-1-3 0,-7-2 0,-2-4 0,-5-3 0,-1-3 436,-2-2 1,-1-3-437,-5 0 0,-2-2 0,-3 2 0,-3-2 0,-2 1 0,-3-1 238,-3-2 1,-2-2-239,-3-4 0,-3-2 0,-3-8 0,-3-3 0,-2-6 0,-4-2 0,-2-4 0,-3 0 0,-3-2 0,-3 0 0,-2 2 0,-2 0 0,-2 1 0,0 0 0,-2-1 0,-1 0 0,0-3 0,-1 1 0,0 1 0,-2 0 0,-2 0 0,-2 1 0,0 2 0,-1 2 0,-1 3 0,-1 0 0,-2-1 0,-1 2 0,-2 1 0,-3 1 0,-2 3 0,-2 2 0,-2 2 0,-3 3 0,-1 4 0,-3 4 0,0 3 0,-1 3 0,-2 2 0,0 2 0,0 3 0,-1 1 0,3 2 0,-1 2 0,1 1 0,1 2 0,3 0 0,-1 2 0,1 0 0,-1 0 0,-1 2 0,0 1 0,-1 1 0,0 2 0,-2 0 0,0 2 0,4-1 0,1 2 0,3-1 0,2 0 0,5-1 0,1 2 0,-20 1 0,9 4 0,15 1 0,11 2 0,10-3 0,5-2 0,3-1 0</inkml:trace>
  <inkml:trace contextRef="#ctx0" brushRef="#br3" timeOffset="203049">18860 16376 24575,'50'0'0,"-10"1"0,5-2 0,-2 0 0,3-2 0,3 0-907,11-2 1,2 0 0,2-1 906,-12 1 0,1-1 0,0 1 0,0-1 0,13-2 0,-1 1 0,-1-1 95,-6 3 1,-2 0 0,-1 1-96,-9 1 0,-1 1 0,-2 0 290,10-2 0,-2 1-290,-4 1 0,-1-1 0,-1 1 0,0 0 0,1-1 0,-1-1 687,-2 2 1,0-1-688,3 0 0,3 0 0,-6 1 0,2 0 0,4 0-497,1 0 0,2 0 0,3 1 0,1-1 497,-1 0 0,2-1 0,2 0 0,0 0 0,0 1 0,1-1 0,0 0 0,1 0 0,-1 0 0,-1 0 0,9-1 0,0 1 0,-2-1 0,-3 1-162,-9 0 0,-3 1 0,-1-1 1,-2 2 161,3-1 0,-3 1 0,-3 1 0,13-2 0,-6 1 0,-16 1 0,-4 0 0,22 0 0,-12-2 0,7-3 0,-2 1 0,5-1 0,3 0 97,-1-1 1,4 0-1,2 0 1,-1-1-98,4 0 0,1-1 0,0 0 0,-1 1 0,-5 0 0,0 1 0,-1 0 0,-3 0 74,8-2 0,-2 2 0,-3 0-74,-11 2 0,-2 0 0,0 1 0,17-2 0,-3 1 0,-11 0 0,-1 0 0,-1 1 0,0 0 0,2-1 0,2-1 0,10 2 0,4-1-340,-10 0 0,2 1 0,2 0 340,5 0 0,0 0 0,2 0 0,1 0 0,2 1 0,-1-1 0,0 1 0,-1-1 0,1 0 0,-1-1 0,0 0 0,-1-1 0,-6 0 0,-2 0 0,-2-1 948,8-1 0,-8 0-948,8-4 462,-49 8-462,-17 5 0,3-1 0,32 1 0,9-2 0,10 0 0,8 0 0,8 0 0,4 0-362,-17 0 0,2 0 1,3 0-1,0 0 0,0 0 362,5 0 0,0 0 0,1 0 0,0 0 0,-1 0 0,-2 0 0,1-1 0,-1 1 0,-2 0 0,-1 1-180,4-1 0,-2 1 1,-2 1-1,-4-1 180,0 0 0,-3 1 0,-6 0 0,0 1 0,-9-1 0,-4 3 0,4-7 0,6-1 0,8 0 0,6-1 0,6 0 0,5 0-6,-17 1 1,3 0-1,1 1 1,2-1-1,0 1 6,7-1 0,1 1 0,1 0 0,1 0 0,-1 1 0,1-1 0,1 1 0,-1 0 0,0 0 0,-2 0 0,-7 1 0,1 0 0,-2 0 0,-2 1 0,-1 0 179,2-1 1,-2 1 0,-3 1-1,-3-1-179,14 1 0,-10 1 0,-1 2 0,-32-3 0,4-2 0,15 0 0,11 0 0,-5 0 0,5 0 0,5 0 0,3 0-457,0 0 0,4-1 0,3 1 1,3-1-1,2 0 0,1 0 457,-11 0 0,1 0 0,2 0 0,1 0 0,1 0 0,1 0 0,0 0 0,0-1 0,0 1 0,-4 0 0,0-1 0,1 1 0,0 0 0,0-1 0,0 1 0,0-1 0,-1 1 0,0-1 0,-2 1 0,11-1 0,-1 0 0,1 0 0,-2 0 0,0-1 0,-3 1 0,-1 0 0,-4 0-186,14 0 1,-3-1 0,-3 1 0,-4-1 0,-6 1 185,2 0 0,-6-1 0,-3 1-56,2 1 1,-1 0 55,3-2 0,8 1 0,-7-1 0,10 1 0,5 0 0,0-1 0,-5 0 0,1 0 0,-3-1 0,0 0 0,4 0-203,-9 1 1,3 0 0,2 0 0,-1 0 0,-3 0 0,-6 0 202,15-1 0,-6 0 0,-6 0 0,8 0 0,-7 0 2432,-16 1 1,-4 1-2433,7-2 291,-16 1 0,-18 1 0,-1-1 0</inkml:trace>
  <inkml:trace contextRef="#ctx0" brushRef="#br3" timeOffset="208968">22373 15006 8191,'-4'-6'0,"2"15"5063,-2 18-5063,4 26 2818,0 13-2818,0-31 0,0-2 0,0 17 1719,0-17-1719,4-23 6784,-2 4-6784,2-25 0,-4-2 0,-8-23 0,6-20 0,-7-4 0,9 22 0,0 0 0,0-19 0,0 15 0,0 17 0,5 14 0,1 0 0,0 11 0,25 25 0,5 26 0,-11-18 0,0 2 0,-2 0 0,-3-2 0,5 11 0,-15-18 0,-1-20 0,-26-8 0,17 1 0,-18-5 0</inkml:trace>
  <inkml:trace contextRef="#ctx0" brushRef="#br3" timeOffset="209200">22342 15211 24575,'27'-25'0,"2"-6"0,-10 18 0,-9-2 0,-11 15 0,-5 0 0,1 0 0</inkml:trace>
  <inkml:trace contextRef="#ctx0" brushRef="#br3" timeOffset="212658">21887 13607 8191,'6'12'0,"-4"23"5063,12 26-5063,-13-26 0,1 0 0,12 24 0,-12-20 2818,4-9-2818,-6-36 1719,0 2-1719,0-34 0,-9-9 0,7 3 6784,-7-11-6784,3-2 0,5 17 0,-5-4 0,6 24 0,4 14 0,6 19 0,-3 0 0,14 36 0,-3-4 0,12 14 0,0-11 0,-14-19 0,6-6 0,-15-11 0,4-2 0,-7-5 0</inkml:trace>
  <inkml:trace contextRef="#ctx0" brushRef="#br3" timeOffset="212876">21974 13869 24575,'27'-21'0,"-4"12"0,9-26 0,-10 30 0,-5-15 0,-8 20 0</inkml:trace>
  <inkml:trace contextRef="#ctx0" brushRef="#br3" timeOffset="213993">27263 15675 8191,'0'46'0,"0"-1"0,0 3 0,0-4 0,0 7 0,0-10 0</inkml:trace>
  <inkml:trace contextRef="#ctx0" brushRef="#br3" timeOffset="-213902.73">22118 11274 24575,'11'-5'0,"-1"4"0,5-21 0,17-8 0,1-11 0,1 6 0,-10 17 0,-18 27 0,-2-6 0,-4 11 0</inkml:trace>
  <inkml:trace contextRef="#ctx0" brushRef="#br3" timeOffset="-213686.73">22226 11296 24575,'27'-12'0,"2"-4"0,11-9 0,-13 1 0,-12 3 0,-11 5 0,1-4 0,-4-4 0,4 6 0,-5 0 0,0 13 0</inkml:trace>
  <inkml:trace contextRef="#ctx0" brushRef="#br3" timeOffset="-209748.73">27135 15266 24575,'5'16'0,"-4"4"0,4 30 0,1-12 0,-5-1 0,-1 0 0,6 2 0,-6-5 0,-4-14 0,2-31 0,-2 2 0,4-36 0,0 3 0,-1 2 0,2-3 0,2 6 0,0 0 0,-2-26 0,11 17 0,-5 39 0,9 4 0,-3 14 0,17 47 0,-15-27 0,0 1 0,-4 7 0,2-1 0,18 21 0,-28-30 0,19-3 0,-15-9 0,-6-5 0,1-7 0,-11-5 0</inkml:trace>
  <inkml:trace contextRef="#ctx0" brushRef="#br3" timeOffset="-209531.73">27053 15467 24575,'45'-22'0,"-14"9"0,26-17 0,-25 6 0,-16 9 0,-5 0 0,-11 11 0</inkml:trace>
  <inkml:trace contextRef="#ctx0" brushRef="#br3" timeOffset="-207277.73">28560 13807 24575,'0'11'0,"-4"0"0,2 9 0,-2 14 0,4 13 0,0-6 0,0-3 0,0-22 0,0-1 0,-5-4 0,4-14 0,-4-13 0,5-32 0,4 10 0,2-1 0,5-24 0,-1 26 0,0 3 0,1 3 0,14 4 0,-11 9 0,10 8 0,-1 26 0,-15 6 0,19 24 0,-23 1 0,19 13 0,-5 2 0,3-9 0,1-22 0,-12-11 0,-10-18 0,-1 8 0,-4-10 0</inkml:trace>
  <inkml:trace contextRef="#ctx0" brushRef="#br3" timeOffset="-207078.73">28565 14058 24575,'41'-34'0,"-4"13"0,5-13 0,-22 14 0,-6 12 0,-14-1 0</inkml:trace>
  <inkml:trace contextRef="#ctx0" brushRef="#br3" timeOffset="-197689.73">24923 17554 24575,'-6'9'0,"1"-2"0,5 13 0,0-4 0,0 4 0,0 1 0,0-1 0,-6 10 0,4-12 0,-4 6 0,6-44 0,0-8 0,0-4 0,0-2 0,6-19 0,5 8 0,2 20 0,2 18 0,-4 2 0,4 5 0,-2 14 0,-2-6 0,-5 12 0,-6-9 0,-5 0 0,4 4 0,10-2 0,4 3 0,12-8 0,-1 11 0,3-7 0,-5 8 0,-6 12 0,-29-10 0,-1 9 0,-16-17 0,10-2 0,-10-10 0,-2 4 0,-1-11 0,8-1 0,14 0 0,6 1 0</inkml:trace>
  <inkml:trace contextRef="#ctx0" brushRef="#br3" timeOffset="-196341.73">25895 16518 24575,'0'50'0,"0"-3"0,0-9 0,0 10 0,0-15 0,0 0 0,0-47 0,0-30 0,5-4 0,1-5 0,-6 8 0,2-1-365,11-4 0,0 2 365,-1-8 0,16 13 0,-7 16 0,-3 12 0,-8 17 0,1 10 0,-10 16 730,5 12-730,-10-3 0,2 2 0,2-18 0,21 5 0,11-5 0,8 6 0,-8-3 0,-24-1 0,-14-5 0,-22 2 0,5-5 0,-18 8 0,13-14 0,-12 10 0,18-18 0,-3 5 0,18-6 0,-3 0 0</inkml:trace>
  <inkml:trace contextRef="#ctx0" brushRef="#br3" timeOffset="-194789.73">23482 16489 24575,'5'20'0,"-4"6"0,10 11 0,-5-1 0,1-9 0,-2-2 0,-5-9 0,0-18 0,0-19 0,0-24 0,0-5 0,15 1 0,0 13 0,7 4 0,-1 15 0,-9 17 0,-2 7 0,-5 22 0,-18 10 0,10 0 0,-10 4 0,18-26 0,2 1 0,9-16 0,10 14 0,-7-10 0,0 6 0,-19-6 0,-19 5 0,-9-4 0,-21 10 0,6-9 0,3 0 0,19-8 0,12 0 0</inkml:trace>
  <inkml:trace contextRef="#ctx0" brushRef="#br3" timeOffset="-179586.73">8408 9183 24575,'22'-5'0,"8"4"0,4-5 0,5-1 0,1 5 0,2 2 0,21-5 0,3 1 0,0 4 0,-2 0-1147,-10 0 0,-2 0 1147,3 0 0,-3 0 0,-15 0 0,-1 0 259,12 0 1,3 0-260,4 0 0,2 0 0,-11 0 0,1 0 0,0 0-391,13 0 1,2 0 390,-11 1 0,2-1 0,0-1 0,-1-2 0,0-2 0,2 1 0,-5 3 0,2 1 0,0 0 0,2-2-1033,5-3 1,2-3 0,-1 1-1,-2 2 1033,5 3 0,-3 2 0,3-1 0,-5-2 0,2 0 0,1 0 0,-3-1-97,4 0 1,-3 0-1,3 0 97,-8 3 0,2 1 0,0 0 0,1-2 0,0-3 0,1-2 0,-1-1 0,0 3 0,-2 4 0,0 1 0,-1 0 0,-1-2-702,9-5 0,-2-3 0,-1 2 702,-1 6 0,0 2 0,-5-1 0,4-4 0,0-2-282,-1 2 0,4 1 0,1 0 282,-1 3 0,0 1 0,3-2 567,-7-3 1,2-1 0,1-2 0,1 2-568,-5 3 0,2-1 0,1 2 0,-2-1 0,-1 0 0,1 0 0,-2-1 0,0 0 0,1 0 0,6-2 0,1 0 0,0 0 0,-3 1 0,7-1 0,-3 2 0,0-1-320,-2 1 1,-1 0 0,-1-2 319,-7-1 0,-2-2 0,2 2 0,6 5 0,2 3 0,-2-3 374,-12-5 1,-1-1 0,1 1-375,9 4 0,2 4 0,-1-2 315,-2-2 0,-1-2 0,-2 2-315,18 2 0,-4 2 0,-12-1 0,-1 0 392,2 0 0,-1 0-392,-8 0 0,-1 0 1521,6 0 1,-1 0-1522,-5 0 0,-2 0 0,8 0 1492,-6 0-1492,-21 0 978,4 0-978,-5 0 249,-5 0-249,-15 5 0,2-4 0,-12 4 0</inkml:trace>
  <inkml:trace contextRef="#ctx0" brushRef="#br3" timeOffset="-145931.73">3056 5278 8191,'0'-16'0,"-5"5"5063,4 2-5063,-9 7 2818,4-7-2818,-9 7 1719,-2-2-1719,-4 10 6784,-8 4-6784,-1 6 0,0 2 0,-1 5 0,2 7 0,1 6 0,-13 10 0,3 7-1357,19-9 0,5 4 0,-1-2 1357,-10 12 0,4 1 0,12 7 0,4 0-505,-1-16 1,1 1 504,3 3 0,2 5 0,2 2 0,0-8 0,1 1 0,1 3 0,0 2-1017,0 1 1,1 4-1,0 2 1,0-1-1,-1-2 1017,0-6 0,0-2 0,-1 0 0,1-1 0,-1 1 0,2 2 0,-1 1 0,1-1 0,-1-1 0,-2-4-355,1 11 1,-3-4 0,-3 3 354,-2-4 0,-2 4 0,-3 0 0,0 0 0,-1-2 0,-2 1 0,-1-1 0,-2 3 0,-1-6 0,-2 1 0,-2 1 0,-1 1 0,-2 0 0,1-4 0,-3 1 0,-1 1 0,-1-1 0,1-2 0,2-3-70,-4 5 1,1-4-1,0-1 1,-1 0 69,-3 4 0,-1 0 0,1-2 0,2-5 0,3-6 0,1-4 0,3-3 294,-1 4 0,1-4-294,-1 6 0,1-13 4712,1-27-4712,16-46 0,11 2 0,3-3 0,-2 5 0,3 1 446,9-1 0,1 4-446,4 0 4349,4 10-4349,-6 18 0,0 4 0,8 38 0,-5-1 0,-8 2 0,-2 3 0,-2-7 0,0 4 0,1 6 0,0 7 0,-1 1-1633,-2 4 1,-1 2 0,2-1 1632,2 1 0,1 0 0,-2 0 0,-5-3 0,-3-1 0,0 2 0,1 2 0,-1 1 0,-1-3 0,-3 5 0,0 2 0,-1-9 0,1 6 0,0 2 0,1-4-249,2 8 1,2-2-1,-1 2 249,-1-6 0,0 3 0,1 1 0,2 0 0,4 3 0,3 1 0,0-1 0,-1-2-787,-2 3 1,0-2-1,2-1 787,5-1 0,2-2 0,-2-5 0,-3-6 0,0-3-3,6 12 0,2 1 3,-1-2 0,1 0 0,-6-15 0,2 0 0,0 1 0,8 11 0,1 2 0,0-3 1643,6 7 1,0-3-1644,-7-14 0,1-1 0,-1-4 782,2-3 0,-1-5-782,12 4 3353,-2-20-3353,-19-8 11,10-5-11,3-20 757,24-15-757,-21 6 0,0-4 0,4 1 0,-2 0 0,-8 4 0,-2 2 0,17-14 0,-22 20 0,3 2 0,-17-3 0,2 12 0,-9-5 0</inkml:trace>
  <inkml:trace contextRef="#ctx0" brushRef="#br3" timeOffset="-142834.73">17388 16505 8191,'-30'6'0,"6"-4"5063,30 4-5063,20-21 0,22 1 0,9-13 0,-26 16 0,2-1 0,15-7 0,3-2 0,5-1 0,2-1 479,-16 5 1,0 0-1,-2 1-479,8 1 0,-3 0 0,13-15 1898,-28 28-1898,-10-15 6189,-1 17-6189,-3-10 0,0 5 0,-1-2 1796,-9-1-1796,-1 3 0,-10 0 0,-1-4 0,0 9 0,1-4 0</inkml:trace>
  <inkml:trace contextRef="#ctx0" brushRef="#br3" timeOffset="-142534.73">18007 16133 13967,'4'-11'0,"7"5"4347,40-13-4347,-14 16 0,4 2 0,13-8 0,1 3 481,-6 9 1,-3 4-482,-7-4 0,-5 5 1180,10 39-1180,-32 4 0,-6 2 3274,-22-8-3274,2-24 0,-4 4 0,4-7 211,-4 6 0,11-17 0,1 2 0</inkml:trace>
  <inkml:trace contextRef="#ctx0" brushRef="#br3" timeOffset="-126484.73">14630 16614 24575,'6'12'0,"-5"13"0,9 15 0,1 10 0,-3 13 0,0 4-1754,2-14 1,0 2 0,-1-1 1753,-3-8 0,-1-2 0,-1-2 0,2 10 0,-1-7 1583,1-7-1583,-4-14 852,14-48-852,-2-20 0,-3 0 0,3-5-545,1 0 0,2-4 545,2-3 0,2-5 0,0 4 102,4 0 1,2 2-103,-4 4 0,2-2 0,-1 8 0,0 12 0,-2 6 0,4-9 0,-4 17 0,-27 28 0,9-6 0,-10 11 0</inkml:trace>
  <inkml:trace contextRef="#ctx0" brushRef="#br3" timeOffset="-126218.73">14878 16881 8191,'0'32'0,"26"5"2531,-9-7 1,5 0-2532,13 3 0,3-4 0,-8-6 0,0-2 1409,9 4 0,0-1-1409,8 1 1719,-3-4-1719,-12-9 6784,-24-7-6784,7-13 0,-14 11 0,5-13 0</inkml:trace>
  <inkml:trace contextRef="#ctx0" brushRef="#br3" timeOffset="-125900.73">15353 17053 24575,'18'-33'0,"-7"-25"0,-7 24 0,-2-1 0,-5-1 0,-5 2 0,-20-12 0,-1 45 0,16 17 0,-11 30 0,22 2 0,0 17 0,17-13 0,1-9 0,2-23 0,-3-16 0,10-4 0,2-17 0,1 4 0,-13-6 0,-9 10 0</inkml:trace>
  <inkml:trace contextRef="#ctx0" brushRef="#br3" timeOffset="-125585.73">15513 16786 24575,'28'34'0,"-9"11"0,-2-10 0,-2 1 0,-4 20 0,-3-14 0,-8-53 0,0-23 0,0 2 0,0-3 0,0-2 0,0 0 0,5-6 0,0 3 0,3-8 0,3 0 0,-6 42 0,-5 1 0</inkml:trace>
  <inkml:trace contextRef="#ctx0" brushRef="#br3" timeOffset="-125167.73">15729 16654 24575,'21'35'0,"-6"3"0,-2-5 0,-1 4 0,-8 1 0,0 0 0,11 16 0,-14-6 0,5-32 0,-6-77 0,5 27 0,1-2 0,4-17 0,3 0 0,-5 18 0,4 6 0,18 5 0,-13 48 0,9 9 0,2 24 0,1-10 0,-2-13 0,-9-14 0,-8-19 0,-5 3 0,-5-9 0</inkml:trace>
  <inkml:trace contextRef="#ctx0" brushRef="#br3" timeOffset="-124816.73">16178 16736 14486,'17'-14'0,"-5"-4"4197,5-9-4197,-11 2 1746,-6 13-1746,-11 3 950,-17 37-950,13 14 0,-6 12 3196,21-6-3196,5-24 0,13-1 0,10-15 0,12-2 0,5-26 0,-16 0 0,-5-1 0,-18 11 0</inkml:trace>
  <inkml:trace contextRef="#ctx0" brushRef="#br3" timeOffset="-124596.73">16429 16102 24575,'5'50'0,"0"0"0,4 6 0,1 2 0,0-14 0,1 0 0,-2-1-895,1 12 0,0-5 895,5-9 0,-2-5 579,-10-4-579,10-8 0,-13-17 0,0 2 0</inkml:trace>
  <inkml:trace contextRef="#ctx0" brushRef="#br3" timeOffset="-123966.73">16149 17521 24575,'-11'-15'0,"-7"8"0,10-7 0,-2 42 0,6 18 0,3 8 0,7 3 0,1 5-1397,-6-7 1,-2 3-1,4-1 1397,7-11 0,2-2 0,-2 1 0,-4 6 0,-2 1 0,3-3 435,12 12 0,-1-3-435,-9-3 0,-2-4 0,2 3 0,-16-38 0,-9-6 0,-8-19 803,-10-8 0,12 5 1,2-3-1</inkml:trace>
  <inkml:trace contextRef="#ctx0" brushRef="#br3" timeOffset="-123595.73">15935 18264 8191,'0'-11'0,"27"-10"3562,16-11-3562,-14 15 0,2-1 1309,1-3 1,-1-1-1310,19-11 1934,-8-3-1934,-18 30 6048,-1-3-6048,-17 29 1709,4-10-1709,13-12 512,-3-10-512,6-9 0,-5-12 0,-13 15 0,5 0 0,-11 35 0,2-7 0,-4 17 0,5-21 0,-4-1 0,4-5 0</inkml:trace>
  <inkml:trace contextRef="#ctx0" brushRef="#br3" timeOffset="-123317.73">16453 17953 24575,'31'32'0,"-5"-8"0,0-7 0,-10-11 0,0-6 0,-5-6 0,6-14 0,-5 2 0,9 2 0,-9 6 0,3 10 0,-4 5 0,-1 1 0,-4 0 0,-1-2 0</inkml:trace>
  <inkml:trace contextRef="#ctx0" brushRef="#br3" timeOffset="-122900.73">16745 17871 8191,'-5'-10'0,"-1"4"5063,0 15-5063,-5 3 2818,9 14-2818,-4-6 1719,20 2-1719,4-10 6784,22-7-6784,-8-20 0,14-9 0,-22-6 0,-4-9 0,1-16 0,-4-8-853,-5 12 0,-3-2 0,-1 1 853,0-13 0,-4 11 0,-4 20 0,0 59 0,0 19 0,-1 0 0,2 3 0,6 1 0,1-5 0,2-4 0,11-12 0,-9-17 0,-6-5 0,-1-5 0</inkml:trace>
  <inkml:trace contextRef="#ctx0" brushRef="#br3" timeOffset="-122585.73">17026 17668 24575,'20'-6'0,"23"-4"0,14 1 0,-9 10 0,-12 19 0,-31-1 0,-5 5 0,9-18 0,3-1 0,13-16 0,-7-6 0,-3-7 0,-10 3 0,-14 11 0,6 5 0,-6 5 0</inkml:trace>
  <inkml:trace contextRef="#ctx0" brushRef="#br3" timeOffset="-121117.73">26545 1402 8191,'-16'-25'0,"-3"1"5063,18-1-5063,-5 7 2818,18-10-2818,5 20 1719,29 35-1719,-20-4 0,0 4 0,7 9 0,1-1 0,-8-10 0,2-5 3392,9-4 0,2-11-3392,-6-18 0,1-9 0,11-2 0,-3-5 0,-12-7 0,-5-1 0,-4 8 0,-6 2 0,-13 0 0,-24 42 0,12 15 0,1 10 0,-5 12 0,-1 8 0,2 2-1650,2 2 1,2 1 0,0 2 1649,3-6 0,1 3 0,0 0 0,-2-3 0,-1-9 0,-1-2 0,0-1 0,1 0-59,4 11 0,1-1 1,-3-4 58,-13 6 0,-2-7 0,12-15 0,-4-8 0,-25-14 0,9-37 0,7-3 0,3-8 0,5-8 0,4-7 0,2 1 583,-5-17 0,3 1 1,2 3-1,4 6 1,4 4-1</inkml:trace>
  <inkml:trace contextRef="#ctx0" brushRef="#br3" timeOffset="-120884.73">27636 1445 24575,'30'0'0,"-6"0"0,1 0 0,-14 9 0,-6-7 0,-5 7 0</inkml:trace>
  <inkml:trace contextRef="#ctx0" brushRef="#br3" timeOffset="-120783.73">27574 1598 24575,'28'0'0,"16"-17"0,3 4 0,-9-6 0,-21 11 0</inkml:trace>
  <inkml:trace contextRef="#ctx0" brushRef="#br3" timeOffset="-120417.73">28259 1432 8191,'22'0'0,"10"-17"5063,-9 8-5063,6-28 2818,-27 23-2818,-22-12 1719,-21 29-1719,-9 8 0,24 17 0,4 6 0,5 10 0,9-8 0,6-1 0,10 4 6784,6 0-6784,16-11 0,5-9 0,17-33 0,-27 10 0,4-16 0</inkml:trace>
  <inkml:trace contextRef="#ctx0" brushRef="#br3" timeOffset="-120083.73">28698 829 24575,'15'36'0,"0"0"0,-2 6 0,23 10 0,-24-42 0,3 4 0,-3-12 0,3 7 0,-9-13 0,4-2 0,-9-5 0,-22 19 0,-21 23 0,-2 1 0,2 6 0,31-27 0,6-6 0</inkml:trace>
  <inkml:trace contextRef="#ctx0" brushRef="#br3" timeOffset="-119280.73">26315 3492 9474,'5'-26'0,"5"7"5117,7 3-5117,3 27 2620,6 35-2620,-7-12 0,-1 2 0,-5-5 0,0-1 1545,17 14-1545,-18-30 5819,8-13-5819,6-8 0,2-6 0,-2-6 0,-15 13 0,5 60 0,-13 2 0,-3 12-1648,3-18 0,1 4 0,0 2 0,-4-3 1648,-3 10 0,-4-1 0,-1 0 0,2 5 0,0 1 0,-6-12 0,-7-19 0,-3-7 0,-21 21 0,-1-75 0,10-16 0,20 5 0,3 0 0,1-6 0,10 8 0</inkml:trace>
  <inkml:trace contextRef="#ctx0" brushRef="#br3" timeOffset="-119084.73">27270 3717 24575,'61'-16'0,"-32"7"0,15 1 0,-39 8 0</inkml:trace>
  <inkml:trace contextRef="#ctx0" brushRef="#br3" timeOffset="-118982.73">27357 3788 24575,'26'-6'0,"-1"-1"0,-13-1 0,-3 2 0</inkml:trace>
  <inkml:trace contextRef="#ctx0" brushRef="#br3" timeOffset="-118248.73">27812 3438 24575,'0'66'0,"0"0"0,0-5 0,0-2 0,3-11 0,0-5 0,4 6 0,5-18 0,-2-31 0,-4 5 0,4-4 0,-4 9 0,17-9 0,0 4 0,6-5 0,-3-7 0,-10 6 0,-6-27 0,-5 13 0,-15-14 0,3 18 0,-9 6 0,29 5 0,5 0 0,13 0 0,-1 0 0,-6 13 0,2-4 0,0 5 0,0-8 0,-5-6 0,-9-9 0,7-2 0,-12-10 0,3 4 0,-14 7 0,-3 5 0,-8 31 0,9 30 0,3-6 0,1 4 0,1 8 0,2 0 0,3-12 0,0-4 0,-5 0 0,4-16 0,21-34 0,-20 11 0,10-32 0</inkml:trace>
  <inkml:trace contextRef="#ctx0" brushRef="#br3" timeOffset="-117594.73">28603 3568 24575,'15'37'0,"3"3"0,21 11 0,-15-16 0,1-1 0,14 10 0,-2 4 0,-20-33 0,-11-15 0,3-6 0,-8-9 0,-7 17 0,-6-3 0,-6 17 0,3-9 0,0 2 0,8-7 0,-2 2 0</inkml:trace>
  <inkml:trace contextRef="#ctx0" brushRef="#br3" timeOffset="-116700.73">30368 1992 24575,'-23'26'0,"1"-7"0,4-3 0,2-19 0,10-9 0,12-18 0,9 3 0,10-1 0,-1 14 0,-3 8 0,8 23 0,15 32 0,-23-18 0,0 1 0,-1 0 0,0-2 0,16 13 0,-7-33 0,18-24 0,-17 0 0,2-17 0,-16-14 0,-8 18 0,-8-10 0,-13 64 0,-1 19 0,6-6 0,1 5-1802,-7 7 0,-3 7 0,4 0 1802,6-4 0,3 1 0,-4 4 0,-3-8 0,-3 5 0,-2 1 0,0 0 0,2-3-220,0 1 0,1-2 0,-1-1 1,0 0 219,-1 3 0,-1 0 0,-1-3 0,1-7 0,-4 5 0,-1-20 0,5-31 0,-1-10 0,1-22 0,6-6 0,1-5 0,-4-10 0,1 0 0,5 11 0,0 2 0,-5-25 0</inkml:trace>
  <inkml:trace contextRef="#ctx0" brushRef="#br3" timeOffset="-116366.73">31022 2193 24575,'38'-14'0,"1"0"0,4 2 0,1 1 0,6-3 0,-6 9 0,-9 28 0,-49 6 0,-21 14 0,6-12 0,29-19 0,18-2 0,15-20 0,10-2 0,-10-5 0,-16 8 0</inkml:trace>
  <inkml:trace contextRef="#ctx0" brushRef="#br3" timeOffset="-115999.73">31680 1831 24575,'10'34'0,"1"1"0,7 12 0,3 3 0,3 1 0,3 1 0,-6-8 0,2 3 0,-3-8 0,13 15 0,-3-1 0,-9-64 0,-4-12 0,0-41 0,-8 34 0,-19-5 0,-10 36 0,-4 7 0,-16 14 0,13 1 0,-18 14 0,16-11 0,-1-5 0,18-12 0,7-9 0</inkml:trace>
  <inkml:trace contextRef="#ctx0" brushRef="#br3" timeOffset="-115548.73">32188 1585 24575,'21'-6'0,"0"1"0,-1 5 0,-4 0 0,-5 5 0,-6 10 0,-24 15 0,14-2 0,-23 7 0,26-13 0,-8 1 0,10-7 0,5-5 0,-4-1 0,13-9 0,-2 4 0,17-18 0,-10 5 0,0 20 0,-15 14 0,-14 32 0,5-18 0,-2 0 0,-12 24 0,8-8 0,5-30 0</inkml:trace>
  <inkml:trace contextRef="#ctx0" brushRef="#br3" timeOffset="-115115.73">30971 3044 24575,'60'-17'0,"0"-1"0,0 1 0,-10 3 0,1 0 0,1 1 0,1 1 0,9 0 0,2 1 0,0 1 0,-3-2-409,5-5 0,-3-2 1,-4 3 408,-6 5 0,-2 2 0,-11-3 100,0-14 0,-4 13 0,-41 13 0</inkml:trace>
  <inkml:trace contextRef="#ctx0" brushRef="#br3" timeOffset="-114968.73">31453 3160 24575,'46'0'0,"12"-11"0,-20 10 0,1-1 0,1-11 0,1-2 0,7 0 0,-5 1 0,2-9 0,5-2 0</inkml:trace>
  <inkml:trace contextRef="#ctx0" brushRef="#br3" timeOffset="-95594.73">17791 15211 24575,'4'6'0,"3"-1"0,18-5 0,-3-6 0,3 4 0,4-4 0,26 6 0,-18 0 0,3 0 0,19 0 0,2 0-215,-12 0 0,1 0 215,15 0 0,1 0 0,-13 0 0,-2 0 0,3 0 0,-2 0 0,-9 0 0,-6 0 0,6 0 0,-24 0 0,-4 6 0,-7-9 0,1-2 0,-14-12 0,4 5 0,-4 3 0</inkml:trace>
  <inkml:trace contextRef="#ctx0" brushRef="#br3" timeOffset="-95300.73">18717 15106 8992,'4'-11'0,"11"5"5117,21 1-5117,3 17 2697,2 1-2697,-15 11 1610,-16-2-1610,-18 2 6159,-7 2-6159,-14 2 0,-13 14 0,1-4 0,1-2 0,7-10 0,21-18 0,3-2 0</inkml:trace>
  <inkml:trace contextRef="#ctx0" brushRef="#br3" timeOffset="-90467.73">15943 14968 8191,'-6'-5'0,"1"-1"5063,5-4-5063,9-3 2818,-2 7-2818,9-9 1719,0 13-1719,5-20 6784,17 18-6784,18 12 0,-20 7 0,-2 9 0,-4 13 0,-4 5 0,3-4 0,-4 4 0,-16 18 0,-4 3 0,4-17 0,-2-1 0,-9 2 0,-2-4 0,-3 2 0,0-26 0,-3-23 0,3-1 0,1-27 0,-5-24 0,3-9 0,11 4 0,2-3-656,-3 9 1,1-3 0,1 5 655,5 3 0,4 7 0,16-6 0,-21 34 0,6 9 0,-8 1 0,9 11 0,-8-4 0,2 4 0</inkml:trace>
  <inkml:trace contextRef="#ctx0" brushRef="#br3" timeOffset="-89517.73">16522 14918 24575,'7'-27'0,"-1"-2"0,-15 22 0,2-2 0,-17 26 0,8 21 0,-8 22 0,17-26 0,3 0 0,5 13 0,24-20 0,15-66 0,-3 6 0,-5-17 0,-22 23 0,-1 26 0,-2 6 0,9 2 0,7 3 0,-1-5 0,3-11 0,-1-9 0,18-34 0,-22 22 0,-3-3 0,2-3 0,-3 0 0,1-15 0,-33 18 0,1 33 0,-9 17 0,-3 37 0,17-12 0,-5 3 0,15-32 0,0-1 0,5-9 0,5-10 0,10-28 0,7-5 0,-17-5 0,-3-8 0,2-6 0,-3-4-824,-10 10 1,-3-2 0,0 2 823,2-11 0,-3 5 0,-4 7 0,0 21 0,2 60 0,6 8 0,3 6 0,9 13 0,4 0 0,-6-6 0,3-6 0,18 6 0,-5-39 0,-2-31 0,4-11 0,-3 20 2470,-4-7-2470,-5 39 0,-6-17 0,0 2 0</inkml:trace>
  <inkml:trace contextRef="#ctx0" brushRef="#br3" timeOffset="-89350.73">17013 14430 8191,'-11'0'0,"5"0"0,1 0 0</inkml:trace>
  <inkml:trace contextRef="#ctx0" brushRef="#br3" timeOffset="-88983.73">17086 14460 24575,'-21'21'0,"7"15"0,9-16 0,5 9 0,9-19 0,12-27 0,-2 7 0,6-13 0,-15 18 0,1 5 0,4 5 0,-3-4 0,8-2 0,-9-1 0,9-9 0,-8 10 0,-2-4 0,-5 5 0</inkml:trace>
  <inkml:trace contextRef="#ctx0" brushRef="#br3" timeOffset="-88681.73">17220 13784 8191,'-12'9'0,"19"47"2122,5-2 0,5 7-2122,-2-16 0,2 1 0,-1-1 0,4 14 0,0-4 0,-1-12 0,-1-7 0,-8-6 2912,8 1-2912,-11-20 454,3-9 0,-5-4 1,-5-7-1</inkml:trace>
  <inkml:trace contextRef="#ctx0" brushRef="#br3" timeOffset="-88030.73">17728 13543 8191,'0'-16'0,"-5"-4"5063,4 22-5063,-4 49 0,10-14 0,2 6 763,1 7 1,1 7 0,1-3-764,3-7 0,0-2 0,1 0 0,3 20 0,-1-5 896,-3-22 0,-4-8-896,-4-12 6559,-5-48-6559,0-33 0,5 28 0,3 1 0,1 0 0,2 4 0,11 6 0,1 11 679,-8 12-679,10 14 0,-5 5 0,5 12 0,-17-9 0,-2-6 0,-6-4 0,-11 4 0,-9 5 0,-5-3 0,0-3 0,9-10 0,10 1 0,1-4 0,5 4 0</inkml:trace>
  <inkml:trace contextRef="#ctx0" brushRef="#br3" timeOffset="-86968.73">18224 13845 24575,'6'-11'0,"-6"5"0,-6 2 0,-14 30 0,5-2 0,-1 29 0,10-25 0,10-5 0,16-40 0,-5 7 0,10-18 0,-15 22 0,1 1 0,0 5 0,1-9 0,0-3 0,4-16 0,3-6 0,2-3 0,-2 8 0,2 0 0,4-7 0,1 3 0,11 11 0,-21 23 0,7 35 0,-20 2 0,10 3 0,-13-9 0,-16-17 0,3-8 0,-9 2 0,17-9 0,6 0 0,14 0 0,1 0 0,21 0 0,16-23 0,-16 7 0,1-4 0,-4-4 0,-1-3 0,-1-1 0,-5-3 0,-8-8 0,-4 0 0,2-3 0,-25-10 0,-9 65 0,-4 1 0,0 32 0,19-21 0,-2 4 0,19-20 0,-1-18 0,15-6 0,-12-14 0,7-30 0,-12 10 0,-3-3 0,-3 4 0,-1 1 0,2 1 0,-3 6 0,-9 4 0,4 27 0,-8 8 0,3-4 0,0 0 0,1-1 0,0 0 0,4 6 0,-4 59 0,8-19 0,5 4 0,6 10 0,2-1 0,-4-10 0,3-7 0,33-1 0,-16-36 0,-4-14 0,-9 5 0,-14-4 0</inkml:trace>
  <inkml:trace contextRef="#ctx0" brushRef="#br3" timeOffset="-86367.73">17270 14839 13057,'-11'5'0,"5"22"802,2 18 1,2 14 0,3 3-803,4-14 0,4 2 0,1 1 0,-1 2 0,-3-1 0,-1 3 0,1 2 0,0-3 0,1-3 0,7 14 0,1-4 0,-1-7 0,0-3 0,-4-11 2464,-5-12-2464,-24-28 356,-27-20 0,17 8 1,-13-12-1</inkml:trace>
  <inkml:trace contextRef="#ctx0" brushRef="#br3" timeOffset="-85850.73">17135 15684 24575,'-35'-21'0,"29"-9"0,27 2 0,11-1 0,-3 4 0,3-1 0,13-16 0,-2-3 0,-15 11 0,-4 2 0,15-11 0,-18 10 0,-3 29 0,1-3 0,6-12 0,-9 12 0,-4-2 0,0 18 0,-1-7 0,5 7 0,18-22 0,-6-8 0,7-15 0,-16 9 0,-11 3 0,3 27 0,-5-6 0,10 12 0,0-15 0,11-15 0,-15 10 0,3-9 0</inkml:trace>
  <inkml:trace contextRef="#ctx0" brushRef="#br3" timeOffset="-85001.73">17905 14983 24575,'-18'21'0,"-1"8"0,13-1 0,5-6 0,2-3 0,9-18 0,0 4 0,15-23 0,17-19 0,-24-5 0,-3-11 0,-1 0-1558,4-10 1,-3-2 1557,-5 4 0,-2-5 0,-3 6 0,-3 1 0,-4 7 0,-2-5 0,-2 28 0,0 47 0,-10 24 0,14-8 0,1 5 0,-5 19 0,1 3 0,9-6 0,2-1 0,-2-7 0,4-4 0,13 0 3115,-1-37-3115,3-20 0,-1-3 0,-3-6 0,2 8 0,-5 10 0,0 10 0,-1-4 0,1 4 0,1-5 0,4-5 0,9-13 0,-12 4 0,6-9 0,-13 17 0,-1 6 0,1 1 0,0 4 0,0-10 0,-5-5 0,-6-2 0,-6-3 0,-5 9 0,0 1 0,14 5 0,-1 0 0,13 0 0,9 0 0,0 0 0,2-5 0,-11 4 0,-10-4 0</inkml:trace>
  <inkml:trace contextRef="#ctx0" brushRef="#br3" timeOffset="-84783.73">17932 14718 24575,'21'-9'0,"17"-6"0,-15 3 0,6-1 0</inkml:trace>
  <inkml:trace contextRef="#ctx0" brushRef="#br3" timeOffset="-78651.73">31942 15683 24575,'34'5'0,"0"1"0,1-2 0,3 0 0,16-3 0,-1-2 0,8 1 0,-16 1 0,-9 3 0,-25 2 0,-7 14 0,-12 5 0,-1 7 0,-4 4 0,-7-2 0,-4 1 0,-4 15 0,-1-1 0,7-18 0,1-3 0,-11 19 0,17-31 0,13 0 0,-7 2 0,9-2 0,0-5 0,0-6 0</inkml:trace>
  <inkml:trace contextRef="#ctx0" brushRef="#br3" timeOffset="-78235.73">32556 16157 13350,'5'6'0,"14"22"4512,8-10-4512,17 27 1949,-11-22-1949,0 3 1075,-12-18-1075,-5 2 3689,-1-8-3689,0 2 0,-1-22 0,-3-13 0,-5 2 0,-20 1 0,-19 68 0,8-13 0,-2 2 0,-8 15 0,0 1 0,9-11 0,1-3 0,-17 14 0,19-24 0,5-5 0,1-9 0,7-2 0,5-5 0</inkml:trace>
  <inkml:trace contextRef="#ctx0" brushRef="#br3" timeOffset="-75579.73">24588 16027 24575,'-7'-17'0,"23"-7"0,9-24 0,9-12 0,1 12 0,6-2 0,2-4-1967,-9 9 1,3-3 0,1-2 0,-1 0 0,0 2 1668,-3 5 0,-2 1 0,1 0 0,0 0 0,1 1 298,1-1 0,1-1 0,0 2 0,-1 0 0,-3 3 597,7-9 0,-2 4 1,0-1-598,4-5 0,2 0 0,-3 2 0,-7 11 0,-2 3 0,-2 0 824,10-12 0,-5 5-824,-1 2 0,-33 27 0,-6 5 1560,-21-8 0,16 12 0,-11-6 1</inkml:trace>
  <inkml:trace contextRef="#ctx0" brushRef="#br3" timeOffset="-75335.73">25625 14514 24575,'17'-18'0,"33"-7"0,11 15 0,-27 3 0,-1 4 0,12 18 0,-31 10 0,-14 10 0,-20 1 0,4-1 0,-12-12 0,10 1 0,12-17 0,0 2 0</inkml:trace>
  <inkml:trace contextRef="#ctx0" brushRef="#br3" timeOffset="-74667.73">26266 14084 24575,'10'46'0,"8"-7"0,14 2 0,1-18 0,-6-10 0,-3-8 0,-17-10 0,7-1 0,-13-18 0,4-8 0,-15 13 0,-5 11 0,-7 26 0,-4 12 0,1 3 0,-1 2 0,-5 2 0,1-2 0,7-5 0,2-5 0,-6 3 0,7-22 0,13-1 0,-2-5 0</inkml:trace>
  <inkml:trace contextRef="#ctx0" brushRef="#br3" timeOffset="-73884.73">24474 12974 8191,'0'-15'0,"0"-34"3858,8-4-3858,0 17 0,1 1 2948,12-21-2948,2 23 1861,-1-5-1861,-3 20 6322,-5-7-6322,0 19 1395,-8 2-1395,9 4 0,1 4 0,2 11 0,1 0 0,2 13 0,-3-19 0,-5 9 0,6-17 0,-15 4 0,9-5 0</inkml:trace>
  <inkml:trace contextRef="#ctx0" brushRef="#br3" timeOffset="-73085.73">23729 12856 24575,'19'33'0,"-4"-8"0,20 5 0,-13-19 0,-1-5 0,-4-15 0,-11 2 0,13-25 0,-10 7 0,6 5 0,2 40 0,-9 14 0,-1 15 0,0 2 0,2-4 0,2 2 0,0 3 0,0 0-1115,-1 8 1,-1 3 0,0-1-1,1-2 1115,4 8 0,0-3 0,-2-6 0,-4 4 0,-1-11 0,4-6 0,-16-17 0,-6-13 0,-10-5 0,-5-25 0,1-7 0,10-35 0,-9-2 0,21 21 0,1-1 0,-14-12 4458,31-6-4458,18 2 0,3 20 0,3 1 0,-8 0 0,1 2 0,8 1 0,-3 5 0,-12 6 0,-6 4 0</inkml:trace>
  <inkml:trace contextRef="#ctx0" brushRef="#br3" timeOffset="-70101.73">26522 13802 24575,'-5'-6'0,"4"-4"0,-8 9 0,7-9 0,-12 9 0,7-9 0,-8 9 0,0-4 0,-1-1 0,-13 5 0,-9-5 0,-18 6 0,12 6 0,-3 4 0,-4 4 0,-3 2 0,-7 4 0,1 3 0,3 6 0,4 3 0,5-2 0,4 2 0,9 2 0,5 4 0,5 3 0,4 3 0,9 3 0,5 0 0,1-7 0,2-1 0,-2 3 0,2-3 0,1 9 0,-7 8 0,10-16 0,0 0 0,7-3 0,0-5 0,10-3 0,1 0 0,3-11 0,2 3 0,0 0 0,-1-10 0,10 5 0,8-15 0,18 5 0,-20-5 0,1-2 0,-5 1 0,1 0 0,2 1 0,-1-2 0,20-14 0,-13 6 0,2-2 0,0-7 0,-1-3 0,9 2 0,-2 0 0,-10 0 0,-5 1 0,12-8 0,-7-18 0,-9-3 0,-15 8 0,0-2 0,1 0 0,-2 0-214,-9 2 1,-2 2 213,10-23 0,-15 14 0,0-2 0,-13-5 0,-3-3 0,-9 6 0,5 19 0,-4 10 0,1 9 427,-12 5-427,3 14 0,11-4 0,8 10 0</inkml:trace>
  <inkml:trace contextRef="#ctx0" brushRef="#br3" timeOffset="-56384.73">21220 15999 24575,'18'-16'0,"13"-10"0,9-4 0,8-2 0,-6 6 0,-1 9 0,-16 7 0,-3 3 0,-12 6 0,-1-2 0,0 1 0,0 0 0,-4 0 0,-2 2 0</inkml:trace>
  <inkml:trace contextRef="#ctx0" brushRef="#br3" timeOffset="-24981.73">23836 1607 24575,'-1'10'0,"6"3"0,19 4 0,-6 0 0,10-11 0,-12-1 0,32-20 0,-17-2 0,1-5 0,5-9 0,-3-3 0,-6 3 0,-5-1 0,-6-1 0,-11 2 0,-35-12 0,-13 19 0,6 19 0,-3 9 0,-2 14 0,4 8 0,6 4 0,5 3-415,5 7 1,4 1 414,4-9 0,6 1 0,9 9 0,8 0 0,2-3 0,5-2 0,2-1 0,5-3-197,7-3 0,3-6 197,17-7 0,-12-9 0,2-6 0,-3-10 0,-1-4 0,3 0 0,-3-3 0,5-10 0,-23 3 0</inkml:trace>
  <inkml:trace contextRef="#ctx0" brushRef="#br3" timeOffset="-24733.73">24517 1147 24575,'41'48'0,"-11"-5"0,5-4 0,-12-7 0,-10-16 0,2-4 0,1-32 0,-9 14 0,3-19 0</inkml:trace>
  <inkml:trace contextRef="#ctx0" brushRef="#br3" timeOffset="-24568.73">24729 1041 8191,'-4'-6'0,"-2"2"2531,-14 25 1,-5 14-2532,3-9 0,0 2 0,-9 17 0,1 3 0,6-6 0,2-2 0,-10 14 0,16-4 0,1-28 0,15-13 0</inkml:trace>
  <inkml:trace contextRef="#ctx0" brushRef="#br3" timeOffset="-24283.73">23878 2467 24575,'37'-19'0,"0"1"0,6-5 0,6-4 0,0 0 0,3-4 0,0-1 0,3 1-1423,-8 5 0,3 1 0,-1 0 0,-4 1 1423,1-1 0,-4 0 0,-3 5 0,-1 3 0,-9 7 0,-20 10 0</inkml:trace>
  <inkml:trace contextRef="#ctx0" brushRef="#br3" timeOffset="-24101.73">24106 2593 8191,'57'6'0,"-18"-18"0,2-4 2316,16 2 0,3-4-2316,-13-6 0,0-6 0,-3 0 0,8-12 0,-4 1 0,-10 11 0,-4 3 0,8-21 0</inkml:trace>
  <inkml:trace contextRef="#ctx0" brushRef="#br3" timeOffset="-23384.73">24960 421 24575,'-44'-16'0,"-1"1"0,5-5 0,2 5 0,-18 12 0,22-3 0,-3 2 0,-4 12 0,-3 5 0,2-1 0,-2 1 0,0 1-2362,-16 11 0,1 4 2362,17-7 0,-1 2 0,2 0 0,-11 7 0,0 2 0,2-2 0,-3 3 0,0 2 0,4 0 0,1 1 0,-2 3 0,3-4 0,-4 2 0,2 1 0,4 0-639,2 3 0,4 0 1,1 0 638,1 0 0,2-1 0,2 3 0,4 0 0,3 2 0,3 0 0,-3 12 0,4 4 0,5 0 0,1 5 0,4-1 68,4-7 0,4 0 0,4 1-68,5-4 0,5 2 0,2 0 0,-2-3-770,-2 7 0,0-2 0,4-1 770,7-2 0,5 0 0,-1-3 0,-7-11 0,0-2 0,2 0 0,9 8 0,5 1 0,0-1 15,-2-3 1,1-1 0,5-1-16,-1-8 0,5 0 0,1-3 0,-1-4 0,1-4 0,1-4 0,0-2 0,5 0 0,1-3 0,-1-4 0,15-7 0,2-7 0,-4-2 0,4-3 0,-2-2-157,-11 0 1,-1-2 0,1-2 156,-4-2 0,2-1 0,0-3 0,-1-2 0,2-4 0,-1-2 0,0-2 0,-1-2-773,0-2 1,1-3-1,-2 0 1,1-1 772,2 0 0,0-1 0,0 0 0,-4-2 0,-6-1 0,-1-2 0,-3 0 0,-4 0 272,-1-2 0,-5-1 0,-3-4-272,-5 0 0,-3-5 0,-2-3 0,0 0 0,1-5 0,-1-1 0,-2-1 0,-5-3-421,-4 4 0,-5-3 0,-2 0 1,-1 0-1,1 3 421,1-5 0,1 3 0,-3 1 0,-4 1 0,-4 2 0,-4 2 0,-4 2 0,-4 0 110,-1 10 0,-4-1 0,-3 2 1,-1 3-1,1 3-110,-3 1 0,0 4 0,-2 3 0,-3-1 0,0 1 0,-5-1 0,0 1 0,-1 4 0,1 7 0,-13 4 0,1 8 0,3 7 0,-8 8 0,5 8 0,5 4 0,9 2 0,14 2 0,3 0 0</inkml:trace>
  <inkml:trace contextRef="#ctx0" brushRef="#br3" timeOffset="11665.27">6918 1053 24575,'5'-6'0,"8"14"0,-5 0 0,18 18 0,-23-9 0,25 18 0,-25-4 0,21 27 0,-14 2 0,-4-25 0,-1-2 0,4 13 0,-9-14 0,0-31 0,8-39 0,4-3 0,-8 5 0,3-1 0,23-14 0,-11-5 0,10 25 0,-13-1 0,-7 26 0,-8 1 0,4 5 0</inkml:trace>
  <inkml:trace contextRef="#ctx0" brushRef="#br3" timeOffset="12331.27">7373 904 24575,'0'38'0,"0"28"0,-4-4 0,-3 5 0,2-10 0,-1 0-689,0 5 0,-1-5 689,-2-6 448,5-31-448,2-11 229,-2-17-229,22-31 0,-3-6 0,1 11 0,3 0 0,10-16 0,8 19 701,0 4-701,4 25 0,-7 11 0,-13 10 0,-4 15 0,-16-2 0,-7 9 0,-12-3 0,-7-10 0,-2-5 0,6-15 0,-1 7 0,5-13 0,0 7 0,11-9 0,1 0 0</inkml:trace>
  <inkml:trace contextRef="#ctx0" brushRef="#br3" timeOffset="12732.27">8118 934 24575,'-33'-19'0,"0"3"0,20 6 0,3 10 0,-3 43 0,5 4 0,2 10 0,-2-4 0,0 5 0,0 1-560,-1 6 1,0 1 0,0 0 559,0-3 0,1 0 0,0-6 0,0 2 0,2-5 0,0-11 0,2-6 0,4-6 0,-5-1 0,-1-18 0,-9-3 0,8-9 0,-3 0 0</inkml:trace>
  <inkml:trace contextRef="#ctx0" brushRef="#br3" timeOffset="12931.27">7746 1406 11543,'9'-10'0,"15"-9"4902,37-4-4902,-23 4 0,2 0 0,10 1 0,-1 0 453,-13 2 1,-4 0 0,14 0-1,-32 10 1</inkml:trace>
  <inkml:trace contextRef="#ctx0" brushRef="#br3" timeOffset="13382.27">6581 1911 24575,'25'0'0,"24"-3"0,13-5 0,-15-1 0,3-4 0,5 1-1081,-6 4 0,4 1 1,3 0-1,1-1 0,-1 0 1081,3-3 0,1-1 0,0-1 0,-1 2 0,-2 1-694,5 2 0,-2 2 0,-2 1 0,0-1 694,-3 1 0,0-1 0,-3 1 0,-6 2 0,8 2 0,-6 2 836,1-4 0,-20 6-836,-48 13 0,-14 0 0,-1-6 0,0-1 0,-7 2 0</inkml:trace>
  <inkml:trace contextRef="#ctx0" brushRef="#br3" timeOffset="13664.27">6635 2193 8191,'8'0'0,"32"-7"0,17-4 878,-9 2 0,5-1 1,5-1-879,-8 1 0,4 0 0,2 0 0,2-1 0,-2 1 0,3-2 0,0 0 0,1 0 0,-1 1 0,-1-1 0,-3 1 0,1 1 0,-1 0 0,-3 0 0,-1 1 0,15-2 0,-4 1 0,-6 0 0,3-3 0,-13 3 3022,-19 3-3022,-27 0 0,-2 2 0,-7 5 0</inkml:trace>
  <inkml:trace contextRef="#ctx0" brushRef="#br3" timeOffset="15047.27">8538 804 8191,'-10'-23'0,"3"4"5063,-12-11-5063,12 12 2818,-12 0-2818,12 7 1719,-13-6-1719,-4-8 6784,-20-10-6784,12 13 0,-2 3 0,2 5 0,-1 2-409,-7-7 1,-1 3 408,-25 12 0,26-10 0,-1 0 0,4 11 0,-2 3 0,-4-4 0,-4 0 0,-1 0 0,-2 3 0,-1 1 0,-1 1-978,-4 3 0,-2 1 0,2-1 978,1-3 0,1-2 0,2 4 0,-7 11 0,1 3-206,7-8 0,-3-1 0,0 4 206,3 5 0,1 4 0,-3 0 0,5-4 0,-3-1 0,0 1 0,2 1-911,-13 9 0,3 2 0,2-1 911,11-5 0,1-1 0,1 2 0,-1 2 0,2 1 0,2 1 13,-4 7 0,4 2-13,-2 8 0,2 4 0,2 4 0,4 4 0,14-17 0,1 1 0,3-1 0,0 13 0,3-1 0,-3 9 0,2 1 0,7-5 0,2-1 0,-1 6 0,1 0 1175,3-14 1,3-2-1176,8 4 0,5-4 0,15 7 74,-10-19 0,1 0-74,19 10 0,7-5 1596,-9-15 1,4 0-1597,6-2 0,3-1 0,-1 4 0,1-4-260,1-8 0,-2-2 260,-12 3 0,2-1 0,17-10 0,4-2 0,-17 4 0,2 2 0,2-2 0,18-4 0,3-2 0,2 1 0,-16 0 0,1 0 0,-1 1 0,0-2-533,7-3 0,-1 0 0,2-1 533,-8 2 0,3 0 0,-2-1 0,-2-1 0,-2-3 0,-3-1 0,2 0 0,0 1 0,3 0 0,1 0 0,-2-1 0,10-4 0,-2 0 0,-2 0 0,-3 1 0,-1 0 0,-1 0-509,-6-1 0,-1 0 1,-2 1 508,7-1 0,0-1 0,8-8 0,0-3-332,-4 1 1,-1-2 331,-14 4 0,1-3 0,-2 2 0,12-8 0,-3 1 0,-12 5 0,-1-1 506,1 0 1,-3-1-507,9-20 744,-23 19 0,-1-2-744,0-5 0,-3 0 0,-4-25 0,-2 25 0,-1 2 2254,-7-24-2254,-4 15 0,-2-4 0,-3-2 0,-1-1 0,-4-6 0,-1 1 468,-1 1 1,-3 2-469,-10 2 0,-2 2 0,7 9 0,-3 1 0,-13-5 0,-4 4 0,5 11 0,1 4 0,2 9 0,0 0-269,-1-4 0,0 3 269,-19 11 0,21-10 0,-3-2 0,0 9 0,-1 1 0,-2-10 0,1-1 0,-5 3 0,3 0 0,-9-18 0,16 22 0,4 2 0,12-5 0,-8 13 0</inkml:trace>
  <inkml:trace contextRef="#ctx0" brushRef="#br3" timeOffset="88382.27">7510 12692 24575,'0'0'0</inkml:trace>
  <inkml:trace contextRef="#ctx0" brushRef="#br4" timeOffset="-94910.38">19033 11291 24575,'0'-36'0,"1"-10"0,3-14 0,5-1 0,2 9 0,9-6 0,-5 15 0,6-12 0,-4 16 0,0 6 0,-2 7 0,-4 9 0,-4 5 0,-2 5 0,-1-3 0,2-8 0,2-6 0,2-6 0,1-3 0,2 2 0,-2 3 0,-1 5 0,-1 0 0,0 1 0,2-5 0,3-6 0,1 0 0,-1 3 0,-1 7 0,-3 7 0,0-1 0,0-3 0,2-4 0,4-4 0,0 1 0,1-2 0,-1-3 0,-2-4 0,1 0 0,-2 2 0,-2 9 0,-4 10 0,-3 7 0,-1 5 0,-2 1 0,1-1 0,-2-4 0,2-9 0,4-8 0,2-6 0,3-4 0,2-1 0,0 3 0,0 3 0,-3 9 0,-2 1 0,1-3 0,2-7 0,3-7 0,1-2 0,-1 2 0,-1 7 0,-2 8 0,-1 2 0,0-2 0,1-7 0,3-3 0,0 2 0,4-2 0,-1 4 0,-1 0 0,0 3 0,-3 6 0,-3 5 0,0-1 0,1-6 0,0-7 0,3-1 0,-2 5 0,-3 8 0,-4 7 0,-4 3 0,-1-7 0,3-13 0,4-21 0,7-15 0,4 0 0,0 11 0,-4 18 0,-5 14 0,-2 3 0,2-5 0,11-15 0,9-12 0,6-5 0,-2 6 0,-9 14 0,-5 11 0,-3 5 0,0-2 0,5-2 0,3-3 0,4 1 0,1 2 0,3 3 0,1 3 0,-1 2 0,-4 2 0,-7 4 0,-6 3 0,-5 1 0,-1 2 0,2-2 0,3 0 0,3-1 0,4-1 0,1 0 0,0 1 0,-1 0 0,-4 1 0,0 0 0,2 1 0,2 1 0,3 0 0,1 0 0,0 0 0,-2 0 0,1 0 0,0 0 0,1 0 0,0 0 0,-2 0 0,-2 1 0,-1 3 0,-1 2 0,0 3 0,-1 2 0,0 1 0,0 4 0,-1 2 0,0 2 0,1 3 0,-2 1 0,0-1 0,-2 0 0,0 2 0,0 2 0,0 0 0,0-3 0,-2-5 0,-3-4 0,-4-5 0,-3-3 0,0-3 0,1 0 0,0 1 0,0 1 0,-3-1 0,-1-3 0,-2 0 0,0 1 0,1 8 0,3 16 0,8 15 0,9 14 0,7 5 0,1-10 0,-4-11 0,-6-15 0,-4-8 0,-2-2 0,0 1 0,-2-1 0,-1 1 0,-1-2 0,3 11 0,8 17 0,7 13 0,-10-21 0,1 1 0,-1 0 0,0-1 0,-1-1 0,0-1 0,9 22 0,-4-17 0,-6-14 0,-4-5 0,4 12 0,11 24 0,-7-15 0,2 3 0,4 6 0,0 2 0,3 1 0,-1 1 0,0-4 0,1-1 0,-2-6 0,0-2 0,-4-7 0,0-3 0,7 11 0,-12-15 0,-2 9 0,2-2 0,2 3 0,9 15 0,3 5 0,-3-10 0,1 2 0,1 1-182,0 0 0,1 0 0,-1 0 182,-3-5 0,-1 0 0,-2-2 0,6 14 0,-2-4 0,-8-11 0,-2-3 0,9 18 0,-8-20 0,-5-15 0,-4-11 0,-2-5 136,-2-4 1,-1 0-1,-1 0 1</inkml:trace>
  <inkml:trace contextRef="#ctx0" brushRef="#br4" timeOffset="-24310.38">14864 12978 24575,'25'-24'0,"1"-1"0,14-10 0,6-3 0,-8 5 0,3-2 0,0-1-667,5-3 0,2-1 0,-1-1 667,0 0 0,0 0 0,-3 1 0,-6 7 0,-3 0 0,-1 2 322,9-7 0,-3 3-322,-11 9 0,-2 2 331,16-13-331,-1 6 0,2 1 0,-2 4 1026,-7 3-1026,-8 7 0,-10 5 0,-7 5 0,-4 2 0,-4 2 0,-2-1 0,-1-1 0,-6-1 0,-9-2 0,-9 1 0,-8 0 0,0 1 0,1 2 0,9 1 0,9-1 0,11 1 0,12-3 0,17-3 0,21-2 0,12-1 0,2 1 0,-14 3 0,-16 4 0,-14 1 0,-8 3 0,-6 2 0,-2 7 0,-7 11 0,-5 13 0,-8 8 0,-2-1 0,5-9 0,3-11 0,6-9 0,3-6 0,-4 0 0,-2 1 0,2-1 0,0-2 0</inkml:trace>
  <inkml:trace contextRef="#ctx0" brushRef="#br4" timeOffset="21539.62">11482 11738 24575,'0'0'0</inkml:trace>
  <inkml:trace contextRef="#ctx0" brushRef="#br4" timeOffset="23379.62">13895 13710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5:39:43.4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5517 11103 24575,'-6'-11'0,"1"0"0,5 0 0,0 22 0,0 15 0,0 14 0,0 7 0,0-1 0,0 19 0,0-30 0,0 0 0,0 29 0,0-22 0,0-22 0,0-9 0,0-72 0,0 28 0,0-4 0,0-12 0,0-8 0,0 1-945,-1 7 0,1 1 0,1 1 945,4-20 0,1 3 0,-6 12 0,3 6 0,16-10 0,-11 8 0,7 22 0,-3-3 0,3 28 0,7 20 2835,9 35-2835,-17-15 0,1 1 0,4-4 0,-2 0 0,-4 28 0,8-14 0,-19-17 0,9 4 0,-10-20 0,4-7 0,-5-5 0</inkml:trace>
  <inkml:trace contextRef="#ctx0" brushRef="#br0" timeOffset="218">5363 11130 24575,'20'-26'0,"6"5"0,5 0 0,0 0 0,4-2 0,16-7 0,0 1 0,8-2 0,-9 1 0,-25 19 0,-17 6 0,1 5 0</inkml:trace>
  <inkml:trace contextRef="#ctx0" brushRef="#br0" timeOffset="1904">11824 7540 24575,'4'-23'0,"3"-2"0,0 2 0,4-7 0,-3 3 0,3 10 0,-10 26 0,4 5 0,1 14 0,-4 1 0,10 10 0,-2 18 0,-2-8 0,1-7 0,-9-22 0,0-48 0,-10-1 0,8-5 0,1-5 0,-9-27 0,8 11 0,4-4 0,5 11 0,1 0 0,-2-4 0,3 5 0,17-1 0,-8 34 0,8 23 0,-18 12 0,-7 34 0,-14 8 0,-4-4 0,9-4 0,33-16 0,23 4 0,-6-17 0,2-2 0,-11-9 0,-2-1 0,25 12 0,-45-4 0,-25-2 0,-25 14 0,5-17 0,-3-3 0,-25 7 0,3-6 0,35-15 0,5 0 0,12 0 0,-3 0 0</inkml:trace>
  <inkml:trace contextRef="#ctx0" brushRef="#br0" timeOffset="11201">7895 8015 8191,'-6'5'0,"1"18"5063,-1 5-5063,4 17 0,-4 19 0,6-30 0,0 2 0,0 16 0,0 5 0,0 3 0,0 1 0,0-3 0,0-1 0,0-7 0,0-6 0,0 8 2818,0-28-2818,0-9 1719,0-3-1719,0-12 1696,0-7 0,0-5 0,0 2 0</inkml:trace>
  <inkml:trace contextRef="#ctx0" brushRef="#br0" timeOffset="11532">7827 8700 24575,'-6'20'0,"1"10"0,5-7 0,0 7 0,0-14 0,0-1 0,0-4 0,5-5 0,1-1 0,10-14 0,1-3 0,6-10 0,2-2 0,-12 6 0,-1 4 0,-12 9 0</inkml:trace>
  <inkml:trace contextRef="#ctx0" brushRef="#br0" timeOffset="18848">7322 9209 24575,'-15'5'0,"-1"1"0,-1 14 0,1-3 0,9 8 0,1-4 0,6 7 0,0-10 0,0 5 0,0-12 0,5 4 0,1 2 0,9 12 0,-9-10 0,8 8 0,-4-15 0,6-2 0,5 1 0,-1-10 0,-4 5 0,-1-6 0,0 0 0,2-4 0,3-4 0,1-4 0,-5 4 0,-1-3 0,0 4 0,1-6 0,2-3 0,-3-2 0,-8-3 0,3 0 0,-9 0 0,4 1 0,-5-1 0,0 1 0,0-1 0,-6 0 0,4 1 0,-10-1 0,10 1 0,-10-1 0,6 5 0,-6-4 0,6 8 0,-4-3 0,0 9 0,-2-3 0,-4 7 0,1-2 0,-1 4 0,-10 0 0,3 4 0,2-2 0,1 8 0,-1-2 0,8 0 0,-1-2 0</inkml:trace>
  <inkml:trace contextRef="#ctx0" brushRef="#br0" timeOffset="20815">6581 8959 8191,'-17'18'0,"0"5"5063,9 26-5063,2-8 2818,6 7-2818,0-10 1719,9 9-1719,-3-10 0,4-2 6784,-5-15-6784,-5-33 0,0-28 0,0-21 0,-5 7 0,-1-6 0,5 1 0,-1-2 0,-3-2 0,-1 2 0,5 13 0,2 5 0,4-5 0,1 29 0,14 13 0,-2 23 0,7 7 0,-4 22 0,-2 6 0,5 9 0,-3-17 0,-2-2 0,-3-7 0,-6-18 0,-1-10 0,-7 4 0,-16-9 0,-8 4 0,0-5 0,5 0 0</inkml:trace>
  <inkml:trace contextRef="#ctx0" brushRef="#br0" timeOffset="21015">6378 9050 14825,'11'0'0,"26"-15"1423,-5 4 1,4-1-1424,0-2 0,0-1 0,-2-1 0,-3 2 1993,7 2-1993,-13-5 1105,-9 14-1105,-9-11 0,-2 13 0,-5-4 0</inkml:trace>
  <inkml:trace contextRef="#ctx0" brushRef="#br0" timeOffset="22348">8406 8823 24575,'-31'-11'0,"7"8"0,14 13 0,5 11 0,5 25 0,9 11 0,5-2 0,3-13 0,2-23 0,-4-9 0,2-4 0,12-14 0,-1-6 0,2-17 0,-14 7 0,-6-11 0,-23 3 0,-4 4 0,-11-4 0,1 24 0,-5-5 0,-15 13 0,3 6 0,1 0 0,18 1 0,24-2 0,-3-5 0,9 0 0</inkml:trace>
  <inkml:trace contextRef="#ctx0" brushRef="#br0" timeOffset="22965">8552 8260 24575,'-5'3'0,"-2"3"0,1 23 0,-10 9 0,5 14 0,1 8 0,-6 3 0,0 3-1048,7-10 1,2 2 0,0-5 1047,-3 3 0,3-7 0,7 16 737,-5-50-737,-1-9 0,0-6 0,-4-1 0,14-4 0,1 5 2405,11 0-2405,2-9 0,2-3 0,1-18 0,-9 16 0,0-4 0</inkml:trace>
  <inkml:trace contextRef="#ctx0" brushRef="#br0" timeOffset="23532">8814 8286 24575,'0'51'0,"0"-12"0,0 9 0,0-24 0,5-9 0,-4-18 0,16-8 0,5-43 0,0 20 0,3 0 0,6-8 0,1 2 0,-4 8 0,1 6 0,22 2 0,-31 24 0,-11 26 0,-21 1 0,4 1 0,-5 1 0,22-18 0,5 9 0,9-4 0,-11 17 0,-6-14 0,-11 9 0,-1-17 0,-17 8 0,-5-11 0,-12 10 0,12-16 0,4 4 0,13-6 0,0 0 0,5 0 0,1 0 0</inkml:trace>
  <inkml:trace contextRef="#ctx0" brushRef="#br0" timeOffset="34351">10278 7792 24575,'6'-10'0,"4"4"0,-9 18 0,-5 26 0,-2-3 0,0 5 0,1 8 0,-1 0 0,-5-4 0,2-1-390,7 3 0,1-3 390,-8 15 0,4-21 0,1-1 0,2 15 0,-7-3 0,9-18 0,-5-18 0,4-12 195,-10-11 0,10-1 0,-5 3 0</inkml:trace>
  <inkml:trace contextRef="#ctx0" brushRef="#br0" timeOffset="34667">10130 8332 12992,'-6'9'0,"2"-2"4601,4 22-4601,6-11 2012,0 17-2012,14-10 1116,-3-8-1116,3-4 3854,9-26-3854,5-16 0,9-12 0,-8 0 0,-15 12 0,-15 18 0,-5 7 0</inkml:trace>
  <inkml:trace contextRef="#ctx0" brushRef="#br0" timeOffset="36431">12536 13774 8191,'-15'0'0,"3"0"0,2 0 0,5 0 0</inkml:trace>
  <inkml:trace contextRef="#ctx0" brushRef="#br0" timeOffset="37032">12747 13552 24575,'-5'11'0,"4"0"0,-4 4 0,0-4 0,4 9 0,-9-3 0,4 9 0,-6 5 0,-3 5 0,-1 3 0,5-1 0,-13 12 0,9-20 0,-2 2 0,-1 8 0,-3 1 0,-2-10 0,1-2 0,-3 31 0,11-39 0,4 3 0,4-12 0,0-1 0,1-7 0</inkml:trace>
  <inkml:trace contextRef="#ctx0" brushRef="#br0" timeOffset="37348">12439 14108 13080,'0'3'0,"6"8"4580,5 17-4580,2-1 1997,6-10-1997,-7-8 1106,3-9-1106,0 0 3812,1-6-3812,1 0 0,-7-6 0,4 0 0,-6-4 0,8 8 0,-4-1 0,-6 9 0,-2 0 0</inkml:trace>
  <inkml:trace contextRef="#ctx0" brushRef="#br0" timeOffset="97998">15311 14322 24575,'-23'13'0,"-8"9"0,-2 1 0,0 4 0,4-11 0,-10 7 0,-19-3 0,19-4 0,-1 0 0,7-2 0,1-1 0,-3-4 0,3 1 0,-9 13 0,1-21 0,9 11 0,1-11 0,13 2 0,2 1 0,4-8 0,5 1 0,1-4 0,5 1 0</inkml:trace>
  <inkml:trace contextRef="#ctx0" brushRef="#br0" timeOffset="98419">14594 14486 24575,'0'21'0,"-6"0"0,4 0 0,-9-5 0,10 9 0,-4-8 0,12 8 0,8-13 0,11 5 0,27-15 0,6 7 0,2-15 0,-13 4 0,-28 5 0,-10 0 0,-10 6 0</inkml:trace>
  <inkml:trace contextRef="#ctx0" brushRef="#br0" timeOffset="111683">25424 8213 24575,'6'5'0,"-2"0"0</inkml:trace>
  <inkml:trace contextRef="#ctx0" brushRef="#br0" timeOffset="112366">25423 8202 24575,'-6'4'0,"1"7"0,10-13 0,-4 4 0,4-18 0,-5 15 0,-5-2 0,4 16 0,-4-6 0,10 4 0,-8-6 0,1-5 0,-4 4 0,1 7 0,10-4 0,-4 7 0,9-8 0,-9 0 0,4-2 0</inkml:trace>
  <inkml:trace contextRef="#ctx0" brushRef="#br0" timeOffset="114750">25003 9196 24575,'-5'-1'0,"4"6"0,-4 7 0,10-2 0,-4-10 0,9-1 0,-9-9 0,-1 9 0,-6-4 0,-5 5 0,5 5 0,-3-4 0,17 4 0,6 0 0,18-4 0,7 4 0,1-5 0,16 0 0,-23 0 0,2 0 0,11 0 0,2 0 0,-4 1 0,-1-2-625,2-4 1,1-1 624,-5 5 0,-1-1 0,-2-9 0,0 0 0,1 10 0,3 0 0,14-10 0,3 0 0,-3 9 0,4 1 0,-4-5 0,3-3 0,-3 1 0,9 1 0,-3 0-1071,5 0 1,-2-1 1070,-14 3 0,-2-1 0,1-1 0,1 2-424,2 3 0,4 0 424,-7-1 0,4-1 0,0-1 0,0 1 0,0-1 0,0 2-695,0 2 1,0 0-1,-1 0 695,-5-3 0,0-1 0,-4 2 0,2 2 0,-1 2 237,20-1 0,3 0-237,-19 0 0,1 0 0,1 0 0,10 0 0,1 0 0,0 0-147,-2 0 1,0 0-1,-4 0 147,7 0 0,-4 0 0,-8 0 0,-5 0 741,2 0-741,-10 0 0,3 0 2197,22 0-2197,-24-3 0,-2 0 0,7 1 522,-20-4-522,-9 6 2828,-3 0-2828,8-6 0,-8 4 0,-2-9 0,-27 2 0,7-3 0,-18-3 0,22 4 0,6 1 0,10 4 0,2 1 0,8 5 0,-3 5 0,-1 1 0,-5 4 0,-28 15 0,-17-1 0,-3-2 0,-5-1 0,-12 1 0,1-2 0,18-7 0,3-1 0,0-1 0,-1 0 0</inkml:trace>
  <inkml:trace contextRef="#ctx0" brushRef="#br0" timeOffset="115530">25019 9167 8191,'-11'0'0,"-14"14"5063,16 3-5063,-16 19 2818,23-4-2818,-4-5 1719,15-2-1719,20-9 0,13-6 0,13-7 0,-10-7 0,5-6 0,3-2 0,-2 1 335,1 2 0,-1 0 0,1-1 0,2-1-335,-1-3 0,2-3 0,1 0 0,-1 0 0,-2 1 0,0 1 0,-1 1 0,-2 1 0,-4 0 0,16-4 0,-5 2 0,-13 4 0,0 1 0</inkml:trace>
  <inkml:trace contextRef="#ctx0" brushRef="#br0" timeOffset="116081">29618 8669 24575,'-6'17'0,"1"-4"0,5 16 0,0-1 0,0 2 0,6 1 0,3 4 0,-3 4 0,1 0 0,6 3 0,0-1 0,-1 25 0,1-33 0,-11-18 0,2-14 0,-4 3 0,0-9 0</inkml:trace>
  <inkml:trace contextRef="#ctx0" brushRef="#br0" timeOffset="116265">29724 9053 24575,'7'16'0,"-1"4"0,0-4 0,-4 0 0,9-6 0,-5-5 0,0-5 0,-1 0 0</inkml:trace>
  <inkml:trace contextRef="#ctx0" brushRef="#br0" timeOffset="116649">29839 9052 24575,'29'20'0,"-9"-4"0,19-5 0,-16-7 0,2-4 0,-5 0 0,1-4 0,-4 2 0,-2-2 0,-4 4 0,4 0 0,-3 0 0,3 0 0,-9-5 0,3 4 0,-8-9 0,-1 4 0,-6 0 0,0 10 0,19 3 0,-4 3 0,9-5 0,-13-5 0</inkml:trace>
  <inkml:trace contextRef="#ctx0" brushRef="#br0" timeOffset="118196">25779 10188 8191,'0'3'0,"0"4"5063,0 13-5063,0-4 2818,0 21-2818,0-5 0,0 5 0,0 9 0,0 6 0,0-5 0,0 3 0,0-2 703,0 10 1,0 1-704,0-6 0,0 4 0,0-2 0,0-10 0,0-1 0,0 1 0,1 9 0,-1 2 0,-1-1 1448,-2-1 0,-1-2 1,0-2-1449,3 4 0,-1-2 0,-2 2 0,-2-3-43,-5 14 43,10-13 0,-1 3 0,-9-6 0,1 1 0,8 10 0,1-1 0,-4-19 0,0-2 0,5 8 0,0-4 412,0-5-412,0 12 2332,0-30-2332,5-7 0,1 3 50,5-9-50,21 8 0,21-12 0,-2 8 0,8 0 0,-12-8 0,5-1 0,2-2 0,-1 2-829,2 1 0,0 1 0,1 0 0,2 0 829,-3 0 0,2 0 0,2 0 0,0-1 0,-2 0 0,-2-1 0,-1-1 0,0 0 0,0 0 0,0 2 0,1 2 0,1 1 0,0 1 0,-1 0 0,-2-1 0,3-1 0,-2 0 0,-1 0 0,2-1 0,7 1 0,3 0 0,-2 0 0,-4 0-247,-5 1 1,-3 0 0,0-2 246,10-2 0,2-2 0,-6 1 0,-1 0 0,-7 0 0,-10 0 0,-7 0 0,-8 0 0,-9-5 0,-4 4 0,-5-30 793,-7 15 0,-1-12 0,-4 19 1</inkml:trace>
  <inkml:trace contextRef="#ctx0" brushRef="#br0" timeOffset="118464">28144 12195 24575,'20'0'0,"22"9"0,10 6 0,-6 1 0,-15 3 0,-21-13 0,-9 20 0,-14-8 0,-9 15 0,-18-10 0,-6 3 0,-6-8 0,-9 0-291,16-7 0,-1 0 0,1 0 0,-13 3 0,4-2 0,9-5 0,0-1 0</inkml:trace>
  <inkml:trace contextRef="#ctx0" brushRef="#br0" timeOffset="119400">25712 10185 24575,'0'10'0,"0"1"0,0 21 0,0 13 0,-7 8 0,6-5 0,-10-22 0,10-11 0,-9-9 0,9-27 0,-4 5 0,5-22 0,0 22 0,9 0 0,18-6 0,2 13 0,18 6 0,-20 12 0,8 11 0,-17-4 0,4 2 0,-15-2 0,-1-6 0,-6-5 0</inkml:trace>
  <inkml:trace contextRef="#ctx0" brushRef="#br0" timeOffset="121331">30040 12694 8191,'-20'0'0,"-1"5"5063,-4 18-5063,6-4 2818,-2 14-2818,4-4 1719,1 26-1719,2-11 0,1 5 0,4-8 0,1 4 0,1 0 1955,-1 4 0,1 1 0,3 0-1955,3 0 0,3 0 0,1-2 0,2 9 0,5-2 0,11 8 0,6-2 0,-2-15 0,4-1 0,2-6 0,5 0 0,-1-3 0,6 2 0,1-3-644,6-1 1,-1-4 643,-11-14 0,0-1 0,12 3 0,2-2-178,-1-8 1,1-1 177,14 2 0,0-2 0,-14-11 0,-4-1 0,-11 5 0,-3-2 0,23-12 0,-5-27 0,-17 16 0,-5-7 0,-3-3 0,-6 2 0,7-22 842,-4-1-842,-11 16 0,1-3 0,2-4 0,0-1 0,-2-8 0,-2 0 134,-1 11 1,-1 3-135,-3 0 0,-1 3 0,-4-17 188,-6 20 1,-3-1-189,-6 1 0,-3-1 0,0-6 0,-3 1 0,-2 9 0,1 2 0,-3-12 0,3 17 0,5 14 1073,-16-15-1073,-8 2 0,11 9 0,-2 1 0,-23-17 0,-1 20 0,15-12 0,-14 22 0,22-6 0,-2-1 0,-7 6 0,-2 4 0,-8 2 0,1 0 0,15-2 0,1 2 0,-6 11 0,3 2 0,-2-4 0,9 4 0,-1 2 0,-20 9 0,-3 5 0,21-10 0,19-5 0,5-7 0,9-4 0,-4-1 0</inkml:trace>
  <inkml:trace contextRef="#ctx0" brushRef="#br0" timeOffset="122164">30358 12940 8191,'-12'9'0,"-14"14"0,-4 7 2401,6 5 1,-1 2-2402,-15 15 0,0 2 0,11-6 0,5-2 0,9-11 0,2-3 2850,-10 16-2850,22-20 1751,-6 17-1751,7-9 6687,5 17-6687,5-27 293,2-6-293,3-14 0,-9-1 0,-1-5 0</inkml:trace>
  <inkml:trace contextRef="#ctx0" brushRef="#br0" timeOffset="122698">30774 13065 24575,'-40'-19'0,"3"4"0,20 15 0,1 5 0,5 1 0,-12 17 0,1 3 0,-2 4 0,-6 13 0,1 3 0,1-7 0,3 0 0,6 2 0,4-2 0,-3 17 0,16 3 0,-2-21 0,0 1 0,4 20 0,0-12 0,5-23 0,5-9 0,-3-9 0,2-1 0</inkml:trace>
  <inkml:trace contextRef="#ctx0" brushRef="#br0" timeOffset="123049">30789 13466 24575,'-23'-6'0,"4"11"0,-15 12 0,3 30 0,2 2-436,18-17 0,2 1 436,-11 23 215,18 1-215,-3-12 0,11-10 0,9-14 0,-8-15 0,2 0 0</inkml:trace>
  <inkml:trace contextRef="#ctx0" brushRef="#br0" timeOffset="123701">29855 13101 8887,'6'9'0,"-1"10"5114,16 23-5114,10 8 0,4-13 0,4-2 0,-8-9 0,0-2 1033,9 2 1,-1-2-1034,17 3 0,0-14 0,-26 0 0,3 0 0,15-10 0,3-2 0,6 13 0,0-1 0,-2-11 0,-3-1 0,-9 5 0,-5-1 0,-6-5 1719,-17 0-1719,-19 5 0,6-4 0,-11 4 0</inkml:trace>
  <inkml:trace contextRef="#ctx0" brushRef="#br0" timeOffset="124031">30214 13793 24575,'36'31'0,"21"1"0,-24-29 0,1-3 0,8 4 0,4 0 0,16-2 0,1-4 0,-13-2 0,-1-2 0,0 0 0,-5-3 0,2-9 0,-23-1 0,-22 8 0,4 5 0,-5 1 0</inkml:trace>
  <inkml:trace contextRef="#ctx0" brushRef="#br0" timeOffset="124530">30154 13061 24575,'26'25'0,"-1"1"0,1-4 0,3-2 0,17 0 0,7-5 0,-11-8 0,2-4 0,3 1-1961,10 3 0,4-1 0,-2-1 1961,-8-4 0,0-2 0,-3 1 0,18 0 0,-7 0 1001,7 0-1001,-25-5 1099,-18 4-1099,-26-10 0,6 9 0,-13-4 0</inkml:trace>
  <inkml:trace contextRef="#ctx0" brushRef="#br0" timeOffset="130133">25233 14991 24575,'-6'-4'0,"1"19"0,5-6 0,0 52 0,0-17 0,0 5 0,0-4 0,0 4 0,0-1-845,0-3 0,0 0 0,0-1 845,0 17 0,0-5 0,0 7 602,0 1-602,0-25 0,0 7 0,0-43 0,0-7 0,6-21 0,-5 13 0,5 3 0</inkml:trace>
  <inkml:trace contextRef="#ctx0" brushRef="#br0" timeOffset="130614">25247 15405 8191,'5'6'0,"7"-11"5063,30-29-5063,3-8 1409,-18 15 0,-1-3-1409,-6-2 0,-3 0 0,3-4 1719,-10-5-1719,-4 26 6784,-6 34-6784,0 7 0,-5 34 0,0 9 0,3-27 0,1-1 0,-5 24 0,1-5 0,5-12 0,0-22 0,0-11 0,5-9 0,-4-1 0,4-5 0</inkml:trace>
  <inkml:trace contextRef="#ctx0" brushRef="#br0" timeOffset="131198">25635 15397 13144,'0'4'0,"-4"7"4564,2 7-4564,2 7 1985,6-18-1985,5 2 1099,0-14-1099,4-2 0,17-25 0,-10 10 3783,10-10-3783,-15 88 0,-12-6 0,-3 9 0,1-6 0,1 7 0,-2 3 0,-1-3-1366,-2-3 1,-3 0 0,1-1-1,0-3 1366,3 10 0,0-3 0,-3-6 0,-3 3 0,-3-17 0,-2-30 0,-10-5 0,-10-47 0,13 6 0,2 4 0,4-1 0,10-13 0,-6 0 0,8 13 0,6-12 0,5 20 5462,6-5-5462,0 11 0,6-4 0,-2 2 0,8-8 0,-14 13 0,-2 3 0</inkml:trace>
  <inkml:trace contextRef="#ctx0" brushRef="#br0" timeOffset="131713">25968 15525 8191,'0'6'0,"0"6"2531,0 19 1,0 9-2532,0-1 0,0 1 0,0 4 0,0-1 0,0-5 0,0-3 0,0 11 2818,0-15-2818,0-29 1719,0-14-1719,0-34 6784,0-10-6784,5-2 0,2-6 0,5 3 0,1 1-345,-2 0 0,2 5 345,0 16 0,1 10 0,-1 15 0,-3 13 0,21 16 0,-14 8 0,9 15 0,-37 1 690,2-16-690,-27 2 0,9-6 0,-5-10 0,12 4 0,11-13 0</inkml:trace>
  <inkml:trace contextRef="#ctx0" brushRef="#br0" timeOffset="131981">26205 15507 8191,'21'-15'0,"6"-1"5063,-3-12-5063,1 8 2818,-20 5-2818,-5 9 1719,-15 10-1719,6 8 6784,-14 26-6784,21-13 0,-6 8 0,17-23 0,2 4 0,1-12 0,-3 7 0</inkml:trace>
  <inkml:trace contextRef="#ctx0" brushRef="#br0" timeOffset="132265">26392 15417 24575,'6'16'0,"4"0"0,-8 4 0,17 13 0,-16-8 0,10 4 0,-18-19 0,4-31 0,11-28 0,5 9 0,3-1 0,-1 7 0,1 2 0,3 3 0,0 4 0,4 4 0,-5 14 0,-9 1 0,-1 6 0</inkml:trace>
  <inkml:trace contextRef="#ctx0" brushRef="#br0" timeOffset="132946">26760 15148 24575,'8'49'0,"-6"6"0,7-7 0,-8 7 0,-2 3-1791,1-16 0,0 2 1791,0 22 0,0 0 0,0-21 0,0-5 1118,0 14-1118,0-36 0,0-59 0,11-20-424,-5 17 0,2-2 424,4 3 0,2 2 0,0 2 0,1 2 0,-1 2 0,2 3 0,21-4 0,-8 15 1732,-4 24-1732,-1 12 0,-16 23 0,0-5 1580,-19 2-1580,-7-11 0,1-17 0,-5 7 0,10-13 0,2-6 0,5-2 0,5-3 0,0 5 0</inkml:trace>
  <inkml:trace contextRef="#ctx0" brushRef="#br0" timeOffset="133831">27108 15068 24575,'6'40'0,"-3"-7"0,-2 5 0,0 17 0,-2 4-945,1-9 0,0-2 945,0 0 0,0-7 0,0-7 610,0-11-610,13-36 312,11-5-312,12-11 0,9 8 0,-13 15 0,-3 6 0,-8 0 968,-1 0-968,1 0 0,8-6 0,3-2 0,5-10 0,-11 4 0,-6-12 0,-8-1 0,-5-5 0,-11 5 0,-8 12 0,-5 10 0,1 5 0,6 5 0,-1 1 0,0 5 0,5-1 0,1 1 0,5 0 0,5 0 0,1-5 0,5 3 0,-1-8 0,-4 9 0,4-9 0,-4 4 0,9-11 0,-3-1 0,3 0 0,-9 7 0,-1 6 0,-5 0 0,0-1 0</inkml:trace>
  <inkml:trace contextRef="#ctx0" brushRef="#br0" timeOffset="134330">27655 15259 24575,'0'30'0,"0"2"0,0 0 0,9-11 0,6-25 0,23-14 0,0-4 0,2 6 0,-15 10 0,-14 10 0,16 2 0,-17 0 0,22 4 0,-15-9 0,5-1 0,-6-1 0,-5-21 0,7 5 0,-15-22 0,10 17 0,-18 3 0,-1 19 0,-13 14 0,11 12 0,12 9 0,10-8 0,15-3 0,-12-18 0,-7-2 0,-5-4 0</inkml:trace>
  <inkml:trace contextRef="#ctx0" brushRef="#br0" timeOffset="134882">25030 16350 24575,'53'-35'0,"-20"14"0,8 1 0,11 4 0,12 1 0,5 1 0,-1 0-1967,-11 2 1,0 1 0,2 0 0,2 0 0,4-1 1962,-11 2 0,3-1 1,3 0-1,1 0 0,1 0 1,0-1-1,-1 1 0,-1 0 4,4 0 0,1 0 0,-1-1 0,0 1 0,-1 0 0,0 0 0,-2 0 0,5-1 0,-1 0 0,0 0 0,-2 0 0,-2 0 0,-2 1 0,10-1 0,-3 0 0,-3 1 0,-3-1 0,4-4 0,-4 1 0,-13 5 2599,-1 6-2599,-15-11 0,-60 15 0,-11 11 0,-11 7 0,-1-2-21,-1-5 1,-2-2 0,2 2-1,0 6 1,0 1 0,5-3 0,0-5-1,-1 1 1</inkml:trace>
  <inkml:trace contextRef="#ctx0" brushRef="#br0" timeOffset="135264">24721 16877 8191,'-6'0'0,"47"-17"0,3 6 0,11-2 0,1 0 0,2-1 0,1-2 0,4 1 34,-11 3 0,3 0 1,1 0-1,1 0 1,-3 1-35,7-1 0,-1 0 0,0 1 0,4-1 192,-7 2 0,2 0 0,2 0 1,1 0-1,-1-1 0,-1 0-192,-3 0 0,-1-1 0,0 1 0,-1-1 0,1 0 0,0 0 0,1 0 0,2 1 0,0 0 0,-2-1 0,-2 1 0,-3 0 0,5-4 0,-3 0 0,-4 1 0,-5 1 0,9 0 0,-11 1 2137,-11-3-2137,-13 14 935,-12-9 1,2 9 0,-9-4 0</inkml:trace>
  <inkml:trace contextRef="#ctx0" brushRef="#br0" timeOffset="139030">21934 15990 24575,'5'-6'0,"1"6"0,30 1 0,-4 3 0,7-3 0,5-6 0,6-4 0,6-2-1701,-3 2 0,7-1 1,2 0-1,-1-2 1,-3 1 1700,-1-1 0,-3 0 0,1 0 0,1-1 0,0 1 0,4-2 0,0 0 0,-3 2 0,-7 2 206,18 2 1,-9 0-207,-7-7 0,-2 1-263,6 13 0,-6-2 263,0-18 0,-17 26 0,-33-8 0,-18 9 0</inkml:trace>
  <inkml:trace contextRef="#ctx0" brushRef="#br0" timeOffset="139264">23352 15615 24575,'21'-6'0,"25"10"0,-13 7 0,9 10 0,-25 8 0,-27 5 0,-6-3 0,-7 1 0,-11-1 0,-5-2 0,-10 6 0,0-3 0,17-13 0,2-3 0,-20 4 0</inkml:trace>
  <inkml:trace contextRef="#ctx0" brushRef="#br0" timeOffset="139903">22506 15508 24575,'13'-40'0,"17"3"0,-1 21 0,1 38 0,-20 36 0,-19 5 0,7 0 0,-7-39 0,23-7 0,12 2 0,7-4 0,-8 4 0,-40 3 0,-11-7 0,-21 1 0,16-10 0,15-6 0,6 0 0</inkml:trace>
  <inkml:trace contextRef="#ctx0" brushRef="#br0" timeOffset="140147">23015 15345 24575,'0'40'0,"9"13"0,-7-3 0,12 3 0,-12-5 0,4-23 0,-6-14 0,0-7 0</inkml:trace>
  <inkml:trace contextRef="#ctx0" brushRef="#br0" timeOffset="140447">23012 15264 8191,'0'-16'0,"14"-1"5063,3 11-5063,34 0 0,6 27 0,-9-7 2818,-12 14-2818,-25-13 1719,-10 5-1719,-9 7 6784,-14 13-6784,-4-10 0,-4-1 0,9-21 0,4 7 0,-3-7 0,12 3 0,-2-5 0</inkml:trace>
  <inkml:trace contextRef="#ctx0" brushRef="#br0" timeOffset="140764">23423 15218 24575,'-6'41'0,"4"-8"0,1 2 0,2-13 0,4-5 0,-5-8 0</inkml:trace>
  <inkml:trace contextRef="#ctx0" brushRef="#br0" timeOffset="141481">23535 15194 24575,'0'23'0,"0"1"0,0-12 0,0 3 0,0-5 0,0 1 0,0 0 0,0 0 0,5-5 0,1-6 0,15-26 0,-3-10 0,-1 5 0,0-2 0,12-25 0,9 6 0,-14 19 0,-1 19 0,-11 19 0,-6 2 0,19 20 0,-12-12 0,13 3 0,-6-16 0,-4-10 0,5-4 0,7-4 0,4 1 0,-1 5 0,-2 4 0,-12 6 0,-7 0 0,-5 0 0</inkml:trace>
  <inkml:trace contextRef="#ctx0" brushRef="#br0" timeOffset="141666">23304 14850 8191,'-12'0'0,"3"0"0</inkml:trace>
  <inkml:trace contextRef="#ctx0" brushRef="#br0" timeOffset="143365">22332 14846 8191,'0'-11'0,"0"-12"5063,-5 5-5063,4-11 2818,-16 4-2818,9 8 1719,-17-6-1719,3 16 6784,-10 10-6784,0 13 0,5 17 0,6-2 0,26 4 0,6-18 0,47-14 0,-9-16-322,-12 3 1,-1-2 321,20-11 0,9 11 0,-22 2 0,-6 27 0,-13 7 0,-20 31 0,3-10 0,1 3 0,-7 5 0,-2 1 0,-2-4 0,0-2 321,0-11 1,-1-7-322,-3-6 0,-3-18 0,0-12 0,-6-12 0,3-13 0,-1-5 0,-14-18-409,18 13 0,2-1 409,-7-15-44,6 0 1,7 26 0,-6 5-1</inkml:trace>
  <inkml:trace contextRef="#ctx0" brushRef="#br0" timeOffset="143715">22563 14704 24575,'28'-8'0,"-4"16"0,7 9 0,-6 28 0,-6-20 0,-6 13 0,-8-41 0,-5-16 0,0-32 0,0 0 0,13 0 0,-4 21 0,10 10 0,-11 10 0,-4 5 0</inkml:trace>
  <inkml:trace contextRef="#ctx0" brushRef="#br0" timeOffset="144280">22893 14634 24575,'15'-15'0,"-6"3"0,13-12 0,-20 15 0,-11 1 0,-4 15 0,-7 5 0,14 3 0,-5 1 0,9 5 0,1 0 0,19-2 0,9-7 0,12-3 0,3-24 0,6-4 0,-12-5 0,-3-2 0,-23 12 0,-15-1 0,-2 9 0,-9 6 0,-2 14 0,10-2 0,4 8 0,16-13 0,8-1 0,10-6 0,-11 5 0,9-4 0,-16 8 0,3-8 0,-9-5 0,-1 1 0,-5-6 0</inkml:trace>
  <inkml:trace contextRef="#ctx0" brushRef="#br0" timeOffset="144498">23221 14249 24575,'-6'-1'0,"1"2"0,5 31 0,4 1 0,2 3 0,-1 1 0,1 1 0,6 7 0,1-3 0,3 7 0,3-24 0,-13-16 0,-1-9 0</inkml:trace>
  <inkml:trace contextRef="#ctx0" brushRef="#br0" timeOffset="144797">23288 14531 11577,'11'-11'0,"12"-7"4896,20-16-4896,0-3 2262,1-2-2262,-25 15 1282,-22 13-1282,-5 7 4558,-13 13-4558,7 2 0,2 5 0,6 8 0,6-6 0,9-2 0,10-2 0,-1-13 0,1 4 0,-15-5 0</inkml:trace>
  <inkml:trace contextRef="#ctx0" brushRef="#br0" timeOffset="145131">23583 14341 24575,'5'25'0,"2"6"0,5 1 0,-5-5 0,2-21 0,-7-13 0,2-14 0,11-35 0,4 16 0,6-19 0,-4 32 0,-9 12 0,-1 9 0,-5 1 0,-2 5 0</inkml:trace>
  <inkml:trace contextRef="#ctx0" brushRef="#br0" timeOffset="146146">24047 13811 24575,'11'9'0,"8"15"0,-3 25 0,5-9 0,0 10 0,-8-33 0,4 3 0,-11-14 0,-1-1 0</inkml:trace>
  <inkml:trace contextRef="#ctx0" brushRef="#br0" timeOffset="146850">24069 14008 24575,'5'-27'0,"0"1"0,8 0 0,-2 8 0,1 3 0,0 24 0,-1-1 0,1 12 0,-6-9 0,3-5 0,-3-2 0,10-4 0,13-12 0,6-6 0,9 1 0,-8-11 0,3 25 0,-12-10 0,3 13 0,-13 0 0,-2 0 0,0 0 0,-8-5 0,2-5 0,-26-6 0,8 5 0,-18 3 0,15 8 0,2 4 0,5 2 0,19 0 0,3-1 0,14-5 0,-4 0 0,-6 0 0,-5 0 0,-6 0 0,6 0 0,1 5 0,-1-4 0,-5 4 0,-6-5 0</inkml:trace>
  <inkml:trace contextRef="#ctx0" brushRef="#br0" timeOffset="160066">4782 15995 24575,'27'-20'0,"-2"1"0,6-5 0,4-3 0,6-3 0,2-4-1332,-2 1 1,4-3 0,1-2 0,2-1 1331,-1 0 0,2-1 0,1-1 0,2-1 0,0-1 0,-3 3 0,1-1 0,0 0 0,2-1 0,2-1 0,1-2 0,-8 7 0,2-1 0,1-2 0,2 0 0,0-1 0,0 0 0,0 1 0,-2 1 0,-1 1 0,4-3 0,-1 2 0,-1 0 0,0 1 0,0 0 0,1-2 0,1 0-359,-5 3 1,1 0 0,1-2-1,1 0 1,0 0 0,-1 1-1,-1 0 1,-2 2 0,-2 1 358,7-5 0,-2 1 0,-2 2 0,-1 1 0,0-1 0,1 0 0,0-1 0,0 1 0,0-1 0,-1 0 0,1 0 0,-1 0-80,0 0 1,0 0-1,0 0 1,0 0 0,-1 0-1,0 1 80,6-5 0,-1 1 0,0 0 0,0 0 0,-2 1-201,-4 4 0,0-1 0,-1 2 0,-1 0 0,-1 2 201,4-3 0,-2 1 0,-1 2 0,-2 1 553,4-2 1,-3 2-1,-2 3-553,4-5 0,-3 4 1756,-10 8 1,-3 2-1757,7-7 3003,-9 8-3003,-3 3 1793,-3 2-1793,-4 3 63,-7 4-63,-5 3 0,-7 4 0,-5 0 0,-3 1 0,-2 0 0,0 0 0,-1 0 0,-3 0 0,-1 0 0,-4 0 0,-1 2 0,-1 2 0,-2 3 0,-1 3 0,-1 3 0,3 2 0,4 1 0,8-2 0,6-2 0,6-6 0,5-2 0,8-4 0,13 0 0,16 0 0,11 0 0,3 0 0,-8 0 0,-13 0 0,-9 0 0,-11 0 0,-6 0 0,-4 1 0,-3 3 0,-6 8 0,-5 8 0,-3 7 0,-3 0 0,5-6 0,2-6 0,4-8 0,2-4 0,0-2 0,1-1 0,1 0 0</inkml:trace>
  <inkml:trace contextRef="#ctx0" brushRef="#br0" timeOffset="167014">4702 15959 24575,'-40'24'0,"0"0"0,3 3 0,-3 4 0,-5 4 0,6-5 0,-5 2 0,-2 3 0,-3 2 0,-1 1 0,1 0-1229,4-3 0,0 0 0,-1 1 0,-1 2 1,-1-1-1,-1 2 0,0 0 0,-1 0 1147,5-4 0,-2 1 0,0 1 0,0 0 1,-1 1-1,-1-1 0,1 1 0,-1-1 0,1 1 1,0-1 81,0-1 0,0 1 0,-1 0 0,0 0 0,1 0 0,-1 0 0,1-1 0,0 0 0,0 0 0,0-1 0,-1 2 0,-1 0 0,0-1 0,1 0 0,-1 0 0,2-1 0,-1 0 0,2-1 0,0-1 100,-6 4 0,1 0 0,1-2 1,0 0-1,1-1 0,2-1 1,0-1-101,-7 5 0,1-2 0,2-2 0,1 0 0,2-2 0,-1 0 0,1-1 0,2-1 0,4-3 952,-15 8 1,8-5-953,18-11 0,5-3 0,-3 4 0,16-9 5514,8-5-5514,4-7 2528,4-10-2528,5-6 0,2-6 0,0-3 0,-3-1 0,-2-5 0,-3-4 0,-1-6 0,-2-11 0,-4-9 0,1 29 0,-1 1 0,-7-29 0,2 15 0,2 17 0,4 14 0,1 8 0,0 6 0,1 6 0,1 8 0,1 7 0,1 9 0,0 13 0,4 17 0,0-21 0,1 0 0,0 2 0,0 0 0,0-4 0,0-2 0,2 16 0,-4-20 0,0-9 0,0-11 0,0-4 0,2-3 0,3-2 0,9 0 0,18 0 0,20 0 0,-21 0 0,2 0 0,-1 0 0,0 0 0,24 0 0,-18 0 0,-15 0 0,-12 0 0,-7 0 0,-3 0 0</inkml:trace>
  <inkml:trace contextRef="#ctx0" brushRef="#br0" timeOffset="168847">4728 16192 24575,'0'22'0,"0"35"0,0 1 0,0 11 0,0-17 0,0 4 0,0 4 0,0 2-1183,0-10 1,0 2 0,0 2 0,0 1 0,0 1 0,0 0 1182,0 6 0,0 1 0,0 1 0,0 1 0,0-1 0,0 0 0,1 0 0,-1 0 0,1 0 0,-1-1 0,1-1 0,0-1 64,0 2 0,0-1 1,0-1-1,0-3 0,0-2-64,1 0 0,-1-3 0,0-2 0,1-5 724,0 18-1,0-10-723,-1 7 0,-1-30 0,-1-24 3590,-12-18-3590,-19-21 867,6 5 1,-3-2-868,-6-5 0,0-1 0,-3-2 0,2 0 0,1 1 0,1 1 0,7 6 0,1 3 0,-13-13 0,16 17 0,12 13 0,6 11 0,16 19 0,26 27 0,-6-12 0,5 3 0,7 4 0,3 1 0,-2-4 0,0-2 0,-7-8 0,-3-3 0,14 5 0,-18-17 0,-10-13 0,-1-22 0,-3-8 0,0-7 0,1-5 0,1-4 0,0-3-466,5-13 0,1-4 1,-1-1 465,-4 14 0,0 0 0,-1-1 0,-1 1 0,4-13 0,-2 0 0,-2 7 0,-1 6 0,-3 7 0,0-13 0</inkml:trace>
  <inkml:trace contextRef="#ctx0" brushRef="#br0" timeOffset="179414">10880 4359 24575,'-35'28'0,"-7"13"0,16-10 0,-2 3 0,-1 8 0,1 2 0,2 3 0,3 3 0,1 2 0,4 3 0,2-1 0,4 1 0,3-2 0,3 0 0,1-3 0,2-3 0,1-8 0,1-2 0,1 25 0,-2-8 0,-2-3 0,-1-3 0,0-10 0,2-15 0,0-10 0,-2-7 0,1-4 0,-2-3 0,-1-1 0,0-5 0,-1-4 0,0-3 0,-4-3 0,-5 0 0,-2 0 0,0 1 0,5 3 0,5 3 0,2 3 0,3 3 0,3 2 0,2 1 0,4 2 0,1 2 0,0 3 0,1 2 0,1 4 0,2 5 0,2 6 0,1 5 0,2-1 0,-2-6 0,0-9 0,0-6 0,0-5 0,1-5 0,7-14 0,10-12 0,7-10 0,1 1 0,-8 9 0,-10 9 0,-7 8 0,-8 5 0,-3 4 0,-2 2 0</inkml:trace>
  <inkml:trace contextRef="#ctx0" brushRef="#br0" timeOffset="-190364.73">7930 5470 24575,'-31'0'0,"-6"0"0,-11 0 0,-6 4 0,-3 5 0,15 3 0,-2 1 0,9-1 0,-1 0 0,-10 5 0,-1 1 0,9-3 0,0 0 0,1 0 0,-1-1 0,3 0 0,-1 0 0,2-2 0,1 0 0,-22 8 0,7-1 0,9-2 0,8-1 0,3 2 0,5-1 0,4 0 0,7-3 0,8-3 0,3-3 0,0 2 0,-3 10 0,-3 11 0,-2 12 0,-2 6 0,4 2 0,3-2 0,3-4 0,2-4 0,5-5 0,9-2 0,9-2 0,6-2 0,1-5 0,-2-4 0,0-6 0,5-7 0,7-4 0,12-3 0,12 1 0,-28-1 0,0 1 0,3 1 0,0 0 0,2 2 0,-1 0 0,2 0 0,0 1 0,0 2 0,0 0 0,-2-1 0,-1 0 0,-3 0 0,-1-1 0,0 0 0,0-1 0,6-1 0,3 0 0,3-2 0,0 0 0,-4 0 0,-3-2 0,-6 1 0,-2-2 0,33 1 0,-22 1 0,4-1 0,-4 2 0,4 0 0,0 1-296,7 0 0,1 1 1,0 1 295,3 0 0,0 1 0,-1 1 0,0 0 0,-1 0 0,1 1 0,1-1 0,1 1 0,0-1 0,-1 0 0,0 0 0,-3 0-12,-10-2 0,-1 0 0,-1 0 12,18 0 0,0-2 0,0-1 0,2-1-498,-10-1 1,2 0 0,3 0 497,-6 0 0,3 0 0,1 0 0,-1 0 0,0 0 0,1 0 0,-2 0 0,1 0 0,-4 0 0,-1 0 0,0 0 0,-1 0-175,10 0 1,-2 1-1,-2 0 175,-6 0 0,-2 1 0,-1 1 0,17 2 0,-3 1 397,-7 1 0,-3 2-397,-6-1 0,-2 1 17,-3-2 0,-1-1-17,-2 0 0,0-2 758,-1-1 0,1 0-758,-1-2 0,-1 0 297,2 0 1,0-1-298,0 1 0,0-2 0,0-1 0,0-2 0,0-3 0,0-3 0,-1-2 0,0-4 0,-2-2 0,0-2 0,-4 0 0,-2-1 0,16-15 0,-16 5 0,-10 5 0,-9 0 0,-4-14 0,-4-17 0,-4 16 0,-2-3 0,-1-7 0,-3 0 0,-2 2 0,-2 1 0,1 4 0,-2 2 0,0 9 0,-1 3 0,-14-16 0,-7 8 0,-6 4 0,-3 5 0,-5 0 0,-5 3 0,-5 2 0,26 12 0,-2 0 0,-3-1 0,0 1 0,-5 0 0,0 0 0,-6-2 0,0 2 0,-2 0 0,0 2 0,-1 0 0,-1 1 0,2 1 0,0 1 0,1 2 0,1 0 0,2 0 0,2 1 0,0 1 0,1 0 0,4 1 0,1 0 0,5 1 0,1 0 0,-26 1 0,13 0 0,8 0 0,6 0 0,8 0 0,0 0 0,-20-4 0,9-2 0,-3-1 0,-9-2 0,-4-1 0,-9-4 0,-2-1 0,17 5 0,-1-1 0,-1 0-263,-2 1 1,-1 1-1,0 0 263,-5 1 0,-1 1 0,0 1 0,-2 2 0,0 0 0,-1 2 0,3 1 0,0 0 0,0 1 0,1 0 0,1 0 0,0 0 0,3 0 0,1 0 0,1 0 0,4 0 0,0-1 0,2 2 0,-16 0 0,3 1 0,8 2 0,2 1 0,6 0 0,3 3 0,-24 8 0,7 1 0,4 1 788,9-1-788,-1 0 0,4-1 0,6-2 0,-1 1 0,0-1 0,-3-1 0,-4 0 0,4 0 0,-2 0 0,2 0 0,5-1 0,3 1 0,2-1 0,3-1 0,2-2 0,6-3 0,8-2 0,5-2 0,2-2 0</inkml:trace>
  <inkml:trace contextRef="#ctx0" brushRef="#br0" timeOffset="-143597.73">17792 16541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5:44:35.8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13354 10373 24575,'0'17'0,"1"12"0,6 20 0,1-16 0,1 1 0,5 8 0,2 2 0,4 2 0,1 0 0,1 2 0,0-1 0,3 1 0,-1-1 0,0-4 0,1 1 0,-1-1 0,1 3 0,1-2 0,5 9 0,1 1 0,-5-7 0,1 3 0,-2-3 0,5 6 0,-3-2 0,1 1 0,-1 1 0,-5-6 0,-2-1 0,-3-5 0,-1-2 0,6 19 0,-9-23 0,-7-15 0,-3-10 0,0-6 0,-1-3 0,-1-2 0,0-4 0,-2-4 0,0-6 0,0-5 0,-1-2 0,-2-2 0,-8-15 0,-8-10 0,7 13 0,-2-3 0,-1-5 0,1-2 0,1 1 0,1 0 0,0-1 0,0 1 0,0 6 0,0 1 0,2 3 0,-1 0 0,-3 0 0,0 0 0,0 2 0,0 0 0,-1-2 0,-1 0 0,0 0 0,0 1 0,-12-25 0,-1 4 0,4 17 0,0 4 0,2 7 0,2 4 0,2 0 0,1 0 0,1 1 0,0 1 0,0 1 0,2 2 0,3 2 0,4 2 0,2 3 0,2 4 0,-1 4 0,3 2 0,0 1 0</inkml:trace>
  <inkml:trace contextRef="#ctx0" brushRef="#br0" timeOffset="3931">16057 6603 24575,'0'34'0,"0"13"0,4 4 0,2 5 0,1-8 0,3 2 0,0-6 0,1 2 0,2-2 0,9 11 0,3-2 0,2-1 0,0 0 0,2 0 0,-2-1 0,-1-4 0,-2-2 0,-4-4 0,-2-1 0,-2-7 0,-3-3 0,5 10 0,-7-16 0,-4-13 0,-4-6 0,1-3 0,9 0 0,25 21 0,-4 4 0,5 6 0,-5-1 0,2 4 0,0 4-444,-5-2 1,0 3 0,1 1-1,-2 2 444,2 4 0,-1 1 0,0 2 0,-2 1 0,0 1 0,-1 2 0,-2 0 0,0 0 0,-1 1 0,0 0 0,-2 0 0,0-1 0,-1-1 0,-1-1 0,0 0 0,-1-1 0,-2-4 0,0 0 0,0-1 0,0 0-222,4 10 0,0-1 0,0-2 222,-2-4 0,0-1 0,0-2 0,-1-5 0,0-1 0,-1-1 0,8 15 0,-2-4 0,-5-9 0,-1-4 0,7 14 0,-8-18 1711,-3-6-1711,4 6 729,8 11-729,7 7 0,6 0 0,-5-10 0,-9-12 0,-6-10 0,-8-11 0,-2-4 0,-4-4 0,-2-3 0,-2-4 0,0-5 0,-1-6 0,-1-18 0,-5-15 0,-3 9 0,-3-4 0,-4-8 0,-2-3 0,1 11 0,-3-2 0,0 1-361,-1-2 0,-1-1 0,-1 0 361,-6-7 0,-2-1 0,0 0 0,7 13 0,-1 0 0,0 1 0,-1-2-383,-1 0 1,-1-1-1,0 0 1,0-1 382,-1-2 0,0 1 0,1-2 0,-1 1 0,2 1 0,1 0 0,-1-1 0,0-1 0,-1-4 0,-1-1 0,1-1 0,-1 1-473,2-1 1,0 1 0,1 0 0,-1-1 472,-2-3 0,0-1 0,0 1 0,1 1 0,2 5 0,0 1 0,1 1 0,-1-1-236,1 2 0,0 0 0,0 0 0,1 2 236,-4-8 0,1 1 0,1 3 278,4 8 0,2 2 1,-1 2-279,-5-13 0,2 5 679,6 16 0,1 2-679,-11-18 2037,5 12-2037,6 6 1209,3 4-1209,4 5 7,5 0-7,2 2 0,2 1 0,1 3 0,0 4 0,-1 4 0,-1 3 0,1 6 0,8 14 0,22 23 0,-4-5 0,3 4 0,-3-4 0,2 3 0,0 1-442,5 8 0,0 3 0,0 2 442,-6-8 0,0 1 0,0 1 0,0 1-435,1 3 1,1 1-1,-1 1 1,0 0 434,0 2 0,0 0 0,0 1 0,0-1 0,-1-2 0,-1-1 0,0 1 0,0-2-226,-2-3 1,0-1 0,0 0-1,-1-1 226,6 10 0,0-1 0,0-1 0,-2-4 0,0-2 0,1 1 0,-1-3 0,1-1 0,0 0-87,-1-2 1,0-1 0,0-1 86,12 17 0,1-3 0,0-4 0,1-2 0,-2-2 0,1-4 562,-1-4 1,1-3-563,-4-5 0,-1-3 867,-6-5 0,-1-2-867,17 8 1044,-11-5-1044,0 4 322,0 2-322,1 7 0,-3 2 0,-8-2 0,-7 0 0,-9-7 0,-5-4 0,-2-1 0,0 0 0,0 1 0,0 2 0,0-1 0,0 0 0,0 3 0,1 1 0,2-1 0,0-4 0,2-6 0,-2-7 0,0-5 0,-1-4 0,0-1 0,-1-1 0</inkml:trace>
  <inkml:trace contextRef="#ctx0" brushRef="#br0" timeOffset="5933">17972 4298 24575,'-3'28'0,"-8"17"0,-4-6 0,-4 5 0,2-5 0,-1 3 0,-2 1-754,-5 7 0,-1 2 0,-1 1 754,-3 5 0,0 2 0,0-1 0,1-4 0,1 0 0,1-1 0,1-4 0,2 0 0,0-3 362,-6 13 1,2-3-363,7-14 0,2-4 373,-6 16-373,10-26 0,10-14 0,0-7 1164,3-3-1164,-1-4 0,-1-5 0,-1-8 0,-1-7 0,1-8 0,0-1 0,1-2 0,-4-3 0,-1-7 0,0 0 0,1 5 0,2 9 0,1 12 0,2 7 0,0 5 0,1 5 0,2 6 0,0 6 0,0 4 0,0 4 0,5 7 0,5 14 0,7 16 0,-6-24 0,0 0 0,0 0 0,0-2 0,7 24 0,-6-18 0,-2-18 0,-2-13 0,2-8 0,1-9 0,2-10 0,5-14 0,14-16 0,-9 20 0,3 0 0,4-3 0,3 2 0,1 2 0,0 2 0,-4 4 0,-2 4 0,14-8 0,-17 14 0,-15 7 0,-6 3 0</inkml:trace>
  <inkml:trace contextRef="#ctx0" brushRef="#br0" timeOffset="8965">18373 3931 24575,'-5'-11'0,"-13"5"0,-5 1 0,-16 5 0,11 0 0,-12 25 0,13-2 0,4 25 0,10-8 0,28 2 0,-5-9 0,19 2 0,6 2 0,3 4 0,-3 0 0,-15-12 0,-15-14 0,-5 0 0,-18 10 0,-5 1 0,-13-1 0,10-12 0,1-8 0,13-5 0,2-14 0,5 2 0,5-5 0,0 8 0</inkml:trace>
  <inkml:trace contextRef="#ctx0" brushRef="#br0" timeOffset="9731">18487 4104 24575,'0'26'0,"0"-5"0,0-1 0,4-13 0,7 12 0,5-17 0,5 7 0,5-26 0,-9 8 0,2-14 0,-8 17 0,1 10 0,-5 8 0,3-1 0,-8 3 0,7-13 0,-3-1 0,9-12 0,1 0 0,4 33 0,-8 33 0,-7-11 0,-2 2 0,-3-9 0,0-3 0,0 20 0,0-36 0,0-58 0,0 8 0,-1-10 0,2-4 0,5 7 0,3 2 0,6-15 0,16 1 0,-8 42 0,2 22 0,-9-3 0,-6 23 0,-5-6 0,-15 2 0,-11-1 0,1-7 0,-10-7 0,17-2 0,-3-16 0,10 2 0,2-6 0</inkml:trace>
  <inkml:trace contextRef="#ctx0" brushRef="#br0" timeOffset="10132">19002 4109 9586,'15'0'0,"-3"11"5113,-1 17-5113,-7 25 2602,-4-8-2602,-4 3 1531,2-69-1531,-2-5 2871,8-21 1,6-4-2872,5 14 0,2 4 0,0-1 0,2 5 0,16-5 0,-7 47 0,-20 0 0,5 16 0,-13-8 0,-11 4 0,-1-3 0,-7-1 0,-1-10 0,7-16 0,3 3 0,3-7 0</inkml:trace>
  <inkml:trace contextRef="#ctx0" brushRef="#br0" timeOffset="10382">19218 4021 24575,'5'21'0,"1"-5"0,4-5 0,18-6 0,-9-21 0,5 8 0,-15-14 0,-18 10 0,-2 6 0,-19 0 0,5 15 0,4-2 0,11 3 0,10-5 0</inkml:trace>
  <inkml:trace contextRef="#ctx0" brushRef="#br0" timeOffset="10614">19535 3657 24575,'-10'58'0,"1"-9"0,9 14 0,0-29 0,0-1 0,0 21 0,0-5 0,-5-39 0,4 4 0,-4-12 0,5 7 0</inkml:trace>
  <inkml:trace contextRef="#ctx0" brushRef="#br0" timeOffset="10764">19459 3971 24575,'13'-19'0,"3"-6"0,18-4 0,6-4 0,-7 12 0,-9 6 0,-15 9 0</inkml:trace>
  <inkml:trace contextRef="#ctx0" brushRef="#br0" timeOffset="11063">19826 3802 24575,'18'52'0,"0"-1"0,-2-10 0,0-2 0,-1 0 0,1-5 0,9 0 0,-11-19 0,-4-24 0,7-24 0,-3-14 0,1-13 0,5 3 0,-9 3 0,6 19 0,-2 10 0,-9 20 0,-1 5 0</inkml:trace>
  <inkml:trace contextRef="#ctx0" brushRef="#br0" timeOffset="11300">20190 3888 24575,'21'0'0,"0"-9"0,0-3 0,-9-5 0,-8 6 0,-29 26 0,8 8 0,-17 19 0,26-11 0,-1-7 0,14-4 0,10-13 0,-2 2 0,2-9 0,-10 0 0</inkml:trace>
  <inkml:trace contextRef="#ctx0" brushRef="#br0" timeOffset="11480">20338 3921 24575,'-9'18'0,"7"-3"0,-7 1 0,9 1 0,4-6 0,-2 3 0,19-13 0,-7 4 0,6-5 0,-11 0 0</inkml:trace>
  <inkml:trace contextRef="#ctx0" brushRef="#br0" timeOffset="11699">20537 3740 24575,'-11'17'0,"-5"1"0,15 37 0,-5-7 0,11 2 0,5-17 0,2-22 0,-2-6 0,-5-5 0</inkml:trace>
  <inkml:trace contextRef="#ctx0" brushRef="#br0" timeOffset="12522">20572 3769 24575,'-1'5'0,"-3"1"0,14 0 0,1-2 0,5-9 0,5 4 0,-9-8 0,2 7 0,-13 12 0,9 3 0,-3 12 0,4-13 0,1-3 0,0-18 0,-5-3 0,-6-9 0,-2 4 0,5 6 0,3 6 0,12 5 0,-3 6 0,11 5 0,-9 6 0,3-1 0,-9-19 0,7-18 0,-4-7 0,6-6 0,-3 14 0,-9 8 0,2 3 0</inkml:trace>
  <inkml:trace contextRef="#ctx0" brushRef="#br0" timeOffset="12965">21054 3676 24575,'20'36'0,"-3"2"0,-1 9 0,-8 12 0,-2-2 0,-6-13 0,-5-38 0,4-40 0,3-12 0,2-7 0,2 3 0,4-1 0,2 6 0,3-1 0,1 6 0,0 5 0,2 5 0,19-17 0,-9 60 0,-20 5 0,4 12 0,-12-5 0,-12 0 0,-1-4 0,2-6 0,3-5 0,13-10 0</inkml:trace>
  <inkml:trace contextRef="#ctx0" brushRef="#br0" timeOffset="13347">21303 3621 24575,'10'15'0,"-4"-3"0,8-1 0,-7-7 0,13-4 0,-3-4 0,1-7 0,-15-13 0,-4 11 0,-27-17 0,14 27 0,32-34 0,4 32 0,37-25 0,-19 28 0,-9 13 0,-6-2 0,-15 14 0,4-11 0,-12-1 0,13 6 0,-13-10 0,4 2 0</inkml:trace>
  <inkml:trace contextRef="#ctx0" brushRef="#br0" timeOffset="13932">21588 3334 24575,'-6'4'0,"6"2"0,1 5 0,9 0-8503,-4 4 8503,0 2 1719,-2 4-1719,1 0 0,1-5 0,5-5 0,4-7 0,1-4 6784,6-14-6784,1 2 0,-5-4 0,4 6 0,-11 10 0,4 0 0,1 0 0,-5 0 0,11-9 0,-5-3 0,11-28 0,-20 5 0,-3-5 0,-1-10 0,-3-1 0,0 9 0,-5 3 0,-23-21 0,23 46 0,-22 13 0,9 38 0,4 23 0,4-25 0,3 1 0,10 3 0,4-6 0,5-6 0,11-8 0,2-20 0,-4-1 0,-6-4 0,-7 6 0</inkml:trace>
  <inkml:trace contextRef="#ctx0" brushRef="#br0" timeOffset="13998">21933 3292 24575,'41'-7'0,"-8"1"0,-13 6 0,-10 0 0</inkml:trace>
  <inkml:trace contextRef="#ctx0" brushRef="#br0" timeOffset="16520">16162 6716 24575,'33'56'0,"-16"-25"0,1 1 0,4 5 0,-1 2-2151,0 10 0,0 2 2151,2 4 0,2 3 0,-8-12 0,0 1 0,0-3 0,0 2 0,0-2 661,2-2 1,-3-5-662,-6-13 701,1-14-701,-10-10 0,-2-27 0,-15-5 0,-4-24 0,6 25 0,-1-5 359,1-6 0,-1-7 0,0 0-359,-3-5 0,-1-1 0,0-1 0,-1-4 0,-1-2 0,2 5 0,-2-7 0,1 9 0,-9 3 0,27 38 0,-8 37 0,21 21 0,8 11 0,-4-4 0,0 4 0,1 2-322,2 3 0,2 0 0,0 2 322,-4-13 0,1 2 0,-1-2 0,-1-5 0,2 6 0,-1-5 0,-1-5 0,-2-9 0,-3-19 0,-15-39 0,-4-13 0,-2-9 0,-1 5 0,-1-3 0,-1-2-608,-4-13 0,-1-3 0,2 4 608,1-6 0,1 5 0,-5 5 0,5 23 0,14 34 0,1 28 0,6 19 0,6 9 0,3 5-624,-2-4 1,0 5 0,2-4 623,-2-11 0,0-2 0,0-2 0,4 9 0,-2-8 0,-4-12 0,-5-21 0,-6-7 0</inkml:trace>
  <inkml:trace contextRef="#ctx0" brushRef="#br0" timeOffset="17730">17669 9248 8191,'27'31'0,"0"0"0,8 9 1583,-11-3 0,4 9 1,-3-3-1584,2 2 0,-1-1 0,4 6 0,-1-1 0,-8-16 0,-2-5 714,8 7 0,-21-29 0,-1-1 0</inkml:trace>
  <inkml:trace contextRef="#ctx0" brushRef="#br0" timeOffset="21530">20704 4816 8191,'0'-10'0,"10"53"2434,-9-5 1,1 5-2435,4 0 0,2 3 0,-1-1 0,-6 14 0,0-4 1421,4-11 0,1-7-1421,-1-5 1743,-4-17-1743,4-18 6711,-5-27-6711,4-11 0,3-9 0,-3 2 0,1-6 0,1-1-209,2 7 1,2-3 0,0 0 0,0 2 208,3-8 0,1 1 0,-1 5 0,3-9 0,2 12 0,9 14 0,-16 34 0,19 26 0,-7 13 0,0 10 0,-3-6 0,2 3 0,-2 1-492,-2-4 1,0 0 0,-2-1 491,6 19 0,-3-9 0,-7-14 0,9-1 0,-18-19 243,-25 7 0,13-19 0,-26 0 0</inkml:trace>
  <inkml:trace contextRef="#ctx0" brushRef="#br0" timeOffset="21667">20988 5119 8191,'-25'-8'0,"12"-3"5063,36-13-5063,11-1 0,9 0 0,-3 2 0,4 1 0,-1-1 1018,10-6 1,-3 2-1019,-5 4 0,-8 5 0,-19 9 0,-13 4 0</inkml:trace>
  <inkml:trace contextRef="#ctx0" brushRef="#br0" timeOffset="32982">17068 17459 24575,'-6'-5'0,"-3"-1"0,8 25 0,-2 11 0,1 6 0,1 12 0,2 3 0,3 7 0,0-2 0,-3-12 0,0-5 0,8 8 0,-9-23 0,5-13 0,-4-41 0,4-11 0,-10-7 0,0-4 0,4 15 0,-1 1 0,-6-7 0,1 17 0,6 33 0,6 30 0,2 10 0,5-7 0,-8-34 0,-4-1 0</inkml:trace>
  <inkml:trace contextRef="#ctx0" brushRef="#br0" timeOffset="34534">7382 6998 24575,'43'0'0,"11"-8"0,12-3 0,-20 0 0,-9 3 0,-31 3 0,-1 4 0,-5-4 0</inkml:trace>
  <inkml:trace contextRef="#ctx0" brushRef="#br0" timeOffset="36448">17550 6360 24575,'6'-11'0,"-1"0"0,-10 5 0,-6 2 0,-5 8 0,-1-2 0,-3 7 0,3-8 0,1 4 0,6 0 0,5 13 0,5-4 0,0 9 0,0 1 0,0 27 0,0-9 0,0 2 0,0-7 0,0 0 0,0 4 0,0-4 0,0 2 0,0 4 0,5-16 0,1-4 0,9-18 0,1-5 0,1 0 0,-2-5 0,1-1 0,-4 0 0,3-4 0,-9 9 0,-1-4 0</inkml:trace>
  <inkml:trace contextRef="#ctx0" brushRef="#br0" timeOffset="37747">17801 6484 8191,'5'-6'0,"-4"-3"5063,-6 7-5063,-8 7 2818,-5 2-2818,0 12 1719,12-7-1719,0 3 6784,6-4-6784,0 0 0,13 5 0,5 3 0,9-1 0,-6 3 0,-10-9 0,-12 3 0,-9-4 0,-2-5 0,-4 3 0,1-7 0,3 2 0,2-13 0,5 7 0,5-7 0</inkml:trace>
  <inkml:trace contextRef="#ctx0" brushRef="#br0" timeOffset="37948">17847 6441 24575,'35'-24'0,"3"-2"0,-1 6 0,2 6 0,-26 9 0,1 5 0</inkml:trace>
  <inkml:trace contextRef="#ctx0" brushRef="#br0" timeOffset="38432">18083 6692 24575,'-11'0'0,"5"-9"0,10 7 0,8-7 0,8 13 0,-4 7 0,-6 5 0,-5 5 0,-5 0 0,-5 0 0,-1-1 0,-4-3 0,-6-7 0,9-5 0,-2-5 0</inkml:trace>
  <inkml:trace contextRef="#ctx0" brushRef="#br0" timeOffset="38800">18417 6366 24575,'-15'51'0,"7"-9"0,0 5 0,-1 5 0,0 1 0,2-7 0,3-3 0,9 4 0,1-41 0,4-1 0,1-5 0,5 0 0,0-9 0,-4-4 0,-2-3 0,-24 5 0,6 6 0,-17 5 0,18 0 0,-2 0 0</inkml:trace>
  <inkml:trace contextRef="#ctx0" brushRef="#br0" timeOffset="39265">18641 6223 11782,'5'-6'0,"22"-7"4860,-7 10-4860,23-5 2226,-12 14-2226,-7 22 1257,11 4-1257,-26 24 0,6 3 2225,-13-11 0,-4 2-2225,2-12 0,0-1 0,1 9 0,-2-6 0,-8-5 0,7-16 0,-21-13 0,1 5 0,-15-9 0,-12 4 0,24-6 0,-1 0 0</inkml:trace>
  <inkml:trace contextRef="#ctx0" brushRef="#br0" timeOffset="41199">16546 6531 24575,'-46'-39'0,"17"19"0,14 0 0</inkml:trace>
  <inkml:trace contextRef="#ctx0" brushRef="#br0" timeOffset="44929">17635 7071 8191,'31'-10'0,"-11"8"5063,27-23-5063,-24 21 2818,8-17-2818,-15 20 429,-1-6 1,-9 7 0,-1 0 0</inkml:trace>
  <inkml:trace contextRef="#ctx0" brushRef="#br0" timeOffset="45114">17699 7132 24575,'24'-6'0,"22"-11"0,-7 9 0,1-2 0,-6-3 0,-2 0 0,24 3 0,-39 1 0</inkml:trace>
  <inkml:trace contextRef="#ctx0" brushRef="#br0" timeOffset="45430">18465 7031 24575,'16'-10'0,"0"4"0,14-5 0,-2 9 0,-7-4 0,-7 6 0</inkml:trace>
  <inkml:trace contextRef="#ctx0" brushRef="#br0" timeOffset="45581">18500 7074 24575,'21'0'0,"0"-5"0,-4 4 0,-7-4 0,-5 5 0</inkml:trace>
  <inkml:trace contextRef="#ctx0" brushRef="#br0" timeOffset="60681">17208 8178 8191,'-6'-5'0,"1"-1"5063,10-9-5063,10-4 0,9-1 0,5-2 0,21-11 758,-10 8 0,4 0-758,-5 5 0,3 2 0,2 3 0,5 0 0,0 0 0,6-1 0,2-1 0,2 1 0,-5 3 0,3 1 0,1-1 0,0 2-251,1-1 0,1 1 0,0 1 0,-2 1 251,6 1 0,-2 1 0,2 0 0,-7 0 0,3 0 0,0 0 0,-4 3 1272,0 2 1,-2 2 0,0-1-1273,8-3 0,0-1 0,-3 1 0,10 3 0,-8 2 0,-21-1 0,-5 0 0,6 0 0,-26 0 1215,-9-5-1215,-15-7 1099,-3-2 1,-5 2 0,8 6 0</inkml:trace>
  <inkml:trace contextRef="#ctx0" brushRef="#br0" timeOffset="60915">19061 7637 24575,'-3'-8'0,"15"2"0,43 16 0,-12 3 0,0 2 0,-7-2 0,-2 1 0,0 3 0,-6 0 0,-10-5 0,-17 1 0,-10 1 0,-36 16 0,5-11 0,-2-2 0,2-5 0,-2 0 0,-12 7 0,3-2 0,6-14 0,1 12 0,35-15 0</inkml:trace>
  <inkml:trace contextRef="#ctx0" brushRef="#br0" timeOffset="71563">12652 9191 24575,'6'4'0,"3"7"0,-8 5 0,13 12 0,-10-10 0,8 1 0,-9-10 0,4 6 0,1 12 0,7 9 0,-1 5 0,-4-9 0,4 6 0,-11-16 0,20 34 0,-7-16 0,-1-4 0,1 0 0,15 14 0,-14-7 0,6-3 0,-15-9 0,8 9 0,-8-8 0,11 1 0,3 10 0,1-13 0,4 12 0,-8-12 0,5 9 0,-6-8 0,0 0 0,10 21 0,2 6 0,-10-19 0,2 0 0,2 1 0,2-4 0,2 8 0,-14-20 0,17 21 0,-17-20 0,16 12 0,-6-1 0,-3-4 0,-7-4 0,3-4 0,-8 0 0,10 2 0,-5 10 0,5-3 0,-7-6 0,19 14 0,-8-4 0,6 11 0,-2-9 0,-10 0 0,13-3 0,-5 5 0,5 1 0,4 3 0,-11-12 0,-3-7 0,1 1 0,3 7 0,12 18 0,-9-11 0,0 0 0,4 2 0,-16-15 0,10-1 0,-14-10 0,5-4 0,-6 9 0,0-11 0,-9-5 0,-1-2 0,-6-31 0,-13-1 0,-6-33 0,-4 12 0,12 21 0,-1-2 0,-4-4 0,-2 0 0,-2-4 0,0 0 0,-7-10 0,-2 0 0,1-1 0,1 3-229,7 14 0,2 2 229,-15-23 0,18 29 0,1-6 0,0 3 0,-7-17 0,12 15 0,-7-10 458,5-11-458,-1 14 0,-2-2 0,-1-10 0,0 0 0,6 7 0,0 3 0,-7 3 0,2 4 0,9 1 0,-16 4 0,4-15 0,5-9 0,4 11 0,1-2 0,4-3 0,1 0 0,-1 8 0,0 1 0,-1-1 0,0 3 0,-9-6 0,-15-9 0,14 18 0,-6-3 0,18 12 0,-18-14 0,12 9 0,-18-12 0,16 19 0,0-2 0,9 9 0,-5-7 0,6 2 0,-2 1 0,-3-3 0,4 2 0,-6-4 0,6 0 0,-3-1 0,9-4 0,-9 13 0,9-6 0,-8 13 0,7-4 0,8 42 0,11 23 0,-2-10 0,2 3 0,6 7 0,3 0-1045,2-2 0,0-2 1045,-2-7 0,0-1 0,-1-2 0,-1-1 0,9 16 0,-8-10 0,1 4 0,2 2 0,0 3-646,-6-12 0,1 3 1,-2-4 645,3 7 0,-1-3 0,1 3 0,-2-2 0,-6-8 0,0-1 0,7 9 0,1 2 0,-2 2 0,0 0 0,2-2 0,-1-4 729,-7-9 1,-1-2-730,0-2 0,-1-1 0,12 15 0,-6-13 0,2 2 0,3 3 0,2 0 0,-1-1 0,0 0 790,-1-1 0,-1-2-790,3 9 0,-10-12 0,0 1 0,10 20 0,-9-18 0,-1-2 0,1 3 447,8 9-447,-14-27 0,6 9 0,-8-8 541,2 1-541,-16-20 0,10 4 0,-12-14 0,6 7 0</inkml:trace>
  <inkml:trace contextRef="#ctx0" brushRef="#br0" timeOffset="74729">12887 9916 24575,'0'-11'0,"-14"5"0,-8-5 0,-14 10 0,-20-6 0,12 7 0,-21 0 0,23 0 0,-5 0 0,9 0 0,-9 0 0,-1 10 0,9-4 0,-3 1 0,-1 5 0,-1 3 0,-10 3 0,1-1-311,13-2 1,3-1 310,2 3 0,4-1 0,-7 3 0,-2 4 0,-4 7 0,16-8 0,0 2 0,4 10 0,6-6 0,-9 13 0,11-8 621,-5 2-621,-1 1 0,1-5 0,7-7 0,5-13 0,8-5 0,-4-2 0</inkml:trace>
  <inkml:trace contextRef="#ctx0" brushRef="#br0" timeOffset="75247">11587 10200 24575,'-6'10'0,"-5"18"0,1 31 0,1-23 0,1-1 0,2 1 0,1-2 0,-3 14 0,8-22 0,4-16 0,15-5 0,3-5 0,8 0 0,4-6 0,-6 0 0,-2-2 0,-6 3 0,-9 5 0,-5 0 0,-1 0 0</inkml:trace>
  <inkml:trace contextRef="#ctx0" brushRef="#br0" timeOffset="77315">10821 8878 24575,'3'6'0,"8"36"0,-2-3 0,2 8 0,-1 1 0,5 15 0,1 1-991,-3-11 0,0 2 0,-2-8 991,-1-9 0,-3-7 940,-1 1-940,-6-44 0,-10-46 0,3 20 0,-1-5-943,1-19 0,1-3 943,-1 3 0,2-3 0,3 9 0,2-3 0,2 4-21,8-9 1,1 4 20,-7 0 0,7 10 1347,30 14-1347,-20 41 0,8 22 0,-20 29 0,1-24 0,-9 22 0,-2 6 0,1-19 0,0-1 0,-1 18 0,2 0 0,2-14 0,0-7 0,-2-4 2561,22-14-2561,11 3 26,-5-9 0,3 1-26,-2 2 0,0-1 0,17 13 0,-35 1 0,-43 12 0,-17 1 0,-1-4-6784,6-15 6784,18-4 0,-7-16 0,6 10 0,-2-7 0,16-5 0,3 5 0</inkml:trace>
  <inkml:trace contextRef="#ctx0" brushRef="#br0" timeOffset="78564">13110 9837 24575,'0'-11'0,"0"-17"0,9 1 0,-7-4 0,20 2 0,-5 16 0,33-27 0,-19 24 0,1 1 0,2-1 0,0-1 0,0-2 0,0 5 0,12 10 0,12-11 0,-14 15 0,4 0 0,-22 0 0,-2 0 0,-15-5 0,-13-5 0,0 3 0,-13-1 0</inkml:trace>
  <inkml:trace contextRef="#ctx0" brushRef="#br0" timeOffset="78763">13586 9446 24575,'11'-5'0,"9"4"0,6-4 0,10 18 0,-13-1 0,-6 20 0,-23-4 0,-17 11 0,-23-4 0,15-12 0,-3-6 0</inkml:trace>
  <inkml:trace contextRef="#ctx0" brushRef="#br0" timeOffset="95479">15047 5335 8191,'0'-38'0,"20"-3"5034,-7 2-5034,24-5 0,-19 12 0,14-10 0,-14 2 0,4 9 705,-8-1 1,-8 26-1,-1 1 1</inkml:trace>
  <inkml:trace contextRef="#ctx0" brushRef="#br0" timeOffset="95747">15074 5649 24575,'10'-21'0,"17"-10"0,12 2 0,7-1 0,-1-1 0,2 1-990,8-2 1,-2 3 989,-20 8 0,-5 5 0,-1 6 0,-22 5 0</inkml:trace>
  <inkml:trace contextRef="#ctx0" brushRef="#br0" timeOffset="95964">15355 5642 24575,'17'6'0,"17"-23"0,13-6 0,5-4 0,-15 4 0,0-1 0,9-5 0,-6 4 0,-13 10 0,-22 10 0</inkml:trace>
  <inkml:trace contextRef="#ctx0" brushRef="#br0" timeOffset="96180">15300 6122 24575,'32'0'0,"24"-35"0,6 11-1248,-20-2 1,0-3 1247,-13 12 0,-1 0 0,11-7 0,-1 1 0,5-5 0,-3-2 0,-31 24 0</inkml:trace>
  <inkml:trace contextRef="#ctx0" brushRef="#br0" timeOffset="96381">15654 6275 8191,'24'-6'0,"20"-13"2107,-7 5 1,2-2-2108,-7 1 0,-1-1 583,10-2 0,-6 2 0,-12 4 0,-1-1 0</inkml:trace>
  <inkml:trace contextRef="#ctx0" brushRef="#br0" timeOffset="96579">15846 6674 24575,'15'0'0,"29"-15"0,-8 3 0,-5-1 0,4-1 0,3-2 0,-2 2 0,1 0 0,14-5 0</inkml:trace>
  <inkml:trace contextRef="#ctx0" brushRef="#br0" timeOffset="96781">16108 7031 24575,'48'-8'0,"-10"-2"0,3-2 0,-5 0 0,-1 0 0,25-10 0,-18 12 0</inkml:trace>
  <inkml:trace contextRef="#ctx0" brushRef="#br0" timeOffset="97016">16609 7511 24575,'38'-20'0,"-6"3"0,3 0 0,-1 0 0,0 0 0,4-1 0,-4 2 0,0 2 0,-20 9 0</inkml:trace>
  <inkml:trace contextRef="#ctx0" brushRef="#br0" timeOffset="97230">16896 7678 24575,'15'0'0,"1"0"0,8-12 0,7-4 0,-4-5 0,3-4 0,18-9 0,-4 0 0,-24 19 0</inkml:trace>
  <inkml:trace contextRef="#ctx0" brushRef="#br0" timeOffset="97479">17134 8166 24575,'40'-15'0,"19"-7"0,-15 5 0,1-1 0,-8 2 0,-3 1 0,20-2 0,-37 9 0</inkml:trace>
  <inkml:trace contextRef="#ctx0" brushRef="#br0" timeOffset="97734">17328 8499 24575,'28'-19'0,"1"-2"0,0 5 0,2 0 0,16-16 0,9 3 0,-9-5 0,-25 21 0,1-4 0</inkml:trace>
  <inkml:trace contextRef="#ctx0" brushRef="#br0" timeOffset="98596">17801 8984 8191,'-6'-5'0,"6"-5"5063,15-9-5063,2 1 1409,9-2 0,4-2-1409,1 1 0,2-1 859,9-11 1,-1 1-860,-11 7 0,-2 3 0,15-8 0,-36 20 0,2 10 0</inkml:trace>
  <inkml:trace contextRef="#ctx0" brushRef="#br0" timeOffset="98863">18185 9727 24575,'25'-21'0,"6"-5"0,6-2 0,14-1 0,4-1-1675,1-5 1,-1 1 1674,-3 8 0,-5 5 0,1 2 1051,-4-4-1051,-25 15 0,-1-6 0,-13 9 0</inkml:trace>
  <inkml:trace contextRef="#ctx0" brushRef="#br0" timeOffset="99133">18727 10043 24575,'38'-29'0,"-8"7"0,3 0 0,3 6 0,1-1 0,8-10 0,-1 2 0,11 10 0,-20-4 0,-30 19 0</inkml:trace>
  <inkml:trace contextRef="#ctx0" brushRef="#br0" timeOffset="99380">18895 10453 13184,'38'-20'0,"9"-2"1884,-14 3 0,0-1-1884,17-7 539,-8 5 1,-29 14 0,1 2 0</inkml:trace>
  <inkml:trace contextRef="#ctx0" brushRef="#br0" timeOffset="99631">19133 10658 8191,'8'0'0,"12"-13"5063,20-5-5063,-14 0 0,0-6 0,1-14 0,-2-3 0,-3 8 0,-2 1 0,-4-2 0,-4 4 0,-2 5 0</inkml:trace>
  <inkml:trace contextRef="#ctx0" brushRef="#br0" timeOffset="99931">19313 11020 24575,'23'-9'0,"3"-6"0,18-9 0,-12 2 0,1 1 0,-13 7 0,17-19 0,1 2 0,2 0 0,-16 13 0,-15 18 0</inkml:trace>
  <inkml:trace contextRef="#ctx0" brushRef="#br0" timeOffset="100198">19544 11132 10587,'9'6'0,"12"-13"5038,25-24-5038,-13 3 0,0-3 0,-1 2 0,-1 0 971,2-2 1,-2 3-972,11-5 371,-8 16 1,-15 9 0,-10 8 0</inkml:trace>
  <inkml:trace contextRef="#ctx0" brushRef="#br0" timeOffset="100521">19825 11526 24575,'36'-15'0,"22"-7"0,-27 8 0,-1 0 0,25-10 0,-6 7 0,-25-2 0,-7 16 0,3-19 0,-3 11 0,-8-1 0,2 3 0</inkml:trace>
  <inkml:trace contextRef="#ctx0" brushRef="#br0" timeOffset="100763">20081 11568 24575,'63'-22'0,"-21"8"0,0-3 0,-11 1 0,-1-1 0,8-5 0,-3 4 0,-13 8 0,-4-3 0</inkml:trace>
  <inkml:trace contextRef="#ctx0" brushRef="#br0" timeOffset="101031">20278 11808 24575,'11'0'0,"0"0"0,12 0 0,20-8 0,-13-4 0,2-2 0,7-1 0,-1-1 0,17-18 0,-10 9 0,-29 18 0,-1-4 0,-9 9 0,-1-2 0</inkml:trace>
  <inkml:trace contextRef="#ctx0" brushRef="#br0" timeOffset="101213">20549 11874 24575,'43'-32'0,"11"4"0,-20-2 0,0 13 0</inkml:trace>
  <inkml:trace contextRef="#ctx0" brushRef="#br0" timeOffset="102745">10516 7035 24575,'0'-15'0,"0"3"0,0-3 0,9 3 0,-6 1 0,15-3 0,-11 3 0,8-1 0,-4 1 0,1-4 0,-6-1 0,5 4 0,-10 3 0,4 9 0</inkml:trace>
  <inkml:trace contextRef="#ctx0" brushRef="#br0" timeOffset="103130">10856 7623 8191,'0'-21'0,"12"-8"5063,-2-3-5063,17-7 2818,-13 6-2818,4 9 429,-6 4 1,-5 12 0,-1-1 0</inkml:trace>
  <inkml:trace contextRef="#ctx0" brushRef="#br0" timeOffset="103414">11027 7923 8376,'11'-5'0,"-1"-1"5083,9-13-5083,19-34 0,-13 19 0,0-1 0,-3 0 0,-1 0 0,15-13 697,-28 29 1,-4 18 0,-4-4-1</inkml:trace>
  <inkml:trace contextRef="#ctx0" brushRef="#br0" timeOffset="103663">11319 8331 24575,'31'-29'0,"-7"4"0,2-3 0,4 0 0,-1 1 0,-4 3 0,-2 1 0,20-14 0,-36 35 0,2-7 0</inkml:trace>
  <inkml:trace contextRef="#ctx0" brushRef="#br0" timeOffset="103917">11582 8829 24575,'31'-15'0,"0"12"0,1-21 0,0-2 0,12 9 0,-1-11 0,0 0 0,11 6 0,-22 8 0,-2 2 0,-1 2 0,-15 4 0</inkml:trace>
  <inkml:trace contextRef="#ctx0" brushRef="#br0" timeOffset="104213">12194 9454 24575,'32'-14'0,"16"-18"0,-21 10 0,0 0 0,1 1 0,0 2 0,26-19 0,-33 29 0,-8-4 0</inkml:trace>
  <inkml:trace contextRef="#ctx0" brushRef="#br0" timeOffset="104530">12743 10140 24575,'33'-25'0,"16"-5"0,-12 13 0,0 2 0,7-6 0,-1 6 0</inkml:trace>
  <inkml:trace contextRef="#ctx0" brushRef="#br0" timeOffset="105215">13964 11262 24575,'51'-42'0,"-5"6"0,-15 16 0,-3 10 0,-16 5 0,-3 5 0</inkml:trace>
  <inkml:trace contextRef="#ctx0" brushRef="#br0" timeOffset="105537">14186 12008 24575,'40'-34'0,"0"1"0,14 5 0,-6 0 0,-12 12 0,-14 3 0</inkml:trace>
  <inkml:trace contextRef="#ctx0" brushRef="#br0" timeOffset="105831">14473 12198 24575,'16'0'0,"2"-9"0,16-6 0,-3-17 0,4 14 0,-6-15 0,-2 25 0,-6-6 0,-6 9 0,-11 5 0</inkml:trace>
  <inkml:trace contextRef="#ctx0" brushRef="#br0" timeOffset="106101">14800 12671 24575,'21'-5'0,"-5"-1"0,4-5 0,-8-4 0,-2 8 0,-5-2 0</inkml:trace>
  <inkml:trace contextRef="#ctx0" brushRef="#br0" timeOffset="106963">15363 13547 24575,'23'-10'0,"-8"-6"0,12 3 0,-9-4 0,11-2 0,3-3 0,0 1 0,-2 1 0,-10 6 0,1 1 0,-9 1 0,-3 6 0,-9 1 0</inkml:trace>
  <inkml:trace contextRef="#ctx0" brushRef="#br0" timeOffset="107248">15702 13856 24575,'16'-5'0,"17"-9"0,-5-6 0,17-8 0,-9 7 0,-9 8 0,-3 8 0,-17 5 0,2 0 0</inkml:trace>
  <inkml:trace contextRef="#ctx0" brushRef="#br0" timeOffset="107546">15970 14450 24575,'32'-14'0,"-2"2"0,2-2 0,3-2 0,0 1 0,0 4 0,1-1 0,4-7 0,-1 3 0,15 7 0,-17-7 0,0 11 0,-31 5 0,-1 0 0</inkml:trace>
  <inkml:trace contextRef="#ctx0" brushRef="#br0" timeOffset="107764">16361 14794 24575,'25'-26'0,"19"-1"0,-12 7 0,1 1 0,27-2 0,-6-6 0,-29 24 0,-11-10 0,-9 13 0</inkml:trace>
  <inkml:trace contextRef="#ctx0" brushRef="#br0" timeOffset="113449">13423 11877 8191,'30'-24'0,"1"-1"0,0 0 0,-1 1 1012,1 2 1,-3 2 0,6-6-1,-9 11 1</inkml:trace>
  <inkml:trace contextRef="#ctx0" brushRef="#br0" timeOffset="121304">26593 7419 24575,'0'0'0</inkml:trace>
  <inkml:trace contextRef="#ctx0" brushRef="#br0" timeOffset="123613">26279 6655 9235,'-11'-5'0,"0"4"5120,-12-12-5120,0 11 2658,-7-7-2658,5 9 1577,-4 0-1577,-34 10 0,24-2 0,-1 2 0,-4 1 0,1 1 2682,1 2 1,3-1-2683,-9 8 0,1 0 0,13 2 0,1 2 0,11 0 0,3 4 0,-1 5 0,6 3 0,-9 7 620,15-13-620,-1-2 0,9 0 0,0 3 0,0 9 0,0-9 0,0-7 0,0-5 0,0-4 0,0 5 0,5 5 0,5 2 0,10 3 0,-1-4 0,1-3 0,0 6 0,11 3 0,4 2 0,10-1 0,-5-11 0,8 6 0,10 0 0,-25-11 0,2 0 0,8-2 0,-1-1 0,-7 3 0,-1-1 0,31-4 0,-16 17 0,10-11 0,-27-3 0,2 1 0,9-2 0,2-3 0,4 2 0,-1-1 0,-13-3 0,1 0 0,12 1 0,0-2 0,-14-3 0,1-1 0,15 5 0,2-2 0,1-6 0,-2-1-514,-7 3 0,-1 2 514,3 0 0,-3-1 0,15-3-55,-12 3 0,4 1 55,1 0 0,3-1 0,-6-1 0,3 1 0,-1-1 0,9 2 0,-2 1-575,3 4 0,-4-1 575,10-7 0,-31 2 0,1 1 0,12 0 0,3-1 0,-3-4 0,2 0 0,15 10 0,-2-1-19,-18-8 1,-3-1 18,0 4 0,-3 0 0,17-5 51,-18 0 1,5 0-52,12 0 0,2 0 0,-8-5 0,3-1 0,-3 1 0,3 1 0,-5-1-25,-5-2 1,-2 0 24,13 2 0,0-1 0,-16 1 0,-1-1-117,16 0 1,3-1 116,5-5 0,2-2 0,-13 4 0,2 0 0,-2 0-528,18-3 1,-3-1 527,-4-1 0,-4-1 0,-14 4 0,0-2-119,14-5 0,2-3 119,-1 0 0,1-1 0,-15 2 0,1 0 0,0-1 0,2 0 0,1-1 0,-5 2 551,1-6 1,-2 1-552,14-7 0,-2 1 0,-14 6 0,-2 0 0,3-5 0,1-1 0,-1 1 0,-3 0 0,3-18 0,-4 2 0,-19 17 231,8-19-231,-7-1 2175,-1-6-2175,-9 3 288,-12 17-288,-7 7 0,-5 3 0,-18 0 0,10 13 0,-17-9 0,10 20 0,-32-16 0,26 11 0,-3 1 0,-11 0 0,-3 0 0,-2-5 0,0 2 0,13 7 0,-1 1 0,-12-3 0,-2-2 0,-1 1 0,-2-1-454,12 2 1,-2-1-1,-1 0 454,-3-3 0,-1-1 0,2 1-871,-13 1 1,3 0 870,8-5 0,4 2 0,11 9 0,0-1-279,-18-8 1,-4-2 278,17 7 0,-1 1 0,-3-2 0,2-1 0,-2-1 0,-2-1 0,1 0-1303,-4 2 0,-1 0 0,1 1 0,2-2 1303,-8-3 0,2-2 0,-2 3 0,6 5 0,-2 2 0,-1 0 0,3-1-70,-6-5 1,3 0-1,-3 2 70,4 5 0,-2 2 0,-1 0 0,1-1 0,1-4 0,-1-3 0,2 1 0,1 2-270,-8 3 1,1 2 0,2-1 269,3-3 0,2-1 0,2 1 0,-9 4 0,0 0 0,11 0 0,-2 0 0,0 0-129,-3 0 1,0 0 0,0 0 128,1 0 0,-1 0 0,1 0 0,3 0 0,1-1 0,5 2 0,6 3 0,3 1 0,0-5 0,5 2 4583,2 6-4583,-22 1 1342,-7-7-1342,21 2 0,0 0 0,5-3 0,0-2-1679,-3 1 1,2 0 1678,-8 0 921,-4 0-921,9 0 0,15 0 0,-7 5 0,11 6 0,8-4 0,5 2 0</inkml:trace>
  <inkml:trace contextRef="#ctx0" brushRef="#br0" timeOffset="156782">10649 6784 24575,'6'6'0,"-2"-2"0</inkml:trace>
  <inkml:trace contextRef="#ctx0" brushRef="#br0" timeOffset="157266">10681 6859 24575,'10'-40'0,"1"-1"0,1-2 0,2-4 0,1 3 0,1-4 0,1 2-1514,2-8 0,-1 2 1514,0-3 0,-1 3 0,-5 19 0,0 0 478,3-9 0,-2 1-478,1-14 0,7-3 497,-20 32-497,5 11 0,-6 0 0,0 3 393,-5 2 1,4 5 0,-4 5 0</inkml:trace>
  <inkml:trace contextRef="#ctx0" brushRef="#br0" timeOffset="157566">10826 6003 24575,'42'-31'0,"-13"15"0,8-5 0,-21 19 0,-1-4 0,0 15 0,-8-2 0,9 13 0,-15-4 0,5 5 0,-6-1 0,-5-3 0,-1-2 0,0-9 0,2-1 0</inkml:trace>
  <inkml:trace contextRef="#ctx0" brushRef="#br0" timeOffset="158579">14875 5282 24575,'-21'-16'0,"-23"3"0,8 1 0,-5-1 0,-20 2 0,-8 0-3277,7 0 0,-5-2 0,2 0 2900,6 1 1,1 0-1,-2 1 377,10 4 0,-2 2 0,0 0 0,4-2 544,-2-6 1,3-1 0,-2 2-545,-9 3 0,-2 3 0,0-2 0,5-3 0,1-1 0,1 0 0,-2 1 0,1 1 0,5 1 0,-1 2 0,7 1 0,-6-2 1830,38 3-1830,2 4 0,8-9 0,-4 9 0,5-4 0</inkml:trace>
  <inkml:trace contextRef="#ctx0" brushRef="#br0" timeOffset="158895">13218 4799 24575,'-11'-11'0,"-8"15"0,-2 21 0,-1 11 0,8 0 0,8-7 0,1-13 0,4 4 0,1-4 0,16 4 0,16-2 0,3-8 0,1 1 0,-20-10 0,-7 4 0</inkml:trace>
  <inkml:trace contextRef="#ctx0" brushRef="#br0" timeOffset="160347">10627 4769 24575,'21'44'0,"-1"-1"0,-3 4 0,2 1 0,-2-7 0,2 2 0,-1-3 0,2 5 0,-2-2 0,0 5 0,-8-19 0,-20-43 0,-12-48 0,2 22 0,0-4-616,8-5 0,1 0 616,-1 12 0,2 0 0,8-8 0,1-1 0,-5 10 0,1 1 0,5-26 0,5 28 0,13 27 0,11 21 0,7 17 616,-22 3 0,-4 6-616,4 23 0,-14 2 0,-5-33 0,4-18 0,-13-3 0,-1 7 0,-2-10 0,3 4 0,9-13 0</inkml:trace>
  <inkml:trace contextRef="#ctx0" brushRef="#br0" timeOffset="160679">10980 4934 8191,'-5'-6'0,"-1"2"5063,0 21-5063,1 1 2818,10 8-2818,1-11 1719,5-19-1719,-1 1 6784,1-11-6784,0 13 0,0-4 0,-5 10 0,3-4 0,-8 4 0,4-5 0</inkml:trace>
  <inkml:trace contextRef="#ctx0" brushRef="#br0" timeOffset="160997">11096 4812 24575,'33'20'0,"-3"-2"0,10 17 0,-21-12 0,-4-19 0,-15-8 0,0-51 0,5 15 0,5-4 0,-3 21 0,2 18 0</inkml:trace>
  <inkml:trace contextRef="#ctx0" brushRef="#br0" timeOffset="161317">11345 4741 24575,'0'22'0,"0"-1"0,4-9 0,2-3 0,9-15 0,2-1 0,-1-5 0,-1 6 0,-4 1 0,-1 10 0,-4-13 0,-1 11 0,-5-13 0</inkml:trace>
  <inkml:trace contextRef="#ctx0" brushRef="#br0" timeOffset="161564">11450 4328 24575,'29'54'0,"-14"-19"0,1 3 0,10 14 0,-1 0 0,-12-17 0,-1-2 0,16 28 0,-27-72 0,4-6 0,-16-37 0,8 29 0,-8-8 0</inkml:trace>
  <inkml:trace contextRef="#ctx0" brushRef="#br0" timeOffset="161763">11569 4232 8191,'12'3'0,"9"24"4814,4 26-4814,-6 2 0,-3-22 0,-3 0 2849,-9 15-2849,8-15 0,0-1 1749,-4 16-1749,11-5 0,-11-27 0,1-10 0</inkml:trace>
  <inkml:trace contextRef="#ctx0" brushRef="#br0" timeOffset="162247">11817 4510 24575,'5'-16'0,"1"-1"0,-1-5 0,0 5 0,-5 16 0,-8 15 0,6 17 0,-7 7 0,9-3 0,14-9 0,-1-5 0,18-23 0,-5-14 0,1-15 0,-5-8 0,-11-8 0,-1 5 0,-1-4 0,-7-8 0,-1 1 0,5 6 0,-1 3 0,-7 1 0,-1 18 0,2 42 0,-2 18 0,1 10 0,12 13 0,3 2-574,-4-3 1,2-3 573,5-7 0,4-9 0,6-17 0,-10-15 0,-1-6 0,-4 0 0,-5 0 0,-1 0 0</inkml:trace>
  <inkml:trace contextRef="#ctx0" brushRef="#br0" timeOffset="162680">10953 5667 24575,'36'-24'0,"-1"0"0,3-1 0,4-2 0,1-2 0,8-5 0,1-1 0,3-3-1594,-3 2 1,2-1 0,1-2 0,-2 1 1593,-1 0 0,-1 0 0,-2 0 0,-1 2-688,4-4 1,-2 2-1,-4 2 688,8-7 0,-9 6 0,-4 5 1710,-3 7-1710,-45 36 0,-18 8 0,-4 7 0,-6-3 0</inkml:trace>
  <inkml:trace contextRef="#ctx0" brushRef="#br0" timeOffset="162929">11165 5769 24575,'49'-31'0,"-1"-3"0,-9 10 0,9-3 0,1-1-1206,-1 1 1,0 0 0,1-2 1205,5-6 0,1-1 0,-1 2 0,-9 7 0,0 3 0,-4 0 0,6-9 0,-6 2 1128,7-5-1128,-24 11 148,-2-3 0,-20 21 0,2-2 0</inkml:trace>
  <inkml:trace contextRef="#ctx0" brushRef="#br0" timeOffset="193745">23219 10341 24575,'0'0'0</inkml:trace>
  <inkml:trace contextRef="#ctx0" brushRef="#br0" timeOffset="-212482.73">28925 9683 10670,'0'-11'0,"14"-1"5029,14 6-5029,25-11 0,13 14 346,-22-3 1,6-3-1,2 1-346,8 2 0,2 2 0,4-2-526,-12 1 1,2-1 0,3 0 0,-1 0 0,-2 1 525,6 0 0,-1 1 0,-1 1 0,3-1 0,-3-1 0,1-1 0,2 0 0,-2 0 0,-3 2 453,-1 2 1,-2 2 0,-2 0 0,2-1-454,5-2 0,1-1 0,-1 0 0,-4 2-301,1 1 0,-4 1 1,-5 1 300,-2-1 0,-6 0 883,5 0-883,-55 0 1252,-10 0 0,-4 0 0,-1 0 0</inkml:trace>
  <inkml:trace contextRef="#ctx0" brushRef="#br0" timeOffset="-211665.73">25784 10291 8191,'11'0'0,"38"0"1145,-8-3 1,8-1 0,4-2-1146,2 1 0,4-1 0,3-1 0,1 2 0,-10 1 0,1 1 0,1 0 0,1 0 0,0-2-255,5-4 0,2-1 0,0-1 0,0 0 0,-1 3 255,-8 2 0,0 3 0,-1 0 0,1-1 0,2-1 0,-2-3 0,2-1 0,1-1 0,0 0 0,-1 2 0,-1 0 236,6 3 1,-1 1 0,-1 1 0,-1 0 0,0-1-237,-1 0 0,1-1 0,-1 0 0,-3 2 0,-5 0 0,8 2 0,-5 2 0,-8-1 3686,16-5-3686,-60 4 0,-2-4 0,-7 5 0</inkml:trace>
  <inkml:trace contextRef="#ctx0" brushRef="#br0" timeOffset="-200881.73">12561 7431 8191,'0'-15'0,"0"-2"5063,0-3-5063,0 4 2818,0 19-2818,5 1 1719,-4 15-1719,10-4 6784,-10 11-6784,14 29 0,-5 8 0,2-16 0,2 1 0,0-13 0,-1 0-262,-4 3 1,1 0 261,14 18 0,-14-10 0,-1 4 0,6-1 0,-1 1 0,-4 3 0,0-1 0,6-6 0,-2-4 0,-10 14 0,7-16 0,3 1 0,-5 2 0,-1 1 0,3 11 0,1 2 0,5-1 0,-1 0-1074,-3 8 0,-2 0 1074,-2-15 0,0 0-124,2 13 0,-1 0 124,-5-18 0,1-1 0,4 7 0,2 2 0,0-3 0,2-1 0,0-9 0,0 0 230,-1 7 0,3 0-230,7-6 0,1 1 0,-10 13 0,0 2 0,9-2 0,2 1-611,-11-12 1,-1 0 0,0-1 610,2 3 0,1-1 878,7 9 0,1-1-878,-7-10 0,0 1 0,0-1 0,1 2 0,-1-2-465,2 5 1,-1-1 464,3 11 0,0-2 0,-9-22 0,-1 0 0,6 18 0,2 4 0,-1 1 0,2 3 0,-4-11 0,0 1 0,1 1 0,-1 0 0,0-1 0,1-1 0,5 14 0,0-1 0,-9-12 0,-1 2 0,1-2 0,4 13 0,2 0 0,-2-8 0,1 3 0,-2-2 0,-4-7 0,-2-2 0,3 2 0,4 4 0,2 0 0,-2-1 0,0 10 0,-1 1 0,-2-13 0,1 2 0,-1 0 0,-2-2 0,0 0 0,0 1 0,2 5 0,0 0 0,0 2 0,1 6 0,0 1 0,1-2 0,-1-9 0,-1-3 0,2 1 0,1 2 0,1 2 0,1-3 0,-2-6 0,0-1 0,1 1 0,4 6 0,0 0 0,1-1 0,-3-8 0,0 0 0,1-2 0,7 20 0,0-5 0,-6-18 0,-3-3 0,3 13 0,-2-13 0,0 1 0,7 13 962,-8-17 1,-2-1-963,3 4 0,-10-8 208,-5-11-208,-5-1 332,-20-24 1,15 10-1,-15-16 1</inkml:trace>
  <inkml:trace contextRef="#ctx0" brushRef="#br0" timeOffset="-198885.73">16279 5796 8191,'-5'-11'0,"-1"1"5063,0 24-5063,1-5 2818,-1 24-2818,4 10 859,-6-7 1,0 5-860,6 6 0,2 2 0,-6 3 0,2 0 3173,7-12 1,2-3-3174,-3 26 0,15-25 0,-10-4 0,-2 3 0,5-2 0,0 1 0,-3 11 0,-2 1 0,-1-10 0,0-1 0,2 4 0,-2 0 0,-3-6 0,1-1 218,2 5 1,2-1-219,0 20 0,1 8 0,7-13 0,-6-15 0,0 0 0,6 23 0,3-12 0,-10-3 0,8-16 0,2 28 0,-4-27 0,1 1 0,-1 7 0,1 2 0,2 0 0,0 0 0,-2 0 0,-1-2 0,6 24 0,-5-23 0,1-2 0,-1-6 0,0 0 0,3 9 0,1 1 0,-4-10 0,-1-1 0,11 27 0,-22-20 0,21 12 0,-6-13 0,1 4 0,7-4 0,-9 0 0,26 14 0,-17-14 0,-2-8 0,-1 2 0,-6 2 0,-2 1 0,6 6 0,-1 1 0,-2 1 0,0-1-236,-1-8 1,-3-1 235,0 24 0,2-19 0,2 1 0,-3 2 0,2 1 0,5 5 0,1 0 0,1 3 0,-3-2 0,-10-14 0,-1-2 0,4 6 0,-1-3 0,-10 7 0,6-7 0,3 3 0,2 1 0,1 1 0,0 6 0,1 1 0,4-7 0,-1-2-242,-9-3 0,-1-2 242,16 16 459,-6 12-459,-2-26 0,2 1 0,-1 2 0,-1 1 0,-1-1 0,-3-2 0,5 18 0,-2-16 0,-13-21 0,4-1 0,-2-4 0,-2 9 124,2-21 0,-4 13 0,0-21 0</inkml:trace>
  <inkml:trace contextRef="#ctx0" brushRef="#br0" timeOffset="-174918.73">16765 15053 24575,'15'0'0,"1"0"0,13 0 0,2 0 0,32-18 0,-25 7 0,1-3 0,5-5 0,0-2 0,-9 5 0,-3 2 0,9-5 0,-30 8 0,-2 10 0,-26-4 0,-10 27 0,2-17 0,-2 17 0</inkml:trace>
  <inkml:trace contextRef="#ctx0" brushRef="#br0" timeOffset="-174649.73">16765 15331 24575,'26'-6'0,"31"-25"0,-5 4 0,4-2-1732,-7 1 0,1-1 1732,10-1 0,-4 4 0,-8 8 1084,-16 3-1084,-31 20 568,-3-4-568,-18 6 0,13-2 0,-2-5 0</inkml:trace>
  <inkml:trace contextRef="#ctx0" brushRef="#br0" timeOffset="-173601.73">19160 14238 24575,'33'-18'0,"-1"1"0,2-2 0,0 1 0,4 3 0,0 0 0,-6-1 0,-4 0 0,6 5 0,-43 8 0,-2 5 0,-14 8 0</inkml:trace>
  <inkml:trace contextRef="#ctx0" brushRef="#br0" timeOffset="-173417.73">19137 14308 24575,'-6'11'0,"16"-5"0,36-16 0,15-11 0,-26 7 0,1-1 0,-1 0 0,-4 2 0,0-4 0,-5 2 0,-50-1 0,17 9 0,-18-3 0</inkml:trace>
  <inkml:trace contextRef="#ctx0" brushRef="#br0" timeOffset="-142068.73">17837 11335 24575,'35'-21'0,"19"-3"0,-11-2 0,3-3 0,3 3 0,-2 2 0,-8 3 0,-4 0 0,11-8 0,-50 30 0,-40 26 0,-3 4 0,3 2 0,24-18 0</inkml:trace>
  <inkml:trace contextRef="#ctx0" brushRef="#br0" timeOffset="-141911.73">17929 11446 24575,'26'0'0,"-1"0"0,0-13 0,24-14 0,-7-6 0,-13 14 0,0 2 0,5-6 0,-10 8 0,-14 8 0,-5 2 0</inkml:trace>
  <inkml:trace contextRef="#ctx0" brushRef="#br0" timeOffset="-141035.73">17358 13847 8191,'6'-5'0,"18"-11"5063,-6-5-5063,25-12 0,-6 1 0,8-1 0,-3 5 2818,-9 11-2818,-9 4 0,-13 12 0,-7-4 0</inkml:trace>
  <inkml:trace contextRef="#ctx0" brushRef="#br0" timeOffset="-140902.73">17528 13910 24575,'11'0'0,"8"-13"0,21-18 0,-6-1 0,-6 7 0,-3 1 0,-8 7 0,1 0 0</inkml:trace>
  <inkml:trace contextRef="#ctx0" brushRef="#br0" timeOffset="-56329.73">13912 10379 24575,'-1'25'0,"-4"12"0,-4 18 0,-7 5 0,-1-7 0,0-9 0,0-11 0,4-8 0,1-5 0,5-5 0,1-6 0,2-4 0,1-3 0,0-4 0,1-3 0,1-5 0,1-3 0,0-2 0,0 0 0,0 1 0,0-1 0,0 1 0,0 0 0,-1 3 0,-2 4 0,-1 3 0,-1 2 0,1 2 0,0 1 0,2 4 0,2 4 0,0 2 0,0 2 0,0 0 0,0 0 0,0-2 0,1-2 0,2-2 0,0-2 0,1 0 0,0-1 0,1 0 0,1 1 0,0 1 0,0 1 0,0-1 0,-1-1 0,1-3 0,0-1 0,1-1 0,3 0 0,-1 0 0,0 0 0,-2 0 0,-2-2 0,0 1 0,-3-2 0,0 0 0,0 1 0,0-1 0,0 0 0,0 0 0,0 3 0,-1-2 0</inkml:trace>
  <inkml:trace contextRef="#ctx0" brushRef="#br0" timeOffset="-52960.73">15655 7628 24575,'17'-2'0,"21"-8"0,21-10 0,-23 6 0,2-1 0,0-3 0,0 0 0,-4 2 0,-1-1 0,22-11 0,-14 7 0,-14 8 0,-11 4 0,-5 3 0,-3-1 0,-2 1 0,0 0 0,-3 1 0,0 1 0,-3 1 0,-1 1 0,-4 1 0,-3-1 0,-2-2 0,-1-1 0,1-1 0,2 1 0,1 0 0,2-1 0,0 1 0,2 1 0,1 0 0,4 3 0,4 0 0,3 1 0,5 0 0,0 1 0,1 3 0,-1 2 0,-1 1 0,-1 2 0,-4 0 0,-2 0 0,-3 0 0,-1 1 0,-1-1 0,-1 1 0,0 0 0,0 0 0,-3 1 0,-1 0 0,-3 1 0,-1-1 0,2-3 0,0-1 0,0-1 0,2-2 0,0 1 0,-9 12 0,9-10 0,-7 7 0</inkml:trace>
  <inkml:trace contextRef="#ctx0" brushRef="#br0" timeOffset="-41166.73">3119 7853 24575,'5'6'0,"1"-6"0,0-6 0,4-5 0,-9 5 0,3 1 0</inkml:trace>
  <inkml:trace contextRef="#ctx0" brushRef="#br0" timeOffset="-40931.73">3599 7755 8191,'0'-6'0,"0"1"0</inkml:trace>
  <inkml:trace contextRef="#ctx0" brushRef="#br0" timeOffset="-40729.73">3420 8128 24575,'-6'16'0,"-3"-5"0,7-2 0,-20 1 0,18-3 0,-13 1 0</inkml:trace>
  <inkml:trace contextRef="#ctx0" brushRef="#br0" timeOffset="-40563.73">3140 8345 24575,'0'11'0,"5"0"0,1-5 0,5-1 0,-5-5 0,-2 0 0</inkml:trace>
  <inkml:trace contextRef="#ctx0" brushRef="#br0" timeOffset="-40382.73">3370 8416 8191,'15'0'0,"2"0"5063,0 0-5063,-6-5 2818,-2 4-2818,-8-9 0,4 9 0,-5-4 0</inkml:trace>
  <inkml:trace contextRef="#ctx0" brushRef="#br0" timeOffset="-40248.73">3498 8383 24575,'0'-11'0,"0"5"0,0 2 0</inkml:trace>
  <inkml:trace contextRef="#ctx0" brushRef="#br0" timeOffset="-40064.73">3487 7983 8191,'-13'-39'0,"5"13"5063,-6-2-5063,9 12 2818,-1-10-2818,0 9 0,-1 2 0,2 10 0</inkml:trace>
  <inkml:trace contextRef="#ctx0" brushRef="#br0" timeOffset="-39899.73">3542 7871 24575,'4'11'0,"6"12"0,-3-14 0,2 8 0</inkml:trace>
  <inkml:trace contextRef="#ctx0" brushRef="#br0" timeOffset="-39782.73">3668 8113 24575,'16'29'0,"-1"-7"0,-5 2 0,0-9 0,-8-9 0,2-1 0</inkml:trace>
  <inkml:trace contextRef="#ctx0" brushRef="#br0" timeOffset="-39632.73">3725 8335 24575,'20'0'0,"2"0"0,-4 0 0,-4 0 0</inkml:trace>
  <inkml:trace contextRef="#ctx0" brushRef="#br0" timeOffset="-39530.73">3893 8335 24575,'-7'12'0,"1"-3"0</inkml:trace>
  <inkml:trace contextRef="#ctx0" brushRef="#br1" timeOffset="-34816.73">3613 7575 24575,'0'0'0</inkml:trace>
  <inkml:trace contextRef="#ctx0" brushRef="#br1" timeOffset="-34649.73">3666 7729 24575,'11'6'0,"0"-2"0,-5-4 0,-1 0 0</inkml:trace>
  <inkml:trace contextRef="#ctx0" brushRef="#br1" timeOffset="-34513.73">3762 7742 24575,'11'-5'0,"-1"4"0,-10-4 0</inkml:trace>
  <inkml:trace contextRef="#ctx0" brushRef="#br1" timeOffset="-34380.73">3859 7731 24575,'0'-6'0,"0"1"0</inkml:trace>
  <inkml:trace contextRef="#ctx0" brushRef="#br1" timeOffset="-34232.73">3834 7604 8191,'-12'-11'0,"4"-3"0,3 13 0,5-4 0</inkml:trace>
  <inkml:trace contextRef="#ctx0" brushRef="#br1" timeOffset="-34080.73">3900 7482 8191,'0'-10'0,"4"-1"1265,7 0 1,-4 5 0,2 1 0</inkml:trace>
  <inkml:trace contextRef="#ctx0" brushRef="#br1" timeOffset="-33946.73">4034 7414 24575,'15'0'0,"2"0"0,-6 0 0,-2 0 0</inkml:trace>
  <inkml:trace contextRef="#ctx0" brushRef="#br1" timeOffset="-33795.73">4056 7619 24575,'0'15'0,"5"-3"0,-4 3 0,4-9 0,-5-1 0</inkml:trace>
  <inkml:trace contextRef="#ctx0" brushRef="#br1" timeOffset="-33631.73">4017 7804 24575,'-6'11'0,"2"-5"0,4-2 0</inkml:trace>
  <inkml:trace contextRef="#ctx0" brushRef="#br1" timeOffset="-33497.73">3952 7867 8191,'-6'5'0,"1"-4"0,5 4 0</inkml:trace>
  <inkml:trace contextRef="#ctx0" brushRef="#br1" timeOffset="-33381.73">3973 7943 24575,'33'5'0,"-6"0"0</inkml:trace>
  <inkml:trace contextRef="#ctx0" brushRef="#br1" timeOffset="-33248.73">4216 7874 24575,'0'0'0</inkml:trace>
  <inkml:trace contextRef="#ctx0" brushRef="#br1" timeOffset="-33131.73">4311 7839 24575,'0'-6'0,"0"1"0</inkml:trace>
  <inkml:trace contextRef="#ctx0" brushRef="#br1" timeOffset="-23630.73">3382 7364 24575,'0'4'0,"1"0"0,0 0 0,1 0 0,2 1 0,0 0 0,1 0 0,-2 1 0,1 0 0,0 0 0,1 0 0,2 2 0,0 0 0,1 1 0,-2 0 0,1-1 0,-2-2 0,0 0 0,-1 0 0,-1 0 0,3 0 0,1 0 0,0 2 0,2 0 0,-2-1 0,-2 0 0,-1-2 0,-1-1 0,1-1 0,1 2 0,-1 1 0,1 2 0,1 0 0,0 0 0,1 1 0,1 0 0,-1-1 0,0 1 0,0-1 0,-1 0 0,1 1 0,1-1 0,-3 0 0,0-1 0,-1 0 0,-1-1 0,1 1 0,1-1 0,0 1 0,-1-1 0,2 1 0,0-1 0,5 4 0,-1-2 0,-1 2 0,-2-5 0,-3 0 0,2-1 0,1 3 0,1 3 0,3 0 0,0 3 0,2 0 0,0 0 0,0-1 0,-1 1 0,1 2 0,4 4 0,1 2 0,2 4 0,-1-2 0,-4-3 0,0-2 0,-2-2 0,2 3 0,2 2 0,3 4 0,2 1 0,0-2 0,10 9 0,-10-10 0,7 5 0,-11-10 0,0-1 0,1 1 0,1 1 0,3 3 0,-1 3 0,1 0 0,1 2 0,-3 1 0,1 0 0,-1 2 0,0 2 0,0-1 0,0 1 0,-3-3 0,-2-4 0,-4-6 0,-5-6 0,-1-5 0,-4-4 0,1-2 0</inkml:trace>
  <inkml:trace contextRef="#ctx0" brushRef="#br0" timeOffset="-16281.73">3326 7517 24575,'1'6'0,"0"-1"0,1-1 0,0 0 0,0 0 0,0 0 0,1 0 0,1 1 0,0 1 0,0-2 0,-2 0 0,-1-1 0,0-1 0,0 1 0,1 1 0,1 2 0,0 0 0,2 0 0,0 0 0,1 0 0,0 1 0,1-1 0,0 1 0,-1 0 0,0 0 0,-2-1 0,0-1 0,0 1 0,0 1 0,1 1 0,3 0 0,-1 2 0,0-1 0,-1 0 0,0-1 0,1 0 0,-1 0 0,1 0 0,-1 1 0,0 0 0,0 0 0,-1-2 0,-1 0 0,0-2 0,0 0 0,2 0 0,-1 2 0,0 0 0,-1-1 0,1-1 0,0-1 0,2 1 0,0 1 0,1 1 0,0 0 0,0 0 0,0-1 0,1 2 0,0-1 0,1 3 0,1 1 0,1 1 0,1 2 0,0 3 0,0 1 0,1 1 0,-1-3 0,-2-1 0,-1-4 0,-3-1 0,-1 0 0,1-1 0,0 2 0,2 2 0,1 0 0,0 0 0,-1 0 0,0-1 0,-2 1 0,0 0 0,1 0 0,2 0 0,1 4 0,1 0 0,0 1 0,-2 0 0,0-4 0,1 1 0,-1-2 0,-2-1 0,-2-2 0,-3-4 0,-2-2 0,1-2 0,0 3 0,1 0 0,4 3 0,1 4 0,2 1 0,1 1 0,-1 0 0,0 1 0,1 1 0,1 5 0,2 1 0,0-1 0,-1-3 0,0-4 0,0-1 0,0 0 0,0-2 0,1 1 0,1-1 0,0-1 0,-1 1 0,-1-1 0,0-1 0,-2-1 0,-1-1 0,-2-1 0,-2 0 0,2 1 0,2 2 0,1 3 0,1 3 0,-1 1 0,1 2 0,1 0 0,0-1 0,-1 1 0,-1 2 0,1 1 0,0 0 0,-1-2 0,-3-6 0,-4-6 0,-1-2 0</inkml:trace>
  <inkml:trace contextRef="#ctx0" brushRef="#br2" timeOffset="1987.27">9386 7485 8191,'-22'-5'0,"1"4"5063,15-4-5063,-5 5 2818,5 14-2818,-5 15 0,9 17 0,-4 19 0,6-7 0,0-3 0,0-8 1719,9-11-1719,3-6 6784,18-12-6784,-7-9 0,31-9 0,-14-18 0,-4 3 0,0-3 0,-12-5 0,-3-6 0,-1-12 0,-4-2 0,-2-21-464,-13 24 1,-2 0 463,1-24 0,-15 29 0,-5 2 0,-7-15 0,-21 6 0,10 34 0,8 2 0,-2 18 0,-2 6 0,0-1 0,0 3 463,0 7 1,1 2-464,-15 14 0,34-23 0,10-10 0</inkml:trace>
  <inkml:trace contextRef="#ctx0" brushRef="#br2" timeOffset="7599.27">9314 8274 24575,'5'-14'0,"33"-29"0,4 3 0,6-2-2057,-2 3 0,0 0 2057,7-3 0,-2 5 0,-20 18 0,-4 3 1270,7-6-1270,-11 12 672,-18 10-672,-40 41 0,2 9 0,-12-2 0,21-13 0</inkml:trace>
  <inkml:trace contextRef="#ctx0" brushRef="#br2" timeOffset="7817.27">9317 8457 24575,'32'-21'0,"-1"0"0,4-4 0,4-4 0,1-2 0,0 0 0,2-2 0,0-1 0,0 1-487,10-7 0,-1 1 1,1 2 486,0 3 0,-1 3 0,-7 4 474,7-5-474,-30 28 60,-37 15 1,0 5-1,3-3 1</inkml:trace>
  <inkml:trace contextRef="#ctx0" brushRef="#br2" timeOffset="9749.27">16624 4419 8191,'-40'0'0,"8"0"5063,16 0-5063,6 0 2818,4 5-2818,1 23 1719,5 33-1719,6-24 0,3 2 0,-3-1 0,2-4 0,15 7 6784,-7-23-6784,-1-16 0,6-4 0,20-32 0,-11-22 0,-9 26 0,-3 0 0,-6-34 0,-12 26 0,-17 1 0,-22 11 0,-17 9 0,3 17 0,2 14 0,23 4 0,8 6 0,12 14 0,2-4 0,6-4 0,0-11 0</inkml:trace>
  <inkml:trace contextRef="#ctx0" brushRef="#br2" timeOffset="9970.27">16571 5035 24575,'28'-29'0,"3"-8"0,5-4 0,11-3 0,3 0 0,-3-3 0,-1 1 0,-4 8 0,-6 8 0,-11 14 0,-25 11 0</inkml:trace>
  <inkml:trace contextRef="#ctx0" brushRef="#br2" timeOffset="10151.27">16692 5099 24575,'15'-6'0,"37"-26"0,-16 5 0,2-3 0,8-6 0,-1-2 0,-8 7 0,-6 1 0,-6-11 0,-23 29 0,-11 6 0</inkml:trace>
  <inkml:trace contextRef="#ctx0" brushRef="#br2" timeOffset="11005.27">11945 6425 8191,'-9'-6'0,"7"-8"5063,-12 7-5063,8-3 2818,-5 22-2818,-5 50 0,12-16 0,1 4 0,-3 0 0,2-1 859,6-6 1,2-5-860,-3-6 6784,32-16-6784,-1-10 0,5-23 0,2-14 0,-8-2 0,-1-7 0,-3-1 0,6-15 0,-10-2 0,-14 11 0,-7-1 0,-12 9 0,-23 13 0,-12 12 0,-13 7 0,-3 11-795,6 9 0,3 8 795,8 5 0,6 5 0,12-2 0,3 3 0,1 3 0,3 0 0,1 16 0,3-10 0,15-24 0</inkml:trace>
  <inkml:trace contextRef="#ctx0" brushRef="#br2" timeOffset="20416.27">12948 9166 24575,'9'-12'0,"12"-16"0,6 4 0,14-16 0,-3 3 0,-7 8 0,3-2 0,6-5 0,4-1-1131,-8 9 1,1 0-1,1 2 1131,17-10 0,0 3 0,-1 4 0,0 4 0,-11 8 0,-2 2 0,0-1 0,-1 1 395,-3 2 1,0 1-396,8-3 0,0 1 0,-5 3 0,0-1 0,3-1 0,-2 0 0,9 3 0,-13-5 0,-17 14 2601,1-10-2601,0 9 0,-18-8 0,-14-5 0,-20 6 0,9-4 0,5 13 0</inkml:trace>
  <inkml:trace contextRef="#ctx0" brushRef="#br2" timeOffset="20699.27">13956 8371 8191,'12'-12'0,"17"7"0,8 4 2230,8 4 0,3 3-2230,16 1 0,-2 4 0,-21 3 0,-4 2 0,14 6 2889,-40-5-2889,-11-6 1792,-20 17-1792,-15 7 0,-9 6 0,5-13 6557,12-6-6557,11-20 171,4 7 1,6-9-1,1 0 1</inkml:trace>
  <inkml:trace contextRef="#ctx0" brushRef="#br2" timeOffset="21749.27">15584 7189 8191,'-5'-11'0,"-1"-3"5063,-5 12-5063,0-2 2818,-12 4-2818,9 0 1719,-19 20-1719,6-2 0,-2 5 0,-7 11 0,-2 3 0,6-7 0,-3 2 0,1 0 0,0 3 0,0 1 0,1 1 0,-1 6 0,1 1 0,3 0 0,-8 9 0,4 0 0,0-2 0,6-2 6784,1 8-6784,8-16 0,12-15 0,-3-11 0,3-24 0,1-4 0,-5-8 0,9 6 0,-2 4 0,4 19 0,0 0 0,0 22 0,0-13 0,12 11 0,13-20 0,-2 5 0,18-26 0,-27 0 0,9-12 0,-22 8 0,3 7 0,-9 5 0</inkml:trace>
  <inkml:trace contextRef="#ctx0" brushRef="#br2" timeOffset="22266.27">11519 7527 8191,'-20'59'0,"0"-1"0,-6-4 0,20-18 0,1 1 0</inkml:trace>
  <inkml:trace contextRef="#ctx0" brushRef="#br2" timeOffset="24032.27">12072 7004 24575,'4'6'0,"10"12"0,7-3 0,6 15 0,3 13 0,-7-6 0,-5 0 0,0 6 0,-2 3 0,-2 3 0,4 8 0,-2 2 0,-5 5 0,-3-1 0,-2-9 0,-2-4 0,-4-7 0,0-1 0,0 7 0,0 0 0,0-2 0,0 1 0,-5 8 0,0 2 0,1-13 0,0 2 0,-2-4-561,-7 4 0,-1-3 561,2 6 0,-1-3 0,-14 9 0,11-17 0,-1 3 0,-4-2 0,-3 2 0,-4 13 0,-1 0-688,3-13 1,0-2 687,0 2 0,3-3 0,-5 17-93,5-17 1,-2 3 92,2 0 0,-1 3 0,-9 10 0,-1 2 516,4-7 0,2-3-516,4-9 0,2-3 0,-11 8 0,15-19 1439,7-12-1439,2-2 211,3-10-211,-6-15 0,5-3 0,-4-8 0,10 9 0,-4-3 0,10 8 0,1 2 0,5 10 0,-5 6 0,-1 9 0,-5 10 0,6 7 0,-5-4 0,19-4 0,-3-18 0,26-27 0,-1-19 0,-12 6 0,-9 0 0</inkml:trace>
  <inkml:trace contextRef="#ctx0" brushRef="#br2" timeOffset="90564.27">13081 7845 24575,'0'0'0</inkml:trace>
  <inkml:trace contextRef="#ctx0" brushRef="#br2" timeOffset="106230.27">22387 8487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17:42.8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9096 5779 24575,'19'18'0,"12"15"0,8 16 0,-15-20 0,0 2 0,1 2 0,0 0 0,-3-1 0,0 0 0,-1 0 0,-1 0 0,-2-1 0,-2 1 0,0 0 0,-2 0 0,-2 0 0,0 1 0,-1 0 0,-1 0 0,-1 1 0,0 0 0,0 1 0,0 1 0,-1-1 0,1 0 0,-1 0 0,-1 0 0,0-1 0,-1-1 0,5 30 0,-4-6 0,-3-9 0,-2-9 0,-2-5 0,0-1 0,0 2 0,0-2 0,0-1 0,-2-3 0,-2-4 0,-3-4 0,-1-3 0,0-1 0,2-5 0,0-3 0,1-5 0,0-3 0,0-1 0,0-2 0,0-3 0,-2-5 0,-1-5 0,-2-2 0,-3-4 0,-2-2 0,-1 1 0,3 3 0,4 6 0,3 3 0,3 3 0,1 3 0,2 1 0,0 0 0,0 2 0,0 6 0,0 3 0,1 4 0,3 1 0,3-1 0,1-2 0,-1-1 0,2 1 0,5 3 0,4 5 0,6 3 0,0 0 0,-3-3 0,-5-4 0,-5-6 0,-4-4 0,-1-3 0,-1-1 0,3 0 0,11-6 0,13-11 0,13-14 0,5-10 0,-8 2 0,-11 7 0,-13 11 0,-8 8 0,-5 4 0,-3 5 0,-2 3 0</inkml:trace>
  <inkml:trace contextRef="#ctx0" brushRef="#br0" timeOffset="4415">11051 15562 24575,'0'59'0,"-6"-12"0,5-10 0,-6-7 0,7 33 0,0-25 0,0 2 0,0 7 0,0 2 0,0-6 0,0-1-250,0-5 0,0-1 250,0 20 0,0-14 0,0 4 0,0 5 0,0 3 0,0-7 0,0 3 0,0 0-1239,0 1 1,0-1 0,0-1 1238,0 9 0,0-2 0,0-5 0,0-5 0,10 10 0,-8-17 0,-1 2 203,4-5 1,0 0-204,-2 6 0,0 0 0,-2 15 0,5-17 0,-1-16 3808,-4-9-3808,4-4 0,-5 0 0,0 4 0,0 1 0,0 0 0,0-1 0,-5-9 0,4-1 0,-4-5 0</inkml:trace>
  <inkml:trace contextRef="#ctx0" brushRef="#br0" timeOffset="4736">10968 17391 24575,'5'21'0,"1"1"0,5-5 0,4-1 0,1-9 0,12-1 0,7-25 0,7-8 0,-10-6 0,-11-1 0,-6 17 0,-13 1 0,7 4 0,-9 6 0,0 1 0</inkml:trace>
  <inkml:trace contextRef="#ctx0" brushRef="#br0" timeOffset="6499">10983 18036 8191,'-6'-5'0,"1"-1"5063,5-19-5063,12 3 2818,9-13-2818,10 15 1719,2-8-1719,-7 20 6784,-2-5-6784,-3 13 0,-3 19 0,-7 19 0,-5 6 0,-6 3 0,0-11 0,0-4 0,-19 11 0,0-8 0,-12-4 0,5-13 0,6-10 0,-3 7 0,2-13 0,3 7 0,7-14 0,6-1 0,14-5 0,20 5 0,24 25 0,7-3 0,-29 1 0,-2 0 0,17 4 0,5 2 0,-8-11 0,5 0 0,-13-29 0,-13 8 0,-8-14 0,-4 12 0,-9 1 0,4 4 0,-5 1 0</inkml:trace>
  <inkml:trace contextRef="#ctx0" brushRef="#br0" timeOffset="8566">7665 15119 8191,'-16'0'0,"1"0"5063,4 0-5063,0 0 2818,0 0-2818,5 5 1719,-4-4-1719,18 4 6784,-1-5-6784,14 0 0,8 0 0,9 0 0,3-5 0,7 0 0,3 4 0,4 0-738,-6-6 1,1-1 0,-1 2 737,5 4 0,-2 1 0,-1-4 0,-5-1 0,2-2 0,15 5 0,-4-14 0,-18 15 0,3 2 0,6-4 0,2 0 0,-7-1 0,0 1 0,1 4 0,-1-2 0,-4-7 0,0 1 0,1 6 0,1 2 0,9-4 0,0-1 633,-8 0 1,-1 0-634,-1 4 0,-3 0 0,17-9 0,8 10 0,1-11-107,-20 9 0,1 1 107,1-4 0,1-1 0,8 1 0,0 0 0,-13 4 0,1 0 0,9-4 0,-1 0 0,-8 5 0,-1 0 0,5-4 0,1-1 0,5 4 0,0 0 0,-13-3 0,-2 0 0,-1 3 0,-1 2 0,20-1 0,-22 0 935,-4 0-935,-5 0 224,-9 0-224,-2 0 0,-4 0 0,5 0 0,-5 0 0,9 0 0,-8 0 0,-11 0 0,-8 0 0,-5 0 0,3 0 0</inkml:trace>
  <inkml:trace contextRef="#ctx0" brushRef="#br0" timeOffset="9648">6462 14851 24575,'17'-15'0,"9"2"0,3 2 0,-3 5 0,2 19 0,-20 16 0,1 7 0,-5 5 0,-14-4 0,-3 1-313,5 9 0,0-3 313,-18 14 0,3-11 0,15-21 0,-1-7 0,10-14 0,34-26 0,22-10 313,-28 12 0,0-1-313,25-13 0,-25 20 0,-22 3 0,2 9 0,-9-4 0</inkml:trace>
  <inkml:trace contextRef="#ctx0" brushRef="#br0" timeOffset="10999">10306 11133 8191,'4'6'0,"-2"4"1265,2-4 1,-4 0 0,0-2 0</inkml:trace>
  <inkml:trace contextRef="#ctx0" brushRef="#br0" timeOffset="11149">10303 11280 24575,'0'36'0,"0"0"0,0-2 0,0 1 0,0 3 0,0-16 0,0-5 0</inkml:trace>
  <inkml:trace contextRef="#ctx0" brushRef="#br0" timeOffset="11299">10297 11788 24575,'0'40'0,"0"-5"0,0 5 0,0-12 0,0 1 0,0-8 0,0 7 0,0-14 0,0 3 0</inkml:trace>
  <inkml:trace contextRef="#ctx0" brushRef="#br0" timeOffset="11415">10283 12162 8191,'0'29'0,"0"2"5063,0 25-5063,0 5 0,0-19 0,0-8 0</inkml:trace>
  <inkml:trace contextRef="#ctx0" brushRef="#br0" timeOffset="11700">10302 13403 8191,'-8'55'0,"6"5"2139,-3-22 1,1 0-2140,4-4 0,0-1 0,0 32 0,0-9 2909,-8 9-2909,6-27 0,1 0 0,-3-3 0,0-1 0,4 14 0,0-23 0</inkml:trace>
  <inkml:trace contextRef="#ctx0" brushRef="#br0" timeOffset="13749">9829 17909 24575,'0'16'0,"9"12"0,-7-10 0,7 19 0,-1 11 0,-6-12 0,13 26 0,-14-37 0,5 8 0,-6-17 0,5-10 0,-4-1 0,4-5 0</inkml:trace>
  <inkml:trace contextRef="#ctx0" brushRef="#br0" timeOffset="13968">10055 18120 24575,'5'-6'0,"-4"1"0,4 5 0</inkml:trace>
  <inkml:trace contextRef="#ctx0" brushRef="#br0" timeOffset="14415">10281 17945 24575,'-17'-6'0,"-3"1"0,8 14 0,1 7 0,11 6 0,6-1 0,4-5 0,6-4 0,0 4 0,0 1 0,-5 4 0,-6-5 0,-14-5 0,-3-6 0,-4-15 0,1-2 0,9-8 0,1-1 0,5-8 0,0 7 0,5-2 0,1 4 0,0-2 0,-1 9 0,-5-1 0</inkml:trace>
  <inkml:trace contextRef="#ctx0" brushRef="#br0" timeOffset="15618">7640 10220 24575,'10'0'0,"5"0"0,2 0 0,-6 0 0,-1 0 0</inkml:trace>
  <inkml:trace contextRef="#ctx0" brushRef="#br0" timeOffset="15768">8279 10220 8191,'10'0'0,"6"0"1265,9-6 1,-11 4 0,5-4 0</inkml:trace>
  <inkml:trace contextRef="#ctx0" brushRef="#br0" timeOffset="15915">9001 10187 8191,'20'0'0,"14"0"0,-13 0 0,5 0 0</inkml:trace>
  <inkml:trace contextRef="#ctx0" brushRef="#br0" timeOffset="16099">9446 10206 24575,'49'0'0,"-8"0"0,24-8 0,-14 6 0,8-7 0,-2 9 0,-23-6 0,3 4 0,-16-4 0,-1 6 0,-9 0 0,-1 0 0</inkml:trace>
  <inkml:trace contextRef="#ctx0" brushRef="#br0" timeOffset="17050">6594 9948 24575,'0'-11'0,"0"23"0,-7-3 0,6 45 0,-14-2 0,14-14 0,0 0 0,-7 23 0,8-18 0,9-17 0,-2-15 0,17-4 0,-5-11 0,7-4 0,0-16 0,-9 10 0,1-5 0,-3 30 0,-8 6 0,1 29 0,7 2 0,-9-9 0,0 2 0,11 23 0,-8-28 0,-3-2 0,-5 0 0,6-14 0,-7-14 0,0-1 0</inkml:trace>
  <inkml:trace contextRef="#ctx0" brushRef="#br0" timeOffset="23185">11753 14251 24575,'-12'4'0,"3"-2"0,9 2 0</inkml:trace>
  <inkml:trace contextRef="#ctx0" brushRef="#br0" timeOffset="25771">11498 14289 24575,'6'-6'0,"-1"1"0</inkml:trace>
  <inkml:trace contextRef="#ctx0" brushRef="#br0" timeOffset="27133">11389 14411 24575,'5'-6'0,"1"-4"0,4 9 0,2-13 0,24-9 0,-3 1 0,5-2 0,-1 1 0,2 1-621,10-5 1,0 2 620,-15 9 0,-2 1-76,3-1 0,-1 1 76,3 2 0,-16 6 0,-23 8 0,-13 5 0</inkml:trace>
  <inkml:trace contextRef="#ctx0" brushRef="#br0" timeOffset="27548">11819 14191 8191,'0'15'0,"0"9"5063,15 27-5063,-2 0 0,1-18 0,0 2 2818,8 20-2818,-7-18 0,1-1 859,-2-3 1,-1-1-860,9 27 0,-10-22 6784,-12-21-6784,0-6 0,-44 11 0,-2-12 0,9 5 0,-1 0 0,-6-7 0,16 12 0,31-8 0,29-5 0,5-20 0,4-6 0,-4 9 0,0-2 0,6-12 0,-3-1 0,-2 3 0,-14 8 0,-9 3 0,-18 6 0,6 1 0,-13 5 0</inkml:trace>
  <inkml:trace contextRef="#ctx0" brushRef="#br0" timeOffset="28268">10336 9570 24575,'-6'0'0,"1"0"0</inkml:trace>
  <inkml:trace contextRef="#ctx0" brushRef="#br0" timeOffset="28701">10165 9504 24575,'10'-10'0,"9"-9"0,34-19 0,-4 3 0,0 3 0,2 0 0,-18 13 0,-2 1 0,0-2 0,-1 2 0,2 2 0,-35 17 0,0 5 0,-7 2 0,5-3 0</inkml:trace>
  <inkml:trace contextRef="#ctx0" brushRef="#br0" timeOffset="28916">10461 9340 24575,'11'15'0,"-5"2"0,11 7 0,-13-2 0,21 14 0,-9 1 0,5 0 0,-7-4 0,-10-16 0,-4-1 0,-9-4 0,2-6 0,-3 0 0,5-6 0</inkml:trace>
  <inkml:trace contextRef="#ctx0" brushRef="#br0" timeOffset="29065">10482 9649 24575,'16'0'0,"9"-12"0,15-6 0,-6-4 0,4 0 0,-22 10 0,-6 4 0,-5 3 0</inkml:trace>
  <inkml:trace contextRef="#ctx0" brushRef="#br0" timeOffset="41498">21876 17110 24575,'32'13'0,"0"0"0,7-1 0,3-1 0,14 2 0,3 2 0,0 3 0,-1 1 0,-9-4 0,-5 3 0,-12 2 0,-9 6 0,-18 36 0,-24-1-1125,2-19 1,-3 1 1124,-4-5 0,-4 0 0,-10 9 0,-3-1 252,4-6 0,0 0-252,1-4 0,4-2 0,-4 7 0,43-26 0,-2-10 0,13-5 0</inkml:trace>
  <inkml:trace contextRef="#ctx0" brushRef="#br0" timeOffset="41732">22471 17806 24575,'26'19'0,"28"8"0,-24-12 0,1 0 0,29 7 0,-25-8 0,-4-4 0,-6-8 0,12 6 0,-25-17 0,-3 7 0,-9-7 0</inkml:trace>
  <inkml:trace contextRef="#ctx0" brushRef="#br0" timeOffset="41949">22811 17722 8191,'-6'5'0,"-5"5"5063,9 31-5063,-13 19 0,11-18 0,-2 2 0,-6-4 0,-2-3 1158,4-3 0,-1-3-1158,-6 8 1788,0-14-1788,9-5 1642,-2-17 1,5 5 0,5-13-1</inkml:trace>
  <inkml:trace contextRef="#ctx0" brushRef="#br0" timeOffset="42165">23194 17909 24575,'11'42'0,"0"-1"0,3 23 0,6-20 0,1-3 0,-8-3 0,9-5 0,-20-32 0,2 2 0,-4-8 0</inkml:trace>
  <inkml:trace contextRef="#ctx0" brushRef="#br0" timeOffset="43165">7280 5786 24575,'27'-7'0,"-7"1"0,-16 6 0</inkml:trace>
  <inkml:trace contextRef="#ctx0" brushRef="#br0" timeOffset="43602">7331 5805 24575,'-6'-9'0,"7"-7"0,1-14 0,19-8 0,-7-9 0,3 10 0,3-2 0,-6 5 0,0 1 0,-2-2 0,3 8 0,13 13 0,12 46 0,-16-10 0,1 3 0,5 1 0,4 1 0,15 0 0,1-2 0,-13-8 0,0-1-260,9 4 1,-1-2 259,9-5 0,-24 2 0,-2-14 0,-25 6 0,3-7 0,-15 0 0</inkml:trace>
  <inkml:trace contextRef="#ctx0" brushRef="#br0" timeOffset="44067">6088 5731 24575,'40'37'0,"-13"-14"0,2 3 0,6 13 0,1 1 0,-2-5 0,0-2 0,-5-2 0,-2-2 0,3 1 0,-6-2 0,-18-23 0,-1 0 0</inkml:trace>
  <inkml:trace contextRef="#ctx0" brushRef="#br0" timeOffset="44285">6238 5714 24575,'-6'43'0,"0"0"0,-5 8 0,1-2 0,9-13 0,-1-1 0,-8 3 0,1-3 0,7 3 0,-7-4 0,9-17 0,5-7 0,-4-6 0,4-9 0</inkml:trace>
  <inkml:trace contextRef="#ctx0" brushRef="#br0" timeOffset="44552">6666 5885 8191,'21'-8'0,"-4"16"5063,0 22-5063,-9 24 0,-2 7 0,-6-16 2818,0-13-2818,9-26 1719,7-7-1719,14-9 0,8-14 6784,4-8-6784,-12 3 0,-8-3 0,-16 21 0,-6 1 0</inkml:trace>
  <inkml:trace contextRef="#ctx0" brushRef="#br0" timeOffset="48198">26988 247 24575,'7'20'0,"19"33"0,0-15 0,4 3 0,-2 2 0,1 0-1077,6-1 0,-1-3 1077,-10-12 0,-1-2 102,0 3 0,0-2-102,7 6 117,-3 3 0,-21-29 1,-2-1-1</inkml:trace>
  <inkml:trace contextRef="#ctx0" brushRef="#br0" timeOffset="48417">27322 439 8932,'-11'0'0,"-8"18"5116,-1 4-5116,-1 5 0,-2 1 0,-11 18 1353,5-10 0,-1-1-1353,-10 10 404,4 2 1,17-27-1,14-11 1</inkml:trace>
  <inkml:trace contextRef="#ctx0" brushRef="#br0" timeOffset="48631">27665 647 24575,'0'37'0,"0"1"0,13 20 0,-5-14 0,6-16 0,-4-12 0,-9-4 0,4-3 0</inkml:trace>
  <inkml:trace contextRef="#ctx0" brushRef="#br0" timeOffset="49316">29194 244 24575,'24'26'0,"1"1"0,5 7 0,0 0 0,-3-7 0,0 1 0,9 14 0,-3 0 0,1 6 0,-13-15 0,-5-3 0,-8-2 0,-2-9 0,-6-14 0</inkml:trace>
  <inkml:trace contextRef="#ctx0" brushRef="#br0" timeOffset="49515">29519 306 24575,'-12'9'0,"-14"23"0,-4 26 0,-3-2-541,17-20 1,2-1 540,-6 5 0,8-6 88,3-6 1,9-21-1,0 2 1</inkml:trace>
  <inkml:trace contextRef="#ctx0" brushRef="#br0" timeOffset="49767">29788 522 8191,'15'0'0,"-3"0"5063,4 9-5063,-10 3 2818,-1 17-2818,-20 10 1719,11-10-1719,-11 2 6784,20-25-6784,22 5 0,26-25 0,-8 5 0,-1-1 0,11-11 0,-3 0 0</inkml:trace>
  <inkml:trace contextRef="#ctx0" brushRef="#br0" timeOffset="50616">30920 277 10200,'6'3'0,"1"9"5077,19 18-5077,-7-6 2499,18-5-2499,-7-4 1452,10-19-1452,18-13 2673,-27-1 1,-2-4-2674,-2 0 0,-3 0 0,15-9 0,-32 26 0,-2 33 0,-5 20 0,1 15 0,-2 7-931,1-14 1,0 4 0,0-3 930,1 12 0,-2-5 0,1-18 0,-5-12 0,-5-23 0,-24-7 0,-10-36 0,-1 5 0,9-15 0,14 23 0,15 14 0,-3 5 0</inkml:trace>
  <inkml:trace contextRef="#ctx0" brushRef="#br0" timeOffset="51316">28359 131 24575,'0'-13'0,"11"66"0,-9-18 0,-1 8-1866,4 9 0,2 12 1,0 6-1,-1 1 1866,-2-16 0,-2 2 0,0 2 0,0 2 0,1 1 0,2 1-521,0-5 1,2 1 0,1 2-1,0 0 1,1 1 0,-1 0-1,0-1 1,-2-2 520,1 2 0,-2-1 0,0-1 0,0 0 0,0 0 0,0-1 0,2-1-234,2 9 0,1-1 1,1 1-1,0-3 0,-1-2 1,-1-4 233,0 2 0,-1-4 0,0-2 0,-2 1 0,-1 3 0,-1 0 0,-1-1 0,3-1 0,5 10 0,2-3 0,-4 3-219,-6-9 0,-2 1 1,-1 1-1,1-1 219,4-6 0,0-1 0,1 0 0,-2-1 0,-3 15 0,-1 0 0,-1-5 0,2 5 0,-2-11 1673,-4-9-1673,-9-80 0,4 3 0,0-2 0,-6-25 0,3 4 0</inkml:trace>
  <inkml:trace contextRef="#ctx0" brushRef="#br0" timeOffset="52085">30170 114 24575,'19'25'0,"13"24"0,-2-10 0,3 6 0,-7 6 0,-1 8 0,-3 5-1967,-8-13 1,-2 3 0,-2 3 0,-1 1 0,1 0 1668,-1 0 0,1 0 0,-2 1 0,-1 1 0,-3 1-62,-3-5 1,-3 2 0,-1 1 0,-1 0 0,0-2 0,2-1 359,1 2 0,0-3 0,1 0 0,-1 1 0,0 1 46,-1-1 0,0 1 1,-1 1-1,0 1 1,0-1-1,2-2-46,0 6 0,1-1 0,0-1 0,1 0 0,-1 1-205,0 3 0,-1 0 1,1 1-1,0-2 1,1-2 204,1 3 0,1-1 0,0-3 0,1-4 0,0-5 0,0-5 0,1-1 0,1 17 0,3-10 3100,5-11-3100,-13-30 0,4-6 0,-5-22 0</inkml:trace>
  <inkml:trace contextRef="#ctx0" brushRef="#br0" timeOffset="52983">26216 1312 8877,'-5'-6'0,"30"-5"5071,26 9-5071,-11-3 0,6-2 0,4 1 0,0 1 0,3 1 0,1 1 0,0-1 177,-2 0 0,0 0 1,0 0-1,5 0-177,2-1 0,4-1 0,3 0 0,-1 0 0,0 2-156,-3 2 1,0 2 0,-1 0 0,2 0-1,3-1 156,-8 0 0,2-1 0,3 0 0,-1 0 0,1 0 0,-2 0 0,-1 0-62,0-1 0,-1 1 0,0-1 0,-2 1 1,1-1-1,1 2 62,0 0 0,2 0 0,0 1 0,-1 0 0,-1-1 0,-4 0 0,9-2 0,-5 0 0,0-1 0,4 0-356,-6 2 1,3-1-1,1 1 1,2 0 0,0 0-1,-1-1 356,-1 1 0,0-1 0,-1 1 0,2-1 0,0 0 0,2-1 0,-2-1 0,3 0 0,0 0 0,1-1 0,0 0 0,-1 1 0,-2-1 0,-4 1 0,0-1 0,0 1 0,-1 0 0,-2-1 0,-1 0 0,-2 0 0,5-3 0,-4 0 0,0 0 0,-2 0 0,2 0 0,0 2 0,1-1 0,0 1 0,-3 0 0,-4-1 174,7-3 0,-6 0 1,2 0-175,7 2 0,1 1 0,-3 0 0,12 1 0,-6 1 0,-22 1 0,-3 0 0,16-1 2136,-32 4-2136,0-4 4924,-1 6-4924,-8 5 0,-3-4 0,-9 4 0</inkml:trace>
  <inkml:trace contextRef="#ctx0" brushRef="#br0" timeOffset="54515">27130 1734 24575,'-6'-5'0,"6"4"0,11-13 0,18-2 0,20-6 0,-10 1 0,2 11 0,-26 8 0,-9 17 0,-1 12 0,-20 11 0,11 2 0,-10-9 0,-2-1 0,0 9 0,-2 15 0,5-33 0,18-6 0,1-10 0,17-5 0,13-22 0,2 5 0,5-3 0,6-7 0,1-2 0,-2 7 0,-2 2 0,-7 4 0,-6 4 0,-9 7 0,-15 5 0</inkml:trace>
  <inkml:trace contextRef="#ctx0" brushRef="#br0" timeOffset="55999">29471 1547 8191,'-6'-5'0,"1"-1"5063,14 0-5063,-2-3 2818,12 8-2818,-2-10 1719,3 9-1719,1-4 6784,-5 11-6784,3 13 0,-12 25 0,-1-11 0,-3 2-497,-9 4 0,-4 1 497,4 2 0,-3 0 0,-9-3 0,0-2 0,-2 19 0,1-12 0,32-28 0,17-10 0,8-16 0,5-4 0,2 7 0,0-1 0,1-13 0,-2 1 994,16 7-994,-35-1 0,-19 20 0,-1-4 0,-5 4 0</inkml:trace>
  <inkml:trace contextRef="#ctx0" brushRef="#br0" timeOffset="57865">31175 1387 8191,'-6'-5'0,"6"4"5063,46-28-5063,-4 14 0,6 1 0,11-7 0,2 0 1409,0 0 0,-5 2-1409,-18 11 0,-6 1 1719,-7-8-1719,-35 15 1696,-12 13 0,5-10 0,5 10 0</inkml:trace>
  <inkml:trace contextRef="#ctx0" brushRef="#br0" timeOffset="58299">31444 1357 24575,'0'21'0,"0"-1"0,0 1 0,6 8 0,-4 3 0,10 5 0,-11-11 0,5-6 0,-6-9 0,0 12 0,0-5 0,-9 11 0,-8-6 0,0-11 0,-3 4 0,4-10 0,0 0 0,14-1 0,24-20 0,11 0 0,8 0 0,9-6 0,1-1 0,-3 3 0,-3 2 0,9 0 0,-41 22 0,-24 2 0,5 2 0</inkml:trace>
  <inkml:trace contextRef="#ctx0" brushRef="#br0" timeOffset="59899">27181 2821 24575,'-7'-5'0,"3"21"0,4 25 0,0 0 0,0 3 0,0 4 0,0 1 0,-5 15 0,0-2 0,4-20 0,-1-3 0,-3-3 0,0-3 0,5 3 0,0-29 0,0 2 0</inkml:trace>
  <inkml:trace contextRef="#ctx0" brushRef="#br0" timeOffset="60082">27379 3156 24575,'-11'0'0,"1"-5"0,4 4 0,1-4 0</inkml:trace>
  <inkml:trace contextRef="#ctx0" brushRef="#br0" timeOffset="60533">27648 2967 24575,'-11'10'0,"5"6"0,1 39 0,38 2 0,-20-24 0,2-1 0,10-7 0,1-3 0,-2 5 0,-11-9 0,-39-8 0,11-5 0,-23-5 0,17-6 0,5-6 0,1-10 0,9-1 0,14-15 0,4 6 0,9-21 0,-11 20 0,-9 0 0,-12 22 0,-5 6 0,-9 11 0,12-4 0,-1 4 0</inkml:trace>
  <inkml:trace contextRef="#ctx0" brushRef="#br0" timeOffset="62202">29655 2659 24575,'0'38'0,"-15"3"0,11-2 0,-20 11 0,14-9 0,-1-6 0,3 0 0,8-17 0,4 6 0,11-14 0,-2-5 0,29-13 0,3-11 0,8-7 0,-10 2 0,-19 10 0,-18 35 0,-1 20 0,-1-4 0,0 2 0,-2 23 0,13-7 0,-13-31 0,8-9 0,-8-18 0,2 5 0,-4-11 0</inkml:trace>
  <inkml:trace contextRef="#ctx0" brushRef="#br0" timeOffset="63132">31197 2616 24575,'15'-6'0,"12"-13"0,12 5 0,20-15-2273,-23 17 1,1 0 2272,5-1 0,0 1 0,3-1 0,2-1 412,10-4 1,2 0-413,-5 4 0,-1 1 430,-5 0 1,-5 2-431,6 1 0,-36 10 0,-18 0 0</inkml:trace>
  <inkml:trace contextRef="#ctx0" brushRef="#br0" timeOffset="63467">31621 2615 24575,'4'15'0,"-2"-3"0,7 9 0,-2 4 0,6 7 0,1 9 0,-7-9 0,-1-7 0,-6-10 0,0 1 0,-6 0 0,5-5 0,-6-2 0</inkml:trace>
  <inkml:trace contextRef="#ctx0" brushRef="#br0" timeOffset="63716">31508 2987 8191,'13'0'0,"44"-26"1501,-2 11 1,5 0-1502,-6-5 0,2-2 913,-4 5 0,2 1 1,-5 1-914,0-1 0,-4 0 0,0 0 0,-4 2 0,11-2 494,-51 11 1,1 5 0,-11 0 0</inkml:trace>
  <inkml:trace contextRef="#ctx0" brushRef="#br0" timeOffset="64815">30461 3110 24575,'-6'9'0,"1"16"0,5 8 0,0 29 0,0-10-782,0 13 782,0-2 0,0-5 0,0 6 96,0-27 0,0-1-96,0 18 0,0-3 0,0-27 0,-4-18 0,-4-15 0,2 5 0,0-10 0</inkml:trace>
  <inkml:trace contextRef="#ctx0" brushRef="#br0" timeOffset="65682">28634 3437 8191,'0'11'0,"0"0"5063,0 12-5063,0 4 2818,0 3-2818,8 8 1719,-5-8-1719,5 26 6784,-8-13-6784,5 5 0,-4-22 0,4-6 0,-5-18 0,0 6 0,0-13 0</inkml:trace>
  <inkml:trace contextRef="#ctx0" brushRef="#br0" timeOffset="83217">7753 17643 8191,'-20'-8'0,"-1"-4"5063,5 11-5063,1-6 2818,9 3-2818,11-7 1719,14-14-1719,4-1 0,3-2 0,-2 1 0,0-1 2462,6-5 0,0 0-2462,-3 5 0,0 1 0,0 4 0,0-1-177,4-3 0,1-2 177,16-11 0,3-2 0,-16 12 0,0-1 0,2-1-1000,12-7 1,2-1 0,-2 2 999,-9 6 0,-3 1 0,1 0 0,-1 2 0,1 0 0,0-1-265,5-8 1,1-1 0,-2-1 264,-4 3 0,-1 0 0,3-2 0,0 3 0,3-1 0,1-1 0,-2 1-819,6-10 1,-1 1-1,-2 3 819,-6 10 0,-1 2 0,0-1 0,-2 0 0,0 0 0,-2 2-52,-1-3 1,0 0 51,-1 3 0,3-2 0,-1-1 0,-1 3 0,0-1 0,1-2 51,9-9 0,1-3 0,-1 3-51,-9 9 0,-1 2 0,0 0 0,-1-1 0,0-1 0,-1 3-438,5 0 1,-1 1 437,-2-3 0,1 0 1670,1 3 1,1-2-1671,-5 1 0,1-2 0,-1-1 0,15-12 0,1-2 0,-10 8 0,2-1 0,-3 1-386,6-6 1,-3 2 385,-4 5 0,-3 2 0,-8 10 0,-1 0 1216,7-9 0,1-3-1216,2-6 0,2-3 0,-6 8 0,1-1 0,0 2 256,9-11 0,-1 2-256,-2 2 0,0 3 0,-9 14 0,0 0-87,11-15 0,3-5 87,-12 12 0,2-1 0,1-1 0,8-7 0,2-1 0,0-1-870,-2 0 0,-1-1 0,-2 3 870,-5 8 0,-2 2 0,-1 2 0,5-10 0,-4 4 54,8-6-54,-1 0 714,-15 20 1,1-1-715,3-2 0,-1 0 0,-1 2 0,-1 1 476,12-13-476,-16 18 4597,-2 0-4597,-4 3 0,-2 1 0,0 5 0,-35 21 0,23-6 0,-24 11 0</inkml:trace>
  <inkml:trace contextRef="#ctx0" brushRef="#br0" timeOffset="83466">11685 13246 8191,'38'0'0,"29"0"5063,-24 9-5063,18 4 2818,-47 8-2818,-4 2 1719,-4-3-1719,-6 1 6784,-5-5-6784,-9 16 0,-2-5 0,1-1 0,6-9 0</inkml:trace>
  <inkml:trace contextRef="#ctx0" brushRef="#br0" timeOffset="88716">10729 9435 24575,'-9'-11'0,"7"-3"0,-12 13 0,3-9 0,-5 4 0,-1 0 0,2 1 0,0 5 0,-27 0 0,3 5 0,-5 1 0,-4 2 0,-4 2 0,6 0 0,-3 3 0,1 0-828,3 2 1,1 2-1,1-1 828,-15 6 0,1 1 0,-2 1 0,4 1-211,17-8 1,0 3 210,-17 11 0,-1 4 0,4 0 0,1 1 0,2 2 0,2 0-635,4 1 1,5-2 634,14-10 0,1 0 0,-12 16 0,-1 3 0,-5 3 0,-2 5 0,6-5 0,-3 4 0,-1 0-553,7-11 1,-1 0-1,-1 1 1,0 2 552,-3 5 0,0 2 0,0 0 0,0-3-301,3-9 0,1-1 0,1-1 0,0 1 301,-9 13 0,0-1 0,3-3 0,-2-3 0,2 0-111,9-7 1,0 4-1,1 0 111,0 1 0,1 0 0,0 1 0,0 0 0,2 0 0,0 0-110,2-3 1,2-1 0,1-1 109,-2 6 0,2 2 0,1-3 0,0 4 0,-1 0 0,1 2 0,0 1 0,0 2 0,1-4 0,1 1 0,0 1 0,2 1 0,2 0 0,1 1 0,2-1 0,-1-2 0,-3 0 0,1-2 0,2 0 85,6 5 0,4 1 1,-4-5-86,-8 3 0,1-2 0,11 4 0,3 1 0,-6 3 0,0 2 694,-1-9 0,0 3 1,2 1-695,2 4 0,3 1 0,-2-1 0,-4-1 0,-2-2 0,3 1 0,3-5 0,3 0 0,0 2 0,1-4 0,1 3 0,0 0 0,1-2 0,0 4 0,1-1 0,1 3-179,2 4 1,1 4 0,2 2-1,0-4 179,-2-9 0,1-3 0,1 1 0,0 0 0,3 4 0,1 1 0,1 0 0,1 2 0,-2-4 0,1 1 0,1 2 0,-1-2 0,1-1 0,0 2 0,1-2 0,0 0 0,1 1 0,-2-5 0,2 3 0,0-1 0,0-2 0,-2-6-388,9 18 0,0-6 388,-6-12 0,2 0 0,-1-4 0,4-2 0,1-2 674,9 12 1,4 2-675,-2-13 0,4 1 0,0 0 0,0 1 0,0 0 0,2 0-135,-4-8 1,2-1-1,1 0 1,-1-1 134,12 11 0,0-1 0,-2-3-134,-9-8 0,-2-2 1,0-1 133,0 0 0,0 0 0,-2-4 0,3-5 0,0-2 958,15 6 1,4 0-959,-16-9 0,1-1 0,-1-1 0,15 4 0,-2-1-226,2-4 1,-5-2 225,4 3 805,-18-9 0,0 1-805,-5 3 0,0-1 1143,6-2 0,2-4-1143,3-2 0,0-1 0,6 4 0,0-1-418,-3-11 0,-1 0 418,2 10 0,-1 2 0,-13-8 0,1 1 524,11 8 0,3 0-524,-3-5 0,0 0 0,0 4 0,-1 0-219,-5-4 0,-3 0 219,17 5 0,-20-5 0,1 0 0,5 4 0,1-1 0,8-8 0,2 0 0,3 9 0,0 0 0,1-9 0,-2 0 690,-15 9 1,-1 0-691,6-8 0,-2-1 0,16-1 0,-14 2 0,3-2 0,0 0 0,0 1 0,-1 3 0,1 1 0,5 0 0,1 2 0,-6 4 0,-1 0 0,5-4 0,0 0 0,1 3 0,-3 0 0,-13-4 0,-4 1 0,23 4 471,-27 0-471,-1 0 0,22 15 0,-7 2 0,1 2 0,-8 0 0,-1 0 0,7 6 0,-6 0 0,-7 2 0,-15-7 0,-3-10 0,-14-5 0,1-5 0,-4-5 0,-25-11 0,16-42 0,-13 31 0,20-23 0</inkml:trace>
  <inkml:trace contextRef="#ctx0" brushRef="#br0" timeOffset="91285">12632 16694 24575,'31'0'0,"28"0"0,-22 1 0,0-2 0,3-4 0,-1 0 0,1 5 0,1-2 0,0-11 0,3-6 0,0 3 0,-1 4 0,0 3 0,2-3-367,1-3 1,3-3 0,0 1 0,-1 0 366,9-1 0,-1 1 0,-4 1 0,7-3 0,-3 0 0,5-2 0,-1-2-4,-12 3 1,-1-1 3,-7 2 0,1-1 0,0 1 0,12-4 0,-1 1-1447,1-5 0,0 2 1447,-11 8 0,0 1 0,-1-2 0,1-2-177,2 1 0,2-1 177,7-6 0,2-1 0,-15 8 0,1-1 0,1 0-478,4-3 0,2-2 1,-3 1 477,10-7 0,-3 0 0,-1 0 0,-3 2-48,-12 4 0,-1-1 48,17-10 0,2-3 0,-8 1 0,0-5 0,-8 2 0,1-4 0,-3-2-480,-4-1 0,-4-2 0,-1 0 480,-3 5 0,-2-1 0,-1 1 0,-3 0 0,-1 0 0,-2 2 1,3-3 0,-4 0-1,0-15 0,-1-2 0,3 5 0,-2-1 0,-6-2 0,0 2 576,6 8 0,-1 3-576,-11 11 0,-1 0 0,5 1 0,-1-1 181,-4 1 0,-2-2-181,1-14 0,0-2 0,0-3 0,0-1 1265,0 12 1,0-1 0,0 0-1266,0-19 0,0 3-414,1 14 0,-2 3 414,-4 0 0,-1 3 0,3-15 513,-7 7 1,-2-3-514,5 6 0,1-2 0,-2 2 0,-1-2 0,1 2-961,2-6 0,-2 1 961,-7-5 0,2 2 0,11 14 0,0 0 31,-11 0 1,-5-2 0,2-2-32,7-1 0,2 0 0,-2-2 0,-8-9 0,-3-2 0,0 1-845,5 2 0,0 1 0,0 3 845,-5-11 0,1 3 0,1 6 0,0 4-154,3 10 1,-1 0 153,-10-17 0,-4-3 0,8 20 0,0-1 0,-2-2 213,-2-8 1,-2-2-1,-1 2-213,-1 4 0,-1 2 0,1 1 0,-6-10 0,-1 2 0,8 18 0,-2 1 0,0 1 0,-9-7 0,1 1 0,0 3 0,1 1 0,1 1 0,0 0 0,-10-10 0,0 1 0,16 17 0,0 1 0,-11-15 0,-1 1 222,11 14 1,-1 2-223,-1-3 0,-1-1 0,-10-6 0,0-1 0,8 7 0,-1 2 0,-9-5 0,-2 1 0,6 6 0,-1 0 0,-11-2 0,-2-1 0,9 3 0,0-1 0,-12-2 0,2 1 0,21 8 0,1 0 1958,-5-2 1,0 0-1959,1 3 0,1 0 0,0 0 0,-2-1 0,-14-7 0,-2 3-456,9 8 1,1 1 455,0-10 0,1 1 0,13 13 0,0 0 594,-16-12 1,-1-2-595,6 7 0,-1 1 0,-14-4 0,-2 1 0,4-1 0,2 2-482,10 7 1,3-1 481,0-6 0,3 3 0,-17 9 0,16-8 0,-1-1 0,5 7 0,0 1 0,-6-4 0,0 0 0,-16-10 0,19 11 0,10-1 1486,-8 1-1486,-5-1 0,-17-1 0,9 4 0,3-2 0,1 6 0,-3-7 0,-7 9 1043,-9 0-1043,32 0 0,-1 0 0,-9 0 0,1 0 0,-19 0 0,-3 0 0,18 0 0,11 0 0,-3 0 0,-5 0 0,-1 0 0,-4-3 0,0 0 0,0 2 0,3 0 0,-14-5 0,16 6 0,15-6 0,-13 5 0,-11-6 0,-9 7 0,6 0 0,23 7 0,-4-6 0,-12 5 0,-11 3 0,21-9 0,-1 2 0,4 5 0,1 0 0,-23-5 0,9 12 0,27-11 0,4 5 0</inkml:trace>
  <inkml:trace contextRef="#ctx0" brushRef="#br0" timeOffset="126131">9521 7389 24575,'-11'-5'0,"1"4"0,-1-9 0,-4 9 0,3-9 0,-8 9 0,-4-4 0,-6 5 0,-1 5 0,7 1 0,1 13 0,-4 10 0,5-1 0,2 6 0,10-12 0,9-6 0,-4 4 0,5-4 0,0 5 0,0 9 0,0 2 0,0-4 0,0 0 0,0-12 0,6 14 0,8 6 0,8 5 0,3-5 0,-1-10 0,-6-6 0,-2-13 0,-4 7 0,8-13 0,-2 8 0,3-8 0,-6 4 0,6-5 0,-4-5 0,10-1 0,-4-9 0,0-1 0,3-8 0,1-6 0,-2 2 0,3-5 0,-16 14 0,10-1 0,-14-5 0,9-4 0,-10-20 0,-1 6 0,-6 2 0,0 11 0,-12 1 0,-13 7 0,-9-7 0,-1 12 0,4 6 0,0 5 0,-2 6 0,-2 0 0,8 0 0,10 0 0,8 0 0</inkml:trace>
  <inkml:trace contextRef="#ctx0" brushRef="#br1" timeOffset="132765">9482 7488 24575,'-1'-15'0,"-3"-2"0,-1 1 0,-2 3 0,0 6 0,-1 5 0,-1 2 0,-4 0 0,-1 0 0,-2 0 0,-2 0 0,1 1 0,0 2 0,-1 3 0,-1 4 0,-1 2 0,-3 6 0,-3 5 0,-3 8 0,0 7 0,5-1 0,8-7 0,7-8 0,4-8 0,3-3 0,1 3 0,1 7 0,0 8 0,0 8 0,0 2 0,3-3 0,6-3 0,5-4 0,8-4 0,1-2 0,1-2 0,1-3 0,-1-2 0,3-1 0,3-2 0,3-3 0,4-3 0,1-4 0,1-1 0,0-2 0,-1 0 0,2-5 0,-2-5 0,-1-6 0,-2-9 0,-4-1 0,-3-5 0,-4-2 0,-2-4 0,-4-4 0,-1 0 0,-5 4 0,-5 0 0,-4 0 0,-3-7 0,0-4 0,-1 6 0,-4 3 0,-3 10 0,-4 6 0,-4 4 0,-1 5 0,-5 4 0,-3 1 0,-5 3 0,-9 0 0,-10-3 0,-8-2 0,-2-2 0,1 1 0,8 3 0,3 3 0,-11 3-1357,18 6 0,0 1 0,-6-2 1,-5 6-1</inkml:trace>
  <inkml:trace contextRef="#ctx0" brushRef="#br1" timeOffset="139696">27055 13148 24575,'0'12'0,"8"31"0,3 20 0,-6-24 0,1 0 0,8 19 0,-12-13 0,4-19 0,-6-6 0,0-9 0,0-5 0,0-1 0</inkml:trace>
  <inkml:trace contextRef="#ctx0" brushRef="#br1" timeOffset="139915">27273 13309 24575,'-6'5'0,"1"-4"0,5 4 0</inkml:trace>
  <inkml:trace contextRef="#ctx0" brushRef="#br1" timeOffset="140198">27451 13261 24575,'27'39'0,"-10"-10"0,9 13 0,-14-23 0,-4 9 0,-3-12 0,-15-4 0,2 6 0,-12-16 0,-2-10 0,9 4 0,-1-13 0</inkml:trace>
  <inkml:trace contextRef="#ctx0" brushRef="#br1" timeOffset="140366">27487 13148 8191,'25'-29'0,"1"8"0,3-1 2317,2 0 0,1 2-2317,-1 2 0,0 1 2869,16-9-2869,-30 19 0,-5-3 0,-7 5 0</inkml:trace>
  <inkml:trace contextRef="#ctx0" brushRef="#br1" timeOffset="142747">29616 12935 8191,'-5'-6'0,"4"-3"5063,-8 17-5063,-5 19 0,-9 34 0,8-25 0,2 2 1245,3 1 1,3 0-1246,-4 16 1765,11-7-1765,13-16 6645,9-5-6645,6-14 0,1-7 0,-8-12 420,-5 4-420,-6-13 0,0 12 0,-14-11 0,-9 8 0,-6 0 0,-9 2 0,0 4 0,-4 0 0,-8 6 0,17-5 0,5 5 0</inkml:trace>
  <inkml:trace contextRef="#ctx0" brushRef="#br1" timeOffset="144165">9389 8267 24575,'0'20'0,"0"0"0,6 20 0,-4-11 0,4-8 0,-6 8 0,0-15 0,0 4 0</inkml:trace>
  <inkml:trace contextRef="#ctx0" brushRef="#br1" timeOffset="144513">9416 8603 24575,'0'21'0,"0"9"0,0-7 0,0 2 0,-4-9 0,2-1 0,-3 10 0,5 7 0,0 9 0,0 0 0,9 25 0,-7-19 0,2 14 0,-10-29 0,0-11 0,1-6 0,5-4 0,0 4 0,0 2 0,0 13 0,0 1 0,0 9 0,0 6 0,0-23 0,0 2 0</inkml:trace>
  <inkml:trace contextRef="#ctx0" brushRef="#br1" timeOffset="144813">9422 9622 8191,'0'15'0,"0"2"5063,-9 20-5063,7 5 0,-6-10 0,-1 2 0,7 26 0,-6-3 0,8-11 2818,0 9-2818,0 5 859,0-22 1,0 0-860,0 23 0,0-14 6784,-7-8-6784,0-7 0,-1 5 0,-3-6 0,10-10 0,-4-10 0,5-7 0</inkml:trace>
  <inkml:trace contextRef="#ctx0" brushRef="#br1" timeOffset="145031">9324 10630 15386,'0'65'0,"1"-22"0,1 0 0,-1-3 0,-1 2 0,2 2 0,1 5 0,0-5 1546,2 1 1,0 1-1547,-2 8 0,-2 7 0,2-5 0,1-2 0,0-3 0,-3-1 0,-2-7 0,1-12 0</inkml:trace>
  <inkml:trace contextRef="#ctx0" brushRef="#br1" timeOffset="145517">9408 12391 24575,'7'-35'0,"0"8"0</inkml:trace>
  <inkml:trace contextRef="#ctx0" brushRef="#br1" timeOffset="146283">9435 11866 24575,'0'57'0,"0"-17"0,0 4 0,6 20 0,0 2-2348,-5-7 1,1 1 2347,1-13 0,2 1 0,-2-3 0,-2 2 0,-2 0 131,2-3 0,-1 3 1,-1 2-132,-2 2 0,-2 2 0,1 1 0,3-5 0,1 2 0,0 1 0,-2-1 0,-3 3 0,-1 0 0,-1 1 0,1 1 0,2-2 0,1 2 0,0 1 0,1-1 0,-1-3-241,-1 3 1,1-2-1,-1-1 1,0 1 240,-2 7 0,0 1 0,0-1 0,1-5 0,4-3 0,2-4 0,-3-3 0,-9 7 0,1-4 0,8-7 0,1-3 0,-9 17 0,9-20 0,2 1 1057,-1-3 1,0 1-1058,0 8 0,0-1 0,0 17 828,0-12-828,0-18 2320,0 8-2320,0 13 0,4-17 0,1 2 0,-4 4 0,0-1 0,7 21 0,-8-4 0,0-16 0,0 16 0,0 4 0,0-21 0,0 1 0,0 20 0,0-4 0,-8-16 0,6 16 0,-8-22 0,1 1 0,7 4 0,2 3 0,-6 5 0,2 0 0,3-11 0,2-1 0,-1 3 0,0-1 0,0 20 0,0-20 0,0 1 0,0-2 0,0-1 0,0 16 0,0-16 0</inkml:trace>
  <inkml:trace contextRef="#ctx0" brushRef="#br1" timeOffset="147613">9198 16255 24575,'4'-6'0,"2"1"0,0 27 0,5-7 0,-9 27 0,12 6 0,-12-16 0,-2 4 0,10 11 0,-1 0 0,-8-7 0,0-1-259,4 3 1,0-3 258,-5 17 0,0-16 0,0 1 0,4-6 0,1 1 0,-5 11 0,2-2 0,7-10 0,0-2 0,-6 24 0,7-19 0,-10-5 0,4-11 0,-2 0 129,2-7 0,-4-9 0,0-1 1</inkml:trace>
  <inkml:trace contextRef="#ctx0" brushRef="#br1" timeOffset="149667">8974 17800 24575,'8'38'0,"-2"-6"0,0 2 0,5 30-442,2-26 0,-1-1 442,-8 10 290,25 6-290,-20-19 0,12-3 36,-10-21 1,-6-10 0,0 0 0</inkml:trace>
  <inkml:trace contextRef="#ctx0" brushRef="#br1" timeOffset="149848">9246 18013 24575,'-10'6'0,"4"-2"0,1-4 0</inkml:trace>
  <inkml:trace contextRef="#ctx0" brushRef="#br1" timeOffset="150050">9336 17902 8191,'0'15'0,"5"-4"5063,-4 4-5063,10 1 2818,-10 0-2818,12 13 1719,-12-1-1719,5-2 1696,-11-6 0,4-14 0,-4-1 0</inkml:trace>
  <inkml:trace contextRef="#ctx0" brushRef="#br1" timeOffset="150183">9421 17801 8191,'19'-38'0,"7"-4"5063,7-9-5063,-7 15 704,-3 0 1,-17 25-1,-6 7 1</inkml:trace>
  <inkml:trace contextRef="#ctx0" brushRef="#br1" timeOffset="151831">7514 7517 24575,'63'0'0,"-24"-4"0,3-2 0,9 6 0,2-2 0,8-8 0,0 0 0,-13 8 0,1 1 0,16-4 0,-1 1 0,-19 3 0,1 2 0,18-1 0,-1 0-1273,-14 0 1,-3 0 1272,-5-5 0,1 0 365,15-3 1,0-2-366,-11-2 0,1 0 0,14 3 0,-1 1-84,-21 3 0,-3 0 84,27-5 0,-23 8 0,6-8 0,-15 4 1268,6 4-1268,-13-4 64,6 6-64,-14-5 650,0 4-650,-5-4 0,4 5 0,2 0 0,4 0 0,-4 0 0,-15 0 0,-34 10 0,15-8 0,-18 8 0</inkml:trace>
  <inkml:trace contextRef="#ctx0" brushRef="#br1" timeOffset="152548">6818 7155 24575,'-29'0'0,"5"5"0,7 10 0,0 35 0,5-4 0,0 6 0,5 7 0,3 0-684,1-5 0,4-3 684,2-9 0,4-6 0,10-5 333,11-6-333,1-8 0,9-19 0,-16 1 0,-2-14 0,-19 0 1035,-15-14-1035,-17 0 0,-13 3 0,-5 11 0,22 15 0,2 5 0,13 5 0,6-2 0,0 1 0</inkml:trace>
  <inkml:trace contextRef="#ctx0" brushRef="#br1" timeOffset="158282">9631 8122 24575,'5'6'0,"1"8"0,5 2 0,-6-4 0,0 2 0</inkml:trace>
  <inkml:trace contextRef="#ctx0" brushRef="#br1" timeOffset="158433">9766 8629 24575,'17'61'0,"-6"-20"0,0 0 0,-6-3 0,2 1 0,11 22 0,2-2 0,-12-25 0,1-2 0,4 1 0,1 0 0</inkml:trace>
  <inkml:trace contextRef="#ctx0" brushRef="#br1" timeOffset="158630">10254 10021 24575,'12'59'0,"0"-1"0,-5-11 0,-1-3 0,3 2 0,2-1 0,2-5 0,2-5 0,15 12 0,0-4 0,-15-23 0</inkml:trace>
  <inkml:trace contextRef="#ctx0" brushRef="#br1" timeOffset="158915">10634 10936 24575,'10'49'0,"7"-1"0,7 12 0,9-10 0,-17-19 0,1 1 0,10 3 0,-3-1 0,-11 11 0,11-13 0,-3 0 0,-17 15 0,7-11 0,3 3 0,-5 7 0,0 3 0,4-7 0,1 2 0,1 0 0,3 19 0,2-3-336,1-6 0,-1-5 1,-3 7-1,-7-31 1</inkml:trace>
  <inkml:trace contextRef="#ctx0" brushRef="#br1" timeOffset="159113">11171 12228 24575,'16'44'0,"-2"-14"0,0 3 0,-7 5 0,-1 0 0,6-4 0,0-1 0,5 31 0,-9-35 0,7-11 0,0 5 0,2-13 0,2 7 0,-13-16 0,-1 4 0</inkml:trace>
  <inkml:trace contextRef="#ctx0" brushRef="#br1" timeOffset="170582">31157 13333 24575,'17'-6'0,"26"-6"0,8 2 0,5 0 0,-10 3 0,1 1-2458,15 0 1,-2 1 2457,-22-1 0,0 1 745,18 4 1,2-1-746,-12-9 0,-1 1 399,1 8 0,-2 2-399,6-10 0,-52 10 0,-7 0 656,-30 15 1,25-12-1,-6 12 1</inkml:trace>
  <inkml:trace contextRef="#ctx0" brushRef="#br1" timeOffset="170882">31415 13457 24575,'17'6'0,"4"-1"0,33-5 0,-19-11 0,4-3-1937,6 6 0,3-2 1937,5-9 0,4-2 0,-11 11 0,3 2 0,-2 0 499,9-6 1,-1 3-500,2 3 0,-8 1 679,-21-3-679,-37 17 0,-12-6 0,2 5 0</inkml:trace>
  <inkml:trace contextRef="#ctx0" brushRef="#br1" timeOffset="171965">31360 12850 8191,'-11'-17'0,"11"4"5063,13-7-5063,8 13 2818,-3-2-2818,3 34 1719,-4 6-1719,-4 7 0,1 5 3392,1-7 0,1-1-3392,1 3 0,0-3 0,13 3 0,-3-17 0,-11-19 0,22-29 0,-17 3 0,-1-5 0,3-12 0,-2-4 0,-3-3 0,-4 19 0,-6 79 0,-7-9 0,-2 9-1169,1 0 0,0 7 0,0 3 1,0-3 1168,0 9 0,0-2 0,0 2 0,1-11 0,-1 3 0,0-1 0,-1-5 0,-1 16 0,-2-5 0,1-4 0,-4-10 0,-16-17 0,-16-26 0,-1-21 0,-11-5 0,6-23 0,20 12 0,2 0 0,-8-14 4675,6-5-4675,25 35 0,8 1 0,7 12 0,18-22 0,-17 20 0,9-11 0</inkml:trace>
  <inkml:trace contextRef="#ctx0" brushRef="#br1" timeOffset="173296">32018 13165 24575,'6'24'0,"7"19"0,-11 1 0,7 3 0,-9-19 0,0-7 0,0-4 0,0-41 0,0-13 0,9-12 0,-1 4 0,8 37 0,-4 3 0,0 25 0,-1 3 0,-4 3 0,3-11 0,-4-10 0,19-29 0,-6 7 0,12-16 0,-14 21 0,12 10 0,-10 8 0,11 0 0,-9-1 0,-4-5 0,2-15 0,-12-7 0,2-3 0,-9 10 0,0 21 0,5 11 0,6 0 0,14-6 0,-1-7 0,14-16 0,-19-1 0,6-15 0,-28 8 0,-2 5 0,-13 18 0,3 9 0,8 9 0,7-4 0,1-2 0,13-9 0,-7-1 0,13-10 0,1-2 0,-4-4 0,5 12 0,-11 2 0,1 7 0,8-5 0,-7-10 0,11-3 0,-8-4 0,13-2 0,-5 2 0,5 4 0,-8 4 0,-5 4 0,0 4 0,-6-2 0,1 2 0,4-4 0,-8 0 0,2 0 0</inkml:trace>
  <inkml:trace contextRef="#ctx0" brushRef="#br1" timeOffset="173613">31762 13903 24575,'48'-21'0,"-1"0"0,1 0 0,2 5 0,1-2 0,6-8 0,5-6 0,-1 4-659,-9 8 0,-1 3 0,-2 1 659,-5 3 0,-1 1 0,-1-1 318,15-7 1,-7 3-319,-4 5 81,-63 22 1,7-6 0,-9 10 0</inkml:trace>
  <inkml:trace contextRef="#ctx0" brushRef="#br1" timeOffset="173833">31807 14007 24575,'44'-20'0,"0"1"0,-4 1 0,3 0 0,4-2 0,3-1 0,-2 1-2009,-1 1 1,-3 2 2008,2-4 0,-4 3 0,-4 6 0,-18 4 0,-11 8 0</inkml:trace>
  <inkml:trace contextRef="#ctx0" brushRef="#br1" timeOffset="221262">1960 10730 24575,'-5'-6'0,"-11"21"0,7 7 0,-14 19 0,21-3 0,-7-2 0,9-7 0,5-13 0,1-7 0,22-9 0,5-37 0,3 2 0,-10-18 0,-18 20 0,-13 23 0,4 14 0,-8 3 0,7-11 0,-2 6 0,4-16 0</inkml:trace>
  <inkml:trace contextRef="#ctx0" brushRef="#br1" timeOffset="221996">2393 10291 24575,'0'50'0,"-5"-11"0,0 2 0,2 22 0,-2-24 0,0-1 0,0 5 0,4-19 0,-4-43 0,5-7 0,0-30 0,5-9 0,1 0 0,2 11 0,-4 5 0,4 16 0,3 42 0,-5 21 0,10-12 0,1-7 0,7-23 0,-3-10 0,-1-10 0,-4 4 0,-8 21 0,-2 16 0,4 25 0,-8 6 0,17 11 0,-3-22 0,0-6 0,-1-17 0,-10-6 0</inkml:trace>
  <inkml:trace contextRef="#ctx0" brushRef="#br1" timeOffset="222616">3319 10464 8191,'10'0'0,"-4"5"5063,4-4-5063,0 4 2818,6-5-2818,-9 0 1719,-4 0-1719,-9 4 1696,1-12 0,5 11 0,0-12 0</inkml:trace>
  <inkml:trace contextRef="#ctx0" brushRef="#br1" timeOffset="222895">3722 9881 24575,'10'37'0,"0"1"0,-4-4 0,-1 1 0,6 2 0,-2 1 0,-6 25 0,6-25 0,1-3 0,-2 15 0,3 0 0,-6-61 0,-5 9 0,0-24 0</inkml:trace>
  <inkml:trace contextRef="#ctx0" brushRef="#br1" timeOffset="223080">3745 9823 24575,'0'-41'0,"20"0"0,5 9 0,24-2 0,-4 10 0,2 2 0,-9 6 0,-1 0 0,6-4 0,-6 1 0,-11 7 0,-42 23 0,2-6 0,-6 15 0</inkml:trace>
  <inkml:trace contextRef="#ctx0" brushRef="#br1" timeOffset="223228">3853 9775 8260,'-5'11'0,"4"4"5070,6-8-5070,23 2 2808,30-24-2808,-15 2 0,0-3 0,-4-1 0,-3-2 342,-4 0 0,-4 0 0,-6 2 0,-16 8 0</inkml:trace>
  <inkml:trace contextRef="#ctx0" brushRef="#br1" timeOffset="282898">4424 551 24575,'0'0'0</inkml:trace>
  <inkml:trace contextRef="#ctx0" brushRef="#br1" timeOffset="283295">4489 529 24575,'15'-12'0,"-3"1"0,-2 13 0,-5 4 0,-5 15 0,0 7 0,0 12 0,0 1 0,0 4 0,0-19 0,0-6 0,0-9 0,0 0 0,0-1 0,5-4 0,1-1 0,0-5 0,-2 0 0</inkml:trace>
  <inkml:trace contextRef="#ctx0" brushRef="#br1" timeOffset="283563">4685 715 24575,'12'24'0,"1"-12"0,12 1 0,-9-13 0,0-5 0,-5 4 0,-5-13 0,-2 3 0,-15-10 0,4 10 0,-10-3 0,6 12 0,-4-2 0,3 8 0,2-2 0,5 2 0</inkml:trace>
  <inkml:trace contextRef="#ctx0" brushRef="#br1" timeOffset="284095">5042 425 8191,'-16'7'0,"6"40"1430,12 12 0,7 6-1430,1-8 0,2 1 857,-6-11 1,0 1 0,2-2-858,9 13 0,0-3 999,-9-10 0,-2-1-999,4 3 0,-1-2 5710,1 10-5710,-19-30 2541,-15-15-2541,3-14 0,-3 1 0,18-7 0</inkml:trace>
  <inkml:trace contextRef="#ctx0" brushRef="#br1" timeOffset="284228">4986 880 24575,'10'-6'0,"1"-5"0,17 1 0,3-7 0,-10 7 0,-4 1 0</inkml:trace>
  <inkml:trace contextRef="#ctx0" brushRef="#br1" timeOffset="284730">5233 729 24575,'22'-6'0,"-7"-4"0,-1 9 0,-11-18 0,6 11 0,-19-7 0,-3 19 0,-7 15 0,-2 29 0,12-5 0,10 7 0,33-23 0,9-15 0,20-6 0,-24-18 0,0-6 0,-6 4 0,-2-3 0,-3-7 0,-3-2 0,2-6 0,-43 16 0,-1 29 0,-7-4 0,4 18 0,15-15 0,5 3 0,11-9 0,7-1 0,-1-5 0,4 0 0,-13 0 0,2 0 0</inkml:trace>
  <inkml:trace contextRef="#ctx0" brushRef="#br1" timeOffset="285330">5700 699 24575,'0'16'0,"0"-1"0,5-4 0,0-1 0,6 5 0,0-3 0,-5 3 0,4-9 0,-9-6 0,3-6 0,-10-9 0,5-9 0,-2-8 0,0-7 0,2-12 0,2-3 0,-1-2 0,0 2 0,0 5 0,0 7 0,0 0 0,-5 32 0,4 39 0,-2 6 0,1 4 0,2 6 0,0 1-396,0 6 1,0-3 395,0 15 0,0-9 0,6-18 0,-5-2 0,10-20 0,-9-11 0,2-4 0</inkml:trace>
  <inkml:trace contextRef="#ctx0" brushRef="#br1" timeOffset="285712">5721 766 24575,'39'-24'0,"9"-1"0,-9 2 0,1 8 0,-23 29 0,-6-1 0,-5 8 0,-6-5 0,5-10 0,1-1 0,14-5 0,0-19 0,2 10 0,-4-15 0,-12 27 0,-1-1 0,-5 17 0,0-7 0,0-1 0,0-7 0</inkml:trace>
  <inkml:trace contextRef="#ctx0" brushRef="#br1" timeOffset="286245">6093 678 8191,'5'-11'0,"5"5"5063,2 1-5063,8 15 2818,-9 1-2818,5 6 1719,-10-2-1719,3-9 6784,9-1-6784,4-18 0,11-3 0,15-28 0,-19 23 0,0-1 0,3-2 0,0 2 0,15-5 0,-29 14 0,-19 23 0,-5 2 0,1 4 0,5-1 0,0-4 0,5-5 0,10 3 0,27-7 0,17-21 0,-6 13 0,-8-27 0,-30 31 0,-7-2 0,-4 10 0,-4 9 0,-28 18 0,-13 5 0,12-10 0,-1-1 0,-11 11 0,2-4 0,-4-4 0</inkml:trace>
  <inkml:trace contextRef="#ctx0" brushRef="#br1" timeOffset="286681">4188 1531 8191,'0'-15'0,"50"-17"593,-11 14 1,7 0-1,3 1-593,4 0 0,3 1 0,3 1 0,-2 0 0,4 0 0,1 2 0,-2 0 0,-8 4 0,-1 2 0,0 0 0,4-1 0,4 1 0,4-1 0,1 1 0,1-1 0,-2 1 208,-3-1 1,0 0 0,-1 1 0,1-1 0,-1 0-209,3 1 0,2 0 0,-1-1 0,-3 2 0,-4-1 0,11-1 0,-6 1 0,-8 0 0,-1 0 0,-24 4 539,-43 9 0,13-4 0,-24 4 0</inkml:trace>
  <inkml:trace contextRef="#ctx0" brushRef="#br1" timeOffset="287978">5376 1334 24575,'0'63'0,"0"0"0,0-16 0,0-1 0,0 16 0,0-2 0,0-17 0,0-2 0,0 13 0,0 0 0,0-4 0,0-3 0,0-2 0,0-3 0,5 14 0,1-31 0,14-8 0,-3-11 0,24 0 0,9-29 0,-7 10 0,9-1 0,0-3-490,3-4 1,1-3 0,2-1 489,-8 7 0,3-1 0,-1 0 0,-2 1 0,3-2 0,-3 0 0,-5 1 0,-6 1 0,-6 0 0,-2-2 0,-30 9 0,-6-1 0,3 5 0,-7 1 0</inkml:trace>
  <inkml:trace contextRef="#ctx0" brushRef="#br1" timeOffset="288245">6059 1769 24575,'40'0'0,"-3"4"0,4 3 0,7 4 0,-1 1 0,-4-3 0,-4 2 0,11 24 0,-44-8 0,-14 13 0,-4-7 0,-8-4 0,4-13 0,5-5 0,-5-1 0,3 5 0,-7-1 0,11-4 0,0-4 0</inkml:trace>
  <inkml:trace contextRef="#ctx0" brushRef="#br1" timeOffset="289447">6901 1570 24575,'9'28'0,"2"18"0,1 2 0,2 6 0,-3-4 0,0-2 0,-2-8 0,0-3 0,6 16 0,-14-37 0,5 0 0,-1-10 0,6-27 0,-4 15 0,3-19 0</inkml:trace>
  <inkml:trace contextRef="#ctx0" brushRef="#br1" timeOffset="289727">7179 1609 24575,'13'55'0,"0"-14"0,16-17 0,-7-14 0,3-10 0,-4-7 0,-4-12 0,0-10 0,-28-6 0,-5 13 0,-16 10 0,-3 17 0,16 5 0,4-3 0,9 2 0</inkml:trace>
  <inkml:trace contextRef="#ctx0" brushRef="#br1" timeOffset="289978">7755 1589 8968,'26'-15'0,"1"3"5117,14-14-5117,-6 9 2701,-10 2-2701,4 3 0,-21 6 0,6 1 0</inkml:trace>
  <inkml:trace contextRef="#ctx0" brushRef="#br1" timeOffset="290462">8363 1261 9357,'-10'-17'0,"-1"3"5119,-5 2-5119,-4 6 2638,8 6-2638,-4 18 1561,10 13-1561,-1 10 5900,7 8-5900,9-17 0,8-6 0,0-14 0,22-38 0,-28-39 0,2 11 0,-2-3-1097,-9 0 0,-4-1 1097,-3-5 0,-2 2 0,0 13 0,-2 5 0,-11-15 0,-5 94 0,19-6 0,4 7 0,-5 24 0,3 4 0,13-9 0,2-3 0,-5-17 0,1-2 0,9-2 0,0-6 0,-5-7 0,-2-15 0</inkml:trace>
  <inkml:trace contextRef="#ctx0" brushRef="#br1" timeOffset="290611">8537 1176 24575,'5'15'0,"1"2"0,14 4 0,-12-9 0,6-3 0</inkml:trace>
  <inkml:trace contextRef="#ctx0" brushRef="#br1" timeOffset="290728">8600 1017 8191,'-6'-6'0,"2"1"0</inkml:trace>
  <inkml:trace contextRef="#ctx0" brushRef="#br1" timeOffset="291413">8656 1037 24575,'6'21'0,"5"10"0,-5-8 0,6 2 0,8-19 0,-6-12 0,15-13 0,-2-6 0,0 4 0,-2 8 0,-4 8 0,-5 0 0,6 4 0,-1-9 0,-4 9 0,-2-8 0,-4 7 0,1-12 0,9-17 0,-11-4 0,5-3 0,-21 27 0,5 41 0,-6-4 0,21 9 0,4-26 0,17-22 0,-10 1 0,-1-7 0,-16 4 0,5 9 0,-6 1 0,9 5 0,-1 6 0,-4-4 0,5 8 0,-6-8 0,6 2 0,-4-4 0,8-4 0,-13 2 0,2-2 0</inkml:trace>
  <inkml:trace contextRef="#ctx0" brushRef="#br1" timeOffset="292178">9338 790 24575,'0'8'0,"0"-4"0,5 16 0,6-4 0,10-3 0,-4 3 0,-11-4 0,-8-2 0,-13-4 0,-4 12 0,2-9 0,-3 5 0,10-3 0,5-9 0,5 2 0</inkml:trace>
  <inkml:trace contextRef="#ctx0" brushRef="#br1" timeOffset="292345">9453 764 24575,'0'15'0,"0"-3"0,4 3 0,-2-4 0,2-5 0,-4-1 0</inkml:trace>
  <inkml:trace contextRef="#ctx0" brushRef="#br1" timeOffset="292463">9496 742 8191,'-6'-6'0,"1"1"0</inkml:trace>
  <inkml:trace contextRef="#ctx0" brushRef="#br1" timeOffset="292812">9633 839 24575,'19'-7'0,"-6"1"0,15-14 0,-15 12 0,6-5 0,-4 13 0,9-8 0,-1 6 0,5-7 0,-11 4 0,-2 4 0,-4-4 0,4 5 0,-3 0 0,-2 5 0,-5-4 0,-5 4 0</inkml:trace>
  <inkml:trace contextRef="#ctx0" brushRef="#br1" timeOffset="293312">7804 2068 24575,'24'-22'0,"23"-1"0,-2-6 0,5-2 0,-2 10 0,5-1-1367,-8 2 0,5-3 0,2 0 0,0 0 1367,-3 1 0,0 0 0,0 0 0,3-1 0,-1 0 0,2 0 0,2 0 0,-1-1 0,-1 1 0,-4 0 0,1-1 0,-1 1 0,-1 1 0,-2 1 0,16-5 0,-3 2 0,-4 1 0,-10 4 0,-2 1 0,-7 2 1637,8-2-1637,-12 9 221,-31 4 0,3 5 1,-9 0-1</inkml:trace>
  <inkml:trace contextRef="#ctx0" brushRef="#br1" timeOffset="313660">9451 1954 24575,'-3'-16'0,"34"6"0,24 5 0,-3 0 0,7-1 0,-11 1 0,2 0 0,0 0-1948,-5 1 0,0 0 0,1-2 1948,9-4 0,1-2 0,-1 2 0,-6 8 0,-1 3 0,1-4 0,7-9 0,2-4 0,1 4 0,-10 8 0,2 4 0,1 0 0,3-1 0,5-5 0,3-1 0,3-1 0,2 0 0,-1 2 0,-5 2 0,1 1 0,1 0 0,1 1 0,-1-1 0,0 1-666,-1-1 1,0 0 0,1 0 0,-1 0 0,-1 0 0,1 0 665,-2 1 0,0-1 0,1 1 0,-2 0 0,-2 0 0,-3-1 0,7-1 0,-5 1 0,0-1 0,3 1-394,-1 2 0,4 1 1,1 0-1,0 0 0,-1-2 394,-1-3 0,0-1 0,0 0 0,0 0 0,2 1 0,-4 3 0,1 2 0,1 1 0,0-1 0,-1 0 0,-2-2 0,3-2 0,-2-2 0,-1 0 0,-2 0 0,-2 2 0,-1 2 0,-3 2 0,-2 0 0,-3-1 0,21-5 0,-9 0 0,5 6 0,-29-5 0,-11 4 2487,-26-19-2487,1 11 0,-9-7 0,7 11 0</inkml:trace>
  <inkml:trace contextRef="#ctx0" brushRef="#br1" timeOffset="313893">13929 1503 8191,'5'-6'0,"10"1"5063,15 18-5063,15 5 2818,3 20-2818,-18-9 1719,-5 13-1719,-49-3 6784,-2 1-6784,-6-16 0,-2-2 0,-16 6 0,12-9 0,23-10 0</inkml:trace>
  <inkml:trace contextRef="#ctx0" brushRef="#br1" timeOffset="314809">14415 1734 24575,'21'34'0,"0"-1"0,-2-2 0,2-1 0,11 1 0,-1-2 0,5 1 0,-8-7 0,-13-21 0,-3-12 0,-2-11 0,-5-3 0,-24 5 0,-13 47 0,-6-2 0,7 20 0,6-13 0,22-16 0,-10 2 0,13-8 0,0-5 0,0-1 0</inkml:trace>
  <inkml:trace contextRef="#ctx0" brushRef="#br1" timeOffset="315076">15014 1860 24575,'0'47'0,"6"-4"0,-5-16 0,10-2 0,-5-8 0,5 2 0,-5-12 0,-2 3 0</inkml:trace>
  <inkml:trace contextRef="#ctx0" brushRef="#br1" timeOffset="316043">9562 1873 24575,'0'-26'0,"0"-29"0,0-2 0,0 16 0,0-7 0,0-2-1318,0-7 0,1-1 1,-2-4 1317,-1 1 0,-2-5 0,0 0 0,1 2-832,2 7 1,1 2 0,0 1 0,-2 0 831,-4 1 0,-1 1 0,-1 1 0,3 4 0,4-17 0,-1 3 644,-9-3 1,-2 1-645,7 9 0,1 1 0,-2 6 0,0 4 0,-2-7 410,9 44 0,0 3 0,0 12 0</inkml:trace>
  <inkml:trace contextRef="#ctx0" brushRef="#br1" timeOffset="316412">9292 302 24575,'5'-20'0,"1"7"0,9-8 0,-3 10 0,8-1 0,-8 6 0,-2 6 0,0 1 0,-9 13 0,13-1 0,-3 5 0,25 9 0,-15-12 0,4 1 0,-20-12 0</inkml:trace>
  <inkml:trace contextRef="#ctx0" brushRef="#br1" timeOffset="316760">9767 249 24575,'20'20'0,"0"3"0,-4-10 0,1-2 0,4-5 0,-10-6 0,-2 0 0</inkml:trace>
  <inkml:trace contextRef="#ctx0" brushRef="#br1" timeOffset="316863">9861 311 24575,'-43'22'0,"0"3"0,26-6 0,6-1 0,8-7 0,7-7 0</inkml:trace>
  <inkml:trace contextRef="#ctx0" brushRef="#br1" timeOffset="317360">10166 257 24575,'6'-5'0,"8"4"0,-7-4 0,8 5 0,-9 10 0,3 1 0,-3 6 0,0 3 0,16-13 0,-13 2 0,28-9 0,-28 0 0,9 0 0</inkml:trace>
  <inkml:trace contextRef="#ctx0" brushRef="#br1" timeOffset="317847">9553 1972 24575,'12'-9'0,"7"-6"0,10-17 0,16 1 0,11-4 0,-10 5 0,4-2 0,3-1-2101,1 0 0,5-1 1,0-1-1,-4 2 2101,-9 6 0,-3 0 0,-1 2 0,0-1 0,11-7 0,-2 1 0,-10 5 0,-1 0 0,-20 12 0</inkml:trace>
  <inkml:trace contextRef="#ctx0" brushRef="#br1" timeOffset="318061">10512 1294 24575,'15'0'0,"2"0"0,0 0 0,0 9 0,-11-2 0,0 8 0,-11 1 0,4 1 0,-9 4 0,9-4 0,-4-7 0,5-5 0</inkml:trace>
  <inkml:trace contextRef="#ctx0" brushRef="#br1" timeOffset="318477">11033 1201 24575,'12'20'0,"16"2"0,-7 4 0,13-5 0,-18-10 0,5-7 0,-6-25 0,-3 10 0,-17-12 0,-16 27 0,-14 7 0,-4 8 0,4 2 0,15-10 0,6 0 0</inkml:trace>
  <inkml:trace contextRef="#ctx0" brushRef="#br1" timeOffset="318726">11385 1219 24575,'40'-25'0,"-8"5"0,-22 25 0,-18 18 0,-8 5 0,5 8 0,17-4 0,12-19 0,7 0 0,-15-9 0,-31 23 0,15-16 0,-19 15 0</inkml:trace>
  <inkml:trace contextRef="#ctx0" brushRef="#br1" timeOffset="319347">9493 1966 8547,'-6'-11'0,"-4"5"5096,9-3-5096,-9 7 2766,0-2-2766,-17 24 0,1 2 0,-4 8 0,-8 18 0,0 5 181,0-7 1,0 0-182,3 4 0,3-4 0,-8 7 5890,7-3-5890,9-18 0,8 0 0,11-35 0,5 5 0,0-11 0</inkml:trace>
  <inkml:trace contextRef="#ctx0" brushRef="#br1" timeOffset="319646">9036 2318 24575,'-32'46'0,"3"-6"0,13-12 0,2 12 0,4-7 0,3 0 0,12-22 0,31-19 0,-8-5 0,20-2 0,-21 1 0,-10 13 0,-6-4 0,-6 5 0</inkml:trace>
  <inkml:trace contextRef="#ctx0" brushRef="#br1" timeOffset="320177">9491 2361 24575,'12'16'0,"4"-6"0,-4-5 0,8-5 0,-9-5 0,-9 4 0,-13 9 0,-34 23 0,2 7 0,0 4 0,20-21 0,18-12 0</inkml:trace>
  <inkml:trace contextRef="#ctx0" brushRef="#br1" timeOffset="320477">9654 2384 24575,'0'16'0,"0"4"0,4-8 0,7-2 0,13-5 0,-6-5 0,6 18 0,-11 5 0,3 4 0,-7 2 0,9-22 0,-16 2 0,7-9 0</inkml:trace>
  <inkml:trace contextRef="#ctx0" brushRef="#br1" timeOffset="329577">11730 458 8191,'0'-11'0,"0"0"5063,-4 5-5063,-2 6 2818,0 11-2818,-4 1 1719,9 3-1719,1-9 6784,6-1-6784,0-10 0,-6 4 0,-6 10 0,4-5 0,-1 10 0,7-14 0</inkml:trace>
  <inkml:trace contextRef="#ctx0" brushRef="#br1" timeOffset="330160">11754 332 24575,'-18'-12'0,"-13"3"0,12 9 0,-11 0 0,14 5 0,5 13 0,2-4 0,8 13 0,-10-2 0,9 7 0,-4 9 0,6-9 0,0-2 0,0-14 0,5 4 0,5-4 0,11-4 0,5 2 0,6-13 0,-10 4 0,7-11 0,-11-6 0,11-13 0,-10-3 0,-4-2 0,-9-20 0,-6-2 0,-12-9 0,4 18 0,-18 11 0,1 24 0,-2-5 0,-19 13 0,10 15 0,5-11 0,11 10 0</inkml:trace>
  <inkml:trace contextRef="#ctx0" brushRef="#br1" timeOffset="336377">12031 368 24575,'0'24'0,"6"4"0,-5 11 0,12-7 0,-12-4 0,11 2 0,-10-7 0,4 7 0,-6-28 0,0-21 0,0-22 0,-1-1 0,2-6 0,4 0 0,1-1 0,-5-1 0,0 2 0,5 5 0,4 17 0,11 45 0,-5 10 0,-1 7 0,2 14 0,0 3 0,5-4 0,-3-4 0,-5 13 0,-5-29 0,-11-20 0,-8-9 0</inkml:trace>
  <inkml:trace contextRef="#ctx0" brushRef="#br1" timeOffset="336527">12114 553 24575,'23'-19'0,"20"-6"0,0 0 0,5 6 0,-29 10 0,-10 9 0</inkml:trace>
  <inkml:trace contextRef="#ctx0" brushRef="#br1" timeOffset="339560">12040 1238 24575,'-5'-6'0,"4"6"0,-4 6 0,10 0 0,-4-11 0,4-6 0,-10-1 0,4 3 0,-4 9 0</inkml:trace>
  <inkml:trace contextRef="#ctx0" brushRef="#br1" timeOffset="340010">11995 966 8191,'-31'-6'0,"-3"10"5063,6 18-5063,4 2 2818,-1 10-2818,17 5 859,-2-5 1,1 5-860,6 3 0,4 3 0,-3 11 0,3 0 3392,3-15 0,3-3-3392,3-2 0,3-4 0,12-7 0,8-4 0,4-21 0,-5-1 0,1-20 0,-8-1 0,-3-3 0,-8-7 0,1-16 0,-13-11 0,0-2 0,-3 13 0,-15 17 0,5 10 0,-10 7 0,1 5 0,-1 9 0,10 0 0,2 0 0</inkml:trace>
  <inkml:trace contextRef="#ctx0" brushRef="#br1" timeOffset="340593">12312 1211 24575,'0'40'0,"0"-4"0,5-10 0,-4-9 0,14-34 0,-12-3 0,13-9 0,4 1 0,0 1 0,13 6 0,-18 33 0,-10 11 0,-5 8 0,0-6 0,4-14 0,8 3 0,1-7 0,3 3 0,-10 0 0,-1-4 0,-5 4 0,-9-4 0,2 4 0,-8-9 0,-1 4 0,4-5 0,-8 0 0,13 0 0,-2 0 0</inkml:trace>
  <inkml:trace contextRef="#ctx0" brushRef="#br1" timeOffset="341494">13573 308 24575,'-9'13'0,"4"4"0,16-20 0,-5 7 0,-1-4 0</inkml:trace>
  <inkml:trace contextRef="#ctx0" brushRef="#br1" timeOffset="341944">13555 175 8191,'-30'-7'0,"-2"1"5063,0 12-5063,2 1 2818,13 10-2818,0 17 1719,9 24-1719,4-23 0,2 0 0,15 29 6784,5-12-6784,25-30 0,13-5 0,-22-16 0,0-4 0,29-14 0,-25-5 0,-3-3 0,2-16 0,-16 11 0,-5-4 0,-9-2 0,-5-1 0,-1-3 0,-2 0 0,-2 5 0,0 1 0,-4-15 0,-5 39 0,-8 5 0,-12 25 0,-9 14 0,3 11 0,14-11 0,16-17 0</inkml:trace>
  <inkml:trace contextRef="#ctx0" brushRef="#br1" timeOffset="342412">14314 276 24575,'0'20'0,"-6"10"0,4 2 0,-4 16 0,6-18 0,0 2 0,0-35 0,0-12 0,0-15 0,0-16 0,10-2 0,-7 7 0,16 3 0,-12 26 0,24 40 0,-12-3 0,10 27 0,-19-29 0,-5-8 0,-5-9 0,0-1 0</inkml:trace>
  <inkml:trace contextRef="#ctx0" brushRef="#br1" timeOffset="342543">14391 378 24575,'-16'-6'0,"26"-4"0,4 3 0,21-5 0,-13 4 0,-8 2 0</inkml:trace>
  <inkml:trace contextRef="#ctx0" brushRef="#br1" timeOffset="362626">15891 874 8191,'8'-11'0,"25"-1"2450,3 3 0,8 1-2450,18-3 0,5 0 0,-4 4 0,1 0 233,-14 3 1,1 0 0,-2 0-234,10-2 0,1 0 0,-4 4 0,4 3 0,1-3 278,3-6 1,2-2 0,0 2-279,-14 6 0,0 3 0,1-1 0,-3-2 1323,8-5 1,-1-2 0,-7 3-1324,1 7 0,-15-5 131,-30-27-131,-17 20 589,-30-18 1,30 21 0,1 2 0</inkml:trace>
  <inkml:trace contextRef="#ctx0" brushRef="#br1" timeOffset="362875">17231 535 24575,'29'-6'0,"22"16"0,-14 0 0,14 19 0,-32-11 0,4 31 0,-24 3 0,-5-13 0,-5 1 0,-2-7 0,-3-3 0,-4-1 0,0-3 0,-11 9 0,5-14 0,11-2 0,5-13 0,10-1 0</inkml:trace>
  <inkml:trace contextRef="#ctx0" brushRef="#br1" timeOffset="363975">19234 134 8191,'-16'0'0,"5"5"5063,7 10-5063,-3 20 2818,6 27-2818,-4-19 0,-2 7 0,2 0 0,3-6 0,2-1 0,-1 3 366,-2 15 1,-2 4-1,2-3-366,2-8 0,2-2 0,-1-3 0,0 10 0,0-1 0,1-10 0,-1 2 0,-1-1 0,-4 12 0,-1 0 0,4-7 0,2 2 0,-1 0 0,-3-5 0,0 0 0,0-2 2604,-1 13 1,0-3-2605,4-13 0,0-4 0,-9 14 0,10 9 0,0-5 0,0-10 0,0-17 866,0-13-866,0-8 1329,4-2-1329,-2 0 0,11-9 0,-5 3 0,28-4 0,6 1 0,9-2 0,0-1 0,5-3 0,4 0-1696,1 0 0,4-1 0,2 1 0,-3-2 1696,-6 0 0,-2-1 0,1 0 0,2 0 0,1 1 0,3-1 0,0 0 0,0 1 0,-3 1-357,-1 1 1,-2 1 0,-1 1 0,2-1 356,8-3 0,2 0 0,-1 0 0,-3 2 0,5 4 0,-4 1 0,-6-2 0,1-4 0,-9 0 0,10 6 0,-45 0 0,-5-5 0,-6-5 0,-5-6 0,0 4 0,0 3 0</inkml:trace>
  <inkml:trace contextRef="#ctx0" brushRef="#br1" timeOffset="364242">21085 1780 24575,'20'-6'0,"5"1"0,10 5 0,-4 6 0,6 13 0,-18 5 0,0 15 0,-23-7 0,-4-5 0,-22 0 0,-14-11 0,6-8 0,-1-2 0,-7 3 0,-4-9 0</inkml:trace>
  <inkml:trace contextRef="#ctx0" brushRef="#br1" timeOffset="365009">18865 224 24575,'11'-14'0,"8"-7"0,0-11 0,1 6 0,-3 11 0,-11 5 0,8 9 0,-1 5 0,13 25 0,6 20 0,-8-5 0,10 7 0,-10-32 0,4 3 0,-12-15 0,-7-2 0</inkml:trace>
  <inkml:trace contextRef="#ctx0" brushRef="#br1" timeOffset="365993">19724 920 8191,'-7'-17'0,"-1"8"5063,0 4-5063,5 8 2818,-19 17-2818,20-9 429,-3-4 1,7-2 0,2-5 0</inkml:trace>
  <inkml:trace contextRef="#ctx0" brushRef="#br1" timeOffset="366414">19688 1515 24575,'-6'1'0,"-4"8"0,9-8 0,14-23 0,-8 20 0,13-25 0</inkml:trace>
  <inkml:trace contextRef="#ctx0" brushRef="#br1" timeOffset="366795">20192 1283 24575,'0'11'0,"5"-5"0,1-1 0,0-10 0,4-1 0,-9 0 0,4 1 0</inkml:trace>
  <inkml:trace contextRef="#ctx0" brushRef="#br1" timeOffset="367427">21064 235 8191,'5'-11'0,"1"-3"1265,0 22 1,-1-11 0,-5 12 0</inkml:trace>
  <inkml:trace contextRef="#ctx0" brushRef="#br1" timeOffset="367810">21356 414 24575,'16'0'0,"-5"0"0,4 0 0,-4 0 0,0 0 0,-5-4 0,8 2 0,-7-7 0,-2 12 0,-6-2 0,-14 12 0,2 2 0,2-7 0,5 1 0</inkml:trace>
  <inkml:trace contextRef="#ctx0" brushRef="#br1" timeOffset="368144">21195 881 24575,'-11'0'0,"-4"6"0,3 0 0,1 1 0,6-2 0</inkml:trace>
  <inkml:trace contextRef="#ctx0" brushRef="#br1" timeOffset="368460">21647 673 24575,'10'0'0,"1"0"0,-5 5 0,-6-4 0,-1 4 0,-4-5 0</inkml:trace>
  <inkml:trace contextRef="#ctx0" brushRef="#br1" timeOffset="369411">19628 581 8191,'-21'0'0,"10"14"5063,1 40-5063,10 7 0,0-24 0,0-1 0,0 6 2818,0-32-2818,0-48 0,-5-3 0,-1-7 0,4-10 0,2-2 622,-2 6 1,1 3-623,0 14 0,4 8 6550,11 10-6550,-13 10 0,8 17 0,19 13 0,2 16 0,5-3 708,-15-1-708,-6-20 0,-12 7 0,7-3 0,-13-5 0,2-3 0,-2-9 0</inkml:trace>
  <inkml:trace contextRef="#ctx0" brushRef="#br1" timeOffset="369578">19490 645 24575,'38'-29'0,"0"1"0,2 6 0,0 1 0,-9 0 0,-2 3 0,15 2 0,-34 11 0</inkml:trace>
  <inkml:trace contextRef="#ctx0" brushRef="#br1" timeOffset="370343">19367 1375 24575,'0'30'0,"0"25"0,15-6 0,-14-13 0,2-1 0,20 8 0,-20 0 0,5-17 0,-8-28 0,-15-43 0,8 8 0,0-4 0,-2-5 0,1 1 0,3-18 0,11 28 0,26 59 0,-2 5 0,-6 4 0,-1 2 0,1 5 0,-7 5 0,-17-29 0,0-5 0,0-7 0</inkml:trace>
  <inkml:trace contextRef="#ctx0" brushRef="#br1" timeOffset="370477">19430 1615 24575,'16'-10'0,"2"-6"0,4 0 0,-9 4 0,-4 2 0</inkml:trace>
  <inkml:trace contextRef="#ctx0" brushRef="#br1" timeOffset="370995">20030 1278 24575,'6'5'0,"3"5"0,-7 7 0,2-1 0,-4-24 0,0-1 0,-10-37 0,8 6 0,-8-25 0,15 27 0,-4-2 0,8 33 0,2 3 0,4 21 0,9 5 0,-1 18 0,2-2 0,-11-16 0,-5-7 0</inkml:trace>
  <inkml:trace contextRef="#ctx0" brushRef="#br1" timeOffset="371161">20039 1160 24575,'27'-15'0,"4"-1"0,-2-9 0,-9 11 0,-11 8 0</inkml:trace>
  <inkml:trace contextRef="#ctx0" brushRef="#br1" timeOffset="371876">20846 94 24575,'-6'16'0,"1"17"0,5 25 0,0-5 0,0 10 0,0-32 0,0-7 0,0-9 0,0-14 0,0-7 0,-6-35 0,5 9 0,0-3 0,-3-2 0,2 1 0,11-25 0,-6 24 0,15 30 0,-2 3 0,3 23 0,11 36 0,-12-9 0,-9-12 0,-1-2 0,1-2 0,-9-6 0,-9-9 0,6-9 0,-6-1 0</inkml:trace>
  <inkml:trace contextRef="#ctx0" brushRef="#br1" timeOffset="372009">20865 312 24575,'16'0'0,"-9"-9"0,16 6 0,-17-6 0</inkml:trace>
  <inkml:trace contextRef="#ctx0" brushRef="#br1" timeOffset="372726">21629 272 24575,'8'21'0,"4"17"0,-11-4 0,6 2 0,-3-17 0,-3-9 0,4-23 0,-5 5 0,0-25 0,0 2 0,9-32 0,6 23 0,5-5 0,12 40 0,-13 12 0,5 12 0,-18-7 0,13 20 0,-3 0 0,0 0 0,-3-4 0,-13-22 0,0-1 0</inkml:trace>
  <inkml:trace contextRef="#ctx0" brushRef="#br1" timeOffset="372876">21768 319 24575,'22'-9'0,"-5"2"0,-5-3 0,-7 5 0</inkml:trace>
  <inkml:trace contextRef="#ctx0" brushRef="#br1" timeOffset="373509">21345 977 24575,'6'14'0,"-1"8"0,-5 5 0,0 3 0,0-14 0,0 4 0,0-8 0,-5-6 0,4-21 0,-4-28 0,5 11 0,0-8 0,5 34 0,1 1 0,6 19 0,3 0 0,-2 8 0,-2-5 0,-6-2 0,-10-4 0,3 0 0,-2-6 0</inkml:trace>
  <inkml:trace contextRef="#ctx0" brushRef="#br1" timeOffset="373626">21348 1092 24575,'15'0'0,"14"-19"0,6-1 0,12-18 0,-22 20 0,-6 3 0</inkml:trace>
  <inkml:trace contextRef="#ctx0" brushRef="#br1" timeOffset="374092">21833 795 8191,'6'5'0,"4"0"5063,-9 6-5063,10 13 2818,-4 12-2818,1 2 1719,-2 2-1719,-11-34 6784,4-41-6784,-4-17 0,-1 11 0,1-1 0,2-24 0,2 12 0,12 25 0,9 14 0,5 32 0,-7-3 0,-4 14 0,5-3 0,-7-2 0,3-3 0,-1-3 0,-17-11 0,1-1 0,-4-5 0,1 0 0</inkml:trace>
  <inkml:trace contextRef="#ctx0" brushRef="#br1" timeOffset="374226">21894 778 24575,'17'-10'0,"9"-4"0,-11 2 0,3-1 0</inkml:trace>
  <inkml:trace contextRef="#ctx0" brushRef="#br1" timeOffset="376509">20808 170 24575,'8'31'0,"6"7"0,-12-8 0,15 33 0,-15-1 0,7-3 0,-9-18 0,5-26 0,-4-4 0,4-27 0,-5-3 0,-7-26 0,6 4 0,-5 9 0,6-2 0,6 7 0,9 4 0,-5 2 0,8 19 0,-16 3 0,2 23 0,-4 11 0,7 8 0,-6-7 0,10-12 0,-4-9 0,4-3 0,1 7 0,-6-3 0,5 5 0,-9-1 0,-1-8 0,-2 6 0,-13-7 0,2 1 0,-4 2 0,1-18 0,9 8 0,1-9 0</inkml:trace>
  <inkml:trace contextRef="#ctx0" brushRef="#br1" timeOffset="377410">21674 322 11229,'-6'-5'0,"1"13"4954,5 7-4954,0 8 2322,0 7-2322,5-14 1324,-4-1-1324,4-4 4746,-5 0-4746,0-1 0,5-4 0,-4-19 0,4-26 0,3-14 0,0 3 0,15 9 0,-5 29 0,7-1 0,-9 18 0,-6 6 0,-5 0 0,-5 5 0,0-5 0,0 4 0,5-3 0,2 7 0,-1-7 0,0 7 0,-11-3 0,-9 13 0,0-7 0,-6-2 0,13-7 0,2-11 0,5 2 0</inkml:trace>
  <inkml:trace contextRef="#ctx0" brushRef="#br1" timeOffset="378110">21872 806 24575,'0'17'0,"6"12"0,4 14 0,-2 18 0,7-5 0,-14-14 0,10-31 0,-10-34 0,4-30 0,10-4 0,-2-5 0,15 29 0,-11 15 0,-1 9 0,-5 9 0,-5 17 0,-1-8 0,-5 19 0,0-16 0,0 8 0,0-4 0,5-5 0,-4 8 0,13-12 0,-7 12 0,3 5 0,-14 0 0,-3-4 0,-4-4 0,-11-15 0,9 4 0,-21-1 0,12-2 0,6 2 0,6-4 0</inkml:trace>
  <inkml:trace contextRef="#ctx0" brushRef="#br1" timeOffset="378859">21519 1183 24575,'-6'5'0,"1"13"0,5-4 0,6 22 0,-4-8 0,4-1 0,-6-3 0,0-27 0,0-28 0,4-9 0,3-3 0,1 5 0,1 0 0,1-5 0,1 5 0,10 6 0,-9 22 0,-6 30 0,-1 20 0,-5 3 0,0 2 0,0-24 0,0-1 0,0 2 0,5-1 0,-4-4 0,8-2 0,5 4 0,0-2 0,1 3 0,-14-5 0,-19-9 0,4-1 0,-14-5 0,12 4 0,-6-2 0,6 2 0,5-4 0,6 0 0</inkml:trace>
  <inkml:trace contextRef="#ctx0" brushRef="#br1" timeOffset="391676">20071 198 24575,'-5'-6'0,"4"-3"0,-4 3 0,5-5 0,0 14 0,0 3 0,5 15 0,0 0 0,1-4 0,4-1 0,-9-6 0,17 18 0,4 4 0,8 13 0,9-5 0,-13-10 0,-1-10 0,-5 1 0,-3-5 0,4 6 0,-4-5 0,-6-2 0,2-3 0,-1 5 0,12 10 0,-3-1 0,3 5 0,-7-13 0,-2-1 0,-5-6 0,9 13 0,1 4 0,1 3 0,-1-1 0,-7-9 0,8 3 0,-3-6 0,16 18 0,-11-15 0,8 13 0,-2-9 0,-10-7 0,4 1 0,-13-8 0,7 9 0,-5-7 0,5 7 0,-1-5 0,-9-3 0,15 12 0,-13-7 0,10 7 0,-2-1 0,-1 0 0,5 1 0,-10-6 0,7 1 0,-1 12 0,5-13 0,1 17 0,-12-22 0,4 4 0,-6 3 0,10-1 0,7 14 0,-3-14 0,2 4 0,-10-11 0,-5-1 0,1 0 0,0 0 0,-5-5 0,-1-2 0</inkml:trace>
  <inkml:trace contextRef="#ctx0" brushRef="#br1" timeOffset="397392">20267 1530 8191,'5'-9'0,"10"-11"5063,31-13-5063,-9 2 2818,-4 5-2818,-22 25 1719,-11 7-1719,-20 26 1696,7-1 0,-9-7 0,13-7 0</inkml:trace>
  <inkml:trace contextRef="#ctx0" brushRef="#br1" timeOffset="397629">20254 1640 24575,'5'11'0,"22"-2"0,13-29 0,11 7 0,-1-18 0,-12 12 0,-7 3 0,-7 2 0,-8 13 0,-10-3 0,-2 9 0</inkml:trace>
  <inkml:trace contextRef="#ctx0" brushRef="#br1" timeOffset="559237">24925 14683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5:58:19.51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13978 16690 24575,'0'0'0</inkml:trace>
  <inkml:trace contextRef="#ctx0" brushRef="#br0" timeOffset="5282">5666 10913 24575,'0'0'0</inkml:trace>
  <inkml:trace contextRef="#ctx0" brushRef="#br0" timeOffset="7197">6906 10878 24575,'-11'-11'0,"-7"5"0,11-4 0,-9 9 0,1-9 0,3 4 0,-8 0 0,-4 1 0,-32-3 0,4 6-463,12-2 1,-1-1 462,8-1 0,0 1 0,-3 4 0,-2-1 0,-10-3 0,-2 0 0,-5 3 0,-3 4 0,-8 2 0,1 2-1323,11 2 0,3 2 1323,0 2 0,5 2 0,-12 13-141,11-8 0,-3 2 141,10 1 0,1 2 0,-6 2 0,3 2-296,10-1 0,4 0 296,-11 18 0,6 0 0,6-3 0,-3 0 2509,12-7-2509,-4 2 314,8-5-314,4-9 1622,5-3-1622,5-5 0,0 1 0,0 1 0,5 2 0,10-1 0,-1 4 0,8 0 0,-8-1 0,-2-5 0,4 0 0,13 9 0,20 3 0,-2 4 0,8-5 0,-17-8 0,9 2 0,1 0 0,8-9 0,0 13 0,-10-15 0,4 0 0,-1 5 0,1-1-791,6-4 0,0-1 791,-5 2 0,-3-2 0,-12-7 0,1-1-1,15 10 0,3 0 1,1-9 0,2-1 0,-10 5 0,1 3 0,1-2-801,3-6 1,0-2-1,-4 3 801,7 9 0,-3-1 0,1-8 0,-3-1-166,5 8 166,0-9 0,-1 0 683,-15 0 0,1 0-683,3 0 0,-1 0 0,1 0 0,-1 0-255,-1 0 0,-3 0 255,17 0 1251,-13 0 1,3 0-1252,-3 0 0,3 0 0,13 0 0,1 0 0,-2 0 0,-4 0-575,-13 1 1,-2-2 574,-2-3 0,-4 0 0,6 2 0,7-7 0,-6 9 552,23-8-552,-3 6 0,-1-15 0,-4 14 0,-24-5 0,6 2 1390,-5-2-1390,9-6 0,0 7 0,-6-12 0,-4 16 0,-7-10 0,-4 7 0,1 4 0,8-10 0,0-5 0,15-12 0,-10-4 0,3-1 0,-8 5 0,-7 2 0,2-2 0,21-19 0,-20 16 0,-1-1 0,1 2 0,-3 1 0,-5-5 0,2-8 0,-19 14 0,0 5 0,0-1 0,-5 9 0,4 5 0,-9 0 0,9 0 0,-26-8 0,12 1 0,-18-4 0,4 3 0,-9 0 0,-11-1 0,-7-3-691,0 1 691,0-1-18,17 7 1,-3 0 17,-8-3 0,-3 1 0,1-1 0,-3 1-1089,-7-1 1,0 1 1088,11 4 0,0 1 0,-6-1 0,-3 0 0,-1 0 0,-6 0 0,16 4 0,-6-1 0,-1 0 0,-2 0 0,9 3 0,-1 0 0,0 0 0,-2 0 0,-1 1-1069,-8-3 0,-3 1 0,0-1 1,1 2-1,2 0 1069,-5 1 0,2 1 0,3 0 0,2 1 0,-5 0 0,3 1 0,5 1 163,-1 2 0,3 2-163,-2-2 0,-1 2 0,-1 2 0,-2 4-834,13 1 0,-1 3 1,1 0 833,-12 9 0,6 1 0,15-4 0,5-1 0,1 8 0</inkml:trace>
  <inkml:trace contextRef="#ctx0" brushRef="#br0" timeOffset="51837">6630 3956 24575,'-6'4'0,"6"2"0,6 14 0,5-2 0,-5 7 0,7 4 0,-11 2 0,15 32 0,-10-22 0,-1 3 0,4 8 0,1 2-903,9 6 0,-1-1 903,-12-14 0,2-3 0,12-2 0,-3-4 0,-14 11 0,20 3 0,-16-8 0,2-7 0,1-10 0,-10-15 0,4 1 0,-10-5 1806,-1-1-1806,-6-14 0,-4 2 0,2-9 0,-6 4 0,13 23 0,-2 1 0,9 18 0,6-5 0,0-9 0,6-1 0,-1-9 0,0 4 0,0-9 0,4 4 0,8-21 0,-4 3 0,4-13 0,-7-3 0,-8-1 0,7-1 0,-14 7 0,5 5 0,-6 7 0,0-3 0,0 9 0,0 1 0</inkml:trace>
  <inkml:trace contextRef="#ctx0" brushRef="#br0" timeOffset="78113">5833 14571 8191,'6'-5'0,"-1"-1"5063,-10 0-5063,-13-8 2818,4 12-2818,-14-6 1719,12 8-1719,-14-6 6784,-9 4-6784,6-1 0,-1 0 0,-28 3 0,25 0 0,1 0 0,-20 0 0,0 10 0,8-8 0,-15 17 0,3-9 0,26-1 0,-1 1 0,-25 16 0,28-10 0,1 0 0,-16 10 0,18-9 0,0 0 0,-8 5 0,8-1 0,5-1 0,11 0 0,-2 3 0,1 4 0,8 6 0,0-10 0,6 5 0,0-8 0,-6 1 0,4-1 0,-4 26 0,14 5 0,1 1 0,1-7 0,2-24 0,2 12 0,12-1 0,1 4 0,-3-11 0,-8-10 0,-6-4 0,5 1 0,2 0 0,3 2 0,1 0 0,27 13 0,-1-1 0,-12-11 0,0 0 0,21 16 0,-22-18 0,0-1 0,12 7 0,-15-4 0,4-1 0,21-3 0,1-2 0,-21 6 0,0-1 0,14-6 0,5-3 0,-5 1-548,-13 5 1,-2-1 547,14-8 0,0-1 0,-12 4 0,0 1 0,14-1 0,4 0 0,-2 2 0,0-1 0,4 1 0,-1 0 0,-6-2 0,-2-1 0,-11-4 0,0 0 0,14 6 0,4-1 0,5-3 0,3-1 0,-15 2 0,2 2 0,1-2 0,2-2 0,-1-2 0,-2 1 0,5 0 0,-3 0 0,-2 0 0,-4 0 0,18 0-23,-20 0 0,3 0 23,0 0 0,2 0 0,11 1 0,0-2-916,1-4 0,-2-1 916,-14 5 0,-1-1 0,13-3 0,-1-1-25,-16 1 1,0 0 24,10 4 0,2 0 0,-1-4 0,0 0 0,-6 0 0,-2 1 0,-5 4 0,-1-2 493,4-7 0,-2 0-493,23 6 22,-21-5 0,2-2-22,-3 1 0,-1 1 0,21-5 967,-27 0 1,-3-1-968,15-2 57,4-13-57,2-7 0,-14 12 0,-1-3 0,-20 14 0,9-9 0,-5-1 0,10-14 0,-12 14 0,2-6 0,-14 13 0,13-9 0,-16 4 0,23-16 0,-17 4 0,5-12 0,-8 18 0,0-2 0,-4 17 0,4-8 0,-6 3 0,0-9 0,0 8 0,-6-6 0,4 8 0,-9-1 0,10-2 0,-9 7 0,9-3 0,-13-2 0,-10-4 0,5 2 0,-13-2 0,15 9 0,-12-8 0,-19-7 0,-4 1-280,20 16 1,-1 0 279,-23-14 0,8 20 0,-6-26 0,18 20 0,-1 1 0,-5-7 0,-4-1 0,-16-2 0,-3 3-821,21 5 0,-1 1 0,2 1 821,-15-2 0,1 2 0,-1 4 0,2 0 0,18-1 0,0 1-143,-18 4 0,-2-1 143,2-9 0,-3 0 0,6 9 0,-3 2 0,2-1 0,-9-4 0,-1-1 0,9 2 0,-2 0 0,4 1-597,2 2 1,2-1 596,-13-10 0,0 0 0,15 11 0,2 0 0,1-10 0,-4-2-302,2 7 0,-4 2 1,-2-1 301,-4 0 0,-1 1 0,0-2 0,-1-2 0,0-1 0,1 2-68,0 5 1,1 2 0,3-1 67,-3-5 0,2 0 0,-1 4 0,1 4 2,4 3 0,-2 1-2,7-1 0,-3-1 0,1 2 0,-17 7 0,1-1 99,0-4 1,3-1-100,9 4 0,6-2 0,-4-6 905,2 13-905,11-15 2501,5 10-2501,10-10 303,5 9-303,10-4 0,1 0 0,5-1 0</inkml:trace>
  <inkml:trace contextRef="#ctx0" brushRef="#br0" timeOffset="82861">9712 15374 8191,'6'0'0,"15"0"1680,27 0 0,10 0-1680,-9 0 0,3 0 0,0 0 0,3 0 0,-1 0 0,-9 0 0,0 0 0,2 0 0,1 0 0,3 0 0,1 0 0,-1 0 0,-1 0 0,0 0 0,0 0 0,0 0 0,17 0 0,-1 0 0,-2 0 0,-9 0 0,-1 0 0,-5 0 0,-5 0 0,-5 0 2985,25 0-2985,-25 0 1916,-11 0-1916,-11 0 6120,-7 5-6120,-30-4 500,-21 27 1,8-22 0,-2 17 0</inkml:trace>
  <inkml:trace contextRef="#ctx0" brushRef="#br0" timeOffset="83263">9743 15725 8191,'-6'0'0,"44"6"1505,17-5 0,12 0-1505,-18 0 0,3 1 0,3-1 0,-1 1 0,1-2 0,0 1 0,0-1 0,1-1 31,3-2 0,2-1 0,-1 0 1,-2 1-32,1 2 0,-3 1 0,2-2 0,-4-3 0,1-3 0,2 1 0,-3 0 524,9 2 0,-2 1 1,-1-1-525,-2 0 0,0 0 0,-6 0 0,-1-2 0,-9 3 4360,-10 4-4360,-33 9 0,5-7 0,-10 7 0</inkml:trace>
  <inkml:trace contextRef="#ctx0" brushRef="#br0" timeOffset="84297">10716 16059 24575,'0'8'0,"0"8"0,0 19 0,0 19 0,-4-7 0,-3 4 0,-2 7 0,-1 1-1086,3 3 0,-1-2 1086,-6-8 0,2-5 0,9 9 521,-7-18-521,4-10 0,5-7 0,-1-10 0,8 3 0,9-13 0,17 4 0,32-17-63,-17 5 0,8-2 63,-8-1 0,6-3 0,2 0 0,0 0 0,-2 1 0,1 0 0,-1 1 0,1 0-801,2 1 0,1 0 0,-1 1 0,-3-2 801,4-3 0,-3-2 0,-7 5 0,-7 9 0,-6 0 0,8-19 0,-19 19 0,-17-16 0,-11 8 1472,-2-10-1472,-8 7 0,9 7 0,1 2 0</inkml:trace>
  <inkml:trace contextRef="#ctx0" brushRef="#br0" timeOffset="84514">11714 16440 24575,'9'-6'0,"2"1"0,10 5 0,7 0 0,22 29 0,-8-7 0,-17 2 0,-4 2 0,-4-1 0,-11-1 0,-6-13 0,-14 6 0,1-5 0,-14 9 0,8-5 0,2 0 0,10-5 0,2-7 0</inkml:trace>
  <inkml:trace contextRef="#ctx0" brushRef="#br0" timeOffset="85645">12971 16144 8191,'-9'-18'0,"-9"-12"5063,-7 6-5063,-2-6 2818,7 16-2818,4 8 1719,6 28-1719,-15 32 0,20-11 0,1 4 2758,-6 10 1,2 6-2759,5-14 0,3 5 0,1 3 0,1-1-522,0 1 1,2-1-1,0 2 1,-1 1 521,-2-6 0,-1 2 0,0 0 0,1-1 0,0-2 0,2 4 0,1-2 0,-1-2 0,0-5 0,-3 17 0,0-9 0,0 8 0,-5-39 0,-1-9 0,-9-9 0,3-1 1129,-11-18-1129,2-3 0,-10-25 0,3-10 0,14 17 0,1 0 0,-10-13 2224,11 2-2224,3 28 0,17-12 0,23-5 0,0 8 0,4 0 0,8-4 0,0 1 0,-5 3 0,-2 2 0,12-9 0,-36 20 0</inkml:trace>
  <inkml:trace contextRef="#ctx0" brushRef="#br0" timeOffset="86028">13126 16741 8191,'-5'-6'0,"-10"7"5063,-3 7-5063,-11 12 2818,8 6-2818,-4 33 1719,8-18-1719,6 14 6784,9-39-6784,19-16 0,4-21 0,2 3 0,-10 3 0,-8 16 0,-1 10 0,2 0 0,10-11 0,-5-2 0,0-5 0,-7 2 0</inkml:trace>
  <inkml:trace contextRef="#ctx0" brushRef="#br0" timeOffset="86298">13153 16864 8191,'12'-39'0,"1"18"5063,6 3-5063,1 18 2818,-1 18-2818,-1 13 1719,9 15-1719,-18-9 6784,4-9-6784,-13-32 0,0-27 0,10-12 0,-8-14 0,16 11 0,-6 9 0,8 5 0,-9 14 0,-2 7 0</inkml:trace>
  <inkml:trace contextRef="#ctx0" brushRef="#br0" timeOffset="87132">14001 16254 8191,'-25'-16'0,"-4"-3"5063,3 18-5063,3-5 2818,8 10-2818,-2 10 1719,13 11-1719,-8 17 0,12 6 0,0 8 3392,10-16 0,4 1-3392,3 0 0,2 0 0,1-1 0,1-2 0,1-3 0,-3-4 0,-9-5 0,3-3 0,-11-8 0,-7-3 0,-2 3 0,-9-9 0,5-1 0,0-5 0,0 0 0,-4-10 0,3-2 0,1-26 0,6 21 0,5-9 0</inkml:trace>
  <inkml:trace contextRef="#ctx0" brushRef="#br0" timeOffset="87463">14205 16370 11338,'4'11'0,"4"14"1554,6 7 1,3 4-1555,5 26 1145,-4-26 1,0-4-1146,0 7 1620,2-15-1620,-7-9 4233,7-19-4233,-7-3 1565,-2-22-1565,4-1 209,-13-7 1,-2-5-210,10 1 0,-1 1 0,-7 2 0,-1 1 0,10-23 0,-11 53 0,0-2 0</inkml:trace>
  <inkml:trace contextRef="#ctx0" brushRef="#br0" timeOffset="88596">15371 16029 24575,'-6'16'0,"5"0"0,-11 14 0,10-7 0,-4 7 0,6-14 0,5-1 0,5-3 0,11-6 0,-9-4 0,11-4 0,-20-20 0,6 9 0,-9-15 0,0 7 0,-13-3 0,-1-2 0,-6 4 0,3 2 0,15 14 0,4 2 0,30 4 0,21 10 0,-13 2 0,1 3 0,-7-1 0,-2 1 0,16 17 0,-31-13 0,-16-8 0,4 0 0,-10-5 0,-1-2 0,0-21 0,2-21 0,12-21 0,0 7 0,7 11 0,-3 30 0,-1 2 0,0 7 0,-5-2 0,-2 4 0</inkml:trace>
  <inkml:trace contextRef="#ctx0" brushRef="#br0" timeOffset="89112">16237 15772 24575,'9'14'0,"6"-1"0,10 40 0,-9-24 0,2 12 0,-16-25 0,4-1 0,0-32 0,14-26 0,4-12 0,7 7 0,-11 26 0,5 51 0,-10-3 0,8 26 0,-16-25 0,8-1 0,-12-20 0,6 0 0</inkml:trace>
  <inkml:trace contextRef="#ctx0" brushRef="#br0" timeOffset="89629">16668 15832 8191,'14'-17'0,"8"-12"5063,3 3-5063,2-7 2818,-20 12-2818,-1-4 1719,-23 4-1719,-5 4 6784,-22 28-6784,14 3 0,1 16 0,21-10 0,2 6 0,6 0 0,15 0 0,-2-9 0,14-8 0,1-9 0,35 0 0,-24-8 0,1-4 0,10-7 0,-3-2 0,-12 3 0,-5-2 0,6-26 0,-30 30 0,-6 0 0,-5 10 0,-10 12 0,2 7 0,-7 5 0,14 2 0,1-9 0,10 0 0,5-7 0,6-4 0,-4 0 0,-3 0 0</inkml:trace>
  <inkml:trace contextRef="#ctx0" brushRef="#br0" timeOffset="89962">17093 15639 24575,'5'15'0,"1"-3"0,5-2 0,-5 0 0,3-9 0,2 4 0,12-19 0,3-3 0,8-20 0,3-10 0,-17 15 0,1 7 0,-21 30 0,0 2 0,0 2 0</inkml:trace>
  <inkml:trace contextRef="#ctx0" brushRef="#br0" timeOffset="90911">17872 15212 8191,'-28'-25'0,"1"-1"5063,6 24-5063,5-4 2818,-4 12-2818,13 5 1719,-2 11-1719,9 0 6784,6 3-6784,1-4 0,13 8 0,1 3 0,-1 0 0,-6 5 0,-9-14 0,-18 9 0,0-15 0,-7-3 0,4-9 0,1-5 0,3 0 0,-4 0 0,4-19 0,5 15 0,1-15 0</inkml:trace>
  <inkml:trace contextRef="#ctx0" brushRef="#br0" timeOffset="91212">17990 15141 24575,'23'30'0,"-2"-1"0,-5-1 0,11 27 0,-1 3 0,4-4 0,-1-23 0,0-61 0,-11 5 0,-1-5 0,-3-3 0,-11-16 0,27-2 0,-26 4 0,15 18 0,-17 6 0,2 12 0,-4 5 0,0 2 0</inkml:trace>
  <inkml:trace contextRef="#ctx0" brushRef="#br0" timeOffset="91696">16796 16279 13528,'6'-15'0,"20"-7"4466,3 1-4466,25-6 0,-24 13 0,4 0-36,14-3 0,9 0 0,3-3 36,-5 1 0,4-1 0,1-1 0,0 1-750,1-1 1,2 2 0,-1-1 0,2 0 749,-10 4 0,2-1 0,0 0 0,-2 1 0,-4 1 0,9-3 0,-5 1 0,0 1-143,1 2 0,0 1 0,-3 2 143,10-1 0,-5 1-89,-13 0 1,-4 1 88,10 8 1103,-37-6-1103,-51 26 1158,-10 3 1,-3 1 0,19-5 0</inkml:trace>
  <inkml:trace contextRef="#ctx0" brushRef="#br0" timeOffset="91979">17070 16529 8191,'15'0'0,"17"-23"1875,9 11 1,9-1-1876,-8-4 0,4-3 0,3-3 0,1 3 0,4 0 0,2 1 0,2 0 0,2-1-88,-4 1 0,2-1 0,1 0 0,-1 1 0,-4 1 88,13-1 0,-4 2 0,-3 0 0,-8-1 0,-3 1 0,-11 5 2144,-3 8-2144,-23-11 4731,-51 15-4731,-22 12 0,9-9 0,11 8 0</inkml:trace>
  <inkml:trace contextRef="#ctx0" brushRef="#br0" timeOffset="92630">13186 17497 8191,'-11'0'0,"40"-15"4937,8 0-4937,5 0 0,11-5 0,1 1 0,1 0 0,2 0 0,3-1 327,-6 1 0,3-2 1,0 2-1,-2 1-327,10 1 0,-2 3 0,-6 0 0,2-6 0,-11 10 1926,-12 30-1926,-55 5 0,-1 0 0,0-6 0</inkml:trace>
  <inkml:trace contextRef="#ctx0" brushRef="#br0" timeOffset="92862">13526 17645 8278,'-6'5'0,"18"-4"5073,5-9-5073,20-4 1402,-2-9 1,5-4-1403,3 1 0,3 0 0,8-3 0,0 0 853,-13 4 1,-4 2-854,7-1 0,-32 11 0,-7 7 0</inkml:trace>
  <inkml:trace contextRef="#ctx0" brushRef="#br0" timeOffset="103596">18001 16317 24575,'23'43'0,"-8"13"0,-2-21 0,0 3 0,-2 11 0,-3 0 0,-6-13 0,-1-1 0,8 8 0,0-1 0,-7 16 0,12-22 0,-13-12 0,4-13 0,-5-1 0,4-4 0,2-1 0,19-5 0,26-42 0,5 9-740,-19-1 1,1-1 739,-4 12 0,-1 2 0,-2 2 0,-2 2 0,27-10 0,-17 15 0,-15-2 0,-9 13 0,-9-4 0,-2 5 0</inkml:trace>
  <inkml:trace contextRef="#ctx0" brushRef="#br0" timeOffset="103862">18562 16575 24575,'5'-11'0,"10"-1"0,12 6 0,8-1 0,-3 7 0,4 13 0,-22-1 0,8 8 0,-21-5 0,4 1 0,-20 6 0,-14 17 0,2-13 0,-5 1 0,26-13 0,-3-12 0,8 7 0,-4-9 0</inkml:trace>
  <inkml:trace contextRef="#ctx0" brushRef="#br0" timeOffset="110678">2963 4775 24575,'-5'-6'0,"4"1"0,-4 5 0</inkml:trace>
  <inkml:trace contextRef="#ctx0" brushRef="#br0" timeOffset="111835">4676 4717 8191,'4'-6'0,"-2"-4"5063,2 4-5063,-4-5 2818,-9 0-2818,-3 5 1719,-17-7-1719,-9 11 0,-10-8 0,-9-1 0,10 8 0,-3 3 0,-3 0 499,-2-3 0,-3 0 0,-1-1 0,1 2-499,7 1 0,1 1 0,1 0 0,-1 1 0,-1-1 0,-1 0 0,1 0 0,3 0-1044,0 0 0,3 0 0,0 0 1044,0 0 0,-1 0 0,2 0 0,-12 0 0,0 0 0,-4-1 0,4 2 0,16 3 0,5 0 0,-26-2 0,38 7 0,19-9 0</inkml:trace>
  <inkml:trace contextRef="#ctx0" brushRef="#br0" timeOffset="112179">3036 4542 24575,'-31'45'0,"14"-8"0,-13 16 0,27-14 0,-25-2 0,25-12 0,-10-6 0,18-13 0,1-2 0,9-4 0,26 0 0,10 0 0,6 7 0,-15-6 0,-22 5 0,-14-1 0,-1-4 0,-5 4 0</inkml:trace>
  <inkml:trace contextRef="#ctx0" brushRef="#br0" timeOffset="112841">1964 5067 24575,'14'23'0,"-7"-5"0,7 10 0,-12 0 0,14 36 0,-14-22 0,-2 3 0,6 0 0,-2 0 0,-3-4 0,-2-13 0,1-26 0,0-28 0,0-38 0,-1 28 0,2-2-829,7-7 0,3-2 829,-4-3 0,2-1 0,11-10 0,2 3-325,-2 19 0,0 2 325,-5 1 0,1 7 0,12 15 0,-22 26 0,-2 9 0,-12 17 0,-6 5 0,8-10 0,-2 0 0,-4 7 0,1-2 1601,2 3-1601,18-20 707,-2-9-707,13 0 0,-1 6 0,8-4 0,-7 11 0,-4 2 0,-12-9 0,-13 3 0,-2-9 0,-18 4 0,-1-7 0,-25 8 0,12-15 0,-4 6 0,18-8 0,8 0 0,5 0 0,1-5 0,9 4 0,1-4 0</inkml:trace>
  <inkml:trace contextRef="#ctx0" brushRef="#br0" timeOffset="131930">10547 14560 8191,'-9'-11'0,"2"2"5063,-4 4-5063,2 4 2818,3-9-2818,-14 9 1719,2-4-1719,-7 5 6784,-4 0-6784,-18 0 0,-13 0 0,15 5 0,-2 0 0,-2-5 0,2 2 0,2 8 0,2 0-235,2-8 1,1-1 234,-16 9 0,8-2 0,2-6 0,6 13 0,10-8 0,0 1 0,9 4 0,5-10 469,1 8-469,-2 1 0,-10 16 0,-7-1 0,-4 10 0,8-15 0,6-1 0,7-7 0,2-1 0,4-1 0,-7 12 0,5 0 0,-1 7 0,3-5 0,9-4 0,-4 16 0,12-3 0,2 15 0,5-17 0,-5 5 0,11-10 0,-3 15 0,6-15 0,1 14 0,4-6 0,11 13 0,0-7 0,8-4 0,-12-13 0,21 3 0,-22-16 0,1-1 0,13 7 0,1 0-618,-5-4 1,1-2 617,1-3 0,0 1 0,-8 2 0,0 0-62,10-3 0,4-2 62,8 0 0,3 1 0,-16 1 0,1 0 0,1-2-1222,4-4 0,1-2 0,-3 1 1222,9 4 0,-3 1 0,-2-6 0,-2 0 0,-15 0 0,0 0 0,10 0 0,4 0 0,4 0 0,3 0-307,-12-3 0,1-1 0,-1 0 307,8-2 0,-1-1 0,-3 1 0,-4-1 94,10-13-94,-17 11 0,3 0 0,0-4 0,3-2 0,10-2 0,2 0 0,-2-3 0,-1 0 0,-14 6 0,-2-1 1735,-6 0 0,-4 1-1735,9-9 0,-5 2 0,3-13 2382,-9 13-2382,-12-8 0,0 16 0,-12-3 0,12 4 0,-13-12 0,4-4 0,-11-13 0,-4 1 0,1 0 0,-14-1 0,-1-13 0,-10 0 0,15 25 0,2 1 0,-7-12 0,-3 7 0,5 8 0,-19-17 0,3 11 0,-10-10 0,16 20 0,-6-2 0,8 7 0,-9 5 0,-7-13 0,11 17 0,-3 1 0,-7-8 0,-5-1 0,5 6 0,-3 1 0,-5 1-1696,-3 2 0,-6 2 0,-1 0 0,4 0 1696,-1-1 0,2 0 0,-2 1 0,0 1 0,-3 1 0,1 2 0,6 1-635,7 1 1,5 2-1,-1-1 635,0-2 0,-1-2 0,0 2 0,-10 4 0,-2 4 0,3-1 0,-5 1 0,1 0 0,11-1 0,0 0 0,3 1 0,-2 6 0,2 0-446,-5 2 0,0-1 446,9-4 0,4 0 0,-19 9 0,31-12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4T03:27:10.68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8392 17180 24575,'16'-21'0,"18"-23"0,-3 3 0,5-6 0,-3 3 0,3-4 0,2-1-1009,-5 5 1,0-1 0,2 0 0,1-1 1008,4-4 0,1-1 0,1 1 0,1 1 0,-1 1 0,1 0 0,0 2 0,0 1 42,-4 6 0,0 2 0,-1 1 0,0 2-42,6-5 0,0 3 0,-2 3 446,11-7 0,-2 4-446,-7 8 0,0 1 0,-3 2 0,-1 2 0,-2 1 0,-1 2 1014,-4 1 1,-2 0-1015,21-12 944,-15 7-944,-14 9 0,-12 6 0,-10 5 0,-8 3 0,-9 1 0,-8 0 0,-8 0 0,-4 0 0,1 0 0,6 0 0,7 0 0,4 0 0,3 0 0,4 0 0,3 0 0,7 0 0,12 0 0,15 0 0,19 2 0,8 5 0,-3 2 0,-12 3 0,-15-2 0,-13-2 0,-6-2 0,-3-1 0,-2 2 0,-5 7 0,-11 11 0,-13 13 0,-10 9 0,1-1 0,10-10 0,11-12 0,9-8 0,6-6 0,1-5 0,2-2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A3C1-2FAB-4BD0-A60F-F694A6E72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0B88E-CED7-41AF-B01D-179927825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69484-D985-49DC-A144-04337A2E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39D2-C730-4960-827D-44B45EC3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5186-4941-424B-9A77-303428B2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2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1E98-38F7-472D-9EA5-EE1FA6E2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1F9A-BA7A-4E53-A706-B562B5D13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8B56A-5C15-465A-83C6-C6F6FB3C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58E9-7322-46AC-8AAE-755CA2E5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F55A-7A44-4F06-8FEF-44A4EF6C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E7C44-34C5-4B14-AB53-4F1AC4256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BF062-863C-4964-A4DD-D291D241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358B-9F72-4817-A75E-1D2D9177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79A6-4E09-42F7-9BCC-59349FF8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C256-958D-48EA-A6DB-18754B1D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E3C3-3212-49D5-B680-9BFB87D9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DDD3-8AD4-4422-B673-7EC40A72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75EC8-910F-4C0A-8931-066E544C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D0D5-70EB-4594-B238-06E2B4C0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4366-4F75-4F83-9A51-20368940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FDEF-43FB-4776-8906-D2BA16C9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163BB-C75C-49A7-A2B5-7BEE8F0BF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787B-D44A-4963-B433-9AEEF264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466A-4915-44F7-9FD1-69FB79C7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A39B-4945-4F76-8E50-0F79DC25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892E-8A37-4D1E-BF20-C1C1B9B7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B677-CF6F-4632-A784-37307A097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F6CA0-1C20-4B88-B8A0-680BA7BFD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8F64D-015D-4EF9-8BF5-F0ACC72C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C8CF6-A488-4EC7-8B63-40C5BE33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C0BB5-4558-47F3-A7F1-D03AC8E8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B40D-DA0E-4425-8CC9-6857A2A3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D1C5-9280-43B8-B29F-65D62DDB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36561-39C8-42EB-B365-D1D04057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6AD3E-E749-44D9-A386-C12CC5F1B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C81FA-1373-4E6C-B59F-B62E0A66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D6160-AC26-4FE5-A27F-C5EE8AEA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7ED1B-5E20-4AB8-B3D9-DE3A65BA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49996-9BD2-4C8B-8B99-103C9FC1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3620-6B1B-4756-8595-B328EE9E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C17B8-AB90-49A8-9E75-EA740508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6CC9C-3C0B-4CAA-A80A-5DE89275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04017-D819-4EB5-BB76-B7A342E6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0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775F4-6EB6-477D-BE11-B520E77E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4EB98-7D26-41FD-BBCA-D64FB0F3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DAA2B-684B-463C-B9D9-28E2EF8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8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572F-8CFE-46DF-B879-F099338F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CE05-8249-4709-B617-F69F85C7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7191C-EC4A-4B3A-A95E-C0B3ABBB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0F676-8053-46A6-8505-58821BA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850B-48C6-4966-AEB0-D07A769F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2C0C-79AA-4470-89F2-6ABBEC84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CC81-0040-4633-AEB7-7DD27907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7F883-1459-4E49-ABBC-87872BDC8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77109-AE17-414E-A111-36C2B8D25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D484D-D120-47D9-881E-883E5196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6B4D8-649C-4FF3-8BF8-06F90ED7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C5BB3-C78E-4A7E-B079-41C5C455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1A970-1B1B-4E0A-9717-04A0965C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89DAB-398A-4338-BA8B-8F348D77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9E1C-67F9-44E3-9FCC-1F38B2D31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D8A9-94E0-46D1-8162-CA41DD69353B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1361-408A-444E-9491-D69278BFB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2BB6A-0EE7-4D98-9E78-1E3970C4D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BA6D-D269-467D-8153-B0194512B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6401-BF39-42FF-B995-DCFFD0BC9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Support Vector Machine ML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49718-BB30-42FA-BE0D-BD533C49A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Amrita Panjwani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0197E6-514F-F0D1-8A8B-4DD55AE78ADE}"/>
                  </a:ext>
                </a:extLst>
              </p14:cNvPr>
              <p14:cNvContentPartPr/>
              <p14:nvPr/>
            </p14:nvContentPartPr>
            <p14:xfrm>
              <a:off x="4098240" y="1063440"/>
              <a:ext cx="7670520" cy="540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0197E6-514F-F0D1-8A8B-4DD55AE78A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8880" y="1054080"/>
                <a:ext cx="7689240" cy="54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13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43D5-8E98-4D6A-B87C-D46F2FEF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4C62-7656-4976-9FE3-DEA2C86A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5743" cy="4351338"/>
          </a:xfrm>
        </p:spPr>
        <p:txBody>
          <a:bodyPr>
            <a:normAutofit/>
          </a:bodyPr>
          <a:lstStyle/>
          <a:p>
            <a:r>
              <a:rPr lang="en-US" sz="2500" dirty="0"/>
              <a:t>But it can be observed that when there are outliers a higher margin generated by low gamma value excludes the outliers and hence the outliers are not classified correctly!</a:t>
            </a:r>
          </a:p>
          <a:p>
            <a:r>
              <a:rPr lang="en-US" sz="2500" dirty="0"/>
              <a:t>This leads to misclassification and reduces the overall accuracy.</a:t>
            </a:r>
          </a:p>
          <a:p>
            <a:endParaRPr lang="en-US" sz="2500" dirty="0"/>
          </a:p>
          <a:p>
            <a:r>
              <a:rPr lang="en-US" sz="2500" dirty="0"/>
              <a:t>Hence to improve the accuracy a new hyperparameter is included in the model: </a:t>
            </a:r>
            <a:r>
              <a:rPr lang="en-US" sz="2500" u="sng" dirty="0">
                <a:solidFill>
                  <a:srgbClr val="FF0000"/>
                </a:solidFill>
              </a:rPr>
              <a:t>regularization parameter ( c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5A5C4-5ECD-4BC0-AB40-C842C8AA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57" y="1520890"/>
            <a:ext cx="3238426" cy="31725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BBC72B-82F0-4923-8B77-2DCCB4C9BD73}"/>
              </a:ext>
            </a:extLst>
          </p:cNvPr>
          <p:cNvCxnSpPr/>
          <p:nvPr/>
        </p:nvCxnSpPr>
        <p:spPr>
          <a:xfrm>
            <a:off x="7277878" y="1287624"/>
            <a:ext cx="597159" cy="96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778104-7B7A-4F62-B175-98132D88AB4F}"/>
              </a:ext>
            </a:extLst>
          </p:cNvPr>
          <p:cNvSpPr txBox="1"/>
          <p:nvPr/>
        </p:nvSpPr>
        <p:spPr>
          <a:xfrm>
            <a:off x="6960722" y="1110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FB293D-5051-458A-AC5F-FEFE3C46DE3D}"/>
              </a:ext>
            </a:extLst>
          </p:cNvPr>
          <p:cNvSpPr/>
          <p:nvPr/>
        </p:nvSpPr>
        <p:spPr>
          <a:xfrm>
            <a:off x="9657184" y="2621902"/>
            <a:ext cx="587828" cy="6251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E2DC49-9C25-4653-B893-172363AFC4C2}"/>
              </a:ext>
            </a:extLst>
          </p:cNvPr>
          <p:cNvCxnSpPr>
            <a:cxnSpLocks/>
          </p:cNvCxnSpPr>
          <p:nvPr/>
        </p:nvCxnSpPr>
        <p:spPr>
          <a:xfrm flipH="1">
            <a:off x="10276721" y="1923954"/>
            <a:ext cx="634652" cy="79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1EC12F-2156-4A23-A8FC-B4E754336AF6}"/>
              </a:ext>
            </a:extLst>
          </p:cNvPr>
          <p:cNvSpPr txBox="1"/>
          <p:nvPr/>
        </p:nvSpPr>
        <p:spPr>
          <a:xfrm>
            <a:off x="10854158" y="1622655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Misclassified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D77C79-390C-E571-61C6-BD1F27E50AEA}"/>
                  </a:ext>
                </a:extLst>
              </p14:cNvPr>
              <p14:cNvContentPartPr/>
              <p14:nvPr/>
            </p14:nvContentPartPr>
            <p14:xfrm>
              <a:off x="75600" y="559800"/>
              <a:ext cx="11964600" cy="624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D77C79-390C-E571-61C6-BD1F27E50A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40" y="550440"/>
                <a:ext cx="11983320" cy="62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E4A3E5-D12C-56C6-588C-559CA53CE358}"/>
                  </a:ext>
                </a:extLst>
              </p14:cNvPr>
              <p14:cNvContentPartPr/>
              <p14:nvPr/>
            </p14:nvContentPartPr>
            <p14:xfrm>
              <a:off x="4255920" y="3712680"/>
              <a:ext cx="3616920" cy="1848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E4A3E5-D12C-56C6-588C-559CA53CE3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6560" y="3703320"/>
                <a:ext cx="3635640" cy="18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6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F028-8CAF-4537-9BCB-6B0235D0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hyperparameter ( c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E3FB-9B40-4BAC-AE6A-0B5BA8D9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the penalty applied for every </a:t>
            </a:r>
            <a:r>
              <a:rPr lang="en-US" dirty="0" err="1"/>
              <a:t>missclassifcation</a:t>
            </a:r>
            <a:r>
              <a:rPr lang="en-US" dirty="0"/>
              <a:t>.</a:t>
            </a:r>
          </a:p>
          <a:p>
            <a:r>
              <a:rPr lang="en-US" dirty="0"/>
              <a:t>If the value of c is small, penalty is small , this implies the model can tolerate some misclassification and hence the accuracy is low.</a:t>
            </a:r>
          </a:p>
          <a:p>
            <a:r>
              <a:rPr lang="en-US" dirty="0"/>
              <a:t>But if the model needs strict classification, higher value of C is preferred.</a:t>
            </a:r>
          </a:p>
          <a:p>
            <a:r>
              <a:rPr lang="en-US" dirty="0"/>
              <a:t>This implies high penalty for misclassification.</a:t>
            </a:r>
          </a:p>
          <a:p>
            <a:r>
              <a:rPr lang="en-US" i="1" u="sng" dirty="0">
                <a:solidFill>
                  <a:srgbClr val="FF0000"/>
                </a:solidFill>
              </a:rPr>
              <a:t>So a high value of c leads to high accuracy of the model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A4C861-B338-B551-B888-DDEE99EC4330}"/>
                  </a:ext>
                </a:extLst>
              </p14:cNvPr>
              <p14:cNvContentPartPr/>
              <p14:nvPr/>
            </p14:nvContentPartPr>
            <p14:xfrm>
              <a:off x="714960" y="1914120"/>
              <a:ext cx="10342440" cy="2432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A4C861-B338-B551-B888-DDEE99EC43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00" y="1904760"/>
                <a:ext cx="10361160" cy="24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90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D6C9-4BC3-44C5-97BD-32EEF65C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533F-6D63-4448-AD29-B13EBBB1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3220" cy="1869297"/>
          </a:xfrm>
        </p:spPr>
        <p:txBody>
          <a:bodyPr/>
          <a:lstStyle/>
          <a:p>
            <a:r>
              <a:rPr lang="en-US" dirty="0"/>
              <a:t>A low gamma value ( 0.01 or so) and a high c value ( 1 or so) give a perfect balance for the two aims of the SVM model:</a:t>
            </a:r>
          </a:p>
          <a:p>
            <a:pPr marL="0" indent="0">
              <a:buNone/>
            </a:pPr>
            <a:r>
              <a:rPr lang="en-US" dirty="0"/>
              <a:t>	High margin and High accuracy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B61F7B-5315-8218-EEAF-E11E6EAC0DF2}"/>
                  </a:ext>
                </a:extLst>
              </p14:cNvPr>
              <p14:cNvContentPartPr/>
              <p14:nvPr/>
            </p14:nvContentPartPr>
            <p14:xfrm>
              <a:off x="1305000" y="1622160"/>
              <a:ext cx="10698480" cy="504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B61F7B-5315-8218-EEAF-E11E6EAC0D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640" y="1612800"/>
                <a:ext cx="10717200" cy="50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138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E55F-55C5-429D-A5F2-7C5DC9B5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3C52-6C69-4B6B-9FE1-0CB5DE33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supervised machine learning model.</a:t>
            </a:r>
          </a:p>
          <a:p>
            <a:r>
              <a:rPr lang="en-US" dirty="0"/>
              <a:t>It is used when the data relates to high dimension space.</a:t>
            </a:r>
          </a:p>
          <a:p>
            <a:r>
              <a:rPr lang="en-US" dirty="0"/>
              <a:t>It can be used for classification and regression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32612E-D809-643F-5CDC-36C06306B978}"/>
                  </a:ext>
                </a:extLst>
              </p14:cNvPr>
              <p14:cNvContentPartPr/>
              <p14:nvPr/>
            </p14:nvContentPartPr>
            <p14:xfrm>
              <a:off x="961920" y="1406160"/>
              <a:ext cx="9554400" cy="194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32612E-D809-643F-5CDC-36C06306B9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560" y="1396800"/>
                <a:ext cx="9573120" cy="19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14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CA5C-2CB3-4E14-A168-89E9B9D7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E501-3788-4303-A12F-A2B17363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genes</a:t>
            </a:r>
          </a:p>
          <a:p>
            <a:r>
              <a:rPr lang="en-US" dirty="0"/>
              <a:t>Handwriting recognition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D5CB33-7F61-F68F-BEFC-4B2ABC748149}"/>
                  </a:ext>
                </a:extLst>
              </p14:cNvPr>
              <p14:cNvContentPartPr/>
              <p14:nvPr/>
            </p14:nvContentPartPr>
            <p14:xfrm>
              <a:off x="1323360" y="2187720"/>
              <a:ext cx="2607120" cy="66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D5CB33-7F61-F68F-BEFC-4B2ABC748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000" y="2178360"/>
                <a:ext cx="2625840" cy="67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4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247-7C1A-4F1D-AEA6-6BEEA141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21C2-5FD2-4E85-A35E-3737FA04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32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Sometimes the datapoints are spread out such that it is not possible to segregate them in the existing space. But they are always separable in a higher dimension space. Hence the datapoints are placed in higher dimension space and separate classes for them are created.</a:t>
            </a:r>
          </a:p>
          <a:p>
            <a:endParaRPr lang="en-US" dirty="0"/>
          </a:p>
          <a:p>
            <a:r>
              <a:rPr lang="en-US" dirty="0"/>
              <a:t>The conversion of datapoints to higher dimension space is done with help of a kernel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6EE8CC-73E1-C717-5032-E90B0E5A7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971834" cy="241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A16D87-E978-100C-FD46-5CE661A43E47}"/>
                  </a:ext>
                </a:extLst>
              </p14:cNvPr>
              <p14:cNvContentPartPr/>
              <p14:nvPr/>
            </p14:nvContentPartPr>
            <p14:xfrm>
              <a:off x="682560" y="123120"/>
              <a:ext cx="11402640" cy="653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A16D87-E978-100C-FD46-5CE661A43E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200" y="113760"/>
                <a:ext cx="11421360" cy="65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17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7222-C225-4FF3-BE1C-A1124615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6E2B-604D-49E5-BFA5-571D230C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60" y="1949238"/>
            <a:ext cx="10515600" cy="4351338"/>
          </a:xfrm>
        </p:spPr>
        <p:txBody>
          <a:bodyPr/>
          <a:lstStyle/>
          <a:p>
            <a:r>
              <a:rPr lang="en-US" dirty="0"/>
              <a:t>To find a hyperplane in a N dimensional space that distinctly classifies the data points.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938B1-1363-4BF1-98FD-0EAD03E410D9}"/>
              </a:ext>
            </a:extLst>
          </p:cNvPr>
          <p:cNvCxnSpPr/>
          <p:nvPr/>
        </p:nvCxnSpPr>
        <p:spPr>
          <a:xfrm>
            <a:off x="1716833" y="3013788"/>
            <a:ext cx="0" cy="27245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07F2AD-351D-4CF3-9542-0688560FE540}"/>
              </a:ext>
            </a:extLst>
          </p:cNvPr>
          <p:cNvCxnSpPr/>
          <p:nvPr/>
        </p:nvCxnSpPr>
        <p:spPr>
          <a:xfrm>
            <a:off x="1716833" y="5756988"/>
            <a:ext cx="34616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568C68B-65E3-4658-ABD9-C3D47F09AECC}"/>
              </a:ext>
            </a:extLst>
          </p:cNvPr>
          <p:cNvSpPr/>
          <p:nvPr/>
        </p:nvSpPr>
        <p:spPr>
          <a:xfrm>
            <a:off x="1968759" y="4637314"/>
            <a:ext cx="186612" cy="2146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D7A4BE-8F6B-463F-8ECD-49364B274D4D}"/>
              </a:ext>
            </a:extLst>
          </p:cNvPr>
          <p:cNvSpPr/>
          <p:nvPr/>
        </p:nvSpPr>
        <p:spPr>
          <a:xfrm>
            <a:off x="2988908" y="4192554"/>
            <a:ext cx="186612" cy="2146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E0255B-0126-43DC-938D-8740F2A4078D}"/>
              </a:ext>
            </a:extLst>
          </p:cNvPr>
          <p:cNvSpPr/>
          <p:nvPr/>
        </p:nvSpPr>
        <p:spPr>
          <a:xfrm>
            <a:off x="2282890" y="4018383"/>
            <a:ext cx="186612" cy="2146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D9BCA6-4CE5-4391-A0B0-E7CA6E7A1A4D}"/>
              </a:ext>
            </a:extLst>
          </p:cNvPr>
          <p:cNvSpPr/>
          <p:nvPr/>
        </p:nvSpPr>
        <p:spPr>
          <a:xfrm>
            <a:off x="2425959" y="5094514"/>
            <a:ext cx="186612" cy="2146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5B763B-F0C7-4EA8-A7B3-A3550BD21F91}"/>
              </a:ext>
            </a:extLst>
          </p:cNvPr>
          <p:cNvSpPr/>
          <p:nvPr/>
        </p:nvSpPr>
        <p:spPr>
          <a:xfrm>
            <a:off x="3119535" y="5097623"/>
            <a:ext cx="186612" cy="2146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847BB-8BA8-41A6-B5A3-231FCC4A4BE9}"/>
              </a:ext>
            </a:extLst>
          </p:cNvPr>
          <p:cNvSpPr/>
          <p:nvPr/>
        </p:nvSpPr>
        <p:spPr>
          <a:xfrm>
            <a:off x="5225146" y="3429000"/>
            <a:ext cx="139957" cy="172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718DE9-33AE-427A-A2C0-16F8022FF2D6}"/>
              </a:ext>
            </a:extLst>
          </p:cNvPr>
          <p:cNvSpPr/>
          <p:nvPr/>
        </p:nvSpPr>
        <p:spPr>
          <a:xfrm>
            <a:off x="3810001" y="3161523"/>
            <a:ext cx="139957" cy="172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794713-779C-448A-A359-7D494D38800D}"/>
              </a:ext>
            </a:extLst>
          </p:cNvPr>
          <p:cNvSpPr/>
          <p:nvPr/>
        </p:nvSpPr>
        <p:spPr>
          <a:xfrm>
            <a:off x="4186337" y="3733800"/>
            <a:ext cx="139957" cy="172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7E28EF-1C73-4589-9761-931D2543A42B}"/>
              </a:ext>
            </a:extLst>
          </p:cNvPr>
          <p:cNvSpPr/>
          <p:nvPr/>
        </p:nvSpPr>
        <p:spPr>
          <a:xfrm>
            <a:off x="4749283" y="3764901"/>
            <a:ext cx="139957" cy="172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7CE4BA-8410-4107-B8EF-217AF547D5B3}"/>
              </a:ext>
            </a:extLst>
          </p:cNvPr>
          <p:cNvSpPr/>
          <p:nvPr/>
        </p:nvSpPr>
        <p:spPr>
          <a:xfrm>
            <a:off x="4771054" y="3096208"/>
            <a:ext cx="139957" cy="172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C476D4-571F-482A-9F0B-E4CAF6E70E92}"/>
              </a:ext>
            </a:extLst>
          </p:cNvPr>
          <p:cNvSpPr/>
          <p:nvPr/>
        </p:nvSpPr>
        <p:spPr>
          <a:xfrm>
            <a:off x="5072744" y="4284304"/>
            <a:ext cx="139957" cy="1726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E5CDE6-26E2-467B-B172-77F7BC56FB49}"/>
              </a:ext>
            </a:extLst>
          </p:cNvPr>
          <p:cNvCxnSpPr>
            <a:cxnSpLocks/>
          </p:cNvCxnSpPr>
          <p:nvPr/>
        </p:nvCxnSpPr>
        <p:spPr>
          <a:xfrm>
            <a:off x="2282890" y="3733800"/>
            <a:ext cx="3399453" cy="105280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C14191-771B-4682-B882-E4CC47AC20F5}"/>
              </a:ext>
            </a:extLst>
          </p:cNvPr>
          <p:cNvCxnSpPr>
            <a:cxnSpLocks/>
          </p:cNvCxnSpPr>
          <p:nvPr/>
        </p:nvCxnSpPr>
        <p:spPr>
          <a:xfrm>
            <a:off x="2715208" y="3161523"/>
            <a:ext cx="2034075" cy="23369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855252-7177-4931-9CAE-A10899088C21}"/>
              </a:ext>
            </a:extLst>
          </p:cNvPr>
          <p:cNvCxnSpPr>
            <a:cxnSpLocks/>
          </p:cNvCxnSpPr>
          <p:nvPr/>
        </p:nvCxnSpPr>
        <p:spPr>
          <a:xfrm>
            <a:off x="3175520" y="3096208"/>
            <a:ext cx="634481" cy="240222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5CA0F4-93D9-4FC4-8A9D-E9E87B1AB95A}"/>
              </a:ext>
            </a:extLst>
          </p:cNvPr>
          <p:cNvCxnSpPr>
            <a:cxnSpLocks/>
          </p:cNvCxnSpPr>
          <p:nvPr/>
        </p:nvCxnSpPr>
        <p:spPr>
          <a:xfrm>
            <a:off x="3551857" y="3096208"/>
            <a:ext cx="1626633" cy="240223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F8E0B2-4A92-4E0E-9DC9-E97E836F0F82}"/>
              </a:ext>
            </a:extLst>
          </p:cNvPr>
          <p:cNvCxnSpPr>
            <a:cxnSpLocks/>
          </p:cNvCxnSpPr>
          <p:nvPr/>
        </p:nvCxnSpPr>
        <p:spPr>
          <a:xfrm>
            <a:off x="2469502" y="3506751"/>
            <a:ext cx="2895601" cy="158776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97B1FF-6B59-45C5-048E-D21FEBE301CC}"/>
                  </a:ext>
                </a:extLst>
              </p14:cNvPr>
              <p14:cNvContentPartPr/>
              <p14:nvPr/>
            </p14:nvContentPartPr>
            <p14:xfrm>
              <a:off x="500760" y="1569240"/>
              <a:ext cx="10713240" cy="510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97B1FF-6B59-45C5-048E-D21FEBE30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400" y="1559880"/>
                <a:ext cx="10731960" cy="51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14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FB29-5B65-4125-BCE2-8353A2F0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the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BD22-002D-482B-8D08-467B8757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0112" y="1436914"/>
            <a:ext cx="2663112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lines tangent to the end points of each class are called support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284EC-B28F-434D-92E2-41A3F5F0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45" y="1825624"/>
            <a:ext cx="6192416" cy="474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439022-9513-49CD-89A5-3D342417F9A5}"/>
              </a:ext>
            </a:extLst>
          </p:cNvPr>
          <p:cNvCxnSpPr/>
          <p:nvPr/>
        </p:nvCxnSpPr>
        <p:spPr>
          <a:xfrm>
            <a:off x="3741576" y="2443084"/>
            <a:ext cx="2425959" cy="29018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F36A72-A3E7-492B-BB79-7570B9867F1A}"/>
              </a:ext>
            </a:extLst>
          </p:cNvPr>
          <p:cNvCxnSpPr/>
          <p:nvPr/>
        </p:nvCxnSpPr>
        <p:spPr>
          <a:xfrm>
            <a:off x="5374433" y="1963500"/>
            <a:ext cx="2230016" cy="276304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660628-2D77-4067-993A-BD8692438D3D}"/>
              </a:ext>
            </a:extLst>
          </p:cNvPr>
          <p:cNvSpPr txBox="1"/>
          <p:nvPr/>
        </p:nvSpPr>
        <p:spPr>
          <a:xfrm>
            <a:off x="6232849" y="5579706"/>
            <a:ext cx="54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1834D-EE3E-4109-9065-124C85B725C4}"/>
              </a:ext>
            </a:extLst>
          </p:cNvPr>
          <p:cNvSpPr txBox="1"/>
          <p:nvPr/>
        </p:nvSpPr>
        <p:spPr>
          <a:xfrm>
            <a:off x="7476930" y="4783795"/>
            <a:ext cx="54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SV2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5DA18C-F490-431A-896D-AF9353DEA1D3}"/>
              </a:ext>
            </a:extLst>
          </p:cNvPr>
          <p:cNvCxnSpPr/>
          <p:nvPr/>
        </p:nvCxnSpPr>
        <p:spPr>
          <a:xfrm>
            <a:off x="4049486" y="1604865"/>
            <a:ext cx="3554963" cy="4236098"/>
          </a:xfrm>
          <a:prstGeom prst="line">
            <a:avLst/>
          </a:prstGeom>
          <a:ln w="5715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340594-DE9F-4800-B883-18C3DC29545E}"/>
              </a:ext>
            </a:extLst>
          </p:cNvPr>
          <p:cNvCxnSpPr/>
          <p:nvPr/>
        </p:nvCxnSpPr>
        <p:spPr>
          <a:xfrm flipV="1">
            <a:off x="5943600" y="4590661"/>
            <a:ext cx="513184" cy="40121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906EF5-B72D-444D-B350-4FA6AC46E219}"/>
              </a:ext>
            </a:extLst>
          </p:cNvPr>
          <p:cNvCxnSpPr/>
          <p:nvPr/>
        </p:nvCxnSpPr>
        <p:spPr>
          <a:xfrm flipV="1">
            <a:off x="6167535" y="3648269"/>
            <a:ext cx="466530" cy="40121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8040E8-7E69-455D-9364-10DD333D9233}"/>
              </a:ext>
            </a:extLst>
          </p:cNvPr>
          <p:cNvSpPr txBox="1"/>
          <p:nvPr/>
        </p:nvSpPr>
        <p:spPr>
          <a:xfrm>
            <a:off x="5226585" y="5693876"/>
            <a:ext cx="765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margin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97272-BB48-4E7A-9649-ABB81833D9CF}"/>
              </a:ext>
            </a:extLst>
          </p:cNvPr>
          <p:cNvCxnSpPr/>
          <p:nvPr/>
        </p:nvCxnSpPr>
        <p:spPr>
          <a:xfrm flipV="1">
            <a:off x="5738327" y="4991878"/>
            <a:ext cx="253596" cy="772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392571-A036-4635-A007-38FDA6C5AC40}"/>
              </a:ext>
            </a:extLst>
          </p:cNvPr>
          <p:cNvCxnSpPr>
            <a:cxnSpLocks/>
          </p:cNvCxnSpPr>
          <p:nvPr/>
        </p:nvCxnSpPr>
        <p:spPr>
          <a:xfrm flipH="1" flipV="1">
            <a:off x="7436498" y="5495731"/>
            <a:ext cx="672913" cy="2649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C92FCA-1B5B-463E-B611-CC8DA69AC345}"/>
              </a:ext>
            </a:extLst>
          </p:cNvPr>
          <p:cNvSpPr txBox="1"/>
          <p:nvPr/>
        </p:nvSpPr>
        <p:spPr>
          <a:xfrm>
            <a:off x="7690184" y="5677061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Hyperplane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41EA27E-9392-4021-9D60-F98507B005C0}"/>
              </a:ext>
            </a:extLst>
          </p:cNvPr>
          <p:cNvSpPr txBox="1">
            <a:spLocks/>
          </p:cNvSpPr>
          <p:nvPr/>
        </p:nvSpPr>
        <p:spPr>
          <a:xfrm>
            <a:off x="9140112" y="3171484"/>
            <a:ext cx="2663112" cy="13255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Draw a line right in between of the two support vectors. This is the required Hyperplane.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D6F5D4F-710A-40EA-A6EB-6049DD9DDCC8}"/>
              </a:ext>
            </a:extLst>
          </p:cNvPr>
          <p:cNvSpPr txBox="1">
            <a:spLocks/>
          </p:cNvSpPr>
          <p:nvPr/>
        </p:nvSpPr>
        <p:spPr>
          <a:xfrm>
            <a:off x="9209631" y="4758304"/>
            <a:ext cx="2663112" cy="13255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The distance between hyperplane and SV is called ‘Margin’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7FB697C-67C7-4255-B698-E468DA261C2B}"/>
              </a:ext>
            </a:extLst>
          </p:cNvPr>
          <p:cNvSpPr txBox="1">
            <a:spLocks/>
          </p:cNvSpPr>
          <p:nvPr/>
        </p:nvSpPr>
        <p:spPr>
          <a:xfrm>
            <a:off x="991377" y="6382269"/>
            <a:ext cx="10209245" cy="541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>
                <a:solidFill>
                  <a:srgbClr val="FF0000"/>
                </a:solidFill>
              </a:rPr>
              <a:t>Aim:</a:t>
            </a:r>
            <a:r>
              <a:rPr lang="en-US" sz="2400"/>
              <a:t> The hyperplane should be chosen such that it results in maximum margin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659A40-F847-39D7-2D54-3BCABB76A3F5}"/>
                  </a:ext>
                </a:extLst>
              </p14:cNvPr>
              <p14:cNvContentPartPr/>
              <p14:nvPr/>
            </p14:nvContentPartPr>
            <p14:xfrm>
              <a:off x="1122840" y="1089360"/>
              <a:ext cx="10036800" cy="5358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659A40-F847-39D7-2D54-3BCABB76A3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3480" y="1080000"/>
                <a:ext cx="10055520" cy="53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6A31C7-9B23-B001-7544-57F30DC0ADB4}"/>
                  </a:ext>
                </a:extLst>
              </p14:cNvPr>
              <p14:cNvContentPartPr/>
              <p14:nvPr/>
            </p14:nvContentPartPr>
            <p14:xfrm>
              <a:off x="682560" y="18720"/>
              <a:ext cx="11149560" cy="659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6A31C7-9B23-B001-7544-57F30DC0AD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200" y="9360"/>
                <a:ext cx="11168280" cy="66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279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/>
      <p:bldP spid="10" grpId="0"/>
      <p:bldP spid="17" grpId="0"/>
      <p:bldP spid="22" grpId="0"/>
      <p:bldP spid="24" grpId="0" build="p" animBg="1"/>
      <p:bldP spid="25" grpId="0" build="p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F11E-1C1F-456C-BE4D-D0B595CD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7331"/>
            <a:ext cx="10209245" cy="541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rgbClr val="FF0000"/>
                </a:solidFill>
              </a:rPr>
              <a:t>Aim:</a:t>
            </a:r>
            <a:r>
              <a:rPr lang="en-US" sz="2400" dirty="0"/>
              <a:t> The hyperplane should be chosen such that it results in maximum margin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D7FBE4-DB23-4882-8406-D141FB2EA21F}"/>
              </a:ext>
            </a:extLst>
          </p:cNvPr>
          <p:cNvSpPr/>
          <p:nvPr/>
        </p:nvSpPr>
        <p:spPr>
          <a:xfrm>
            <a:off x="867745" y="2220686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538B76-79D9-44AA-B716-DE92D325B237}"/>
              </a:ext>
            </a:extLst>
          </p:cNvPr>
          <p:cNvSpPr/>
          <p:nvPr/>
        </p:nvSpPr>
        <p:spPr>
          <a:xfrm>
            <a:off x="4864359" y="2373086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8543F4-29AC-4B12-B44A-FFD2AF615715}"/>
              </a:ext>
            </a:extLst>
          </p:cNvPr>
          <p:cNvSpPr/>
          <p:nvPr/>
        </p:nvSpPr>
        <p:spPr>
          <a:xfrm>
            <a:off x="1172545" y="2525486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356720-D8FE-4CD1-89B2-C33551675669}"/>
              </a:ext>
            </a:extLst>
          </p:cNvPr>
          <p:cNvSpPr/>
          <p:nvPr/>
        </p:nvSpPr>
        <p:spPr>
          <a:xfrm>
            <a:off x="4982547" y="2677886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EA39D8-EB31-41FA-9705-AD5402B7573C}"/>
              </a:ext>
            </a:extLst>
          </p:cNvPr>
          <p:cNvSpPr/>
          <p:nvPr/>
        </p:nvSpPr>
        <p:spPr>
          <a:xfrm>
            <a:off x="1629744" y="2202024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9B787A-E638-4552-AAE9-FC174EF7DA35}"/>
              </a:ext>
            </a:extLst>
          </p:cNvPr>
          <p:cNvSpPr/>
          <p:nvPr/>
        </p:nvSpPr>
        <p:spPr>
          <a:xfrm>
            <a:off x="1042693" y="2824066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40A6CC-463E-404C-9741-795EE2864097}"/>
              </a:ext>
            </a:extLst>
          </p:cNvPr>
          <p:cNvSpPr/>
          <p:nvPr/>
        </p:nvSpPr>
        <p:spPr>
          <a:xfrm>
            <a:off x="1568319" y="2540987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9444FF-8A47-4A09-AF91-121E88BA9E51}"/>
              </a:ext>
            </a:extLst>
          </p:cNvPr>
          <p:cNvSpPr/>
          <p:nvPr/>
        </p:nvSpPr>
        <p:spPr>
          <a:xfrm>
            <a:off x="1121226" y="3141305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519276-AFC1-4EC7-A25E-94F565CF64FD}"/>
              </a:ext>
            </a:extLst>
          </p:cNvPr>
          <p:cNvSpPr/>
          <p:nvPr/>
        </p:nvSpPr>
        <p:spPr>
          <a:xfrm>
            <a:off x="1237860" y="2239443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639A91-3FCF-4A90-A9FE-8C7DD81EFAAA}"/>
              </a:ext>
            </a:extLst>
          </p:cNvPr>
          <p:cNvSpPr/>
          <p:nvPr/>
        </p:nvSpPr>
        <p:spPr>
          <a:xfrm>
            <a:off x="1369265" y="2783632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E3BFB2-7CE1-4627-93D4-DE14AF56A30F}"/>
              </a:ext>
            </a:extLst>
          </p:cNvPr>
          <p:cNvSpPr/>
          <p:nvPr/>
        </p:nvSpPr>
        <p:spPr>
          <a:xfrm>
            <a:off x="1557433" y="3103984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D56F1F-7E1C-4F83-9ED8-EE78A28A0682}"/>
              </a:ext>
            </a:extLst>
          </p:cNvPr>
          <p:cNvSpPr/>
          <p:nvPr/>
        </p:nvSpPr>
        <p:spPr>
          <a:xfrm>
            <a:off x="2605962" y="2276669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C57607-7593-4C68-90CC-1BFFC765F938}"/>
              </a:ext>
            </a:extLst>
          </p:cNvPr>
          <p:cNvSpPr/>
          <p:nvPr/>
        </p:nvSpPr>
        <p:spPr>
          <a:xfrm>
            <a:off x="5178491" y="2127379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CE704B-03E9-4154-A6B5-A7A4F3A12694}"/>
              </a:ext>
            </a:extLst>
          </p:cNvPr>
          <p:cNvSpPr/>
          <p:nvPr/>
        </p:nvSpPr>
        <p:spPr>
          <a:xfrm>
            <a:off x="5330891" y="2279779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54D7C3-2BF2-4DA9-8B43-C4719D8D4ADC}"/>
              </a:ext>
            </a:extLst>
          </p:cNvPr>
          <p:cNvSpPr/>
          <p:nvPr/>
        </p:nvSpPr>
        <p:spPr>
          <a:xfrm>
            <a:off x="5149720" y="2432130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8FCA93-3A8B-4241-9642-34E1A8F20C23}"/>
              </a:ext>
            </a:extLst>
          </p:cNvPr>
          <p:cNvSpPr/>
          <p:nvPr/>
        </p:nvSpPr>
        <p:spPr>
          <a:xfrm>
            <a:off x="5519835" y="1978089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672C7F-727C-4D9D-8E88-F13681B74575}"/>
              </a:ext>
            </a:extLst>
          </p:cNvPr>
          <p:cNvSpPr/>
          <p:nvPr/>
        </p:nvSpPr>
        <p:spPr>
          <a:xfrm>
            <a:off x="5257801" y="2677886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E6447A-E8C2-4F55-B496-6868D1C8F355}"/>
              </a:ext>
            </a:extLst>
          </p:cNvPr>
          <p:cNvSpPr/>
          <p:nvPr/>
        </p:nvSpPr>
        <p:spPr>
          <a:xfrm>
            <a:off x="5545494" y="2388733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9C64EB-2EA0-4CD0-BC13-2B1EA14EA176}"/>
              </a:ext>
            </a:extLst>
          </p:cNvPr>
          <p:cNvSpPr/>
          <p:nvPr/>
        </p:nvSpPr>
        <p:spPr>
          <a:xfrm>
            <a:off x="5252357" y="2982637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702859-D088-4B15-9478-1EA412DA18E0}"/>
              </a:ext>
            </a:extLst>
          </p:cNvPr>
          <p:cNvSpPr/>
          <p:nvPr/>
        </p:nvSpPr>
        <p:spPr>
          <a:xfrm>
            <a:off x="5554828" y="2696496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4B4A88-0011-430C-9073-8CC8D1A22ECA}"/>
              </a:ext>
            </a:extLst>
          </p:cNvPr>
          <p:cNvSpPr/>
          <p:nvPr/>
        </p:nvSpPr>
        <p:spPr>
          <a:xfrm>
            <a:off x="5494175" y="2982637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A25FB5-2244-4505-B6E0-F0B25E6B2261}"/>
              </a:ext>
            </a:extLst>
          </p:cNvPr>
          <p:cNvSpPr/>
          <p:nvPr/>
        </p:nvSpPr>
        <p:spPr>
          <a:xfrm>
            <a:off x="526400" y="3029339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41758D-55B4-489C-B306-175C9F3B7C21}"/>
              </a:ext>
            </a:extLst>
          </p:cNvPr>
          <p:cNvSpPr/>
          <p:nvPr/>
        </p:nvSpPr>
        <p:spPr>
          <a:xfrm>
            <a:off x="2708599" y="2469403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58B277-E354-4A88-9E01-B753B520DC46}"/>
              </a:ext>
            </a:extLst>
          </p:cNvPr>
          <p:cNvSpPr/>
          <p:nvPr/>
        </p:nvSpPr>
        <p:spPr>
          <a:xfrm>
            <a:off x="5645029" y="2171019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3E55F5-E60E-479B-A51A-DF661E31AC08}"/>
              </a:ext>
            </a:extLst>
          </p:cNvPr>
          <p:cNvSpPr/>
          <p:nvPr/>
        </p:nvSpPr>
        <p:spPr>
          <a:xfrm>
            <a:off x="1595536" y="2800739"/>
            <a:ext cx="102637" cy="14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A9F3DF-8B1B-4D39-8044-B8FD97376303}"/>
              </a:ext>
            </a:extLst>
          </p:cNvPr>
          <p:cNvSpPr/>
          <p:nvPr/>
        </p:nvSpPr>
        <p:spPr>
          <a:xfrm>
            <a:off x="5344108" y="1803918"/>
            <a:ext cx="102637" cy="1492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3B03A-37F0-42F7-B4F5-3DCD70447170}"/>
              </a:ext>
            </a:extLst>
          </p:cNvPr>
          <p:cNvSpPr txBox="1"/>
          <p:nvPr/>
        </p:nvSpPr>
        <p:spPr>
          <a:xfrm>
            <a:off x="8528180" y="1642188"/>
            <a:ext cx="21063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 there are outliers.</a:t>
            </a:r>
          </a:p>
          <a:p>
            <a:endParaRPr lang="en-US" dirty="0"/>
          </a:p>
          <a:p>
            <a:r>
              <a:rPr lang="en-US" dirty="0"/>
              <a:t>As per the aim , hyperplane with maximum margin must be considered.</a:t>
            </a:r>
          </a:p>
          <a:p>
            <a:endParaRPr lang="en-US" dirty="0"/>
          </a:p>
          <a:p>
            <a:r>
              <a:rPr lang="en-US" dirty="0"/>
              <a:t>So it considers the far set of clusters for its SV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2EC604-BD19-4096-A216-FE4DAE0DBCF2}"/>
              </a:ext>
            </a:extLst>
          </p:cNvPr>
          <p:cNvCxnSpPr/>
          <p:nvPr/>
        </p:nvCxnSpPr>
        <p:spPr>
          <a:xfrm flipV="1">
            <a:off x="1732381" y="1251807"/>
            <a:ext cx="0" cy="2659225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012C80-16B9-4FB5-94F5-33ED2E60C486}"/>
              </a:ext>
            </a:extLst>
          </p:cNvPr>
          <p:cNvCxnSpPr/>
          <p:nvPr/>
        </p:nvCxnSpPr>
        <p:spPr>
          <a:xfrm flipV="1">
            <a:off x="4864359" y="1231641"/>
            <a:ext cx="0" cy="2957804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C7DA3C-21F2-4DEF-9968-BE861E34F0F6}"/>
              </a:ext>
            </a:extLst>
          </p:cNvPr>
          <p:cNvCxnSpPr/>
          <p:nvPr/>
        </p:nvCxnSpPr>
        <p:spPr>
          <a:xfrm flipV="1">
            <a:off x="3349690" y="905069"/>
            <a:ext cx="0" cy="3769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8F7412-0BBA-4D3E-BF53-D2D752EE17C6}"/>
              </a:ext>
            </a:extLst>
          </p:cNvPr>
          <p:cNvCxnSpPr/>
          <p:nvPr/>
        </p:nvCxnSpPr>
        <p:spPr>
          <a:xfrm>
            <a:off x="1732381" y="3694922"/>
            <a:ext cx="161730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485C40-66C0-465C-83A9-79F447C0C3CC}"/>
              </a:ext>
            </a:extLst>
          </p:cNvPr>
          <p:cNvSpPr txBox="1"/>
          <p:nvPr/>
        </p:nvSpPr>
        <p:spPr>
          <a:xfrm>
            <a:off x="1922106" y="3911032"/>
            <a:ext cx="141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Margin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57CDEE-4C31-4BC0-9217-D98002C5FECF}"/>
              </a:ext>
            </a:extLst>
          </p:cNvPr>
          <p:cNvSpPr txBox="1"/>
          <p:nvPr/>
        </p:nvSpPr>
        <p:spPr>
          <a:xfrm>
            <a:off x="774449" y="4889143"/>
            <a:ext cx="994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how to tell the model which SV to select : near or far ?</a:t>
            </a:r>
          </a:p>
          <a:p>
            <a:r>
              <a:rPr lang="en-US" dirty="0"/>
              <a:t>For that a hyperparameter : Gamma is defined.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74D95A-8367-B92D-25BB-C6B8D9C0B745}"/>
                  </a:ext>
                </a:extLst>
              </p14:cNvPr>
              <p14:cNvContentPartPr/>
              <p14:nvPr/>
            </p14:nvContentPartPr>
            <p14:xfrm>
              <a:off x="703080" y="1424160"/>
              <a:ext cx="6048720" cy="493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74D95A-8367-B92D-25BB-C6B8D9C0B7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3720" y="1414800"/>
                <a:ext cx="6067440" cy="49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8C895B-729A-1004-E02C-A8C1497FCC51}"/>
                  </a:ext>
                </a:extLst>
              </p14:cNvPr>
              <p14:cNvContentPartPr/>
              <p14:nvPr/>
            </p14:nvContentPartPr>
            <p14:xfrm>
              <a:off x="3021120" y="5659920"/>
              <a:ext cx="549360" cy="525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8C895B-729A-1004-E02C-A8C1497FCC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1760" y="5650560"/>
                <a:ext cx="568080" cy="5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5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3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69BA-5C86-4DFD-9354-B1320A8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994D-109F-4D6C-B122-B90EC1C3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5522" cy="4351338"/>
          </a:xfrm>
        </p:spPr>
        <p:txBody>
          <a:bodyPr/>
          <a:lstStyle/>
          <a:p>
            <a:r>
              <a:rPr lang="en-US" dirty="0"/>
              <a:t>Gamma : This parameter lets the model know which support vector to select: near or far. </a:t>
            </a:r>
          </a:p>
          <a:p>
            <a:r>
              <a:rPr lang="en-US" dirty="0"/>
              <a:t>Low Gamma , indicates to select the support vector that is far away and it results in large margin.</a:t>
            </a:r>
          </a:p>
          <a:p>
            <a:r>
              <a:rPr lang="en-US" dirty="0"/>
              <a:t>Hence a </a:t>
            </a:r>
            <a:r>
              <a:rPr lang="en-US" u="sng" dirty="0">
                <a:solidFill>
                  <a:srgbClr val="FF0000"/>
                </a:solidFill>
              </a:rPr>
              <a:t>low gamma </a:t>
            </a:r>
            <a:r>
              <a:rPr lang="en-US" dirty="0"/>
              <a:t>is always preferred.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9F2A5A-A9D8-4155-B8D6-D271ECEF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61" y="643813"/>
            <a:ext cx="3238426" cy="3172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591FB0-3570-2E90-07B6-E047A109CC92}"/>
                  </a:ext>
                </a:extLst>
              </p14:cNvPr>
              <p14:cNvContentPartPr/>
              <p14:nvPr/>
            </p14:nvContentPartPr>
            <p14:xfrm>
              <a:off x="1148400" y="1551240"/>
              <a:ext cx="8605440" cy="485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591FB0-3570-2E90-07B6-E047A109CC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040" y="1541880"/>
                <a:ext cx="8624160" cy="48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94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6BA-55DE-43BD-91DC-8A2F4EB1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6269-7D3C-4B55-9984-2E3EAEE4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4265" cy="4351338"/>
          </a:xfrm>
        </p:spPr>
        <p:txBody>
          <a:bodyPr/>
          <a:lstStyle/>
          <a:p>
            <a:r>
              <a:rPr lang="en-US" dirty="0"/>
              <a:t>High Gamma , indicates to select the support vector that is near the hyperplane and it results in small margin.</a:t>
            </a:r>
          </a:p>
          <a:p>
            <a:r>
              <a:rPr lang="en-US" dirty="0"/>
              <a:t>Hence a high gamma is not preferred.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8501C-CA4B-43A6-8165-320DD5A2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244" y="2017745"/>
            <a:ext cx="3949538" cy="28155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71ED16-E875-4138-8AFE-09BB966A27C1}"/>
              </a:ext>
            </a:extLst>
          </p:cNvPr>
          <p:cNvCxnSpPr>
            <a:cxnSpLocks/>
          </p:cNvCxnSpPr>
          <p:nvPr/>
        </p:nvCxnSpPr>
        <p:spPr>
          <a:xfrm>
            <a:off x="10067731" y="2017745"/>
            <a:ext cx="0" cy="299279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364E1B-F465-4F83-A071-CBFA8B88AF73}"/>
              </a:ext>
            </a:extLst>
          </p:cNvPr>
          <p:cNvCxnSpPr>
            <a:cxnSpLocks/>
          </p:cNvCxnSpPr>
          <p:nvPr/>
        </p:nvCxnSpPr>
        <p:spPr>
          <a:xfrm>
            <a:off x="10067731" y="4683967"/>
            <a:ext cx="70912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9141D7-CC9A-4F27-B6BF-6D2EA8425705}"/>
              </a:ext>
            </a:extLst>
          </p:cNvPr>
          <p:cNvSpPr txBox="1"/>
          <p:nvPr/>
        </p:nvSpPr>
        <p:spPr>
          <a:xfrm>
            <a:off x="9740997" y="4935892"/>
            <a:ext cx="207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support vector</a:t>
            </a:r>
          </a:p>
          <a:p>
            <a:r>
              <a:rPr lang="en-US" dirty="0"/>
              <a:t>small margin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BB2B71-45FE-C4F8-3788-09FEDE47EB08}"/>
                  </a:ext>
                </a:extLst>
              </p14:cNvPr>
              <p14:cNvContentPartPr/>
              <p14:nvPr/>
            </p14:nvContentPartPr>
            <p14:xfrm>
              <a:off x="1148400" y="1710000"/>
              <a:ext cx="9743760" cy="425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BB2B71-45FE-C4F8-3788-09FEDE47E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040" y="1700640"/>
                <a:ext cx="9762480" cy="42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43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527</Words>
  <Application>Microsoft Macintosh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Support Vector Machine ML Model</vt:lpstr>
      <vt:lpstr>SVM</vt:lpstr>
      <vt:lpstr>Use cases</vt:lpstr>
      <vt:lpstr>Kernel Function</vt:lpstr>
      <vt:lpstr>Aim of SVM</vt:lpstr>
      <vt:lpstr>How to select the Hyperplane</vt:lpstr>
      <vt:lpstr>PowerPoint Presentation</vt:lpstr>
      <vt:lpstr>Gamma value</vt:lpstr>
      <vt:lpstr>PowerPoint Presentation</vt:lpstr>
      <vt:lpstr>Misclassification</vt:lpstr>
      <vt:lpstr>Regularization hyperparameter ( c )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ML Model</dc:title>
  <dc:creator>Amrita</dc:creator>
  <cp:lastModifiedBy>Amrita Panjwani</cp:lastModifiedBy>
  <cp:revision>13</cp:revision>
  <dcterms:created xsi:type="dcterms:W3CDTF">2022-02-04T02:28:07Z</dcterms:created>
  <dcterms:modified xsi:type="dcterms:W3CDTF">2023-06-04T03:55:34Z</dcterms:modified>
</cp:coreProperties>
</file>