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5" r:id="rId21"/>
    <p:sldId id="277" r:id="rId22"/>
    <p:sldId id="280" r:id="rId23"/>
    <p:sldId id="281" r:id="rId24"/>
    <p:sldId id="282" r:id="rId25"/>
    <p:sldId id="283" r:id="rId26"/>
    <p:sldId id="284" r:id="rId27"/>
    <p:sldId id="285" r:id="rId28"/>
    <p:sldId id="286" r:id="rId29"/>
    <p:sldId id="292" r:id="rId30"/>
    <p:sldId id="287" r:id="rId31"/>
    <p:sldId id="288" r:id="rId32"/>
    <p:sldId id="289" r:id="rId33"/>
    <p:sldId id="291" r:id="rId34"/>
    <p:sldId id="290" r:id="rId35"/>
    <p:sldId id="2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2" d="100"/>
          <a:sy n="112" d="100"/>
        </p:scale>
        <p:origin x="6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0T06:00:36.494"/>
    </inkml:context>
    <inkml:brush xml:id="br0">
      <inkml:brushProperty name="width" value="0.05292" units="cm"/>
      <inkml:brushProperty name="height" value="0.05292" units="cm"/>
      <inkml:brushProperty name="color" value="#0070C0"/>
    </inkml:brush>
  </inkml:definitions>
  <inkml:trace contextRef="#ctx0" brushRef="#br0">18202 7776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4T03:14:42.851"/>
    </inkml:context>
    <inkml:brush xml:id="br0">
      <inkml:brushProperty name="width" value="0.05292" units="cm"/>
      <inkml:brushProperty name="height" value="0.05292" units="cm"/>
      <inkml:brushProperty name="color" value="#FF0000"/>
    </inkml:brush>
  </inkml:definitions>
  <inkml:trace contextRef="#ctx0" brushRef="#br0">24040 12138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0T05:54:35.497"/>
    </inkml:context>
    <inkml:brush xml:id="br0">
      <inkml:brushProperty name="width" value="0.05292" units="cm"/>
      <inkml:brushProperty name="height" value="0.05292" units="cm"/>
      <inkml:brushProperty name="color" value="#A020F0"/>
    </inkml:brush>
  </inkml:definitions>
  <inkml:trace contextRef="#ctx0" brushRef="#br0">3205 4474 8191,'-5'-11'0,"-5"47"5063,4 27-5063,-4-4 0,0 4 0,3-10 0,0 1 0,0-7 0,-2 4 0,0-2 1203,-3 13 1,-1 0-1204,5-13 0,0 1 0,0 0 0,0 4 0,0-1 0,1-5 0,0-5 0,1-3 0,-3 3 0,2-8 1776,5-14-1776,-10 0 6609,11-4-6609,-5-2 0,15-9 0,2 3 529,19-2-529,0 8 0,35-7 0,-25 2 0,5 0 0,17-8 0,5-1-443,-18 2 0,1 1 0,1 0 443,4-4 0,1 0 0,-2 0 0,12 0 0,0 0 0,-11 0 0,1 0 0,-2 0 0,10 0 0,-1 0 0,-13 0 0,3 0 0,-1 0 0,0 0 0,0 0 0,-3 0 0,9 0 0,1 0 0,-3 0 0,3 0 0,-1 0 0,-10 0 0,-1 0 0,2 0 0,11 0 0,3 0 0,-2 0 0,-8 0 0,-1 0 0,0 0 0,3 0 0,0 0 0,-4 0 0,4 0 0,-1 0 0,-4 0 0,3 0 0,-1 0 0,14 0 0,0 0 0,-14 0 0,2 0 0,-1 0 0,3 0 0,-1 0 0,-2 0 0,4 0 0,0 0 0,-6 0 0,2 0 0,-2 0 0,8 0 0,0 0 0,-1 0 0,3 0 0,0 0 0,-5 0 0,-1 0 0,1 0 0,5 0 0,2 0 0,-4 0 0,-13 0 0,-3 0 0,3 0 0,10 0 0,2 0 0,-1 0 0,-12 0 0,-2 0 0,3 0 0,16 0 0,4 0 0,-3 0 0,-13 0 0,-3 0 0,1 0-612,0 0 1,-1 0 0,-2 0 611,1 0 0,-1 0 0,16 0 0,3 0-445,-18 0 0,0 0 1,2 0 444,5 0 0,0 0 0,0 0-258,2 0 1,0 0-1,-1 0 258,-6 0 0,-2 0 0,-1 0 0,9 0 0,-3 0 0,-5 0 0,-4 0 0,14 0 1055,9 0-1055,-24 0 0,1 0 0,7 0 0,-1 0 861,-9 0 1,1 0-862,5 0 0,-2 0 1502,8 0-1502,4 0 990,-21 0-990,-14 0 0,-14-10 0,5-6 0,-5-1 0,6-8 0,-1 4 0,7-14 0,5-14 0,-11 18 0,1-1 0,19-26 0,-20-6 0,18 13 0,-21 9 0,-3-4 0,3 1 0,-1 0 0,-1-8 0,-3 2 0,-3 16 0,-2 3 0,1-19 0,0 29 0,-4 1 0,2 5 0,-7 10 0,-2 2 0,-1 4 0,-4 0 0,1 0 0,-18 0 0,-25 0 0,17 0 0,-4 0 0,-10-6 0,-2 1 0,11 4 0,-1 1 0,2-2-302,-13-9 0,-1-1 302,4 10 0,-4 3 0,0-3-591,1-6 1,0-4 0,-3 2 590,5 5 0,-2 1 0,-1 1 0,1-3-862,8-1 1,0-3 0,1 1 0,0 1 861,-17 1 0,1 3 0,4-1 0,-4-1 0,0-1-441,4 3 0,-4-1 1,-1 2 440,14 2 0,-1 1 0,-1-1 0,-1 0 0,2-3 0,-1-2 0,-2 0 0,0 0 0,0 2-354,-2 2 1,-1 2 0,1 0 0,-1 0 0,2-1 353,1-1 0,-1-1 0,2 0 0,0 0 0,3 1-317,-4 1 1,2 1 0,1 1 0,1-1 316,-11 0 0,0 0 0,5 0 0,-6-1 0,1 2 550,11 2 1,-2 2-1,-1-2-550,-3-2 0,-2-1 0,2 2 0,3 6 0,1 1 0,0-2-129,0-5 1,0-2-1,4 1 129,-5 5 0,0 0 0,4-1 0,-3-1 0,1 0 384,4-3 0,1-1 0,-2 2-384,-9 4 0,-3 4 0,2-3 729,7-5 0,2-3 1,0 2-730,3 2 0,1 1 0,2 0 0,-11 2 0,0-1 0,-10-4 0,0 1 0,9 9 0,0 0 0,9-9 0,-2-3 0,0 2 0,0 6 0,0 2 0,3-3 0,-7-4 0,1-1 0,-9 5 0,3-1 381,19-5 1,0 0-382,-11 4 0,0 0 0,10-3 0,4 0 0,-21 8 0,25-9 2128,17 0-2128,6 0 1426,-6 5-1426,0-4 996,-12 4-996,10-5 255,-6 0-255,14 4 0,-6-2 0,0 2 0,0-4 0,1 0 0,4 0 0,5 5 0,1-4 0,5 4 0</inkml:trace>
  <inkml:trace contextRef="#ctx0" brushRef="#br0" timeOffset="999">2195 6841 8191,'-5'-11'0,"-3"23"5063,2 22-5063,0 11 2818,6-2-2818,0-19 1719,14-18-1719,15-9 0,19-20 0,10-11 0,-16 9 0,3-2 0,2-2 0,0 1 510,0-1 1,1 0 0,0 0 0,1-1-511,4-3 0,1-1 0,-1 1 0,-3 4 0,-4 3 0,-4 2 0,1 1-12,0-1 0,0 0 0,-3 2 12,3 1 0,-3 2 0,-1-2 0,-5 3 0,4 9 0,-10 4 0,-14 5 0,3 0 0</inkml:trace>
  <inkml:trace contextRef="#ctx0" brushRef="#br0" timeOffset="4066">1750 9671 24575,'0'39'0,"0"20"0,0-9 0,0 2 0,9-37 0,18-20 0,21-14 0,-7-4 0,9-7-693,-10 8 1,6-3 0,3-2 0,2-2 0,-2 1 692,3-2 0,-1-2 0,1 0 0,1-1 0,1 0-855,-1 1 1,1-2-1,2 0 1,-1 0-1,-1 1 1,-4 2 854,8-5 0,-2 1 0,-3 2 0,-5 1 0,-2-1 0,-5 2 0,-5 5 0,13-7 0,-22 11 0,-8 15 0,-12-7 0,2 12 0,-9-7 0</inkml:trace>
  <inkml:trace contextRef="#ctx0" brushRef="#br0" timeOffset="10852">30010 8907 24575,'0'0'0</inkml:trace>
  <inkml:trace contextRef="#ctx0" brushRef="#br0" timeOffset="11729">29966 8907 9793,'-11'-9'0,"5"2"5105,2-13-5105,8 4 2567,7-5-2567,14-3 1504,7 3-1504,15-4 0,1 14 2803,-12 1 0,1 0-2803,-2 9 0,-1 0 0,30-9 0,-21 10 0,-28 5 0,-6-4 0,-1 30 0,-2 17 0,-3 0 0,0 6 0,-3 7 0,0 2-644,0-5 1,0-2 643,0-8 0,0-5 0,0 11 0,15-4 0,13-6 0,2-4 0,31-19 0,-17-15 0,10-6 0,-24-14 1287,-16 6-1287,-19-3 0,-11 70 0,5-2 0,1 11-531,3-16 0,-1 5 0,0 4 0,0 2 531,1-7 0,0 5 0,1 1 0,-1 1 0,0-3 0,-1-2-582,-3 9 1,0-3-1,0-2 1,-2 2 581,2-6 0,0 2 0,0 0 0,-3-6 0,-1-9 0,-12 3 0,-6-13-453,-9-6 1,-2-9 452,-20-6 0,12-12 0,-2-4 0,10-2 0,1-2 0,-1 3 0,0-2 0,4-4 0,5 0 0,0 1 1749,10-3-1749,14-4 0,5 7 0,2-6 0</inkml:trace>
  <inkml:trace contextRef="#ctx0" brushRef="#br0" timeOffset="16037">31834 7121 8191,'0'-21'0,"0"0"5063,-6 1-5063,4 4 2818,-8-4-2818,4 8 1719,-5 1-1719,-4 6 6784,-5 18-6784,7-1 0,-9 28 0,19 16-584,0-13 0,-1 8 0,1 3 584,2-3 0,1 2 0,0 2 0,1 0-1057,1 8 0,2 2 1,0 0-1,-2-3 1057,-1-8 0,0-2 0,-1-2 0,1-1 0,3 7 0,1-3 0,-2-7-154,-3 15 154,0-10 0,0-26 0,-4-15 1342,-2-4-1342,-15-30 0,12 17 0,-6-22 0</inkml:trace>
  <inkml:trace contextRef="#ctx0" brushRef="#br0" timeOffset="16246">31592 7876 24575,'45'-32'0,"-13"15"0,4-17 0,-16 26 0,14-17 0,-20 20 0,8-13 0</inkml:trace>
  <inkml:trace contextRef="#ctx0" brushRef="#br0" timeOffset="17000">31919 7670 24575,'6'-5'0,"8"4"0,-7-9 0,8 0 0,-4-7 0,-10 6 0,-3 11 0,-10 20 0,6 8 0,9-2 0,10-1 0,4-18 0,9 2 0,2-29 0,4 4 0,-9-12 0,-9 11 0,-23 11 0,2 6 0,-3 11 0,10 1 0,10-2 0,2-1 0,3-3 0,-4 0 0,8 5 0,-1-9 0,8-1 0,-5-17 0,-9-2 0,6-17 0,-16-3 0,2 0 0,0-5 0,-4-13 0,0-1 0,4 5 0,1 2 0,-4-4 0,0 23 0,-1 38 0,-2 29 0,-3 2 0,1 7 0,3 13 0,2 0 0,-1-15 0,0-2 0,-1 10 0,2-5 0,5-8 0,-4-14 0,9-9 0,-10-9 0,4-1 0</inkml:trace>
  <inkml:trace contextRef="#ctx0" brushRef="#br0" timeOffset="17515">32322 7590 10941,'11'-11'0,"1"14"4994,-6 4-4994,0 14 2373,-1-4-2373,1-6 1359,9-6-1359,-3-5 4908,7-6-4908,-1-5 0,3-4 0,-3 5 0,-3 4 0,-9 1 0,8-1 0,-3-9 0,10 3 0,-5 1 0,-1 6 0,-4 5 0,4 0 0,1 0 0,4 0 0,-8 0 0,-3 0 0</inkml:trace>
  <inkml:trace contextRef="#ctx0" brushRef="#br0" timeOffset="17881">31744 8295 8213,'40'-29'0,"-3"9"0,7-1 768,2-4 1,5-3 0,-1 1-769,-4 4 0,0 1 0,-1-1 591,-1-1 1,0-1-1,-3 3-591,1-2 0,0 1 718,9-2 1,-1 2-719,-18 7 0,0 2 2376,5 1 1,-3 3-2377,-10 1 2815,-23 9-2815,-12 13 0,-1-10 0,-1 10 0</inkml:trace>
  <inkml:trace contextRef="#ctx0" brushRef="#br0" timeOffset="18533">31730 9083 9327,'0'-23'0,"0"5"5120,6-11-5120,10 2 2643,12 8-2643,10-4 1565,-10 16-1565,-3 10 5920,-13 4-5920,-5 45 0,-2 5 0,-5 9 0,0-16 0,0-26 0,4-12 0,7-1 0,7-21 0,10-27 0,-13 14 0,1-11 0</inkml:trace>
  <inkml:trace contextRef="#ctx0" brushRef="#br0" timeOffset="18765">32060 8751 24575,'6'35'0,"4"17"0,7 9 0,-6 5 0,-3-22 0,-13-15 0,-1-23 0,0-18 0,1-2 0,5-5 0,0 10 0</inkml:trace>
  <inkml:trace contextRef="#ctx0" brushRef="#br0" timeOffset="18898">32115 8822 24575,'30'-56'0,"1"0"0,1 6 0,3 3 0,3 2 0,0 4 0,-10 13 0,0 5 0,17-6 0,-33 20 0,-7 9 0</inkml:trace>
  <inkml:trace contextRef="#ctx0" brushRef="#br0" timeOffset="19697">31978 9678 24575,'-12'25'0,"-1"2"0,5 5 0,2-2 0,6-14 0,0 4 0,10-13 0,2 2 0,9-13 0,-9-2 0,3-5 0,-20 14 0,8-1 0,5 8 0,5-15 0,12-7 0,-8 0 0,-1 8 0,-10 9 0,3 1 0,-3-1 0,9-16 0,7-21 0,1-28 0,-13 25 0,-3-2-505,0-4 0,-4-1 505,-2 5 0,-2 1 0,1-27 0,0 34 0,-6 35 0,5 27 0,-5 22 0,6 1 0,-1-18 0,2-1 0,3 11 0,-3-5 0,4-38 0</inkml:trace>
  <inkml:trace contextRef="#ctx0" brushRef="#br0" timeOffset="19847">32295 9567 24575,'53'-27'0,"-3"9"0,-20 4 0,3 7 0,-20 0 0,1 2 0</inkml:trace>
  <inkml:trace contextRef="#ctx0" brushRef="#br0" timeOffset="19981">32540 9489 24575,'9'-6'0,"-7"-3"0,12 7 0,-13-2 0,4 4 0</inkml:trace>
  <inkml:trace contextRef="#ctx0" brushRef="#br0" timeOffset="22062">31955 6813 8191,'-6'-5'0,"1"-1"5063,10-9-5063,5-3 2818,7-5-2818,20-15 0,4-4 0,-15 19 0,0-1 0,-1 1 0,0 2 0,20-13 859,-14 10 1,3 0-860,2 0 0,2 0 0,9 1 0,-1 0 3392,-8 1 0,-1 2-3392,1 9 0,-3 2 0,10-7 0,-5 5 0,-15 9 0,-5-2 0,-13-1 0,2 4 0,-9-4 0</inkml:trace>
  <inkml:trace contextRef="#ctx0" brushRef="#br0" timeOffset="22283">32716 6220 24575,'11'-6'0,"4"7"0,1 7 0,-4 9 0,-3 0 0,-27 7 0,8-2 0,-23-1 0,23-10 0,-4-5 0</inkml:trace>
  <inkml:trace contextRef="#ctx0" brushRef="#br0" timeOffset="29518">10940 9891 24575,'11'-4'0,"9"2"0,3-7 0,12 7 0,26-2 0,-23-1 0,2 0 0,4 3 0,-1 1-618,3-4 1,-1 0 617,-5 5 0,2 0 0,14 1 0,4-2 0,5-4 0,2-1 0,-14 4 0,0 2 0,-1-1 0,9-5 0,0 0 0,-13 5 0,2 2 0,-1-1-392,13 0 0,1 0 392,-10 0 0,3 1 0,0-2 0,-4-2 0,0-1 0,1 0 0,2 3 0,0 1 0,-2-2-1108,10-3 1,-1-1 1107,-16 2 0,2-1 0,-2 2 0,8 1 0,3 1 0,3-3 0,6 0 0,0-1-232,-17 2 0,0-1 0,1 1 0,3 0 232,0 2 0,3 1 0,2 0 0,-1-1 0,-2 0 0,4-2 0,-1 0 0,-2-1 0,-2 2-223,10 1 1,-2 1 0,-4 1 222,5-1 0,-4 0 0,-6-6 0,0 1 311,3 3 1,3 1-312,-6-2 0,3-2 0,-1 2 0,-9 2 0,-2 2 0,2-1 0,5 0 0,0 0 0,-1 0 0,8 0 0,-2 0 244,4 0 1,0 0-245,-13 0 0,0 0 0,14 0 0,2 0 177,-6 0 1,0 0-178,-12 0 0,2 0 0,1 0 0,5 0 0,2 0 0,-2 0 0,6 0 0,0 0 0,-3 0 0,4 0 0,-3 0 0,-9 0 0,-1 1 0,1-2 0,9-2 0,3-1 0,-2 0 0,-4 3 0,-2 1 0,-1-2 0,17-3 0,-6-1 907,-18 6 0,-3 0-907,23 0 0,-32 0 0,-2 0 1813,-9 0-1813,-5 0 735,-15 0-735,-32 0 0,13 0 0,-16 0 0</inkml:trace>
  <inkml:trace contextRef="#ctx0" brushRef="#br0" timeOffset="33214">25440 10747 8191,'-9'-6'0,"2"-4"5063,-8 9-5063,22-9 0,20 1 0,11 0 0,5-1 0,7 1 0,0 0 433,3-3 0,1 0 0,6 0-433,-8 4 0,4 1 0,3 0 0,1 1 0,-3-2-17,-2 1 1,-2-1 0,0 1 0,2 0 0,1 0 16,0 1 0,1 0 0,1 1 0,1 0 0,0 0 0,-1 0 29,1-1 0,2-1 0,-1 0 0,-1 1 0,-1 0 0,-2 1-29,11 0 0,-3 1 0,-1 1 0,-1-2 0,-3-2 0,0 0 0,-3 0 0,-4 2-261,13 3 0,-3 1 261,-10-3 0,2-1 0,-1 1 0,-4 1 0,0 0 0,-2 0 0,18 3 0,-5-2 0,-11-2 0,-10 0 0,-15 4 1074,-9 0-1074,-4 0 2133,-39 0-2133,-4-1 0,-6 2 0,-9 5 0,-5 0 1124,9-5 0,-3-2 0,1 4-1124,-19 13 0,0 0 0,18-14 0,-2-2 0,5 2 0,0 9 0,5-2 0,-27-9 0</inkml:trace>
  <inkml:trace contextRef="#ctx0" brushRef="#br0" timeOffset="33613">25825 10895 24575,'45'-14'0,"0"1"0,0-1 0,15 0 0,4 1 0,2-2 0,-6 0 0,3-1 0,0 0 0,0 2-1268,-6 4 0,-1 3 0,1 0 0,3-1 1268,-1-1 0,4-1 0,1 0 0,-1 0 0,-4 3 0,1 1 0,-3 2 0,-1 0 0,2 0 0,5-2 0,3 1 0,-1-1 0,-2 0 0,-7-1 0,0 0 0,-2 1 0,-5 1 0,12 4 0,-6-1 766,-4-4 1,-10 1-767,-26 5 205,-16 0 1,-7 0 0,-6 0 0</inkml:trace>
  <inkml:trace contextRef="#ctx0" brushRef="#br0" timeOffset="35429">32502 8840 24575,'28'-5'0,"16"-4"0,20-7 0,-13 5 0,3-10 0,-34 4 0,-1-4 0,-13 6 0,-6 10 0</inkml:trace>
  <inkml:trace contextRef="#ctx0" brushRef="#br0" timeOffset="35663">32755 8678 8191,'5'-2'0,"6"10"5063,0 4-5063,4 9 2818,-9-4-2818,-1 5 1719,-5-6-1719,-9 1 6784,-2-4-6784,-10-6 0,10-1 0,1-6 0</inkml:trace>
  <inkml:trace contextRef="#ctx0" brushRef="#br0" timeOffset="35900">32993 8555 24575,'0'23'0,"0"-5"0,0 10 0,0 2 0,0 18 0,6-3 0,4-7 0,4-15 0,-4-22 0,-5 4 0</inkml:trace>
  <inkml:trace contextRef="#ctx0" brushRef="#br0" timeOffset="36147">33175 8724 24575,'11'-11'0,"-5"-12"0,-6 5 0,-19-14 0,1 19 0,-11 6 0,11 22 0,8-5 0,3 4 0</inkml:trace>
  <inkml:trace contextRef="#ctx0" brushRef="#br0" timeOffset="36480">32993 8954 24575,'30'-6'0,"1"4"0,10-10 0,-9 11 0,-2-12 0,-14 12 0,4-10 0,-2-4 0,0-3 0,-5 2 0,-7 7 0</inkml:trace>
  <inkml:trace contextRef="#ctx0" brushRef="#br0" timeOffset="37063">33372 8449 24575,'-5'-42'0,"-11"-1"0,-18 15 0,7 10 0,-4 3 0,-7 4 0,-2 4 0,4-2 0,0 3 0,-1 5 0,1 2 0,-12-1 0,5 0 0,13 0 0,2 13 0,1 20 0,13 8 0,2 4 0,3-7 0,1 3 0,1 23 0,3 3 0,3-14 0,2-2 0,2 3 0,2-2 0,-1-12 0,0-5 0,6 11 0,9-22 0,1 1 0,11-4 0,12 7 0,10-12 0,2-1-571,10-7 571,-9-8 0,-16-3 0,1-4 0,-4-4 0,0-4 0,8-7 0,-3-4 0,-13-1 0,-5-3-273,-1-1 1,-6-2 272,-4-23 0,-3-9 0,-10 14 555,-5 2-555,-5 24 0,2 5 0,-15 8 0,15 1 140,-21 7 0,21 4 0,-6 0 1</inkml:trace>
  <inkml:trace contextRef="#ctx0" brushRef="#br0" timeOffset="42548">33188 8666 24575,'0'-11'0,"0"0"0,-5 5 0,-1 1 0,-4 10 0,4 1 0,-4 0 0,9 8 0,-4-3 0,5 5 0,0-1 0,0-4 0,5-5 0,5-1 0,2-10 0,3 4 0,-9-13 0,-1-3 0,-5 0 0,-10 2 0,3 5 0,-8 9 0,0-4 0,8 10 0,-2-4 0,9 4 0</inkml:trace>
  <inkml:trace contextRef="#ctx0" brushRef="#br0" timeOffset="45365">1837 9976 24575,'0'11'0,"0"22"0,0-8 0,5 15 0,5-23 0,7-8 0,3-15 0,17-11 0,-7-1 0,6-5-823,13-8 1,10-4-1,2-1 823,-8 5 0,3 1 0,1-2 0,0 0-878,-7 2 1,2-1 0,0-1 0,-2 1 0,-1 2 877,0 2 0,0 1 0,-3 1 0,-4 1 0,13-11 0,-10 6 0,-9 6 0,-19 15 0,-7 2 0,-5 6 0</inkml:trace>
  <inkml:trace contextRef="#ctx0" brushRef="#br0" timeOffset="47396">2091 11987 24575,'6'21'0,"0"11"0,0 6 0,4-2 0,-1 1 0,1 12 0,0-2 0,1 14 0,4-34 0,-8-17 0,18-9 0,1-18 0,5-10 0,0 0 0,3-4 0,1-4-1475,-1-2 1,0-5 0,1-1 0,-1 1 1474,7-7 0,0 0 0,-1 1 0,-3 0 0,-1 0 0,-3 4-128,0-1 0,0 3 128,6 2 0,-1 2 0,6-10 0,6 6 0,-38 35 0,3 1 0,-9 11 5794,-21 16-5794,-10 4 0,0-2 0,5-8 0</inkml:trace>
  <inkml:trace contextRef="#ctx0" brushRef="#br0" timeOffset="47730">1999 12675 8191,'10'10'0,"6"-4"4798,35-24-4798,5-4 0,-13-2 0,2-3 0,-3 4 0,2-1 0,-2-1 0,3-2 0,-1 1 0,-4 3 0,0 1 0,-1-1 996,19-13 1,-4 2-997,-15 12 0,-6 3 0,-6-2 1863,-4 0-1863,-15 9 1579,9-7 0,-16 13 0,4 1 0</inkml:trace>
  <inkml:trace contextRef="#ctx0" brushRef="#br0" timeOffset="52447">14820 13256 24575,'0'30'0,"0"6"0,0-5 0,0 6 0,0 4 0,-5-4 0,1 0 0,4 10 0,-2 0 0,-13 10 0,14-24 0,-5-18 0,6-13 0,0-8 0,0-10 0,-9-13 0,7-1 0,-4-11 0,3-5 0,14 1 0,5-1 0,-1-14 0,4 2-318,3 16 1,2 5 317,16-10 0,-16 32 0,9-4 0,8 16 0,9 9 0,-19 8 0,0 41 0,-38-20 635,5 20-635,-36-1 0,0-10 0,-9-1 0,22-18 0,6-18 0,18 3 0,-9 1 0,9 5 0,5 7 0,3-11 0,19 8 0,19-3 0,-9-6 0,2 0 0,8-1 0,0-2 0,-8 0 0,-2 0 0,14 2 0,-35-1 0,-10 0 0</inkml:trace>
  <inkml:trace contextRef="#ctx0" brushRef="#br0" timeOffset="53280">14854 14314 24575,'0'-10'0,"0"22"0,0 12 0,0 26 0,0 6 0,0 9 0,0-18 0,0-44 0,16-47 0,-9 9 0,0-1 0,9-4 0,2 4 0,5 0 0,3 9 0,-9 20 0,-2 12 0,-9 14 0,-1 12 0,-20 10 0,11 7 0,-11-12 0,20 2 0,10-9 0,-3-6 0,3 6 0,-28-5 0,-1-7 0,-11-3 0,10-9 0,-1-5 0,9-5 0,-12-7 0,17 0 0,-8 0 0,10 7 0</inkml:trace>
  <inkml:trace contextRef="#ctx0" brushRef="#br0" timeOffset="53497">15098 14293 24575,'4'37'0,"0"1"0,-3 4 0,0 2 0,4 8 0,-1 0 0,-4-6 0,0-4 0,0 19 0,4-33 0,-2-24 0,2-4 0</inkml:trace>
  <inkml:trace contextRef="#ctx0" brushRef="#br0" timeOffset="53880">15293 14574 24575,'-15'-6'0,"-6"23"0,4 2 0,3 20 0,14-12 0,15-11 0,15-20 0,0-8 0,4-3 0,-16 5 0,-3 10 0,-5 5 0,1-4 0,0 4 0,0-5 0,-5 0 0,-2 0 0</inkml:trace>
  <inkml:trace contextRef="#ctx0" brushRef="#br0" timeOffset="54464">15542 14538 10398,'-5'-6'0,"-11"26"5059,1-5-5059,-2 21 2465,11 2-2465,6-18 1427,11 16-1427,6-28 0,27-12 0,-6-8 5226,5-9-5226,-11-2 0,-12-6 0,-2-9 0,2-14 0,-3-4 0,-1 3 0,-2 1 0,0 6 0,-11 13 0,-17 29 0,10 43 0,-9-5 0,1 0 0,9 20 0,-7-3 0,10-27 0,5-18 0,1-1 0,5-10 0,0 4 0,-5 1 0,3 6 0,-3 0 0,22-1 0,-13-5 0,13 0 0,-18 0 0,1 0 0,-5 0 0,-1 0 0</inkml:trace>
  <inkml:trace contextRef="#ctx0" brushRef="#br0" timeOffset="60667">24407 12279 24575,'32'-6'0,"-2"5"0,6-5 0,4-2 0,9-1 0,-6 3 0,4 1 0,3 0-693,12-2 1,4 0 0,1 1 692,-12 2 0,0 1 0,1 0 0,-3 1 0,7 2 0,-2 1 0,2-2 0,-6-1 0,1-1 0,0 0 0,-2-1-498,10-1 0,-1 0 0,2 0 498,-9 1 0,3 1 0,0-1 0,0-1 0,-4 0 0,-1-2 0,0 0 0,-2 3 0,6 2 0,-1 2 0,-3-1 0,-6-2 0,-2-2 0,-3 1 0,4-2 0,0 1-216,18 4 0,2-1 216,-4-8 0,3-2 0,-11 6 0,3 2 0,-3 0-699,9-3 0,-4 0 699,-4 0 0,-3 3 0,-16 4 0,1 0 520,15-6 1,2 1-521,2 4 0,3-1 0,-8-5 0,2-2 0,-2 2 0,7 5 0,1 1 0,-11-2 0,3-2 0,-3 2 0,5 3 0,0 0 0,-8-3 0,1-2 0,1 2 0,18 2 0,-1-1 0,-2-4 0,-2 1 470,-12 5 1,-1 0-471,-5 1 0,-4-2 0,10-7 448,8 6-448,-19-7 0,-3 9 1622,-14 0-1622,-23 0 64,-28-6 1,13 4 0,-16-4 0</inkml:trace>
  <inkml:trace contextRef="#ctx0" brushRef="#br0" timeOffset="66035">9375 12358 8191,'-7'-2'0,"6"12"5063,-15 28-5063,13 18 0,-6-9 0,-3 4 0,6 6 0,-1 1 1409,-5 4 0,0-1-1409,5-11 0,1-6 1719,-4 17-1719,10-30 6784,0-11-6784,5-9 0,-4-2 0,8-7 0,-3 2 0,10 1 0,9-4 0,23 4 0,-12-5 0,5 0 0,14 0 0,1 0-775,-6 1 1,-1-2 774,5-4 0,-1-1 0,-17 5 0,1-1-77,19-8 1,2-2 76,-3 10 0,-1 2 0,3-6 0,-1 1-286,-10 4 0,-4 2 286,6-1 0,16 0 0,-28-5 0,3 0 0,8 4 0,2-1 356,-5-3 0,-1 0-356,-2 5 0,-1 0 0,16 0 154,9-8-154,-32 7 0,1 0 299,7-8 0,2-1-299,4 9 0,1 0 0,-5-10 0,1 1-766,5 9 1,0-1 765,-8-9 0,2 0 0,2 4 0,6 3 0,1-1 0,5-4 0,3-1 0,1 2 0,-6 3 0,2 1 0,0 0 0,-3 1-709,8-1 0,-3-1 0,-1 1 709,-6 0 0,-1-1 0,2 2 0,9 2 0,3 1 0,-1-2-615,-7-5 0,-1-3 0,3 3 615,-2 4 0,3 3 0,1 0 0,-5-1 0,2-2 0,-2-2 0,-5 1 0,8 4 0,-5 0 0,-8 0 0,-3 0 0,13 0 0,-20 0 0,1 0 1196,24 0-1196,-24 0 0,0 0 2757,22 0-2757,-18 0 0,2 0 1180,-7 0 0,1 0-1180,9 0 0,1 0 0,-12 0 0,-1 0 0,23 0 0,-10 0 0,-1 10 0,12-7 0,-22 2 0,3 0 0,7-5 0,2 0 0,5 0 0,-2 0 0,-11 0 0,-1 0 0,6 0 0,-2 0 0,-9 0 0,-1 0 0,6-1 0,1 2 0,11 3 0,-2 2 0,14-4 0,-26 3 0,-3 0 0,4-5 0,18 0 0,3 0 0,-21 3 0,1 2 0,-1 0 0,0 1 0,21 5 0,-23-7 0,1 0 0,-4 1 0,1-1 0,12-3 0,2 0 0,-4 3 0,0 0 0,8 1 0,-4-1 0,14-2 0,-22 2 0,0 0 0,-7-3 0,1-2 0,8 1 0,3 0 0,10 4 0,1 1 0,-16-4 0,1 0 0,4 2 0,4 0 0,-3-1 0,0-2 0,1 0 0,-2 3 0,3 1 0,-4-1-388,1-2 1,-3 1 387,-1 3 0,-1 0 0,16-5 0,-17 5 0,2 0 0,-2-4 0,2 0 0,13 4 0,1 0 0,-10 0 0,-1-1 0,-3-4 0,1 2 0,3 7 0,0 0 0,-2-8 0,1 1 0,11 8 0,2-1 0,-4-7 0,-2-1 0,-12 3 0,-1 2 0,-2-1 0,-1 0 0,13-3 0,-9 3 0,3 0 0,-3 1 0,1-2 0,14-2 0,2-1 0,-1 4 0,2 0 0,-12-5 0,2 0 0,-1 0 0,18 0 0,-2 0 387,4 0 1,-3 0-388,-14-1 0,-4 2 0,-10 3 0,-2 0 0,22-2 0,-17 7 0,17-9 0,-11 0 0,21 0 0,-7 0 0,4 0 0,-3 0 0,-9 0 0,-1-9 0,-15 7 0,4-7 0,-10 1 0,35 6 0,-28-7 0,1 1 0,8 7 0,-1 0 0,-8-7 0,-4 1 0,5 5 0,1-10 0,-9 4 0,13-5 0,15-1 0,-4-4 0,-19 14 0,0 0 0,25-12 0,-12 14 0,-7-9 0,-18 10 0,-5-4 0,-5 0 0,4 4 0,-3-4 0,12 0 0,-6 4 0,7-8 0,-8 7 0,-1-7 0,-6 8 0,6-4 0,5 0 0,2 4 0,2-4 0,-4 5 0,-4 0 0,-49 0 0,27 0 0,-37 0 0</inkml:trace>
  <inkml:trace contextRef="#ctx0" brushRef="#br0" timeOffset="68447">20294 12843 24575,'4'6'0,"2"-1"0,5-5 0,9 6 0,-7-4 0,20 4 0,11-6 0,16 0 0,-18 0 0,0 0 0,20-9 0,-22 8 0,0 0 0,12-8 0,6 3 0,-13 5 0,-19-10 0,-6 10 0,-14-9 0,4 4 0,-9-9 0,4 3 0,-5-3 0,0 0 0,0-7 0,0-4 0,0-6 0,0 10 0,0-2 0,0-2 0,-5 2 0,-1-6 0,0 13 0,-4 7 0,9 0 0,-9 9 0,0-10 0,-14 10 0,-8-11 0,1 10 0,-23-4 0,21 1 0,-2 0 0,-8 3 0,-2 1 0,-11-4 0,2 0 0,14 5 0,0 0 0,-5 0 0,0 0 0,3 0 0,1 0 0,1 0 0,0 0 0,-8 0 0,3 0 0,-14 0 0,3 0 0,20 0 0,0 0 0,-28 0 0,10 0 0,-1 0 0,13 0 0,3 0-205,1 5 0,1-1 205,-27-2 0,16 7 0,-17-9 0,6 0 0,25-1 0,1 2 0,-17 7 0,3-6 0,16 7 0,-14-9 0,-5 0 410,-3 0-410,-4 0 0,8 0 0,7 0 0,-15 0 0,16 0 0,-16 0 0,16 0 0,-1 0 0,-23 0 0,17 0 0,-2 0 0,5 0 0,-1 0 0,-10 0 0,-2 0-1336,9 0 1,-1 0 0,1 0 1335,-10 0 0,2 0 0,-2-6 0,3 1-20,19 3 1,1 1 19,-21-4 0,-1-1 0,8 1 0,-1 0 0,4 1 0,-3 0 0,4 0 0,-5-2 0,3-1 0,-1-4 0,-1 1 0,4 9 0,0 0 0,2-12 0,-2 0 0,-13 5 0,0 1 0,11-6 0,2 0 0,-4 0 0,1 2-353,11 5 0,1 0 353,1 1 0,-1 0 1791,-11-1 1,-3 2-1792,-8 2 0,-3 1 0,19-2 0,-1-1 0,-2 1-1169,-8 2 0,-2 2 0,4-1 1169,1 0 0,1 0-642,4 0 0,-2 0 1,5 0 641,-21 0 311,20 0 1,-1 0-312,5 0 0,-1 0 0,-2 0 0,-1 0 0,-4 0 0,1 0-153,4 0 0,3 0 153,-24 0 1595,28 0 0,-1 0-1595,-1 0 0,-1 0 1206,1-3 0,-3 0-1206,-21 2 0,1 0 0,27-2 0,-2 0 0,-19 2 0,-9 2 0,4-1 0,-1 0 0,-1 0-1320,0 0 0,-4 0 0,4 0 1320,-2 0 0,3 0 0,2 0 0,4 0 0,18 0 0,0 0 0,-15 0 0,-2 0 0,1 5 0,-1 0 0,-11-3 0,0-1 0,4 4 0,2 0 0,15-5 0,1 0 0,-11 0 0,2 0 0,16-5 0,1 1 0,-11 3 0,-1 0 0,4-3 0,2-1 0,-13 5 4641,1 0-4641,24 0 0,-18 0 0,3 0 0,-13 0 0,7 0 0,6 0 0,-6 0 0,9 0 0,0 0 0,13 0 0,4 5 0,13-4 0,5 4 0,1-5 0</inkml:trace>
  <inkml:trace contextRef="#ctx0" brushRef="#br0" timeOffset="69999">12481 12263 8191,'-17'0'0,"2"0"5063,0 0-5063,-1 0 2818,-5 0-2818,0 0 1719,-4 0-1719,2 0 6784,-11-6-6784,-6 4 0,8-6 0,-3 0 0,-7 6 0,-2 2 0,-8-6 0,-1 2-450,9 3 0,1 2 450,2-1 0,1 0 0,-16 0-25,17-5 0,-3 0 25,-1 3 0,-1 1 0,0-4 0,1 0-241,1 5 1,3 0 240,-17 0 0,16 0 0,-1 0 0,2 4 0,-1 1 0,-15-5 0,0 2 437,10 6 1,1 1-438,-3-8 0,2 0 0,-15 7 25,24-7 1,0-2-26,-24 1 0,25 0 0,1 0 0,-15 0 505,3 0-505,16 0 0,-10 0 0,0 0 0,-1 0 0,9 0 0,7 5 0,10-4 0,-5 4 0,-3-5 0,-4 5 0,1-4 0,9 4 0,2-5 0,4 0 0,-4 0 0,-2 0 0,1 0 0,6-5 0,5 4 0,5-4 0</inkml:trace>
  <inkml:trace contextRef="#ctx0" brushRef="#br0" timeOffset="71530">15706 13383 24575,'10'0'0,"6"0"0,8-9 0,22 7 0,11-6-1168,-17 7 1,2 2 1167,7-1 0,2 0 0,0-6 0,1-1 0,7 6 0,0-1 0,-8-4 0,-1 0 0,-3 6 0,-2 0 0,-7-5 0,-3 0 558,23 3-558,-24-8 0,-30-4 0,-21-2 0,-8-10 0,1 11 1777,22 6-1777,3 9 0,15 0 0,13 13 0,-8-1 0,7 3 0,-20-1 0,1-13 0,-8 9 0,-18 10 0,-7-5 0,-15 18 0,4-19 0,7 10 0,12-17 0,5 2 0</inkml:trace>
  <inkml:trace contextRef="#ctx0" brushRef="#br0" timeOffset="84013">17321 13285 8191,'5'-11'0,"9"-8"5063,-6 7-5063,4 2 704,-7 11 1,-4 5-1,4-1 1</inkml:trace>
  <inkml:trace contextRef="#ctx0" brushRef="#br0" timeOffset="84530">17548 13193 24575,'20'-6'0,"14"-2"0,-4 0 0,7 2 0,-25 48 0,-3-14 0,-15 5 0,-3 5 0,5 27 0,-11-21 0,15 14 0,0-41 0,0 3 0,5-14 0,5-1 0,17-25 0,-13 15 0,6-15 0</inkml:trace>
  <inkml:trace contextRef="#ctx0" brushRef="#br0" timeOffset="84763">17795 13451 24575,'0'11'0,"9"-5"0,15-1 0,8-5 0,7-13 0,-12 10 0,-13-19 0,-10 11 0,-18-6 0,-7 1 0,-16 10 0,8 9 0,4 4 0,12 12 0,6-12 0,1 2 0</inkml:trace>
  <inkml:trace contextRef="#ctx0" brushRef="#br0" timeOffset="88113">16327 14490 8191,'-11'-5'0,"23"10"5063,14-8-5063,23 9 0,16-17 0,1 8 0,-17-10 0,1-1 0,-13 7 0,-1 1 0,0-3 0,-3 0 2818,-1 0-2818,-40 3 1719,-2-10-1719,-12-3 6784,10-2-6784,12 10 0,15 12 0,3 1 0,11 17 0,-8-10 0,-1 15 0,-5-6 0,-9-1 0,-11-1 0,-19 10 0,-9-10 0,-6 17 0,7-14 0,16-4 0,5-6 0</inkml:trace>
  <inkml:trace contextRef="#ctx0" brushRef="#br0" timeOffset="90363">17494 14396 24575,'11'-9'0,"-1"6"0,-4-11 0,-7 22 0,0-5 0,-1 7 0,3-5 0,4-5 0</inkml:trace>
  <inkml:trace contextRef="#ctx0" brushRef="#br0" timeOffset="91033">17705 14292 14215,'-15'-5'0,"3"4"4276,-4-4-4276,5 5 1795,5 9-1795,1 3 980,5 8-980,9 8 3309,8 23-3309,1 1 0,-1 1 0,-11-20 0,-19-9 0,0-16 0,-6 9 0,3-21 0,10-6 0,-5-7 0,10-9 0,-5 6 0,15-7 0,10 1 0,5-2 0,14 12 0,-13 1 0,14 13 0,-21-4 0,10 6 0,-20 5 0,1 1 0,-5 5 0,2-5 0,17-1 0,-3-15 0,6-1 0,-14-10 0,-6 1 0,-10 4 0,-7 5 0,-1 6 0,-4 14 0,0 3 0,7 0 0,0-3 0</inkml:trace>
  <inkml:trace contextRef="#ctx0" brushRef="#br0" timeOffset="91380">17526 14827 24575,'52'-31'0,"4"-1"0,-10 11 0,0 0 0,-13 5 0,-2 2 0,5 2 0,-4 2 0,-7-4 0,-30 28 0,-4-9 0,-14 11 0,14-10 0</inkml:trace>
  <inkml:trace contextRef="#ctx0" brushRef="#br0" timeOffset="91548">17575 14865 10273,'5'6'0,"14"-14"5071,24-12-5071,-6 2 0,2-1 0,-4 2 0,1 2 0,10-1 0,-2 1 0,2-10 0,-9 13 0,-24-1 0</inkml:trace>
  <inkml:trace contextRef="#ctx0" brushRef="#br0" timeOffset="95263">21029 13277 24575,'7'-21'0,"-6"10"0,5 2 0</inkml:trace>
  <inkml:trace contextRef="#ctx0" brushRef="#br0" timeOffset="95651">21192 13203 24575,'6'-5'0,"20"4"0,-2-10 0,16 10 0,-14-5 0,-11 15 0,-10 11 0,-5 28 0,-6-12 0,5 9 0,-6-17 0,7-5 0,0 1 0,0-9 0,0-4 0,0 0 0,5-6 0,-4 0 0,4-5 0</inkml:trace>
  <inkml:trace contextRef="#ctx0" brushRef="#br0" timeOffset="95931">21446 13301 24575,'0'16'0,"10"-1"0,6-9 0,2-1 0,7-10 0,-12-5 0,-2-15 0,-14 12 0,-4-9 0,-8 21 0,-1-4 0,-1 10 0,0 1 0,6 0 0,7-1 0</inkml:trace>
  <inkml:trace contextRef="#ctx0" brushRef="#br0" timeOffset="96514">21131 13914 24575,'6'0'0,"-1"0"0</inkml:trace>
  <inkml:trace contextRef="#ctx0" brushRef="#br0" timeOffset="96863">21336 13768 24575,'-32'-8'0,"-2"2"0,16 11 0,-2 13 0,14 9 0,1 37 0,20-11 0,-11 12 0,17-27 0,-20-4 0,5-17 0,-10-2 0,-4-19 0,2-17 0,0-27 0,20-5 0,3 0 0,1 24 0,-6 16 0</inkml:trace>
  <inkml:trace contextRef="#ctx0" brushRef="#br0" timeOffset="97135">21463 13848 24575,'0'31'0,"5"-7"0,1-13 0,5-7 0,0-4 0,-1 0 0,7-14 0,-9 1 0,3-13 0,-11 5 0,-5 9 0,-6 3 0,-5 15 0,-5 5 0,10-2 0,1 0 0</inkml:trace>
  <inkml:trace contextRef="#ctx0" brushRef="#br0" timeOffset="104312">21657 13511 24575,'25'-19'0,"6"-2"0,6-5 0,-5 11 0,6-10 0,-20 16 0,5-4 0,-37 23 0,-5 15 0,-5-4 0,5 0 0</inkml:trace>
  <inkml:trace contextRef="#ctx0" brushRef="#br0" timeOffset="104549">21597 13654 24575,'20'7'0,"1"-6"0,13-21 0,-7 1 0,0-1 0,19-13 0,-3-7 0,-24 31 0,-27 15 0,11-2 0,-13 11 0</inkml:trace>
  <inkml:trace contextRef="#ctx0" brushRef="#br0" timeOffset="105081">21691 14192 24575,'5'6'0,"13"-6"0,-3-10 0,17-3 0,-7-12 0,-7 20 0,-2-7 0,-16 16 0</inkml:trace>
  <inkml:trace contextRef="#ctx0" brushRef="#br0" timeOffset="105281">21717 14282 24575,'28'0'0,"-9"-5"0,19-1 0,-20 0 0,-12 1 0,-3 5 0,-13 0 0</inkml:trace>
  <inkml:trace contextRef="#ctx0" brushRef="#br0" timeOffset="115431">3171 3988 8191,'-16'-13'0,"6"1"5063,5 23-5063,24 10 0,-5 26 0,7-9 0,4 2 0,1 1 0,1 3 0,5 13 0,1 0 1409,4-9 0,-1-3-1409,-11-6 0,-1-4 1719,11 6-1719,-33-26 6784,-12-23-6784,-25-8 0,-2-6 0,1 8 0,11 8 0,14 11 0,6 1 0,11 9 0,5-4 0,16 0 0,21-6 0,-1-25 0,-8 4 0,0-3 0,-12-8 0,-3-3 0,3 2 0,-3 1 0,-1-16 0,-17 17 0,-11 10 0,4 10 0,-4 2 0</inkml:trace>
  <inkml:trace contextRef="#ctx0" brushRef="#br0" timeOffset="126431">21506 12984 24575,'0'-16'0,"0"1"0,0 4 0,-5 5 0,4-3 0,-9 7 0,0-7 0,-6 1 0,-5 2 0,-9-6 0,6 10 0,-22-4 0,12 6 0,-11 0 0,-3 0 0,15 13 0,-15-4 0,21 10 0,-5-2 0,15-1 0,-14 11 0,5-1 0,-7 3 0,9-4 0,4-7 0,13-2 0,-15 4 0,9-2 0,-6 7 0,3-2 0,10-1 0,-3-5 0,8 3 0,-4 4 0,5 7 0,0 0 0,5-7 0,-4-9 0,8-4 0,-3 4 0,5 2 0,4 6 0,-3-1 0,-2-4 0,4 3 0,-3-2 0,10 5 0,-1 1 0,1-12 0,-4 7 0,-1-17 0,1 10 0,-1-7 0,5 5 0,-4-5 0,12-1 0,-3-5 0,30 0 0,-13 0 0,21 0 0,-6 0 0,-7-9 0,4 7 0,-24-12 0,6 6 0,-5-6 0,13-6 0,-11 1 0,-5-1 0,2-2 0,-12 4 0,6-1 0,-8-6 0,-6 12 0,-4-12 0,4 9 0,-9-9 0,4 7 0,-6-39 0,-7 28 0,6-26 0,-22 31 0,14 8 0,-23-5 0,-3-1 0,-7-6 0,1 10 0,7 0 0,14 16 0,4-4 0,5 6 0,6 0 0</inkml:trace>
  <inkml:trace contextRef="#ctx0" brushRef="#br0" timeOffset="127662">21042 13703 8191,'-10'-6'0,"-1"-4"5063,0 9-5063,0-4 2818,-4 5-2818,-9 0 1719,6 5-1719,-19 8 6784,9 17-6784,-8 6 0,2 12 0,18 10 0,-5-11 0,18-12 0,4 2 0,-1 23 0,7-22 0,5 0 0,1-6 0,2-2 0,1 1 0,3-3 0,20 12 0,-11-13 0,3-1 0,4-4 0,2-3 0,8 4 0,2-3 0,3-7 0,2-5 0,13-8 0,-1-2 0,-17 2 0,-1-2 0,8-9 0,-2-3 0,-18 5 0,-3-3 0,3-10 0,-2-3 0,23-12-296,-29 12 1,-1-1 295,6-11 0,-13 8 0,0-1 0,0-2 0,-2-2 0,-4-7 0,-4-3 0,-7 3 0,-4 1 0,-1 6 0,-5 0 0,-13-8 0,-5 1 0,6 10 0,-1 1 0,-12-6 0,-3 2 0,-1 5 0,-3 6 0,-5 10 0,-2 5 295,5-1 1,-1 3-296,-2 3 0,0 6 0,-3 15 0,4 1 0,-2-10 0,-5 28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0T05:56:51.694"/>
    </inkml:context>
    <inkml:brush xml:id="br0">
      <inkml:brushProperty name="width" value="0.05292" units="cm"/>
      <inkml:brushProperty name="height" value="0.05292" units="cm"/>
      <inkml:brushProperty name="color" value="#A020F0"/>
    </inkml:brush>
    <inkml:brush xml:id="br1">
      <inkml:brushProperty name="width" value="0.05292" units="cm"/>
      <inkml:brushProperty name="height" value="0.05292" units="cm"/>
      <inkml:brushProperty name="color" value="#0070C0"/>
    </inkml:brush>
  </inkml:definitions>
  <inkml:trace contextRef="#ctx0" brushRef="#br0">3851 4772 24575,'-27'0'0,"4"0"0,17 5 0,-8-4 0,7 4 0,-8-5 0,4 0 0,0 0 0,-7 13 0,0-10 0,-24 31 0,1-18 0,13 2 0,-2 3-434,-2-6 0,0 0 434,-1 2 0,0 1 0,-4 1 0,0-1 0,0 0 0,1 1 0,1 1 0,1 2 0,0 2 0,0 3 0,2 1 0,0 2-1086,-1 2 1,1 1 1085,2-2 0,1 2-391,-8 17 1,0 3 390,7-2 0,2 0-138,0 7 0,1 0 138,3-5 0,5-3 0,7 10 0,-3-2 0,15-12 362,-1-10 0,2 1-362,2 2 0,2 1 1065,3 8 1,3-1-1066,2-7 0,2-4 0,18 17 450,-9-24 1,2-1-451,0-4 0,2 0 0,10 5 0,1-1 0,-6-5 0,1-2 0,12-2 0,1-2 0,-12-2 0,0-2 0,9-4 0,3-4 0,12 5 0,4-3-1775,-17-6 0,2-2 0,0 1 1775,5 0 0,1 0 0,0 0 0,-3 0 0,0 0 0,-1 0-384,12 0 0,1 0 384,-7 0 0,4 1 0,0-2 0,5-3 0,1-1 0,2 1-376,-9 3 1,3 0-1,1 1 1,0-1 375,0-2 0,2-1 0,-1 1 0,-4 0 0,5 3 0,-3 0 0,2 0 0,-6 0 0,3 0 0,1 0 0,-3 0 0,-7 1 0,-1-1 0,-1 0 0,4-1 0,-2-1 0,2 0 0,1-1 0,1 0 0,-1 0-831,1 3 0,0 0 0,-1 0 0,0-1 0,-2-1 831,5-3 0,-1-3 0,-2 1 0,-1 1 0,13 4 0,-1 2 0,-4-1 808,-16-3 1,-3-1 0,3 1-809,11 3 0,2 2 0,1-1 0,4-3 0,1-3 0,2 2 0,-10 3 0,1 2 0,0-2 0,0-1-438,0-3 0,0-2 1,-1 0-1,-3 2 438,1 3 0,-3 1 0,2 0 0,6-2 0,1-1 0,-1-1 93,-10 1 0,-1-1 0,2 2-93,9 2 0,3 0 0,-1 0 0,2-2 0,0-2 0,-1 1 0,-3 0 0,-1-1 0,-2 2 0,10 2 0,-2-1 0,-16-5 0,1-2 0,-2 3 1921,9 4 0,0 1-1921,-6-5 0,1-3 0,1 1 0,-4 4 0,0 0 0,2-2 0,13-4 0,3-4 0,-2 2 0,-10 2 0,-1 1 0,2-1 0,-7 0 0,1 0 0,0-1 0,-1 0 0,8 0 0,-2 1 0,-2-1-114,-7 1 0,-2-1 1,-1 0 113,17-4 0,-4 0 0,-15 3 0,-1-1 1557,16-5 0,3-1-1557,-2-1 0,2-3 0,-12 2 0,2-1 0,-3-2 0,-6 1 0,-2-2 0,-3-3 0,0-6 0,-4-3 0,-2-1 0,2-13 0,-4-3 0,-2-7 0,-3-2 0,-7 6 0,-3 2 0,-5 14 0,-2 3 0,1 1 0,-2 3 0,-4-5 1376,-10-24-1376,-2 18 0,-6-3 0,-1 9 0,-4-1 0,-2-1-855,-10-11 0,-4-1 0,-1 4 855,4 10 0,-1 2 0,-2 2 0,-2-2 0,-2 1 0,1 4 0,-5 0 0,-2 3-34,6 5 1,-3 0-1,-2 0 34,-6-1 0,-2 2 0,-2-1 0,6 3 0,-1 0 0,-2 0 0,-1 2 0,-4 0 0,-3 0 0,1 2 0,2 2 0,-4 1 0,2 2 0,-2 1 0,8-1 0,-1 0 0,0 1 0,2 2 0,-3 2 0,3 3 0,-2-1 0,6-1 0,-1 1 0,-2-1 0,1 2 0,-1 0 0,-2 0 0,2 2 0,1 0 0,-6 1 0,3 2 0,-1-1-687,-3 0 0,0 0 0,3 0 687,-6 0 0,-1 0 0,7 0 0,-3 0 0,1 0-323,2 0 1,0-1 0,-2 2 322,5 1 0,-2 1 0,-2 1 0,1-1 0,0 1 0,-1 0 0,1 0 0,2 0 427,-6 1 0,2-1 0,-4 2-427,2 0 0,-4 1 0,-1-1 0,2 0 0,6-2 0,2 0 0,0-1 0,-1 2-814,-2 3 1,0 2 0,0 0 0,0-2 813,2-3 0,0-2 0,0 0 0,0 4 0,1 4 0,0 3 0,-1 0 0,-2-1-12,0-3 0,-2-3 0,-2 1 0,-1-1 0,2 2 12,0 1 0,1 1 0,0 1 0,-1-1 0,-1-2 0,6-1 0,-2-2 0,-1 0 0,2-1 0,0 0 0,4 1 0,-12 2 0,3 0 0,3 0 0,2-1 0,-5-1 0,4-2 0,2 2 0,8 0 0,1 1 0,5 1 399,1 6 0,2 0-399,-9-5 0,0 1 0,6 7 0,2 1 0,-3-4 0,4-1 0,-1 4 0,24-8 0</inkml:trace>
  <inkml:trace contextRef="#ctx0" brushRef="#br0" timeOffset="1383">7236 12087 24575,'-12'19'0,"5"27"0,0-9 0,-2 5 0,4 3 0,0 5 0,1-1-1197,-3 13 1,1 4 1196,0-14 0,0 5 0,-1 2 0,1-2-486,0-5 0,1-1 0,0 1 0,-1 1 486,-1 0 0,0 1 0,-1 2 0,1 0 0,-1-2-698,-1 12 0,0 0 1,0-2-1,0-3 698,-3 5 0,0-4 0,1-2 0,6-7 0,1-3 0,-2-4 0,-6-5 0,1-1 0,4 9 0,2 1 428,-2-9 0,0-1-428,-2 3 0,2-2 0,5 2 1753,-4-14-1753,15-17 4519,20-2-4519,19-6 0,9-3 0,-4-1 0,7 0-807,-13-2 0,7 0 0,4-1 0,1-1 0,-2 1 807,-3 0 0,0 0 0,0-1 0,2 1 0,2-1 0,0 1 0,3 0 0,2 1 0,0-1 0,-2 0 0,-3 1-753,0-1 0,-3-1 0,0 1 1,-3 1-1,0 0 753,6 1 0,-1 1 0,-3 1 0,-5-1 0,13 0 0,-6 0-257,-3 0 1,-5 0 256,8 0 0,-9 0 0,-41-9 2986,-27-17-2986,-3-24 0,1 17 0,-1 0 0,-3-19 0,8 16 0,13 26 0</inkml:trace>
  <inkml:trace contextRef="#ctx0" brushRef="#br0" timeOffset="1636">8734 13880 24575,'38'0'0,"3"10"0,16 3 0,-1 14 0,-17-2 0,0 5 0,-8 1 0,-2 0 0,-1 0 0,-3-2 0,5 20 0,-29-21 0,-15 22 0,-10-2 0,-4-14 0,-6-3 0,-7-3 0,-4-2 0,-13 1 0,-2-3-885,7-7 0,0-3 885,-4-1 0,7-4 0,9-9 0,9 0 0</inkml:trace>
  <inkml:trace contextRef="#ctx0" brushRef="#br1" timeOffset="26416">13556 13262 24575,'11'-6'0,"-5"-4"0,-2 4 0,-4-14 0,0 2 0,0-3 0,-9 4 0,-6-2 0,-6 3 0,-4 2 0,9 8 0,-9 26 0,10-6 0,-10 25 0,8 8 0,-8 8 0,13-5 0,-3-14 0,19-16 0,15-13 0,3 2 0,17-22 0,11-24 0,-14 11 0,3-19 0,-29 43 0,4 11 0,-6 25 0,-3 14 0,1 15 0,0 7-1056,-2-14 0,0 3 0,-1-3 1056,-2 13 0,-2-5 0,1-17 0,0-8 0,0-15 0,-9-9 0,-9 1 0,-14-9 0,3 2 0,3-14 3168,11-1-3168,2-9 0,1-11 0,4-1 0,11-6 0,-1 16 0,8 6 0</inkml:trace>
  <inkml:trace contextRef="#ctx0" brushRef="#br1" timeOffset="26901">13862 13336 16431,'-11'5'0,"5"6"3559,-5 14-3559,10-6 1401,7 13-1401,7-19 746,16 1-746,6-22 2438,-11 0-2438,4-11 0,-22 8 0,-2-9 0,-28-8 0,13 9 0,-25-1 0,24 20 0,-4 9 0,6-6 0,4 6 0,1-9 0</inkml:trace>
  <inkml:trace contextRef="#ctx0" brushRef="#br1" timeOffset="27201">14185 13317 24575,'0'11'0,"5"-5"0,10 5 0,11-22 0,-3 9 0,0-17 0,-17 8 0,-1-4 0,-14 2 0,-3-2 0,-9 14 0,4-3 0,-3 26 0,13-13 0,-7 18 0,12-20 0,-4 2 0</inkml:trace>
  <inkml:trace contextRef="#ctx0" brushRef="#br1" timeOffset="27651">14466 13309 24575,'-29'0'0,"2"5"0,-3 7 0,14 0 0,7 5 0,14-2 0,5-2 0,6-2 0,5-15 0,-3-7 0,-7-11 0,3-6 0,-11-27 0,1 17 0,0-2 0,-3 5 0,-2 2 0,-4-20 0,4 88 0,-1-2 0,-1 4 0,2 15 0,2 2 0,5-4 0,0-4 0,-3 7 0,10-24 0,-13-24 0</inkml:trace>
  <inkml:trace contextRef="#ctx0" brushRef="#br1" timeOffset="29283">13593 14897 8191,'-7'-5'0,"-2"4"5063,8 13-5063,-10 10 2818,9 34-2818,-5-15 0,-2 2 0,3 2 0,0 0 859,-4-5 1,1-3-860,-2 12 6784,4-52-6784,7-5 0,15-51 0,-2 15 0,2-7 0,3 1 0,2-4 0,0 0-759,-1 3 0,1 1 1,-1 2 758,5-14 0,-1 9 0,12 2 0,-23 71 0,-2 44 0,-1-25 0,-1 2-663,-6 13 0,-1 0 663,5-12 0,-1 0 0,-4 8 0,-2-1 0,1-13 0,0-1 0,0 26 527,-4-29 1,2-26-1,-3-1 1</inkml:trace>
  <inkml:trace contextRef="#ctx0" brushRef="#br1" timeOffset="29449">13678 15229 24575,'29'-13'0,"6"-3"0,10-12 0,-8 6 0,-13 7 0,-15 9 0</inkml:trace>
  <inkml:trace contextRef="#ctx0" brushRef="#br1" timeOffset="29684">13951 15091 24575,'5'17'0,"6"5"0,-3 18 0,4-8 0,0-11 0,-6-30 0,5-22 0,-9-3 0,12-11 0,-12 22 0,12-1 0,-8 14 0,0 5 0,-2 5 0</inkml:trace>
  <inkml:trace contextRef="#ctx0" brushRef="#br1" timeOffset="30770">14228 15089 8191,'0'-30'0,"0"6"5063,-15 13-5063,6 16 2818,-20 14-2818,20 29 1719,-4-17-1719,18 9 6784,10-30-6784,11-4 0,12-21 0,20-7 0,-29 0 0,0-1 0,17-14 0,-15 8 0,-40 13 0,0 12 0,-12 13 0,8 2 0,11 0 0,1-1 0,12-10 0,4-7 0,6 6 0,1-5 0,4 12 0,-14 0 0,1 6 0,-11 3 0,2-3 0,1-2 0,-4 0 0,22-4 0,-9 0 0,18-10 0,-7-16 0,-4-24 0,-16 4 0,-10-1 0,-16 24 0,10 16 0,-3 7 0,13 4 0,-4 6 0,5 0 0,5-4 0,5 3 0,6-13 0,0 4 0,-1-11 0,-4 4 0,0-4 0,0 5 0,-1 0 0,6-5 0,-5-1 0,4 0 0,-9-3 0,-1 33 0,-15 36 0,9-25 0,0 3-275,-9 8 0,0-1 275,7 10 0,-7-12 0,16-31 0,-4-1 0,4-20 0</inkml:trace>
  <inkml:trace contextRef="#ctx0" brushRef="#br1" timeOffset="31049">14830 15169 24575,'31'-46'0,"-3"0"0,-22 28 0,-5 3 0,-7 11 0,-4 8 0,-11 24 0,12 17 0,-5 3 0,14-5 0,5-28 0,1-6 0,9-8 0,10-9 0,-11 5 0,3-10 0</inkml:trace>
  <inkml:trace contextRef="#ctx0" brushRef="#br1" timeOffset="37202">15938 12552 8191,'-6'-9'0,"-4"7"5063,9-3-5063,-4 25 2818,5 15-2818,0 24 0,-5-10 0,-1 2 0,5-10 0,0 1 339,-5 15 0,1 0-339,4-15 0,2 0 0,-1 1 0,0 4 0,0 3 0,0 0 0,0 3 0,0 1 0,0-2 0,0 10 0,0-3 0,0 3 0,-3-10 0,0 1 0,-1 0 0,1-2 0,2 3 0,1-2 0,-2 0 0,-1 0 0,-2 1 0,1 2 0,3-6 0,1 1 0,1 1 0,-1 0 0,0 0 0,1-1 0,-1 0 0,-1 0 0,-2 16 0,-2-1 0,2-3 0,1-10 0,2-3 0,-1 1 0,-3 7 0,-1 2 0,2-2 0,2-9 0,2-1 0,-1 0 1394,0 1 0,0 0 1,0-1-1395,0 19 0,0 0 0,0 1 0,0-2 0,0-14 0,0 0 0,0 5 0,1 4 0,-2-3-561,-4 7 0,-1-1 561,5-10 0,1 3 0,-2-2 0,-3 14 0,-1-5 0,6-10 0,0-3 0,-4-3 0,0-4 0,2 12 0,-7-11 1292,9-38-1292,-13-39 0,-4-23 0,14 13 0,-1-2 0,-12-7 0,2 3 0,14 0 0</inkml:trace>
  <inkml:trace contextRef="#ctx0" brushRef="#br1" timeOffset="38752">16782 12416 24575,'-5'-11'0,"-1"5"0,0-4 0,-8 9 0,3-4 0,-18 5 0,11 5 0,0 1 0,-4 9 0,12 1 0,-19 36 0,20 10 0,3-20 0,2 2 0,10-8 0,4-3 0,12 12 0,17-25 0,2-14 0,-5-17 0,-9 3 0,-6-13 0,-15 14 0,0-2 0</inkml:trace>
  <inkml:trace contextRef="#ctx0" brushRef="#br1" timeOffset="39217">16890 12410 8191,'-6'3'0,"4"21"5063,-4 16-5063,5-1 0,2 4 0,-2 1 0,2-1 0,3 0 0,0-2 0,-1 19 2818,10-51-2818,9-36 1719,-3-1-1719,13-2 6784,-15 24-6784,-2 6 0,3 21 0,3 7 0,4 10 0,-5-9 0,-10-17 0,-5-7 0</inkml:trace>
  <inkml:trace contextRef="#ctx0" brushRef="#br1" timeOffset="39534">17168 12697 24575,'0'26'0,"0"-4"0,5-1 0,10-10 0,-2-7 0,7-8 0,-10-2 0,6-10 0,-9-1 0,7 6 0,-12 11 0,7 11 0,-8 5 0,4-6 0,-5-5 0</inkml:trace>
  <inkml:trace contextRef="#ctx0" brushRef="#br1" timeOffset="39967">17386 12688 24575,'6'26'0,"-1"-3"0,1-7 0,0-9 0,16-18 0,-3-8 0,9-14 0,-10 16 0,2 8 0,-4 9 0,4 5 0,1-4 0,12 4 0,-14-5 0,14 0 0,-17 0 0,5 0 0,16 0 0,-12 0 0,13 0 0,-22 0 0,-5 0 0,-6 0 0</inkml:trace>
  <inkml:trace contextRef="#ctx0" brushRef="#br1" timeOffset="41332">16590 13310 24575,'11'14'0,"4"24"0,-2-7 0,6 21 0,-6-35 0,6 0 0,1-25 0,-3 0 0,-3-15 0,4 3 0,-15-2 0,14 2 0,-15 15 0,2 10 0,-12 36 0,-3 19 0,1-17 0,1 0 0,4-9 0,-1-2 0,-7 18 0,7-30 0,-5-19 0,5 3 0,1-9 0</inkml:trace>
  <inkml:trace contextRef="#ctx0" brushRef="#br1" timeOffset="41782">16834 13615 8191,'22'-34'0,"-12"10"5063,19-5-5063,-28 18 2818,-2 11-2818,-5 10 1719,1 7-1719,10-6 6784,5-2-6784,2-14 0,17-2 0,-1-6 0,-1 6 0,2 7 0,-22 6 0,2 6 0,-4 4 0,-9 0 0,-12 11 0,-4-9 0,-7-2 0,11-11 0,1-10 0,3-13 0,2 9 0,5-8 0</inkml:trace>
  <inkml:trace contextRef="#ctx0" brushRef="#br1" timeOffset="42117">17353 13323 24575,'-21'46'0,"0"-3"0,10 22 0,-7-17 0,2 1 0,13-15 0,0 0 0,-9 11 0,1-3 0,11-3 0,0-23 0,0-7 0</inkml:trace>
  <inkml:trace contextRef="#ctx0" brushRef="#br1" timeOffset="42569">17453 13560 24575,'-7'38'0,"1"-1"0,1-25 0,4 3 0,2-23 0,13-13 0,0-3 0,14 6 0,-11 19 0,9 5 0,-6-1 0,-9-10 0,3-1 0,-13-5 0,4-5 0,-10 0 0,4-1 0,-4 6 0,5 6 0</inkml:trace>
  <inkml:trace contextRef="#ctx0" brushRef="#br1" timeOffset="42836">17695 13678 24575,'13'17'0,"0"-6"0,9-7 0,-7-13 0,-4-2 0,-14-12 0,-21 3 0,-1 7 0,-13 4 0,18 9 0,-1 0 0,0 5 0,9-4 0,3 4 0</inkml:trace>
  <inkml:trace contextRef="#ctx0" brushRef="#br1" timeOffset="43766">16441 14884 24575,'4'54'0,"7"-13"0,7-45 0,13-10 0,-7-5 0,1 1 0,-10 10 0,-9 28 0,-2 13 0,-3 6 0,-1 4 0,0 4-204,4 5 0,0 7 0,0-3 204,-1 9 0,-3-2 0,-1 1 0,-3-6 0,-1-21 0,-4-8 0,-21-10 0,13-19 0,2-6 0,4-5 0,-10-24 612,12-11-612,-6-6 0,20 15 0,-4 23 0,4 14 0</inkml:trace>
  <inkml:trace contextRef="#ctx0" brushRef="#br1" timeOffset="44218">16782 15341 24575,'17'-22'0,"3"4"0,-13 2 0,2 4 0,-14 10 0,-1 8 0,0 6 0,1 4 0,5-1 0,5-7 0,19-8 0,-4-8 0,14-9 0,12 1 0,-20 1 0,15 5 0,-21 15 0,-13 16 0,2 8 0,-14-3 0,-7-1 0,-5-18 0,-11 2 0,10-14 0,-6-2 0,17-4 0,-2-6 0,9 1 0,0 4 0,0 3 0</inkml:trace>
  <inkml:trace contextRef="#ctx0" brushRef="#br1" timeOffset="44466">17317 15089 24575,'-8'34'0,"6"26"0,-10-15 0,-1 3 0,3 2 0,1 0 0,-4 3 0,0-4 0,-4 9 0,11-30 0,6-18 0</inkml:trace>
  <inkml:trace contextRef="#ctx0" brushRef="#br1" timeOffset="44866">17464 15397 24575,'0'28'0,"0"-13"0,16-43 0,-3 10 0,9-15 0,-2 37 0,4 7 0,0 9 0,6-9 0,-8-2 0,-1-15 0,-9-1 0,-3-5 0,-9-3 0,-9-7 0,2 4 0,-8 1 0,9 13 0,1 4 0</inkml:trace>
  <inkml:trace contextRef="#ctx0" brushRef="#br1" timeOffset="45167">17783 15384 24575,'11'0'0,"0"0"0,0 0 0,-5-5 0,-6-1 0,-11 0 0,-5 1 0,0 5 0,5 5 0,7 1 0,4 0 0,0-1 0</inkml:trace>
  <inkml:trace contextRef="#ctx0" brushRef="#br1" timeOffset="46384">12860 12654 24575,'10'11'0,"11"-5"0,14-3 0,9-1 0,2-2 0,4 0 0,2 0-1289,4 0 1,1 0-1,5 0 1289,-8 0 0,5 0 0,2 0 0,0 0 0,-2 0-492,6 0 1,-1 0 0,-1 0 0,3 0 491,-2 0 0,1 0 0,2 0 0,-1 0 0,-3 0-553,5 0 1,-2 0-1,-2 0 1,-3 0 552,4 0 0,-3 1 0,-5-2 0,9-4 0,-9 0 0,-1 2 0,-13-7 1371,-18 10-1371,-15 0 2183,-11 0-2183,-19-6 1121,3-2 1,0 1 0,8 1 0</inkml:trace>
  <inkml:trace contextRef="#ctx0" brushRef="#br1" timeOffset="47167">13836 12203 8191,'-24'-20'0,"5"1"5063,-4-2-5063,5 11 2818,-2 3-2818,8 12 1719,-2 1-1719,13 26 0,-1 1 0,-1 3 0,2 4 0,2 1 2970,4 6 1,0-1-2971,-4-9 0,1-2 0,7-2 0,0-1 0,-7 15 0,7-5 0,-9-22 0,-5-14 0,-6-1 843,-5-10-843,-1-1 0,6 0 0,7 1 0</inkml:trace>
  <inkml:trace contextRef="#ctx0" brushRef="#br1" timeOffset="47334">13586 12562 24575,'16'-7'0,"29"-8"0,-6 7 0,20-8 0,-29 8 0,-12 2 0</inkml:trace>
  <inkml:trace contextRef="#ctx0" brushRef="#br1" timeOffset="47551">13918 12502 24575,'9'35'0,"-1"0"0,2 30 0,-4-29 0,0-5 0,-4-19 0,4-5 0,-6-11 0</inkml:trace>
  <inkml:trace contextRef="#ctx0" brushRef="#br1" timeOffset="51966">16513 13052 8191,'17'-5'0,"26"-4"2215,7-3 0,8-1-2215,-8 4 0,4 1 0,-1 0 0,-5 1 0,0 0 0,3 1 0,-1-1 0,4 0 0,-1 1 0,-4 1 0,18 3 0,-3 1 0,-12-2 0,2-2 0,-6 1 0,-9 1 0,-6 1 2892,15 1-2892,-47-4 1796,-19 5-1796,-9 0 0,1 0 0,9 0 0</inkml:trace>
  <inkml:trace contextRef="#ctx0" brushRef="#br1" timeOffset="52217">16884 13076 24575,'39'0'0,"7"0"0,-4-12 0,4-4 0,-6 7 0,2 0-1888,20-5 1,0-2 1887,-15 0 0,0 3 0,12 5 0,-2 1 234,-21-3 1,-3 0 0,29 0 0,-49 10 0</inkml:trace>
  <inkml:trace contextRef="#ctx0" brushRef="#br1" timeOffset="56619">20371 13263 24575,'3'0'0,"3"0"0,6 5 0,-3 1 0,-9 0 0,0-1 0</inkml:trace>
  <inkml:trace contextRef="#ctx0" brushRef="#br1" timeOffset="57934">20854 12969 24575,'-25'30'0,"5"4"0,1 5 0,4 7 0,2 0 0,-1 0 0,2-3 0,3-6 0,7-7 0,12-10 0,7-14 0,8-14 0,-8-4 0,-3-13 0,-14 8 0,-6 7 0,-5 5 0,1 5 0,-6 0 0,4 0 0,2 5 0,5-4 0,5 4 0</inkml:trace>
  <inkml:trace contextRef="#ctx0" brushRef="#br1" timeOffset="58418">20988 13021 24575,'0'16'0,"6"13"0,2-2 0,6 5 0,-1-2 0,0-14 0,-6 3 0,-2-3 0,-5 1 0,-14-2 0,1-5 0,-8-4 0,5-1 0,1-10 0,3-1 0,1 0 0,7 1 0</inkml:trace>
  <inkml:trace contextRef="#ctx0" brushRef="#br1" timeOffset="58667">21090 13011 11782,'17'-23'0,"-3"8"4860,24-16-4860,-3 3 2226,4 2-2226,-4 0 314,-12 16 0,-13 5 1,-5 5-1</inkml:trace>
  <inkml:trace contextRef="#ctx0" brushRef="#br1" timeOffset="65033">20558 15043 24575,'0'11'0,"10"-5"0,-3-6 0,8-6 0,-13 0 0,-4 6 0,-4 6 0,1 0 0,5-2 0</inkml:trace>
  <inkml:trace contextRef="#ctx0" brushRef="#br1" timeOffset="66218">20811 14897 24575,'0'12'0,"-8"14"0,5 24 0,-5-3 0,8-13 0,0-14 0,5-14 0,13-1 0,4-18 0,7 4 0,-4-10 0,-8 30 0,-6 7 0,-5 13 0,0-1 0,-4-14 0,9-1 0,-5-26 0,12-1 0,-10-8 0,5 7 0</inkml:trace>
  <inkml:trace contextRef="#ctx0" brushRef="#br1" timeOffset="66516">21094 15030 8191,'0'16'0,"0"-4"5063,5-2-5063,18-10 2818,-7-10-2818,7-7 1719,-21 1-1719,-13 0 6784,-6 10-6784,-5 1 0,5 5 0,2 5 0,9-4 0,1 4 0</inkml:trace>
  <inkml:trace contextRef="#ctx0" brushRef="#br1" timeOffset="69602">20551 12397 24575,'-17'5'0,"1"-4"0,10 4 0,1-5 0</inkml:trace>
  <inkml:trace contextRef="#ctx0" brushRef="#br1" timeOffset="70301">20313 12515 24575,'16'9'0,"-1"-7"0,36 6 0,-6-8 0,20 0 0,1 0 0,-22-2 0,7-3 0,0 0-1754,2 1 0,1-1 0,4-1 1754,-3-1 0,4 0 0,0 0 0,-4 0 0,0 2 0,-4 0 0,-2 0 0,16-7 0,-9 3 1584,-18 6-1584,-14-5 852,-19 3-852,-15-2 0,-15 0 0,6 1 0,2 6 0</inkml:trace>
  <inkml:trace contextRef="#ctx0" brushRef="#br1" timeOffset="71099">20266 11814 24575,'5'-12'0,"-4"19"0,-6 22 0,-4 16 0,-2 7 0,-2 5 0,0 3 0,6-16 0,0 2 0,1-3 0,0 9 0,1-6 0,0-1 0,14-82 0,-11-1 0,9-13 0,6-15 0,1 4 0,1 1 0,2 1 0,-3 5 0,1-3 0,1 6 0,4-1 0,3 21 0,5 45 0,-13 13 0,-4 11 0,-4 19 0,-1 4 0,8-9 0,-1-3 0,-12-5 0,1-6 0,13-4 0,-9 0 0,-4-11 0,4-1 0,-32-11 0,2-5 0,-6-5 0,13 0 0</inkml:trace>
  <inkml:trace contextRef="#ctx0" brushRef="#br1" timeOffset="71249">20239 12179 8191,'-6'-5'0,"23"-15"5063,23-7-5063,-13 8 0,2 1 0,21-3 0,-16-3 704,-18 22 1,-9-7-1,-2 9 1</inkml:trace>
  <inkml:trace contextRef="#ctx0" brushRef="#br1" timeOffset="71566">20552 12002 24575,'13'21'0,"3"6"0,-4-4 0,-2 3 0,0-14 0,-9-8 0,10-14 0,-10-23 0,5-1 0,-6-11 0,5 33 0,-4 0 0,4 22 0</inkml:trace>
  <inkml:trace contextRef="#ctx0" brushRef="#br1" timeOffset="71966">20745 11972 24575,'-41'31'0,"6"0"0,29-19 0,6-1 0,18-19 0,1-1 0,10-12 0,-13 14 0,-1 0 0,-1 24 0,-7 22 0,2 11 0,-9 7 0,0-11 0,-5-15 0,-1-12 0,0 0 0,-21-17 0,17 7 0,-22-9 0,25-4 0,-12-4 0,17-12 0,-7 6 0,14-11 0,-4 18 0,4-2 0</inkml:trace>
  <inkml:trace contextRef="#ctx0" brushRef="#br1" timeOffset="72484">21145 11781 24575,'-21'0'0,"-5"20"0,7-1 0,2 21 0,11-5 0,6 4 0,0 0 0,5-8 0,11-1 0,2-18 0,5-3 0,-3-9 0,2-20 0,-1-11 0,-4 4 0,-9 1 0</inkml:trace>
  <inkml:trace contextRef="#ctx0" brushRef="#br1" timeOffset="72883">21274 11533 24575,'-5'42'0,"0"0"0,-6 8 0,2 2 0,7 5 0,2 0 0,-6-11 0,1-3 0,3 4 0,4-18 0,6-52 0,20-3 0,-8-25 0,13 13 0,-17 36 0,-3-3 0,3 11 0,-10 5 0,8 6 0,-7-5 0,8 5 0,0-11 0,-8-6 0,2-1 0,-9-4 0</inkml:trace>
  <inkml:trace contextRef="#ctx0" brushRef="#br1" timeOffset="73233">21501 11822 24575,'0'20'0,"0"-4"0,5-6 0,1-5 0,9-11 0,7-15 0,-5 0 0,4-6 0,-10 16 0,0 11 0,9 1 0,2-2 0,0-1 0,-2-9 0,-5 4 0,-3-4 0,-2 3 0,-5 4 0</inkml:trace>
  <inkml:trace contextRef="#ctx0" brushRef="#br1" timeOffset="73984">21895 11605 24575,'6'5'0,"3"-4"0,-8 13 0,9-7 0,-9 8 0,9-4 0,0 4 0,2-8 0,3 3 0,-4-15 0,-1-6 0,-4-14 0,-1 1 0,-5-10 0,0 16 0,0 3 0,0 10 0</inkml:trace>
  <inkml:trace contextRef="#ctx0" brushRef="#br1" timeOffset="74334">22063 11578 24575,'0'17'0,"7"2"0,3-6 0,16-2 0,-8-5 0,9-11 0,-10-2 0,-1 1 0,-1 0 0,-4 1 0,0 4 0,-5-9 0,-1 9 0,-5-4 0</inkml:trace>
  <inkml:trace contextRef="#ctx0" brushRef="#br1" timeOffset="75037">22245 11474 8191,'6'-11'0,"-1"0"5063,0 0-5063,-4-4 2818,4 3-2818,-5-12 1719,0 11-1719,0-7 6784,6 5-6784,-5 25 0,5 11 0,-6 21 0,0 2 0,5-17 0,-4-3 0,9-17 0,0 2 0,-3-14 0,12 4 0,-12-4 0,8 5 0,-5 0 0,6 0 0,0 0 0,0 0 0,3-6 0,2 4 0,-3-4 0,1 6 0,-8 0 0,5-5 0,-4 4 0,-19-4 0,8 5 0,-18 0 0</inkml:trace>
  <inkml:trace contextRef="#ctx0" brushRef="#br1" timeOffset="75368">22194 11946 24575,'33'-20'0,"8"-4"0,13-7 0,-12 6 0,5 3 0,-27 5 0,4 9 0,-22-1 0,2 9 0,-9 0 0</inkml:trace>
  <inkml:trace contextRef="#ctx0" brushRef="#br1" timeOffset="82866">7826 11417 24575,'22'0'0,"-3"0"0,19 0 0,-7 0 0,33-8 0,-27 7 0,3 0 0,14-9 0,4 0 0,6 9 0,2 0-1057,-15-6 0,1-2 0,0 2 1057,-7 6 0,0 1 0,-1-2 0,2-5 0,-1-2 0,-1 2-400,9 5 0,1 1 400,-4-2 0,3-2 0,2 1 0,6 0 0,1-1 0,4 2-958,-6 2 1,3 1 0,0 0 0,-2-2 957,3-6 0,-2-2 0,2 3 0,-9 4 0,2 3 0,0 1 0,-3-2-440,1-3 1,-3 0-1,3-1 440,-6 2 0,3 0 0,-1 0 0,-2 1 0,3 1 0,-2 0 0,-2 0 0,21-5 0,-5 0 0,-18 6 0,-1 0 867,20 0 0,3 0-867,-22 1 0,1-1 0,2-1 0,11-2 0,1-2 0,1 2-926,0 2 1,0 1 0,-2-2 925,-11-5 0,-2-3 0,-1 3 0,18 6 0,-4 0 1558,-18-5 1,-2 0-1559,5 5 0,0 2 0,3-1 0,-1 0 0,5 0 0,0 0 0,-3 0 0,-3 0 0,13 0 1559,-13 0-1559,-26 0 397,-3 0-397,-2 0 1272,-9-5 0,-1 4 0,-5-4 0</inkml:trace>
  <inkml:trace contextRef="#ctx0" brushRef="#br1" timeOffset="85500">22269 10202 24575,'0'-16'0,"0"1"0,-4 9 0,-2-4 0,-17 9 0,-13-4 0,-2 5 0,-5 0 0,2 0 0,0 0 0,-2 0 0,0 0 0,2 4 0,2 1 0,-20-3 0,26 8 0,1 1 0,-21-3 0,5 19 0,20-2 0,-10 2 0,12 4 0,-8-4 0,9-4 0,1 2 0,10-5 0,2 1 0,-9 13 0,4-9 0,2 9 0,0-12 0,13-1 0,-4 8 0,6 3 0,0 1 0,6 5 0,9-11 0,-6-1 0,13-6 0,-10-4 0,9 2 0,0 4 0,-4-6 0,-2 0 0,0-4 0,19 9 0,7-5 0,-7-1 0,2 1 0,0-4 0,0 0 0,-4 2 0,-1 0 0,27 3 0,-20 0 0,25-5 0,-25-7 0,2 1 0,11 4 0,2-1-378,-9-7 0,-1-1 378,-2 3 0,-2 2 0,17 4 0,9-8 0,-28 3 0,2 0 0,7 1 0,2-2 0,0-3 0,0 1 0,-8 3 0,-3 0 0,26-5 0,-25 0 0,18 0 0,-20 0 0,3 0 0,5 0 0,0 0 0,-5-5 0,-1 1 0,4 3 0,-4 0 0,5-8 756,12 9-756,0-8 0,-18 7 0,1 0 0,6-8 0,1 1 0,-6 6 0,-1 1 0,-1-2 0,-3-2 0,6-4 0,23 7 0,-30-6 0,1-1 0,5 3 0,1 2 0,-1-1 0,-2-1 0,13-9 0,-4 8 0,2-10 0,-3 3 0,12-2 0,-25 8 0,-6-7 0,-6 13 0,-1-22 0,2 11 0,-2-13 0,0 8 0,-12 2 0,7 4 0,-12-8 0,2-2 0,-4-14 0,-5 4 0,4 1 0,-13 8 0,7 8 0,-21-10 0,-11-6 0,10 11 0,-1 0 0,-25-14 0,-1 6 0,13 9 0,-2-1 0,12 4 0,-1 0 0,-27-6 0,-4 1 0,7-2 0,3 3 0,13 12 0,0 0 0,-4-9 0,4 2 0,3 13 0,-1-13 0,-17 5 0,12 1 0,-2-1 0,3-1 0,-4-1-449,-7 1 0,-8 0 0,0 0 449,2 1 0,0 0 0,-5 1-1208,12 3 0,-4 2 1,-2-1-1,1 1 1,1 1 1207,-8-1 0,0 0 0,2 1 0,4 1 0,-4 1 0,4 2 0,6-1 0,6 0 0,0 0 0</inkml:trace>
  <inkml:trace contextRef="#ctx0" brushRef="#br1" timeOffset="90199">20196 13755 24575,'6'-4'0,"25"-4"0,18-13 0,-17 11 0,5-1-773,3-3 0,5-3 0,1 1 773,7 2 0,3 0 0,2-1-392,-8 0 1,2 0 0,1-1 0,-1 2 391,15-1 0,-1 2 0,-4-1 0,-15-1 0,-3 0 0,-4 3 0,0 4 0,-8 1 896,-5-8-896,-34 15 0,-12 20 0,-27-1 0,-4 1 0,12 8 0,1-11 0,1 0 0</inkml:trace>
  <inkml:trace contextRef="#ctx0" brushRef="#br1" timeOffset="90468">20162 13937 24575,'-28'5'0,"11"-4"0,52-11 0,19-11 0,-8 4 0,8-3 0,4 0-2126,-5 3 0,2 0 0,2 0 1,0 1 2125,-1-1 0,0 0 0,0 0 0,0 0 0,4 0 0,0 1 0,0 0 0,-4 1-421,4-2 1,-3 0 0,-4 3 420,4 1 0,-4 1 0,2-5 0,-8 4 0,-19 12 0,-14-5 0</inkml:trace>
  <inkml:trace contextRef="#ctx0" brushRef="#br1" timeOffset="93967">24385 12752 24575,'0'20'0,"-6"-9"0,5 44 0,-5-6 0,5-15 0,2 1 0,-1 16 0,-7 4 0,6-28 0,-5 0 0,6-7 0,0-10 0,0-27 0,0 16 0,0-22 0</inkml:trace>
  <inkml:trace contextRef="#ctx0" brushRef="#br1" timeOffset="95618">21189 14568 24575,'-6'-5'0,"-8"-1"0,3 0 0,-5 1 0,0 5 0,-8-6 0,-4 4 0,-36-4 0,6 11 0,-4 5 0,6 3 0,-2 3 0,10-4 0,-3 1 0,5 1 0,-1 7 0,4 0 0,8-3 0,3-2 0,-12 6 0,14 1 0,5-1 0,3 1 0,3 2 0,8-3 0,0 9 0,1 24 0,1-21 0,0 3 0,3 6 0,1 0 0,-1-9 0,2-1 0,6 4 0,5-2 0,4-3 0,3-1 0,5 7 0,4 0 0,13 0 0,3-2-480,-8-7 1,2-3 479,4-2 0,2-4 0,-8-5 0,1-2 0,12-1 0,3-1 0,7 2 0,5-2 0,-12-6 0,3-1 0,0 0-1238,0 0 1,1 0 0,-3-2 1237,10 0 0,-1-4-68,5-2 0,-3-6 68,-21-5 0,-2-3 384,6 0 1,-3-5-385,-7-9 0,-5-3 0,9-17-455,-24 16 1,-4-1 454,-2 1 0,-2-2 1596,-2-15 0,-4-2-1596,-5-2 0,-3-1 0,-3-6 0,-3 3 0,0 15 0,-3 5 0,3 9 0,-2 5 162,-9-4-162,-1 13 0,-9-1 0,4 12 1106,8 0-1106,9 7 487,5 0-487,1 0 0,4 0 0,1 0 0</inkml:trace>
  <inkml:trace contextRef="#ctx0" brushRef="#br1" timeOffset="96767">23966 14835 24575,'4'-6'0,"-2"-3"0,24 3 0,-7-5 0,33-1 0,-6 5 0,7 7 0,1 4 0,-20 3 0,-1 1 0,12 2 0,-5 3 0,-12 11 0,-22-7 0,-2 2 0,-10-3 0,-12 30 0,-20 4 0,15-19 0,0-1 0,-15 17 0,5-26 0,26-7 0,7-12 0,27 2 0,21-20 0,9 3 0,9-2-444,-15 0 0,3-1 1,1 0 443,8 1 0,1 1 0,-2 2 0,-10 2 0,-1 0 0,-5 2 0,2 1 0,-7 3 0,-10 4 0,-20 0 0,-6 0 0</inkml:trace>
  <inkml:trace contextRef="#ctx0" brushRef="#br1" timeOffset="104534">14238 12831 8191,'-20'-16'0,"1"-2"5063,4 17-5063,8-9 2818,-12 9-2818,12-4 1719,-8 0-1719,4 4 6784,-9-10-6784,-22 10 0,-7-3 0,-7 1 0,-3 2 0,-2 2-265,10 5 1,-3 4 0,2 0 264,2 1 0,1 2 0,3 2 0,4 5 0,3 2 0,1 0-654,-12 6 1,3-1 653,7 1 0,3 0 0,-10 12 0,12-8 0,-2 2 0,7 1 0,0 0 0,-5 4 0,2 1 0,10-8 0,2 0 0,2-2 0,0-1 740,-6 16-740,1 5 1360,10 10-1360,8 1 0,6-1 0,0-13 0,0-19 0,0 2 0,19 5 0,-8-2 0,15 0 0,-14-17 0,14 7 0,2-3 0,20 1 0,-18-6 0,2-1 0,2-4 0,1-2 0,0 1 0,0-1 0,14 2 0,0-1 0,-5-8 0,1 0 0,-1 2 0,3 1 0,-2-1-671,5-3 1,-2 0 670,7 1 0,-3-2 0,13-9 0,-21 4 0,1 0 0,-5-4 0,-1-1 0,8 0 0,0-1 0,1 0 0,0-1 0,5-6 0,0-1 0,2 0 0,0-1 0,4-3 0,-2-1 0,-8 4 0,-3 1-253,-12 4 0,-1 1 253,-3-2 0,-2-1 0,7-7 1305,10-12-1305,-2-6 0,-15 15 0,0-2 0,4-5 0,-2-3 0,-5 0 0,-2-2 0,8-9 0,-5-1 0,-15 10 0,-3-2 0,6-12 0,-4 0 0,-12 18 0,-6 1-45,2-7 0,-5 3 45,-23-12 0,-2 16 0,-7 2 0,-5 1 0,-5 1 0,8 8 0,-4 0 0,2 1-873,-15-5 0,1 4 873,7 10 0,0 2 0,-1-2 0,3 3 0,16 8 0,0 1-58,-17-6 1,0 3 57,18 11 0,1 3 0,-5-1 0,2 1 0,-3 11 0,15-6 0</inkml:trace>
  <inkml:trace contextRef="#ctx0" brushRef="#br1" timeOffset="108001">13724 14518 24575,'35'-16'0,"3"-1"0,-10 10 0,-3-4 0,-10 10 0,-23-9 0,-17 9 0,-33 11 0,-2-6 0,14 14 0,-1 3 0,3-8 0,0 0 0,-3 11 0,0 2 0,-3 0 0,2 3 0,12 0 0,3 2-306,4-5 1,2 2 305,5 3 0,5 0 0,6 9 0,-2-8 0,1 2 0,4 0 0,2 0 0,-3 7 0,1 0 0,2-4 0,2 1 0,2 3 0,4 0 0,4-5 0,3 0 0,0 7 0,2-1 0,5-8 0,2-2 0,1-3 0,3 0 0,15 9 0,5-1 0,2-5 0,5-1-43,-5-3 1,3-1-1,1-2 43,-1-7 0,0-3 0,-1-1-914,15 9 1,0-4 913,-2-10 0,-2-2 0,-11 1 0,0 1 0,-2-4 0,4-1 0,0-1 0,0-1 0,-1-2 0,3 1 0,7 3 0,3 1 0,-2-2-176,-8-2 0,0-1 1,-3-1 175,16 1 0,-6 0 0,-18 1 0,-1-2 0,8-5 0,-1-3 0,17-3 0,-26 1 0,0-1 0,15-11 650,-21 14-650,5-24 1839,-2 16-1839,13-25 604,-10 7-604,-15 8 0,0-4 0,-3-6 0,-3-4 0,-3-6 0,-3-2 0,2-4 0,-5 0 0,-9 1 0,-4 2 0,2 10 0,-2 3-266,-3-1 0,-3 3 266,-14-22 0,4 17 0,-5-3 0,-6 0 0,-5-1 0,6 9 0,-4 0 0,-2 2-908,-3 4 0,-2 2 0,0 3 908,-14-6 0,-1 4 0,15 12 0,-1 3 0,1 2-203,-9 0 1,1 3 202,-8 1 0,0 1 0,10 3 0,4 2 0,6-1 0,4 0 0,-11 0 449,18 6-449,-4 8 0,4 6 0,-5 2 0,18-10 0,6-6 0</inkml:trace>
  <inkml:trace contextRef="#ctx0" brushRef="#br1" timeOffset="124834">24868 12831 24575,'5'8'0,"1"0"0,5 19 0,0-6 0,-6-4 0,6 3 0,-9-8 0,9 7 0,-1-1 0,-3 4 0,7-9 0,-13 1 0,4-8 0,0 0 0,5-2 0,32-43 0,-8 13 0,6-3 0,6-2-1357,-6 2 0,4-2 0,3-1 1,0 0-1,0 1 1357,-2 2 0,1 0 0,0 1 0,1 0 0,1 0 0,5-2 0,3-1 0,-1 0 0,-1 2 0,-3 3-390,-3 2 1,-3 3 0,0 1 0,1 0 389,8-4 0,3 0 0,-1 0 0,-1 2-308,5-2 0,-1 1 0,-1 2 308,2 1 0,0 0 0,-6 4 0,-7 2 0,-8 4 0,1 3 0,-38 7 0,1 0 0,-8 0 0</inkml:trace>
  <inkml:trace contextRef="#ctx0" brushRef="#br1" timeOffset="130051">25682 14970 24575,'-6'5'0,"1"5"0,5 11 0,0 18 0,4-5 0,2 2 0,11 23 0,-3 4 0,14-28 0,-20-18 0,15 2 0,13-28 0,5-5 0,-4-12 0,7-12 0,-2 2-1860,8-7 1,0-3 1859,-14 13 0,2-3 0,1 0 0,1 1 0,3 1 0,1 2 0,0 0 0,-1 2-298,7-4 1,-2 3 0,1 1 297,3 0 0,0 3 0,-5 3 0,-4 0 0,-7 6 0,0 9 0,-24 8 0,-2 7 0,-5 0 0,-5-1 0</inkml:trace>
  <inkml:trace contextRef="#ctx0" brushRef="#br1" timeOffset="135167">12439 12891 24575,'-10'0'0,"-6"6"0,-8 4 0,-14 13 0,10-6 0,-2 2-739,-4 2 0,-1 2 739,-2-1 0,-2 1 0,-8 4 0,1-2 0,14-9 0,2-1 0,-4-1 0,5-1 359,3 5-359,11-16 0,41 7 0,28-19 0,-8 4 0,4 0 0,3-1 0,-2 1 0,-15 1 0,-3 0 0,20 5 0,-36 0 0,-2 0 1119,0 0-1119,-17 0 0,-18-8 0,-45 6 0,10-16 0,-4-3 0,8 13 0,0 0 0,-1-10 0,7-1 0,2 5 0,23 8 0,14-4 0,16 34 0,-6-14 0,26 37 0,-11 17 0,0-23 0,2 2 0,-2 6 0,-1-1 0,-5-12 0,0-2 0,17 19 0,-22-34 0,6-26 0,1-52 0,-9 3 0,2-9-1481,6 13 1,4-4 0,-2 3 1480,-1-12 0,1 3 0,8 4 0,-1 9 0,-11 11 0,6 8 0,-11 13 0,3 0 0,-5 25 0,-5-10 0,0 16 0</inkml:trace>
  <inkml:trace contextRef="#ctx0" brushRef="#br1" timeOffset="138300">14147 16328 8191,'-6'17'0,"10"21"2531,7-8 1,4 3-2532,3 13 0,3 2 0,8-4 0,2 1 0,1 6 0,4-1 1177,8-3 0,5-1-1177,-15-14 0,0 0 0,1-2 366,13 10 0,-1-3-366,-3-4 0,-2-2 0,-8-6 0,1-2 2928,9 4 0,3-2-2928,9 3 0,3-3 0,-14-8 0,3-2 0,-2 1-746,12 6 0,-2-3 746,-1-11 0,-3-1 0,-15 1 0,-1 0-88,16-7 1,3-2 87,1 1 0,2 0 0,-9 0 0,1 0 0,-2 0 0,11 1 0,-3-2 121,-2-7 1,-2 0-122,-15 7 0,0-3-196,14-16 0,4-3 196,1 9 0,2-1 0,-10-1 0,2-3 0,0-1 0,-1 0 0,1 0 0,-2 0-212,14-3 0,-2-1 212,0-4 0,-3 1 0,-16 10 0,1 1 36,14-4 0,2-2-36,4-3 0,-1 0 0,-3 4 0,0 1-145,1-5 1,-3 2 144,-19 10 0,-1 2 0,13-6 0,1-1 116,-2 0 1,1 0-117,7-4 0,-1-1 0,-7 3 0,-1-1 0,-4 1 0,-2 0 0,18-10 944,-22 12 0,-1 0-944,7-7 646,14-8-646,-25 9 1654,-6 4-1654,-11 9 415,-3-3-415,4 6 0,-3-3 0,2 0 0,-4 5 0,-1-5 0,5-1 0,-8 1 0,7 4 0,-12-7 0,2 2 0,-18-4 0,-26-9 0,8 10 0,-17-1 0,33 9 0,1 3 0,27-4 0,31 2 0,12 6 0,4 11 0,-22 6 0,-26-1 0,-2-1 0,-18-3 0,-3 4 0,-9-3 0,0 15 0,9-10 0,3 6 0,4-9 0,4-4 0,-4 0 0,10-5 0,-4 3 0,4-7 0,-5 2 0</inkml:trace>
  <inkml:trace contextRef="#ctx0" brushRef="#br1" timeOffset="147283">24600 12580 8191,'-5'-11'0,"4"0"5063,-9 5-5063,4-3 2818,-9 7-2818,8-7 1719,-12 8-1719,12-4 6784,-8 5-6784,4-5 0,-4 4 0,-1-4 0,-5 5 0,1 0 0,-1 0 0,-7 0 0,-12 8 0,-1 3 0,2 0 0,13 6 0,6-10 0,-6 21 0,-3-4 0,-5 16 0,-1 14 0,18-19 0,4 0 0,1 1 0,1 15 0,5-14 0,1 3 0,0-2 0,2 0 0,3 22 0,6 4 0,1-22 0,14 6 0,-1-12 0,0-10 0,-3-11 0,-3 7 0,7-7 0,13 17 0,-1-12 0,2-5 0,-14-9 0,-2 0 0,6-5 0,16 6 0,-7-7 0,14-7 0,-25 0 0,16-7 0,3-9 0,8-6 0,-4-1 0,-15 8 0,-13 4 0,-7 16 0,10-29 0,-4 16 0,10-24 0,-9 8 0,7 0 0,-3-13 0,3-8 0,-12 21 0,-3-3 0,-3-4 0,-3 0 0,1 3 0,-2 2 0,-3-24 0,0 3 0,0 5 0,-10 15 0,-3-1 0,-8-26 0,-1 27 0,-2 2 0,0-4 0,-1 8 0,10 16 0,-14-8 0,-4 5 0,-12 1 0,13 1 0,3 12 0,0-5 0,-17 33 0,21-20 0,-8 21 0</inkml:trace>
  <inkml:trace contextRef="#ctx0" brushRef="#br1" timeOffset="148934">24425 14180 8191,'-26'0'0,"-1"0"5063,15 0-5063,-8 0 2818,4 0-2818,-10 0 1719,9 5-1719,-8-4 6784,-8 10-6784,-2-3 0,-17 18 0,10-3 0,2 11 0,-7 7 0,9 0 0,14-9 0,1 1 0,2-1 0,2 1 0,-11 26 0,16-23 0,0 0 0,1-4 0,0-2 0,-5 32 0,9-16 0,2 0 0,0 19 0,7-26 0,0 0 0,0 25 0,9-5 0,-1-15 0,2 1 0,9-21 0,-10 7 0,31 10 0,-16-3 0,9-6 0,-16-12 0,-2-8 0,-3-1 0,7 3 0,2 3 0,10-2 0,24 17 0,-10-12 0,13 2 0,-20-14 0,25 1 0,-25-8 0,1 0 0,12 4 0,2-2 0,4-7 0,-2-2 0,-10 6 0,-3-2-269,0-8 0,-3 0 269,17 7 0,-16-6 0,1-1 0,-6 4 0,1 0 0,12-6 0,-1-3 0,-14 2 0,-3-1 0,29-13 0,-25 4 0,7-6 0,1-15 0,-18 21 0,-1-3 269,1-6 0,-3-1-269,1-14 0,-10 15 0,-4-2 0,-5 0 0,-3-1 0,-3-19 0,-2-2-667,-1 10 0,-3 1 667,-7-6 0,-2 3 0,1 14 0,-3 2-46,-12-9 1,-5 1 45,-8 1 0,-5 0 0,10 8 0,-3 0 0,-3 2 0,3 5 0,-3 2 0,-1 1 0,0 2 0,-12-2 0,1 3 0,0 0 0,7-1 0,0 0 0,2 4 0,-20 5 0,7 3 0,26-3 0,2 1 0,-1 8 0,2 0 0,-15-7 0,18 8 0,13 4 0,6-2 0,7 2 0</inkml:trace>
  <inkml:trace contextRef="#ctx0" brushRef="#br1" timeOffset="161550">3249 9226 24575,'-10'-6'0,"-26"2"0,-7 4 0,-14 4 0,-8 3 0,3 0 0,-3 1-195,10-1 0,-2 2 0,2 0 195,-10 3 0,6-1 72,17-5 1,7 1-73,3 6 0,26 2 0,6 3 0,9 24 0,-2-8 440,2 13-440,1-1 0,-9-1 0,0 7 0,6-11 0,1 3 0,-1 3-509,-5 1 1,-2 2 0,0 4 0,1 3 508,2-3 0,1 4 0,1 3 0,0 1 0,0 1 0,-2-1-934,-1 2 0,-2 1 0,1 0 0,-2 1 0,1 2 0,1 2 934,0-13 0,1 1 0,0 2 0,0 0 0,0 2 0,0-1 0,0 0 0,-1 0 0,-1-2 0,-1 5 0,0 0 0,0 0 0,-1-1 0,0 0 0,0-1 0,-1 0 0,1-1-608,-1 2 0,0 0 0,0-1 1,0 0-1,-1-2 0,1-2 1,-2-2 607,0 7 0,-1-2 0,-1-2 0,1-4 0,0-3 0,-2 9 0,0-6 0,1-7 0,0-10 0,2-4 0,5 31 946,0-22-946,0-2 4161,5-30-4161,18-6 6784,12-20-6784,26 0 0,-30 2 0,4-2 0,5 0 0,5 0 0,0 1-3392,15-7 0,0 2 3392,-16 6 0,1 2 0,-3-1 0,5-5 0,-6 4 0,-2 11 0,-11-7 0,-17 4 0,3 4 0,-12-9 0,2 0 0,-4 3 0,0-2 0</inkml:trace>
  <inkml:trace contextRef="#ctx0" brushRef="#br1" timeOffset="166683">10699 13041 8191,'-30'0'0,"-4"20"5063,8-2-5063,-1 22 1409,14-9 0,2 5-1409,-1 10 0,2 2 0,2-2 0,3-1 700,2 6 0,5-5-700,9 2 3313,9-15 0,7-2-3313,4-11 0,5-5 0,17 8 0,6-8 0,3-18 0,0-10-670,-5-3 1,-6-7 669,-15-2 0,-7-8-189,-8-21 1,-14-4 188,-16 8 0,-8-1 0,2-13 0,-4 2 0,-1 23 0,-2 5 0,-17-11 436,10 37-436,-18-7 0,-5 19 0,2-1 335,21 15 1,20-7 0,9-2 0</inkml:trace>
  <inkml:trace contextRef="#ctx0" brushRef="#br1" timeOffset="167820">10898 15096 24575,'0'23'0,"0"19"0,1 4 0,-1 13 0,-1-1 0,-2-7 0,-1 1 0,-1 2-313,2-1 1,-1 4-1,1-1 1,-1-5 312,-3 19 0,-1-10 0,2-21 0,1-9 408,5-12-408,0-48 0,0-36 0,0 21 0,0-4 0</inkml:trace>
  <inkml:trace contextRef="#ctx0" brushRef="#br1" timeOffset="180085">29908 9254 8191,'-6'-9'0,"2"-3"5063,4-4-5063,4-16 2818,11 6-2818,13-22 1719,20 6-1719,-19 23 0,2 2 3392,6-4 0,1 3-3392,-3 11 0,-1 2 0,19-10 0,-11 15 0,-15 6 0,0 5 0,-6 3 0,2 14 0,0 10 0,2 21 0,-15-14 0,-3 5 0,-2 7 0,-2 0 0,-2-8 0,-2 0 0,-3 12 0,-1 0 0,-2-10 0,0 0 0,-1-5 0,-1 2 0,2-2-892,0 13 1,0-2 891,-6 5 0,3-1 0,8-16 0,1 1 0,-7-1 0,-4 4 0,2 0 0,2 0 0,2 2 0,-2 1 0,-1-4 0,-2 1 0,0 2 0,1 0 0,0 2 0,0 1 0,0 1 0,-1 0 0,-3 4 0,-1 2 0,1-1 0,2-1 0,4-7 0,3-1 0,-1 1 0,-2 1 0,-3-1 0,-2 1 0,-2 2 0,1-1 0,3-1-622,1 6 0,2-2 0,1 1 0,-2 2 622,-2-2 0,-1 3 0,-1 1 0,1-1 0,1-2-895,2 4 1,2-2 0,0 0-1,-1-2 895,-2-2 0,-1-1 0,1-1 0,2-3 0,6 1 0,3-2 0,-5-1-598,-7-1 0,-5-1 0,5 0 598,7-3 0,5 0 0,-3 2 0,-5 1 0,-2 3 0,-1 0 0,4-1 0,3 12 0,2-2 0,2 3 0,-2-9 0,0 3 0,1-1 0,0-4 0,-1-2 0,1-4 0,4-2 0,9 12 0,-1-7 0,-8-1 1033,24-6-1033,-25-17 1823,19-5-1823,-11-8 3878,10-4-3878,-1-2 2909,2-15-2909,18-31 0,-20 4 0,-2-5 0,5-12 0,-2-3-545,-2 6 1,-4 3 544,-8 4 0,-1 5 0,4-1 0,-10 11 0,-5 17 0,-5 1 0,-7 15 0,1 1 0,-1 9 1089,2 9-1089,0 8 0,1 7 0,1 11 0,1 5-558,-1-8 1,-2 3-1,2 2 558,3 8 0,2 2 0,-1-2-853,-2-11 0,-1-2 0,2 1 853,5 3 0,1 0 0,-1-3 0,-7 7 0,-1 0-249,6-9 1,1 2-1,-1 0 249,-4 1 0,0 0 0,-1 3-1284,-1 4 0,0 4 1,0 0-1,0-4 1284,1-4 0,0-3 0,0 5 0,-1 0 0,-1 6 0,-1 3 0,0-1 0,2-7 30,-2 6 1,0-4-1,0 2-30,0-2 0,-1 5 0,0-2 0,-1-3 0,-3-1 0,0-3 0,0-6 823,0 0 1,-3-5-824,-4-5 0,-1-6 583,-11 0-583,-22-11 0,0-22 0,2 0 6284,2-13-6284,22-8 1508,4 1-1508,10-12 0,-8 1 0,19 0 0,-24-18 0,31 28 0,-12-2 0</inkml:trace>
  <inkml:trace contextRef="#ctx0" brushRef="#br1" timeOffset="181353">30573 12095 8191,'0'-10'0,"0"45"5063,0-4-5063,5 25 0,2 9 0,-1-14 0,0-1 0,2 12 0,-2-2 0,0-17 0,-2-6 0,-4 5 2818,0-22-2818,-10-39 429,8 1 1,-8-12 0,10 13 0</inkml:trace>
  <inkml:trace contextRef="#ctx0" brushRef="#br1" timeOffset="181882">30407 12070 24575,'0'-16'0,"4"4"0,10-11 0,14 0 0,7 1 0,6 2 0,4 8 0,1 3 0,-4-6 0,-3 4 0,26 15 0,-55 7 0,-5 53 0,-20-20 0,-4 3 0,10 15 0,-1 1 0,-10-6 0,4 0 0,18-4 0,7-2 0,-1-14 0,4-3 0,6 5 0,1-3 0,-1 5 0,-6-12 0,-12-14 0,-4-9 0,-15 8 0,1-7 0,-11 4 0,6-16 0,5-2 0,1-8 0,11 0 0,2 8 0,4-2 0</inkml:trace>
  <inkml:trace contextRef="#ctx0" brushRef="#br1" timeOffset="182118">31045 12208 24575,'19'28'0,"2"12"0,9 9 0,-7 12 0,-1-16 0,-9-5 0,-6-15 0,-2-14 0,-5-6 0</inkml:trace>
  <inkml:trace contextRef="#ctx0" brushRef="#br1" timeOffset="182267">31026 11930 24575,'-6'-11'0,"1"0"0,5 5 0,0 1 0</inkml:trace>
  <inkml:trace contextRef="#ctx0" brushRef="#br1" timeOffset="182533">31286 12175 11097,'18'25'0,"0"-6"4973,1 6-4973,-8-19 2346,-6-29-2346,-4-20 0,-2-8 0,1 12 0,0-1 669,-1-16 1,2 4-670,3 6 1205,2 22 0,0 13 0,-1 7 0</inkml:trace>
  <inkml:trace contextRef="#ctx0" brushRef="#br1" timeOffset="182837">31530 11892 8191,'4'-26'0,"-7"7"5063,-3 19-5063,-6 11 2818,1 5-2818,6 13 1719,10 6-1719,9 0 6784,8-10-6784,14-44 0,-5-11 0,-8-12 0,-10 24 0,-13 14 0,0 9 0</inkml:trace>
  <inkml:trace contextRef="#ctx0" brushRef="#br1" timeOffset="183200">31664 11727 8191,'9'-6'0,"16"14"5063,7 7-5063,4 7 2818,-11 1-2818,-6-8 1719,-11-9-1719,7-10 6784,-5-37-6784,15-3 0,-3-2 0,2 19 0,-14 25 0,4 19 0,1 13 0,2-4 0,-3 1 0,-9-21 0,-5-1 0</inkml:trace>
  <inkml:trace contextRef="#ctx0" brushRef="#br1" timeOffset="183384">32057 11519 24575,'5'21'0,"1"5"0,-1-8 0,0-2 0,-5-12 0</inkml:trace>
  <inkml:trace contextRef="#ctx0" brushRef="#br1" timeOffset="184017">32218 11511 24575,'27'0'0,"-6"-5"0,-15 4 0,-7 6 0,-10 7 0,5 5 0,1-2 0,10-9 0,18-1 0,-3-5 0,9 0 0,-14 0 0,-4 5 0,6 5 0,-5 2 0,9-2 0,-9-5 0,24-40 0,-16-8 0,-5-10 0,-3-10-1888,-7 12 0,-3-2 1,0-1 1887,-2-1 0,0 1 0,0-2 0,0-2 0,0 0 0,0 4-224,0 0 0,0 6 224,0-11 0,-9 49 0,7 43 0,-3 1 0,2 5-241,7 10 0,4 4 241,-1-6 0,0 3 0,0-3 1954,0 9 1,3-2-1955,7 3 0,-2-5 554,-11 0-554,15-29 0,-17-9 0,2-14 0</inkml:trace>
  <inkml:trace contextRef="#ctx0" brushRef="#br1" timeOffset="184349">32620 11334 24575,'23'-12'0,"15"-7"0,11-17 0,-20 17 0,-1-1 0,8-14 0,-13 4 0,-17 14 0,-28 18 0,4 15 0,-7 9 0,7 13 0,17-12 0,3 6 0,15-17 0,12-5 0,6-11 0,4 0 0,-18 0 0,-4 0 0</inkml:trace>
  <inkml:trace contextRef="#ctx0" brushRef="#br1" timeOffset="185366">30949 13565 8191,'-5'-16'0,"4"0"5063,-10 1-5063,5 8 2818,-11-2-2818,-1 23 1719,-2 31-1719,8-9 0,1 2 0,4 7 0,3-1 0,-1 19 6784,6-23-6784,21-34 0,-8-2 0,23-16 0,-4-13 0,-10-2 0,2-11 0,-18 39 0,10-11 0,-8 33 0,9-21 0,-11 7 0,3-9 0,-5 0 0</inkml:trace>
  <inkml:trace contextRef="#ctx0" brushRef="#br1" timeOffset="187134">31095 13564 24575,'15'26'0,"-2"23"0,-3 2 0,0 0 0,4-57 0,9-24 0,5-13 0,-6 10 0,-5 19 0,-2 14 0,14 9 0,-5-3 0,9 4 0,2-16 0,-15-6 0,5-16 0,-21 1 0,-13 10 0,2 3 0,-8 14 0,9 26 0,1-10 0,5 22 0,5-27 0,1-2 0,14-2 0,-7-6 0,11 10 0,-7-10 0,6-5 0,0-8 0,0-8 0,-10 4 0,10 0 0,-15 1 0,16-1 0,-8 4 0,-4-6 0,2 11 0,-13-8 0,4 4 0,-5-12 0,0 9 0,0-9 0,0 8 0,0-34 0,-5 15 0,0-2 0,4-4 0,-1 0 0,-13-21 0,14 38 0,-12 36 0,11 54 0,-3-27 0,1 1 0,3-1 0,2-1 0,12 26 0,-10-48 0,19 3 0,2-5 0,0-12 0,11-5 0,-18-5 0,0-2 0,-6 9 0,4 0 0,1 0 0,1-5 0,4-5 0,-2-6 0,-1 0 0,-1 10 0,-6 7 0,3 31 0,-7 21 0,3-10 0,-2 1 0,-6-8 0,-1-1 0,3 28 0,-6-39 0,-9-9 0,5-9 0,-9-6 0,8-15 0,-2-3 0,19-40 0,1 20 0,3-3 0,6-19 0,3-3-1101,-3 22 0,1 0 0,-2 2 1101,2-6 0,-1 4 0,11-10 0,-15 40 0,-14 2 0,16 13 0,-3 11 0,6 6 0,-1 4 3303,-9-8-3303,-12-6 0,-5-5 0,-9-2 0,-1-4 0,0 0 0,5 0 0,7 0 0</inkml:trace>
  <inkml:trace contextRef="#ctx0" brushRef="#br1" timeOffset="187320">32289 13174 24575,'4'16'0,"2"12"0,0-5 0,-1 7 0,-5-14 0,0-7 0</inkml:trace>
  <inkml:trace contextRef="#ctx0" brushRef="#br1" timeOffset="187417">32318 13096 24575,'5'-6'0,"-4"2"0,4 4 0</inkml:trace>
  <inkml:trace contextRef="#ctx0" brushRef="#br1" timeOffset="187751">32473 13127 24575,'-6'10'0,"-3"1"0,8 0 0,-4 0 0,5-1 0,5 1 0,5 5 0,7 0 0,-5 1 0,-16-1 0,-17-10 0,-22-2 0,3-4 0,-14 0 0,30 0 0,-1 0 0</inkml:trace>
  <inkml:trace contextRef="#ctx0" brushRef="#br1" timeOffset="188784">30808 14612 8191,'0'3'0,"9"37"1914,-2 0 0,0 5-1914,-1 0 0,0 0 0,6 6 0,-3-3 2950,-6 8-2950,7-13 1865,-6-18-1865,-2-27 6310,28-23-6310,2-5 0,0 11 0,2 3 0,10 8 1431,1 5-1431,-28 9 0,-1 11 0,-10-5 0,0 7 0,-10-12 0,2 11 0,-29-7 0,3 13 0,-22-6 0,14-4 0,10-13 0,15-19 0,7 9 0,4-8 0</inkml:trace>
  <inkml:trace contextRef="#ctx0" brushRef="#br1" timeOffset="189900">31298 14839 24575,'-16'10'0,"4"-8"0,1 22 0,6-16 0,5 12 0,5-14 0,15-6 0,-1-2 0,7-7 0,-11 8 0,-4-4 0,17-4 0,0-16 0,19-19 0,-16-4 0,1-3 0,-15 21 0,2 6 0,-1 13 0,5 15 0,-7 4 0,2 11 0,-11-3 0,5 5 0,-11-1 0,6-4 0,-17-1 0,-6-4 0,-7-5 0,2-1 0,6-5 0,18 0 0,8 5 0,19-4 0,30-15 0,-22-1 0,1-4 0,11-8 0,-1-2-347,-9 0 0,-4 0 347,-5 3 0,-5 1 0,0-17 0,-16 12 0,-1 6 0,-14 30 0,-3 21 0,7 2 0,6 4 694,20-27-694,11-14 0,-3-1 0,0-17 0,-22-1 0,-2 7 0,-23 0 0,0 29 0,-12 6 0,13 6 0,4-4 0,14-11 0,-4-6 0,13-17 0,-6-17 0,-2-7 0,-1-6 0,-2-6 0,0-2 0,-3 4 0,0 3 0,2 2 0,-4 18 0,-7 31 0,7 40 0,-7 21-577,9-18 1,0-1 576,0-10 0,0-2 0,0 14 0,0-22 0</inkml:trace>
  <inkml:trace contextRef="#ctx0" brushRef="#br1" timeOffset="191354">12938 16059 8191,'-5'-6'0,"-16"38"1953,-5 20 0,-3 12-1953,6-15 0,-2 2 0,-1 4 0,3-3 0,-2 4 0,0 0 0,1-2 0,-4 6 0,2-3 0,0-3 0,6-11 0,0-3 0,3-2 0,3 5 0,0-7 2943,-7-2-2943,13 0 1856,-6-13-1856,9-31 0,4-24 0,2-7 0,-1-2 0,0 6 0,0 0 0</inkml:trace>
  <inkml:trace contextRef="#ctx0" brushRef="#br1" timeOffset="191717">12487 16150 8191,'0'-21'0,"19"-10"2531,4 3 1,7-1-2532,6 6 0,7 2 0,0-2 0,-2-1 0,1-2 0,2 4 939,5 5 0,2 3 1,-5 3-940,-3 3 0,-7 5 1719,9 14-1719,-26 17 6784,-17 11-6784,7 9 0,-9 8 0,0 1 0,0-12 0,0-11 0,5-19 0,-4-5 0,4-9 0,-5 4 0</inkml:trace>
  <inkml:trace contextRef="#ctx0" brushRef="#br1" timeOffset="192700">17339 16586 8191,'0'11'0,"15"9"4919,-1 27-4919,14 11 0,-12-17 0,1 7 0,0 2 372,1 5 0,1 2 1,2 3-373,-2-6 0,1 3 0,1 0 0,1-2 0,-1-4 0,1-1 0,0-1 0,-2-4 0,7 20 0,-1-8 0,0-17 0,-5-7 1949,-11-9-1949,0-9 5984,-36-42-5984,1-11 0,-9-4 0,11 7 0</inkml:trace>
  <inkml:trace contextRef="#ctx0" brushRef="#br1" timeOffset="193067">17015 16610 24575,'11'-6'0,"6"-13"0,3 3 0,13-23 0,-13 12 0,1-2 0,2 0 0,-1-2 0,-4 1 0,-1 2 0,15-5 0,-19 24 0,23 25 0,2 7 0,9-4 0,5-1 0,-17-8 0,-1-1 0,9 2 0,-4-4 0,-10-7 0,-20 0 0</inkml:trace>
  <inkml:trace contextRef="#ctx0" brushRef="#br1" timeOffset="196617">17680 17849 24575,'34'-19'0,"0"1"0,10-6 0,2-2 0,-3-1 0,1 1 0,1 3 0,-2 0 0,-11 3 0,-3 3 0,3 8 0,-39 17 0,-24 27 0,-10 1-847,12-8 1,1 1 846,-17 10 0,5 6 0,10-11 0,9-7 0,13-12 0,8-4 0,6-5 0,9-2 1693,12-18-1693,3 0 0,4-1 0,10-10 0,2-3 0,7 2 0,0 1 0,-9 4 0,-6 1 0,-7 1 0,-29 14 0,-19 5 0,8 0 0</inkml:trace>
  <inkml:trace contextRef="#ctx0" brushRef="#br1" timeOffset="198284">17194 17666 17199,'6'9'0,"-1"3"3278,-5 9-3278,-5 4 1266,-15 10-1266,4-7 0,-17 9 669,11-12-669,-14 6 0,-2 6 1081,11-14 1,-3 1-1082,-3 4 0,-2 1 0,-8 3 0,-2 1 0,-1-2 0,-1-2 0,8-3 0,-2-1 0,-7 1 0,-2 0 0,7-5 0,-1-1 0,-16 0 0,0-1-1027,15 1 1,1-2 1026,2-11 0,3-1 0,-15 19-3052,10-17 0,-1-3 3052,12 2 0,0-1 0,-15 1 0,-1-3-95,9-3 1,0-2 94,-4 1 0,0 0 0,1 0 0,-1 0-472,3 0 1,1 0 471,-16 0 0,-8 0 1247,6-10-1247,8 5 0,-4-3 0,0-9 0,-1-2 1388,11 7 0,-1 0 0,2-1-1388,-11-8 0,3-1 0,5 2 0,3 0 129,10 2 0,0 0-129,-16-7 0,-1-1 0,10 5 0,-1 0 0,-11-8 0,1-1 373,18 11 0,3 0-373,-2-2 0,2 0 0,-15-12 0,0-1 0,8 2 0,-12-11 2118,4-2-2118,23 20 0,0 0 0,-13-15 0,15 11 0,7 8 756,-4-6-756,2 1 0,0-7 0,8 6 0,-3 6 0,9 0 0,-9 9 0,4-4 0,0 15 0,1 2 0,5 10 0,0 13 0,0 4 0,0-8 0,-6 32 0,5-37 0,-5 30 0,0-24 0,4 4 0,-9-8 0,10 3 0,-4-23 0,1-9 0,-10-18 0,-1-6 0,1 9 0,3 2 0,10 14 0,-4-4 0,5 3 0,14-4 0,16 1 0,2 4 0,6-1 0,3-2 0,1 1 0,-2 0 0,-1 1 0,20-5 0,-34 6 0,-10 10 0,0-4 0,-3 0 0,-1 4 0,-6-4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18702-6041-44BA-A3B3-28C58909F1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3E3D88-30C0-4791-BF0A-396162E471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94CDCC-AEFE-497D-9E71-7F4017CD50D4}"/>
              </a:ext>
            </a:extLst>
          </p:cNvPr>
          <p:cNvSpPr>
            <a:spLocks noGrp="1"/>
          </p:cNvSpPr>
          <p:nvPr>
            <p:ph type="dt" sz="half" idx="10"/>
          </p:nvPr>
        </p:nvSpPr>
        <p:spPr/>
        <p:txBody>
          <a:bodyPr/>
          <a:lstStyle/>
          <a:p>
            <a:fld id="{3D50650E-1D66-4208-9471-C40F452E83D7}" type="datetimeFigureOut">
              <a:rPr lang="en-US" smtClean="0"/>
              <a:t>6/10/23</a:t>
            </a:fld>
            <a:endParaRPr lang="en-US"/>
          </a:p>
        </p:txBody>
      </p:sp>
      <p:sp>
        <p:nvSpPr>
          <p:cNvPr id="5" name="Footer Placeholder 4">
            <a:extLst>
              <a:ext uri="{FF2B5EF4-FFF2-40B4-BE49-F238E27FC236}">
                <a16:creationId xmlns:a16="http://schemas.microsoft.com/office/drawing/2014/main" id="{91449EFD-8CF2-47AF-803A-41CDAC3A1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8A34A-6339-49D1-BC4B-4DCD9C38D1BE}"/>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389272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04BC-5479-40CD-B2E0-4C7154AE0C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298F9F-BDA6-42E2-B641-1ADD06A1DA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68EFC-468D-42E9-B1E6-25B7DA9083EA}"/>
              </a:ext>
            </a:extLst>
          </p:cNvPr>
          <p:cNvSpPr>
            <a:spLocks noGrp="1"/>
          </p:cNvSpPr>
          <p:nvPr>
            <p:ph type="dt" sz="half" idx="10"/>
          </p:nvPr>
        </p:nvSpPr>
        <p:spPr/>
        <p:txBody>
          <a:bodyPr/>
          <a:lstStyle/>
          <a:p>
            <a:fld id="{3D50650E-1D66-4208-9471-C40F452E83D7}" type="datetimeFigureOut">
              <a:rPr lang="en-US" smtClean="0"/>
              <a:t>6/10/23</a:t>
            </a:fld>
            <a:endParaRPr lang="en-US"/>
          </a:p>
        </p:txBody>
      </p:sp>
      <p:sp>
        <p:nvSpPr>
          <p:cNvPr id="5" name="Footer Placeholder 4">
            <a:extLst>
              <a:ext uri="{FF2B5EF4-FFF2-40B4-BE49-F238E27FC236}">
                <a16:creationId xmlns:a16="http://schemas.microsoft.com/office/drawing/2014/main" id="{F0D74FCD-19F7-4AC9-909A-C1B242925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553B48-C590-4D3E-9AD8-80CAD6055A68}"/>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207870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FCDB97-14D8-42F7-B26E-DCF3228A23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42C417-9CF7-45DE-9EC0-945FD39AFB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F6CD4-FB81-48D1-9510-8ED9DE3AE5A7}"/>
              </a:ext>
            </a:extLst>
          </p:cNvPr>
          <p:cNvSpPr>
            <a:spLocks noGrp="1"/>
          </p:cNvSpPr>
          <p:nvPr>
            <p:ph type="dt" sz="half" idx="10"/>
          </p:nvPr>
        </p:nvSpPr>
        <p:spPr/>
        <p:txBody>
          <a:bodyPr/>
          <a:lstStyle/>
          <a:p>
            <a:fld id="{3D50650E-1D66-4208-9471-C40F452E83D7}" type="datetimeFigureOut">
              <a:rPr lang="en-US" smtClean="0"/>
              <a:t>6/10/23</a:t>
            </a:fld>
            <a:endParaRPr lang="en-US"/>
          </a:p>
        </p:txBody>
      </p:sp>
      <p:sp>
        <p:nvSpPr>
          <p:cNvPr id="5" name="Footer Placeholder 4">
            <a:extLst>
              <a:ext uri="{FF2B5EF4-FFF2-40B4-BE49-F238E27FC236}">
                <a16:creationId xmlns:a16="http://schemas.microsoft.com/office/drawing/2014/main" id="{3E458E9A-76B6-4D5D-98A8-2A0D4485E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7D506-110D-4925-98EA-575252728F3A}"/>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71964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3C63D-3682-4F41-A4D1-1E8B602A1F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2AC8E2-952A-4357-A882-78769D6D46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94A7B-CEB2-4B57-A503-AE7B4647A93E}"/>
              </a:ext>
            </a:extLst>
          </p:cNvPr>
          <p:cNvSpPr>
            <a:spLocks noGrp="1"/>
          </p:cNvSpPr>
          <p:nvPr>
            <p:ph type="dt" sz="half" idx="10"/>
          </p:nvPr>
        </p:nvSpPr>
        <p:spPr/>
        <p:txBody>
          <a:bodyPr/>
          <a:lstStyle/>
          <a:p>
            <a:fld id="{3D50650E-1D66-4208-9471-C40F452E83D7}" type="datetimeFigureOut">
              <a:rPr lang="en-US" smtClean="0"/>
              <a:t>6/10/23</a:t>
            </a:fld>
            <a:endParaRPr lang="en-US"/>
          </a:p>
        </p:txBody>
      </p:sp>
      <p:sp>
        <p:nvSpPr>
          <p:cNvPr id="5" name="Footer Placeholder 4">
            <a:extLst>
              <a:ext uri="{FF2B5EF4-FFF2-40B4-BE49-F238E27FC236}">
                <a16:creationId xmlns:a16="http://schemas.microsoft.com/office/drawing/2014/main" id="{7D799264-1526-4129-BCC6-FF4A211C9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10B5F4-E83E-4D7D-948C-3DA986ACD8B5}"/>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241656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07E6-1783-4486-A681-E59294E3AB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D2A25-B672-4F0C-B504-C4DA5AFA09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F8ADC-7370-46C7-AA05-EE953343A32A}"/>
              </a:ext>
            </a:extLst>
          </p:cNvPr>
          <p:cNvSpPr>
            <a:spLocks noGrp="1"/>
          </p:cNvSpPr>
          <p:nvPr>
            <p:ph type="dt" sz="half" idx="10"/>
          </p:nvPr>
        </p:nvSpPr>
        <p:spPr/>
        <p:txBody>
          <a:bodyPr/>
          <a:lstStyle/>
          <a:p>
            <a:fld id="{3D50650E-1D66-4208-9471-C40F452E83D7}" type="datetimeFigureOut">
              <a:rPr lang="en-US" smtClean="0"/>
              <a:t>6/10/23</a:t>
            </a:fld>
            <a:endParaRPr lang="en-US"/>
          </a:p>
        </p:txBody>
      </p:sp>
      <p:sp>
        <p:nvSpPr>
          <p:cNvPr id="5" name="Footer Placeholder 4">
            <a:extLst>
              <a:ext uri="{FF2B5EF4-FFF2-40B4-BE49-F238E27FC236}">
                <a16:creationId xmlns:a16="http://schemas.microsoft.com/office/drawing/2014/main" id="{B262D90E-E21F-4867-9F65-84EE973C3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A6013-3A89-414A-97C8-F7A6CBEDC2FB}"/>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230118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41EC-0C7E-42C8-A998-CE222CFFA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C4BAA-F607-4784-8E6F-EA31B6E93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BE2AD6-5FCD-48EC-923A-FA2EB95CC6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73E424-A494-429C-8FB7-6B48D8B8DF51}"/>
              </a:ext>
            </a:extLst>
          </p:cNvPr>
          <p:cNvSpPr>
            <a:spLocks noGrp="1"/>
          </p:cNvSpPr>
          <p:nvPr>
            <p:ph type="dt" sz="half" idx="10"/>
          </p:nvPr>
        </p:nvSpPr>
        <p:spPr/>
        <p:txBody>
          <a:bodyPr/>
          <a:lstStyle/>
          <a:p>
            <a:fld id="{3D50650E-1D66-4208-9471-C40F452E83D7}" type="datetimeFigureOut">
              <a:rPr lang="en-US" smtClean="0"/>
              <a:t>6/10/23</a:t>
            </a:fld>
            <a:endParaRPr lang="en-US"/>
          </a:p>
        </p:txBody>
      </p:sp>
      <p:sp>
        <p:nvSpPr>
          <p:cNvPr id="6" name="Footer Placeholder 5">
            <a:extLst>
              <a:ext uri="{FF2B5EF4-FFF2-40B4-BE49-F238E27FC236}">
                <a16:creationId xmlns:a16="http://schemas.microsoft.com/office/drawing/2014/main" id="{7FE05DF2-897C-4DD4-9ED4-A8A4460FA9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6D5BCD-8E14-48FB-856B-2DEC9EE2945B}"/>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3054759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A52A-3C94-455D-A7C3-673C488CBD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2ABABE-89E0-4225-942C-B46323FA4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387128-5252-49C1-8E90-29A7E48B10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087D3A-1427-4C3A-ACAF-B640C9582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83A939-84FF-4355-83C9-89B6F6262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BD4CCF-3A8E-4535-AED8-58703629913A}"/>
              </a:ext>
            </a:extLst>
          </p:cNvPr>
          <p:cNvSpPr>
            <a:spLocks noGrp="1"/>
          </p:cNvSpPr>
          <p:nvPr>
            <p:ph type="dt" sz="half" idx="10"/>
          </p:nvPr>
        </p:nvSpPr>
        <p:spPr/>
        <p:txBody>
          <a:bodyPr/>
          <a:lstStyle/>
          <a:p>
            <a:fld id="{3D50650E-1D66-4208-9471-C40F452E83D7}" type="datetimeFigureOut">
              <a:rPr lang="en-US" smtClean="0"/>
              <a:t>6/10/23</a:t>
            </a:fld>
            <a:endParaRPr lang="en-US"/>
          </a:p>
        </p:txBody>
      </p:sp>
      <p:sp>
        <p:nvSpPr>
          <p:cNvPr id="8" name="Footer Placeholder 7">
            <a:extLst>
              <a:ext uri="{FF2B5EF4-FFF2-40B4-BE49-F238E27FC236}">
                <a16:creationId xmlns:a16="http://schemas.microsoft.com/office/drawing/2014/main" id="{777B74B3-C2CE-4904-BE23-A0F8D33B3C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83E681-F1EF-4E90-9878-532C7BD68E4A}"/>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360707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09B0-BF2B-4931-B703-A281EF1623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432903-2335-4C9A-87A8-0F94020700EA}"/>
              </a:ext>
            </a:extLst>
          </p:cNvPr>
          <p:cNvSpPr>
            <a:spLocks noGrp="1"/>
          </p:cNvSpPr>
          <p:nvPr>
            <p:ph type="dt" sz="half" idx="10"/>
          </p:nvPr>
        </p:nvSpPr>
        <p:spPr/>
        <p:txBody>
          <a:bodyPr/>
          <a:lstStyle/>
          <a:p>
            <a:fld id="{3D50650E-1D66-4208-9471-C40F452E83D7}" type="datetimeFigureOut">
              <a:rPr lang="en-US" smtClean="0"/>
              <a:t>6/10/23</a:t>
            </a:fld>
            <a:endParaRPr lang="en-US"/>
          </a:p>
        </p:txBody>
      </p:sp>
      <p:sp>
        <p:nvSpPr>
          <p:cNvPr id="4" name="Footer Placeholder 3">
            <a:extLst>
              <a:ext uri="{FF2B5EF4-FFF2-40B4-BE49-F238E27FC236}">
                <a16:creationId xmlns:a16="http://schemas.microsoft.com/office/drawing/2014/main" id="{EA0B64DE-69C8-4DD2-8BD5-62352994ED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208F8C-928B-425C-965A-8FFD2B159D7A}"/>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1432293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565DC-9165-4362-9AC9-8D09FA9452A1}"/>
              </a:ext>
            </a:extLst>
          </p:cNvPr>
          <p:cNvSpPr>
            <a:spLocks noGrp="1"/>
          </p:cNvSpPr>
          <p:nvPr>
            <p:ph type="dt" sz="half" idx="10"/>
          </p:nvPr>
        </p:nvSpPr>
        <p:spPr/>
        <p:txBody>
          <a:bodyPr/>
          <a:lstStyle/>
          <a:p>
            <a:fld id="{3D50650E-1D66-4208-9471-C40F452E83D7}" type="datetimeFigureOut">
              <a:rPr lang="en-US" smtClean="0"/>
              <a:t>6/10/23</a:t>
            </a:fld>
            <a:endParaRPr lang="en-US"/>
          </a:p>
        </p:txBody>
      </p:sp>
      <p:sp>
        <p:nvSpPr>
          <p:cNvPr id="3" name="Footer Placeholder 2">
            <a:extLst>
              <a:ext uri="{FF2B5EF4-FFF2-40B4-BE49-F238E27FC236}">
                <a16:creationId xmlns:a16="http://schemas.microsoft.com/office/drawing/2014/main" id="{FDF19005-A541-491A-86CC-6195972535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E5F8B8-B625-42BB-B125-4F5C97CE4678}"/>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3863355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53F25-9A45-47AD-949C-218D240EA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DA3C20-EDDE-4A3A-97CB-D45D0A2536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A44240-A8BB-4BE5-889B-F2CC1ABD0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46F75-EA5A-4E55-BD95-FB588B687CBA}"/>
              </a:ext>
            </a:extLst>
          </p:cNvPr>
          <p:cNvSpPr>
            <a:spLocks noGrp="1"/>
          </p:cNvSpPr>
          <p:nvPr>
            <p:ph type="dt" sz="half" idx="10"/>
          </p:nvPr>
        </p:nvSpPr>
        <p:spPr/>
        <p:txBody>
          <a:bodyPr/>
          <a:lstStyle/>
          <a:p>
            <a:fld id="{3D50650E-1D66-4208-9471-C40F452E83D7}" type="datetimeFigureOut">
              <a:rPr lang="en-US" smtClean="0"/>
              <a:t>6/10/23</a:t>
            </a:fld>
            <a:endParaRPr lang="en-US"/>
          </a:p>
        </p:txBody>
      </p:sp>
      <p:sp>
        <p:nvSpPr>
          <p:cNvPr id="6" name="Footer Placeholder 5">
            <a:extLst>
              <a:ext uri="{FF2B5EF4-FFF2-40B4-BE49-F238E27FC236}">
                <a16:creationId xmlns:a16="http://schemas.microsoft.com/office/drawing/2014/main" id="{8385EA45-7FA2-4576-8766-41C6E9258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5CED82-389B-4461-B1A5-A97F269AE9C3}"/>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8072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C6C7-BD24-44CC-A4FA-CBEBFC702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0D8CEB-C2E1-440C-AB10-71BF0D31FB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C58A50-B9CB-4195-9E57-E68C93CE2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89354-7A76-478D-B448-F65222C95F2E}"/>
              </a:ext>
            </a:extLst>
          </p:cNvPr>
          <p:cNvSpPr>
            <a:spLocks noGrp="1"/>
          </p:cNvSpPr>
          <p:nvPr>
            <p:ph type="dt" sz="half" idx="10"/>
          </p:nvPr>
        </p:nvSpPr>
        <p:spPr/>
        <p:txBody>
          <a:bodyPr/>
          <a:lstStyle/>
          <a:p>
            <a:fld id="{3D50650E-1D66-4208-9471-C40F452E83D7}" type="datetimeFigureOut">
              <a:rPr lang="en-US" smtClean="0"/>
              <a:t>6/10/23</a:t>
            </a:fld>
            <a:endParaRPr lang="en-US"/>
          </a:p>
        </p:txBody>
      </p:sp>
      <p:sp>
        <p:nvSpPr>
          <p:cNvPr id="6" name="Footer Placeholder 5">
            <a:extLst>
              <a:ext uri="{FF2B5EF4-FFF2-40B4-BE49-F238E27FC236}">
                <a16:creationId xmlns:a16="http://schemas.microsoft.com/office/drawing/2014/main" id="{1EB27BBE-162F-47F5-8855-B8F25DB82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89232-7E77-4051-AB8F-B06CB3D0E404}"/>
              </a:ext>
            </a:extLst>
          </p:cNvPr>
          <p:cNvSpPr>
            <a:spLocks noGrp="1"/>
          </p:cNvSpPr>
          <p:nvPr>
            <p:ph type="sldNum" sz="quarter" idx="12"/>
          </p:nvPr>
        </p:nvSpPr>
        <p:spPr/>
        <p:txBody>
          <a:bodyPr/>
          <a:lstStyle/>
          <a:p>
            <a:fld id="{F8724E32-D60E-4B07-85EA-07ECE1DE51FD}" type="slidenum">
              <a:rPr lang="en-US" smtClean="0"/>
              <a:t>‹#›</a:t>
            </a:fld>
            <a:endParaRPr lang="en-US"/>
          </a:p>
        </p:txBody>
      </p:sp>
    </p:spTree>
    <p:extLst>
      <p:ext uri="{BB962C8B-B14F-4D97-AF65-F5344CB8AC3E}">
        <p14:creationId xmlns:p14="http://schemas.microsoft.com/office/powerpoint/2010/main" val="82908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08528E-B2E6-41E7-951F-17A04AA50A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1C8B3D-E749-4708-A2DE-4D89EFC317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75FBF-1CF9-4927-81AA-511566025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0650E-1D66-4208-9471-C40F452E83D7}" type="datetimeFigureOut">
              <a:rPr lang="en-US" smtClean="0"/>
              <a:t>6/10/23</a:t>
            </a:fld>
            <a:endParaRPr lang="en-US"/>
          </a:p>
        </p:txBody>
      </p:sp>
      <p:sp>
        <p:nvSpPr>
          <p:cNvPr id="5" name="Footer Placeholder 4">
            <a:extLst>
              <a:ext uri="{FF2B5EF4-FFF2-40B4-BE49-F238E27FC236}">
                <a16:creationId xmlns:a16="http://schemas.microsoft.com/office/drawing/2014/main" id="{C7DA62D8-0015-4E5D-9D83-37C24ADE6D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4B89E8-5971-45A3-B081-1EDA09C38D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724E32-D60E-4B07-85EA-07ECE1DE51FD}" type="slidenum">
              <a:rPr lang="en-US" smtClean="0"/>
              <a:t>‹#›</a:t>
            </a:fld>
            <a:endParaRPr lang="en-US"/>
          </a:p>
        </p:txBody>
      </p:sp>
    </p:spTree>
    <p:extLst>
      <p:ext uri="{BB962C8B-B14F-4D97-AF65-F5344CB8AC3E}">
        <p14:creationId xmlns:p14="http://schemas.microsoft.com/office/powerpoint/2010/main" val="1422843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4BB0-4A1D-418A-8F20-4C73065F2230}"/>
              </a:ext>
            </a:extLst>
          </p:cNvPr>
          <p:cNvSpPr>
            <a:spLocks noGrp="1"/>
          </p:cNvSpPr>
          <p:nvPr>
            <p:ph type="ctrTitle"/>
          </p:nvPr>
        </p:nvSpPr>
        <p:spPr/>
        <p:txBody>
          <a:bodyPr/>
          <a:lstStyle/>
          <a:p>
            <a:r>
              <a:rPr lang="en-US" dirty="0"/>
              <a:t>Data Preprocessing</a:t>
            </a:r>
          </a:p>
        </p:txBody>
      </p:sp>
      <p:sp>
        <p:nvSpPr>
          <p:cNvPr id="3" name="Subtitle 2">
            <a:extLst>
              <a:ext uri="{FF2B5EF4-FFF2-40B4-BE49-F238E27FC236}">
                <a16:creationId xmlns:a16="http://schemas.microsoft.com/office/drawing/2014/main" id="{A47EFE75-11C1-4A80-8ADB-A6528628FD7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6448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EC55-07C1-4AE4-B31C-507F67D059CD}"/>
              </a:ext>
            </a:extLst>
          </p:cNvPr>
          <p:cNvSpPr>
            <a:spLocks noGrp="1"/>
          </p:cNvSpPr>
          <p:nvPr>
            <p:ph type="title"/>
          </p:nvPr>
        </p:nvSpPr>
        <p:spPr/>
        <p:txBody>
          <a:bodyPr/>
          <a:lstStyle/>
          <a:p>
            <a:r>
              <a:rPr lang="en-US" dirty="0"/>
              <a:t>Random Sample Imputation</a:t>
            </a:r>
          </a:p>
        </p:txBody>
      </p:sp>
      <p:sp>
        <p:nvSpPr>
          <p:cNvPr id="3" name="Content Placeholder 2">
            <a:extLst>
              <a:ext uri="{FF2B5EF4-FFF2-40B4-BE49-F238E27FC236}">
                <a16:creationId xmlns:a16="http://schemas.microsoft.com/office/drawing/2014/main" id="{9AFAAF9E-B775-48FF-88DD-659DC57912DF}"/>
              </a:ext>
            </a:extLst>
          </p:cNvPr>
          <p:cNvSpPr>
            <a:spLocks noGrp="1"/>
          </p:cNvSpPr>
          <p:nvPr>
            <p:ph idx="1"/>
          </p:nvPr>
        </p:nvSpPr>
        <p:spPr/>
        <p:txBody>
          <a:bodyPr/>
          <a:lstStyle/>
          <a:p>
            <a:r>
              <a:rPr lang="en-US" dirty="0"/>
              <a:t>In this method a random value from the existing set of values is taken and used to fill the missing values. </a:t>
            </a:r>
          </a:p>
          <a:p>
            <a:endParaRPr lang="en-US" dirty="0"/>
          </a:p>
          <a:p>
            <a:r>
              <a:rPr lang="en-US" dirty="0"/>
              <a:t>Advantages:</a:t>
            </a:r>
          </a:p>
          <a:p>
            <a:r>
              <a:rPr lang="en-US" dirty="0"/>
              <a:t>Easy and variance is same as original dataset</a:t>
            </a:r>
          </a:p>
        </p:txBody>
      </p:sp>
    </p:spTree>
    <p:extLst>
      <p:ext uri="{BB962C8B-B14F-4D97-AF65-F5344CB8AC3E}">
        <p14:creationId xmlns:p14="http://schemas.microsoft.com/office/powerpoint/2010/main" val="1437336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90E5-AB67-41A1-B18C-FF440DA974EA}"/>
              </a:ext>
            </a:extLst>
          </p:cNvPr>
          <p:cNvSpPr>
            <a:spLocks noGrp="1"/>
          </p:cNvSpPr>
          <p:nvPr>
            <p:ph type="title"/>
          </p:nvPr>
        </p:nvSpPr>
        <p:spPr/>
        <p:txBody>
          <a:bodyPr/>
          <a:lstStyle/>
          <a:p>
            <a:r>
              <a:rPr lang="en-US" dirty="0"/>
              <a:t>Capturing </a:t>
            </a:r>
            <a:r>
              <a:rPr lang="en-US" dirty="0" err="1"/>
              <a:t>NaN</a:t>
            </a:r>
            <a:r>
              <a:rPr lang="en-US" dirty="0"/>
              <a:t> value with a new feature</a:t>
            </a:r>
          </a:p>
        </p:txBody>
      </p:sp>
      <p:sp>
        <p:nvSpPr>
          <p:cNvPr id="3" name="Content Placeholder 2">
            <a:extLst>
              <a:ext uri="{FF2B5EF4-FFF2-40B4-BE49-F238E27FC236}">
                <a16:creationId xmlns:a16="http://schemas.microsoft.com/office/drawing/2014/main" id="{5AF03329-E85A-44FB-887F-0000BED4E032}"/>
              </a:ext>
            </a:extLst>
          </p:cNvPr>
          <p:cNvSpPr>
            <a:spLocks noGrp="1"/>
          </p:cNvSpPr>
          <p:nvPr>
            <p:ph idx="1"/>
          </p:nvPr>
        </p:nvSpPr>
        <p:spPr>
          <a:xfrm>
            <a:off x="838201" y="1825625"/>
            <a:ext cx="5145350" cy="4184558"/>
          </a:xfrm>
        </p:spPr>
        <p:txBody>
          <a:bodyPr>
            <a:normAutofit/>
          </a:bodyPr>
          <a:lstStyle/>
          <a:p>
            <a:r>
              <a:rPr lang="en-US" sz="2200" dirty="0"/>
              <a:t>This method is used where the data is missing due to some cause. That is the data is not missing because of being completely random.</a:t>
            </a:r>
          </a:p>
          <a:p>
            <a:endParaRPr lang="en-US" sz="2200" dirty="0"/>
          </a:p>
          <a:p>
            <a:r>
              <a:rPr lang="en-US" sz="2200" dirty="0"/>
              <a:t>Here a new feature is created in the </a:t>
            </a:r>
            <a:r>
              <a:rPr lang="en-US" sz="2200" dirty="0" err="1"/>
              <a:t>dataframe</a:t>
            </a:r>
            <a:r>
              <a:rPr lang="en-US" sz="2200" dirty="0"/>
              <a:t> , in that feature 1 is stored for missing value and 0 is stored otherwise.</a:t>
            </a:r>
          </a:p>
          <a:p>
            <a:endParaRPr lang="en-US" sz="2200" dirty="0"/>
          </a:p>
          <a:p>
            <a:r>
              <a:rPr lang="en-US" sz="2200" dirty="0">
                <a:effectLst/>
                <a:latin typeface="Calibri" panose="020F0502020204030204" pitchFamily="34" charset="0"/>
                <a:ea typeface="Calibri" panose="020F0502020204030204" pitchFamily="34" charset="0"/>
                <a:cs typeface="Times New Roman" panose="02020603050405020304" pitchFamily="18" charset="0"/>
              </a:rPr>
              <a:t>Df[‘C_NAN’] =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np.where</a:t>
            </a:r>
            <a:r>
              <a:rPr lang="en-US" sz="2200" dirty="0">
                <a:effectLst/>
                <a:latin typeface="Calibri" panose="020F0502020204030204" pitchFamily="34" charset="0"/>
                <a:ea typeface="Calibri" panose="020F0502020204030204" pitchFamily="34" charset="0"/>
                <a:cs typeface="Times New Roman" panose="02020603050405020304" pitchFamily="18" charset="0"/>
              </a:rPr>
              <a:t>(df[‘C’].</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isnull</a:t>
            </a:r>
            <a:r>
              <a:rPr lang="en-US" sz="2200" dirty="0">
                <a:effectLst/>
                <a:latin typeface="Calibri" panose="020F0502020204030204" pitchFamily="34" charset="0"/>
                <a:ea typeface="Calibri" panose="020F0502020204030204" pitchFamily="34" charset="0"/>
                <a:cs typeface="Times New Roman" panose="02020603050405020304" pitchFamily="18" charset="0"/>
              </a:rPr>
              <a:t>(),1,0)</a:t>
            </a:r>
          </a:p>
        </p:txBody>
      </p:sp>
      <p:sp>
        <p:nvSpPr>
          <p:cNvPr id="5" name="Content Placeholder 2">
            <a:extLst>
              <a:ext uri="{FF2B5EF4-FFF2-40B4-BE49-F238E27FC236}">
                <a16:creationId xmlns:a16="http://schemas.microsoft.com/office/drawing/2014/main" id="{F8D1C5BC-D6B5-4F28-9FC2-659D34328195}"/>
              </a:ext>
            </a:extLst>
          </p:cNvPr>
          <p:cNvSpPr txBox="1">
            <a:spLocks/>
          </p:cNvSpPr>
          <p:nvPr/>
        </p:nvSpPr>
        <p:spPr>
          <a:xfrm>
            <a:off x="5983551" y="1825625"/>
            <a:ext cx="5145350" cy="41845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Advantages:</a:t>
            </a:r>
          </a:p>
          <a:p>
            <a:r>
              <a:rPr lang="en-US" sz="2200" dirty="0">
                <a:latin typeface="Calibri" panose="020F0502020204030204" pitchFamily="34" charset="0"/>
                <a:ea typeface="Calibri" panose="020F0502020204030204" pitchFamily="34" charset="0"/>
                <a:cs typeface="Times New Roman" panose="02020603050405020304" pitchFamily="18" charset="0"/>
              </a:rPr>
              <a:t>Easy to implement</a:t>
            </a:r>
          </a:p>
          <a:p>
            <a:r>
              <a:rPr lang="en-US" sz="2200" dirty="0">
                <a:latin typeface="Calibri" panose="020F0502020204030204" pitchFamily="34" charset="0"/>
                <a:ea typeface="Calibri" panose="020F0502020204030204" pitchFamily="34" charset="0"/>
                <a:cs typeface="Times New Roman" panose="02020603050405020304" pitchFamily="18" charset="0"/>
              </a:rPr>
              <a:t>Captures the missingness of the values</a:t>
            </a:r>
          </a:p>
          <a:p>
            <a:endParaRPr lang="en-US"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latin typeface="Calibri" panose="020F0502020204030204" pitchFamily="34" charset="0"/>
                <a:ea typeface="Calibri" panose="020F0502020204030204" pitchFamily="34" charset="0"/>
                <a:cs typeface="Times New Roman" panose="02020603050405020304" pitchFamily="18" charset="0"/>
              </a:rPr>
              <a:t>Disadvantage:</a:t>
            </a:r>
          </a:p>
          <a:p>
            <a:r>
              <a:rPr lang="en-US" sz="2200" dirty="0">
                <a:latin typeface="Calibri" panose="020F0502020204030204" pitchFamily="34" charset="0"/>
                <a:ea typeface="Calibri" panose="020F0502020204030204" pitchFamily="34" charset="0"/>
                <a:cs typeface="Times New Roman" panose="02020603050405020304" pitchFamily="18" charset="0"/>
              </a:rPr>
              <a:t>Increases the features of the dataset</a:t>
            </a:r>
          </a:p>
        </p:txBody>
      </p:sp>
    </p:spTree>
    <p:extLst>
      <p:ext uri="{BB962C8B-B14F-4D97-AF65-F5344CB8AC3E}">
        <p14:creationId xmlns:p14="http://schemas.microsoft.com/office/powerpoint/2010/main" val="3735662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554D-E218-4D3B-A0C4-311297579E7D}"/>
              </a:ext>
            </a:extLst>
          </p:cNvPr>
          <p:cNvSpPr>
            <a:spLocks noGrp="1"/>
          </p:cNvSpPr>
          <p:nvPr>
            <p:ph type="title"/>
          </p:nvPr>
        </p:nvSpPr>
        <p:spPr/>
        <p:txBody>
          <a:bodyPr/>
          <a:lstStyle/>
          <a:p>
            <a:r>
              <a:rPr lang="en-US" dirty="0"/>
              <a:t>End of distribution</a:t>
            </a:r>
          </a:p>
        </p:txBody>
      </p:sp>
      <p:sp>
        <p:nvSpPr>
          <p:cNvPr id="3" name="Content Placeholder 2">
            <a:extLst>
              <a:ext uri="{FF2B5EF4-FFF2-40B4-BE49-F238E27FC236}">
                <a16:creationId xmlns:a16="http://schemas.microsoft.com/office/drawing/2014/main" id="{F528BB55-EC05-4D8A-ABD1-36E24F081C97}"/>
              </a:ext>
            </a:extLst>
          </p:cNvPr>
          <p:cNvSpPr>
            <a:spLocks noGrp="1"/>
          </p:cNvSpPr>
          <p:nvPr>
            <p:ph idx="1"/>
          </p:nvPr>
        </p:nvSpPr>
        <p:spPr/>
        <p:txBody>
          <a:bodyPr/>
          <a:lstStyle/>
          <a:p>
            <a:r>
              <a:rPr lang="en-US" dirty="0"/>
              <a:t>This is a special method , where the aim is to fill the missing values with some extreme value of the feature. </a:t>
            </a:r>
          </a:p>
          <a:p>
            <a:r>
              <a:rPr lang="en-US" dirty="0"/>
              <a:t>This method is specifically helpful when there are more extreme values in the dataset and the aim is to include those values in the model.</a:t>
            </a:r>
          </a:p>
          <a:p>
            <a:endParaRPr lang="en-US" dirty="0"/>
          </a:p>
          <a:p>
            <a:r>
              <a:rPr lang="en-US" dirty="0"/>
              <a:t>To find the extreme values use : Mean + /- 3* standard deviation </a:t>
            </a:r>
          </a:p>
        </p:txBody>
      </p:sp>
    </p:spTree>
    <p:extLst>
      <p:ext uri="{BB962C8B-B14F-4D97-AF65-F5344CB8AC3E}">
        <p14:creationId xmlns:p14="http://schemas.microsoft.com/office/powerpoint/2010/main" val="669805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7B3CD-B750-4B07-AB7F-8C84AC1C2F80}"/>
              </a:ext>
            </a:extLst>
          </p:cNvPr>
          <p:cNvSpPr>
            <a:spLocks noGrp="1"/>
          </p:cNvSpPr>
          <p:nvPr>
            <p:ph type="title"/>
          </p:nvPr>
        </p:nvSpPr>
        <p:spPr/>
        <p:txBody>
          <a:bodyPr/>
          <a:lstStyle/>
          <a:p>
            <a:r>
              <a:rPr lang="en-US" dirty="0"/>
              <a:t>Arbitrary value imputation</a:t>
            </a:r>
          </a:p>
        </p:txBody>
      </p:sp>
      <p:sp>
        <p:nvSpPr>
          <p:cNvPr id="3" name="Content Placeholder 2">
            <a:extLst>
              <a:ext uri="{FF2B5EF4-FFF2-40B4-BE49-F238E27FC236}">
                <a16:creationId xmlns:a16="http://schemas.microsoft.com/office/drawing/2014/main" id="{5C6FE485-03BD-472A-9B4F-7AE58CDACEBE}"/>
              </a:ext>
            </a:extLst>
          </p:cNvPr>
          <p:cNvSpPr>
            <a:spLocks noGrp="1"/>
          </p:cNvSpPr>
          <p:nvPr>
            <p:ph idx="1"/>
          </p:nvPr>
        </p:nvSpPr>
        <p:spPr/>
        <p:txBody>
          <a:bodyPr/>
          <a:lstStyle/>
          <a:p>
            <a:r>
              <a:rPr lang="en-US" dirty="0"/>
              <a:t>This technique was invented by people in Kaggle competition.</a:t>
            </a:r>
          </a:p>
          <a:p>
            <a:r>
              <a:rPr lang="en-US" dirty="0"/>
              <a:t>Here each </a:t>
            </a:r>
            <a:r>
              <a:rPr lang="en-US" dirty="0" err="1"/>
              <a:t>NaN</a:t>
            </a:r>
            <a:r>
              <a:rPr lang="en-US" dirty="0"/>
              <a:t> value is replaced by an arbitrary value.</a:t>
            </a:r>
          </a:p>
          <a:p>
            <a:r>
              <a:rPr lang="en-US" dirty="0"/>
              <a:t>The decision about the arbitrary value is purely judgement based.</a:t>
            </a:r>
          </a:p>
          <a:p>
            <a:r>
              <a:rPr lang="en-US" dirty="0"/>
              <a:t>It must be a value that is not very frequent in the dataset </a:t>
            </a:r>
          </a:p>
          <a:p>
            <a:r>
              <a:rPr lang="en-US" dirty="0"/>
              <a:t>Generally it can be something like the minimum or the maximum value of the dataset</a:t>
            </a:r>
          </a:p>
        </p:txBody>
      </p:sp>
    </p:spTree>
    <p:extLst>
      <p:ext uri="{BB962C8B-B14F-4D97-AF65-F5344CB8AC3E}">
        <p14:creationId xmlns:p14="http://schemas.microsoft.com/office/powerpoint/2010/main" val="1863101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1366-07AC-4EFC-8093-D801F570443C}"/>
              </a:ext>
            </a:extLst>
          </p:cNvPr>
          <p:cNvSpPr>
            <a:spLocks noGrp="1"/>
          </p:cNvSpPr>
          <p:nvPr>
            <p:ph type="title"/>
          </p:nvPr>
        </p:nvSpPr>
        <p:spPr/>
        <p:txBody>
          <a:bodyPr/>
          <a:lstStyle/>
          <a:p>
            <a:r>
              <a:rPr lang="en-US" dirty="0"/>
              <a:t>Frequent category imputation</a:t>
            </a:r>
          </a:p>
        </p:txBody>
      </p:sp>
      <p:sp>
        <p:nvSpPr>
          <p:cNvPr id="3" name="Content Placeholder 2">
            <a:extLst>
              <a:ext uri="{FF2B5EF4-FFF2-40B4-BE49-F238E27FC236}">
                <a16:creationId xmlns:a16="http://schemas.microsoft.com/office/drawing/2014/main" id="{D8F78E15-C9D9-4691-A2DF-59619D025F25}"/>
              </a:ext>
            </a:extLst>
          </p:cNvPr>
          <p:cNvSpPr>
            <a:spLocks noGrp="1"/>
          </p:cNvSpPr>
          <p:nvPr>
            <p:ph idx="1"/>
          </p:nvPr>
        </p:nvSpPr>
        <p:spPr/>
        <p:txBody>
          <a:bodyPr/>
          <a:lstStyle/>
          <a:p>
            <a:r>
              <a:rPr lang="en-US" dirty="0"/>
              <a:t>When the variable is categorical , the best way to fill the missing values is with the most popular class.</a:t>
            </a:r>
          </a:p>
          <a:p>
            <a:r>
              <a:rPr lang="en-US" dirty="0"/>
              <a:t>This easy and fast way to handle categorical missing values</a:t>
            </a:r>
          </a:p>
          <a:p>
            <a:r>
              <a:rPr lang="en-US" dirty="0"/>
              <a:t>Disadvantage: this value may end up over representing the dataset</a:t>
            </a:r>
          </a:p>
        </p:txBody>
      </p:sp>
    </p:spTree>
    <p:extLst>
      <p:ext uri="{BB962C8B-B14F-4D97-AF65-F5344CB8AC3E}">
        <p14:creationId xmlns:p14="http://schemas.microsoft.com/office/powerpoint/2010/main" val="2134160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98AB0-16D1-452D-A08D-DB1CB7E721D9}"/>
              </a:ext>
            </a:extLst>
          </p:cNvPr>
          <p:cNvSpPr>
            <a:spLocks noGrp="1"/>
          </p:cNvSpPr>
          <p:nvPr>
            <p:ph type="title"/>
          </p:nvPr>
        </p:nvSpPr>
        <p:spPr/>
        <p:txBody>
          <a:bodyPr/>
          <a:lstStyle/>
          <a:p>
            <a:r>
              <a:rPr lang="en-US" dirty="0"/>
              <a:t>Treat </a:t>
            </a:r>
            <a:r>
              <a:rPr lang="en-US" dirty="0" err="1"/>
              <a:t>NaN</a:t>
            </a:r>
            <a:r>
              <a:rPr lang="en-US" dirty="0"/>
              <a:t> as new category</a:t>
            </a:r>
          </a:p>
        </p:txBody>
      </p:sp>
      <p:sp>
        <p:nvSpPr>
          <p:cNvPr id="3" name="Content Placeholder 2">
            <a:extLst>
              <a:ext uri="{FF2B5EF4-FFF2-40B4-BE49-F238E27FC236}">
                <a16:creationId xmlns:a16="http://schemas.microsoft.com/office/drawing/2014/main" id="{B6348576-6D0E-4096-A847-7279DC90DE43}"/>
              </a:ext>
            </a:extLst>
          </p:cNvPr>
          <p:cNvSpPr>
            <a:spLocks noGrp="1"/>
          </p:cNvSpPr>
          <p:nvPr>
            <p:ph idx="1"/>
          </p:nvPr>
        </p:nvSpPr>
        <p:spPr>
          <a:xfrm>
            <a:off x="838200" y="1834503"/>
            <a:ext cx="10515600" cy="4351338"/>
          </a:xfrm>
        </p:spPr>
        <p:txBody>
          <a:bodyPr/>
          <a:lstStyle/>
          <a:p>
            <a:r>
              <a:rPr lang="en-US" dirty="0"/>
              <a:t>This is done in order to fill the values by a new category that can indicate that the values are missing.</a:t>
            </a:r>
          </a:p>
          <a:p>
            <a:r>
              <a:rPr lang="en-US" dirty="0"/>
              <a:t>So if there are already say three categories in that feature a fourth category is added for all the missing cells. It can be labeled as simple as ‘missing’</a:t>
            </a:r>
          </a:p>
          <a:p>
            <a:endParaRPr lang="en-US" dirty="0"/>
          </a:p>
          <a:p>
            <a:endParaRPr lang="en-US" dirty="0"/>
          </a:p>
        </p:txBody>
      </p:sp>
    </p:spTree>
    <p:extLst>
      <p:ext uri="{BB962C8B-B14F-4D97-AF65-F5344CB8AC3E}">
        <p14:creationId xmlns:p14="http://schemas.microsoft.com/office/powerpoint/2010/main" val="497098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27DF-D59A-4CA3-9BCF-771A774E7931}"/>
              </a:ext>
            </a:extLst>
          </p:cNvPr>
          <p:cNvSpPr>
            <a:spLocks noGrp="1"/>
          </p:cNvSpPr>
          <p:nvPr>
            <p:ph type="title"/>
          </p:nvPr>
        </p:nvSpPr>
        <p:spPr/>
        <p:txBody>
          <a:bodyPr/>
          <a:lstStyle/>
          <a:p>
            <a:r>
              <a:rPr lang="en-US" dirty="0"/>
              <a:t>Using KNN imputation</a:t>
            </a:r>
          </a:p>
        </p:txBody>
      </p:sp>
      <p:sp>
        <p:nvSpPr>
          <p:cNvPr id="3" name="Content Placeholder 2">
            <a:extLst>
              <a:ext uri="{FF2B5EF4-FFF2-40B4-BE49-F238E27FC236}">
                <a16:creationId xmlns:a16="http://schemas.microsoft.com/office/drawing/2014/main" id="{3BC21AFF-3557-4065-80E1-7935A9E76123}"/>
              </a:ext>
            </a:extLst>
          </p:cNvPr>
          <p:cNvSpPr>
            <a:spLocks noGrp="1"/>
          </p:cNvSpPr>
          <p:nvPr>
            <p:ph idx="1"/>
          </p:nvPr>
        </p:nvSpPr>
        <p:spPr/>
        <p:txBody>
          <a:bodyPr/>
          <a:lstStyle/>
          <a:p>
            <a:r>
              <a:rPr lang="en-US" dirty="0"/>
              <a:t>KNN is a machine learning model, that relates to the prediction of classes based on the K nearest </a:t>
            </a:r>
            <a:r>
              <a:rPr lang="en-US" dirty="0" err="1"/>
              <a:t>neighbours</a:t>
            </a:r>
            <a:r>
              <a:rPr lang="en-US" dirty="0"/>
              <a:t>. </a:t>
            </a:r>
          </a:p>
          <a:p>
            <a:r>
              <a:rPr lang="en-US" dirty="0"/>
              <a:t>The same model or logic can be employed to even fill the missing categorical values</a:t>
            </a:r>
          </a:p>
          <a:p>
            <a:endParaRPr lang="en-US" dirty="0"/>
          </a:p>
          <a:p>
            <a:endParaRPr lang="en-US" dirty="0"/>
          </a:p>
        </p:txBody>
      </p:sp>
    </p:spTree>
    <p:extLst>
      <p:ext uri="{BB962C8B-B14F-4D97-AF65-F5344CB8AC3E}">
        <p14:creationId xmlns:p14="http://schemas.microsoft.com/office/powerpoint/2010/main" val="3132296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4A0A-A47B-40E2-A349-D6EA425F0AFC}"/>
              </a:ext>
            </a:extLst>
          </p:cNvPr>
          <p:cNvSpPr>
            <a:spLocks noGrp="1"/>
          </p:cNvSpPr>
          <p:nvPr>
            <p:ph type="title"/>
          </p:nvPr>
        </p:nvSpPr>
        <p:spPr/>
        <p:txBody>
          <a:bodyPr/>
          <a:lstStyle/>
          <a:p>
            <a:r>
              <a:rPr lang="en-US" dirty="0"/>
              <a:t>Drop all </a:t>
            </a:r>
            <a:r>
              <a:rPr lang="en-US" dirty="0" err="1"/>
              <a:t>NaN</a:t>
            </a:r>
            <a:r>
              <a:rPr lang="en-US" dirty="0"/>
              <a:t> values</a:t>
            </a:r>
          </a:p>
        </p:txBody>
      </p:sp>
      <p:sp>
        <p:nvSpPr>
          <p:cNvPr id="3" name="Content Placeholder 2">
            <a:extLst>
              <a:ext uri="{FF2B5EF4-FFF2-40B4-BE49-F238E27FC236}">
                <a16:creationId xmlns:a16="http://schemas.microsoft.com/office/drawing/2014/main" id="{21CA6CF5-5564-4FE2-A288-6A04AF684056}"/>
              </a:ext>
            </a:extLst>
          </p:cNvPr>
          <p:cNvSpPr>
            <a:spLocks noGrp="1"/>
          </p:cNvSpPr>
          <p:nvPr>
            <p:ph idx="1"/>
          </p:nvPr>
        </p:nvSpPr>
        <p:spPr/>
        <p:txBody>
          <a:bodyPr/>
          <a:lstStyle/>
          <a:p>
            <a:r>
              <a:rPr lang="en-US" dirty="0"/>
              <a:t>When we deal with a feature that has approximately 60% or more values missing it is advisable to drop such features from the dataset.</a:t>
            </a:r>
          </a:p>
        </p:txBody>
      </p:sp>
    </p:spTree>
    <p:extLst>
      <p:ext uri="{BB962C8B-B14F-4D97-AF65-F5344CB8AC3E}">
        <p14:creationId xmlns:p14="http://schemas.microsoft.com/office/powerpoint/2010/main" val="2154995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AAB0-B0DD-40DE-8E8B-2256C3919579}"/>
              </a:ext>
            </a:extLst>
          </p:cNvPr>
          <p:cNvSpPr>
            <a:spLocks noGrp="1"/>
          </p:cNvSpPr>
          <p:nvPr>
            <p:ph type="title"/>
          </p:nvPr>
        </p:nvSpPr>
        <p:spPr/>
        <p:txBody>
          <a:bodyPr/>
          <a:lstStyle/>
          <a:p>
            <a:r>
              <a:rPr lang="en-US" dirty="0"/>
              <a:t>Handling Outliers</a:t>
            </a:r>
          </a:p>
        </p:txBody>
      </p:sp>
      <p:sp>
        <p:nvSpPr>
          <p:cNvPr id="3" name="Content Placeholder 2">
            <a:extLst>
              <a:ext uri="{FF2B5EF4-FFF2-40B4-BE49-F238E27FC236}">
                <a16:creationId xmlns:a16="http://schemas.microsoft.com/office/drawing/2014/main" id="{5A37B958-1937-4B13-9E79-1FB97A956896}"/>
              </a:ext>
            </a:extLst>
          </p:cNvPr>
          <p:cNvSpPr>
            <a:spLocks noGrp="1"/>
          </p:cNvSpPr>
          <p:nvPr>
            <p:ph idx="1"/>
          </p:nvPr>
        </p:nvSpPr>
        <p:spPr/>
        <p:txBody>
          <a:bodyPr/>
          <a:lstStyle/>
          <a:p>
            <a:r>
              <a:rPr lang="en-US" dirty="0"/>
              <a:t>A value that differs significantly from the rest of the set of values is called outlier.</a:t>
            </a:r>
          </a:p>
          <a:p>
            <a:r>
              <a:rPr lang="en-US" dirty="0"/>
              <a:t>The best way to visualize an outlier is to plot a boxplot.</a:t>
            </a:r>
          </a:p>
          <a:p>
            <a:r>
              <a:rPr lang="en-US" dirty="0"/>
              <a:t>Once an outlier is noticed in the dataset as a data scientist our first action must be to analyze it. Find out the reasons and causes why this outlier has occurred and what does it indicate. </a:t>
            </a:r>
          </a:p>
          <a:p>
            <a:r>
              <a:rPr lang="en-US" dirty="0"/>
              <a:t>The correct interpretation of outlier is must.</a:t>
            </a:r>
          </a:p>
        </p:txBody>
      </p:sp>
    </p:spTree>
    <p:extLst>
      <p:ext uri="{BB962C8B-B14F-4D97-AF65-F5344CB8AC3E}">
        <p14:creationId xmlns:p14="http://schemas.microsoft.com/office/powerpoint/2010/main" val="3540591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C2EA-A28A-4C61-812D-85CCEC34A9C0}"/>
              </a:ext>
            </a:extLst>
          </p:cNvPr>
          <p:cNvSpPr>
            <a:spLocks noGrp="1"/>
          </p:cNvSpPr>
          <p:nvPr>
            <p:ph type="title"/>
          </p:nvPr>
        </p:nvSpPr>
        <p:spPr>
          <a:xfrm>
            <a:off x="1042386" y="2984038"/>
            <a:ext cx="10515600" cy="1325563"/>
          </a:xfrm>
        </p:spPr>
        <p:txBody>
          <a:bodyPr/>
          <a:lstStyle/>
          <a:p>
            <a:pPr algn="ctr"/>
            <a:r>
              <a:rPr lang="en-US" dirty="0"/>
              <a:t>Methods to handle outliers</a:t>
            </a:r>
          </a:p>
        </p:txBody>
      </p:sp>
    </p:spTree>
    <p:extLst>
      <p:ext uri="{BB962C8B-B14F-4D97-AF65-F5344CB8AC3E}">
        <p14:creationId xmlns:p14="http://schemas.microsoft.com/office/powerpoint/2010/main" val="409279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86A3-FFE3-431B-B40E-0A1282F0F667}"/>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F6916BAA-F1A6-427F-B816-033D3B6840FF}"/>
              </a:ext>
            </a:extLst>
          </p:cNvPr>
          <p:cNvSpPr>
            <a:spLocks noGrp="1"/>
          </p:cNvSpPr>
          <p:nvPr>
            <p:ph idx="1"/>
          </p:nvPr>
        </p:nvSpPr>
        <p:spPr/>
        <p:txBody>
          <a:bodyPr/>
          <a:lstStyle/>
          <a:p>
            <a:r>
              <a:rPr lang="en-US" dirty="0"/>
              <a:t>It includes the steps required to convert a data into a more useful format. </a:t>
            </a:r>
          </a:p>
          <a:p>
            <a:r>
              <a:rPr lang="en-US" dirty="0"/>
              <a:t>The aim is to process the data and make it ready for the model creation stage.</a:t>
            </a:r>
          </a:p>
          <a:p>
            <a:endParaRPr lang="en-US" dirty="0"/>
          </a:p>
        </p:txBody>
      </p:sp>
    </p:spTree>
    <p:extLst>
      <p:ext uri="{BB962C8B-B14F-4D97-AF65-F5344CB8AC3E}">
        <p14:creationId xmlns:p14="http://schemas.microsoft.com/office/powerpoint/2010/main" val="3665871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9351-30DF-4C35-AAC2-C808553ACC7B}"/>
              </a:ext>
            </a:extLst>
          </p:cNvPr>
          <p:cNvSpPr>
            <a:spLocks noGrp="1"/>
          </p:cNvSpPr>
          <p:nvPr>
            <p:ph type="title"/>
          </p:nvPr>
        </p:nvSpPr>
        <p:spPr/>
        <p:txBody>
          <a:bodyPr/>
          <a:lstStyle/>
          <a:p>
            <a:r>
              <a:rPr lang="en-US" dirty="0"/>
              <a:t>IQR method</a:t>
            </a:r>
          </a:p>
        </p:txBody>
      </p:sp>
      <p:sp>
        <p:nvSpPr>
          <p:cNvPr id="3" name="Content Placeholder 2">
            <a:extLst>
              <a:ext uri="{FF2B5EF4-FFF2-40B4-BE49-F238E27FC236}">
                <a16:creationId xmlns:a16="http://schemas.microsoft.com/office/drawing/2014/main" id="{B3B41E16-CC46-4136-92BB-FA49067B9317}"/>
              </a:ext>
            </a:extLst>
          </p:cNvPr>
          <p:cNvSpPr>
            <a:spLocks noGrp="1"/>
          </p:cNvSpPr>
          <p:nvPr>
            <p:ph idx="1"/>
          </p:nvPr>
        </p:nvSpPr>
        <p:spPr/>
        <p:txBody>
          <a:bodyPr/>
          <a:lstStyle/>
          <a:p>
            <a:pPr marL="0" indent="0">
              <a:buNone/>
            </a:pPr>
            <a:r>
              <a:rPr lang="en-US" dirty="0"/>
              <a:t>When dataset is skewed or non-normal , IQR method of handling outliers is used.</a:t>
            </a:r>
          </a:p>
          <a:p>
            <a:pPr marL="0" indent="0">
              <a:buNone/>
            </a:pPr>
            <a:r>
              <a:rPr lang="en-US" dirty="0"/>
              <a:t>Accordingly following defines an outlier:</a:t>
            </a:r>
          </a:p>
          <a:p>
            <a:pPr marL="0" indent="0">
              <a:buNone/>
            </a:pPr>
            <a:r>
              <a:rPr lang="en-US" dirty="0"/>
              <a:t>Lower outliers = Q1 – 1.5*IQR</a:t>
            </a:r>
          </a:p>
          <a:p>
            <a:pPr marL="0" indent="0">
              <a:buNone/>
            </a:pPr>
            <a:r>
              <a:rPr lang="en-US" dirty="0"/>
              <a:t>Upper outliers = Q3 + 1.5*IQR</a:t>
            </a:r>
          </a:p>
          <a:p>
            <a:pPr marL="0" indent="0">
              <a:buNone/>
            </a:pPr>
            <a:endParaRPr lang="en-US" dirty="0"/>
          </a:p>
          <a:p>
            <a:pPr marL="0" indent="0">
              <a:buNone/>
            </a:pPr>
            <a:r>
              <a:rPr lang="en-US" dirty="0"/>
              <a:t>A code can be created around similar steps to identify the outliers.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08288D5-9289-1B78-CD96-BC7FDC46613F}"/>
                  </a:ext>
                </a:extLst>
              </p14:cNvPr>
              <p14:cNvContentPartPr/>
              <p14:nvPr/>
            </p14:nvContentPartPr>
            <p14:xfrm>
              <a:off x="6552720" y="2799360"/>
              <a:ext cx="360" cy="360"/>
            </p14:xfrm>
          </p:contentPart>
        </mc:Choice>
        <mc:Fallback>
          <p:pic>
            <p:nvPicPr>
              <p:cNvPr id="4" name="Ink 3">
                <a:extLst>
                  <a:ext uri="{FF2B5EF4-FFF2-40B4-BE49-F238E27FC236}">
                    <a16:creationId xmlns:a16="http://schemas.microsoft.com/office/drawing/2014/main" id="{708288D5-9289-1B78-CD96-BC7FDC46613F}"/>
                  </a:ext>
                </a:extLst>
              </p:cNvPr>
              <p:cNvPicPr/>
              <p:nvPr/>
            </p:nvPicPr>
            <p:blipFill>
              <a:blip r:embed="rId3"/>
              <a:stretch>
                <a:fillRect/>
              </a:stretch>
            </p:blipFill>
            <p:spPr>
              <a:xfrm>
                <a:off x="6543360" y="2790000"/>
                <a:ext cx="19080" cy="19080"/>
              </a:xfrm>
              <a:prstGeom prst="rect">
                <a:avLst/>
              </a:prstGeom>
            </p:spPr>
          </p:pic>
        </mc:Fallback>
      </mc:AlternateContent>
    </p:spTree>
    <p:extLst>
      <p:ext uri="{BB962C8B-B14F-4D97-AF65-F5344CB8AC3E}">
        <p14:creationId xmlns:p14="http://schemas.microsoft.com/office/powerpoint/2010/main" val="675408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6DED-836F-4DC7-86A1-96AFF4E523CC}"/>
              </a:ext>
            </a:extLst>
          </p:cNvPr>
          <p:cNvSpPr>
            <a:spLocks noGrp="1"/>
          </p:cNvSpPr>
          <p:nvPr>
            <p:ph type="title"/>
          </p:nvPr>
        </p:nvSpPr>
        <p:spPr/>
        <p:txBody>
          <a:bodyPr/>
          <a:lstStyle/>
          <a:p>
            <a:r>
              <a:rPr lang="en-US" dirty="0"/>
              <a:t>Z score method (Gaussian distribution)</a:t>
            </a:r>
          </a:p>
        </p:txBody>
      </p:sp>
      <p:sp>
        <p:nvSpPr>
          <p:cNvPr id="3" name="Content Placeholder 2">
            <a:extLst>
              <a:ext uri="{FF2B5EF4-FFF2-40B4-BE49-F238E27FC236}">
                <a16:creationId xmlns:a16="http://schemas.microsoft.com/office/drawing/2014/main" id="{6427F225-4676-422D-A86F-5B03FF18EDDD}"/>
              </a:ext>
            </a:extLst>
          </p:cNvPr>
          <p:cNvSpPr>
            <a:spLocks noGrp="1"/>
          </p:cNvSpPr>
          <p:nvPr>
            <p:ph idx="1"/>
          </p:nvPr>
        </p:nvSpPr>
        <p:spPr/>
        <p:txBody>
          <a:bodyPr/>
          <a:lstStyle/>
          <a:p>
            <a:r>
              <a:rPr lang="en-US" dirty="0"/>
              <a:t>This method is used when the </a:t>
            </a:r>
            <a:r>
              <a:rPr lang="en-US" dirty="0" err="1"/>
              <a:t>datset</a:t>
            </a:r>
            <a:r>
              <a:rPr lang="en-US" dirty="0"/>
              <a:t> follows approximately normal distribution</a:t>
            </a:r>
          </a:p>
          <a:p>
            <a:r>
              <a:rPr lang="en-US" dirty="0"/>
              <a:t>Accordingly, any value that has a Z value less than -3 or greater than +3 is called an outlier.</a:t>
            </a:r>
          </a:p>
          <a:p>
            <a:r>
              <a:rPr lang="en-US" dirty="0"/>
              <a:t>Convert each value in to Z score and then filter out the values with magnitude greater than 3</a:t>
            </a:r>
          </a:p>
        </p:txBody>
      </p:sp>
    </p:spTree>
    <p:extLst>
      <p:ext uri="{BB962C8B-B14F-4D97-AF65-F5344CB8AC3E}">
        <p14:creationId xmlns:p14="http://schemas.microsoft.com/office/powerpoint/2010/main" val="3682179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DB7D-B573-413C-BFE6-EAA5B2F0F3CB}"/>
              </a:ext>
            </a:extLst>
          </p:cNvPr>
          <p:cNvSpPr>
            <a:spLocks noGrp="1"/>
          </p:cNvSpPr>
          <p:nvPr>
            <p:ph type="title"/>
          </p:nvPr>
        </p:nvSpPr>
        <p:spPr/>
        <p:txBody>
          <a:bodyPr/>
          <a:lstStyle/>
          <a:p>
            <a:r>
              <a:rPr lang="en-US" dirty="0"/>
              <a:t>Feature Scaling</a:t>
            </a:r>
          </a:p>
        </p:txBody>
      </p:sp>
      <p:sp>
        <p:nvSpPr>
          <p:cNvPr id="3" name="Content Placeholder 2">
            <a:extLst>
              <a:ext uri="{FF2B5EF4-FFF2-40B4-BE49-F238E27FC236}">
                <a16:creationId xmlns:a16="http://schemas.microsoft.com/office/drawing/2014/main" id="{433835A1-B605-4E0C-80DC-6905F0E8F8B1}"/>
              </a:ext>
            </a:extLst>
          </p:cNvPr>
          <p:cNvSpPr>
            <a:spLocks noGrp="1"/>
          </p:cNvSpPr>
          <p:nvPr>
            <p:ph idx="1"/>
          </p:nvPr>
        </p:nvSpPr>
        <p:spPr/>
        <p:txBody>
          <a:bodyPr/>
          <a:lstStyle/>
          <a:p>
            <a:r>
              <a:rPr lang="en-US" dirty="0"/>
              <a:t>When different features vary over different ranges, it becomes difficult to put them together in a model. This is more complex specifically when the model is based on distances. </a:t>
            </a:r>
          </a:p>
          <a:p>
            <a:r>
              <a:rPr lang="en-US" dirty="0"/>
              <a:t>Hence in such a case it is advised to scale down the features in  such a way that all the features fall under the same range and hence can be readily used for model creation</a:t>
            </a:r>
          </a:p>
          <a:p>
            <a:r>
              <a:rPr lang="en-US" dirty="0"/>
              <a:t>This process of bringing all the features together in the same range is called feature scaling.</a:t>
            </a:r>
          </a:p>
        </p:txBody>
      </p:sp>
    </p:spTree>
    <p:extLst>
      <p:ext uri="{BB962C8B-B14F-4D97-AF65-F5344CB8AC3E}">
        <p14:creationId xmlns:p14="http://schemas.microsoft.com/office/powerpoint/2010/main" val="1337604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7548-B72E-4EF6-B75A-5621CEC08F5E}"/>
              </a:ext>
            </a:extLst>
          </p:cNvPr>
          <p:cNvSpPr>
            <a:spLocks noGrp="1"/>
          </p:cNvSpPr>
          <p:nvPr>
            <p:ph type="title"/>
          </p:nvPr>
        </p:nvSpPr>
        <p:spPr>
          <a:xfrm>
            <a:off x="1113407" y="2522399"/>
            <a:ext cx="10515600" cy="1325563"/>
          </a:xfrm>
        </p:spPr>
        <p:txBody>
          <a:bodyPr/>
          <a:lstStyle/>
          <a:p>
            <a:r>
              <a:rPr lang="en-US" dirty="0"/>
              <a:t>Different methods of feature scaling</a:t>
            </a:r>
          </a:p>
        </p:txBody>
      </p:sp>
    </p:spTree>
    <p:extLst>
      <p:ext uri="{BB962C8B-B14F-4D97-AF65-F5344CB8AC3E}">
        <p14:creationId xmlns:p14="http://schemas.microsoft.com/office/powerpoint/2010/main" val="2224837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EB34-E1AB-4DF7-AF67-23E0BE3A7906}"/>
              </a:ext>
            </a:extLst>
          </p:cNvPr>
          <p:cNvSpPr>
            <a:spLocks noGrp="1"/>
          </p:cNvSpPr>
          <p:nvPr>
            <p:ph type="title"/>
          </p:nvPr>
        </p:nvSpPr>
        <p:spPr/>
        <p:txBody>
          <a:bodyPr/>
          <a:lstStyle/>
          <a:p>
            <a:r>
              <a:rPr lang="en-US" dirty="0"/>
              <a:t>Absolute Maximum Scaling</a:t>
            </a:r>
          </a:p>
        </p:txBody>
      </p:sp>
      <p:sp>
        <p:nvSpPr>
          <p:cNvPr id="3" name="Content Placeholder 2">
            <a:extLst>
              <a:ext uri="{FF2B5EF4-FFF2-40B4-BE49-F238E27FC236}">
                <a16:creationId xmlns:a16="http://schemas.microsoft.com/office/drawing/2014/main" id="{ADBC9E38-FDCF-4FC9-85BD-187B61191807}"/>
              </a:ext>
            </a:extLst>
          </p:cNvPr>
          <p:cNvSpPr>
            <a:spLocks noGrp="1"/>
          </p:cNvSpPr>
          <p:nvPr>
            <p:ph idx="1"/>
          </p:nvPr>
        </p:nvSpPr>
        <p:spPr/>
        <p:txBody>
          <a:bodyPr/>
          <a:lstStyle/>
          <a:p>
            <a:r>
              <a:rPr lang="en-US" dirty="0"/>
              <a:t>According to this method , every value of the feature gets divided by the maximum value of the feature. </a:t>
            </a:r>
          </a:p>
          <a:p>
            <a:r>
              <a:rPr lang="en-US" dirty="0"/>
              <a:t>This converts all the values between – 1 and +1.</a:t>
            </a:r>
          </a:p>
          <a:p>
            <a:r>
              <a:rPr lang="en-US" dirty="0"/>
              <a:t>This method is quite prone to outliers.</a:t>
            </a:r>
          </a:p>
        </p:txBody>
      </p:sp>
    </p:spTree>
    <p:extLst>
      <p:ext uri="{BB962C8B-B14F-4D97-AF65-F5344CB8AC3E}">
        <p14:creationId xmlns:p14="http://schemas.microsoft.com/office/powerpoint/2010/main" val="1182703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810F-DFC1-470F-9CAB-4439723989C0}"/>
              </a:ext>
            </a:extLst>
          </p:cNvPr>
          <p:cNvSpPr>
            <a:spLocks noGrp="1"/>
          </p:cNvSpPr>
          <p:nvPr>
            <p:ph type="title"/>
          </p:nvPr>
        </p:nvSpPr>
        <p:spPr/>
        <p:txBody>
          <a:bodyPr/>
          <a:lstStyle/>
          <a:p>
            <a:r>
              <a:rPr lang="en-US" dirty="0"/>
              <a:t>Min-max scaler</a:t>
            </a:r>
          </a:p>
        </p:txBody>
      </p:sp>
      <p:sp>
        <p:nvSpPr>
          <p:cNvPr id="3" name="Content Placeholder 2">
            <a:extLst>
              <a:ext uri="{FF2B5EF4-FFF2-40B4-BE49-F238E27FC236}">
                <a16:creationId xmlns:a16="http://schemas.microsoft.com/office/drawing/2014/main" id="{E4505D96-E5DE-4DCF-A107-092BC521FEC3}"/>
              </a:ext>
            </a:extLst>
          </p:cNvPr>
          <p:cNvSpPr>
            <a:spLocks noGrp="1"/>
          </p:cNvSpPr>
          <p:nvPr>
            <p:ph idx="1"/>
          </p:nvPr>
        </p:nvSpPr>
        <p:spPr/>
        <p:txBody>
          <a:bodyPr/>
          <a:lstStyle/>
          <a:p>
            <a:r>
              <a:rPr lang="en-US" dirty="0"/>
              <a:t>This method follows the below formula for scaling the values.</a:t>
            </a:r>
          </a:p>
          <a:p>
            <a:r>
              <a:rPr lang="en-US" dirty="0"/>
              <a:t>Scaled value = (X – </a:t>
            </a:r>
            <a:r>
              <a:rPr lang="en-US" dirty="0" err="1"/>
              <a:t>Xmin</a:t>
            </a:r>
            <a:r>
              <a:rPr lang="en-US" dirty="0"/>
              <a:t>) / (X max – X min)</a:t>
            </a:r>
          </a:p>
          <a:p>
            <a:r>
              <a:rPr lang="en-US" dirty="0"/>
              <a:t>The values created with this method lie in the range 0 to 1</a:t>
            </a:r>
          </a:p>
          <a:p>
            <a:r>
              <a:rPr lang="en-US" dirty="0"/>
              <a:t>But still the values are prone to outliers</a:t>
            </a:r>
          </a:p>
        </p:txBody>
      </p:sp>
    </p:spTree>
    <p:extLst>
      <p:ext uri="{BB962C8B-B14F-4D97-AF65-F5344CB8AC3E}">
        <p14:creationId xmlns:p14="http://schemas.microsoft.com/office/powerpoint/2010/main" val="2777587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BB4A-240C-40B7-A4CE-D68929374754}"/>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026C9042-76E9-4416-A56C-BE32D0192D27}"/>
              </a:ext>
            </a:extLst>
          </p:cNvPr>
          <p:cNvSpPr>
            <a:spLocks noGrp="1"/>
          </p:cNvSpPr>
          <p:nvPr>
            <p:ph idx="1"/>
          </p:nvPr>
        </p:nvSpPr>
        <p:spPr/>
        <p:txBody>
          <a:bodyPr/>
          <a:lstStyle/>
          <a:p>
            <a:r>
              <a:rPr lang="en-US" dirty="0"/>
              <a:t>In the methods before , the range of the value was being altered. </a:t>
            </a:r>
          </a:p>
          <a:p>
            <a:r>
              <a:rPr lang="en-US" dirty="0"/>
              <a:t>In this method of normalization the aim is to change the shape of the feature distribution.</a:t>
            </a:r>
          </a:p>
          <a:p>
            <a:r>
              <a:rPr lang="en-US" dirty="0"/>
              <a:t>Scaled value = (X – X mean) / (X max – X min)</a:t>
            </a:r>
          </a:p>
          <a:p>
            <a:endParaRPr lang="en-US" dirty="0"/>
          </a:p>
          <a:p>
            <a:r>
              <a:rPr lang="en-US" dirty="0"/>
              <a:t>Note: here the X min in numerator is replaced by the X mean value</a:t>
            </a:r>
          </a:p>
          <a:p>
            <a:endParaRPr lang="en-US" dirty="0"/>
          </a:p>
        </p:txBody>
      </p:sp>
    </p:spTree>
    <p:extLst>
      <p:ext uri="{BB962C8B-B14F-4D97-AF65-F5344CB8AC3E}">
        <p14:creationId xmlns:p14="http://schemas.microsoft.com/office/powerpoint/2010/main" val="3736406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751C-60CA-4B7D-B62B-BAC2D3A9FF02}"/>
              </a:ext>
            </a:extLst>
          </p:cNvPr>
          <p:cNvSpPr>
            <a:spLocks noGrp="1"/>
          </p:cNvSpPr>
          <p:nvPr>
            <p:ph type="title"/>
          </p:nvPr>
        </p:nvSpPr>
        <p:spPr/>
        <p:txBody>
          <a:bodyPr/>
          <a:lstStyle/>
          <a:p>
            <a:r>
              <a:rPr lang="en-US" dirty="0"/>
              <a:t>Standardization</a:t>
            </a:r>
          </a:p>
        </p:txBody>
      </p:sp>
      <p:sp>
        <p:nvSpPr>
          <p:cNvPr id="3" name="Content Placeholder 2">
            <a:extLst>
              <a:ext uri="{FF2B5EF4-FFF2-40B4-BE49-F238E27FC236}">
                <a16:creationId xmlns:a16="http://schemas.microsoft.com/office/drawing/2014/main" id="{86EC9512-B7AA-4C62-B11C-CA928F6C85DD}"/>
              </a:ext>
            </a:extLst>
          </p:cNvPr>
          <p:cNvSpPr>
            <a:spLocks noGrp="1"/>
          </p:cNvSpPr>
          <p:nvPr>
            <p:ph idx="1"/>
          </p:nvPr>
        </p:nvSpPr>
        <p:spPr/>
        <p:txBody>
          <a:bodyPr/>
          <a:lstStyle/>
          <a:p>
            <a:r>
              <a:rPr lang="en-US" dirty="0"/>
              <a:t>This method converts each value of the feature to a Z score </a:t>
            </a:r>
          </a:p>
          <a:p>
            <a:r>
              <a:rPr lang="en-US" dirty="0"/>
              <a:t>Z = (X – </a:t>
            </a:r>
            <a:r>
              <a:rPr lang="en-US" dirty="0" err="1"/>
              <a:t>Xmean</a:t>
            </a:r>
            <a:r>
              <a:rPr lang="en-US" dirty="0"/>
              <a:t>) / X std</a:t>
            </a:r>
          </a:p>
          <a:p>
            <a:endParaRPr lang="en-US" dirty="0"/>
          </a:p>
          <a:p>
            <a:r>
              <a:rPr lang="en-US" dirty="0"/>
              <a:t>This method of scaling is best suited when the dataset follows normal distribution</a:t>
            </a:r>
          </a:p>
        </p:txBody>
      </p:sp>
    </p:spTree>
    <p:extLst>
      <p:ext uri="{BB962C8B-B14F-4D97-AF65-F5344CB8AC3E}">
        <p14:creationId xmlns:p14="http://schemas.microsoft.com/office/powerpoint/2010/main" val="1997332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756F6-19D9-4B11-92F2-775E3A729D07}"/>
              </a:ext>
            </a:extLst>
          </p:cNvPr>
          <p:cNvSpPr>
            <a:spLocks noGrp="1"/>
          </p:cNvSpPr>
          <p:nvPr>
            <p:ph type="title"/>
          </p:nvPr>
        </p:nvSpPr>
        <p:spPr/>
        <p:txBody>
          <a:bodyPr/>
          <a:lstStyle/>
          <a:p>
            <a:r>
              <a:rPr lang="en-US" dirty="0"/>
              <a:t>Robust scaling</a:t>
            </a:r>
          </a:p>
        </p:txBody>
      </p:sp>
      <p:sp>
        <p:nvSpPr>
          <p:cNvPr id="3" name="Content Placeholder 2">
            <a:extLst>
              <a:ext uri="{FF2B5EF4-FFF2-40B4-BE49-F238E27FC236}">
                <a16:creationId xmlns:a16="http://schemas.microsoft.com/office/drawing/2014/main" id="{917B48AB-C95C-4E33-BB8D-8DAD28177815}"/>
              </a:ext>
            </a:extLst>
          </p:cNvPr>
          <p:cNvSpPr>
            <a:spLocks noGrp="1"/>
          </p:cNvSpPr>
          <p:nvPr>
            <p:ph idx="1"/>
          </p:nvPr>
        </p:nvSpPr>
        <p:spPr/>
        <p:txBody>
          <a:bodyPr/>
          <a:lstStyle/>
          <a:p>
            <a:r>
              <a:rPr lang="en-US" dirty="0"/>
              <a:t>When the dataset is skewed , a robust method of scaling is needed.</a:t>
            </a:r>
          </a:p>
          <a:p>
            <a:r>
              <a:rPr lang="en-US" dirty="0"/>
              <a:t>Accordingly the following formula is used to scale such a dataset.</a:t>
            </a:r>
          </a:p>
          <a:p>
            <a:r>
              <a:rPr lang="en-US" dirty="0"/>
              <a:t>Scaled value = (X – X median) / IQR</a:t>
            </a:r>
          </a:p>
        </p:txBody>
      </p:sp>
    </p:spTree>
    <p:extLst>
      <p:ext uri="{BB962C8B-B14F-4D97-AF65-F5344CB8AC3E}">
        <p14:creationId xmlns:p14="http://schemas.microsoft.com/office/powerpoint/2010/main" val="591715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F4A4-2273-435D-A098-041F7DF2D0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3B1D02-6196-441A-9CDB-8F8E5189DE4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91E09F0-570F-4729-B2A0-A6464639A2A5}"/>
              </a:ext>
            </a:extLst>
          </p:cNvPr>
          <p:cNvPicPr>
            <a:picLocks noChangeAspect="1"/>
          </p:cNvPicPr>
          <p:nvPr/>
        </p:nvPicPr>
        <p:blipFill>
          <a:blip r:embed="rId2"/>
          <a:stretch>
            <a:fillRect/>
          </a:stretch>
        </p:blipFill>
        <p:spPr>
          <a:xfrm>
            <a:off x="838200" y="1470519"/>
            <a:ext cx="10409791" cy="3057092"/>
          </a:xfrm>
          <a:prstGeom prst="rect">
            <a:avLst/>
          </a:prstGeom>
        </p:spPr>
      </p:pic>
    </p:spTree>
    <p:extLst>
      <p:ext uri="{BB962C8B-B14F-4D97-AF65-F5344CB8AC3E}">
        <p14:creationId xmlns:p14="http://schemas.microsoft.com/office/powerpoint/2010/main" val="67963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AFA60-809B-4D90-B60A-BE2A641F3A11}"/>
              </a:ext>
            </a:extLst>
          </p:cNvPr>
          <p:cNvSpPr>
            <a:spLocks noGrp="1"/>
          </p:cNvSpPr>
          <p:nvPr>
            <p:ph type="title"/>
          </p:nvPr>
        </p:nvSpPr>
        <p:spPr/>
        <p:txBody>
          <a:bodyPr/>
          <a:lstStyle/>
          <a:p>
            <a:r>
              <a:rPr lang="en-US" dirty="0"/>
              <a:t>Steps involved in preprocessing</a:t>
            </a:r>
          </a:p>
        </p:txBody>
      </p:sp>
      <p:sp>
        <p:nvSpPr>
          <p:cNvPr id="3" name="Content Placeholder 2">
            <a:extLst>
              <a:ext uri="{FF2B5EF4-FFF2-40B4-BE49-F238E27FC236}">
                <a16:creationId xmlns:a16="http://schemas.microsoft.com/office/drawing/2014/main" id="{070041B8-E4F5-46DC-AC6D-84B1A2F2043F}"/>
              </a:ext>
            </a:extLst>
          </p:cNvPr>
          <p:cNvSpPr>
            <a:spLocks noGrp="1"/>
          </p:cNvSpPr>
          <p:nvPr>
            <p:ph idx="1"/>
          </p:nvPr>
        </p:nvSpPr>
        <p:spPr/>
        <p:txBody>
          <a:bodyPr/>
          <a:lstStyle/>
          <a:p>
            <a:r>
              <a:rPr lang="en-US" dirty="0"/>
              <a:t>Handling missing values</a:t>
            </a:r>
          </a:p>
          <a:p>
            <a:r>
              <a:rPr lang="en-US" dirty="0"/>
              <a:t>Treating the outliers</a:t>
            </a:r>
          </a:p>
          <a:p>
            <a:r>
              <a:rPr lang="en-US" dirty="0"/>
              <a:t>Scaling the dataset</a:t>
            </a:r>
          </a:p>
          <a:p>
            <a:r>
              <a:rPr lang="en-US" dirty="0"/>
              <a:t>Encoding the categorical variables</a:t>
            </a:r>
          </a:p>
        </p:txBody>
      </p:sp>
    </p:spTree>
    <p:extLst>
      <p:ext uri="{BB962C8B-B14F-4D97-AF65-F5344CB8AC3E}">
        <p14:creationId xmlns:p14="http://schemas.microsoft.com/office/powerpoint/2010/main" val="1868115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CDD7-FF00-4E0E-B250-08E547F5F976}"/>
              </a:ext>
            </a:extLst>
          </p:cNvPr>
          <p:cNvSpPr>
            <a:spLocks noGrp="1"/>
          </p:cNvSpPr>
          <p:nvPr>
            <p:ph type="title"/>
          </p:nvPr>
        </p:nvSpPr>
        <p:spPr/>
        <p:txBody>
          <a:bodyPr/>
          <a:lstStyle/>
          <a:p>
            <a:r>
              <a:rPr lang="en-US" dirty="0"/>
              <a:t>Encoding the dataset</a:t>
            </a:r>
          </a:p>
        </p:txBody>
      </p:sp>
      <p:sp>
        <p:nvSpPr>
          <p:cNvPr id="3" name="Content Placeholder 2">
            <a:extLst>
              <a:ext uri="{FF2B5EF4-FFF2-40B4-BE49-F238E27FC236}">
                <a16:creationId xmlns:a16="http://schemas.microsoft.com/office/drawing/2014/main" id="{713CFBEE-9C9A-4B51-A90D-38211AC7326A}"/>
              </a:ext>
            </a:extLst>
          </p:cNvPr>
          <p:cNvSpPr>
            <a:spLocks noGrp="1"/>
          </p:cNvSpPr>
          <p:nvPr>
            <p:ph idx="1"/>
          </p:nvPr>
        </p:nvSpPr>
        <p:spPr/>
        <p:txBody>
          <a:bodyPr/>
          <a:lstStyle/>
          <a:p>
            <a:r>
              <a:rPr lang="en-US" dirty="0"/>
              <a:t>In any dataset, there are several categorical features. Since machine learning model may fail to incorporate these variables it is important to convert them into some simple numerical codes.</a:t>
            </a:r>
          </a:p>
          <a:p>
            <a:r>
              <a:rPr lang="en-US" dirty="0"/>
              <a:t>This process of converting the categories or classes into simple codes is called encoding the dataset.</a:t>
            </a:r>
          </a:p>
        </p:txBody>
      </p:sp>
    </p:spTree>
    <p:extLst>
      <p:ext uri="{BB962C8B-B14F-4D97-AF65-F5344CB8AC3E}">
        <p14:creationId xmlns:p14="http://schemas.microsoft.com/office/powerpoint/2010/main" val="3490565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E847-A3EB-4BCA-B073-114F9C096C8F}"/>
              </a:ext>
            </a:extLst>
          </p:cNvPr>
          <p:cNvSpPr>
            <a:spLocks noGrp="1"/>
          </p:cNvSpPr>
          <p:nvPr>
            <p:ph type="title"/>
          </p:nvPr>
        </p:nvSpPr>
        <p:spPr>
          <a:xfrm>
            <a:off x="3394599" y="2766218"/>
            <a:ext cx="5402801" cy="1325563"/>
          </a:xfrm>
        </p:spPr>
        <p:txBody>
          <a:bodyPr/>
          <a:lstStyle/>
          <a:p>
            <a:r>
              <a:rPr lang="en-US" dirty="0"/>
              <a:t>Methods of encoding</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9B6FCF72-D3E7-CBCD-3574-CC9F37F947FD}"/>
                  </a:ext>
                </a:extLst>
              </p14:cNvPr>
              <p14:cNvContentPartPr/>
              <p14:nvPr/>
            </p14:nvContentPartPr>
            <p14:xfrm>
              <a:off x="8654400" y="4369680"/>
              <a:ext cx="360" cy="360"/>
            </p14:xfrm>
          </p:contentPart>
        </mc:Choice>
        <mc:Fallback xmlns="">
          <p:pic>
            <p:nvPicPr>
              <p:cNvPr id="3" name="Ink 2">
                <a:extLst>
                  <a:ext uri="{FF2B5EF4-FFF2-40B4-BE49-F238E27FC236}">
                    <a16:creationId xmlns:a16="http://schemas.microsoft.com/office/drawing/2014/main" id="{9B6FCF72-D3E7-CBCD-3574-CC9F37F947FD}"/>
                  </a:ext>
                </a:extLst>
              </p:cNvPr>
              <p:cNvPicPr/>
              <p:nvPr/>
            </p:nvPicPr>
            <p:blipFill>
              <a:blip r:embed="rId3"/>
              <a:stretch>
                <a:fillRect/>
              </a:stretch>
            </p:blipFill>
            <p:spPr>
              <a:xfrm>
                <a:off x="8645040" y="4360320"/>
                <a:ext cx="19080" cy="19080"/>
              </a:xfrm>
              <a:prstGeom prst="rect">
                <a:avLst/>
              </a:prstGeom>
            </p:spPr>
          </p:pic>
        </mc:Fallback>
      </mc:AlternateContent>
    </p:spTree>
    <p:extLst>
      <p:ext uri="{BB962C8B-B14F-4D97-AF65-F5344CB8AC3E}">
        <p14:creationId xmlns:p14="http://schemas.microsoft.com/office/powerpoint/2010/main" val="2212714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5FF07-791C-4C3C-832A-EB744D98EA24}"/>
              </a:ext>
            </a:extLst>
          </p:cNvPr>
          <p:cNvSpPr>
            <a:spLocks noGrp="1"/>
          </p:cNvSpPr>
          <p:nvPr>
            <p:ph idx="1"/>
          </p:nvPr>
        </p:nvSpPr>
        <p:spPr>
          <a:xfrm>
            <a:off x="838200" y="949911"/>
            <a:ext cx="10515600" cy="5227052"/>
          </a:xfrm>
        </p:spPr>
        <p:txBody>
          <a:bodyPr>
            <a:normAutofit fontScale="85000" lnSpcReduction="20000"/>
          </a:bodyPr>
          <a:lstStyle/>
          <a:p>
            <a:r>
              <a:rPr lang="en-US" dirty="0"/>
              <a:t>There are two types of encoding: nominal encoding and ordinal encoding</a:t>
            </a:r>
          </a:p>
          <a:p>
            <a:endParaRPr lang="en-US" dirty="0"/>
          </a:p>
          <a:p>
            <a:r>
              <a:rPr lang="en-US" dirty="0"/>
              <a:t>Nominal encoding: Has three types: </a:t>
            </a:r>
          </a:p>
          <a:p>
            <a:r>
              <a:rPr lang="en-US" dirty="0" err="1"/>
              <a:t>OneHotEncoding</a:t>
            </a:r>
            <a:r>
              <a:rPr lang="en-US" dirty="0"/>
              <a:t>: For each feature a number of features are created to encode. For example if a feature has two classes, then two new features are created. One feature captures the presence of first class and second feature captures the presence of second class.</a:t>
            </a:r>
          </a:p>
          <a:p>
            <a:r>
              <a:rPr lang="en-US" dirty="0" err="1"/>
              <a:t>OneHotEncoding</a:t>
            </a:r>
            <a:r>
              <a:rPr lang="en-US" dirty="0"/>
              <a:t> with multiple categories:  When there are several categories within a feature, this method comes to use. Accordingly only top 10 most common classes are considered and encoded.</a:t>
            </a:r>
          </a:p>
          <a:p>
            <a:r>
              <a:rPr lang="en-US" dirty="0"/>
              <a:t>Mean encoding: This method encodes the classes by their respective means. So for each class the mean value of the target variable is calculated and that replaces each class as its code.</a:t>
            </a:r>
          </a:p>
          <a:p>
            <a:endParaRPr lang="en-US" dirty="0"/>
          </a:p>
          <a:p>
            <a:r>
              <a:rPr lang="en-US" dirty="0"/>
              <a:t>Since </a:t>
            </a:r>
            <a:r>
              <a:rPr lang="en-US" dirty="0" err="1"/>
              <a:t>OneHotEncoding</a:t>
            </a:r>
            <a:r>
              <a:rPr lang="en-US" dirty="0"/>
              <a:t> method creates additional features it leads to curse of dimensionality.</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113ACE2-EBB0-18FC-7A6B-18424855B263}"/>
                  </a:ext>
                </a:extLst>
              </p14:cNvPr>
              <p14:cNvContentPartPr/>
              <p14:nvPr/>
            </p14:nvContentPartPr>
            <p14:xfrm>
              <a:off x="630000" y="1426680"/>
              <a:ext cx="11441880" cy="3927240"/>
            </p14:xfrm>
          </p:contentPart>
        </mc:Choice>
        <mc:Fallback>
          <p:pic>
            <p:nvPicPr>
              <p:cNvPr id="2" name="Ink 1">
                <a:extLst>
                  <a:ext uri="{FF2B5EF4-FFF2-40B4-BE49-F238E27FC236}">
                    <a16:creationId xmlns:a16="http://schemas.microsoft.com/office/drawing/2014/main" id="{5113ACE2-EBB0-18FC-7A6B-18424855B263}"/>
                  </a:ext>
                </a:extLst>
              </p:cNvPr>
              <p:cNvPicPr/>
              <p:nvPr/>
            </p:nvPicPr>
            <p:blipFill>
              <a:blip r:embed="rId3"/>
              <a:stretch>
                <a:fillRect/>
              </a:stretch>
            </p:blipFill>
            <p:spPr>
              <a:xfrm>
                <a:off x="620640" y="1417320"/>
                <a:ext cx="11460600" cy="3945960"/>
              </a:xfrm>
              <a:prstGeom prst="rect">
                <a:avLst/>
              </a:prstGeom>
            </p:spPr>
          </p:pic>
        </mc:Fallback>
      </mc:AlternateContent>
    </p:spTree>
    <p:extLst>
      <p:ext uri="{BB962C8B-B14F-4D97-AF65-F5344CB8AC3E}">
        <p14:creationId xmlns:p14="http://schemas.microsoft.com/office/powerpoint/2010/main" val="1303910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BC1B-30CA-4CC5-80F2-93AB4209E7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54E0C0-3F0B-4FA1-8518-9134CDEF36F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4AA02AC-B11A-4501-83F7-61AB0F322535}"/>
              </a:ext>
            </a:extLst>
          </p:cNvPr>
          <p:cNvPicPr>
            <a:picLocks noChangeAspect="1"/>
          </p:cNvPicPr>
          <p:nvPr/>
        </p:nvPicPr>
        <p:blipFill>
          <a:blip r:embed="rId2"/>
          <a:stretch>
            <a:fillRect/>
          </a:stretch>
        </p:blipFill>
        <p:spPr>
          <a:xfrm>
            <a:off x="1843087" y="1714500"/>
            <a:ext cx="8505825" cy="3429000"/>
          </a:xfrm>
          <a:prstGeom prst="rect">
            <a:avLst/>
          </a:prstGeom>
        </p:spPr>
      </p:pic>
    </p:spTree>
    <p:extLst>
      <p:ext uri="{BB962C8B-B14F-4D97-AF65-F5344CB8AC3E}">
        <p14:creationId xmlns:p14="http://schemas.microsoft.com/office/powerpoint/2010/main" val="3456783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C9A2-A6B4-444B-A223-9D647B3323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0649D9-BD11-44BB-A364-CEE2B64092DF}"/>
              </a:ext>
            </a:extLst>
          </p:cNvPr>
          <p:cNvSpPr>
            <a:spLocks noGrp="1"/>
          </p:cNvSpPr>
          <p:nvPr>
            <p:ph idx="1"/>
          </p:nvPr>
        </p:nvSpPr>
        <p:spPr/>
        <p:txBody>
          <a:bodyPr/>
          <a:lstStyle/>
          <a:p>
            <a:r>
              <a:rPr lang="en-US" dirty="0"/>
              <a:t>Ordinal encoding: Has two types:</a:t>
            </a:r>
          </a:p>
          <a:p>
            <a:r>
              <a:rPr lang="en-US" dirty="0" err="1"/>
              <a:t>LabelEncoding</a:t>
            </a:r>
            <a:r>
              <a:rPr lang="en-US" dirty="0"/>
              <a:t>: In this method the ordinal categories of the feature are automatically encoded by the </a:t>
            </a:r>
            <a:r>
              <a:rPr lang="en-US" dirty="0" err="1"/>
              <a:t>LabelEncoder</a:t>
            </a:r>
            <a:r>
              <a:rPr lang="en-US" dirty="0"/>
              <a:t>.</a:t>
            </a:r>
          </a:p>
          <a:p>
            <a:r>
              <a:rPr lang="en-US" dirty="0"/>
              <a:t>Target guided ordinal encoding:  In this method for each category the mean of the output variable is calculated and ranked. Then these ranks are used to encode the categories.</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E1B28F5-F49B-594E-6EEE-1225FC896C94}"/>
                  </a:ext>
                </a:extLst>
              </p14:cNvPr>
              <p14:cNvContentPartPr/>
              <p14:nvPr/>
            </p14:nvContentPartPr>
            <p14:xfrm>
              <a:off x="901800" y="1477080"/>
              <a:ext cx="10952640" cy="5166000"/>
            </p14:xfrm>
          </p:contentPart>
        </mc:Choice>
        <mc:Fallback>
          <p:pic>
            <p:nvPicPr>
              <p:cNvPr id="4" name="Ink 3">
                <a:extLst>
                  <a:ext uri="{FF2B5EF4-FFF2-40B4-BE49-F238E27FC236}">
                    <a16:creationId xmlns:a16="http://schemas.microsoft.com/office/drawing/2014/main" id="{6E1B28F5-F49B-594E-6EEE-1225FC896C94}"/>
                  </a:ext>
                </a:extLst>
              </p:cNvPr>
              <p:cNvPicPr/>
              <p:nvPr/>
            </p:nvPicPr>
            <p:blipFill>
              <a:blip r:embed="rId3"/>
              <a:stretch>
                <a:fillRect/>
              </a:stretch>
            </p:blipFill>
            <p:spPr>
              <a:xfrm>
                <a:off x="892440" y="1467720"/>
                <a:ext cx="10971360" cy="5184720"/>
              </a:xfrm>
              <a:prstGeom prst="rect">
                <a:avLst/>
              </a:prstGeom>
            </p:spPr>
          </p:pic>
        </mc:Fallback>
      </mc:AlternateContent>
    </p:spTree>
    <p:extLst>
      <p:ext uri="{BB962C8B-B14F-4D97-AF65-F5344CB8AC3E}">
        <p14:creationId xmlns:p14="http://schemas.microsoft.com/office/powerpoint/2010/main" val="3089782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BDEB-C6C4-ED1D-B2D6-FA3140C20266}"/>
              </a:ext>
            </a:extLst>
          </p:cNvPr>
          <p:cNvSpPr>
            <a:spLocks noGrp="1"/>
          </p:cNvSpPr>
          <p:nvPr>
            <p:ph type="title"/>
          </p:nvPr>
        </p:nvSpPr>
        <p:spPr/>
        <p:txBody>
          <a:bodyPr/>
          <a:lstStyle/>
          <a:p>
            <a:r>
              <a:rPr lang="en-US" dirty="0"/>
              <a:t>Curse of Dimensionality</a:t>
            </a:r>
          </a:p>
        </p:txBody>
      </p:sp>
      <p:sp>
        <p:nvSpPr>
          <p:cNvPr id="3" name="Content Placeholder 2">
            <a:extLst>
              <a:ext uri="{FF2B5EF4-FFF2-40B4-BE49-F238E27FC236}">
                <a16:creationId xmlns:a16="http://schemas.microsoft.com/office/drawing/2014/main" id="{28E460B6-437D-EB91-5E52-B562040446F3}"/>
              </a:ext>
            </a:extLst>
          </p:cNvPr>
          <p:cNvSpPr>
            <a:spLocks noGrp="1"/>
          </p:cNvSpPr>
          <p:nvPr>
            <p:ph idx="1"/>
          </p:nvPr>
        </p:nvSpPr>
        <p:spPr/>
        <p:txBody>
          <a:bodyPr/>
          <a:lstStyle/>
          <a:p>
            <a:r>
              <a:rPr lang="en-US" dirty="0"/>
              <a:t>Curse of dimensionality refers to the scenario where the exponential rise in the number of features leads to an decrease in model’s performance.</a:t>
            </a:r>
          </a:p>
          <a:p>
            <a:r>
              <a:rPr lang="en-US" dirty="0"/>
              <a:t>This is due to the fact that it is difficult to design models in higher dimensional space. (Imagine a space with 500 dimensions!)</a:t>
            </a:r>
          </a:p>
          <a:p>
            <a:endParaRPr lang="en-US" dirty="0"/>
          </a:p>
          <a:p>
            <a:r>
              <a:rPr lang="en-US" dirty="0"/>
              <a:t>Also, higher dimensions mean more information for the model to work on which increases the processing time involved and it also means more noise and redundancy in the dataset which makes the model erroneous. </a:t>
            </a:r>
          </a:p>
        </p:txBody>
      </p:sp>
    </p:spTree>
    <p:extLst>
      <p:ext uri="{BB962C8B-B14F-4D97-AF65-F5344CB8AC3E}">
        <p14:creationId xmlns:p14="http://schemas.microsoft.com/office/powerpoint/2010/main" val="4152687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5A39-340A-410D-B799-1EE6FC6A7981}"/>
              </a:ext>
            </a:extLst>
          </p:cNvPr>
          <p:cNvSpPr>
            <a:spLocks noGrp="1"/>
          </p:cNvSpPr>
          <p:nvPr>
            <p:ph type="title"/>
          </p:nvPr>
        </p:nvSpPr>
        <p:spPr/>
        <p:txBody>
          <a:bodyPr/>
          <a:lstStyle/>
          <a:p>
            <a:r>
              <a:rPr lang="en-US" dirty="0"/>
              <a:t>Handling missing values</a:t>
            </a:r>
          </a:p>
        </p:txBody>
      </p:sp>
      <p:sp>
        <p:nvSpPr>
          <p:cNvPr id="3" name="Content Placeholder 2">
            <a:extLst>
              <a:ext uri="{FF2B5EF4-FFF2-40B4-BE49-F238E27FC236}">
                <a16:creationId xmlns:a16="http://schemas.microsoft.com/office/drawing/2014/main" id="{9793A5F7-D8C0-4569-8793-9C9833A8158A}"/>
              </a:ext>
            </a:extLst>
          </p:cNvPr>
          <p:cNvSpPr>
            <a:spLocks noGrp="1"/>
          </p:cNvSpPr>
          <p:nvPr>
            <p:ph idx="1"/>
          </p:nvPr>
        </p:nvSpPr>
        <p:spPr>
          <a:xfrm>
            <a:off x="838200" y="1834503"/>
            <a:ext cx="10515600" cy="4351338"/>
          </a:xfrm>
        </p:spPr>
        <p:txBody>
          <a:bodyPr/>
          <a:lstStyle/>
          <a:p>
            <a:r>
              <a:rPr lang="en-US" dirty="0"/>
              <a:t>All real-world datasets are incomplete. Data can be missing due to non-response, lost data or some skip patterns. Most of the features have some or the other missing values.</a:t>
            </a:r>
          </a:p>
          <a:p>
            <a:r>
              <a:rPr lang="en-US" dirty="0"/>
              <a:t>These missing values can be divided into as follows:</a:t>
            </a:r>
          </a:p>
          <a:p>
            <a:r>
              <a:rPr lang="en-US" dirty="0"/>
              <a:t>Missing completely at random (MCAR)</a:t>
            </a:r>
          </a:p>
          <a:p>
            <a:r>
              <a:rPr lang="en-US" dirty="0"/>
              <a:t>Missing at random (MAR)</a:t>
            </a:r>
          </a:p>
          <a:p>
            <a:r>
              <a:rPr lang="en-US" dirty="0"/>
              <a:t>Missing not at random (MNAR)</a:t>
            </a:r>
          </a:p>
        </p:txBody>
      </p:sp>
    </p:spTree>
    <p:extLst>
      <p:ext uri="{BB962C8B-B14F-4D97-AF65-F5344CB8AC3E}">
        <p14:creationId xmlns:p14="http://schemas.microsoft.com/office/powerpoint/2010/main" val="318932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814D-0023-40E2-9CD5-8D831AB16D7D}"/>
              </a:ext>
            </a:extLst>
          </p:cNvPr>
          <p:cNvSpPr>
            <a:spLocks noGrp="1"/>
          </p:cNvSpPr>
          <p:nvPr>
            <p:ph type="title"/>
          </p:nvPr>
        </p:nvSpPr>
        <p:spPr/>
        <p:txBody>
          <a:bodyPr/>
          <a:lstStyle/>
          <a:p>
            <a:r>
              <a:rPr lang="en-US" dirty="0"/>
              <a:t>Missing completely at random (MCAR)</a:t>
            </a:r>
          </a:p>
        </p:txBody>
      </p:sp>
      <p:sp>
        <p:nvSpPr>
          <p:cNvPr id="3" name="Content Placeholder 2">
            <a:extLst>
              <a:ext uri="{FF2B5EF4-FFF2-40B4-BE49-F238E27FC236}">
                <a16:creationId xmlns:a16="http://schemas.microsoft.com/office/drawing/2014/main" id="{E3DF343B-B2A3-4036-928D-25FEF608E463}"/>
              </a:ext>
            </a:extLst>
          </p:cNvPr>
          <p:cNvSpPr>
            <a:spLocks noGrp="1"/>
          </p:cNvSpPr>
          <p:nvPr>
            <p:ph idx="1"/>
          </p:nvPr>
        </p:nvSpPr>
        <p:spPr/>
        <p:txBody>
          <a:bodyPr/>
          <a:lstStyle/>
          <a:p>
            <a:r>
              <a:rPr lang="en-US" dirty="0"/>
              <a:t>When there is no systematic relation between the observed and the missing values, such values are called missing completely at random.</a:t>
            </a:r>
          </a:p>
          <a:p>
            <a:endParaRPr lang="en-US" dirty="0"/>
          </a:p>
          <a:p>
            <a:r>
              <a:rPr lang="en-US" dirty="0"/>
              <a:t>Such values are missing purely by chance. They are not linked or associated to any other value. Such a missing value does not harm the model with biasedness.</a:t>
            </a:r>
          </a:p>
          <a:p>
            <a:r>
              <a:rPr lang="en-US" dirty="0"/>
              <a:t>But yes, these values do need to be handled as they may lead to loss of power due to absent values.</a:t>
            </a:r>
          </a:p>
        </p:txBody>
      </p:sp>
    </p:spTree>
    <p:extLst>
      <p:ext uri="{BB962C8B-B14F-4D97-AF65-F5344CB8AC3E}">
        <p14:creationId xmlns:p14="http://schemas.microsoft.com/office/powerpoint/2010/main" val="233446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41D92-A588-4057-9B46-E7E87DAA34E4}"/>
              </a:ext>
            </a:extLst>
          </p:cNvPr>
          <p:cNvSpPr>
            <a:spLocks noGrp="1"/>
          </p:cNvSpPr>
          <p:nvPr>
            <p:ph type="title"/>
          </p:nvPr>
        </p:nvSpPr>
        <p:spPr/>
        <p:txBody>
          <a:bodyPr/>
          <a:lstStyle/>
          <a:p>
            <a:r>
              <a:rPr lang="en-US" dirty="0"/>
              <a:t>Missing at random (MAR)</a:t>
            </a:r>
          </a:p>
        </p:txBody>
      </p:sp>
      <p:sp>
        <p:nvSpPr>
          <p:cNvPr id="3" name="Content Placeholder 2">
            <a:extLst>
              <a:ext uri="{FF2B5EF4-FFF2-40B4-BE49-F238E27FC236}">
                <a16:creationId xmlns:a16="http://schemas.microsoft.com/office/drawing/2014/main" id="{E31AA9F4-D03A-4543-A7FB-DA827E92D0DC}"/>
              </a:ext>
            </a:extLst>
          </p:cNvPr>
          <p:cNvSpPr>
            <a:spLocks noGrp="1"/>
          </p:cNvSpPr>
          <p:nvPr>
            <p:ph idx="1"/>
          </p:nvPr>
        </p:nvSpPr>
        <p:spPr/>
        <p:txBody>
          <a:bodyPr/>
          <a:lstStyle/>
          <a:p>
            <a:r>
              <a:rPr lang="en-US" dirty="0"/>
              <a:t>When there is a systematic relationship between the observed and the missing values, such values are called missing at random</a:t>
            </a:r>
          </a:p>
          <a:p>
            <a:endParaRPr lang="en-US" dirty="0"/>
          </a:p>
          <a:p>
            <a:r>
              <a:rPr lang="en-US" dirty="0"/>
              <a:t>Example: General observations:</a:t>
            </a:r>
          </a:p>
          <a:p>
            <a:r>
              <a:rPr lang="en-US" dirty="0"/>
              <a:t>Men are more likely to share age as compared to women.</a:t>
            </a:r>
          </a:p>
          <a:p>
            <a:endParaRPr lang="en-US" dirty="0"/>
          </a:p>
          <a:p>
            <a:r>
              <a:rPr lang="en-US" dirty="0"/>
              <a:t>Hence we can observe that more missing values of age are coming from the class: women. There is a systematic relation between this missing value and the observed gender values.</a:t>
            </a:r>
          </a:p>
        </p:txBody>
      </p:sp>
    </p:spTree>
    <p:extLst>
      <p:ext uri="{BB962C8B-B14F-4D97-AF65-F5344CB8AC3E}">
        <p14:creationId xmlns:p14="http://schemas.microsoft.com/office/powerpoint/2010/main" val="87900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7AD3D-E594-4F98-BACE-FF6189B095C5}"/>
              </a:ext>
            </a:extLst>
          </p:cNvPr>
          <p:cNvSpPr>
            <a:spLocks noGrp="1"/>
          </p:cNvSpPr>
          <p:nvPr>
            <p:ph type="title"/>
          </p:nvPr>
        </p:nvSpPr>
        <p:spPr/>
        <p:txBody>
          <a:bodyPr/>
          <a:lstStyle/>
          <a:p>
            <a:r>
              <a:rPr lang="en-US" dirty="0"/>
              <a:t>Missing not at random (MNAR)</a:t>
            </a:r>
          </a:p>
        </p:txBody>
      </p:sp>
      <p:sp>
        <p:nvSpPr>
          <p:cNvPr id="3" name="Content Placeholder 2">
            <a:extLst>
              <a:ext uri="{FF2B5EF4-FFF2-40B4-BE49-F238E27FC236}">
                <a16:creationId xmlns:a16="http://schemas.microsoft.com/office/drawing/2014/main" id="{AEF1CE32-7D0E-482A-A294-5CDD194696D5}"/>
              </a:ext>
            </a:extLst>
          </p:cNvPr>
          <p:cNvSpPr>
            <a:spLocks noGrp="1"/>
          </p:cNvSpPr>
          <p:nvPr>
            <p:ph idx="1"/>
          </p:nvPr>
        </p:nvSpPr>
        <p:spPr/>
        <p:txBody>
          <a:bodyPr/>
          <a:lstStyle/>
          <a:p>
            <a:r>
              <a:rPr lang="en-US" dirty="0"/>
              <a:t>When there is a systematic relationship between missing values and ‘unobserved’ values, such values are called missing not at random. </a:t>
            </a:r>
          </a:p>
          <a:p>
            <a:endParaRPr lang="en-US" dirty="0"/>
          </a:p>
          <a:p>
            <a:r>
              <a:rPr lang="en-US" dirty="0"/>
              <a:t>Example:</a:t>
            </a:r>
          </a:p>
          <a:p>
            <a:r>
              <a:rPr lang="en-US" dirty="0"/>
              <a:t>Some survey of employees is done. Most of the data that is missing is for the employees who are on sick leaves. </a:t>
            </a:r>
          </a:p>
          <a:p>
            <a:r>
              <a:rPr lang="en-US" dirty="0"/>
              <a:t>Hence the missing values are caused due to this ‘unobserved’ fact.</a:t>
            </a:r>
          </a:p>
          <a:p>
            <a:r>
              <a:rPr lang="en-US" dirty="0"/>
              <a:t>MNAR analysis is complicated as it involves dependences on unrecorded information.</a:t>
            </a:r>
          </a:p>
        </p:txBody>
      </p:sp>
    </p:spTree>
    <p:extLst>
      <p:ext uri="{BB962C8B-B14F-4D97-AF65-F5344CB8AC3E}">
        <p14:creationId xmlns:p14="http://schemas.microsoft.com/office/powerpoint/2010/main" val="427943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0A3D-A9B9-4810-B651-3D6535DF5730}"/>
              </a:ext>
            </a:extLst>
          </p:cNvPr>
          <p:cNvSpPr>
            <a:spLocks noGrp="1"/>
          </p:cNvSpPr>
          <p:nvPr>
            <p:ph type="title"/>
          </p:nvPr>
        </p:nvSpPr>
        <p:spPr>
          <a:xfrm>
            <a:off x="1069020" y="2380357"/>
            <a:ext cx="10515600" cy="1325563"/>
          </a:xfrm>
        </p:spPr>
        <p:txBody>
          <a:bodyPr/>
          <a:lstStyle/>
          <a:p>
            <a:r>
              <a:rPr lang="en-US" dirty="0"/>
              <a:t>Methods of handling missing values</a:t>
            </a:r>
          </a:p>
        </p:txBody>
      </p:sp>
    </p:spTree>
    <p:extLst>
      <p:ext uri="{BB962C8B-B14F-4D97-AF65-F5344CB8AC3E}">
        <p14:creationId xmlns:p14="http://schemas.microsoft.com/office/powerpoint/2010/main" val="291666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4DF3-0AB7-447B-B6C5-18047F234FB6}"/>
              </a:ext>
            </a:extLst>
          </p:cNvPr>
          <p:cNvSpPr>
            <a:spLocks noGrp="1"/>
          </p:cNvSpPr>
          <p:nvPr>
            <p:ph type="title"/>
          </p:nvPr>
        </p:nvSpPr>
        <p:spPr/>
        <p:txBody>
          <a:bodyPr/>
          <a:lstStyle/>
          <a:p>
            <a:r>
              <a:rPr lang="en-US" dirty="0"/>
              <a:t>Mean / Median/ Mode imputation</a:t>
            </a:r>
          </a:p>
        </p:txBody>
      </p:sp>
      <p:sp>
        <p:nvSpPr>
          <p:cNvPr id="3" name="Content Placeholder 2">
            <a:extLst>
              <a:ext uri="{FF2B5EF4-FFF2-40B4-BE49-F238E27FC236}">
                <a16:creationId xmlns:a16="http://schemas.microsoft.com/office/drawing/2014/main" id="{CD39D4BE-3191-428C-8402-C17A085D1E54}"/>
              </a:ext>
            </a:extLst>
          </p:cNvPr>
          <p:cNvSpPr>
            <a:spLocks noGrp="1"/>
          </p:cNvSpPr>
          <p:nvPr>
            <p:ph idx="1"/>
          </p:nvPr>
        </p:nvSpPr>
        <p:spPr>
          <a:xfrm>
            <a:off x="838201" y="1825625"/>
            <a:ext cx="4106662" cy="4051392"/>
          </a:xfrm>
        </p:spPr>
        <p:txBody>
          <a:bodyPr>
            <a:normAutofit/>
          </a:bodyPr>
          <a:lstStyle/>
          <a:p>
            <a:r>
              <a:rPr lang="en-US" sz="2200" dirty="0"/>
              <a:t>Mean can be used to fill the missing values when the variable is numerical and it is normally distribution</a:t>
            </a:r>
          </a:p>
          <a:p>
            <a:r>
              <a:rPr lang="en-US" sz="2200" dirty="0"/>
              <a:t>Median can be used to fill the missing values when the variable is numerical and it is skewed (not normally distributed)</a:t>
            </a:r>
          </a:p>
          <a:p>
            <a:r>
              <a:rPr lang="en-US" sz="2200" dirty="0"/>
              <a:t>Mode can be used to fill missing values when variable is categorical</a:t>
            </a:r>
          </a:p>
        </p:txBody>
      </p:sp>
      <p:sp>
        <p:nvSpPr>
          <p:cNvPr id="4" name="Content Placeholder 2">
            <a:extLst>
              <a:ext uri="{FF2B5EF4-FFF2-40B4-BE49-F238E27FC236}">
                <a16:creationId xmlns:a16="http://schemas.microsoft.com/office/drawing/2014/main" id="{3BA3394E-E42F-4898-B46B-8DCC597D63EF}"/>
              </a:ext>
            </a:extLst>
          </p:cNvPr>
          <p:cNvSpPr txBox="1">
            <a:spLocks/>
          </p:cNvSpPr>
          <p:nvPr/>
        </p:nvSpPr>
        <p:spPr>
          <a:xfrm>
            <a:off x="5518213" y="1825625"/>
            <a:ext cx="4106662" cy="40513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Advantages: It is easy to use.</a:t>
            </a:r>
          </a:p>
          <a:p>
            <a:r>
              <a:rPr lang="en-US" sz="2200" dirty="0"/>
              <a:t>Median is robust to outliers. </a:t>
            </a:r>
          </a:p>
          <a:p>
            <a:r>
              <a:rPr lang="en-US" sz="2200" dirty="0"/>
              <a:t>Quickest way to handle missing values</a:t>
            </a:r>
          </a:p>
          <a:p>
            <a:endParaRPr lang="en-US" sz="2200" dirty="0"/>
          </a:p>
          <a:p>
            <a:r>
              <a:rPr lang="en-US" sz="2200" dirty="0"/>
              <a:t>Disadvantages: It affects the variance of the dataset</a:t>
            </a:r>
          </a:p>
        </p:txBody>
      </p:sp>
    </p:spTree>
    <p:extLst>
      <p:ext uri="{BB962C8B-B14F-4D97-AF65-F5344CB8AC3E}">
        <p14:creationId xmlns:p14="http://schemas.microsoft.com/office/powerpoint/2010/main" val="3207548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TotalTime>
  <Words>1754</Words>
  <Application>Microsoft Macintosh PowerPoint</Application>
  <PresentationFormat>Widescreen</PresentationFormat>
  <Paragraphs>150</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Data Preprocessing</vt:lpstr>
      <vt:lpstr>Preprocessing</vt:lpstr>
      <vt:lpstr>Steps involved in preprocessing</vt:lpstr>
      <vt:lpstr>Handling missing values</vt:lpstr>
      <vt:lpstr>Missing completely at random (MCAR)</vt:lpstr>
      <vt:lpstr>Missing at random (MAR)</vt:lpstr>
      <vt:lpstr>Missing not at random (MNAR)</vt:lpstr>
      <vt:lpstr>Methods of handling missing values</vt:lpstr>
      <vt:lpstr>Mean / Median/ Mode imputation</vt:lpstr>
      <vt:lpstr>Random Sample Imputation</vt:lpstr>
      <vt:lpstr>Capturing NaN value with a new feature</vt:lpstr>
      <vt:lpstr>End of distribution</vt:lpstr>
      <vt:lpstr>Arbitrary value imputation</vt:lpstr>
      <vt:lpstr>Frequent category imputation</vt:lpstr>
      <vt:lpstr>Treat NaN as new category</vt:lpstr>
      <vt:lpstr>Using KNN imputation</vt:lpstr>
      <vt:lpstr>Drop all NaN values</vt:lpstr>
      <vt:lpstr>Handling Outliers</vt:lpstr>
      <vt:lpstr>Methods to handle outliers</vt:lpstr>
      <vt:lpstr>IQR method</vt:lpstr>
      <vt:lpstr>Z score method (Gaussian distribution)</vt:lpstr>
      <vt:lpstr>Feature Scaling</vt:lpstr>
      <vt:lpstr>Different methods of feature scaling</vt:lpstr>
      <vt:lpstr>Absolute Maximum Scaling</vt:lpstr>
      <vt:lpstr>Min-max scaler</vt:lpstr>
      <vt:lpstr>Normalization</vt:lpstr>
      <vt:lpstr>Standardization</vt:lpstr>
      <vt:lpstr>Robust scaling</vt:lpstr>
      <vt:lpstr>PowerPoint Presentation</vt:lpstr>
      <vt:lpstr>Encoding the dataset</vt:lpstr>
      <vt:lpstr>Methods of encoding</vt:lpstr>
      <vt:lpstr>PowerPoint Presentation</vt:lpstr>
      <vt:lpstr>PowerPoint Presentation</vt:lpstr>
      <vt:lpstr>PowerPoint Presentation</vt:lpstr>
      <vt:lpstr>Curse of Dimensionality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Prerprocessing</dc:title>
  <dc:creator>Amrita</dc:creator>
  <cp:lastModifiedBy>Amrita Panjwani</cp:lastModifiedBy>
  <cp:revision>15</cp:revision>
  <dcterms:created xsi:type="dcterms:W3CDTF">2022-01-14T08:40:33Z</dcterms:created>
  <dcterms:modified xsi:type="dcterms:W3CDTF">2023-06-10T06:00:53Z</dcterms:modified>
</cp:coreProperties>
</file>