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90" r:id="rId5"/>
    <p:sldId id="291" r:id="rId6"/>
    <p:sldId id="257" r:id="rId7"/>
    <p:sldId id="260" r:id="rId8"/>
    <p:sldId id="261" r:id="rId9"/>
    <p:sldId id="262" r:id="rId10"/>
    <p:sldId id="263" r:id="rId11"/>
    <p:sldId id="264" r:id="rId12"/>
    <p:sldId id="266" r:id="rId13"/>
    <p:sldId id="265" r:id="rId14"/>
    <p:sldId id="267" r:id="rId15"/>
    <p:sldId id="268" r:id="rId16"/>
    <p:sldId id="269" r:id="rId17"/>
    <p:sldId id="270" r:id="rId18"/>
    <p:sldId id="271" r:id="rId19"/>
    <p:sldId id="272" r:id="rId20"/>
    <p:sldId id="273" r:id="rId21"/>
    <p:sldId id="275"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1" d="100"/>
          <a:sy n="111" d="100"/>
        </p:scale>
        <p:origin x="67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3:42:59.213"/>
    </inkml:context>
    <inkml:brush xml:id="br0">
      <inkml:brushProperty name="width" value="0.05292" units="cm"/>
      <inkml:brushProperty name="height" value="0.05292" units="cm"/>
      <inkml:brushProperty name="color" value="#92D050"/>
    </inkml:brush>
    <inkml:brush xml:id="br1">
      <inkml:brushProperty name="width" value="0.05292" units="cm"/>
      <inkml:brushProperty name="height" value="0.05292" units="cm"/>
      <inkml:brushProperty name="color" value="#FFFF00"/>
    </inkml:brush>
  </inkml:definitions>
  <inkml:trace contextRef="#ctx0" brushRef="#br0">5039 2092 24575,'4'0'0,"12"0"0,40 0 0,-18 5 0,2 0 0,-1-4 0,1 1 0,7 7 0,-4 0 0,4-2 0,0 3 0,-26-1 0,-11-3 0,-16 9 0,-14 10 0,-16 3 0,-13 15 0,22-22 0,0 0 0,-12 8 0,-1 0 0,5-4 0,2 0 0,1-2 0,2-2 0,-6 8 0,25-14 0,11-9 0,18 4 0,25-9 0,15 4-731,-17-5 0,1 0 731,-1 0 0,2 0 0,12 0 0,-2 0 0,-17 0 0,-3 0 0,28 0 0,-47 0 0</inkml:trace>
  <inkml:trace contextRef="#ctx0" brushRef="#br0" timeOffset="715">6012 1842 24575,'0'50'0,"-10"5"0,8 1 0,-8-6 0,-1 6 0,4-13 0,0 1 0,0 2-293,-3 4 1,-1 1-1,0-1 293,0-2 0,0-1 0,1-4 0,-1-2 0,3-5 0,-2 13 289,10-34-289,5-4 145,5-5-145,11-2 0,1-4 0,10-20 444,-11 9-444,3-19 0,-8 12 0,-8 7 0,-2 2 0</inkml:trace>
  <inkml:trace contextRef="#ctx0" brushRef="#br0" timeOffset="949">5898 2464 8751,'17'-11'0,"9"-8"5109,6 5-5109,10-6 683,-6-1 1,-13 12 0,-1-4-1</inkml:trace>
  <inkml:trace contextRef="#ctx0" brushRef="#br0" timeOffset="1534">6191 2395 9766,'15'6'0,"10"-4"5106,15-5-5106,2-17 2572,-20 3-2572,-26-2 1507,-28 26-1507,-9 18 0,18 10 5624,-5 8-5624,26-13 0,3 4 0,11-16 0,13 3 0,5-15 0,8-16 0,1-2 0,-9-6 0,1-5 0,-1-4 0,1 0 0,1 4 0,-1 0 0,13-25 0,-21 34 0,-2 44 0,-13-3 0,13 31 0,-19-30 0,4 0 0,-11-16 0,-10-1 0,-3-7 0,-8-4 0,9 0 0,-3-11 0,13-1 0,-2-1 0,9 4 0</inkml:trace>
  <inkml:trace contextRef="#ctx0" brushRef="#br0" timeOffset="1818">6938 1838 8191,'4'11'0,"-2"30"1813,1 3 1,-2 5-1814,-6-5 0,-1 3 963,5-2 1,1 3-1,-1-2-963,-5 4 0,1-2 0,1 6 0,2-4 0,0 16 0,-9-38 0,10-19 0,-4-9 0</inkml:trace>
  <inkml:trace contextRef="#ctx0" brushRef="#br0" timeOffset="1984">6911 2323 24575,'18'-12'0,"21"-3"0,13 0 0,-2 5 0,-22 4 0,-19 6 0</inkml:trace>
  <inkml:trace contextRef="#ctx0" brushRef="#br0" timeOffset="3265">5354 3252 24575,'-5'6'0,"4"15"0,-4-12 0,5 14 0,-6-8 0,4 2 0,-4 11 0,6 10 0,-6 5 0,-4 3 0,1-13 0,-1 0 0,0 15 0,0 0 0,-3-14 0,2-3 0,9 20 0,-12-4 0,12-23 0,-4-5 0,11-7 0,5-1 0,6-13 0,12-8 0,6-13 0,-12 11 0,-2-3 0</inkml:trace>
  <inkml:trace contextRef="#ctx0" brushRef="#br0" timeOffset="3483">5227 3696 24575,'59'-23'0,"-11"-2"0,11-2 0,-18 1 0,-20 16 0,-4 1 0</inkml:trace>
  <inkml:trace contextRef="#ctx0" brushRef="#br0" timeOffset="3818">6226 3136 24575,'0'20'0,"0"9"0,0 9 0,-6-3 0,-3 3 0,3 5 0,-1 1 0,-7 4 0,2 0 0,5-8 0,1-4 0,-7 8 0,12-20 0,-9-18 0,9-1 0,-4-5 0</inkml:trace>
  <inkml:trace contextRef="#ctx0" brushRef="#br0" timeOffset="4001">6106 3445 9456,'9'-6'0,"3"-4"5117,9 4-5117,1 0 0,-10 2 0,-3 4 0</inkml:trace>
  <inkml:trace contextRef="#ctx0" brushRef="#br0" timeOffset="4533">6256 3453 24575,'21'-6'0,"12"-8"0,-13 5 0,8-9 0,-27 17 0,-2 1 0,-15 7 0,-6 19 0,3 11 0,-3 8 0,23-10 0,0-10 0,14-19 0,0-2 0,18-18 0,-1 1 0,2-3 0,3-6 0,1 0 0,2 6 0,-3 1 0,10-8 0,-19 23 0,-21 9 0,7 7 0,-13 11 0,4-5 0,-10-7 0,4-5 0,-14-9 0,-1 9 0,-11-9 0,0 4 0,6-5 0,5-10 0,10 8 0,1-8 0</inkml:trace>
  <inkml:trace contextRef="#ctx0" brushRef="#br0" timeOffset="4782">6953 3056 24575,'-5'45'0,"0"1"0,4 4 0,0 3 0,-4 4 0,0-1-718,4-7 1,2-3 717,-1-7 0,0-5 0,0 4 467,0-14-467,0-9 0,0-9 0,0-1 0</inkml:trace>
  <inkml:trace contextRef="#ctx0" brushRef="#br0" timeOffset="4934">6897 3424 8191,'5'-6'0,"9"-12"5063,19 15-5063,-1-9 0,4-3 0,2 5 0,-2 1 0,-2-5 0,-2 0 0,6-3 0,-32 8 0</inkml:trace>
  <inkml:trace contextRef="#ctx0" brushRef="#br0" timeOffset="6650">4872 4722 24575,'0'10'0,"0"6"0,0 8 0,-4 8 0,-2 6 0,0 13 0,-1 3 0,0-7 0,-2 1 0,1-1-555,-4 8 0,1-3 555,4-9 0,0-8 272,-1-10-272,8-10 0,-5-9 0,4-11 0,-4-39 0,5-8 0,4-7 0,4-6 0,5 7 0,4-1-806,-5 13 0,0-2 1,2 3 805,6-5 0,1 5 0,-7 10 0,0 6 0,1 5 0,3 5 0,-1 12 0,1-2 0,7 38 0,-16 4 3255,6 19-3255,-28 1 0,-1-17 0,-20 1 0,9-14 0,0-4 0,10-7 0,4-1 0,5-5 0,1-2 0</inkml:trace>
  <inkml:trace contextRef="#ctx0" brushRef="#br0" timeOffset="6987">5120 4978 8191,'11'9'0,"0"3"5063,-5 18-5063,-1 3 2818,-5-2-2818,-13 20 1719,0-25-1719,-12 11 6784,8-27-6784,7-48 0,35-13 0,-4 7 0,5 0 0,1 13 0,2 5 0,25-11 0,-35 29 0,-10 8 0</inkml:trace>
  <inkml:trace contextRef="#ctx0" brushRef="#br0" timeOffset="7267">5368 4944 24575,'-6'40'0,"4"-10"0,-4 5 0,6-14 0,9-4 0,3-8 0,18-31 0,-10 7 0,0-27 0,-14 14 0,-32 0 0,10 13 0,-21 8 0,20 7 0,-2 0 0,12 0 0,-2 0 0</inkml:trace>
  <inkml:trace contextRef="#ctx0" brushRef="#br0" timeOffset="7717">5549 4915 24575,'13'33'0,"-1"0"0,3 27 0,-8-10 0,-5 5 0,-9 6 0,-4 1 0,5 3 0,-2-2 0,-4-7 0,-2-7 0,-2 2 0,8-78 0,5-6 0,2-6 0,5-12 0,4-5-1593,-2-7 0,3 0 1593,3 8 0,3 0 0,-2 10 0,2-1 0,0 3 183,5-2 0,1 4-183,4-6 0,2 9 0,9 23 0,-15 15 0,-6 15 0,-13 9 2388,4 23-2388,-26 10 0,0 1 0,-13-17 432,10-24-432,8-6 0,4-10 0,5-1 0,2-1 0,4-4 0</inkml:trace>
  <inkml:trace contextRef="#ctx0" brushRef="#br0" timeOffset="8017">5892 4980 24575,'0'20'0,"0"1"0,0 0 0,13 4 0,-5-13 0,11 1 0,-8-13 0,4-9 0,-8-8 0,3-10 0,-32-3 0,12 13 0,-18 4 0,12 13 0,9 0 0,-2 0 0</inkml:trace>
  <inkml:trace contextRef="#ctx0" brushRef="#br0" timeOffset="8284">6014 4938 8191,'11'9'0,"4"-1"5063,-8 12-5063,2-3 0,-9 13 0,-5-12 2818,4 6-2818,-9-13 1719,9-23-1719,-4-6 6784,19-11-6784,-1 4 0,13 18 0,-10 2 0,-5 5 0,-7 0 0</inkml:trace>
  <inkml:trace contextRef="#ctx0" brushRef="#br0" timeOffset="8550">6309 4651 24575,'0'40'0,"0"-6"0,0 5 0,1 3 0,-1 5 0,-1 0 0,-3 17 0,-2-2 0,6-14 0,-2-3 0,-8 13 0,5-46 0,4-3 0,-4-10 0,5-4 0</inkml:trace>
  <inkml:trace contextRef="#ctx0" brushRef="#br0" timeOffset="8749">6273 5020 24575,'12'-12'0,"5"3"0,13 14 0,-3 14 0,5 9 0,-18 13 0,-8-14 0,-6-3 0,-5-18 0,4 4 0,-4-9 0,5 4 0</inkml:trace>
  <inkml:trace contextRef="#ctx0" brushRef="#br0" timeOffset="8884">6440 4837 24575,'-6'9'0,"1"-7"0,5 7 0</inkml:trace>
  <inkml:trace contextRef="#ctx0" brushRef="#br0" timeOffset="9537">6517 4979 24575,'0'23'0,"6"1"0,0-17 0,11 2 0,-2-35 0,3-7 0,-8-9 0,-4 9 0,-6 18 0,5 9 0,5 7 0,8 14 0,0 4 0,0 6 0,-6-9 0,5 0 0,-10-6 0,7-4 0,4-1 0,0-11 0,20-2 0,-7 1 0,2 0 0,-3 7 0,-13 0 0,2-6 0,-7 0 0,3-6 0,-9 1 0,4 5 0,-9 6 0,9 11 0,8 13 0,-4 0 0,5 1 0,-14-6 0,-10-12 0,-10 3 0,-7-10 0,-6-5 0,12-1 0,2 0 0,12 1 0,-2 5 0</inkml:trace>
  <inkml:trace contextRef="#ctx0" brushRef="#br0" timeOffset="10101">7804 4414 24575,'-6'46'0,"-1"-2"0,-1 4 0,0 0 0,1 5-460,-2 2 0,0 6 0,1-2 460,0 6 0,1-2 0,2-16 0,1 0 0,1-3 89,3-1 1,0-6 0,0 0 0,0-23 0</inkml:trace>
  <inkml:trace contextRef="#ctx0" brushRef="#br0" timeOffset="10270">7579 4907 24575,'9'-12'0,"11"-1"0,28 5 0,12-6 0,-17 12 0,-9-7 0</inkml:trace>
  <inkml:trace contextRef="#ctx0" brushRef="#br0" timeOffset="10785">7906 4907 24575,'30'0'0,"-2"-5"0,4-5 0,-10-2 0,-20 6 0,-4 16 0,-15 8 0,10 7 0,1-9 0,16-1 0,10-3 0,13-5 0,-2-7 0,-1-2 0,-6-17 0,10-3 0,-6 0 0,5 2 0,-22 24 0,-2 16 0,-9 3 0,6 5 0,-4-3 0,4-3 0,-16-6 0,3-7 0,-9-9 0,6 0 0,-7-9 0,0-4 0,4-8 0,4 8 0,9 3 0</inkml:trace>
  <inkml:trace contextRef="#ctx0" brushRef="#br0" timeOffset="11101">8483 4538 24575,'0'40'0,"0"0"0,0 6 0,0-3 0,1 2 0,-2 1-1502,-4 1 0,-2 1 0,0 0 1502,3-3 0,-1 1 0,-2-3 0,-8 7 0,-3-1 689,-1 14 1,1-1-690,9-21 0,1-1 0,-5 2 0,3-6 0,10-14 0</inkml:trace>
  <inkml:trace contextRef="#ctx0" brushRef="#br0" timeOffset="11334">8378 5117 24575,'14'-21'0,"0"12"0,21-3 0,9-1 0,-5 5 0,1-1 0,9-4 0,-2-3 0,-13 0 0,-4-1 0,6-1 0,-30 4 0</inkml:trace>
  <inkml:trace contextRef="#ctx0" brushRef="#br0" timeOffset="13099">8962 1369 24575,'59'-9'0,"-23"4"0,2-2 0,10-2 0,0-1 0,-12 3 0,-3 2 0,21-4 0,-38 9 0,4-5 0,-8 4 0,-2 22 0,-5 20 0,-9 5 0,-3 8 0,0 11 0,0 2-883,2-23 0,0 1 0,1 0 883,-1 3 0,1 0 0,1-2 0,3 8 0,0 2-426,0-1 1,0 4 0,0 1 425,0-1 0,0 1 0,0 3 0,1-2 0,-1 4 0,0 0 0,-1-3-916,-2 4 1,-2-4 0,1 0 915,3 1 0,1 0 0,-2-5 0,-11 6 0,0 0 0,10-3 0,4 4 0,-2 1 0,-1-17 0,-2 0 0,1 1 0,0 2 0,-1 8 0,1 3 0,0 0 0,0-2 0,3-4 0,0-1 0,0-1 0,-3-4 0,-3 2 0,-3-4 0,1-1 0,4 0 0,1 0 0,-3-4 0,-7 2 0,-2-2 0,0 3 0,-1 1 0,-2-4 0,0-1 0,-3 16 0,-9-8 2052,27-22-2052,-19 20 0,14-17 0,-7 10 1222,8-18-1222,-3-12 3397,9 8-3397,-13-2 0,7 8 0,-3-7 0,5 22 0,-1-20 0,4 16 0,-4-8 0,0 10 0,4-6 0,-9 5 0,5-17 0,-4-4 0,-1-2 0,-5-9 0,0 5 0,-4-10 0,-1 5 0,1-6 0,3 5 0,-15-4 0,12 9 0,-9-9 0,18 9 0,-11-9 0,9 13 0,-11-7 0,9 8 0,9-9 0,1-1 0</inkml:trace>
  <inkml:trace contextRef="#ctx0" brushRef="#br0" timeOffset="32133">2833 6889 8191,'13'0'0,"29"0"985,5-10 0,12-6 0,2 1-985,-14 5 0,1 2 0,2 0 0,2-2 0,1-2 0,2-2 0,2-1 0,-1 1 0,-3 3 0,3 2 0,-1 1 0,-2 2 0,-4-1 0,21-7 0,-9 3 0,-19 11 0,-11-1 0,-21-5 0,-5 6 0</inkml:trace>
  <inkml:trace contextRef="#ctx0" brushRef="#br0" timeOffset="32451">3348 6847 24575,'-5'35'0,"0"-1"0,0 10 0,1 0 0,-1-6 0,0 2 0,4 18 0,0 3 0,-4-3 0,0 0 0,0-1 0,1-2 0,3-16 0,0-3 0,-8 11 0,9-23 0,-4-9 0,2-4 0,-2-5 0,4-1 0</inkml:trace>
  <inkml:trace contextRef="#ctx0" brushRef="#br0" timeOffset="32984">3509 7296 24575,'0'11'0,"0"21"0,-8 13 0,6-11 0,1 0 0,-7 23 0,8-15 0,5-27 0,9-27 0,12-5 0,1-3 0,-1 3 0,-11 16 0,0-4 0,2 10 0,4 1 0,1 0 0,-5-1 0,-7-14 0,0 1 0,-9-16 0,-16-8 0,1 1 0,-8-1 0,12 20 0,10 7 0</inkml:trace>
  <inkml:trace contextRef="#ctx0" brushRef="#br0" timeOffset="33268">3779 7449 24575,'0'15'0,"0"6"0,0-4 0,0 7 0,5-16 0,13 1 0,-4-9 0,17-17 0,-17-6 0,1-17 0,-38-4 0,7 21 0,-25-3 0,19 25 0,1 1 0,9 10 0,3-3 0,9 2 0</inkml:trace>
  <inkml:trace contextRef="#ctx0" brushRef="#br0" timeOffset="34283">4681 7276 24575,'-17'-17'0,"-1"6"0,-7 5 0,2 6 0,2 9 0,4 12 0,11 10 0,14 18 0,11-6 0,12 1 0,4-4 0,-13-18 0,-3 2 0,-14-14 0,-19 1 0,-8-5 0,-15-1 0,9-5 0,-1 0 0,17 0 0,1 0 0,6 0 0</inkml:trace>
  <inkml:trace contextRef="#ctx0" brushRef="#br0" timeOffset="35302">5036 7389 8191,'-5'-12'0,"4"-2"5063,-9 13-5063,9-9 2818,-8 9-2818,-2 1 1719,-7 15-1719,-9 19 6784,12 4-6784,-12 5 0,23-18 0,-4-11 0,23-9 0,3-5 0,18-15 0,-5 11 0,11-17 0,-11 19 0,-1-4 0,-9 6 0,-1 0 0,-3 0 0,7 0 0,2-6 0,2-2 0,1 1 0,1-5 0,-12 10 0,7-4 0,-15 6 0,1-5 0,0 4 0,0-4 0,-5 10 0,3 10 0,-2 11 0,0 27 0,-1-2 0,-6 6 0,0-18 0,0-15 0,0-9 0,-9-26 0,7-6 0,-2-18 0,0-9 0,2 4 0,4-1 0,4-6 0,2-1 0,0 4 0,3 6 0,12 2 0,-2 8 0,-6 19 0,2 12 0,8 11 0,-13 13 0,1 5 0,-13-3 0,-20-3 0,5-3 0,-25 6 0,16-11 0,-2 0 0,6-12 0,13-6 0,-2-1 0,9-4 0</inkml:trace>
  <inkml:trace contextRef="#ctx0" brushRef="#br0" timeOffset="35617">5706 6859 24575,'10'53'0,"-8"0"0,3-13 0,0 2 0,-4-5 0,-2 0 0,1 4 0,0 1 0,0-3 0,0-1 0,0 26 0,0-17 0,0-31 0,0-7 0</inkml:trace>
  <inkml:trace contextRef="#ctx0" brushRef="#br0" timeOffset="36636">5997 7272 24575,'25'-5'0,"2"-3"0,0-12 0,-6 1 0,-10-6 0,-21 14 0,2 1 0,-16 10 0,4 13 0,-14 20 0,10 13 0,1 9 0,26-9 0,4-20 0,30-3 0,8-8 0,-12-9 0,2-4 0,4-11 0,-3-1 0,7 3 0,-11-21 0</inkml:trace>
  <inkml:trace contextRef="#ctx0" brushRef="#br0" timeOffset="37817">7078 7015 24575,'0'11'0,"9"1"0,2-6 0,51 0 0,-7-5 0,8-2-865,-4-2 0,5-2 0,1 1 865,2 2 0,0 2 0,-2-1 0,-11-3 0,-1-1 0,-7 1 308,0 1 0,-13 1-308,-20 1 0,-15-4 0,-8 5 0</inkml:trace>
  <inkml:trace contextRef="#ctx0" brushRef="#br0" timeOffset="38101">7766 6903 8191,'9'-6'0,"2"1"5063,30 20-5063,5 10 0,-18-5 0,-1 2 0,7 14 2818,-15 6-2818,-19-19 1719,-22 11-1719,-5-8 6784,-19-4-6784,11-7 0,9-9 0,11-6 0,9 0 0,1 0 0</inkml:trace>
  <inkml:trace contextRef="#ctx0" brushRef="#br0" timeOffset="38684">8474 6753 24575,'32'-9'0,"0"7"0,4 2 0,13-5 0,1 1 0,-5 3 0,-2 2 0,-6 0 0,-7 3 0,-12 6 0,-28 26 0,-13-1 0,-9 3 0,4-5 0,-4 2 0,1-2-662,-13 11 0,1-2 662,0-2 0,4-5 0,3-4 0,15-11 0,7-1 0,19-7 0,6-6 0,42 0 0,-12-10 0,3-2 0,14-1 0,0 0 662,-7-3 0,-4 0-662,-8 4 0,-6 0 0,-13-5 0,-5 9 0,-14-2 0,4 4 0</inkml:trace>
  <inkml:trace contextRef="#ctx0" brushRef="#br0" timeOffset="39125">9241 7149 24575,'-15'27'0,"-3"-5"0,-15-12 0,6-3 0,6-12 0,20-7 0,3-1 0,13 1 0,-4 7 0,-1 5 0,5 9 0,5 6 0,-7 15 0,-1 4 0,-12 21 0,-8-4 0,-7 7 0,-2-22 0,3-18 0,10-13 0</inkml:trace>
  <inkml:trace contextRef="#ctx0" brushRef="#br0" timeOffset="39468">9432 6768 9671,'-6'12'0,"5"13"2422,-6 15 0,-2 10-2422,3-6 0,2 3 0,-1 1 0,0 3 0,0 1 0,2 0 0,2 2 0,2 1 0,2-6 0,2 0 0,4-7 0,14 11 2632,-2-38-2632,-5-10 1556,14-5-1556,5-19 0,-1-11 0,-10 5 0,-14 0 0</inkml:trace>
  <inkml:trace contextRef="#ctx0" brushRef="#br0" timeOffset="39701">9351 7017 8191,'29'-27'0,"22"0"2478,-8 10 0,3 0-2478,-3 1 0,-1 1 566,-3 1 0,-5 1 1,-1-2-1,-18 6 0</inkml:trace>
  <inkml:trace contextRef="#ctx0" brushRef="#br0" timeOffset="41335">10062 7189 24575,'6'5'0,"-1"10"0,-5 3 0,-5 3 0,-5-5 0,-2-6 0,-3-8 0,9-9 0,1-9 0,14-1 0,-2 6 0,8 6 0,6 25 0,-2 27 0,-10-9 0,-1 4 0,-2 10 0,-2 0 0,-3-12 0,-2-1 0,-1 3 0,-2-4 0,-3-5 0,0 0 0,-3-23 0,9-10 0,-4-1 0,5-4 0</inkml:trace>
  <inkml:trace contextRef="#ctx0" brushRef="#br0" timeOffset="42004">10643 6879 24575,'0'59'0,"0"-17"0,0 6 0,0-3 0,0 4 0,0-3 0,0 8 0,0-3 0,0-1 0,0-9 0,0-16 0,0-24 0,0-32 0,0-8 0,0-9 0,-1-5 0,1-6 0,1-2-991,1 11 0,1-1 1,0 0-1,1 1 991,-1-11 0,1 2 0,3 1 0,2 5 0,2 1 0,2 9 0,20-13 0,-1 6 0,-1 50 0,-18 16 0,7 27 0,-17 5 1981,-2-12 1,-1 1-1982,-7 12 0,-12 1 0,12-26 0,-11-17 0,11 7 0,-13-12 0,3 2 0,0-8 0,-3-2 0,13-1 0,-2 3 0</inkml:trace>
  <inkml:trace contextRef="#ctx0" brushRef="#br0" timeOffset="50417">3105 6413 24575,'-20'7'0,"-12"14"0,1-17 0,-18 26 0,-7-16 0,21 0 0,-4 2 0,-18-1 0,-2 0 0,4-3 0,1 0 0,-4-2 0,4-2 0,-7 6 0,33-8 0,23 4 0,5 1 0,0 0 0,0 13 0,0 35 0,0-13 0,0 4 0,0 3 0,0 1-983,0 4 0,0 0 983,1-9 0,-2 2 0,-3 1 0,-3 4 0,0 2 0,0 3 0,0 2 0,-2 3 0,-1-15 0,-1 3 0,0 1 0,-1 1 0,0-1-1227,2 0 0,-1 1 1,1 0-1,-1-1 1,0-2 1226,-2 5 0,0-1 0,0-2 0,1 1 0,0 0 0,0 0 0,2-1 0,1-4-273,3-1 0,1-3 1,0 4 272,-2 0 0,-2 4 0,0 1 0,1 0 0,2-5 0,0-1 0,1 2 0,-1 5 0,0-2 0,0 6 0,0 2 0,0 1 0,-1-4 0,1-4-378,-3 2 0,0-5 0,0 0 0,1 4 378,1 6 0,2 6 0,-1 0 0,1-4 0,0-10 533,-3 6 1,0-6-534,1-4 0,-1 2 0,1-10 0,0 3 5508,-4-6-5508,24-34 1176,17-1-1176,14-9 0,9-4 0,4 2 0,3-2 0,-13 1 0,1-1 0,-1 0 0,7 1 0,-4 1 2678,9-2-2678,-40 3 0,-23-7 0,1 4 0,-6-3 0</inkml:trace>
  <inkml:trace contextRef="#ctx0" brushRef="#br0" timeOffset="50938">2265 9546 24575,'15'0'0,"22"-13"0,-3 6 0,6 1 0,2-2 0,4-2 0,0 1-2339,18-4 1,0 1 2338,-13 6 0,1 2 0,-4-1 0,0-2 0,-3 2 586,-1 4 0,-5 2-586,5-1 204,-17-5 0,-22 4 0,-5-4 0</inkml:trace>
  <inkml:trace contextRef="#ctx0" brushRef="#br0" timeOffset="51217">3024 9288 24575,'22'15'0,"7"6"0,-15-4 0,9 16 0,-22-14 0,0 11 0,-11-13 0,-9 3 0,2-9 0,0 0 0,11-2 0,-8-3 0,12 0 0,-7-1 0</inkml:trace>
  <inkml:trace contextRef="#ctx0" brushRef="#br0" timeOffset="53017">4056 9024 8191,'0'3'0,"0"-1"5063,0 18-5063,0 4 0,0 14 0,0 18 1011,0-20 0,0 2-1011,0-1 0,0 1 0,0 3 0,0 0 0,0-4 0,0-1 0,0 1 0,0 0 913,0 5 0,0-1-913,0 16 6443,0-29-6443,0-68 0,0-2 0,0-3 0,0 0 0,0 1-504,0-6 1,0 3 503,0-19 442,-1 22 1,2-3-443,5 0 0,3-1 0,5-2 0,4 2 0,-2 10 0,3 6 0,22-7 0,-15 23 0,-4 24 0,-4 23 0,-5 1 0,-2 3 0,-3 29 1055,3-1-1055,-11-35 97,-14-6-97,-3 1 0,-22 3 0,-8-12 0,13-1 0,5-13 0,25 0 0</inkml:trace>
  <inkml:trace contextRef="#ctx0" brushRef="#br0" timeOffset="53418">4579 9270 24575,'6'39'0,"1"-8"0,1-1 0,13 1 0,-5 5 0,8 7 0,-4-11 0,-13-8 0,12-47 0,-5-22 0,1-5 0,-2-5 0,-6 14 0,-1-1 0,7-11 0,0 5 0,0 10 0,17-5 0,-9 33 0,-6-3 0,-6 13 0</inkml:trace>
  <inkml:trace contextRef="#ctx0" brushRef="#br0" timeOffset="53836">5001 9158 8191,'-18'11'0,"-1"15"5063,-12 23-5063,15-11 2818,7-6-2818,26-35 1719,5-6-1719,14-9 6784,-10 4-6784,-6 13 0,-9 7 0,-5 5 0,3-5 0,-7-2 0,2-4 0</inkml:trace>
  <inkml:trace contextRef="#ctx0" brushRef="#br0" timeOffset="54101">5201 8763 8191,'0'40'0,"0"-5"0,0 7 1465,-3 4 0,-2 7 1,1-2-1466,3-5 0,0 0 0,0-2 1448,-2 17 0,1-7-1448,3-2 1799,10-28-1799,-10-24 0,4-1 0,-5-4 0</inkml:trace>
  <inkml:trace contextRef="#ctx0" brushRef="#br0" timeOffset="54434">5304 9115 24575,'0'24'0,"5"-5"0,1 6 0,9-9 0,1-10 0,4-2 0,4-16 0,7-4 0,-9-4 0,2 6 0,-13 14 0,8 14 0,9 9 0,-1-7 0,0-1 0,-12-15 0,-3-9 0,-5 7 0,-1-7 0</inkml:trace>
  <inkml:trace contextRef="#ctx0" brushRef="#br0" timeOffset="54802">5673 9104 13579,'24'-6'0,"3"-2"4453,2-8-4453,-3-2 1908,-18 2-1908,-12 1 1049,-8 9-1049,-12 19 3586,2 26-3586,0 4 0,11 5 0,2-20 0,19-7 0,10-4 0,13-5 0,13-17 0,-23 2 0,0-8 0</inkml:trace>
  <inkml:trace contextRef="#ctx0" brushRef="#br0" timeOffset="56125">6277 8965 8191,'5'-11'0,"1"10"5063,6 15-5063,-6 29 2818,0-7-2818,-6 10 1719,0-26-1719,0 1 6784,0-5-6784,9-61 0,4 22 0,-4-10 0,2 2 0,12 16 0,-11 19 0,1 12 0,-5 15 0,-2 1 0,5-10 0,3-21 0,15-34 0,16 7 0,-3-6 0,-6 31 0,-12 8 0,-11 9 0,4 1 0,-5-6 0,0-1 0,-6-10 0,-1 0 0</inkml:trace>
  <inkml:trace contextRef="#ctx0" brushRef="#br0" timeOffset="56467">6802 8963 24575,'20'6'0,"-2"-6"0,3-6 0,-11-9 0,-10 3 0,-11 1 0,-7 16 0,0 15 0,-3 20 0,13-6 0,-1 3 0,18-19 0,4 1 0,17-10 0,1-15 0,-9 2 0,-7-11 0</inkml:trace>
  <inkml:trace contextRef="#ctx0" brushRef="#br0" timeOffset="56684">7083 8512 24575,'-16'50'0,"9"12"0,1-7 0,2 2 0,3-13 0,2-1 0,-2 3 0,2-2 0,7 16 0,-1-20 0,3-14 0,-5-26 0</inkml:trace>
  <inkml:trace contextRef="#ctx0" brushRef="#br0" timeOffset="57319">6986 8838 24575,'30'-18'0,"-5"-3"0,7 3 0,0-1 0,0-8 0,8-13 0,-32 17 0,1 26 0,-9 26 0,0 12 0,0 5 0,-1-9 0,2-1 0,0 1 0,2-5 0,3-4 0,9-24 0,-3-4 0,8-6 0,-4-1 0,9-6 0,-8 6 0,8 11 0,-9 7 0,4 1 0,1 2 0,0-13 0,17 4 0,-16-5 0,11 0 0,-18 0 0,2 0 0,4 4 0,9-2 0,-7 2 0,-2-8 0,-7-15 0,-25-7 0,8-1 0,-21 9 0,12 13 0,2 10 0,5-4 0,5 4 0</inkml:trace>
  <inkml:trace contextRef="#ctx0" brushRef="#br0" timeOffset="57984">7979 8866 24575,'-15'0'0,"3"0"0,-17 24 0,20-14 0,-4 23 0,28-26 0,3-7 0,7-29 0,-14-21 0,-5 12 0,-3 0 0,-9-16 0,4 5 0,-4 34 0,6 4 0,0 0 0,5 5 0,-4-4 0,4 51 0,-5-11 0,0 6 0,0 1 0,0 11 0,8-1 0,-5-9 0,31 12 0,-18-21 0,21 10 0,-20-32 0,-7 2 0,-5-9 0</inkml:trace>
  <inkml:trace contextRef="#ctx0" brushRef="#br0" timeOffset="59333">4515 10590 8191,'11'-11'0,"-10"5"2531,-29 6 1,-15 6-2532,0 1 0,-3 0 0,-17 0 0,1 0 1409,19-2 0,7 0-1409,1 0 1719,35 1-1719,1 18 0,4-5 6784,-5 10-6784,0 33 0,-10 1 0,8-24 0,1-1 0,-9 25 0,2-25 0,5 10 0,-5-15 0,13 0 0,-4-17 0,13-10 0,-7-2 0,29-4 0,2 0 0,8-11 0,-16 4 0,-16-14 0,-14 13 0,0-1 0</inkml:trace>
  <inkml:trace contextRef="#ctx0" brushRef="#br0" timeOffset="59784">4126 10979 24575,'16'-5'0,"37"4"0,12-14 0,-12 14 0,5 0 0,4-8 0,-2-3 0,-7 0 0,-5 0 0,-12 3 0,-7-3 0,-5-15 0,-34 21 0,3 6 0,-7 15 0,12 10 0,10 11 0,8 8 0,0-11 0,-3-4 0,-18-18 0,-5-7 0,-7 2 0,-12-4 0,5-1 0,-1-11 0,9-7 0,10 1 0,1 5 0,5 6 0</inkml:trace>
  <inkml:trace contextRef="#ctx0" brushRef="#br0" timeOffset="60067">4923 10592 12017,'0'3'0,"13"24"2384,-11 8 0,-1 5-2384,11 10 0,0 2 0,-10-7 0,-2-1 0,6-2 0,-1-6 0,-5-5 2195,0 2-2195,0-16 0,0-2 0,0-10 0</inkml:trace>
  <inkml:trace contextRef="#ctx0" brushRef="#br0" timeOffset="60301">4962 10886 24575,'56'-25'0,"-13"10"0,10 6 0,-23 26 0,-8 6 0,-12 16 0,-4 2 0,-6-13 0,-6 0 0,5-21 0,-6 3 0</inkml:trace>
  <inkml:trace contextRef="#ctx0" brushRef="#br0" timeOffset="60432">5201 10700 8191,'0'-10'0,"0"3"0,0 3 0</inkml:trace>
  <inkml:trace contextRef="#ctx0" brushRef="#br0" timeOffset="61284">5319 10793 24575,'0'24'0,"0"4"0,6 13 0,-4-14 0,4-3 0,14-37 0,4-3 0,6-7 0,2-1 0,11 3 0,7-2 0,-29 23 0,2 13 0,-6-4 0,3 10 0,17-12 0,0-2 0,13-5 0,-11 0 0,-7-13 0,-6-1 0,-5-11 0,-6 2 0,-24 12 0,-4 1 0,-8 10 0,6 0 0,4 5 0,-1 10 0,6-2 0,17 21 0,-2-16 0,18 12 0,-15-14 0,3-6 0,0-5 0,-3-5 0,3 0 0,9-6 0,9-22 0,6-9-827,-15 2 0,-2-3 827,-3-2 0,-1-4 0,0-4 0,1-4 0,-3 1-959,-3-6 1,-1 1 958,3 10 0,0-1 0,-4 7 0,-9-12 0,3 21 0,-26 45 0,1 11 0,3 2 0,1 5 0,3 3 0,2 4 0,-3 17 0,3 4 0,2-2 0,4 1 742,4 1 1,3-3-743,1-19 0,2-6 0,9-1 0,-9-26 0</inkml:trace>
  <inkml:trace contextRef="#ctx0" brushRef="#br0" timeOffset="61485">6092 10558 24575,'50'-6'0,"9"1"0,-6 5 0,-6 6 0,-26-4 0,-12 4 0</inkml:trace>
  <inkml:trace contextRef="#ctx0" brushRef="#br0" timeOffset="61600">6355 10602 24575,'0'42'0,"-4"-6"0,2-10 0,2-14 0,2-3 0,2-9 0</inkml:trace>
  <inkml:trace contextRef="#ctx0" brushRef="#br0" timeOffset="61751">6464 10557 8191,'0'-17'0,"0"7"0,0 5 0</inkml:trace>
  <inkml:trace contextRef="#ctx0" brushRef="#br0" timeOffset="62250">6532 10619 24575,'0'47'0,"0"-13"0,9-19 0,15-10 0,-5-15 0,10-1 0,-22-11 0,-1 2 0,-6 4 0,-5 0 0,13 10 0,-2 2 0,24 10 0,-7 0 0,7 1 0,-9 4 0,-4-9 0,12 4 0,-15-6 0,15 0 0,-12 0 0,-5 5 0,1-4 0,-7 8 0,14-8 0,-2 4 0,-2-5 0,-6 0 0</inkml:trace>
  <inkml:trace contextRef="#ctx0" brushRef="#br0" timeOffset="63632">7261 10409 24575,'20'0'0,"32"0"0,8 0 0,8 0 0,-6 0 0,4 0-482,-18 0 1,4 0 0,1 0 0,-5 0 481,0 0 0,-2 0 0,-1 0 0,1 1 0,1 0 0,-7-3 620,17-7-620,-46 1 0,-19-3 0,-1 5 0</inkml:trace>
  <inkml:trace contextRef="#ctx0" brushRef="#br0" timeOffset="63899">7947 10222 24575,'60'20'0,"-22"-4"0,1 3 0,3 10 0,-2 2 0,-6-8 0,-4 1 0,10 25 0,-32-28 0,-2 0 0,-15-4 0,2-11 0,-18 5 0,-5 3 0,-3-1 0,7 1 0,12-10 0</inkml:trace>
  <inkml:trace contextRef="#ctx0" brushRef="#br0" timeOffset="65182">8948 10048 24575,'-6'-5'0,"-3"3"0,7-7 0,-11 8 0,5-9 0,-7 9 0,-8-4 0,9 5 0,-9 0 0,0 8 0,5 1 0,-6 5 0,9-1 0,3 2 0,5 1 0,-12 8 0,16-3 0,-10 3 0,13-3 0,0-5 0,0 13 0,6-2 0,22 10 0,-6-15 0,24-1 0,-14-20 0,0 6 0,0-17 0,-20 8 0,-1-7 0</inkml:trace>
  <inkml:trace contextRef="#ctx0" brushRef="#br0" timeOffset="65967">9026 10210 24575,'0'29'0,"4"-11"0,2 9 0,14-15 0,5-1 0,10-7 0,7-18 0,-20-3 0,-2-19 0,-37 13 0,7-1 0,-17 18 0,15 1 0,19 5 0,2-6 0,29-2 0,-14 0 0,5 2 0,-8 12 0,3 8 0,6 8 0,4 3 0,-7-10 0,0-7 0,-3-8 0,26-23 0,6-4 0,-20-3 0,-4-6 0,-7-4 0,-4-1 0,-7 8 0,-3 0 0,-3-7 0,-6 4 0,-6 9 0,-2 4 0,-7 27 0,7 15 0,-16 27 0,17 20-651,-4-17 1,-5 7 0,2 3 650,6-7 0,2 2 0,0 1 0,0 1 0,-1 3 0,-1 2 0,0-1 0,1-1 0,0 9 0,0-3 0,2-7 0,3-6 0,0-11 0,-5-14 0,-5-22 0,-7-10 0,-7-14 0,5 0 0,5-11 1951,8 14-1951,6-4 0,0 13 0,0-3 0</inkml:trace>
  <inkml:trace contextRef="#ctx0" brushRef="#br0" timeOffset="66251">9988 10295 8191,'0'3'0,"0"-1"5063,0 22-5063,0-6 2818,0 7-2818,0-8 0,0-7 0,0-5 0</inkml:trace>
  <inkml:trace contextRef="#ctx0" brushRef="#br0" timeOffset="66399">10046 10002 24575,'-5'-12'0,"4"3"0,-4 9 0</inkml:trace>
  <inkml:trace contextRef="#ctx0" brushRef="#br0" timeOffset="66884">10267 10175 24575,'6'-5'0,"-6"-1"0,-11 0 0,-5 1 0,-2 14 0,1 2 0,9 10 0,-4 4 0,10-8 0,9 11 0,5-20 0,8 5 0,-5-18 0,5-22 0,7-26 0,-7 1 0,-3-7-1636,-4-4 0,-3 1 1636,0 5 0,-3 7 0,-7 5 0,-10 100 0,3-16 0,0 4-491,0 11 0,1 0 491,-1-16 0,2-2 0,10 0 0,3-4 0,5 5 771,6-6 1,-8-26-1,-7-5 1</inkml:trace>
  <inkml:trace contextRef="#ctx0" brushRef="#br0" timeOffset="67383">10491 10222 24575,'23'-5'0,"4"-2"0,8-31 0,-7 6 0,-18-8 0,-15 20 0,-9 24 0,-3 8 0,1 16 0,2 12 0,4-7 0,25 0 0,-5-22 0,22-13 0,-6-11 0,1-3 0,4 3 0,-9 15 0,-5 10 0,0 5 0,1-6 0,19-5 0,-4-6 0,32-8 0,-26 5 0,3-5 0,-22 13 0,-9-4 0,-5 4 0,-1-5 0</inkml:trace>
  <inkml:trace contextRef="#ctx0" brushRef="#br0" timeOffset="67750">11110 10084 24575,'-21'17'0,"3"-4"0,8 15 0,-4 10 0,16-9 0,5 6 0,19-14 0,10-15 0,12-8 0,-3-30 0,-9 12 0,-14-15 0,-22 38 0,-1 4 0,2 14 0,5-10 0,6-2 0,-6-9 0,-1 0 0</inkml:trace>
  <inkml:trace contextRef="#ctx0" brushRef="#br0" timeOffset="68649">11505 9726 24575,'11'0'0,"4"0"0,9 0 0,6 0 0,7 1 0,5-2 0,9-4 0,3-1 0,2 1 0,-2 0 0,-8-1 0,-5-1 0,-2 1 0,-33 1 0,-1 4 0,-5-4 0</inkml:trace>
  <inkml:trace contextRef="#ctx0" brushRef="#br0" timeOffset="68850">11838 9792 8191,'-25'51'0,"17"-12"0,-1 3 2463,-9 14 1,0 1-2464,7-4 0,3-2 1417,1-13 1,-1-5-1418,-8 3 1736,4-21-1736,-4-9 1683,6-6 1,4 0-1,1 0 1</inkml:trace>
  <inkml:trace contextRef="#ctx0" brushRef="#br0" timeOffset="68984">11616 10249 24575,'25'4'0,"21"-2"0,-10-3 0,2-2 0,25-8 0,-7 1 0,-39 1 0</inkml:trace>
  <inkml:trace contextRef="#ctx0" brushRef="#br0" timeOffset="69533">12110 10056 24575,'0'21'0,"-5"4"0,-1-11 0,0 5 0,32-38 0,0 19 0,23-19 0,-13 24 0,-10 2 0,-5 4 0,-6-4 0,-4-11 0,4-5 0,-8-10 0,27-35 0,-16-7-441,-5 15 0,1-8 1,-1 2 440,-1 7 0,-1 2 0,-2 0 0,2-23 0,-5 13 0,-8 36 0,-11 52 0,-3 27 0,7-13 0,0 4 0,1-1-507,0-6 0,-1-2 1,3 0 506,4 16 0,4-7 0,-2-5 0,0-10 0,4-14 0,-2-14 0,2-5 0</inkml:trace>
  <inkml:trace contextRef="#ctx0" brushRef="#br0" timeOffset="69701">12405 9883 24575,'15'-6'0,"6"-3"0,-3 7 0,-3-2 0,-10 4 0</inkml:trace>
  <inkml:trace contextRef="#ctx0" brushRef="#br0" timeOffset="70217">12637 9872 24575,'8'-21'0,"-2"5"0,-15 0 0,-3 15 0,-6 7 0,-8 20 0,6 13 0,10-6 0,3 2 0,-3 27 0,10-9 0,4-21 0,15-26 0,8-7 0,31-21 0,-27 3 0,-2-1 0,26-11 0,-20 7 0,-26 34 0,-3 16 0,-4-3 0,4 2 0,-6-15 0,5-13 0,41-36 0,-11-1 0,-4 9 0,1 3 0,5 5 0,-16 10 0,-6 13 0,-10 0 0</inkml:trace>
  <inkml:trace contextRef="#ctx0" brushRef="#br0" timeOffset="71018">13120 9896 24575,'7'21'0,"4"0"0,-9-4 0,7-1 0,6-10 0,3-7 0,20-19 0,-14-8 0,-2-6 0,1 6 0,-1-1 0,4-14 0,-3 1 0,1 6 0,-13 8 0,-17 24 0,-11 14 0,-1 7 0,8 16 0,3-1 0,12-6 0,10-11 0,13-25 0,-4 2 0,-3-13 0,-16 24 0,-5 4 0,0 9 0,0 4 0,5-13 0,5 2 0,7-14 0,6-10 0,-2-10 0,2-18 0,-3-5 0,-2-5 0,0-7 0,-5-2 0,1-3 0,2 15 0,2 0 0,-9 6 0,-22-10 0,-12 103 0,9-9 0,-1 9 0,2 1 0,0 8 0,2 2 0,3-2 0,1 6 0,6-4 0,9-3 0,3-9 0,4-17 0,4-7 0,-8-24 0</inkml:trace>
  <inkml:trace contextRef="#ctx0" brushRef="#br0" timeOffset="75552">1213 7580 24575,'-48'39'0,"-3"-2"0,22-19 0,-1-1 0,-11 6 0,-1-2 0,-2-5 0,1 0 0,2 5 0,4-1 0,-14-3 0,27-3 0,27-9 0,12-5 0,24 0 0,17 0 0,-6 0 0,6 0 0,5 0 0,3 0 0,-20 0 0,1 0 0,-1 0 0,14 1 0,-6-2 0,1-4 0,-25-1 0,-42 0 0,0-5 0,-23 10 0,-2-15 0,-16 9 0,-3 0 0,26-3 0,-1-1 0,-10 2 0,-5 0 0,8-1 0,-5-15 0,14 10 0,2 0 0,2 0 0,1-6 0,24 23 0,6 16 0,3 18 0,1 29 0,3 1 0,-9-7 0,-1 4 0,4-7 0,1-1 0,-2 8 0,0-4 0,-1-19 0,1-6 0,6-1 0,-1-22 0,4-21 0,19-38 0,-13 5 0,1-5 0,1-1 0,0-4-623,-5 6 0,0-3 1,-2 6 622,-5 10 0,-1 2 0,6-8 0,-2 7 0,-11 18 0,4 18 0,-5-6 0,0 13 0</inkml:trace>
  <inkml:trace contextRef="#ctx0" brushRef="#br0" timeOffset="78086">2872 12945 24575,'-11'0'0,"-4"0"0,-19 0 0,-24 0 0,-4 0 0,10 0 0,-1 0 0,11 0 0,2 0 0,-4 3 0,2 1 0,-14-3 0,30 10 0,11-10 0,9 9 0,1 0 0,5 2 0,0 12 0,-6 2 0,4 19 0,-6-9 0,0 2 0,6 26 0,-8-2 0,-2 5-934,4-6 1,1 3 933,3-2 0,-1 6 0,0 1 0,-1-16 0,0 0 0,-1 1 0,2-1-1139,-1 13 0,1-1 0,0 0 1139,0-2 0,0 0 0,-1-3 0,-3-10 0,0-3 0,1 2 0,2 6 0,1 2 0,1 1-476,-1 0 1,0 1 0,-1 0 475,-2 3 0,0 0 0,1-1 0,2 0 0,1-1 0,-2 1 0,-2 5 0,-2 1 0,1-3 0,4-15 0,1-1 0,-2 3 0,-1 7 0,-1 5 0,0 2 0,0-4 0,0 5 0,0-3 0,0 2 0,-1-8 0,0 3 0,0-2 0,0-2 0,1 2 0,1-3 0,0-4 0,-5 6 0,2-7 0,8 14 0,-7-28 0,-1 0 0,5 3 0,0 0 0,-5 4 0,0 0 0,5-8 0,0-3 0,-4 23 0,1-16 0,6-9 1381,-7-6-1381,9-4 3407,0-4-3407,0 1 1922,0-2-1922,5-9 0,13 7 0,33-11 0,-1-2 0,9-3-1244,-3-1 1,4-1-1,-1-1 1244,-9-3 0,-1 0 0,3 0 0,14 3 0,3 1 0,-8 1-30,-8-3 0,-5 2 30,3 4 0,-4 2 0,8-1 0,-39 0 0,-7 0 0</inkml:trace>
  <inkml:trace contextRef="#ctx0" brushRef="#br0" timeOffset="98683">3623 13080 24575,'4'-6'0,"-2"-4"0,-10 37 0,-3 9 0,-3-2 0,-2 4 0,2 6 0,1 0 0,4-11 0,-1-1 0,-5 12 0,0-2 0,3 10 0,-5-3 0,4-17 0,21-68 0,5-20 0,4-2 0,2-4 0,-5 13 0,3-1 0,-1 6 0,2-1 0,-1 3 0,-2 4 0,2 3 0,6-9 0,1 6 0,0 7 0,-6 9 0,-8 21 0,6 33 0,-11 5 0,-1 8 0,1 1 0,1 4 0,-2-1-230,-3-4 0,-1 1 0,-1-1 230,-2 6 0,-1 0 0,1-3 0,2 6 0,-1-5 0,-3-12 0,0-3 0,0 18 0,4-37 0,-17-27 0,15 14 0,-10-15 0</inkml:trace>
  <inkml:trace contextRef="#ctx0" brushRef="#br0" timeOffset="98900">3513 13449 24575,'35'-6'0,"21"-14"0,6 2 0,-16-1 0,-11 5 0</inkml:trace>
  <inkml:trace contextRef="#ctx0" brushRef="#br0" timeOffset="99532">4021 13187 24575,'0'11'0,"0"4"0,0 18 0,-9 17 0,7 2 0,-15 3 0,15-17 0,-15 9 0,9-14 0,-3 0 0,5-18 0,6-51 0,9 7 0,3-5 0,2-19 0,2 0 0,0 11 0,1 4 0,14-19 0,-15 81 0,-9 5 0,3 2 0,-1 3 0,-7 22 0,16 1 0,9-6 0,-3-20 0,13-11 0,-19-30 0,-1-1 0,-3-10 0,3-32 0,-12 19 0,-1-1 0,2-6 0,-2 1 0,-13-22 0,6 29 0,-10 26 0,11-3 0,-7 9 0,7 1 0,-2 1 0,4 4 0</inkml:trace>
  <inkml:trace contextRef="#ctx0" brushRef="#br0" timeOffset="99966">4425 13229 24575,'-5'20'0,"4"7"0,-10 18 0,18-15 0,0 8 0,19-31 0,-3-4 0,3-11 0,-9-9 0,0-9 0,-18-22 0,-6 7 0,-15-6 0,3 31 0,2 7 0,2 9 0,8 5 0,-2-4 0,9 4 0</inkml:trace>
  <inkml:trace contextRef="#ctx0" brushRef="#br0" timeOffset="100650">4630 13170 24575,'5'15'0,"-4"15"0,4 2 0,-5 29 0,0-18 0,0 21 0,0-31 0,0 0 0,0-48 0,0-21 0,4-1 0,2-2 0,-4-23 0,14 7 0,-14 26 0,8 13 0,0 23 0,-3 1 0,2 25 0,-5-15 0,2 6 0,0-12 0,4-2 0,-4-5 0,5-5 0,-5-5 0,-7 4 0,-9-4 0,-2 5 0,2 0 0,5 0 0</inkml:trace>
  <inkml:trace contextRef="#ctx0" brushRef="#br0" timeOffset="101149">4612 13170 11320,'5'4'0,"9"15"4939,-6 13-4939,19 14 2307,-23 1-2307,19 13 0,-15-13 0,7-5 1312,-7-22-1312,1-14 4697,-3-6-4697,13-19 0,3-16 0,10-14 0,1-8 0,0 1 0,-6-2 0,-3 13 0,-14 6 0,-4 23 0,-6 7 0</inkml:trace>
  <inkml:trace contextRef="#ctx0" brushRef="#br0" timeOffset="101782">5110 13110 24575,'0'47'0,"-5"-14"0,0 3 0,-1-1 0,1 0 0,-8 27 0,5-9 0,8-37 0,-5-1 0,4-13 0,-4-9 0,10-9 0,-4-1 0,4 2 0,0 9 0,-4-3 0,8 2 0,-7-3 0,8-10 0,3-3 0,2-3 0,20-27 0,5 1 0,-5 3 0,3 10 0,-26 33 0,-2 10 0,1 32 0,-4 3 0,-1 5 0,-3 6 0,2 0 0,8 6 0,-2-4 0,-8 10 0,15-26 0,-27-31 0,12 0 0,-13-5 0</inkml:trace>
  <inkml:trace contextRef="#ctx0" brushRef="#br0" timeOffset="101966">5085 13432 24575,'32'-8'0,"14"6"0,-9-8 0,2 1 0,15 7 0,-1-14 0,-42 14 0,-2-4 0</inkml:trace>
  <inkml:trace contextRef="#ctx0" brushRef="#br0" timeOffset="103532">3658 14788 8191,'-16'-7'0,"1"1"5063,-10 6-5063,6 0 2818,-12 0-2818,8 9 1719,6-2-1719,-1 12 6784,3 5-6784,-3 14 0,-3 10 0,8 17 0,3-13 0,27 0 0,-8-31 0,31 5 0,-11-22 0,15 8 0,-11-16 0,-13 2 0,-10-3 0</inkml:trace>
  <inkml:trace contextRef="#ctx0" brushRef="#br0" timeOffset="104450">3887 14598 8638,'-12'5'0,"-3"23"5103,4 25-5103,7-11 0,-1 2 0,-6 0 0,1-1 1151,8-1 0,1-1-1151,-10 15 1697,5-13-1697,5-18 6237,-5-5-6237,18-44 0,1 16 0,12-27 558,-9 29-558,0 1 40,-4 14-40,4 3 0,2 4 0,5 4 0,-6-13 0,0 2 0,-2-9 0,14-19 0,4-8 0,0-23 0,-13 17 0,-14 22 0,-6 29 0,0 22 0,0-13 0,5-3 0,1-18 0,0-1 0,-2-5 0</inkml:trace>
  <inkml:trace contextRef="#ctx0" brushRef="#br0" timeOffset="104600">4145 14704 8191,'0'-11'0,"0"2"0</inkml:trace>
  <inkml:trace contextRef="#ctx0" brushRef="#br0" timeOffset="105318">4457 14889 24575,'39'0'0,"11"-9"0,-15 9 0,0-2 0,25-12 0,-21 12 0,-21-4 0</inkml:trace>
  <inkml:trace contextRef="#ctx0" brushRef="#br0" timeOffset="105733">5224 14718 8191,'0'-31'0,"-10"7"5063,-18 14-5063,-5 5 2818,-20 5-2818,26 5 1719,4 18-1719,18-4 6784,5 14-6784,20-7 0,4 9 0,7-10 0,2 0 0,14 22 0,-3-3 0,-44-15 0,-34-5 0,-17-5 0,1-5 0,11-14 0,23-6 0,7-7 0,9 7 0,0 2 0</inkml:trace>
  <inkml:trace contextRef="#ctx0" brushRef="#br0" timeOffset="106283">5550 14844 24575,'0'-23'0,"0"3"0,-5 4 0,-5 5 0,-7 0 0,0 11 0,2 6 0,3 9 0,-1 10 0,6-6 0,0 5 0,26-18 0,-6-1 0,34-5 0,-27 0 0,7 19 0,-4 9 0,-12 16-416,0-1 0,0 2 416,-1 20 0,-7-1 0,1-27 0,2-1 0,-2 13 0,2-25 0,9-50 0,2-29 0,-6 15 0,-1 15 0</inkml:trace>
  <inkml:trace contextRef="#ctx0" brushRef="#br0" timeOffset="106885">5744 14802 24575,'0'27'0,"0"4"0,5-14 0,1-2 0,18-16 0,-3-10 0,9 3 0,-8-1 0,12 14 0,-6-4 0,16 10 0,-17-10 0,3 5 0,-6-18 0,6-9 0,-7-10 0,-4-8 0,-34 8 0,4 9 0,-21 9 0,20 13 0,2 21 0,5-1 0,5 10 0,0-10 0,9-14 0,2 3 0,10-8 0,-5 4 0,-6-5 0,-5 0 0</inkml:trace>
  <inkml:trace contextRef="#ctx0" brushRef="#br0" timeOffset="107201">6158 14746 24575,'15'0'0,"-8"4"0,11 4 0,-6 9 0,-1 1 0,3-5 0,-8-8 0,19-28 0,-1-3 0,8-5 0,-5 14 0,-16 11 0,-2 6 0</inkml:trace>
  <inkml:trace contextRef="#ctx0" brushRef="#br0" timeOffset="107551">6534 14732 24575,'6'-22'0,"-11"6"0,-13 21 0,0 2 0,-5 12 0,17-3 0,0 10 0,11-4 0,22 0 0,18-2 0,7-12 0,-5 0 0,-15-20 0,-9-1 0,-7-11 0,-5 13 0,-11 1 0</inkml:trace>
  <inkml:trace contextRef="#ctx0" brushRef="#br0" timeOffset="108599">7237 14246 24575,'0'11'0,"0"4"0,0 34 0,0-12 0,0 3 0,0 17 0,0 0 0,0-12 0,0-1 0,0 2 0,0-4 0,0-5 0,6 2 0,-4-23 0,4-7 0</inkml:trace>
  <inkml:trace contextRef="#ctx0" brushRef="#br0" timeOffset="108816">7094 14548 24575,'5'-6'0,"6"1"0,14-1 0,-2 5 0,7-6 0,-9 7 0,-5 0 0,-6 0 0,-5 0 0</inkml:trace>
  <inkml:trace contextRef="#ctx0" brushRef="#br0" timeOffset="109367">7354 14613 24575,'17'-6'0,"11"-11"0,-14 4 0,5-11 0,-19 13 0,-11 2 0,-5 15 0,-2 13 0,-1 18 0,11-3 0,8-5 0,8-15 0,11-13 0,34-11 0,-15-2 0,4-4 0,0-2 0,-8-1 0,12-6 0,-21 18 0,-8 5 0,4 22 0,-2 11 0,-9 2 0,9 0 0,-18-17 0,5-1 0,-15-9 0,2-1 0,-13-5 0,4 0 0,-4 0 0,2-9 0,-4-8 0,5-21 0,4 17 0,4-5 0</inkml:trace>
  <inkml:trace contextRef="#ctx0" brushRef="#br0" timeOffset="109616">7813 14275 24575,'5'20'0,"5"22"0,-6-7 0,-1 2 0,2-1 0,-2-1 0,-2 7 0,-2-3 0,1 9 0,0 8 0,6-15 0,-4-5 0,4-17 0,-6-14 0</inkml:trace>
  <inkml:trace contextRef="#ctx0" brushRef="#br0" timeOffset="109782">7808 14539 24575,'37'-8'0,"1"0"0,8-1 0,1 0 0,4-3 0,-3 1 0,-9 4 0,-6 1 0,-8-4 0</inkml:trace>
  <inkml:trace contextRef="#ctx0" brushRef="#br0" timeOffset="112900">11113 2079 24575,'0'11'0,"0"12"0,5-10 0,-4 10 0,4-7 0,3 32 0,-1-4 0,0 5 0,-3-6 0,-1 3 0,1-1 0,4 0 0,1 0 0,1-1 0,0 11 0,3-7 0,21 4 0,16-25 0,-14-33 0,7-12 0,5-2 0,5 1 0,5-3 0,3-1 0,-1-2-1357,-11 2 0,0-2 0,0-1 1,2-1-1,1 0 1357,-1 1 0,3 0 0,0-1 0,1-1 0,-2 1 0,-2 0-703,0-1 1,-3 0 0,0 0 0,1-2 0,4 0 702,-1 1 0,3-3 0,2 0 0,2 0 0,0-1 0,-1 2 0,-1 1 0,3-1 0,-1 2 0,0 0 0,-1 1 0,1-1 0,1 0-176,-6 3 1,1-2 0,1 0 0,0 0 0,-2 1 0,-2 3 0,-3 2 175,13-3 0,-2 4 0,-6 2 0,-5 2 0,3-1 0,-10 6 0,-2 6 0,-29 15 0,-10-2 0,3 3 0,-9-5 0</inkml:trace>
  <inkml:trace contextRef="#ctx0" brushRef="#br0" timeOffset="115683">11795 6310 8191,'-21'-5'0,"4"-1"4909,69-22-4909,-11 4 0,7-3 0,-7 6 0,5-2 0,3 0 0,0 0-130,3 0 1,1 0-1,0 0 1,-1 0 129,-4 1 0,0 0 0,0 0 0,-2 3 0,6-1 0,-1 2 0,-4 3 1045,-5 4 1,-3 1-1046,3-2 0,-3 3 5239,6 7-5239,8-8 135,-41 15-135,2 5 4528,-7 23-4528,1 4 0,1 7 0,-2-1 0,-1 4 0,1 3-1161,0 0 1,0 3 0,-1 2 0,0-2 1160,-1 12 0,0-1 0,1 0 0,3 1 0,3 1 0,-2-3-444,-4-17 0,-2-3 1,4 3 443,4 0 0,3 2 0,2 1 0,-1 0 0,-1 2 0,0 1 0,0 1 0,0-1-785,2 2 0,0 1 1,0-1-1,0-1 785,-1-1 0,0 0 0,-1-2 0,0-1 0,0 2 0,-1-2 0,1 4-380,2 4 1,1 3-1,0 3 1,0 1 379,-3-10 0,-2 2 0,1 0 0,1 1 0,1 2 0,1-1 0,1 2 0,2 1 0,-1 0 0,0-2 0,-2-1-51,-1-1 0,-2-2 0,0-1 1,0-1-1,1 0 51,5 8 0,1-1 0,-1-2 0,-3-3 0,-4-5 0,-1-4 0,0 3 32,4 11 1,0 3-1,-1 0-32,-4-13 0,-2 1 0,0 0 0,1 1 0,1 7 0,2 1 0,-1 0 0,0 0-276,-1 0 1,0 1-1,0-2 1,-2-2 275,-1 5 0,-1-3 0,1-1 0,2-3 0,2-2 0,-4-3 662,-6-2 0,-1-3-662,10 9 0,0-1 1622,-9-9 1,-1-1-1623,4-3 0,0-2 1063,-5 18-1063,0-30 6256,0-11-6256,-10-3 0,-13 24 0,-11 0 0,3-4 0,-3 1 0,7-10 0,0-2-432,-12 5 1,-1-2 431,-18 5-151,12-9 1,-5-1 150,-3-5 0,-5-2 0,9 2 0,-4 0 0,1-1-754,2-3 0,-1-2 1,3 0 753,-9 3 0,4-1 0,3-3 0,6-4 0,-7-11 0,19-11 0,2-1 0,-1 2 0,8-19 0</inkml:trace>
  <inkml:trace contextRef="#ctx0" brushRef="#br0" timeOffset="116582">13971 7011 24575,'-16'60'0,"13"-10"0,2 3 0,-9-7 0,3 1 0,11 11 0,7-3 0,15 2 0,-1-26 0,32-32 0,-21-18 0,6-10 0,3-3-1896,-5 4 1,4-2 0,2-3 0,2-2 0,2-1 1895,-2 1 0,2-3 0,2-2 0,1 0 0,0-2 0,0 2 0,-2 0-442,-4 2 1,0 1 0,-1 0 0,1 0 0,-1 0 0,0 0 0,1 0 441,2-1 0,2-2 0,-1 1 0,0 0 0,0 1 0,-3 1 0,-2 3 152,1-1 1,-2 2 0,-2 1-1,0 2 1,1-1-153,13-6 0,1 0 0,-2 2 0,-4 3-32,-6 4 0,-3 4 1,-2 0 31,18-7 0,-10 7 0,-24 14 0,-15 5 0</inkml:trace>
  <inkml:trace contextRef="#ctx0" brushRef="#br0" timeOffset="119867">8109 14002 24575,'8'-7'0,"32"-9"0,3 0 0,4 0 0,-3 6 0,3 0 0,12-10 0,-3 3 0,1 8 0,-7-7 0,-30 11 0,-9 15 0,0 14 0,-3 7 0,0 10 0,-1 4 0,-1 7 0,0 0-1779,-1-3 1,-1 1 0,0 2 1778,0-3 0,0 2 0,-1 1 0,-1-2 0,-1 2 0,-2-2 0,1 3-535,0 3 1,-1 3 0,1 2 0,1-1 534,1-4 0,2-1 0,0 1 0,-1-1 0,-2 4 0,-1 1 0,0-2 0,2-4 0,2-1 0,1-5 0,-2-4 0,0 0 0,-6-8 0,-11-8 0,-11 4 0,-36-23 0,3-11 1919,21-3 0,1-4-1919,-20-18 1384,26 10 0,0 1-1384,-16-11 0,7-6 0,24 3 0,8 8 0,27-13 0,-15 22 0,15-1 0</inkml:trace>
  <inkml:trace contextRef="#ctx0" brushRef="#br0" timeOffset="120398">9031 14819 24575,'0'10'0,"6"15"0,4 10 0,-1 7 0,8 3 0,-15-19 0,12-5 0,4-15 0,11-16 0,19-20 0,13-13 0,-23 17 0,3-4 0,2-3 0,3 0 0,2-2-557,-5 3 1,2-1 0,2-2 0,1 0 0,2 0 0,1-1 0,0 0 556,-3 4 0,2 0 0,2-2 0,1 1 0,0 0 0,-1 0 0,0 1 0,-3 1 0,-1 1-795,6-4 1,-2 0 0,-2 2 0,-1 0 0,0 2 0,0 1 794,8-4 0,2 1 0,-2 1 0,-5 5 0,-11 5 0,-6 3 0,-8 6 0,2 5 0,-27 12 0,-5 3 0,-10 4 0</inkml:trace>
  <inkml:trace contextRef="#ctx0" brushRef="#br0" timeOffset="121618">5405 12851 24575,'34'7'0,"1"-1"0,11 4 0,-29-10 0</inkml:trace>
  <inkml:trace contextRef="#ctx0" brushRef="#br0" timeOffset="123122">6672 12895 24575,'-21'21'0,"-22"14"0,17-13 0,-4 1 0,-18 7 0,-2 1 0,-2 0 0,2-1 0,11-8 0,1-3 0,4-2 0,6-1 0,9-3 0,-5 1 0,35-9 0,46-31 0,-17 15 0,7 1 0,2-1-582,7-4 1,2-3 0,2 2 581,-10 5 0,2 0 0,-1 1 0,-3 2 0,18-3 0,-8 2 0,-11 3 0,-11 1 0,-23 0 0,-26-5 0,-46-7 0,14 6 0,-5 0 0,8 2 0,-3-1 0,0 0 0,1 0 0,0 0 0,1 0 0,-16-5 0,6 1 0,17 6 0,4-1 0,-14-4 1744,25 7-1744,4-5 0,1 0 0,10 10 0,2 7 0,10 10 0,-5 12 0,13 2 0,3 3 0,-5 2 0,1 1 0,6 7 0,1-1-379,-4-4 1,-1-3 378,7 21 0,3 5 0,-7-19 0,-4-5 0,-9-22 0,0-33 0,3-13 0,2-6 0,0-6 0,2-4 72,-1 5 0,2-2 1,2-4-73,4-2 0,2-4 0,2 0 0,-2 3-389,0-1 1,-1 3-1,1-1 389,5-10 0,2-2 0,-4 9 0,-8 14 0,-5 13 0,-6 19 0,-26 35 0,15-12 0,-15 14 0</inkml:trace>
  <inkml:trace contextRef="#ctx0" brushRef="#br0" timeOffset="130451">9172 12424 24575,'-32'17'0,"-1"1"0,-10 2 0,-3-1 0,-8 4 0,-1 0-471,4-4 0,-3-1 471,7-3 0,-4 1 0,2-1-305,4-1 0,1-1 0,-2 0 305,-11 4 0,-2 1 0,0-1-630,2-1 0,1-1 0,3-1 630,-2-1 0,3 1 0,5 3 0,5-3 0,3-10 0,-15 25 0,16-19 0,1 11 399,17-13-399,14-8 209,7-16 0,1 8 1,4-6-1</inkml:trace>
  <inkml:trace contextRef="#ctx0" brushRef="#br0" timeOffset="130816">7838 12710 8191,'-16'13'0,"-9"16"2531,3 1 1,-1 3-2532,3-4 0,1-1 0,-8 18 2818,10-26-2818,16-6 1719,-4-7-1719,5 8 6784,10-4-6784,18-5 0,22 7 0,2-11 0,-9 6 0,-20-8 0,-17 5 0,-1-4 0,-5 4 0</inkml:trace>
  <inkml:trace contextRef="#ctx0" brushRef="#br1" timeOffset="146331">11545 13026 24575,'-17'0'0,"-24"0"0,4 0 0,-7 0 0,1 0 0,-3 0 0,-2 0-1046,-13 0 0,-2 0 1,-3 0 1045,11 0 0,-2 0 0,-1 0 0,0 2-381,-5 0 0,0 0 0,0 2 0,0 0 381,-1 0 0,0 1 0,1 1 0,-1 0 0,3 0 0,-1 2 0,1-1 0,2 1 24,4 0 0,0 0 1,2 0-1,1 0-24,-11 1 0,2 0 0,2-1-87,7 0 0,2-1 0,1-1 87,-15 2 0,3-2 678,5-2 1,3-1-679,7-2 0,2 0 994,5-1 1,1 0-995,-28 0 1142,5 0-1142,4-2 337,3-3-337,0-2 0,1-2 0,2-1 0,1 3 0,5 1 0,3 2 0,7 2 0,8 1 0,7 1 0,9-1 0,5-2 0,4-2 0,2-4 0,7-5 0,7-5 0,10-6 0,6-5 0,3-2 0,0-1 0,-4 1 0,-5 4 0,-8 5 0,-1-1 0,-2 0 0,3 1 0,-2 2 0,-4 7 0,-2 5 0,-1 3 0,-1 2 0,-1 3 0,-2 1 0,-2 4 0,-8 10 0,-11 13 0,-14 11 0,-9 8 0,-1 2 0,3-6 0,8-7 0,4-7 0,6-7 0,4-3 0,4-1 0,2-3 0,1 2 0,1-1 0,2-1 0,2 0 0,0-1 0,2-2 0,2-1 0,0-3 0,1-2 0,0-2 0,1-1 0,1-1 0,2 0 0,3-1 0,3 0 0,2 0 0,5 0 0,2 0 0,4 0 0,2 5 0,-1 5 0,-3 5 0,-4 2 0,-5-2 0,-3-4 0,-4-2 0,-2-2 0,1-2 0,0 1 0,2 2 0,0 2 0,0 3 0,-1-1 0,-1 1 0,-1-1 0,-2-3 0,1-2 0,1-3 0,0-3 0,0-1 0,-1 0 0</inkml:trace>
  <inkml:trace contextRef="#ctx0" brushRef="#br1" timeOffset="169750">3297 12816 24575,'0'49'0,"0"-15"0,-2 2 0,0 9 0,-2 4 0,1 4 0,-1 1 0,-1-3 0,1-1 0,0-7 0,1-2 0,0 25 0,0-16 0,-1-1 0,-2 10 0,1-21 0,-1 2 0,0 5 0,0 1 0,1 1 0,-1 0 0,1-4 0,1-2 0,0 26 0,2-13 0,2-22 0,0-8 0,0-14 0,0-3 0,6-2 0,20 2 0,28 4 0,-12-3 0,5-1 0,12 0 0,4-1-222,-16-2 0,1-1 1,1-1 221,2 0 0,0-1 0,0 0 0,-1-1 0,0 0 0,-1 0 0,-3 0 0,-1 0 0,-1 0 0,14-1 0,-2-1 0,-7-2 0,-1 0 0,0-4 0,-2-2 0,-2-2 0,-2-1 0,-7 2 0,-2-1 0,13-5 665,-28 12-665,-17 6 0,-2 1 0,-1-1 0,5-1 0,17-1 0,37-5 0,-7-1 0,7-2 0,-9 1 0,4-1 0,0 0-210,3-1 0,0-1 1,0 1 209,-2 1 0,-1 0 0,-2 1 0,16-1 0,-4 0 0,-13 3 0,-3 1 0,-8 1 0,-3 0 0,17-2 0,-14 0 0,-7-1 0,-7-2 629,-6 2-629,-4 1 0,-1 2 0,-1 0 0,1-1 0,-2 0 0,-1 1 0,-1-1 0,-4 0 0,-2-2 0,-1-1 0,-2-1 0,0-1 0,-4-6 0,-5-14 0,-8-25 0,4 8 0,1-7 0,4 6 0,-1-4 0,2-1-438,2 5 0,0-1 0,1-2 0,0-1 438,1-6 0,0-1 0,1-1 0,0 0 0,1-2 0,0-1 0,0 1 0,1 0 0,1 4 0,0 0 0,1 2 0,0 0 0,1-12 0,1 2 0,2 3 0,0 11 0,1 3 0,0 4 0,5-6 0,1 6 0,8-16 0,-8 34 0,-6 18 0,-4 12 1752,-3 6-1752,0 2 0,-1 1 0,-3 1 0,-6 1 0,-6 4 0,-8 2 0,-4 4 0,-4 1 0,-11 0 0,12-12 0,-2 0 0,-10 0 0,-3 0 0,-10 2 0,-3 0 0,-5 0 0,-1 1-158,19-5 0,0 0 0,0 0 158,2 1 0,-1-1 0,1 0 0,-17 6 0,2 0 0,6 0 0,3-1 0,10-1 0,2 0 0,-21 15 0,19-3 0,13-2 0,3 0 474,6-5-474,4-5 0,5-5 0,9-6 0,0 0 0,0 0 0,0-1 0,-1-2 0,-9 1 0,-17-2 0,-27 0 0,16 0 0,-3 0 0,-6 0 0,-2 0 0,-1 0 0,1 0 0,2 0 0,2 0 0,4 0 0,1 0 0,6 0 0,1 0 0,-21 0 0,11 0 0,8 1 0,4 2 0,4 4 0,2 3 0,-1 2 0,2 0 0,1 0 0,1-2 0,1-2 0,-4 2 0,-5 0 0,-4 0 0,-5 0 0,3-3 0,1 0 0,1 0 0,4 0 0,0-2 0,6 0 0,4 0 0,11-2 0,7 0 0,4-2 0,2-1 0</inkml:trace>
  <inkml:trace contextRef="#ctx0" brushRef="#br1" timeOffset="179467">7650 16737 24575,'0'-11'0,"5"0"0,5 5 0,27-20 0,8 7 0,8-2 0,-16 4 0,2-2 0,7-1-1205,6-1 1,7-1 0,5-1 0,3 0 0,0 1 1204,-14 4 0,1 1 0,1 0 0,1-1 0,2 1 0,1-1 0,4 0-391,-7 2 0,2-1 0,3 0 0,1 0 0,1 0 0,1 0 0,0 0 0,1-1 0,-1 1 0,0 0 391,-3 1 0,0 0 0,0-1 0,1 1 0,-1 0 0,1 0 0,1 0 0,0-1 0,1 1 0,1-1 0,0 0 0,-6 2 0,2 0 0,1-1 0,0 0 0,2 1 0,-1-1 0,1 0 0,0 0 0,0 0 0,-1 0 0,-1 1 0,0 0 0,-2 0 0,-2 1-318,5-2 0,-1 1 1,-1 1-1,-1-1 0,-1 1 1,0 0-1,0 0 0,-1 0 1,0 0-1,1 0 0,-1-1 318,7-1 0,1-1 0,1 0 0,1 0 0,-2 0 0,-1 1 0,-1-1 0,-3 2 0,-4 0 0,-3 1-271,15-3 0,-5 0 0,-4 2 1,-4 1-1,-4 1 271,8-1 0,-5 2 0,-11 0 1700,8-12-1700,-38 22 3666,-13-7-3666,-10 3 0,5 0 0,-10 1 0</inkml:trace>
  <inkml:trace contextRef="#ctx0" brushRef="#br1" timeOffset="183332">9527 16579 8191,'0'28'0,"0"8"0,0 6 2163,-5 15 1,-1 4-2164,0-9 0,0 1 0,-1-1 1451,-5 8 1,0-5-1452,0-11 0,1-4 0,1 5 1808,5-38-1808,5-16 0,-1-22 0,2-13 0,9-17 0,4-8 0,-4 20 0,-1-3 0,2-2 0,0 4 910,2-5 1,2 3 0,0 1-911,2-1 0,1 1 0,-1 6 339,1 8 1,0 5-340,12-10 0,-2 10 0,-12 27 0,-10 24 0,4 10 0,-1 8 0,-7 9 0,0 5 0,6-8 0,2 2 0,-2-2 1440,-6 11 0,-1-3-1440,4-4 0,1-5 0,-6 6 0,0-10 0,0-14 0,0-9 0,-5-4 0,-1-5 0,0-1 0,1-5 0</inkml:trace>
  <inkml:trace contextRef="#ctx0" brushRef="#br1" timeOffset="183532">9483 16864 24575,'21'-27'0,"21"5"0,2-10 0,4 20 0,-21-8 0,-12 19 0,-9-4 0,-1 5 0</inkml:trace>
  <inkml:trace contextRef="#ctx0" brushRef="#br1" timeOffset="184120">9937 16378 24575,'0'6'0,"0"16"0,0 20 0,0 3 0,0 5 0,0-5 0,0 1 0,0 15 0,0 0 0,0-16 0,0-4 0,-5 10 0,4-26 0,-4-10 0,19-8 0,23-7 0,28-17 0,-7-1 0,-4-5 0,-38 16 0,-6 0 0</inkml:trace>
  <inkml:trace contextRef="#ctx0" brushRef="#br1" timeOffset="184897">10626 16243 24575,'-21'-6'0,"0"1"0,0 5 0,-8 17 0,1 13 0,-2 11 0,16-3 0,1 4 0,-1 0 0,1 3 0,5 11 0,2 2 0,-4-1 0,4-3 0,7-18 0,4-2 0,8 28 0,15-36 0,14 4 0,17-16 0,-12-18 0,0-6 0,-26-13 0,-2-12 0,-11-30 0,-5 17 0,-10-9 0,0 81 0,2 21 0,5 14 0,5-9 0,-4-30 0,9-14 0,-9 3 0,4-8 0,-5 4 0</inkml:trace>
  <inkml:trace contextRef="#ctx0" brushRef="#br1" timeOffset="185068">10549 16746 24575,'17'-14'0,"6"0"0,17-2 0,1 2 0,-19 7 0,-4 1 0</inkml:trace>
  <inkml:trace contextRef="#ctx0" brushRef="#br1" timeOffset="185415">10946 16413 24575,'-9'-18'0,"-15"8"0,-2 13 0,-4 8 0,9 42 0,-3-8 0,12 20 0,-3-10 0,28-10 0,-5-8 0,11-10 0,-4-21 0,10 5 0,-2-9 0,4-5 0,-16 0 0,-5-6 0</inkml:trace>
  <inkml:trace contextRef="#ctx0" brushRef="#br1" timeOffset="185599">10858 16599 24575,'31'-5'0,"1"-1"0,-2-13 0,-13 11 0,-4-5 0</inkml:trace>
  <inkml:trace contextRef="#ctx0" brushRef="#br1" timeOffset="186216">11104 16353 24575,'0'51'0,"0"-4"0,0 4 0,0 4 0,0-13 0,0-1 0,0 3 0,0-3 0,0 12 0,0-51 0,0-21 0,3-21 0,5-9 0,9-13 0,3-2 0,-8 19 0,-1 0 0,3 0 0,7-1 0,3 2 0,-2 5 0,12-16 0,1 11 0,-15 38 0,-9 1 0,0 22 0,-6-3 0,-5 22 0,0 3 0,-14-4 0,5 3 0,-6-16 0,10-5 0,10 3 0,18 0 0,-4 8 0,5-1 0,-21 0 0,-9-15 0,-12 6 0,1-11 0,-2 8 0,-1-9 0,8-1 0,2-5 0,5 0 0</inkml:trace>
  <inkml:trace contextRef="#ctx0" brushRef="#br1" timeOffset="186832">11611 16165 24575,'0'60'0,"0"3"0,0-27 0,0 1 0,0 25 0,0-20 0,0-2 0,0-4 0,0-4 0,0-36 0,0-12 0,10-40 0,1 11 0,3-4 0,-2 4 0,2-1-1231,6-8 1,1 2 1230,-6 17 0,0 4 0,16-22 0,-5 24 0,-8 15 0,-8 28 0,-5 15 0,-13 33 1230,1-30 1,-1 1-1231,-13 27 0,-3-17 0,7-15 0,7-4 0,5 2 0,20-5 0,-6-9 0,17 2 0,-14-13 0,3 4 0,-4-10 0,-5 4 0,-1-4 0</inkml:trace>
  <inkml:trace contextRef="#ctx0" brushRef="#br1" timeOffset="187348">12056 16046 24575,'0'42'0,"0"0"0,-3 2 0,-1 3 0,0-3 0,3 6 0,-1-2 0,-3 13 0,-1-9 0,6-24 0,0-33 0,9-31 0,5-15 0,0 7 0,3-3 0,1-3-1468,0 1 1,1-4 0,1 0 0,-1 3 1467,5-5 0,-1 3 0,-1 2 0,6-16 0,-4 16 0,-8 33 0,-2 31 0,-11 32 0,-4 11 0,6-14 0,-2 2-122,-5 1 1,-3 3 0,1-2 121,2 14 0,1-5 0,-2-14 0,0-3 0,3 0 0,2-5 0,4-1 0,-6-22 0,0-7 0</inkml:trace>
  <inkml:trace contextRef="#ctx0" brushRef="#br1" timeOffset="187516">12142 16387 24575,'40'-11'0,"-1"0"0,-3-1 0,-1-1 0,13-4 0,-3 0 0,1-1 0,-26 3 0</inkml:trace>
  <inkml:trace contextRef="#ctx0" brushRef="#br0" timeOffset="209585">4668 9808 8191,'0'4'0,"0"-2"5063,-6 27-5063,-4 22 1409,1-13 0,-1 3-1409,0 3 0,1 0 0,2-5 0,2-3 0,-4 11 1719,4-23-1719,4-8 6784,-4-6-6784,5-22 0,9-22 0,3-2 0,3-5 0,-3 2 0,1-1-1136,7-10 1,0 1 1135,-9 15 0,1 1-85,6-7 0,-1 4 85,3-1 0,12 0 0,-21 31 0,6 9 0,-11 8 2249,0 50-2249,-5-19 0,-2 3 0,1 9 0,0 0 96,0-9 0,0-5-96,0 14 0,0-38 0,-5-5 0,4-6 0,-4-5 0</inkml:trace>
  <inkml:trace contextRef="#ctx0" brushRef="#br0" timeOffset="209765">4643 10000 24575,'48'-6'0,"1"-4"0,-3-11 0,-8 10 0,-23-2 0,-6 13 0</inkml:trace>
  <inkml:trace contextRef="#ctx0" brushRef="#br0" timeOffset="210381">5199 9711 24575,'-4'10'0,"2"6"0,-2 0 0,-5 45 0,3-23 0,-1 3 0,-2 4 0,-2 0 0,1-6 0,1-5 0,-1-1 0,4-18 0,6-13 0,0-25 0,0-21 0,14-15 0,7-6 0,3 9 0,5 2 0,6-4 0,2 4 0,-8 18 0,1 9 0,16 17 0,-32 13 0,9 4 0,-32 45 0,-13 8 0,11-26 0,-1-1 0,-19 25 0,24-37 0,2-1 0,10-3 0,1 4 0,4 0 0,-8 0 0,-13-4 0,-31-7 0,-15-5 0,22-4 0,2-2 0,-13-4 0,14 4 0,26-4 0,1 5 0</inkml:trace>
  <inkml:trace contextRef="#ctx0" brushRef="#br0" timeOffset="211331">5991 9709 24575,'6'-15'0,"5"-1"0,-9 0 0,4 15 0,-6 32 0,-4 0 0,-2 5 0,0 8 0,1 1 0,-1-7 0,0-2 0,-3 14 0,9-30 0,-5-14 0,4-2 0,-4-4 0</inkml:trace>
  <inkml:trace contextRef="#ctx0" brushRef="#br0" timeOffset="211515">5873 9858 24575,'42'-13'0,"-10"7"0,-11 0 0,-11 6 0</inkml:trace>
  <inkml:trace contextRef="#ctx0" brushRef="#br0" timeOffset="212013">6151 9854 24575,'27'-11'0,"-16"-4"0,1 3 0,-19 2 0,-9 10 0,-3 19 0,11-1 0,-5 7 0,22-14 0,8-6 0,13-12 0,7-6 0,-9-1 0,0 0 0,-15 23 0,-2 4 0,-5 8 0,-6 0 0,-14-14 0,1 7 0,-8-13 0,1 4 0,8-5 0,1-9 0,7 2 0,4-3 0,0 5 0</inkml:trace>
  <inkml:trace contextRef="#ctx0" brushRef="#br0" timeOffset="212264">6519 9624 24575,'0'32'0,"0"22"0,0-2 0,0 4 0,0-14 0,0-22 0,5-14 0,-4-1 0,4-5 0</inkml:trace>
  <inkml:trace contextRef="#ctx0" brushRef="#br0" timeOffset="212781">6505 9827 24575,'40'-6'0,"1"-4"0,6 0 0,0 8 0,0 0 0,0-6 0,-4 1 0,9 14 0,-40-1 0,3 1 0,8-2 0,4-5 0,21-6 0,-6 4 0,22-4 0,-20 6 0,12-6 0,-23 0 0,-7-11 0,-14 5 0,-6-3 0,-11 4 0,-1 5 0,-5 6 0,-11 52 0,9-12 0,1 3 0,-3 12 0,1-1 0,4-7 0,1-4 0,-4 7 0,7-30 0,-9-14 0,-2-6 0,6-1 0,1-4 0</inkml:trace>
  <inkml:trace contextRef="#ctx0" brushRef="#br0" timeOffset="212949">6980 9371 8191,'0'-11'0</inkml:trace>
  <inkml:trace contextRef="#ctx0" brushRef="#br0" timeOffset="227897">9932 16115 24575,'-26'0'0,"-15"0"0,-23 3 0,24 2 0,-2 2 0,-4 2 0,-1 4 0,-4 3 0,0 3 0,-1 3 0,1 0 0,0 2 0,2-1 0,3 0 0,2-1 0,8-3 0,1 1 0,-20 13 0,16-3 0,7-1 0,4 2 0,2 2 0,3 0 0,5-4 0,2-2 0,3 2 0,1 6 0,0 8 0,2 5 0,1 2 0,3 6 0,2 3 0,2 5 0,2 0 0,1-3 0,3-7 0,4-7 0,4-6 0,3-4 0,8 4 0,17 9 0,-13-21 0,4 0 0,9 4 0,5 1 0,-9-9 0,1 0 0,1-1 0,1 0 0,0-2 0,-1 0 0,10 7 0,-3-4 0,10 4 0,-38-21 0,-11-9 0,39-1 0,2-1 0,6 0 0,-5 0 0,4-1 0,2 0-441,8-2 1,4 0 0,-1-1 440,-15 1 0,0 0 0,1-1 0,-1 1 0,15-2 0,0-1 0,2 1 0,-14 1 0,0-1 0,3 1 0,5-1 0,-7 2 0,6 0 0,3 0 0,2 0 0,-1 1 0,-3-1 0,-5 1 0,11-1 0,-6 0 0,-1 0 0,4 1-120,-8 0 1,4 0-1,1 1 1,-1-1-1,-7 1 1,-9-1 119,8 0 0,-10-1 0,14-14 0,-18 7 0,2-2 0,2-1 0,-1 0 0,-3 1 0,-2 1 635,-5 2 1,0 0-636,23-9 767,-1-3-767,4-6 0,-25 12 0,0-2 0,3-1 0,0-3 0,-1 1 0,-1-2 0,-1 1 0,-1-1 0,-5 1 0,-1 0 0,17-20 0,-6 3 0,-5 2 0,-3-1 0,-1-3 0,-1-7 0,-1-10 0,-12 27 0,-2-2 0,1-1 0,-1-1 0,0 1 0,-1 0 0,0 3 0,1 1 0,8-24 0,-1 6 0,-3 4 0,-4 1 0,-3 2 0,-3 3 0,-2 2 0,-2 2 0,0-1 0,-1 1 0,0-2 0,0-2 0,0 3 0,0 1 0,-3 1 0,-9-2 0,-9-2 0,-12 1 0,-8 3 0,-3 3 0,-1 6 0,-4 6 0,3 9 0,0 7 0,3 3 0,8 1 0,3 0 0,3 3 0,3 2 0,0 3 0,2 4 0,3-2 0,2 2 0,5-1 0,4-2 0,3-1 0,3-2 0,2-3 0,2 1 0,0-1 0,-1 0 0,-14-2 0,-24-1 0,-21 3 0,21 0 0,-2 0 0,-4 1 0,-3 2 0,-5 2 0,-2 0 0,-5 0 0,-3 2 0,18-3 0,-1 1 0,0 1-178,-2 1 1,-1 0 0,1 1 177,0 0 0,1 1 0,-1 1 0,1 1 0,1 0 0,0-1 0,1 0 0,2 0 0,0 0 0,-15 4 0,1 0 0,4-3 0,1-1 0,5-2 0,0-2 0,0-1 0,-1-1 0,1-3 0,0 0 0,-1-2 0,0 0 0,1-1 0,1 0 266,3-1 0,1 0-266,2 0 0,0 0 0,6 0 0,0 0 0,-23 0 0,8 0 0,7 0 0,7 0 0,4 2 0,6 2 0,5 1 0,2 2 0,5 0 0,2-2 0,4 0 0,3-1 0,3-2 0,1-1 0</inkml:trace>
  <inkml:trace contextRef="#ctx0" brushRef="#br0" timeOffset="231697">13467 15592 24575,'-11'16'0,"-15"20"0,3-2 0,-3 4 0,-8 10 0,-2 4 0,9-14 0,1 1 0,-1-1 0,-10 17 0,2-3 0,4-8 0,2-3 0,7-9 0,2-2 0,-9 12 0,11-15 0,9-10 0,4-8 0,4-8 0,6-9 0,9-7 0,10-6 0,15-4 0,18-3 0,-23 13 0,2 0 0,3 0 0,1 0 0,2 0 0,-1 0 0,-2 1 0,-1 0 0,-2 1 0,-2 0 0,23-9 0,-14 6 0,-12 3 0,-9 3 0,-7 3 0,-7 1 0,-3 0 0,-6 1 0,-9 3 0,-13 1 0,-14 1 0,-16 0 0,-13 0 0,28 0 0,-2 0 0,-2 0 0,-2 0 0,-1 0 0,0 0 0,3 0 0,0 0 0,3 0 0,1 0 0,-27 0 0,14 0 0,9 1 0,12 1 0,9 1 0,6 1 0,6-4 0,3-1 0,4-2 0,2-1 0,1 1 0,2 0 0,1 2 0,6 3 0,8 13 0,9 19 0,9 18 0,-16-20 0,0 0 0,1 1 0,0-1 0,0-1 0,1 0 0,1 0 0,1-1 0,2 1 0,1-1 0,2 1 0,1 0 0,-1-1 0,0-1 0,-3-2 0,-1-2 0,16 15 0,-13-13 0,-8-10 0,-6-7 0,-4-6 0,-2-3 0,-2-2 0,0-5 0,-1-8 0,-2-11 0,-1-10 0,-1-12 0,-1-18 0,0 22 0,0-5 0,0-7 0,1-7 0,0 3 0,1 13 0,-1 2 0,1-2 0,0-11 0,-1-3 0,1 8 0,1 8 0,-1 7 0,2-15 0,-3 19 0,2 12 0,1 5 0,-1 3 0,2 2 0,-1 1 0,0 1 0,-2-1 0,-1-1 0,-1-2 0,0 2 0,0 2 0,-1 3 0,-1 4 0,-1 3 0,-1 4 0,2-2 0,0 1 0</inkml:trace>
  <inkml:trace contextRef="#ctx0" brushRef="#br0" timeOffset="272497">14699 14692 24575,'-15'0'0,"-12"0"0,-27 7 0,16 1 0,-3 2 0,-7 5 0,0 2 0,-4 5 0,0 2 0,1 2 0,0 2 0,1 0 0,0 0 0,0 1 0,1 0 0,2-2 0,1-1 0,1-1 0,0-1 0,2-1 0,1-1 0,1-3 0,1-1 0,2-2 0,1 0 0,3-3 0,1 0 0,-28 9 0,9-6 0,8-4 0,7-6 0,9-3 0,8-2 0,8-1 0,7-1 0,3-6 0,2-6 0,0-7 0,0-4 0,0-3 0,0-1 0,2-1 0,3 4 0,2 6 0,1 6 0,-2 6 0,-1 4 0,-3 7 0,-1 8 0,-4 8 0,-3 6 0,-3 1 0,-1 0 0,-1-3 0,-1-3 0,0-3 0,2-3 0,4-3 0,2-3 0,3-2 0,1-1 0,3-2 0,2-1 0,4-2 0,2-1 0,3 0 0,8 0 0,9 0 0,8 4 0,2 5 0,-7 4 0,-9 2 0,-9-1 0,-7-3 0,-5-3 0,-2-3 0,0-1 0,-1-1 0,1 0 0,-2 1 0,1 1 0,1-1 0,2 0 0,1-1 0,1 0 0,1 2 0,3-1 0,-1 2 0,1 0 0,0-1 0,1 0 0,1-2 0,0 0 0,-1 0 0,-2-2 0,-5-1 0,-2 0 0</inkml:trace>
  <inkml:trace contextRef="#ctx0" brushRef="#br0" timeOffset="276164">13686 17270 24575,'31'-21'0,"1"2"0,6-4 0,-2 1 0,5-3 0,2-2-826,-3 3 0,3-2 0,0-1 0,2 0 826,3-3 0,1-1 0,1-1 0,0 0 0,2-2 0,0 0 0,1 0 0,-1 0 0,0 0 0,0 0 0,-1 0 0,1 1 0,-3 2 0,-1 0 0,1 0 0,-1 2 0,-2 1 0,0 2 0,-1 0 0,0 1 90,9-4 1,-1 0-1,0 3-90,-7 3 0,0 1 0,-2 1 0,15-7 0,-4 3 357,-11 5 0,-3 1-357,-8 3 0,-3 1 0,15-7 0,-14 6 1670,-9 3-1670,-5 2 649,-7 4-649,-4 2 0,-4 2 0,0 1 0,-1 0 0,1 0 0,-1-1 0,-1 1 0,0 0 0</inkml:trace>
  <inkml:trace contextRef="#ctx0" brushRef="#br0" timeOffset="279064">13610 17358 24575,'7'12'0,"11"16"0,13 21 0,-11-16 0,0 2 0,0 4 0,0 0 0,-3-4 0,-2-1 0,9 19 0,-8-21 0,-7-17 0,-3-10 0,-3-3 0,1-3 0,1-3 0,3-6 0,3-6 0,13-10 0,25-13 0,-11 12 0,5-2 0,-5 5 0,4-2 0,2 0-403,7-4 0,3 0 0,0 0 403,1-1 0,1-1 0,1 1 0,-12 7 0,-1 0 0,1 1 0,0 0 0,11-7 0,1 1 0,-2 1 0,0 1 0,-1 1 0,0 0 0,1 1 0,1 0 0,-1 0 0,-2 2 0,-2 0 0,0 1 0,-1 0 0,-1 1 0,-1 1 0,-5 1 0,-1 0 0,-3 2 0,10-5 0,-4 2 0,-12 5 0,-3 2 0,7-5 0,-15 9 0,-7 2 0,-1 1 1209,0-1-1209,1 1 0,-2-2 0,-4 1 0,-3 1 0,-1 0 0,-3 2 0,0 1 0,-1-1 0,0 0 0,2 0 0,1-1 0,-1 0 0,1 0 0,2-4 0,3-2 0,3-5 0,2-4 0,1-1 0,1-1 0,-3 2 0,-4 2 0,-3 2 0,-4 1 0,-1-1 0,-1-4 0,-2-2 0,-3-2 0,-4-1 0,-5-1 0,-2-4 0,-4-3 0,-2-2 0,-2-3 0,-4 1 0,1 3 0,2 3 0,5 4 0,5 7 0,6 6 0,5 6 0,2 5 0</inkml:trace>
  <inkml:trace contextRef="#ctx0" brushRef="#br0" timeOffset="298965">16285 15196 24575,'0'14'0,"-5"10"0,-5 13 0,-5 10 0,-5 3 0,-4 3 0,-5 2 0,-4 2 0,0-4 0,4-8 0,6-8 0,4-9 0,2-3 0,1-3 0,3-2 0,3 0 0,2-2 0,4-5 0,0-5 0,2-5 0,-1-6 0,0-7 0,-1-4 0,0-5 0,-2-1 0,0 0 0,-1 0 0,2 1 0,0 2 0,0 2 0,2 3 0,-1 4 0,2 2 0,-1 3 0,-1 1 0,1 0 0,0 5 0,2 3 0,0 4 0,1 2 0,0-1 0,0 0 0,2-1 0,1-1 0,1 2 0,0 0 0,0 0 0,-1-2 0,1 0 0,0-2 0,1-1 0,-1 0 0,0-2 0,0-1 0,1-2 0,0-1 0,1 0 0,3 0 0,2 0 0,6 0 0,4 0 0,7-1 0,2-3 0,2-1 0,-2-4 0,-3 0 0,-5 1 0,-6-1 0,-1 0 0,-3 0 0,-4 3 0,-3 1 0</inkml:trace>
  <inkml:trace contextRef="#ctx0" brushRef="#br0" timeOffset="637227">3802 2123 24575,'0'16'0,"4"11"0,8 16 0,7 9 0,3-1 0,-2-15 0,-5-13 0,-3-11 0,1-7 0,-1-4 0,5-11 0,14-17 0,3-4 0,8-6 0,-1 1 0,5-4 0,3-1-645,-2 3 1,4-1-1,1-2 1,1 1 644,-8 5 0,2 0 0,0 0 0,1 1 0,-2 0 0,-1 2 0,0 0 0,0 0 0,-1 2 0,-1 0-139,5-1 1,-2 1 0,-1 1 0,-3 2 138,1 0 0,-2 1 0,-4 3 0,5-3 0,-6 5 0,5 0 0,-18 12 0,-14 6 0,-4 3 0</inkml:trace>
  <inkml:trace contextRef="#ctx0" brushRef="#br0" timeOffset="638708">4052 3686 24575,'13'21'0,"6"7"0,3 9 0,-1-3 0,-10-10 0,-5-7 0,-1-9 0,0-3 0,4-7 0,5-11 0,12-21 0,-2 2 0,6-5 0,2 1 0,5-3 0,3-1-521,-3 4 1,2-1 0,1-1 0,2 0 520,6-5 0,1 1 0,1-1 0,0 1 0,0 1 0,0 0 0,-1 2 0,-1 0 0,-6 6 0,-1 0 0,-2 2 0,0 0 0,4-2 0,-2 1 0,-4 4 0,2-2 0,-5 6 0,9-4 0,-22 17 0,-11 9 0,-4 2 2081,-1 0-2081,-3 0 0,0 0 0,-1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4:26:53.378"/>
    </inkml:context>
    <inkml:brush xml:id="br0">
      <inkml:brushProperty name="width" value="0.05292" units="cm"/>
      <inkml:brushProperty name="height" value="0.05292" units="cm"/>
      <inkml:brushProperty name="color" value="#FFFF00"/>
    </inkml:brush>
  </inkml:definitions>
  <inkml:trace contextRef="#ctx0" brushRef="#br0">1453 5168 8191,'11'-18'0,"7"1"2531,7-2 1,5 0-2532,31-6 0,-14 6 2818,-7 11-2818,-34 26 1719,-16 23-1719,-2 21 0,-5-12 6784,13-1-6784,19-30 0,27 14 0,7-3 0,-4 0 0,-18 4 0,-22-15 0,-47 22 0,-3-21 0,4-3 0,-2 0 0,-17-7 0,-4-1 0,35-19 0,-13-12 0,34 7 0,-7-5 0</inkml:trace>
  <inkml:trace contextRef="#ctx0" brushRef="#br0" timeOffset="581">1416 4660 24575,'-33'-12'0,"-1"-1"0,-30-3 0,20 35 0,0 30 0,23-13 0,1 8 0,1 1-1417,5-3 1,1 0 0,2 3 1416,-2 12 0,3 4 0,0-1 0,0-6 0,0-1 0,3 3 0,4-6 0,2 2 0,2 1 0,-1-2-239,-1 13 1,2 0-1,2-2 239,3 1 0,2 0 0,7-5 0,4-11 0,4-4 0,2-5 0,7 1 0,5-8 0,8-9 0,3-7 0,0-7 0,4-5 0,0 0 0,5-1 0,2-7 0,-7-6 0,1-6 0,2-2 0,1 1 0,5 1 0,2 1 0,-1-2 0,-3-3-568,-9-4 1,-3-2 0,-2-2 0,-3 1 567,4-3 0,-3-1 0,-9-1 0,-7-4 0,-9-4-204,-8-1 0,-5-6 1,-1-2 203,3-5 0,-2-2 0,-5-2 0,-8 8 0,-5-3 0,-2 1 0,2 2 117,1-5 0,0 2 0,-5 3-117,-8 5 0,-4 3 0,-3 3 0,-2 5 0,-2 3 0,0 3 0,-2-4 0,-3 2 333,-6 2 1,-6 0 0,1 7-334,-6 9 0,0 4 0,9 0 0,-2 0 0,3 5 0,-4 10 0,4 3 0,6-5 0,5 4 0,-7 24 479,18-9 0,2-1 0,-3 1 1,-1 9-1</inkml:trace>
  <inkml:trace contextRef="#ctx0" brushRef="#br0" timeOffset="20346">14701 7072 24575,'0'0'0</inkml:trace>
  <inkml:trace contextRef="#ctx0" brushRef="#br0" timeOffset="24222">15719 7446 24575,'0'0'0</inkml:trace>
  <inkml:trace contextRef="#ctx0" brushRef="#br0" timeOffset="38995">19878 10647 24575,'-6'-38'0,"6"1"0,3-1 0,9-19 0,7-5 0,10 46 0,2 29 0,-1-4 0,32 14 0,-22-10 0,5-1 0,-1-6 0,3-3 0,1 0-754,1 1 0,-1-2 0,-1-2 754,15-7 0,-4-4 0,-7-5 0,-16 12 0,-53 68 0,-3-16 0,-9 4-731,0-10 1,-7 2 0,-2 1-1,1-1 731,2-2 0,-1 0 0,1-1 0,0-4 0,-6 3 0,0-3 0,2-3 0,-8 8 0,5-6 0,-2 3 0,17-12 1899,14-7-1899,9-4 0,31-10 0,25-3 0,11-2 0,-14 0 0,2-1 0,2-1-510,6 1 1,1 0 0,-4 0 509,8 0 0,-9 0 0,-5 0 0,-39 0 0,-5 0 0</inkml:trace>
  <inkml:trace contextRef="#ctx0" brushRef="#br0" timeOffset="40013">20086 11628 8191,'-11'-6'0,"0"2"5063,-4 4-5063,-1 0 2818,-5 0-2818,10 9 1719,-11 6-1719,1 31 0,8-12 0,-1 3 0,-4 10 0,2 2 0,8 8 0,2-2 0,-2-14 0,1-3 0,13 25 6784,2-34-6784,13-13 0,7 0 0,17-16 0,-7 0 0,1-7 0,-1-11 0,-17 6 0,2-3 0,-17 6 0</inkml:trace>
  <inkml:trace contextRef="#ctx0" brushRef="#br0" timeOffset="40513">20309 11962 24575,'0'-16'0,"0"1"0,-5 4 0,-6 0 0,-18 5 0,5 1 0,-10 15 0,22-3 0,-10 16 0,19-6 0,-10 3 0,18 0 0,5-9 0,16-6 0,5-11 0,0-2 0,-5-10 0,-11 21 0,-8-6 0,-2 13 0,0 1 0,1 0 0,5 4 0,-1-8 0,-4-3 0,-1-5 0,-5-4 0</inkml:trace>
  <inkml:trace contextRef="#ctx0" brushRef="#br0" timeOffset="40764">20434 11638 24575,'0'40'0,"0"-2"0,0 27 0,0-9 0,-1-20 0,2 1 0,5 16 0,-5 8 0,5-35 0,-1-11 0,-4-10 0,4-5 0</inkml:trace>
  <inkml:trace contextRef="#ctx0" brushRef="#br0" timeOffset="41264">20640 11791 8191,'-4'-6'0,"-10"31"5063,6-1-5063,-14 27 2818,20-13-2818,-6-2 0,8-11 1719,4-10-1719,15-1 6784,3-12-6784,8 7 0,-1-22 0,-8 4 0,-1-10 0,-5 7 0,1 11 0,0 2 0,5 11 0,0-6 0,-10 0 0,-1-6 0</inkml:trace>
  <inkml:trace contextRef="#ctx0" brushRef="#br0" timeOffset="42217">20868 11896 13715,'0'8'0,"6"9"4416,0 11-4416,7-7 1884,-3-2-1884,1-17 1034,4 7-1034,-8-18 3526,11 7-3526,-15-17 0,11 17 0,-9-7 0,6 9 0,4 0 0,-3 0 0,8 0 0,-3 0 0,9-26 0,-4-7 0,-5-25 0,-9-7 0,-8-1 0,-4 30 0,-2 2 0,-1-6 0,-4 19 0,6 48 0,5 38 0,4-26 0,2 1 0,0 0 0,3-2 0,18 14 0,-6-28 0,-1-17 0,-5-2 0,14-18 0,-5 1 0,5-13 0,-23 8 0,-9 15 0,-3 4 0,0 18 0,25-7 0,-10 2 0,20-7 0,-17-4 0,11-16 0,-9-23 0,0-10 0,-9-9 0,-4-3 0,-1 23 0,0 0 0,0-14 0,0 12 0,0 31 0,0 39 0,0 28 0,0 4 0,7-27 0,1-2 0,5 12 0,9-8 0,-12-26 0,-5-15 0</inkml:trace>
  <inkml:trace contextRef="#ctx0" brushRef="#br0" timeOffset="42931">21484 11778 24575,'41'-14'0,"0"7"0,-9 0 0,-2 7 0,-14 0 0,-1-4 0,-4 2 0,0-7 0,-5 3 0,-2-5 0,-8 5 0,-7 6 0,-5 16 0,4 11 0,3 2 0,18 7 0,16-11 0,31-6 0,10-15 0,-6-12 0,-19-7 0,-31-2 0,-5 5 0,-5-3 0,-9 9 0,-3 12 0,-4 2 0,6 18 0,10-13 0,7 11 0,13-22 0,2-29 0,-7-4 0,-3-9 0,-2-23 0,-4-4-724,0 5 1,-3 4 723,-3 8 0,-4 8 0,-10 13 0,6 81 0,1-1 0,1 5 0,4 8 0,4 0-336,4-8 0,1-4 336,-4 14 0,14-52 0,-15-9 0,2-5 0</inkml:trace>
  <inkml:trace contextRef="#ctx0" brushRef="#br0" timeOffset="43647">22575 10643 24575,'26'-5'0,"5"-3"0,22 2 0,-10-9 0,9 13 0,-26-6 0,-11 13 0,-11-4 0,-4 3 0</inkml:trace>
  <inkml:trace contextRef="#ctx0" brushRef="#br0" timeOffset="43814">22597 10728 24575,'17'7'0,"19"-1"0,9-6 0,8 0 0,-5-4 0,-27 2 0,-12-2 0</inkml:trace>
  <inkml:trace contextRef="#ctx0" brushRef="#br0" timeOffset="49633">24636 10012 8191,'-5'-6'0,"-5"7"5063,-2 6-5063,-19 29 0,5 3 0,1 9 0,4 0 0,0 4 0,0 1 279,1 1 0,0-1 0,2 0-279,4-6 0,3 0 0,2-5 0,2-3 0,4-7 1963,9-3-1963,16-3 5924,3-13-5924,32-15 0,-30-12 0,8-11 2597,-30 5-2597,-19 7 0,-11-11 0,1 14 0,-9-9 0,26 18 0,-2-5 0</inkml:trace>
  <inkml:trace contextRef="#ctx0" brushRef="#br0" timeOffset="50100">24933 10154 15418,'10'-6'0,"9"-7"3905,3 11-3905,7-7 1581,0 3-1581,-6 5 851,2-6-851,-14 12 2820,-19 9-2820,-26 44 0,14-22 0,0 3 0,-3 9 0,3 0 0,7-9 0,4-2 0,0 25 0,9-33 0,0-5 0,0-19 0</inkml:trace>
  <inkml:trace contextRef="#ctx0" brushRef="#br0" timeOffset="50451">25348 10329 24575,'32'-6'0,"-4"-4"0,28 2 0,-8-11 0,-5 18 0,2 0 0,-12-7 0,0 0 0,5 6 0,-3 2 0,-2-6 0,-18 6 0,-9 0 0,-1 0 0</inkml:trace>
  <inkml:trace contextRef="#ctx0" brushRef="#br0" timeOffset="51184">26573 9959 24575,'32'-6'0,"-2"4"0,19-10 0,-22 10 0,-3-4 0,-18 32 0,-10 15 0,2 10 0,-6 4 0,8-24 0,0 2 0,0-11 0,0-1 0,0-1 0,0-8 0,0-2 0,0-5 0</inkml:trace>
  <inkml:trace contextRef="#ctx0" brushRef="#br0" timeOffset="51534">26874 10183 24575,'0'15'0,"9"-3"0,12-2 0,19 1 0,2-10 0,14-3 0,-26-14 0,-3-10 0,-21 4 0,-23-2 0,4 11 0,-33-6 0,-3 11 0,-4-1 0,14 9 0,21 0 0</inkml:trace>
  <inkml:trace contextRef="#ctx0" brushRef="#br0" timeOffset="52303">23725 11119 24575,'44'0'0,"-4"-3"0,9-2 0,2 0 0,6 0 0,3-1 0,6 1-1401,-15 2 0,3 0 0,3 1 1,2-1-1,1 1 0,1-1 1401,-2-1 0,1 0 0,1-1 0,1 1 0,1 0 0,1 0 0,1 1-406,-7 2 0,0 0 0,2 1 0,1 0 0,0 1 0,0-1 0,-1 0 0,-1-1 1,-1 0 405,10-2 0,-2-1 0,-1-1 0,0 0 0,0 0 0,1 1 0,3 1 0,-7 2 0,2 0 0,1 1 0,1 1 0,0-1 0,0 0 0,-2 0 0,-2-1 0,-3 0 55,10-3 1,-4-1-1,-2 0 1,0-1-1,-1 1 1,2 2-56,3 1 0,2 2 0,0 0 0,-1 1 0,-3-2 0,-5-1 0,6-3 0,-4-1 0,-5-1 0,-6 2 0,9 2 0,-14-1 0,-22-8 661,-45 8 1,7 4 0,-4 0-1</inkml:trace>
  <inkml:trace contextRef="#ctx0" brushRef="#br0" timeOffset="54922">25583 11403 24575,'-25'12'0,"-2"0"0,-15 2 0,10-7 0,3 6 0,12-12 0,2 10 0,4-10 0,1 9 0,-1-4 0,5 4 0,-5 6 0,9-5 0,-10 9 0,10-4 0,-4 0 0,11-6 0,13 0 0,10-9 0,27 4 0,7 9 0,-8-1 0,-12 14 0,-30-6 0,-7 0 0,-14 1 0,-9 5 0,-24 1 0,-14-1 0,0-10 0,8-8 0,9-9 0,21 0 0,-11 0 0,22-5 0,-2 4 0,9-4 0</inkml:trace>
  <inkml:trace contextRef="#ctx0" brushRef="#br0" timeOffset="55587">26054 11522 24575,'-15'0'0,"-1"7"0,-17 36 0,-5 11-3677,10-9 1,-2 3 3676,-4 3 0,-2 4 0,9-13 0,-1 5 0,-1 0 0,1-2 414,-5 8 0,2-2 0,-1 0-414,-4 5 0,1 0 0,4-6 0,3-4 0,5-8 0,-5-2 1331,16-21-1331,6-4 0,-8-5 0,7 8 3911,-3-7-3911,0 3 217,9-14 0,-4 2 0,5-8 1</inkml:trace>
  <inkml:trace contextRef="#ctx0" brushRef="#br0" timeOffset="56371">25847 12184 24575,'5'6'0,"-4"24"0,4-15 0,-5 29 0,15-10 0,-3 22 0,18-6 0,-10 0 0,0-21 0,-5-21 0,-3-19 0,-5-39 0,-1 1 0,-6 12 0,0 1 0,0-20 0,0 19 0,0 1 0,0-26 0,4 4 0,7 23 0,5 14 0,22-2 0,-1 5 0,7 1 0,16 1 0,4 0-827,-16 2 0,1 0 0,-2 1 827,11 0 0,-4 2 0,-12-1 0,-8 0 0,-9 3 0,-10-1 0,-19 9 0,-7-4 0,-14 18 0,13-10 0,-1 10 0</inkml:trace>
  <inkml:trace contextRef="#ctx0" brushRef="#br0" timeOffset="57003">26345 12165 24575,'5'-6'0,"5"1"0,6 5 0,2 9 0,-8 3 0,-3 25 0,-22 24 0,1-30 0,-2 0 0,-3 3 0,-1-4 0,-15-2 0,10-11 0,10-16 0,8-1 0,-2-10 0,23 3 0,-5 7 0,12 7 0,-5 8 0,-8 0 0,10-3 0,-11-2 0,4-5 0,-7-5 0</inkml:trace>
  <inkml:trace contextRef="#ctx0" brushRef="#br0" timeOffset="57303">26671 12194 24575,'-11'-6'0,"5"18"0,-3 7 0,7 10 0,10 5 0,7 2 0,1-3 0,-3-4 0,-13-13 0,-10-10 0,-2 3 0,-9-8 0,4 4 0,7-5 0,5 0 0</inkml:trace>
  <inkml:trace contextRef="#ctx0" brushRef="#br0" timeOffset="57487">26898 12137 24575,'29'-27'0,"1"0"0,4 0 0,0 4 0,18 0 0,-7 7 0,-30 11 0,-10 5 0</inkml:trace>
  <inkml:trace contextRef="#ctx0" brushRef="#br0" timeOffset="58652">28929 10377 24575,'15'0'0,"9"0"0,7 0 0,7 0 0,0 0 0,0-9 0,-2 7 0,-16 3 0,-6 1 0,-14 7 0</inkml:trace>
  <inkml:trace contextRef="#ctx0" brushRef="#br0" timeOffset="58820">29022 10486 24575,'49'0'0,"10"0"0,-6 0 0,-10 0 0,-23 0 0,-16 0 0</inkml:trace>
  <inkml:trace contextRef="#ctx0" brushRef="#br0" timeOffset="59770">30049 9916 24575,'16'0'0,"3"0"0,5-8 0,7 5 0,7-5 0,0 8 0,0-9 0,-7 7 0,-3-6 0,-8 8 0,-3 0 0,-2 0 0,-5 0 0,-4 0 0,-1 0 0</inkml:trace>
  <inkml:trace contextRef="#ctx0" brushRef="#br0" timeOffset="60523">30700 9684 24575,'5'-11'0,"10"5"0,3 1 0,3 5 0,-1 5 0,0 9 0,-7-1 0,0 6 0,-13-9 0,0 1 0,-5 0 0,-1 4 0,0 9 0,1 0 0,11 9 0,0-15 0,6 2 0,-1-9 0,0 4 0,-5-3 0,-15 3 0,-4-9 0,-22 5 0,-4-3 0,5 7 0,-2 2 0,-8-1 0,1 1 0,-15 12 0,9-9 0</inkml:trace>
  <inkml:trace contextRef="#ctx0" brushRef="#br0" timeOffset="60854">30066 10336 24575,'51'-3'0,"0"0"0,0 0 0,0 0 0,10-1 0,2-1 0,3 1 0,0 0 0,-4 1 0,2 0 0,0-1 0,0 1 0,-3 0-1946,6 0 0,-2-1 0,-2 0 0,-2 2 1946,-5 1 0,-2 1 0,-2 0 0,-6 1 0,7-1 0,-6 0 1096,-8 0 1,-8 0-1097,-9 0 1236,-55 10-1236,-29-8 0,4 8 0,25-10 0</inkml:trace>
  <inkml:trace contextRef="#ctx0" brushRef="#br0" timeOffset="61788">30463 10740 8191,'-14'-6'0,"-4"1"5063,-18 11-5063,9-4 2818,1 4-2818,11-6 1719,4 0-1719,5 4 6784,1 7-6784,5 1 0,-4 7 0,-7-1 0,-1 4 0,-4 1 0,10-7 0,-1-1 0,12-9 0,1-1 0,5 0 0,9 1 0,-2 9 0,7 3 0,-13 4 0,-3-4 0,-15 2 0,-13 0 0,-13 6 0,-9-4 0,5-8 0,7-8 0,8-6 0,0 0 0,0-6 0,9 0 0,3-1 0,9 2 0</inkml:trace>
  <inkml:trace contextRef="#ctx0" brushRef="#br0" timeOffset="62122">30734 10808 24575,'0'49'0,"-10"-15"0,-5 1 0,-2 9 0,-2-1-958,-4-1 1,-1-2 957,-1 0 0,1-4 0,-7 7 617,-3 4-617,13-23 0,4 1 0,12-20 0</inkml:trace>
  <inkml:trace contextRef="#ctx0" brushRef="#br0" timeOffset="62422">30917 11087 24575,'0'25'0,"0"22"0,0 10 0,0-6 0,0-5 0,0-30 0,0-1 0,-9-4 0,-3-1 0,-18-4 0,9-10 0,-4-7 0,17-1 0,2 3 0</inkml:trace>
  <inkml:trace contextRef="#ctx0" brushRef="#br0" timeOffset="62604">31158 11009 24575,'43'-11'0,"0"0"0,0 0 0,3-2 0,-1 1 0,1 0 0,18-2 0,-2 1 0,-16 3 0,-6 0 0,-5-8 0,-30 16 0,-5-7 0</inkml:trace>
  <inkml:trace contextRef="#ctx0" brushRef="#br0" timeOffset="63970">28910 13707 24575,'29'0'0,"19"0"0,-4 0 0,11 0 0,-17 0 0,-3 0 0,-10 5 0,-9-4 0,-12 4 0</inkml:trace>
  <inkml:trace contextRef="#ctx0" brushRef="#br0" timeOffset="64139">28954 13903 24575,'4'6'0,"7"-1"0,22 1 0,2-5 0,3-1 0,27 6 0,-18-5 0,-5-2 0,-11 1 0,-6 0 0</inkml:trace>
  <inkml:trace contextRef="#ctx0" brushRef="#br0" timeOffset="64821">30165 13593 24575,'38'0'0,"-5"0"0,5-5 0,4 0 0,-6 4 0,-1-1 0,5-3 0,-1 1 0,12 4 0,-27 0 0,-18 0 0,-1 0 0</inkml:trace>
  <inkml:trace contextRef="#ctx0" brushRef="#br0" timeOffset="65654">30822 13423 24575,'28'-5'0,"16"-4"0,20 2 0,-8-2 0,-13 14 0,-20 13 0,-22 5 0,-20 23 0,2-16 0,-15 2 0,26-12 0,8 1 0,11 10 0,15 0 0,-7-1 0,-1-10 0,-41-5 0,-3-3 0,-24-5 0,8 7 0,-7-12 0,-1 7 0,-8 6 0,24-12 0,8 12 0</inkml:trace>
  <inkml:trace contextRef="#ctx0" brushRef="#br0" timeOffset="66042">30191 14230 24575,'48'-9'0,"-10"3"0,5-1 0,5-1 0,6 0 0,-1 1-675,-7 1 1,-1 2 0,3 0 674,17-1 0,5 0 0,-6 2 0,-2 3 0,-4 0 0,2 0 0,-9 0 651,-11 5-651,-54 11 0,-3-7 0,-3 6 0</inkml:trace>
  <inkml:trace contextRef="#ctx0" brushRef="#br0" timeOffset="66237">30439 14373 24575,'59'0'0,"-2"0"0,-17-5 0,3-1 0,-4 5 0,3-1 0,19-3 0,2-1 0,-3 1 0,-1 1-778,4 3 0,-4-1 778,-21-8 0,-6 1 0,-4 7 0,-22-8 0</inkml:trace>
  <inkml:trace contextRef="#ctx0" brushRef="#br0" timeOffset="88787">14934 15042 24575,'0'0'0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4:33:45.969"/>
    </inkml:context>
    <inkml:brush xml:id="br0">
      <inkml:brushProperty name="width" value="0.05292" units="cm"/>
      <inkml:brushProperty name="height" value="0.05292" units="cm"/>
      <inkml:brushProperty name="color" value="#FFFF00"/>
    </inkml:brush>
    <inkml:brush xml:id="br1">
      <inkml:brushProperty name="width" value="0.05292" units="cm"/>
      <inkml:brushProperty name="height" value="0.05292" units="cm"/>
      <inkml:brushProperty name="color" value="#00B0F0"/>
    </inkml:brush>
  </inkml:definitions>
  <inkml:trace contextRef="#ctx0" brushRef="#br0">6968 10597 24575,'-1'25'0,"-8"21"0,3-11 0,-2 4 0,-1 7 0,-1 2 0,1 3 0,0 2 0,1 0 0,1-1 0,1 1 0,0-1 0,1-1 0,1-2 0,0-4 0,1-1 0,0-7 0,1-2 0,-1 17 0,0-17 0,2-10 0,1-3 0,0 1 0,0 5 0,0 2 0,0-1 0,0-4 0,0-5 0,0-5 0,0-4 0,1-6 0,2-3 0,3-1 0,3-1 0,3-3 0,4-3 0,17-6 0,25-3 0,-18 6 0,3 0 0,13 0 0,4-1 0,-15 3 0,2 1 0,0 0-186,3 0 1,1 0 0,0 1 185,0 1 0,0 0 0,-2 0 0,-1 1 0,-2 1 0,0 0 0,18 1 0,-3 0-22,-4 0 1,-1 0 21,1 1 0,1 0 0,0 1 0,1-2 0,1 1 0,1-1 0,-17-1 0,2 0 0,1-2 0,10-1 0,3-3 0,-3 1 0,9-2 0,-2-1 0,-15 2 0,0-1 0,-5 1 0,-7 1 0,-5 1 0,20-3 0,-12 2 0,-11 3 554,-7 0-554,-5 1 45,-4 1-45,-5-1 0,-3 0 0,-2 0 0,0 0 0,-2-2 0,1-1 0,0-7 0,2-19 0,5-23 0,-4 17 0,0-4 0,1-6 0,0-2 0,-1-2 0,0 0 0,-2 2 0,0 1 0,-1 4 0,1 0 0,-2 6 0,1 1 0,-1 2 0,0 2 0,1-31 0,-2 1 0,0 3 0,0 6 0,0 7 0,0 10 0,0 10 0,-4 9 0,-7 9 0,-12 6 0,-12 3 0,-12 1 0,-8 0 0,19 1 0,-3 2 0,-7 1 0,-3 1 0,-9 2 0,-3 1 0,18-2 0,-1 1 0,-1 0-171,-4 1 1,0 0 0,0 1 170,1 0 0,1 1 0,0 0 0,-1 1 0,1 0 0,-1 1 0,2 0 0,0 0 0,1 1 0,-16 4 0,1 1 0,-2 0 0,2 0 0,8-2 0,1 1 0,2 0 0,0-1 0,4 0 0,1 0 0,3-1 0,0 1 0,1-1 0,2 1 0,2-2 0,3 0 511,-26 11-511,15-6 0,10-3 0,10-4 0,6-3 0,4-1 0,3-2 0,3 0 0,2-1 0,3-4 0,2-9 0,1-17-1696,0-4 0,0 4 0,0 9 0</inkml:trace>
  <inkml:trace contextRef="#ctx0" brushRef="#br0" timeOffset="10617">19617 12679 24575,'-30'0'0,"-11"0"0,-16 0 0,-9 0 0,31 1 0,0 0 0,-1 2 0,1 0 0,0 1 0,1 1 0,0 1 0,0 0 0,-27 8 0,6 0 0,7 2 0,6-2 0,6 1 0,4-1 0,4 0 0,5-1 0,5 0 0,6 0 0,3 0 0,2 1 0,1 1 0,2 1 0,-1 2 0,2 0 0,1 5 0,-1 4 0,0 7 0,1 6 0,1 3 0,1-1 0,0-7 0,2-5 0,5-6 0,6-3 0,10 2 0,16 5 0,-10-11 0,4-1 0,7 3 0,3-1 0,6 0 0,2-1 0,3-2 0,2 0 0,-1-2 0,1-2 0,-2-1 0,-1-2 0,-2-1 0,0-2 0,-3-1 0,-1-2 0,-3-1 0,1 0 0,0-1 0,-1 0 0,1 0 0,0 0 0,-1 0 0,0 0 0,-3 0 0,-1 0 0,-1-2 0,-2 0 0,-2-2 0,-1-1 0,0-1 0,0-1 0,2-2 0,-1-1 0,2-1 0,-1-1 0,2-2 0,0-1 0,0-2 0,0-1 0,0-2 0,-1-1 0,-1-1 0,-2 0 0,-4 0 0,0 0 0,18-20 0,-14 2 0,-9 1 0,-10-2 0,-7-8 0,-4-6 0,-4-6 0,-3-1 0,-5 9 0,-7 8 0,-9 8 0,-9 7 0,-6 2 0,-9 2 0,-5 4 0,-5 1 0,-3 3 0,2 4 0,-1 3 0,1 4 0,-2 1 0,0 1 0,3 1 0,0 2 0,1 2 0,-3 0 0,0 1 0,0 4 0,1 5 0,1 5 0,1 5 0,2 0 0,3 0 0,5-3 0,7-3 0,5-1 0,5-2 0,4-2 0,5 0 0,3-1 0,5-2 0,4 0 0,5-1 0,3-2 0,1-2 0</inkml:trace>
  <inkml:trace contextRef="#ctx0" brushRef="#br0" timeOffset="13250">20263 14670 24575,'0'-12'0,"-4"-8"0,-6-14 0,-7-9 0,-7-6 0,-1-2 0,0 3 0,2 4 0,1 6 0,1 6 0,1 4 0,4 5 0,2 2 0,3 3 0,0 2 0,-3 3 0,0 1 0,-3 1 0,1 1 0,1 0 0,3 1 0,2 3 0,3-1 0,2 2 0,1 0 0,0 2 0,1 2 0,-2 0 0,0 1 0,-1 4 0,2 26 0,2-3 0,1 22 0,1-15 0,0-3 0,0-5 0,0-3 0,-2-1 0,0-4 0,-1 0 0,-2-2 0,1-4 0,-1-3 0,1-5 0,1-5 0,0-9 0,3-12 0,0-11 0,0-10 0,3 0 0,4 4 0,4 4 0,2 5 0,1 4 0,2 0 0,1 0 0,2 1 0,0 0 0,-4 4 0,-4 3 0,-4 3 0,-3 4 0,-1 4 0,-1 6 0,-1 6 0,2 7 0,1 5 0,1 3 0,3-2 0,0-2 0,1-3 0,1-2 0,2-3 0,13-1 0,-13-4 0,7 1 0</inkml:trace>
  <inkml:trace contextRef="#ctx0" brushRef="#br0" timeOffset="21983">17779 12398 24575,'24'0'0,"10"1"0,18 4 0,7 3 0,2 5 0,-3 3 0,-9-2 0,-7-2 0,-10-5 0,-8-3 0,-5-3 0,-1 0 0,-2-1 0,-2 0 0,-3 0 0,-2 0 0,-1 0 0,-2 0 0,0 2 0,-1 0 0,0 2 0,-1 0 0,-1-2 0,-1 0 0</inkml:trace>
  <inkml:trace contextRef="#ctx0" brushRef="#br0" timeOffset="23471">18248 12345 24575,'19'0'0,"28"0"0,-10 0 0,3 1 0,11 2 0,2 1 0,3 2 0,-1 1 0,-6 2 0,-3 1 0,-7 0 0,-4 1 0,13 3 0,-18-5 0,-11-4 0,-5-2 0,-4-1 0,-2-1 0,-2 1 0,-3-2 0,0 2 0</inkml:trace>
  <inkml:trace contextRef="#ctx0" brushRef="#br0" timeOffset="24416">18865 12054 24575,'47'0'0,"19"1"0,-23 2 0,2 1 0,0 1 0,-2 1 0,20 7 0,-21-1 0,-21-5 0,-10-4 0,-3-1 0,-3-1 0,-3 1 0,0-1 0</inkml:trace>
  <inkml:trace contextRef="#ctx0" brushRef="#br0" timeOffset="25566">19146 11813 24575,'15'0'0,"3"0"0,4 0 0,1 3 0,-4 2 0,0 3 0,1 1 0,-1 1 0,3 2 0,2 2 0,0-1 0,-3-2 0,-4-2 0,-4-3 0,-3-4 0,-4-1 0,-3-1 0</inkml:trace>
  <inkml:trace contextRef="#ctx0" brushRef="#br0" timeOffset="29000">18422 12741 24575,'-11'0'0,"-6"0"0,-10 0 0,-7 0 0,-5 0 0,-4 0 0,1 0 0,-1 0 0,2 0 0,3 2 0,4 5 0,3 5 0,2 6 0,2 3 0,1 3 0,4 0 0,4-3 0,5-2 0,2-2 0,1 2 0,-4 3 0,-1 3 0,0 3 0,2-1 0,6-3 0,3-2 0,2 0 0,2 1 0,0 1 0,0 4 0,2 3 0,4 3 0,2 0 0,3-4 0,0-6 0,1-5 0,1-3 0,-1-1 0,1 0 0,1-1 0,3 1 0,3-2 0,6 1 0,5-2 0,6-2 0,4-3 0,4-3 0,3-3 0,3-1 0,0 0 0,-1 0 0,-2 0 0,-4-3 0,-2-4 0,-5-5 0,-5-4 0,-3-2 0,-5-1 0,0-4 0,4-9 0,2-4 0,1-7 0,-4 1 0,-6 4 0,-6 2 0,-6 5 0,-5 4 0,-4 1 0,-1-3 0,-6-8 0,-9-10 0,-10-5 0,-6 1 0,-1 9 0,1 9 0,3 11 0,3 11 0,1 5 0,1 6 0,-3 0 0,-3 1 0,-1 2 0,-3 3 0,2-1 0,1-1 0,2-2 0,5-2 0,4 0 0,8 1 0,6 0 0,3 1 0,3-1 0</inkml:trace>
  <inkml:trace contextRef="#ctx0" brushRef="#br0" timeOffset="40267">3183 9039 24575,'0'-11'0,"-4"0"0,2-4 0,-12 3 0,3-5 0,-22 3 0,8 0 0,-13 5 0,20 4 0,-11 5 0,12 0 0,-4 5 0,-1 5 0,5 2 0,-10 20 0,14-17 0,-13 21 0,23-19 0,-25 27 0,12-6 0,-8 22 0,1-14 0,15 9 0,-11-7 0,17 17 0,-8-31 0,1-1 0,7 27 0,-7 3-927,9 1 927,0-31 0,0 2 0,0 0 0,0 3 0,0 17 0,0 3 0,0 3 0,0 2-333,0-11 0,0 2 1,0 0 332,0-4 0,0 0 0,0-3 0,0 6 0,0-3 0,0-9 0,0-1 0,0 23-222,1-15 0,-2 3 222,-4 5 0,-1 2 0,5-11 0,1 3 0,-1 0 0,-5 10 0,-3 2 0,2-4 0,0 5 0,0-3 0,1 8 0,-2-5 0,0-25 0,-3-3 429,-1 0 0,-2 0-429,-2 6 0,-2-2 0,-17 16 0,17-23 0,2-3 0,1 4 1021,-9 5-1021,2-11 490,9-6-490,-10-13 0,16 6 0,-12-13 0,7 4 0,-4-10 0,10-5 0,-3-2 0,8-3 0,-4-1 0,5-5 0,0-1 0,5 6 0,-4 2 0,8 8 0,-3-5 0,9-1 0,-3 5 0,3 1 0,-4 6 0,-5 5 0,-1-4 0,-5 4 0</inkml:trace>
  <inkml:trace contextRef="#ctx0" brushRef="#br0" timeOffset="40652">3096 10994 24575,'-38'29'0,"1"-1"0,-1 1 0,0-2 0,5-2 0,-2 4 0</inkml:trace>
  <inkml:trace contextRef="#ctx0" brushRef="#br0" timeOffset="41865">2152 11779 8191,'6'-5'0,"4"-1"5063,0-5-5063,6 5 2818,0 2-2818,4 4 1719,5 0-1719,7 6 6784,4 12-6784,-10 6 0,4 17 0,-13 12 0,0 9 0,-12-21 0,-2 2 0,-2 4 0,-2 0-276,1-6 1,0-3 275,0 0 0,0-3 0,0 19 0,-5-18 0,0 1 0,4 5 0,0 3 0,-6 7 0,-1 4 0,2-3 0,4-3 0,1-1-531,-5 18 1,1-5 530,5-6 0,0 0 0,4-17 0,2 3 0,-1 0 0,2 3 0,7 11 0,0 0-36,-8-16 0,1-1 36,5-2 0,0-3 0,0 12 0,1-14 0,3 1 0,-1-2 0,-1-1 0,14 28 1057,1-17-1057,-13-20 0,17 16 0,3 3 313,-14-12 1,2 1-314,2-2 0,1-2 0,25 15 0,-3-5 0,-1-25 0,-7 5 0,22-25 0,-26 0 0,3-3 0,15-8 0,2-4-234,-9 3 1,1 0 233,10-6 0,-3 1 0,-20 5 0,-3 2 0,4 3 0,-3 0 0,-1-10 0,-12 12 0,-15-8 0,-1 14 0,-5-8 0</inkml:trace>
  <inkml:trace contextRef="#ctx0" brushRef="#br0" timeOffset="46471">3243 15289 8191,'-11'0'0,"10"0"5063,7 0-5063,15 0 2818,18 0-2818,23 10 0,-1-8 582,-24 3 1,-1 0-583,28-5 0,-17 0 0,5 0 0,11 0 0,4 0 0,-12 0 0,2 0 0,-2 0 0,-9 0 0,-2 0 0,1 0 0,7 0 0,1-1 0,-3 2 0,-1 4 0,1 0 0,-1-4 0,4-1 0,-4 2 0,2 3 0,-1 0 3255,6-5 0,2 0-3255,-12 3 0,2 1 0,-3-1 0,5-1 0,-1-1 0,-4 4 0,2 2 0,-4-2 0,23-3 0,-30 4 0,-12-6 0,-13 5 0,13-4 0,11 4 828,8-5-828,22 0 0,-22 0 0,22 0 0,-16 0 0,18 0 0,-29-5 0,0 0 0,0 3 0,2 1-932,8-3 0,2-2 932,-1-1 0,4 2 0,1 3 0,6 1 0,2 0 0,-12-1 0,1-2 0,1 0 0,1 2 0,10 1 0,3 1 0,-1 0 0,-2 1-1049,5-1 0,-2 0 0,-2 0 1049,-3 0 0,-2 0 0,-5 0 0,2 0 0,-2 0-159,-8 0 1,2 1 0,0-2 158,1-3 0,1 0 0,1 0 0,9 3 0,2 0 0,0 0-1248,0-2 1,-1-2-1,-1 2 1248,-11 2 0,-2 1 0,-1 1 0,22-1 0,-3 0 364,-16 0 1,1 0-365,-7 0 0,2 0 0,1 0 0,4 0 0,0 0 0,1 0 0,5 0 0,1 0 0,-3 0 643,9 0 1,-3 0-644,-5 0 0,-6 0 0,1 0-94,-11 0 0,1 0 94,12 0 4350,13 0-4350,-2 0 0,-3 0 0,-27 0 0,1 0 0,31 0 0,-9 0 0,-14 0 0,5 0 0,11 0 0,4 0-237,-8 0 1,2 0 0,2 0 236,-9 0 0,2 0 0,0 0 0,-1 0-868,8 0 0,-2 0 0,0 0 868,-1 0 0,-1 0 0,-3 0 0,12 0 0,0 0-170,-11 0 0,2 0 0,0 0 170,0 0 0,-1 0 0,2 0 0,9 0 0,2 0 0,-5 0 0,4 0 0,-5 0 0,2-6 0,-4 0 0,-20 4 0,0 1 0,23-5 0,2 0-127,-12 6 0,-1 0 127,5 0 0,-4 0 1029,5 0-1029,-41-4 1032,-25 2 0,-3-2 0,-4 4 1</inkml:trace>
  <inkml:trace contextRef="#ctx0" brushRef="#br0" timeOffset="47665">11893 14582 24575,'-6'11'0,"1"15"0,14 31 0,-7-5 0,12 12 0,-12-27 0,10 2 0,-10-23 0,4-7 0</inkml:trace>
  <inkml:trace contextRef="#ctx0" brushRef="#br0" timeOffset="47846">11796 14183 24575,'-1'-6'0,"2"2"0</inkml:trace>
  <inkml:trace contextRef="#ctx0" brushRef="#br0" timeOffset="48233">12039 14589 24575,'0'42'0,"5"-9"0,-4-18 0,4-4 0,4-11 0,-1-6 0,16-16 0,-2-3 0,16-10 0,-2 18 0,9-2 0,-9 30 0,-9-4 0,-7 10 0,-10-6 0,1 0 0,4-5 0,-3-2 0,-2-13 0,-5-2 0,-5-1 0,0 3 0</inkml:trace>
  <inkml:trace contextRef="#ctx0" brushRef="#br0" timeOffset="48548">12488 13869 24575,'0'3'0,"0"20"0,0 25 0,0 10 0,-1 1 0,2 4-2058,4-1 1,2 4-1,-1-4 2058,-5-15 0,-1-3 0,3 0 0,5 4 0,2 1 0,-1-5-2439,-3-2 1,-1-5 2438,7 29 2017,-3-33-2017,-9-13 0,-13-1 0,-7 3 562,-6-7 0,6-7 0,11-8 1</inkml:trace>
  <inkml:trace contextRef="#ctx0" brushRef="#br0" timeOffset="48747">12404 14362 8191,'0'-21'0,"9"5"5063,2-1-5063,22 11 0,-18 0 0,7 6 0</inkml:trace>
  <inkml:trace contextRef="#ctx0" brushRef="#br0" timeOffset="49014">12695 14241 12841,'0'-11'0,"5"-12"4638,-4 5-4638,-2-11 2039,-6 17-2039,-8 20 1133,8 14-1133,-2 18 3924,26 1-3924,-8-14 0,27-2 0,-17-19 0,1 0 0,-11-6 0</inkml:trace>
  <inkml:trace contextRef="#ctx0" brushRef="#br0" timeOffset="49314">12857 14174 24575,'4'25'0,"7"-1"0,1-3 0,6-35 0,4-8 0,-10-26 0,25-4 0,-17 9 0,12 1 0,-11 15 0,-13 17 0,-4 5 0</inkml:trace>
  <inkml:trace contextRef="#ctx0" brushRef="#br0" timeOffset="49615">13187 14001 24575,'11'-10'0,"0"-6"0,-5 4 0,-6 12 0,-6 7 0,0 14 0,1-4 0,5-1 0,9-4 0,4 3 0,4-7 0,-5 1 0,-8-9 0</inkml:trace>
  <inkml:trace contextRef="#ctx0" brushRef="#br0" timeOffset="50348">13337 13938 12644,'5'-6'0,"1"1"4683,5 5-4683,-5 5 2074,5 5-2074,-5 6 1155,1 5-1155,3-5 4019,-9-1-4019,10-18 0,-10-12 0,6-3 0,-1-19 0,10-9 0,7 1 0,4 3 0,-7 25 0,7 17 0,-7 9 0,10 7 0,-10 15 0,-8-4 0,-6 3 0,-6-14 0,5-5 0,-4-7 0,4-4 0</inkml:trace>
  <inkml:trace contextRef="#ctx0" brushRef="#br0" timeOffset="50830">13800 13727 24575,'-8'26'0,"2"-1"0,6-4 0,22 9 0,13-1 0,20-7 0,3-18 0,-15-20 0,-9-33 0,-12 0 0,-12 4 0,-6 18 0,-11 36 0,-5 4 0,5 17 0,7-12 0,1 2 0,13-8 0,-7-6 0,8 5 0,1-10 0,0 4 0,-4-5 0,-3 0 0</inkml:trace>
  <inkml:trace contextRef="#ctx0" brushRef="#br0" timeOffset="53697">3144 14022 24575,'-5'-6'0,"4"-4"0,-9 9 0,4-4 0,-9 5 0,-6 0 0,-26 0 0,0 0 0,11-1 0,-1 2 0,1 5 0,-2 0 0,-18-6 0,-4 3 0,-2 10 0,-1 1-658,16-8 0,-1-2 1,3 1 657,-4 9 0,3 0 0,8-7 0,5-1 0,3 2 0,1-3 0,13-4 0,10 9 0,2 5 0,15 7 1973,-10 13-1973,5 8 0,-6 12 0,0-1 0,0 7 0,0-11 0,0 3 0,0 2-1165,1 8 0,-1 1 1,-1-2 1164,-2-7 0,-1-2 0,0-2 0,3 17 0,0-6 0,-5-23 0,1-2 0,5 1 0,0-1 0,-5 16 0,4-19 0,-4-10 0,5-12 3494,-6 7-3494,4-7 0,-9 12 0,10-11 0,-4 7 0,5-5 0,0 2 0,6 3 0,1-9 0,22 11 0,-2-10 0,24 3 0,5-7-772,-17-7 0,4-2 772,1 1 0,5 0 0,1 4 0,4 1 0,0-2 0,-2-1 0,0-2 0,-1 2 0,0 1 0,-1 2 0,-1-1 0,15-4 0,-6 0 0,8 0 0,-1 0 0,-24 0 0,-8 0 0,-27 0 0,-2 0 0,-9 0 0</inkml:trace>
  <inkml:trace contextRef="#ctx0" brushRef="#br0" timeOffset="73065">24074 2789 24575,'-23'0'0,"-4"0"0,-29 0 0,-5 17 0,-1 2 0,21 5 0,3 7 0,9 4 0,3 4 0,-4 4 0,4 3 0,9 5 0,7 0 0,7-15 0,4-3 0,7 22 0,22-21 0,1-15 0,7-4 0,14-4 0,3-2 0,3 4 0,1-5-713,1-11 0,-4-5 713,-17 3 0,-4-3 0,-2-2 0,-2-3 0,20-14 0,-1-7 0,-26 14 0,-4 0 0</inkml:trace>
  <inkml:trace contextRef="#ctx0" brushRef="#br0" timeOffset="73547">24528 2411 24575,'0'38'0,"0"1"0,0 5 0,0 1 0,0-1 0,0 3-1046,0 1 0,0 4 1,0 1 1045,0 5 0,0 1 0,0 2 0,0 5 0,0 1 0,0-4 0,0 7 0,0-7 0,0-14 0,0-10 988,0-15-988,0-9 128,0-4 1,0-5 0,0-1 0</inkml:trace>
  <inkml:trace contextRef="#ctx0" brushRef="#br0" timeOffset="74381">24925 3077 24575,'0'-34'0,"-5"14"0,-5-9 0,-6 23 0,-1 0 0,2 6 0,-8 34 0,6-7 0,0 4 0,0 16 0,1 2 0,-3-9 0,2-1 0,10-2 0,2-3 0,-4-4 0,14 4 0,5-16 0,7-2 0,14-30 0,4-21 0,-2-9 0,-16 13 0,-2 1 0,1 2 0,-7 14 0,1 18 0,-4 16 0,5-10 0,4-4 0,11-13 0,-3-2 0,7-10 0,-14 12 0,-5 11 0,-2 3 0,-7 8 0,7 1 0,6-4 0,3-2 0,8-5 0,-5-10 0,-3-5 0,-2 3 0,-9-7 0,-2 8 0,-5 0 0,0 1 0</inkml:trace>
  <inkml:trace contextRef="#ctx0" brushRef="#br0" timeOffset="74549">25198 2864 24575,'0'0'0</inkml:trace>
  <inkml:trace contextRef="#ctx0" brushRef="#br0" timeOffset="74881">25342 3308 24575,'12'27'0,"13"-41"0,-4-3 0,10-27 0,-7 24 0,-8 10 0,0 10 0,-5 0 0,-1 5 0,1-4 0,6 13 0,-5-7 0,9 3 0,-4-5 0,4-5 0,-5 0 0,-5 0 0,-7 0 0</inkml:trace>
  <inkml:trace contextRef="#ctx0" brushRef="#br0" timeOffset="75065">25961 2933 13312,'0'19'0,"0"-17"0,0 22 0</inkml:trace>
  <inkml:trace contextRef="#ctx0" brushRef="#br0" timeOffset="75215">25929 3323 24575,'12'0'0,"-3"0"0</inkml:trace>
  <inkml:trace contextRef="#ctx0" brushRef="#br0" timeOffset="76399">26502 3265 24575,'19'-25'0,"8"-30"0,-9 16 0,0-4 0,0-4 0,-1-3-1806,2-4 1,-2 0 1805,-9 4 0,-2 0 0,6-3 0,-1 3 1127,-9-16-1127,9 32 591,-11 59-591,-5 19 0,-1 8 0,4-13 0,2-1 0,4 13 0,5-5 0,16-2 0,13-28 1893,2-30-1893,-6-5 0,-3-11 0,-2-4 0,8-17 0,5 0 0,-32 32 0,-12 45 0,-4 19 0,5 19 0,-1 5-902,-5-20 0,-3 1 0,3 0 902,5 1 0,2 1 0,-1-5 0,-6-4 0,1-4 0,6 26 0,5-29 0,-4-14 0,4-18 0,-5-9 0</inkml:trace>
  <inkml:trace contextRef="#ctx0" brushRef="#br0" timeOffset="76900">27579 2891 24575,'-31'27'0,"-1"0"0,-18 10 0,-4 1 0,15-9 0,-1 0 0,0-1-1029,1-3 0,-1-1 0,3 0 1029,-6 9 0,5-4 0,-1-4 974,12-9-974,17-5 507,14-4-507,16 0 0,18 14 0,7-13 0,6-2 0,3 3 0,1 0 0,12 2 0,-2-1 803,-23-9 0,-4 0-803,14 9 0,-45-5 0,3 1 0,-10 0 0,0-1 0</inkml:trace>
  <inkml:trace contextRef="#ctx0" brushRef="#br0" timeOffset="78582">28373 2554 24575,'20'0'0,"6"-6"0,2-2 0,-3 0 0,-10 2 0,-4 2 0,-5 11 0,-11 25 0,-1 15 0,-1 6 0,1-14 0,0 1 0,1 24 0,0-5 0,-1-17 0,4-1 0,-4-25 0,6-6 0,0 1 0,0-5 0,0-1 0</inkml:trace>
  <inkml:trace contextRef="#ctx0" brushRef="#br0" timeOffset="78915">28636 2840 24575,'0'20'0,"17"1"0,1 3 0,21-9 0,13-18 0,-16-5 0,6-11 0,-31 1 0,-5-27 0,-17 13 0,-1-6 0,-10 18 0,1 19 0,-8-5 0,-7 24 0,6-4 0,7 7 0,16-11 0</inkml:trace>
  <inkml:trace contextRef="#ctx0" brushRef="#br0" timeOffset="80798">23706 4148 8191,'-11'0'0,"0"4"5063,14-2-5063,4 2 2818,13-10-2818,16 5 0,12-22 0,-13 21 0,4 0 0,1-7 0,5-4 0,2 1-163,1 5 0,3 3 0,3-2 0,2-1 163,1-3 0,2-2 0,2-2 0,4 0 0,3 1 0,-15 3 0,2 0 0,3-1 0,2 1 0,0-1 0,2 1 0,-1-1 0,0 1 0,-2-1 0,0 1 0,0-1 0,-1 1 0,1 0 0,-1-1 0,2 1 0,-1 0 0,2 0 0,1-1 0,1 1 0,1-1 0,1 1 0,1-1 0,1 0 0,0 1 0,-1 0 0,0 0 0,-1 1 0,-1 1 0,0 0 0,-1 1 0,0 0 0,0 1 0,-1 0 0,-1 0 0,1 0 0,-1 1 0,0-2 0,4 1 0,0-1 0,0 0 0,0 0 0,-2 1 0,0-1 0,-1 1 0,-2-1-626,8 0 1,-2 1 0,-1-1 0,-1 1 0,-1-1 0,-1 0 625,5-1 0,0 0 0,-1-1 0,-3 1 0,-2 1-224,-3 1 1,-3 0 0,0 0 0,2 0 223,-4-1 0,2 0 0,1 0 0,0 0 0,-2 1 0,5 0 0,-1 1 0,0-1 0,-1-1 63,-1-2 1,1-2 0,-2-1 0,-5 2-64,-2 3 0,-3 0 0,-6-2 0,-4-5 0,-6 2 3435,10 10-3435,-15-11 5137,-5 12-5137,-12-9 2073,7 4-2073,-8-5 2899,0-4-2899,-1 3 0,-5-24 0,0-18 0,0 5 0,0-4 0,-1 5 0,2-3-357,2-1 0,2-4 1,-1-1 356,-3 2 0,-1-1 0,2-1-374,3 5 1,2-1 0,0-2-1,-2 1 374,-3-1 0,-2-1 0,-1 1 0,3 2 0,5-6 0,3 2 0,-4 4 0,-4-6 0,-1 6 0,5-8 0,-12 44 0,-17 7 988,-4 5-988,-12 5 0,-8 0 0,-9 11 0,9-5 0,-5 1 0,-7 8 0,-5 1-197,7-6 1,-4-1-1,-2 0 197,11-1 0,-1 1 0,-1 0 0,2-2-1101,-10-1 1,2-2 0,0 1 1100,-5 4 0,-1 1 0,4-3 0,16-6 0,2-1 0,-3 2-496,-1 3 0,-2 2 0,-2 0 0,0-1 496,-5-1 0,0-1 0,-1 0 0,-3 0 0,3-1 0,-3 0 0,-1 0 0,1 0 0,2 1-513,-3-1 0,1 1 1,1-1-1,-3 0 513,3-2 0,-2-1 0,-1-1 0,0 1 0,2 0 0,-5 0 0,2 0 0,-1 0 0,-2 0 0,4 0 0,-3-1 0,-1 1 0,0 0 0,1 1 0,2 1 0,0 1 0,0 0 0,1 0 0,-1-1-446,2-1 0,-1-1 0,0 0 1,2 1-1,3 0 446,1 2 0,2 1 0,2 0 0,0-2 0,1-1 0,0-1 0,2 0 0,4-1 813,-15 1 1,2 0-814,8 0 0,-2 0 0,-1 0 0,1 0 0,0 0 0,-2 0-86,-6 4 1,-2 0 0,2-1 85,13-2 0,2-1 0,0 2 0,-4 4 0,-1 2 0,4 0 873,-3-2 1,1 0-874,-7 1 0,0 0 2392,9 2 1,2 0-2393,2-3 0,2 0 0,-21 14 476,1 1-476,30-6 3107,9 1-3107,6-10 245,5 3-245,0-3 0,5 5 0,1 12 0,-1 12 0,-5 30 0,7-31 0,-1 1 0,-6 12 0,0 5 0,5 7 0,2 8 0,-1-2-830,-4-7 1,-1-2-1,1 5 830,4-1 0,1 5 0,1-1 0,0-4 0,-2-1 0,1-3 0,1-3-589,2 15 0,2-7 589,2-20 0,0-6 0,-2 10 0,10-29 0,-10 4 0,4-13 0,-5 3 0</inkml:trace>
  <inkml:trace contextRef="#ctx0" brushRef="#br0" timeOffset="81813">25927 4440 24575,'-7'17'0,"3"29"0,3-10 0,2 5 0,-2 10 0,2 2 0,2-8 0,0-2 0,-2 18 0,5-29 0,-6-21 0,0 0 0,0-5 0,0-2 0</inkml:trace>
  <inkml:trace contextRef="#ctx0" brushRef="#br0" timeOffset="82131">25977 4762 8191,'15'-5'0,"24"-24"4924,-2 2-4924,-12 4 0,0 1 0,10-9 2836,0-7-2836,-13 15 0,-2-5 1736,-15 40-1736,-5 22 6732,0 26-6732,0-25 0,0-1 0,0 23 156,0-9-156,9-10 0,-7-8 0,6-10 0,-8-11 0</inkml:trace>
  <inkml:trace contextRef="#ctx0" brushRef="#br0" timeOffset="82400">26390 4933 24575,'5'6'0,"1"-1"0,9-5 0,1-11 0,-5-2 0,-2-5 0,-26-5 0,-6 15 0,-9 0 0,3 15 0,17 4 0,2-4 0,10-2 0</inkml:trace>
  <inkml:trace contextRef="#ctx0" brushRef="#br0" timeOffset="82665">26966 4431 24575,'0'4'0,"0"-7"0,0 13 0</inkml:trace>
  <inkml:trace contextRef="#ctx0" brushRef="#br0" timeOffset="82815">26960 4759 24575,'6'0'0,"-2"0"0</inkml:trace>
  <inkml:trace contextRef="#ctx0" brushRef="#br0" timeOffset="83382">26369 5504 24575,'-6'3'0,"1"21"0,18 14 0,-1 11 0,2-6 0,3-5 0,-8 9 0,1-14 0,-4 0 0,-6-22 0,0-6 0</inkml:trace>
  <inkml:trace contextRef="#ctx0" brushRef="#br0" timeOffset="83665">26422 5734 24575,'24'-27'0,"-9"8"0,30-10 0,-19 1 0,1 2 0,-8 1 0,-12 10 0,-2 26 0,10 33 0,-3 1 0,3 1 0,2 2 0,8 10 0,-2 4 0,-9-30 0,-10-23 0</inkml:trace>
  <inkml:trace contextRef="#ctx0" brushRef="#br0" timeOffset="84165">26976 5805 24575,'-11'-23'0,"5"3"0,-4 14 0,0 1 0,-18 43 0,13-14 0,-6 26 0,30-34 0,20-6 0,-5-17 0,9 6 0,-18-5 0,1 6 0,0 11 0,-5 0 0,3 7 0,-7 2 0,0-13 0,-1 2 0</inkml:trace>
  <inkml:trace contextRef="#ctx0" brushRef="#br0" timeOffset="84348">27237 5450 24575,'0'-6'0,"0"1"0</inkml:trace>
  <inkml:trace contextRef="#ctx0" brushRef="#br0" timeOffset="84514">27462 5774 24575,'0'-11'0,"0"1"0</inkml:trace>
  <inkml:trace contextRef="#ctx0" brushRef="#br0" timeOffset="85697">27743 4554 24575,'12'-20'0,"-6"3"0,0-17 0,4-4 0,-8 3 0,-1-3 0,4 1 0,0 3 0,-5-8 0,14 41 0,10 63 0,2-15 0,5-2 0,-14-34 0,3-5 0,1-6 0,11-29 0,-5 3 0,-3-26 0,-7 25 0,-16 21 0,12 46 0,1 4 0,2 2 0,-5-8 0,1-1 0,6 5 0,0-5 0,-2-8 0,1-12 0,-9-6 0,1-5 0</inkml:trace>
  <inkml:trace contextRef="#ctx0" brushRef="#br0" timeOffset="86182">28393 4128 24575,'16'-8'0,"3"2"0,-3 6 0,38-10 0,-17 9 0,3-1 0,9-8 0,0 0 0,-11 9 0,-3 0 0,12-9 0,-41 19 0,-16 9 0,-19 20 0,-6-4 0,0 4 0,16-18 0,2 0 0,4-4 0,2 5 0,5-10 0,6-2 0</inkml:trace>
  <inkml:trace contextRef="#ctx0" brushRef="#br0" timeOffset="86399">28634 4449 24575,'21'0'0,"10"-15"0,2 4 0,2-2 0,-4-4 0,0 0 0,9 1 0,0 2 0,7-9 0,-25 15 0,-9 2 0</inkml:trace>
  <inkml:trace contextRef="#ctx0" brushRef="#br0" timeOffset="86848">29137 3924 8191,'14'-17'0,"3"1"5063,38-6-5063,5-2 0,-5 0 2818,-11 7-2818,-34 45 1719,-5 5-1719,-5 32 0,0-9 0,-5-15 0,0-1 0,2 6 6784,-7 16-6784,15-46 0,1 3 0,5-12 0,-5 2 0,-1-9 0</inkml:trace>
  <inkml:trace contextRef="#ctx0" brushRef="#br0" timeOffset="87113">29497 4173 24575,'10'12'0,"-3"1"0,29-11 0,9 2 0,12-23 0,-12 6 0,-21-26 0,-18 9 0,-26-23 0,1 23 0,-9-8 0,8 32 0,9 1 0,0 5 0,-1 9 0,-8 10 0,11-5 0,-5 3 0</inkml:trace>
  <inkml:trace contextRef="#ctx0" brushRef="#br0" timeOffset="88414">28192 5798 24575,'7'-35'0,"-6"-12"0,15-15 0,-14 19 0,-1-1 0,4 8 0,-1 1 0,-4-24 0,0 63 0,9 13 0,6 39 0,6-27 0,4 2 0,0-43 0,3-8 0,-11-10 0,11 0 0,-25 13 0,10 12 0,-7 12 0,-4 21 0,12 2 0,1 21 0,6-22 0,-6 2 0,-6-26 0</inkml:trace>
  <inkml:trace contextRef="#ctx0" brushRef="#br0" timeOffset="88948">28937 5230 24575,'-9'23'0,"0"2"0,-16 8 0,-5 2 0,-6 11 0,7-8 0,3-2 0,6-7 0,24-19 0,33 1 0,5-10 0,7-1 0,-4 3 0,3 0-660,11-2 0,-2-2 660,-19 1 0,-2 0 0,29 0 0,-29 0 0,-9 0 0,-22 0 0</inkml:trace>
  <inkml:trace contextRef="#ctx0" brushRef="#br0" timeOffset="89469">29514 5110 24575,'33'-20'0,"16"-7"0,-10 10 0,-5 0 0,-2 2 0,-11 11 0,9 14 0,-25 54 0,5 0-402,-10-19 1,2-1 401,17 4-110,-11-1 110,2-20 0,1-3 0,-10-18 0,4-1 0</inkml:trace>
  <inkml:trace contextRef="#ctx0" brushRef="#br0" timeOffset="89731">29886 5376 24575,'9'6'0,"15"3"0,25-8 0,10-17 0,-13 11 0,-7-33 0,-32 16 0,1-25 0,-17 12 0,-12 0 0,3 23 0,-6 6 0,13 6 0,-6 9 0,9-2 0,-3 3 0,11-5 0</inkml:trace>
  <inkml:trace contextRef="#ctx0" brushRef="#br0" timeOffset="94848">30430 3523 8191,'5'-11'0,"1"2"5063,13 21-5063,6 0 0,16 18 0,-12-13 0,1 1 960,3 4 0,2 0-960,3 4 0,2 0 0,5 1 0,3 0 0,-7-4 0,4 2 0,-1-2 490,-2-2 1,1-1 0,-1 0-491,1-1 0,-1 0 0,-3-3 0,-1 3 0,-7-10 1554,-12-20 1,-17 7-1,-10-13 1</inkml:trace>
  <inkml:trace contextRef="#ctx0" brushRef="#br0" timeOffset="95135">31166 3461 24575,'-24'17'0,"5"10"0,-1 8 0,-1 1 0,-3 4 0,1 1-691,0 1 1,1 1-1,-3 2 691,-1-2 0,-2 3 0,-1-1 0,2-4 0,-13 12 0,2-4 0,-3 6 0,2-7 666,-3-6-666,24-32 0,13-8 0,5-11 0</inkml:trace>
  <inkml:trace contextRef="#ctx0" brushRef="#br0" timeOffset="101365">30851 4922 8191,'0'-11'0,"5"22"5063,5 31-5063,-2 2 0,2 4 0,2-3 0,2-2 1409,-5-2 0,1-5-1409,11-1 1719,2-29-1719,4-17 0,7-11 0,2-3 0,5-7 0,3-2 0,0 1 518,-2 2 1,0 0-1,2-1 1,4-4-519,-8 6 0,4-5 0,2-2 0,2-1 0,2-1 0,-1 1 0,-1 1 0,-1 3 0,9-4 0,-1 2 0,0 1 0,0 1 0,1-1 0,0 0-699,-5 1 0,1-1 0,2 0 1,-1 0-1,-1 1 0,-2 2 0,-3 2 699,16-5 0,-2 2 0,-5 4 0,-6 3 0,10-10 0,-17 17 0,-26 27 0,-31 0 0,11 4 0,-11-1 0</inkml:trace>
  <inkml:trace contextRef="#ctx0" brushRef="#br0" timeOffset="104468">26246 5591 24575,'-11'5'0,"-3"-4"0,8 4 0,-9-5 0,-9 8 0,1-6 0,-6 7 0,0-9 0,-9 10 0,-4-1 0,-5 1 0,-8 5 0,-5 1-323,7-3 1,-3 0-1,0-1 323,3 0 0,0-1 0,-1-1 0,-3-2 0,-2-2 0,4 0-845,-5 1 0,3-3 845,-1-3 0,2-2 0,19 2 0,0-2-28,-11-4 0,-2-1 28,-6-1 0,-1 0 0,3 0 0,1 1-316,2 0 1,4 1 315,-9-4 425,17 9 0,-1-2-425,1-7 0,-1 0 0,-15 2 0,-3 1 0,1-5 0,2 0 85,15 5 1,1-1-86,0-6 0,4 1 0,-4 9 57,2-25-57,12 25 671,-3-21-671,10 12 0,-11-14 0,10 4 0,-1-3 1596,1 0-1596,-1-2 0,-3 0 0,-8-7 0,2 0 0,1-7 0,-1-1 0,14 1 0,0 1 0,9 8 0,6 2 0,0 14 0,5-4 0,22-13 0,17-16 0,-18 23 0,1-1-381,2-2 0,0 0 381,15-16 0,-17 14 0,1-2 0,5-2 0,1 0 0,2-5 0,0 2 0,-2 7 0,-1 3 0,9-7 0,-18 16 0,-14 13 0,14-22 0,-1 12 762,12-16-762,-9 14 0,-5 6 0,-5 1 0,-6 1 0,-4 3 0,-1 3 0</inkml:trace>
  <inkml:trace contextRef="#ctx0" brushRef="#br0" timeOffset="105016">24282 4409 24575,'11'18'0,"0"5"0,4-16 0,-8 9 0,11-11 0,-16 9 0,16-5 0,-15 1 0,6-4 0</inkml:trace>
  <inkml:trace contextRef="#ctx0" brushRef="#br0" timeOffset="106682">23966 4437 8191,'-11'0'0,"10"0"5063,7-5-5063,27-5 0,17-6 0,1 6 2818,5-7-2818,-26 15 1719,3-7-1719,-20 18 6784,1 7-6784,-14 15 0,0 6 0,0 4 0,0-9 0,0-3 0,0-13 0,0 4 0,0-8 0,4 7 0,7-7 0,-4-2 0,3-5 0</inkml:trace>
  <inkml:trace contextRef="#ctx0" brushRef="#br0" timeOffset="123218">10068 16421 8191,'-7'-8'0,"9"7"5063,19 8-5063,1 0 2818,3-1-2818,4 2 0,3-6 0,7-2 0,14 4 0,6 1-220,-3-1 0,5 0 0,-2 0 220,-8-3 0,-1 0 0,3 0 0,-3 2 0,3 0 0,0 1 0,-2-2 1235,6-1 0,-2-1 0,3-1-1235,-2-1 0,3-2 0,1 0 0,0 1 0,0 2 0,0 1 0,-1 0 0,1-2 0,0 0 0,1-2 0,-1 0 0,-2 2-869,9 1 1,-3 1 0,-1 1 868,-5-1 0,-1 0 0,-4 0 0,10 0 0,2 0-394,-19 0 1,4 0 0,2 0 0,0 0 393,3 0 0,0 0 0,2 0 0,2 0 0,-2 0 0,2 0 0,1 0 0,0 0 0,-3 0-143,4 0 1,-3 0 0,0 0 0,-1 0 142,-3 0 0,0 0 0,-1 0 0,-4 0 0,1 0 0,-4 0 0,4 0 0,-1 0 0,4 0 0,1 0 0,0 0 9,-2 0 1,-1 0-1,1 0 1,3 0-10,-2 0 0,3 0 0,1 0 0,0 0 0,-1 0 0,11 0 0,1 0 0,-2 0 0,-2 0-60,-10-1 1,-2 1 0,-1 0 0,0 1 59,15 2 0,-1 2 0,-4-1 0,3-2 0,-1-1 97,-9 3 1,3 1 0,0-1-98,5-3 0,0-1 0,1-1 0,-3 1 0,0 0 0,0 0 424,-2 0 1,-1 0 0,-4 0-425,4 0 0,-4 0 0,-6 0 0,-3 0 712,-6 0 1,-2 0-713,21 0 0,-23 0 3114,-10 0-3114,-36 6 0,12-4 0,-18 4 0</inkml:trace>
  <inkml:trace contextRef="#ctx0" brushRef="#br0" timeOffset="125183">21517 16468 24575,'0'-10'0,"4"3"0,7 7 0,30 2 0,-8 5 0,2 0 0,4-5 0,1-1-886,9 4 1,1 0 885,-9-5 0,1 0 0,22 0 0,5 0 0,-21 0 0,2 0 0,2 0 0,-2 0 0,2 0 0,2 0 0,-1 0-1351,2 0 1,1 0 0,0 0 0,-2 0 1350,10 0 0,-3 0 0,3 0 0,-9 0 0,2 0 0,0 0 0,-2 0-508,6 0 1,-3 0 0,4 0 507,-6-1 0,4 1 0,0 0 0,-1 1 0,-3 1 0,0 2 0,-1-1 0,-1 0 0,9-2 0,-1-1 0,-1 2-524,-6 2 0,-1 1 0,-3-2 524,8-3 0,-1 0 0,-9 4 0,1 0 0,2 0-968,3-2 0,2-2 0,-1 1 968,-2 3 0,1 1 0,-2-2 0,1-2 0,0-2 0,-3 1 1304,7 7 0,1-1-1304,-6-4 0,4-2 0,1 1 0,3 3 0,2 0 0,1 1 35,-6-2 0,1 1 0,1-1 0,0-1-35,0-1 0,-1-1 0,0 1 0,0 0 0,1 2 0,1 0 0,-2 1 0,-2-2 0,5-1 0,-2-1 0,-1-1 4,-2 1 0,-1 0 0,-3 0-4,2 0 0,-1 0 0,-3 0 0,2 0 0,1 0 0,2 0 0,0 0 0,3 0 0,-6 0 0,3 0 0,0 0 0,-2 0 910,4 0 0,-1 0 1,-2 0-911,-1 0 0,0 0 0,-4 0 0,7 1 0,-4-2 0,-6-4 0,-1-1 383,2 5 0,2-1-383,11-3 0,2 0 0,-1 4 0,3 2-624,-9-5 1,3 0 0,-3 0 623,7 3 0,-2-1 0,-11-1 0,1-1 0,-3-1 892,11-1 1,-3 1-893,1 4 0,0 0 0,-5-4 0,-4-1 2378,3 0-2378,-5 4 0,-26-4 0,10 0 4620,-7 4-4620,7-4 0,-9 6 0,-9-5 0,2 4 0,-22-10 0,10 10 0,-11-5 0</inkml:trace>
  <inkml:trace contextRef="#ctx0" brushRef="#br0" timeOffset="126881">3372 15936 24575,'-26'20'0,"-7"5"0,7 1 0,-3 2-1932,-2-3 1,-2 0 1931,-8 5 0,-4 0-854,-2 0 1,-2 0 853,-7 2 0,-1 1 0,19-10 0,-1 2 0,0-2-533,-3-1 0,-1 0 1,1-1 532,-12 7 0,3-1 0,4-3 0,2-3-130,8-5 0,2-1 130,-13 2 1438,12 2-1438,13-16 2071,11 10-2071,1-11 3519,-1-12-3519,6-10 0,0 2 0,6 1 0</inkml:trace>
  <inkml:trace contextRef="#ctx0" brushRef="#br0" timeOffset="127201">2198 16427 24575,'-20'48'0,"1"1"0,-6-2 0,0 1 0,6 1 0,1-2 0,-2-15 0,3-3 0,8 3 0,9-26 0,22-2 0,21-2 0,6-4 0,-5-3 0,3-2-606,-3 6 0,2 2 0,-2-4 606,4-9 0,-4 1 0,22 8 0,-25-8 0,-44 11 0,2 0 0,-21 0 0</inkml:trace>
  <inkml:trace contextRef="#ctx0" brushRef="#br0" timeOffset="127716">348 16610 24575,'0'25'0,"0"-8"0,7 17 0,-6 9 0,14 18 0,2 1 0,3-6 0,10-19 0,-5-4 0,0-11 0,-6 2 0,-4-11 0,-9 11 0,-6-11 0,-15 13 0,-11-12 0,-11 4 0,-10-30 0,23 13 0,-1-21 0</inkml:trace>
  <inkml:trace contextRef="#ctx0" brushRef="#br0" timeOffset="127915">523 16610 24575,'27'-37'0,"0"-1"0,4 8 0,4-1 0,2 2 0,2 2 0,1 0 0,0 2-1242,17-9 1,-2 4 1241,-8 9 0,-6 5 0,-10 1 792,-7 14-792,-9-5 0,-9 6 0,-1 0 0</inkml:trace>
  <inkml:trace contextRef="#ctx0" brushRef="#br0" timeOffset="128382">1057 15902 24575,'-51'-19'0,"0"1"0,1-1 0,-1 4 0,0 1 0,-3 5 0,-8 8 0,-2 6 0,0 5-1760,4 5 0,0 5 1,1 6 1759,5 1 0,-2 4 0,3 4 0,8 5 0,13 3 0,6 5 0,3 1 0,2 0 0,-7 10 0,3 0 0,8 3 0</inkml:trace>
  <inkml:trace contextRef="#ctx0" brushRef="#br0" timeOffset="128382">0 16818 19296,'5'61'0,"2"2"0,2 0 0,1-1 0,1-3 0,2-1 0,2-1 0,2-4 0,5 5 0,4-3 0,3-6 0,0-8 0,2-5 0,1-5 673,8-4 1,4-7-674,-3-7 0,5-4 0,1-5 0,10-11 0,2-7 0,3-5-921,-11 2 0,3-2 0,2-3 0,-2-2 0,-2-2 921,6-6 0,-3-3 0,-1-3 0,0-1 0,-8 5 0,0-1 0,0-2 0,-3 1 0,-4-1-429,6-12 1,-5 0 0,-3-5 428,-6 3 0,-2-4 0,-3-2 0,-3-1 0,-5 2 0,-5-1 0,-2-1 0,-2-1 0,0-5 0,-1-3 0,-5 1 0,-8 2 0,-6 8 0,-5 0 0,-6 4 0,-8 5 0,-10 5 0,-8 6 0,-5 5 0,-1 3 0,2 5 0,-2 3 0,-2 6 0,-3 4 0,2 8 0,-4 5 0,-1 4 0,1 2 0,5 2 0,-1 3 0,2 2 0,4 3 0,2 0 0,-2 4 0,4 1 0,6 1 0,7 2 0,1 0 0</inkml:trace>
  <inkml:trace contextRef="#ctx0" brushRef="#br0" timeOffset="128382">0 16614 19296,'-1'52'0</inkml:trace>
  <inkml:trace contextRef="#ctx0" brushRef="#br0" timeOffset="170382">12924 4728 24575,'0'0'0</inkml:trace>
  <inkml:trace contextRef="#ctx0" brushRef="#br0" timeOffset="173916">5929 4046 24575,'-27'39'0,"7"-10"0,-2 3 0,-9 12 0,-2 4 0,8-11 0,-1 1 0,1 0 0,0 0 0,1 0 0,-1 0 0,-10 18 0,2-2 0,4-3 0,1-2 0,2-6 0,3-1 0,2-3 0,0 0 0,0 7 0,2 0 0,4-12 0,2-1 0,-2 9 0,1 0 0,-2 17 0,5 0 0,2 2 0,3 3 0,4-31 0,-1 1 0,1 2 0,0 2 0,0 2 0,-1 1 0,1 1 0,0 2 0,0-1 0,0 1 0,-1-2 0,1 0 0,0-4 0,0-1 0,-2 27 0,0-13 0,1-13 0,-1-11 0,1-8 0,1-5 0,-2-3 0,1-4 0,-1-2 0,-2 0 0,-1-2 0,-4 0 0,-3-3 0,-5-7 0,-1-6 0,-3-7 0,-2-6 0,-1-1 0,-1 1 0,3 3 0,3-1 0,10 10 0,2 0 0,8 9 0,1 2 0,3 1 0,4 2 0,4 0 0,3 4 0,0 3 0,0 3 0,-1 1 0,1 1 0,3-1 0,7 1 0,3 2 0,4 2 0,0 0 0,-3 0 0,-3-2 0,-7-3 0,-2-3 0,-4-4 0,-1-3 0,-2-1 0,-1 0 0,-1-3 0,1-8 0,2-8 0,4-13 0,8-7 0,4-3 0,3 2 0,-4 9 0,-7 11 0,-5 9 0,-6 8 0,-5 7-1696,-4 2 0,-2 0 0,2-2 0</inkml:trace>
  <inkml:trace contextRef="#ctx0" brushRef="#br0" timeOffset="199033">12311 2704 8191,'-21'0'0,"1"0"5063,3 0-5063,2 5 2818,-6 25-2818,-12 27 0,10-13 0,0 2 0,0-5 0,0 0 451,-1 4 0,3-1-451,5-12 0,2 1 3190,-2 12 0,3 1-3190,0-10 0,4-1 0,1 31 0,6-37 0,14-11 0,-1-16 1221,14 8-1221,2-28 0,1 4 0,-10-16 0,-18 13 0,-10 0 0,-6 11 0,-38-9 0,8 13 0,-7-11 0,26 12 0,22-4 0</inkml:trace>
  <inkml:trace contextRef="#ctx0" brushRef="#br0" timeOffset="200064">12526 2719 24575,'21'-6'0,"21"-5"0,9 3 0,-18 0 0,-1-1 0,18 2 0,-16-3 0,-47 42 0,-3 7 0,-3 5 0,-5-2 0,0 4-217,3 3 0,0 6 0,2-4 217,2 4 0,1-1 0,4-11 0,-1 1 0,3-2 0,2 8 0,2-6 0,-3 10 0,9-22 0,9-26 0,-7-2 0,7-4 0</inkml:trace>
  <inkml:trace contextRef="#ctx0" brushRef="#br0" timeOffset="200563">11832 3869 24575,'29'-8'0,"15"0"0,6 1-1994,-8 2 0,2-1 1994,1-3 0,3 0 0,2 2 0,4 5 0,2 3 0,0-3-143,-2-5 0,1-3 1,0 3 142,8 4 0,1 4 0,-6-2 0,3-6 0,-9 1 251,13 6 0,-55 0 1,-5 0-1</inkml:trace>
  <inkml:trace contextRef="#ctx0" brushRef="#br0" timeOffset="200797">12038 3969 24575,'36'0'0,"5"1"0,7-2 0,-5-4 0,5-2 0,1 1-2104,10 0 1,2 1 0,-2 0 2103,-5-2 0,-1 0 0,-1-1 0,0 1 0,0-2 0,-7 3 370,-9 2 0,-3 0 0,28-8 1,-47 7-1</inkml:trace>
  <inkml:trace contextRef="#ctx0" brushRef="#br0" timeOffset="232214">12480 2339 24575,'0'-11'0,"-5"0"0,-13 5 0,-10 2 0,-6 7 0,-4 2 0,-18-3 0,19 6 0,-1 1 0,3-4 0,-1 1 0,5 6 0,-2 1 0,-17 3 0,-1 0 0,13-1 0,2 0 0,-2 1 0,3-1 0,-12 6 0,13-3 0,-3 4 0,-5 10 0,-2 3-1054,-8 5 0,1 2 1054,8-2 0,4 1 0,8-6 0,4-1 0,-7 17 0,13-5 0,2 5 0,2-3 0,2 3 0,1 12 0,4 3 0,3-5 0,3-2-498,3-15 0,2-1 498,-3 2 0,4-1 0,5-11 0,2-1-46,2 12 0,2 3 46,7 7 0,3 3 0,-4-14 0,1 2 0,-1-2 302,3 11 1,1-1-303,2-3 0,1-4 0,8 5 0,-12-19 0,2-1 0,20 15 512,-16-18 1,3-4-513,3-5 0,2-5 0,25 3 0,-24-11 0,-1-2 100,20-4-100,-9 0 0,3 0 0,2-4 0,2-3 302,-6-2 1,2-1-1,0-1-302,-3-1 0,0-1 0,-2-1 0,8-6 0,-1-2 0,5-5 0,-1 0 0,-12 5 0,-1-3 0,-5 0 0,2-3 0,-1 0 0,-1-1 0,0-2 0,-2 1-894,10-11 1,-3-1 893,-5-3 0,-5 1 0,-11 11 0,-2-2-385,-4-5 0,-1-5 0,-2-1 385,0 0 0,-2-2 0,0-2 0,2-14 0,1-2 0,-3 2-667,-5 12 1,-1 2 0,-1 2 666,4-16 0,-4 3 0,-8 16 0,-4 1 36,-3-15 0,-4-1-36,-6-2 0,-3-1 0,6 17 0,-2-1 0,-2 3 0,-12-15 0,-2 6 0,8 17 0,-2 4 0,0 3 0,0 4 0,-12-2 742,14 10 0,-2 0-742,-7 5 0,-1 1 0,-6-7 0,-1 2 0,1 8 0,3 2 0,-7-9 0,23 15 0</inkml:trace>
  <inkml:trace contextRef="#ctx0" brushRef="#br0" timeOffset="232948">10766 1898 8191,'-6'5'0,"14"14"4918,12 24-4918,12 8 0,-6 0 0,1 3 0,0-8 0,-1-1 0,2 8 0,-1-2 0,-10-16 0,-1-4 0,12 10 2836,-25-24-2836,9 1 0,-12-12 0,0-1 0</inkml:trace>
  <inkml:trace contextRef="#ctx0" brushRef="#br0" timeOffset="233213">11052 1798 24575,'-20'55'0,"-1"0"0,4-10 0,0 2 0,1-1 0,0-3 0,1-1 0,-1 1 0,-2 5 0,-2 1 0,1-6 0,1-7 0,-1-3 0,0-1 0,0-2 0,-8 9 0,5-16 0,10-12 0,2-5 0</inkml:trace>
  <inkml:trace contextRef="#ctx0" brushRef="#br0" timeOffset="233664">10564 1708 24575,'34'-24'0,"11"12"0,9-24 0,0 20 0,7 3-558,-19 0 1,1-1-1,1 0 558,-1-1 0,1 1 0,-3 2 271,6 4 0,-8 0-271,-4-11 0,-29 17 0,-2-2 0</inkml:trace>
  <inkml:trace contextRef="#ctx0" brushRef="#br0" timeOffset="238580">3044 5901 8191,'0'-16'0,"0"1"5063,0 4-5063,0 0 2818,-10 5-2818,-10 2 1719,-29 4-1719,5 0 0,-19 0 0,20 14 6784,-17 3-6784,19 12 0,-3 0 0,21-1 0,6-5 0,9-4 0,4-4 0,4 11 0,6 6 0,1 9 0,1-10 0,11 3 0,-16-5 0,18 22 0,-15-18 0,-1 1 0,1 4 0,-2 3 0,-3 9 0,-3 0 0,-1 13 0,-11-12 0,-7 2 0,5-9 0,-5-1-240,-3-6 1,-5 1-1,0 0 240,-9 15 0,0-4 0,-1-10 0,0-5 0,11-10 0,2-4 0,-8-3 0,1-2 0,16-13 0,-8 4 0,12-20 0,2 5 719,5-15-719,6 12 0,6-7 0,5 5 0,7 4 0,3 4 0,-1 6 0,1 0 0,14 19 0,-9 0 0,-7 10 0,-2 8 0,-4 6 0,-3 3 0,-3 3 0,-2 1-887,1 9 1,-1-1 886,-4-13 0,-2 1 0,-5 19 0,0 2 0,5-3 0,-1-1 0,-5-17 0,-2 1 0,2-2 0,5 12 0,1-5 0,-5-15 0,0-1 0,1 5 0,2-1 0,1 22 0,-7-9 0,15-17 0,5-29 0,2 2 0,12-9 1773,13-21-1773,2 3 0,8-12 0,-21 7 0,-6 15 0,-14-11 0,2 12 0,-3-13 0,0 13 0,-1-3 0</inkml:trace>
  <inkml:trace contextRef="#ctx0" brushRef="#br0" timeOffset="254948">11591 5613 8191,'-5'-17'0,"4"2"5063,-4 35-5063,5 32 0,0-6 0,0 4 0,5-5 0,0-1 0,-5-2 0,3-3 0,22 10 2818,-13-12-2818,10-9 1719,-11-7-1719,-7-19 0,-4 1 0,0-8 0</inkml:trace>
  <inkml:trace contextRef="#ctx0" brushRef="#br0" timeOffset="255212">11763 5643 11161,'-5'-6'0,"-14"19"4963,-5 11-4963,-3 8 0,-4 6 0,-5 4 0,-3 4 0,7-10 0,-1 1 0,-1 0-152,2-2 0,-1-1 0,2-2 152,-5 5 0,2-4 0,-11 9 1775,25-28-1775,5-3 0,9-10 0,1 4 0</inkml:trace>
  <inkml:trace contextRef="#ctx0" brushRef="#br0" timeOffset="255631">11429 5237 24575,'9'6'0,"-2"-1"0,13 1 0,4-5 0,8 2 0,7 0 0,11-2 0,5-2 0,-9 2 0,3-1 0,-3-1 0,10-2 0,-4 0 0,-11 3 0,-7-1 0,-15-5 0,-14 6 0</inkml:trace>
  <inkml:trace contextRef="#ctx0" brushRef="#br0" timeOffset="256197">12498 5715 24575,'21'-7'0,"0"3"0,0-2 0,24 4 0,-13-4 0,10 6 0,-27 0 0,-10 0 0</inkml:trace>
  <inkml:trace contextRef="#ctx0" brushRef="#br0" timeOffset="256379">12432 5853 24575,'25'0'0,"22"0"0,17 0 0,-3 0 0,2 0 0,-24-8 0,-18 5 0,-4-5 0</inkml:trace>
  <inkml:trace contextRef="#ctx0" brushRef="#br0" timeOffset="256883">13429 5441 8191,'0'-11'0,"-13"23"5063,-7 21-5063,2 3 0,-1 4 0,2 4 0,2 0 0,3-8 0,2-2 0,0 19 2818,10-37-2818,4-1 1719,7-4-1719,6-5 6784,0-1-6784,-2-5 0,-4 0 0,-5-10 0,-1-6 0,-22-11 0,3 5 0,-11 8 0,10 9 0,9 5 0,1 0 0</inkml:trace>
  <inkml:trace contextRef="#ctx0" brushRef="#br0" timeOffset="257447">13895 5396 24575,'-11'-6'0,"0"1"0,-4 5 0,2 9 0,-3-2 0,-4 16 0,-7 7 0,4 6 0,2 0 0,15-10 0,15-16 0,-2-5 0,13-5 0,5 0 0,10-13 0,-2 5 0,-4-6 0,-19 28 0,-13 24 0,-8 6 0,0 11 0,3-17 0,8 10 0,-6-7 0,4-10 0,-4-13 0</inkml:trace>
  <inkml:trace contextRef="#ctx0" brushRef="#br0" timeOffset="257829">13161 6115 24575,'58'-5'0,"1"0"0,6 4 0,2-1 0,-15-4 0,2-2 0,-3 2 0,13 4 0,-3 1 0,-4-5 0,-6 1 0,-7 5 0,-17 0 0,-22 0 0</inkml:trace>
  <inkml:trace contextRef="#ctx0" brushRef="#br0" timeOffset="258063">13228 6263 24575,'21'0'0,"7"0"0,10-10 0,26 8 0,-31-3 0,2 0 0,20-1 0,4 1 0,-5 4 0,-1-1-603,1-3 1,-4-1 0,14 6 0,-39 0 0</inkml:trace>
  <inkml:trace contextRef="#ctx0" brushRef="#br0" timeOffset="262089">12147 6962 24575,'0'0'0</inkml:trace>
  <inkml:trace contextRef="#ctx0" brushRef="#br0" timeOffset="262780">12136 6962 24575,'-5'-6'0,"-9"14"0,6-1 0,-14 23 0,5 15 0,-11 4-630,19-15 1,-1 0 629,-6-3 0,1 2 153,12 12 1,2 1-154,-8-5 0,1-1 0,9 1 0,3-2 0,7 3 0,10-27 0,1-10 952,4-15-952,-6-9 0,-8 0 0,-4-8 0,-13 20 0,4-7 0,-18 12 0,11-2 0,-12 4 0,4 0 0,4 0 0,1 0 0,7 0 0</inkml:trace>
  <inkml:trace contextRef="#ctx0" brushRef="#br0" timeOffset="263697">12544 6996 24575,'-11'-11'0,"1"5"0,-1 1 0,-1 15 0,5 1 0,-12 13 0,10 7 0,-5 4 0,8-3 0,10-7 0,22-24 0,14-20 0,6-7 0,-8-3 0,-23 12 0,-11 37 0,-15 39 0,9 7 0,-4-20 0,1-2 0,5 1 0,0-11 0,0-14 0,0-14 0,0-1 0</inkml:trace>
  <inkml:trace contextRef="#ctx0" brushRef="#br0" timeOffset="264097">12829 7191 8191,'24'-6'0,"12"4"4238,22-12-4238,-6 11 2912,-5-11-2912,-18 12 1818,-9-4-1818,-3 1 0,-6 4 0,-7-4 0</inkml:trace>
  <inkml:trace contextRef="#ctx0" brushRef="#br0" timeOffset="264562">13275 6941 24575,'11'-6'0,"4"-5"0,1 9 0,14-10 0,-7 10 0,-2 22 0,-12 4 0,-7 10 0,-4 4 0,-8 14 0,9-16 0,0 1 0,-9 28 0,10-13 0,0-9 0,0-19 0,0-13 0,0-5 0,0-1 0</inkml:trace>
  <inkml:trace contextRef="#ctx0" brushRef="#br0" timeOffset="264830">13525 7232 24575,'5'10'0,"5"2"0,11-5 0,25-1 0,-5-6 0,4-14 0,-21 6 0,-17-17 0,-2 13 0,-19-4 0,-8 3 0,-13 6 0,-5 1 0,6 18 0,-3 0 0,20 3 0,0-7 0</inkml:trace>
  <inkml:trace contextRef="#ctx0" brushRef="#br0" timeOffset="265363">11694 7988 24575,'48'-15'0,"-3"5"0,8-1 0,-7-1 0,3-2 0,4 2-2458,-1 2 0,4 1 1,1 0-1,-1 2 2085,-3 0 1,-1 2-1,0 0 1,0 0 372,-1-2 0,1-1 0,-1 2 0,-1 1 527,4 3 0,-1 2 0,1-2-527,11-5 0,1-3 0,-1 2 427,-8 2 0,-2 3 0,0-2-427,-5 0 0,0 0 0,-7 0 0,-4-1 0,-9 2 0,-16 4 0</inkml:trace>
  <inkml:trace contextRef="#ctx0" brushRef="#br0" timeOffset="267665">12670 8134 24575,'0'38'0,"0"17"0,0-4 0,0 6 0,0-11 0,0 1 0,0-18 0,0 3 0,0-26 0,0-2 0</inkml:trace>
  <inkml:trace contextRef="#ctx0" brushRef="#br0" timeOffset="268863">14306 7463 24575,'10'0'0,"5"0"0,21-15 0,-1 6 0,3-8 0,-14 11 0,-18 6 0,-1 0 0</inkml:trace>
  <inkml:trace contextRef="#ctx0" brushRef="#br0" timeOffset="269028">14369 7544 24575,'19'0'0,"24"-8"0,9-7 0,-2 3 0,-18-1 0,-23 13 0</inkml:trace>
  <inkml:trace contextRef="#ctx0" brushRef="#br0" timeOffset="269433">14882 7264 24575,'20'-6'0,"-3"5"0,16-14 0,-3 13 0,10-13 0,-5 8 0,-13-1 0,-8 2 0</inkml:trace>
  <inkml:trace contextRef="#ctx0" brushRef="#br0" timeOffset="269996">15310 6960 24575,'0'35'0,"0"8"0,0 13 0,0-9 0,0 4 0,0-5 0,0-1 0,0 4 0,0-4 0,0 6 0,5-27 0,-4-18 0,4-1 0</inkml:trace>
  <inkml:trace contextRef="#ctx0" brushRef="#br1" timeOffset="281029">21081 12712 24575,'0'-21'0,"0"0"0,5 5 0,-4 0 0,4 5 0,-5-4 0,0-7 0,0-9 0,0-6 0,0 5 0,-6 2 0,5 10 0,-6-26 0,7-5 0,1 13 0,-2-1 0,-7-21 0,6 5 0,-7 17 0,9-18 0,0-3 0,0 21 0,0-1 0,0 0 0,0 2 0,0-23 0,0 23 0,0 2 0,0-17 0,0 19 0,0-1 0,1-4 0,-2 1 0,-7-16 0,6-3 0,-7 20 0,3-20 0,4 11 0,-4-20 0,-2 27 0,6 3 0,2-2 0,-9-27 0,8 24 0,2 2 0,-1-19 0,0 16 0,0 9 0,0 2 0,0 9 0,0-8 0,0-19 0,0-13 0,0 1 0,0 5 0,0 9 0,0 11 0,0-3 0,0-1 0,0-1 0,0-11 0,0-1 0,0 8 0,0 2 0,0 7 0,0 2 0,0-22 0,-9 17 0,7-18 0,-6-3 0,8-2 0,0 13 0,0 11 0,8 6 0,-6-24 0,13 11 0,-7-21 0,-1 22 0,-1 3 0,-6 15 0,0 10 0,0-1 0,0 0 0,0 8 0,0 34 0,0-12 0,0 20 0</inkml:trace>
  <inkml:trace contextRef="#ctx0" brushRef="#br1" timeOffset="281898">21396 13191 24575,'16'-4'0,"-1"2"0,-4-2 0,13 4 0,19-9 0,10 7 0,-3-7 0,-17 5 0,-18 2 0,0-7 0,-7 3 0,1 0 0,-9 1 0</inkml:trace>
  <inkml:trace contextRef="#ctx0" brushRef="#br1" timeOffset="282181">21815 13062 24575,'4'38'0,"1"0"0,-5 1 0,2-1 0,6 1 0,1-2 0,-7 23 0,12-13 0,-12-19 0,4-7 0,-6-9 0,0-3 0</inkml:trace>
  <inkml:trace contextRef="#ctx0" brushRef="#br1" timeOffset="282698">21910 12759 24575,'-41'-38'0,"12"14"0,-4 3 0,-3 10 0,-3 2 0,-20-8 0,-4 3 0,17 10 0,-1 5 0,-2 5 0,-9 10 0,-2 8 0,5 2-1923,15-3 1,4 2 0,1 4 1922,-5 10 0,0 6 0,7 3 0,7 8 0,6 3 0,3 2-272,4 2 0,3 0 0,1 4 272,-1-7 0,0 3 0,1 1 0,6-5 0,7 4 0,5-4 0,2 0 0,0-1 0,3 0 0,6-6 129,4-15 0,6-4 1,4-2-130,11 4 0,5-2 0,4-6 0,-6-10 0,4-4 0,1-3 0,2 0-1183,8-1 0,3-1 0,0-3 0,-2-3 1183,-6-4 0,-2-1 0,0-4 0,0-1 0,6-1 0,2-2 0,-2-3 0,-5-6 32,-10-5 0,-3-3 1,-3-5-1,-1-3-32,3-7 0,-1-4 0,-3-4 0,-5-1 0,-5-3 0,-5-1 0,-3-2 0,-3 1 0,-3 8 0,-3 0 0,-3 0 0,-7 0 0,-7-1 0,-6-1 0,-3 2 0,-3 4 69,-5 0 0,-2 4 0,-6 1-69,-13-8 0,-8 2 0,-2 6 0,-5 8 0,-4 6 0,-1 3 0,13 6 0,-3 1 0,1 2 0,2 4-219,-6 2 1,3 4-1,0 0 219,0 0 0,1-1 0,8 2 0,-7 3 0,11 0 0</inkml:trace>
  <inkml:trace contextRef="#ctx0" brushRef="#br1" timeOffset="307680">12037 16873 24575,'0'19'0,"0"16"0,-5 17 0,-2 11-2785,-2-3 0,-1 6 0,-1-1 2785,-1-2 0,-1-2 0,0 4 0,0-7 0,0 3 0,0-1 0,0-3 0,0 0 0,1-3 0,-1 0-263,1 3 1,-1 1 0,2-2 262,1-6 0,0-1 0,0 0 504,1 5 0,0 0 0,-1-2-504,-5 8 0,0-3 0,4-8 0,1-5 0,-7 5 0,28-39 0,51-26 0,-18 6 0,10 0 0,3-2 0,-3 1 13,4-4 1,-2 0-1,5 1-13,-11 5 0,5 0 0,1 1 0,-1 0 0,-3 1 0,17-4 0,-3 2 0,-5 2 1228,8 5 1,-5 1-1229,1-6 0,-11 1 351,-28 6-351,-50 0 0,9 0 0,-12 0 0</inkml:trace>
  <inkml:trace contextRef="#ctx0" brushRef="#br1" timeOffset="308350">11788 17000 24575,'5'6'0,"13"-1"0,0-11 0,43-19 0,-9-3 0,-11 7 0,1-2 0,2-3 0,-2 1 0,-6 6 0,-2 0 0,-5-1 0,-2 2 0,5 2 0,-26 2 0,3 11 0,7 5 0,11 23 0,11 6 0,-9-6 0,3-1 0,-1-9 0,1-1 0,6 7 0,-2-1 0,10-3 0,-16-1 0,-25-12 0</inkml:trace>
  <inkml:trace contextRef="#ctx0" brushRef="#br1" timeOffset="385030">11048 5074 24575,'0'14'0,"0"22"0,0 2 0,0 9 0,0 6 0,0 8 0,0 5-1387,1-14 0,0 3 0,1 3 0,0 1 0,1 3 1387,1-1 0,0 3 0,1 2 0,0 1 0,1 0 0,0 1-417,-1-6 1,1 0 0,-1 2 0,2-1 0,-1 1 0,1 1 0,1 0 416,-1-5 0,1 1 0,0 0 0,0 1 0,1-1 0,0 1 0,0-1 0,0 0 0,0-1 0,0-1 0,0 0 0,0 0 0,0 0 0,1 0 0,0-1 0,0 1 0,1 6 0,1 1 0,1 0 0,-1-1 0,1 0 0,-1-2 0,1-2 140,-1 2 0,1-1 0,1-1 1,-2-2-1,1-3 0,-1-3-140,1 3 0,0-4 0,-1-4 0,0-4 0,5 21 0,-7-30 0,-10-40 2635,0-1-2635,0 0 4652,0 0-4652,1 34 1720,8 29-1720,2 2 0,4 8 0,-3-15 0,1 1 0,2 1-262,1 4 1,1 0 0,1 0 261,-2-4 0,1-1 0,0-3 0,4 10 0,0-5 0,-3-11 0,1-6 0,14 12 0,7-19 0,23-10 0,-12-12 0,8-3 0,-6-2 0,5-1 0,2-1-501,-7-1 1,3-1 0,0 0-1,2 0 501,5-1 0,1-1 0,2 0 0,-1 0 0,-11-1 0,1 0 0,-1 0 0,1-1 0,0 0 0,0-1 0,1 0 0,-1 0 0,0 0 0,0-1 0,12-1 0,1 0 0,-2-1 0,-3 1 165,6-1 0,-2-1 0,-7 2-165,5-1 0,-12 2 0,-12 1 0,-37 2 0,33-16 0,1 0 0,11-6 0,5-2-806,-3 2 0,6-3 0,3-1 1,2 0-1,2-1 806,-11 5 0,3-1 0,0-1 0,2 1 0,1-1 0,-1 0 0,1 1 0,1-1 0,1-1 0,0 1 0,0 0 0,0 0 0,-1 1 0,-1 1 0,3-1 0,-1 0 0,-1 1 0,-1 1 0,-1 1 0,-4 2 211,10-4 1,-3 2-1,-3 2 1,-3 1-212,-1 0 0,-3 2 0,-5 2 86,2 0 1,-7 4-87,0 1 0,-23 9 0,-11 3 4318,-4 1-4318,-2 1 983,-1 2-983,0 0 0,0-4 0,0-23 0,0-33 0,0 11 0,0-7 0,0 4 0,-1-4 0,-1-2-632,0-9 0,-2-4 0,-1-2 632,-1 10 0,-1-3 0,-2-1 0,0-1-539,0 7 1,-1-1 0,-1 0 0,-1-1 0,0 0 538,-1-3 0,-1-1 0,0 0 0,-1 1 0,0 0 0,-1 2 0,1 0 0,-1 0 0,0 1 0,0 1-256,1 4 1,0 0 0,0 1 0,0 1-1,0 2 256,-1-4 0,0 1 0,0 2 0,0 3 0,-1-3 0,0 3 0,1 3 0,-3-8 0,1 5 1491,-5-9-1491,8 25 2728,8 15-2728,3 9 1645,3 5-1645,5 11 0,0 0 0,4 8 0,-2-5 0,-2-2 0,-2-4 0,0-11 0,-11-25 0,-4 1 0,-5-3 0,-13-15 0,-8-3 0,0 4 0,-6-1 0,-3-1-659,4 6 0,-3-1 0,-1 0 0,-2 1 659,6 5 0,-1 1 0,-2-1 0,0 1 0,-1 1 0,-1 0 0,-2 0 0,-1 0 0,1 2 0,1 2 0,-8-3 0,0 1 0,1 3 0,0 2-224,6 5 1,-1 1-1,2 2 1,1 3 223,-8-2 0,2 4 0,3 2 0,-10 0 0,3 4 0,12 3 0,4 2 0,-14 0 0,19 4 2504,17 0-2504,2 0 1026,-7-2-1026,-25-6 0,10 1 0,-5-2 0,5 1 0,-4 0 0,-2-1-489,-10-2 0,-3 0 1,-1-1 488,9 3 0,-1 0 0,0 1 0,-1-1 0,-3 1 0,-2 0 0,1 0 0,0 1 0,2 1 0,-1 0 0,1 1 0,1 1 0,-11-1 0,1 2 0,2 1-172,6 1 0,2 0 1,1 0 171,6 1 0,1 0 0,1 0 0,-15 0 0,2 0 0,3 1 0,1 1 0,5 0 0,1 1 0,3 1 0,2 2 0,3-1 0,0 1 713,4 0 1,1-1-714,-25 5 554,9-3-554,8-2 0,5-3 0,1 0 0,5 0 0,5 0 0,6 1 0,7 1 0,4 3 0,5 0 0,3 0 0,2-3 0,1-1 0,0-2 0</inkml:trace>
  <inkml:trace contextRef="#ctx0" brushRef="#br0" timeOffset="401030">12820 8099 24575,'4'-11'0,"2"0"0,5 5 0,-5-3 0,-6 12 0,-21 9 0,-3 2 0,-4 3 0,0 1 0,15-14 0,-6 13 0,4-11 0,3 0 0,2 4 0,0 8 0,9-4 0,-9 9 0,9 1 0,-10-6 0,10 20 0,-5-8 0,-1 9 0,6-3 0,-5-10 0,6-6 0,5-14 0,5-1 0,2-5 0,3 0 0,-4-5 0,4 4 0,2-4 0,9 5 0,-9 5 0,3-4 0,-14 21 0,8-7 0,-12 14 0,8-6 0,-10-2 0,-10-3 0,3-2 0,-12-2 0,-10 5 0,-4-4 0,-12-1 0,17-8 0,4-6 0,13 0 0,0-4 0,-4-7 0,3-5 0,2 0 0,5 5 0,5 7 0</inkml:trace>
  <inkml:trace contextRef="#ctx0" brushRef="#br0" timeOffset="401545">13295 8130 24575,'-14'23'0,"-6"8"0,-9 25 0,2 0-979,12-24 1,1 1 978,2-2 0,0 1 315,-10 17 0,-1 1-315,6-8 0,-1-1 0,-9 10 0,2-3 0,5-4 0,0-18 324,19-12-324,-4-7 0,5 3 0,0-5 0</inkml:trace>
  <inkml:trace contextRef="#ctx0" brushRef="#br0" timeOffset="402015">13167 8676 24575,'0'21'0,"12"3"0,-2 7 0,13-3 0,-10 2 0,2-17 0,-4 1 0,-5-18 0,5-11 0,-10-36 0,5-3-264,0 18 0,-2-1 264,-1-19 0,7 0 0,2 12 0,1 5 0,19 19 0,-1-9 0,5 0 0,2-2 0,-2 1 0,15 6 0,-12 8 528,-1 2-528,-23 4 0,-11 9 0,-4-4 0</inkml:trace>
  <inkml:trace contextRef="#ctx0" brushRef="#br0" timeOffset="402428">13435 8646 24575,'21'23'0,"-5"0"0,-5 7 0,-6-7 0,-5 2 0,0-10 0,-5 1 0,4-4 0,-4 3 0,5-4 0,5-5 0,5-1 0,10-22 0,-1 3 0,-4-5 0,-9 10 0</inkml:trace>
  <inkml:trace contextRef="#ctx0" brushRef="#br0" timeOffset="402662">13640 8565 24575,'0'11'0,"5"0"0,-4 4 0,10 10 0,-3 7 0,-1 0 0,-1-2 0,-10-14 0,-15-5 0,1-13 0,-1 1 0,10-5 0</inkml:trace>
  <inkml:trace contextRef="#ctx0" brushRef="#br0" timeOffset="402779">13651 8650 8191,'50'-33'0,"-21"15"0,5 1 1875,16-5 0,2 1-1875,-11 4 0,-1 0 0,3 0 0,-5 2 0,-9 3 0,-12 4 0</inkml:trace>
  <inkml:trace contextRef="#ctx0" brushRef="#br0" timeOffset="497063">17404 16947 24575,'0'0'0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5:13:28.056"/>
    </inkml:context>
    <inkml:brush xml:id="br0">
      <inkml:brushProperty name="width" value="0.05292" units="cm"/>
      <inkml:brushProperty name="height" value="0.05292" units="cm"/>
      <inkml:brushProperty name="color" value="#FFFF00"/>
    </inkml:brush>
  </inkml:definitions>
  <inkml:trace contextRef="#ctx0" brushRef="#br0">3251 15403 24575,'19'0'0,"17"0"0,26 0 0,-15-1 0,4 0 0,13-2 0,3 0-503,-14 0 0,2 0 0,1 0 503,5-2 0,1 0 0,1 0 0,0-1 0,0 1 0,1-1 0,-1 1 0,0-1 0,0 0 0,-1 1 0,0-1 0,-1 1 0,-2 0 0,0 1 0,-1 0 0,-3 0 0,-1 0 0,0 0 0,-2 1 0,-1 0 0,0 0 12,-3 0 1,-1 1 0,0 0-13,19-1 0,1 0 0,-2 1 0,-1 0 0,-5 1 0,-2 0 0,-3 0 0,-1 0 0,-2 0 0,0-1 0,0 0 0,1 0 0,2-3 0,0 0 0,5-2 0,0 0 0,1-1 0,1 1 0,-1-2 0,0 1 0,-2 1 0,-2-1 561,-3 2 1,-2 1-562,-6 0 0,-1 1 174,-7 2 0,-2 0-174,22 1 0,-14 1 0,-10 0 0,-9 0 0,-6 0 0,-4 0 0,-7 0 0,-1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5:13:36.025"/>
    </inkml:context>
    <inkml:brush xml:id="br0">
      <inkml:brushProperty name="width" value="0.05292" units="cm"/>
      <inkml:brushProperty name="height" value="0.05292" units="cm"/>
      <inkml:brushProperty name="color" value="#FFFF00"/>
    </inkml:brush>
  </inkml:definitions>
  <inkml:trace contextRef="#ctx0" brushRef="#br0">10062 11104 24575,'0'0'0</inkml:trace>
  <inkml:trace contextRef="#ctx0" brushRef="#br0" timeOffset="3199">20644 6113 24575,'44'0'0,"10"-1"0,11-1 0,-14 0 0,4 0 0,4-1 0,1 0-1196,0 0 1,2 0 0,1-1 0,2 0 0,-1 0 1195,-7 1 0,0 0 0,1 0 0,-1 0 0,0 0 0,0 0 0,7-1 0,-1 0 0,0-1 0,-1 2 0,-3-1 114,6 0 0,-2 1 0,-2 0 0,-3 0-114,7 0 0,-4 1 0,-4 0 611,9-1 0,-7 1-611,-17 1 0,-6 2 0,9-1 0,-21 0 3047,-8 0-3047,-3 0 1251,-2 0-1251,-2 0 0,-4 0 0,-3 0 0</inkml:trace>
  <inkml:trace contextRef="#ctx0" brushRef="#br0" timeOffset="17382">7067 7224 24575,'24'0'0,"12"0"0,15 0 0,8 0 0,5 0 0,-28 0 0,2 0 0,8 0 0,3 0 0,10 0 0,2 0 0,3 0 0,2 0 0,-19 0 0,0 0 0,0 0 0,-2 0 0,0 0 0,-1 0 0,18 0 0,-2 0 0,-1 0 0,-2 0 0,-5 0 0,-2 0 0,0 0 0,-1 1 0,0 0 0,1 0 0,-2 3 0,0 0 0,1 0 0,-1 2 0,-2 0 0,1-1 0,-1 1 0,0-1 0,1-1 0,-1-1 0,1 0 0,-1 0 0,0-2 0,0 1 0,-1 0 0,-1-1 0,-4 0 0,0 0 0,26 2 0,-14 0 0,-16-1 0,-8 0 0,-7-1 0,-5-1 0,-2 0 0,-1 0 0,-2 0 0,-3 0 0,-2 0 0,-2 0 0,-3 0 0,0 0 0</inkml:trace>
  <inkml:trace contextRef="#ctx0" brushRef="#br0" timeOffset="19515">20147 6977 24575,'46'0'0,"13"0"0,-21 0 0,3 0 0,5 0 0,2 0 0,1 0 0,1 0 0,4 0 0,2 0 0,5 0 0,2 0 0,-19 0 0,1 0 0,1 0-319,6 0 1,2 0 0,1 0 318,3 0 0,2 0 0,0 0 0,0 0 0,1 0 0,-1 0 0,-1 0 0,1 0 0,-2 0 0,-7 1 0,-1 0 0,-2 1 0,13 1 0,-3 1 0,-11 0 0,-2 1 0,20 3 0,-22-4 0,-17-2 0,-9-2 955,-7 0-955,-3 0 0,-3 0 0,-3 0 0</inkml:trace>
  <inkml:trace contextRef="#ctx0" brushRef="#br0" timeOffset="21831">11716 8022 24575,'23'0'0,"30"0"0,-6 0 0,7 0 0,-8 0 0,4 0 0,2 0-650,7 0 0,2 0 0,1 0 650,-3 0 0,1 0 0,-1 0 0,-6 0 0,0 0 0,-3 0 314,13 0 1,-6 0-315,-16 0 0,-4 0 322,13 0-322,-25 0 0,-15 0 0,-6 0 0</inkml:trace>
  <inkml:trace contextRef="#ctx0" brushRef="#br0" timeOffset="29453">21234 4586 24575,'1'-9'0,"4"-14"0,7-20 0,8-17 0,-7 22 0,0-1 0,1 0 0,0 0 0,-1 2 0,0-1 0,-3 2 0,-1 0 0,-2 3 0,-1 0 0,-1-1 0,-2-1 0,0 1 0,0 0 0,1-30 0,-1 7 0,1 16 0,-2 12 0,1 12 0,-2 9 0,1 7 0,-1 13 0,-1 6 0,0 9 0,0-1 0,0-2 0,0 0 0,3-1 0,3 1 0,3 0 0,5-1 0,3-1 0,0-3 0,1-2 0,0-2 0,3-2 0,3-3 0,2-4 0,1-3 0,1-3 0,-5 0 0,-1-7 0,0-8 0,2-14 0,6-15 0,0-10 0,-2-3 0,-6 7 0,-8 12 0,-7 12 0,-6 12 0,1 6 0,-1 6 0,1 4 0,-1 5 0,-1 5 0,0 5 0,0 9 0,2 10 0,6 19 0,-2-21 0,2 1 0,0 7 0,2 0 0,0 3 0,0 0 0,-2-2 0,0-1 0,-2-3 0,0-2 0,3 21 0,-4-19 0,-2-13 0,-2-11 0,0-8 0,-1-4 0</inkml:trace>
  <inkml:trace contextRef="#ctx0" brushRef="#br0" timeOffset="33779">8673 6071 8191,'0'-16'0,"4"5"5063,2 7-5063,5 13 2818,1 12-2818,0 11 1719,-4 0-1719,-2-3 6784,-6-8-6784,0 0 0,0-5 0,0-14 0,0-26 0,0-9 0,0-6 0,0 10 0,19-4 0,4 6 0,14-3 0,-6 17 0,-10 8 0,-5 14 0,-5 7 0,5 31 0,-12-12 0,-1 2 0,5 0 0,-1-2 0,-6 26 0,10-28 0,4-21 0,7-12 0,0 4 0,-7-10 0,-10 6 0</inkml:trace>
  <inkml:trace contextRef="#ctx0" brushRef="#br0" timeOffset="36940">22871 6144 24575,'0'-6'0,"0"1"0</inkml:trace>
  <inkml:trace contextRef="#ctx0" brushRef="#br0" timeOffset="37363">22871 6133 24575,'6'16'0,"0"0"0,6 5 0,-6 0 0,12 4 0,-15-4 0,24 5 0,-15-9 0,4-1 0,-2-10 0,-22-1 0,10-5 0,-11 0 0</inkml:trace>
  <inkml:trace contextRef="#ctx0" brushRef="#br0" timeOffset="37648">23039 6030 8191,'-15'6'0,"-9"9"5063,-2 13-5063,-6 8 0,2 7 2818,-8 9-2818,9-16 1719,-1 5-1719,19-25 0,5-5 0,6-6 0</inkml:trace>
  <inkml:trace contextRef="#ctx0" brushRef="#br0" timeOffset="38080">22722 5984 24575,'37'0'0,"-3"0"0,5 0 0,13 1 0,2-2-1054,-4-4 0,-1 0 1054,-3 5 0,-3-2 0,3-8 169,-11 10 1,-15 0-1,-6 0 1</inkml:trace>
  <inkml:trace contextRef="#ctx0" brushRef="#br0" timeOffset="41479">13132 7157 8191,'0'-11'0,"0"1"5063,-5 4-5063,-10-5 2818,-7 9-2818,-1 1 1719,3 2-1719,14 8 6784,2 2-6784,4 10 0,13 2 0,6 3 0,4-8 0,4 1 0,-14-3 0,0 5 0,-7-1 0,-15-2 0,-6 5 0,-12-8 0,1 4 0,5-11 0,1-3 0,8-5 0,-5-10 0,10 8 0,1-7 0</inkml:trace>
  <inkml:trace contextRef="#ctx0" brushRef="#br0" timeOffset="42329">13051 6967 8191,'-31'-11'0,"7"2"5063,9 9-5063,0 0 2818,-2 0-2818,1 0 1719,1 0-1719,3 9 6784,-5 3-6784,-3 8 0,-3 3 0,10-3 0,-3 3 0,15 5 0,-14 19 0,13 13 0,-3-22 0,2 0 0,8-1 0,4-2 0,15 21 0,8-5 0,3-14 0,-10-4 0,0-4 0,-8-17 0,0 2 0,-6-13 0,9 4 0,2-5 0,14 0 0,0-6 0,0-8 0,-6-2 0,-2-11 0,3-4 0,-11 2 0,-1-5 0,3-10 0,-3-2-538,-5 0 0,-2 0 538,-2 0 0,-4 1 0,-6-18 0,2 26 0,-4 0 0,-7 5 0,-3 0 0,2-5 0,-4 3 0,-15 7 0,-3 5 0,-14-10 0,-12 16 269,1 18 0,30 0 0,-7 7 0</inkml:trace>
  <inkml:trace contextRef="#ctx0" brushRef="#br0" timeOffset="44631">24904 7098 24575,'16'-4'0,"-1"2"0,25-3 0,6-5-2227,1 9 1,5-1 2226,6-13 0,3-1-1725,-11 9 1,2 2-1,2-1 1725,-8-3 0,2 0 0,2-1 0,3 0 0,5 2 0,4 0 0,3 1 0,1 0 0,-1 0-391,-9 1 0,1 0 0,0 0 0,1 1 0,-1 0 0,0 0 391,9-1 0,1 1 0,-1 0 0,-1 0 0,-1 1 0,-7 1 0,0 0 0,-1 0 0,-2 0 0,-3 2-418,13 0 1,-4 1-1,-3 1 418,8-1 0,-3 0 397,-5 0 0,-7 0-397,-10 0 0,-30 0 0,-5 0 0</inkml:trace>
  <inkml:trace contextRef="#ctx0" brushRef="#br0" timeOffset="47148">3639 8059 24575,'16'0'0,"-5"0"0,4 0 0,-4 0 0,4 0 0,1 0 0,30 0 0,-4 0 0,23 10 0,-9-8 0,-6 3 0,5 0 0,-2-4 0,2-2 0,-1 1 0,3 0 0,-3 0 0,2 0 0,-3 0-418,2 0 0,-5 0 418,6 0 0,-21 1 0,2-2 0,19-4 0,5-1 0,-16 4 0,3 2 0,1-1 0,11-3 0,3-1 0,-3 2-669,-13 2 1,-3 2 0,0-1 668,20 0 0,-6 0 0,8 0-31,-19 0 1,2 0 30,3 0 0,1 0 0,9 0 0,0 0-593,-6 0 0,-2 0 593,-7 0 0,-3 0 0,-7 0 0,-1 0 0,1 0 0,0 0 349,-1 0 0,2 0-349,13 0 0,4 0 0,1 1 0,2-2-178,-7-2 1,3-2 0,-4 1 177,6 3 0,-3 0 0,1-6 0,-3 2 57,5 5-57,-10-5 0,4-1 0,-5 4 0,1 1 0,18-4 0,0-1 170,-20 6 0,-1 0-170,-2 0 0,-2 0 0,17 0 0,-16 0 0,1 0 1267,-2 0 0,1 0-1267,14 0 0,2 0 0,1 0 0,-2 0 0,-7 0 0,1 0 0,16-1 0,1 2-207,-13 5 1,1-1 206,-7-3 0,3-2 0,-2 1 0,13 4 0,2 1 0,-7-2 0,5 0 0,-2-1 0,-8-2 0,0-1 0,2 1-97,-4 2 0,1-1 1,1 1-1,-1 0 97,14 1 0,0 1 0,-1-2 0,0-2 0,-1-1 0,-2 2-721,-8 1 1,-2 2-1,-1-2 721,19-2 0,-4-2 0,-22 1 0,0 0 0,14 0 0,2 0 0,-8 0 0,-1 0 0,0 0 0,-3 0 0,17 0 359,-30 6-359,-25-4 306,-14 4 0,-3-6 1,-10 0-1</inkml:trace>
  <inkml:trace contextRef="#ctx0" brushRef="#br0" timeOffset="48979">2609 7361 24575,'-20'16'0,"0"6"0,4-10 0,-11 12 0,1-4 0,-2 2 0,-9 8 0,-2 1-714,3-1 1,1 1 713,-3 1 0,3-3 0,1 1 347,-2-3-347,19-18 0,36 2 0,42-32 0,-16 14 0,9 3 0,0-3-1054,4-6 0,0-3 1,0 3 1053,-4 6 0,1 3 0,-4-2 0,15-9 0,-9 2 741,-9 11-741,-17-8 0,-15 10 0,-37 0 0,-22 0 0,9-6 0,-2 1 0,0 4 0,-3-1 0,-13-9 0,0 0 0,15 10 0,0-1 0,-21-7 0,0-3 0,18 7 0,3-1 0,1-3 0,3 0 0,-15-1 3306,23-1-3306,5 5 194,9 0-194,29 33 0,-3 4 0,3 4 0,8 3 0,1 3-832,0 12 1,-2 0 831,-6-14 0,-1-2 0,1 1 0,-2-1 0,8 12 0,-4-16 0,-15-72 0,2-2 0,0-7 0,-6 2 0,-2-3 0,1 0-877,4-18 1,2 1 876,-1 7 0,-2 4 0,-1-11 754,10 21 0,0 1-754,-3-19 0,6 2 0,-10 28 0,-1 36 0,-4-5 0,4 11 0</inkml:trace>
  <inkml:trace contextRef="#ctx0" brushRef="#br0" timeOffset="59164">11094 9051 8191,'-1'-5'0,"2"4"5063,14-4-5063,9 5 2818,4-5-2818,9 4 1719,-1-4-1719,27-5 0,-29 9 0,1 0 0,16-9 0,0 0 3392,-11 8 0,0 1-3392,12-9 0,1 0 0,-6 9 0,1 0 0,15-10 0,4 1-527,-14 8 1,2 3 0,0-3 526,1-5 0,1-2 0,-1 3 0,-3 4 0,-1 2 0,2-1 0,4-3 0,1 0 0,-1 0 0,-10 0 0,-2 0 0,2 1 0,6 2 0,2 1 0,-1-2 0,3-4 0,0-4 0,-3 4 0,-10 4 0,-1 2 0,2-1 0,1-4 0,3-1 0,2-1 0,-2 1 0,10 0 0,-1 1 0,2 0 0,-5 2 0,3-1 0,0 1 0,-4-2-859,4-3 1,-3-1-1,-1 2 859,-1 5 0,-1 2 0,-3-1 0,1-5 0,-1 0 0,5 6 0,0 0 0,-1-6 0,1 0 0,0 4 0,0 1-388,-2-5 1,3 0 387,-5 2 0,2 0 0,1-1 0,-1 1 0,1-2 0,2 1-747,-5 2 0,3-1 0,-1 1 0,-2-2 747,2-3 0,-3-1 0,-1 2 0,0 5 0,-1 2 0,-5-1 524,0-4 1,-2-1-525,15-1 0,2 3 0,-5 2 0,1 1 0,-8-2 0,3-1 0,1 0 0,12 0 0,2 0 0,-2 0 376,-8 3 0,-2 1 1,2-2-377,6-1 0,2-2 0,-4 2 0,1 2 0,-6 2 0,-14-1 0,-3 0 0,19 0 734,-25 0-734,3 0 3681,-15 0-3681,6 0 0,-12 0 0,-2 0 0,-5 0 0</inkml:trace>
  <inkml:trace contextRef="#ctx0" brushRef="#br0" timeOffset="89483">26446 11359 24575,'14'17'0,"6"5"0,-8 33 0,-5-21 0,-2 0 0,-5 28 0,-17 1 0,-2-31 0,-28-5 0,13-12 0,-2-3 0,-28-2 0,15-1 0,0-3 0,-12-21 0,-3-4 0,41-9 0,6-4 0,-1-19 0,11 15 0,4-1 0,18-14 0,1 16 0,7 0 0,16-6 0,9 0-1797,-3 7 0,4 0 0,-1 0 1797,-3 4 0,0 0 0,1 1 0,4 1 0,2 1 0,-2 3-406,8-1 1,1 1 405,-7 2 0,2-1 0,1 2 0,-2 3 0,2 1 0,-1 1 0,0-2 0,1 0 0,-5 1 0,9-3 0,-8 2 0,0 0 0,-32 4 0,-15 9 0</inkml:trace>
  <inkml:trace contextRef="#ctx0" brushRef="#br0" timeOffset="89965">27656 10973 24575,'31'-15'0,"17"-5"0,-17 2 0,1-1 0,28-8 0,-16 8 0,-20 13 0,-18 6 0,-1 0 0</inkml:trace>
  <inkml:trace contextRef="#ctx0" brushRef="#br0" timeOffset="90130">27777 11072 24575,'48'-21'0,"1"-6"0,-10 6 0,-3 3 0,2-1 0,11-10 0,6 6 0,-35 8 0</inkml:trace>
  <inkml:trace contextRef="#ctx0" brushRef="#br0" timeOffset="90451">28262 10343 8191,'20'-35'0,"0"0"0,7-3 0,3 1 2166,2 1 0,2 2-2166,-5 10 0,-2 3 0,9-5 2902,-21 25-2902,2 5 1808,-4 33-1808,0 5 0,-2 7 0,-5-5 0,-3 5 1679,-1 7 0,-2 7 1,-4-1-1680,-7-10 0,-4-1 0,2 2 0,1 10 0,2 3 0,-1-1 0,-3-4 0,0-1 0,2-6 0,5-7 0,2-5 0,5 24 0</inkml:trace>
  <inkml:trace contextRef="#ctx0" brushRef="#br0" timeOffset="90615">28616 11292 24575,'-5'6'0,"4"-2"0,-4-4 0</inkml:trace>
  <inkml:trace contextRef="#ctx0" brushRef="#br0" timeOffset="92229">29780 9684 24575,'29'39'0,"12"12"0,-13-13 0,3 2 0,4 1 0,3 0 0,-5-4 0,2 1 0,1-3 0,-2-5 0,1-3 0,0-1 0,18 10 0,-3-6 0,-16-9 0,-4-10 0,6-28 0,-29-20 0,6-16 0,0-9 0,-9-2 0,-4 0 0,0-2 0,-2 4 0,-1 12 0,-9 17 0,-45 51 0,35 5 0,1 8-835,-6 19 1,-3 11 0,2 2 834,8-13 0,2 2 0,0 1 0,0 0 0,-2 2 0,1 2 0,0-2 0,1-3 0,0 4 0,1-3 0,2-7 0,3-4 0,1-12 0,-5-19 0,-3-2 0,6-7 0,-4 2 0</inkml:trace>
  <inkml:trace contextRef="#ctx0" brushRef="#br0" timeOffset="93112">27006 12990 8191,'-11'-6'0,"-4"-4"5063,-2 3-5063,-4 1 2818,5-5-2818,-3 10 1719,2-4-1719,23 5 0,42-32 0,-7 10 0,9-4 0,5-5 0,-5 1 0,6-5 0,1-2 0,2 0 0,-2 0 0,-9 7 0,-1 0 0,1 0 0,0 0 0,0-1 0,2 0-649,-1 0 1,1 0 0,1-1 0,0 0 0,0 0 0,-1 1 0,-2 1 648,9-5 0,-4 1 0,0 1 0,2 0 0,3-1-367,-5 3 0,4 0 1,2-1-1,0 0 1,1 0-1,-1 1 1,-2 0 366,-5 3 0,-1 1 0,0 1 0,-1-1 0,0 1 0,1 0 0,1-1 0,4-1 0,1-1 0,2 0 0,-1 1 0,-1 0 0,-3 2 0,-3 2 0,12-6 0,-4 3 0,-3 2 0,-5 3 0,-6 1 0,-3 2 0,-7 5 0,11 0 0,-22 6 3265,-13 3-3265,-25 16 1221,-10 7 0,0-1 0,4 3 0</inkml:trace>
  <inkml:trace contextRef="#ctx0" brushRef="#br0" timeOffset="93580">28804 12469 24575,'0'21'0,"0"0"0,9 8 0,-7 17 0,10 7 0,2 8 0,-8-13 0,-2 2 0,2 5-1438,5 3 1,2 6 0,1-1 0,-4-5 1437,-3-6 0,-3-4 0,4-1 421,9 11 1,4 0 0,-2-15-422,3-15 0,32-21 0,-24-31 0,-2-12 0,-3 1 0,-1-4-552,5-16 0,-4-1 552,-13 17 0,-4 2 935,4-29 0,-12 37 0,0 11 0</inkml:trace>
  <inkml:trace contextRef="#ctx0" brushRef="#br0" timeOffset="93797">28419 13069 24575,'18'-44'0,"19"-3"0,13-7 0,-15 20 0,4-4 0,4-1 0,1-1 0,0 0-1639,-4 4 1,2-2-1,1 1 1,1-1 0,-2 2-1,0 1 1402,3-2 0,0 1 1,-1 1-1,-1 2 1,-2 1 236,17-11 0,-3 3 0,-11 9 0,-4 5 0,-18 18 0</inkml:trace>
  <inkml:trace contextRef="#ctx0" brushRef="#br0" timeOffset="103396">15653 17629 24575,'0'0'0</inkml:trace>
  <inkml:trace contextRef="#ctx0" brushRef="#br0" timeOffset="105282">16819 16612 24575,'0'0'0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5:15:38.556"/>
    </inkml:context>
    <inkml:brush xml:id="br0">
      <inkml:brushProperty name="width" value="0.05292" units="cm"/>
      <inkml:brushProperty name="height" value="0.05292" units="cm"/>
      <inkml:brushProperty name="color" value="#FFFF00"/>
    </inkml:brush>
  </inkml:definitions>
  <inkml:trace contextRef="#ctx0" brushRef="#br0">14873 13531 24575,'17'0'0,"47"0"0,-21 0 0,7 0 0,4 0-1593,4 0 0,5 0 0,4 0 1,2 0 1592,-11 0 0,2 0 0,2 0 0,1 0 0,2 0 0,-1 0-407,-2 0 0,0 0 0,1 0 0,1 0 0,0 0 0,0 0 0,-1 0 407,2 0 0,-1 0 0,1 0 0,0 0 0,0 0 0,-1 0 0,-1 0 0,-3 0 0,-1 0 0,0 0 0,-1 0 0,-1 0 0,0 0 0,-1 0 42,3 0 1,-1 0-1,-1 0 1,0 0-1,-3 0 1,0 0-43,14 0 0,-1 0 0,-3 0 0,-2 0-103,6 0 0,-2-1 0,-4-1 103,-12 1 0,-3-1 0,-4 0 1147,1-1 1,-5 0-1148,7-4 4049,-21 2-4049,-12 3 0,-7 0 0,-3 2 0</inkml:trace>
  <inkml:trace contextRef="#ctx0" brushRef="#br0" timeOffset="1367">19044 13430 24575,'60'0'0,"0"0"0,0 0 0,-7 0 0,1 0 0,1 0 0,3 0 0,-4 0 0,3 0 0,1 0 0,1 0 0,0 0-1164,4 0 0,1 0 0,1 0 0,0 0 0,0 0 1164,1 0 0,0 0 0,0 0 0,0 0 0,-1 0 0,0 0 0,0 0 0,0 0 0,-1 0 0,0 0 0,-3 1 0,1-1 0,-1 0 0,-1 0 0,-1-1-44,9 1 1,-1-1 0,-1-1 0,-2 0 43,-5 0 0,-1-1 0,-1-1 0,-2 0 241,10-3 0,-2 0 0,-2-2-241,-10 0 0,-1-1 0,-2 0 0,15-3 0,-3-1 0,-11 3 0,-3-1 1383,-12 3 1,-2 0-1384,16-4 1741,-17 4-1741,-10 2 190,-8 4 1,-7 2-1,-3 0 1</inkml:trace>
  <inkml:trace contextRef="#ctx0" brushRef="#br0" timeOffset="3050">12830 12219 24575,'32'0'0,"3"0"0,8 0 0,5 0 0,6 0 0,4 0-1253,-1 0 0,2 0 1,4 0-1,0 0 1253,-4 0 0,1 0 0,1 0 0,1 0 0,-1 0 0,4 0 0,0 0 0,1 0 0,-1 0 0,0 0 0,-1 0 0,-1-1 0,1 1 0,-2-1 0,1 0 0,-4 1 0,0-1 0,0-1 0,-1 1 0,0-1 0,8 0 0,0-1 0,-1 0 0,-2 0 38,-6-1 1,-1 0 0,-1-1 0,-2 1-39,12-2 0,-3 0 0,-1 0 255,-8-1 1,-1 1 0,-2-1-256,16-2 0,-3 0 0,-8 1 0,-3 1 0,-11 0 0,-4 0 2468,15-2-2468,-21 3 305,-14 2 0,-10 2 0,-4 0 0</inkml:trace>
  <inkml:trace contextRef="#ctx0" brushRef="#br0" timeOffset="13814">1757 11052 24575,'0'40'0,"0"8"0,0 10 0,5-20 0,0 1 0,-4 1 0,0-2 0,15 22 0,-14-15 0,4-29 0,-6-1 0,5-4 0,-4-22 0,4 11 0,-5-17 0</inkml:trace>
  <inkml:trace contextRef="#ctx0" brushRef="#br0" timeOffset="14382">1655 10689 24575,'-52'-8'0,"2"20"0,2 18 0,23-2 0,2 4 0,2-2 0,1 0-418,6 4 1,2 0 417,-2-3 0,2 2 0,8 17 0,4 6 0,-5-10 0,-2 1 0,2 1 0,4-3 0,0 1 0,3-1-578,3 3 0,1 0 0,1-4 578,-1 0 0,3-4 0,5-2 0,2-2 0,12 22 0,-5-29 0,5-4 0,3-10 0,4-5 0,9 5 0,1-6 0,-6-14 0,-1-5 44,0 2 0,-3-3-44,16-27 0,-18 8 0,-1-5 0,-5-10 0,-4-7 0,-7 5 0,-3-4 0,-2-1-390,-1-4 1,-3-2 0,-2 2 389,-2 5 0,-3 1 0,-3 1 0,-3 0 0,-2 0 0,-3 5 0,-3-1 0,-6 4 0,-10 1 0,-6 5 0,3 9 0,-4 7 0,-9 6 0,0 6 0,10 6 0,0 4 0,-6 3 0,2 5 0,-1 12 0,12-6 0,20-7 0</inkml:trace>
  <inkml:trace contextRef="#ctx0" brushRef="#br0" timeOffset="16297">1908 15670 24575,'-6'-5'0,"2"-1"0,10-14 0,21-3 0,28-3 0,-2 9 0,10 8 0,-27 29 0,-6 5 0,-3 8 0,-6 23 0,-6 10-304,0-16 0,1 3 0,-8 0 304,-11 4 0,-8 1 0,-2-3 0,3-9 0,-2-2 0,-3-5 0,-10 1 0,-4-6 0,-19 6 0,24-32 0,-6-7 0,18-11 0,-11-10 0,20-10 912,-10 9-912,23-3 0,26 28 0,-3 4 0,2 2 0,0 2 0,1 1 0,14 3 0,-2-1 0,6-3 0,2-14 0,-36 0 0,-10-8 0</inkml:trace>
  <inkml:trace contextRef="#ctx0" brushRef="#br0" timeOffset="16816">2217 15230 8191,'-57'-28'0,"24"14"0,0 3 2369,-1 4 1,-1 3-2370,-24-4 0,15 18 0,0 9 0,4 6 0,1 7 0,5-2 0,-1 4 0,4 4 670,3 8 1,6 5 0,1 5-671,7-7 0,0 4 0,3 3 0,2 0 0,3-1 96,5 5 0,5-1 0,3 1 1,-1 2-97,-1-2 0,-1 4 0,2 1 0,3-3 0,4-4 507,8 1 0,6-5 0,1-2 0,-1-2-507,1 4 0,0-3 0,3-2 0,1-5 0,1-2 0,-1-5 120,-3-6 1,3-5-121,16-1 0,5-7 0,2-10 0,4-10-641,-1-10 0,3-7 1,-3-4 640,-11 2 0,-3-2 0,-1-4 0,7-9 0,-2-4 0,-6-2 0,-3-9 0,-6-1 0,1-3 0,-6-3 348,-10-3 1,-7-6-349,-3 17 0,-2-5 0,-1-2 0,-5 1 0,-4 1 0,-3 0 0,-3-1 0,-1 0-16,0-6 0,-2-2 0,-1 2 0,-2 4 16,-3-2 0,-3 4 0,-2 6 0,-11-3 0,-2 9 0,12 18 0,-1 5 0,-10 3 0,-4 2 0,-7 1 0,-1 3 0,-2 5 0,3 2 0,-19-5 0,33 10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5:16:22.970"/>
    </inkml:context>
    <inkml:brush xml:id="br0">
      <inkml:brushProperty name="width" value="0.05292" units="cm"/>
      <inkml:brushProperty name="height" value="0.05292" units="cm"/>
      <inkml:brushProperty name="color" value="#FFFF00"/>
    </inkml:brush>
  </inkml:definitions>
  <inkml:trace contextRef="#ctx0" brushRef="#br0">3033 4491 24575,'-11'0'0,"-4"0"0,-2 4 0,-12 10 0,0 4 0,-5 16 0,17-10 0,-1 6 0,16-2 0,-4 19 0,6-3 0,6 13 0,10-25 0,12-11 0,28-27 0,-20-4 0,4-6 0,-31 10 0</inkml:trace>
  <inkml:trace contextRef="#ctx0" brushRef="#br0" timeOffset="504">3236 4696 14646,'0'-11'0,"0"0"4149,-5 5-4149,-1 1 1718,-14 5-1718,1 14 933,-10 7-933,14 2 3129,3 0-3129,12-7 0,13-9 0,4-11 0,5-4 0,-4-6 0,-7 4 0,0 9 0,1 5 0,-6 8 0,5-1 0,-10 7 0,9-11 0,-9 4 0,4-7 0</inkml:trace>
  <inkml:trace contextRef="#ctx0" brushRef="#br0" timeOffset="800">3421 4290 8191,'-6'25'0,"1"23"1924,5-6 0,0 1-1924,0-3 0,0 0 0,0 5 0,0-2 0,0 15 1474,0-17 0,0-1-1474,6 13 1863,-4-1-1863,4-24 0,-6-21 0,0 2 0</inkml:trace>
  <inkml:trace contextRef="#ctx0" brushRef="#br0" timeOffset="1250">3686 4652 24575,'-5'-6'0,"-1"1"0,-5 10 0,-10 16 0,12-7 0,-12 16 0,20-13 0,-5 8 0,6-3 0,5-1 0,5-10 0,11-6 0,-2-19 0,-3 10 0,-10-10 0</inkml:trace>
  <inkml:trace contextRef="#ctx0" brushRef="#br0" timeOffset="1867">3813 4659 24575,'0'41'0,"0"0"0,0-9 0,0 7 0,9-21 0,-2 6 0,18-27 0,-11 1 0,8-18 0,-9-1 0,-1 4 0,0 2 0,-1 15 0,1 10 0,12 10 0,-4-8 0,9 1 0,-11-23 0,-2 3 0,-3-12 0,0-14 0,3-17 0,-11 8 0,-2-1 0,6-20 0,-9 4 0,-5 41 0,4 30 0,-15 50 0,14-9 0,1 6 0,-3-9 0,0 2 0,1-2 0,6 9 0,3-1 0,-2 2 0,2-9 0,5-21 0,-3 6 0,-8-32 0</inkml:trace>
  <inkml:trace contextRef="#ctx0" brushRef="#br0" timeOffset="2049">4118 4876 24575,'-6'-6'0,"2"1"0</inkml:trace>
  <inkml:trace contextRef="#ctx0" brushRef="#br0" timeOffset="2868">4318 4759 24575,'-4'-6'0,"-7"1"0,-1 22 0,-4-4 0,10 23 0,-1-13 0,7 1 0,0-5 0,5-12 0,6 2 0,6-18 0,0 2 0,0-8 0,-2 9 0,-3 6 0,3 10 0,0-3 0,-3 7 0,3-13 0,0 4 0,3-14 0,8-15 0,3-33 0,-19 14 0,-3-4 0,1 4 0,-1-3 0,-6-21 0,-2 3 0,1 10 0,0 9 0,0 91 0,0 30 0,0-22 0,0 2 0,0-1 0,-1 3 0,2-8 0,1-12 0,1-7 0,-2-4 0,4-22 0</inkml:trace>
  <inkml:trace contextRef="#ctx0" brushRef="#br0" timeOffset="3018">4565 4767 24575,'21'0'0,"0"0"0,-9 0 0,-2 0 0</inkml:trace>
  <inkml:trace contextRef="#ctx0" brushRef="#br0" timeOffset="4017">4834 4708 24575,'-11'35'0,"5"-10"0,1-5 0,23-1 0,0-6 0,37 1 0,1-18 0,10-4 0,-22-7 0,-14-2 0,-23 5 0,-1-3 0,-6 4 0,0 1 0,0-1 0,-5 5 0,-1 1 0,0 10 0,1-9 0,5 3 0,-5-5 0,-1 10 0,-5 4 0,5 11 0,2-2 0,4 4 0,0-1 0,4-8 0,7-3 0,0-14 0,11-10 0,4-35 0,-13 10 0,-1-2-355,-1 1 1,-1 1 354,-4-3 0,-2 5 0,-4 4 0,0 29 0,-9 38 0,7 31 0,-6-10 0,12-5 0,-2-39 0,2-5 0</inkml:trace>
  <inkml:trace contextRef="#ctx0" brushRef="#br0" timeOffset="5751">1404 1247 24575,'62'-13'0,"-28"2"0,-2 2 0,19 7 0,-9-2 0,-27 22 0,-9-4 0,-2 9 0,-10-8 0,-4 3 0,1 3 0,0 2 0,22 1 0,2 7 0,12 0 0,-8-4 0,-7-3 0,-7-12 0,-19-2 0,-8-5 0,-14-11 0,-1-7 0,9-5 0,12 5 0,10 4 0</inkml:trace>
  <inkml:trace contextRef="#ctx0" brushRef="#br0" timeOffset="6184">1512 1092 8191,'-41'-13'0,"-10"10"2274,14 7 1,-1 3-2275,-14 5 0,23 8 0,4 4 0,-3 12 0,11 16 0,3 12 0,3-8 0,0 4 0,3 0 235,1-6 0,1 0 1,4 1-236,1 6 0,3 1 0,8-3 0,9-11 0,6-4 0,3-3 762,13 5 0,8-4-762,-5-9 0,6 0 0,-1-11 0,-4-15 0,0-8 0,-1-4 0,16-6 0,-3-7 1952,-1-8 0,-6-6-1952,-15 1 0,-5-4 0,-4-6 0,-5-4 0,-6-1 0,-4-4-203,-3 0 0,-3-5 0,-6 2 203,-11-9 0,-6 1 0,7-6 0,-5 4 0,-8 22 0,-7 7 0,-5 7 0,-2 5 0,-20-5 1042,7 8 1,-4 4-1043,11 12 0,1 3 0,-19-10 0,12 10 0</inkml:trace>
  <inkml:trace contextRef="#ctx0" brushRef="#br0" timeOffset="45452">23527 2468 24575,'4'-6'0,"-12"1"0,1 5 0,-14 5 0,1 18 0,-4 0 0,12 19 0,-9-8 0,19 4 0,-7 8 0,9 3 0,5-8 0,6-6 0,14-18 0,-1-14 0,6-8 0,-5-24 0,-12-3 0,9-19 0,-19 10 0,7-5 0,-10 16 0,0-4 0,-6 13 0,-5 4 0,-2 8 0,-12 15 0,12-4 0,-2 4 0,10-6 0</inkml:trace>
  <inkml:trace contextRef="#ctx0" brushRef="#br0" timeOffset="45935">23803 2424 24575,'6'38'0,"-1"12"0,-5 2 0,0 12 0,0-27 0,0-2 0,0-45 0,0-26 0,13-10 0,-1-2 0,12 32 0,-2 6 0,7 27 0,-9-3 0,8 22 0,-20-5 0,6 8 0,-12-8 0,4-5 0,-6-7 0,0-12 0,0 3 0</inkml:trace>
  <inkml:trace contextRef="#ctx0" brushRef="#br0" timeOffset="46300">24147 2665 24575,'19'-19'0,"-7"2"0,2-8 0,-9 8 0,-14 0 0,-3 11 0,-4 4 0,1 8 0,3 27 0,-3 12 0,7 8 0,4-10 0,5-15 0,13-21 0,-7 3 0,17-10 0,14-20 0,-17 15 0,8-15 0</inkml:trace>
  <inkml:trace contextRef="#ctx0" brushRef="#br0" timeOffset="46601">24534 2093 24575,'0'49'0,"0"-5"0,0 6 0,-1-3 0,1 4 0,1-1 0,4 9 0,0 0 0,-5-3 0,-1 2 0,4-9 0,16 3 0,-17 3 0,6-31 0,-8-5 0,0-11 0,0 1 0</inkml:trace>
  <inkml:trace contextRef="#ctx0" brushRef="#br0" timeOffset="46800">24418 2592 24575,'18'-12'0,"-5"5"0,17-5 0,-2 11 0,20-5 0,-23 6 0,9 0 0</inkml:trace>
  <inkml:trace contextRef="#ctx0" brushRef="#br0" timeOffset="47318">24811 2521 24575,'-11'-6'0,"0"1"0,-6 14 0,-3 12 0,6 9 0,-4 11 0,16-15 0,1-1 0,11-19 0,2-2 0,7-10 0,1-8 0,6-2 0,-5-3 0,-1 12 0,-9 7 0,1 10 0,12 10 0,-4-8 0,9 1 0,-12-13 0,3-6 0,-8 4 0,3 1 0,-9 7 0,-1 5 0,-1-5 0,-3 3 0,4-7 0,-5 2 0</inkml:trace>
  <inkml:trace contextRef="#ctx0" brushRef="#br0" timeOffset="47486">25015 2376 13448,'-6'0'0,"2"0"0</inkml:trace>
  <inkml:trace contextRef="#ctx0" brushRef="#br0" timeOffset="47751">25103 2242 24575,'9'45'0,"-2"-8"0,0 2 0,-1 1 0,0 1-708,1 5 1,-3-2 707,-4 20 460,6-7-460,-4-16 58,4-8 1,-6-22 0,0-6 0</inkml:trace>
  <inkml:trace contextRef="#ctx0" brushRef="#br0" timeOffset="48452">25395 2592 8191,'21'-26'0,"-7"6"5063,6-7-5063,-14 11 2818,-10 10-2818,-3 2 1719,-34 28-1719,22 1 6784,-20 23-6784,36-12 0,3-9 0,15-12 0,12 4 0,29-15 0,-17 0 0,2-3 0,8-9 0,-2-5 0,-10 4 0,-4-3 0,11-12 0,-29-7 0,-18 21 0,-7-14 0,-3 34 0,-11-2 0,17 12 0,-2-7 0,9 3 0,14-10 0,-5-11 0,19-10 0,-12-6 0,6-11 0,-13-7 0,3-2 0,0-6 0,-9-3 0,-1 1 0,7-4 0,-2 17 0,-7 33 0,0 34 0,0 25 0,0-8 0,0 4 0,0-1-653,0 13 1,0-3 652,-1-9 0,2-7 0,8-10 0,-2-17 0,20-12 0,-18-6 0,8 0 0</inkml:trace>
  <inkml:trace contextRef="#ctx0" brushRef="#br0" timeOffset="48986">26375 2435 24575,'7'7'0,"34"-6"0,16 5-1612,-13-5 0,3-2 1612,-3 1 0,3 0 0,0 1 0,5-1 0,-1-1 0,3-2 0,0-2 0,1 1 0,7 4 0,1 0 0,-3-2 0,-13-5 0,-3-1 0,-3 2 507,2 6 0,-9-2-507,-12-11 132,-31-1 0,1 6 0,-5-5 1</inkml:trace>
  <inkml:trace contextRef="#ctx0" brushRef="#br0" timeOffset="49268">27146 2220 24575,'30'-6'0,"6"1"0,11 14 0,16 13 0,-6 2 0,-12 4 0,-30-7 0,-10-5 0,-5 12 0,0-5 0,-19 18 0,-12-12 0,-13 9 0,9-21 0,4 5 0,18-11 0,0 0 0,7-2 0</inkml:trace>
  <inkml:trace contextRef="#ctx0" brushRef="#br0" timeOffset="51334">22926 3201 24575,'9'-6'0,"-2"1"0,8 5 0,8-9 0,10 8 0,9 0 0,4-6 0,6-3 0,5 0-1668,-8 2 1,5 1 0,3-1 0,0 0-1,-1 0 1668,-1 0 0,0 0 0,0 0 0,1-1 0,1 1-482,-3-1 1,2 0-1,1 0 1,0 0 0,-1 1-1,-2 0 482,0 0 0,-3 2 0,0 0 0,2 0 0,3 0 0,4 0 0,3 1 0,2 0 0,1-1 0,-1 1 0,-1 0-291,-3 0 1,-1-1 0,0 0 0,0 1-1,0 0 1,1 1 290,4 0 0,2 1 0,0 1 0,0-1 0,-2 1 0,-3-2 0,-2 0 0,-1-2 0,-2 1 0,-3 0 0,-3 2 0,5 1 0,-4 2 0,-6-1 0,-2-4 0,-9 0 0,-11 5 0,-14-5 0,-5 4 0,-5-4 0</inkml:trace>
  <inkml:trace contextRef="#ctx0" brushRef="#br0" timeOffset="73583">30514 1848 24575,'0'11'0,"0"12"0,-5-10 0,4 15 0,-13-4 0,12 6 0,-28 18 0,14 1 0,-16 2 0,11-5 0,4-16 0,2-6 0,3-9 0,1-4 0,0 0 0,-4-1 0,-2-4 0,-5 4 0,5-9 0,2 4 0,3-14 0,5-15 0,15-2 0,0 2 0,16 6 0,-12 17 0,17-5 0,-9 20 0,10-1 0,-6 22 0,-2-15 0,-3 9 0,-4-16 0,7-2 0,-5-7 0,-1-4 0,-7 0 0</inkml:trace>
  <inkml:trace contextRef="#ctx0" brushRef="#br0" timeOffset="74036">30831 2023 24575,'-2'-6'0,"8"-5"0,6 10 0,3-6 0,0 7 0,2 0 0,-6 0 0,-2 0 0</inkml:trace>
  <inkml:trace contextRef="#ctx0" brushRef="#br0" timeOffset="74268">30791 2130 24575,'27'0'0,"-2"0"0,-4-6 0,8 4 0,-6-9 0,3 10 0,-15-4 0,-7 5 0</inkml:trace>
  <inkml:trace contextRef="#ctx0" brushRef="#br0" timeOffset="81283">31208 2118 8191,'1'5'0,"7"-4"5063,-11 9-5063,7-4 0,-4 0 0,0-2 0</inkml:trace>
  <inkml:trace contextRef="#ctx0" brushRef="#br0" timeOffset="81750">31399 2007 24575,'0'20'0,"0"-3"0,0 4 0,0-5 0,0-1 0,9-2 0,7-2 0,6-5 0,4-6 0,-8-9 0,-2-3 0,-9-18 0,-2-3 0,-10 1 0,-1 6 0,-4 11 0,-1 9 0,-4 1 0,3 10 0,1-4 0,6 4 0</inkml:trace>
  <inkml:trace contextRef="#ctx0" brushRef="#br0" timeOffset="82118">31691 1910 8191,'-6'4'0,"7"7"5063,0 12-5063,18 5 2818,-16-6-2818,23 10 1719,-18-9-1719,6 2 6784,-14-9-6784,-11-10 0,-5-2 0,5-4 0,1 0 0</inkml:trace>
  <inkml:trace contextRef="#ctx0" brushRef="#br0" timeOffset="82318">31860 1803 24575,'24'-29'0,"24"-8"0,-4 20 0,9-14 0,-14 22 0,-20-9 0,-3 17 0,-6-4 0,1 0 0,-5 4 0,-1-4 0</inkml:trace>
  <inkml:trace contextRef="#ctx0" brushRef="#br0" timeOffset="82802">31099 2658 24575,'29'-12'0,"27"-3"0,-7 5 0,4 0-1201,-7-1 1,1 0 1200,7 5 0,-2-1 0,-15-4 0,-2 0 384,3 5-1,-1 0-383,20-7 396,-12 0-396,-57 20 0,-21-1 0</inkml:trace>
  <inkml:trace contextRef="#ctx0" brushRef="#br0" timeOffset="83084">31290 2776 24575,'38'-19'0,"-6"2"0,2-2 0,3 2 0,4 0 0,19-4 0,3 1-2364,-8-1 0,-2 4 2364,-9 9 0,-3 1 0,12-14 1440,-37 20-1440,-1-5 0,-9 6 0,-1 0 0</inkml:trace>
  <inkml:trace contextRef="#ctx0" brushRef="#br0" timeOffset="90085">32340 1402 24575,'0'-11'0,"0"10"0,0 7 0,0 18 0,0-6 0,0 10 0,0-12 0,0 10 0,0 5 0,0-3 0,0 11 0,-6-8 0,4 26 0,-4 4 0,6-2 0,0-22 0,0-2 0,0 9 0,0 13 0,0-16 0,0 0 0,0-9 0,0 22 0,0-2 0,0 8 0,0-3 0,0-25 0,0 7 0,0-7 0,0 9 0,0 0 0,0 7 0,0-14 0,0 0 0,0 2 0,0 26 0,0-23 0,0 0 0,0-1 0,0-1 0,0 20 0,0 10 0,0-34 0,0 1 0,0 4 0,0 0 0,0 1 0,0-1 0,0 13 0,0-16 0,0 0 0,0 17 0,0 9 0,0-25 0,0 0 0,0 16 0,0 5 0,0-9 0,0-22 0,0 3 0,-5-22 0,-5-3 0,-17-36 0,1 1 0,-9-22 0,14 16 0,-2 9 0,15 8 0,-6 7 0,12-2 0,-7 3 0,8-8 0,5 19 0,15 16 0,7 15 0,-4-4 0,1 1 0,11 13 0,0-6 0,-13-13 0,-2-2 0,-7-11 0,7 4 0,-7-30 0,7-8 0,3-20 0,20-6 0,-23 20 0,17 0 0,-34 21 0,16-5 0,-11 9 0,3-3 0,-5 10 0</inkml:trace>
  <inkml:trace contextRef="#ctx0" brushRef="#br0" timeOffset="100252">23414 3680 24575,'0'-11'0,"-12"-8"0,-3 2 0,-5 2 0,-2 1 0,5 13 0,-6 5 0,6 12 0,-8 10 0,17 16 0,-4 9 0,10-7 0,4 3 0,1-2 0,2-1 0,-1-1 0,3-3 0,21 14 0,-10-36 0,10-15 0,-2-26 0,-9-3 0,0-8 0,2-21 0,-2-6 0,-4 2 0,-3-1-978,-3-4 0,-2 2 978,-4 12 0,-2 2 0,1 1 0,0 2 0,0 2 0,0 18 0,0 30 0,5 34 0,2 20 0,-2-1 0,-1 7 0,3-1-1136,4-7 0,4-2 1,-3-2 1135,0 14 0,1-9 0,12-5 0,-19-41 0,-6-3 0</inkml:trace>
  <inkml:trace contextRef="#ctx0" brushRef="#br0" timeOffset="100904">23759 3765 8191,'-13'-11'0,"6"-3"5063,2 8-5063,5-10 2818,6-9-2818,-4-8 1719,4 1-1719,-6 6 6784,0 6-6784,0 30 0,0 18 0,-1 23 0,2 12 0,2-16 0,1 0 0,1 4-261,1 12 0,1 3 1,1-2 260,2-11 0,1-2 0,0-4 0,0 7 0,0-7 0,9 7 0,-19-38 0,-6-5 0,-11-6 0,4-5 0,-2 0 0</inkml:trace>
  <inkml:trace contextRef="#ctx0" brushRef="#br0" timeOffset="101100">23682 4119 24575,'15'-18'0,"17"-22"0,9 19 0,7-15 0,-11 11 0,-12 17 0,-9-11 0,-9 17 0,2-8 0</inkml:trace>
  <inkml:trace contextRef="#ctx0" brushRef="#br0" timeOffset="103634">23047 4662 24575,'11'-6'0,"4"-5"0,9 1 0,22-9 0,4 0 0,7-3-2039,-9 5 0,3-2 0,0 1 2039,-2 1 0,0 0 0,0 1 0,-1-2 0,0 0 0,-4 3 666,-6 8 0,-2 0-666,-1-7 0,-3 2 0,5 8 0,-24 2 0,-13 5 0,-17 10 0</inkml:trace>
  <inkml:trace contextRef="#ctx0" brushRef="#br0" timeOffset="103904">23120 4783 24575,'47'-9'0,"-6"-2"0,4-4 0,13-11 0,3-4-306,-20 13 1,0-1 0,2 0 305,4-2 0,2-1 0,-4 3 0,-3 3 0,-3 1 0,-3 2 0,-3 2 75,-1 4 0,-26 6 1,-1 0-1</inkml:trace>
  <inkml:trace contextRef="#ctx0" brushRef="#br0" timeOffset="106885">23142 5258 24575,'0'-11'0,"4"15"0,10 11 0,7 20 0,-5 5 0,5 4 0,-19-6 0,7 9 0,-9-10 0,-5-2 0,-1-15 0,0-24 0,1-35 0,14-5 0,7-7 0,0 6 0,4-3 0,1 3 0,-1 4 0,2 2 0,2 3 0,11-13 0,2 15 0,9 35 0,-19 29 0,-11 23 0,-5-22 0,-2 2 0,-6 11 0,-3 2 0,6-9 0,-1-1 0,-4 1 0,-2-5 0,1 0 0,0-26 0,0-1 0</inkml:trace>
  <inkml:trace contextRef="#ctx0" brushRef="#br0" timeOffset="107267">23827 5266 8665,'26'0'0,"18"-12"2552,-3-3 0,5-2-2552,2-1 0,-1 1 0,-10 4 0,-2 0 549,1 1 1,-6 3 0,-17 8-1,5-5 1</inkml:trace>
  <inkml:trace contextRef="#ctx0" brushRef="#br0" timeOffset="107516">24480 4932 24575,'5'42'0,"1"0"0,3 8 0,0 2 0,-8 6 0,0-2 0,8-15 0,-2-1 0,-6 0 0,0-6 0,5-17 0,-6-2 0,0-10 0</inkml:trace>
  <inkml:trace contextRef="#ctx0" brushRef="#br0" timeOffset="110303">23115 6244 24575,'4'-6'0,"-2"-4"0,7 9 0,1-10 0,11 9 0,1 6 0,1 7 0,-4 18 0,-2 1 0,2 26 0,-8 3 0,-11-23 0,-4 0 0,-6-3 0,-3-2 0,-17 16 0,-1-15 0,11-13 0,0-7 0,3-6 0,0-2 0,0-13 0,11-3 0,9 1 0,18 1 0,27 10 0,-1 15 0,1-11 0,-13 23 0,-12-14 0,-3 2 0,1 0 0,-14-14 0,2 5 0</inkml:trace>
  <inkml:trace contextRef="#ctx0" brushRef="#br0" timeOffset="111734">23837 6168 24575,'-21'6'0,"-28"22"0,-3-13 0,14 5 0,1 0 0,-9-8 0,16 8 0,20-19 0,9 9 0,-4-4 0,10 9 0,-4 2 0,10 9 0,-10-9 0,5 3 0,-1-14 0,6-1 0,10-11 0,1 4 0,-1-4 0,-6 6 0,0 6 0,1 13 0,-5 9 0,-2 12 0,-9-8 0,-5-7 0,-1-10 0,-10 1 0,-2 0 0,-4 1 0,-1-7 0,7-5 0,0-5 0,6 0 0,-1-5 0,5-5 0,1-2 0,5 1 0,0 7 0</inkml:trace>
  <inkml:trace contextRef="#ctx0" brushRef="#br0" timeOffset="112167">24052 6331 24575,'-6'-5'0,"16"4"0,19-10 0,4 5 0,4 0 0,11-3 0,0-1-328,-6-1 1,-3 1 327,0 3 0,-7 1 162,-8-8-162,-9 13 0,-4-9 0,-5 4 0,-1 0 0,-5 2 0</inkml:trace>
  <inkml:trace contextRef="#ctx0" brushRef="#br0" timeOffset="112516">24690 5991 24575,'6'24'0,"-5"12"0,10 0 0,-1 2 0,-6 18 0,10-10 0,2-1 0,-6-1 0,6 2 0,-5-22 0,-10-18 0,4-1 0</inkml:trace>
  <inkml:trace contextRef="#ctx0" brushRef="#br0" timeOffset="113066">25200 6106 8191,'11'-8'0,"22"-3"5063,27 1-5063,-26 0 0,0 2 0,16 6 2818,-17-6-2818,-18 8 0,-9 0 0,-1 0 0</inkml:trace>
  <inkml:trace contextRef="#ctx0" brushRef="#br0" timeOffset="113235">25314 6153 24575,'22'0'0,"12"0"0,-7-6 0,14-2 0,-3-9 0,-16 9 0,-7-1 0</inkml:trace>
  <inkml:trace contextRef="#ctx0" brushRef="#br0" timeOffset="114184">25867 5757 24575,'21'-6'0,"0"-3"0,1 7 0,-6 2 0,1 15 0,-10 28 0,-10 13 0,-11-15 0,-4 0 0,-11 16 0,-13-8 0,22-35 0,0-3 0,8-10 0,1-6 0,7-2 0,8-4 0,15 23 0,0 2 0,6 10 0,-10-4 0,0-13 0,-8 2 0,2-9 0</inkml:trace>
  <inkml:trace contextRef="#ctx0" brushRef="#br0" timeOffset="114534">26121 5730 24575,'-5'34'0,"0"0"0,-3 0 0,1-1 0,5 18 0,-4-16 0,11-11 0,18-18 0,-3-11 0,18-8 0,-20 1 0,-3 27 0,-11 26 0,-4 3 0,0 8 0,0-40 0,0 2 0</inkml:trace>
  <inkml:trace contextRef="#ctx0" brushRef="#br0" timeOffset="118533">23807 10827 24575,'-6'5'0,"1"1"0,10-5 0,16-13 0,-1-5 0,12 0 0,-13 7 0,5 15 0,-1 38 0,-5 5-309,-9-11 0,-3 1 309,-6 26 0,-9-27 0,-4 1 0,0 3 0,-4-1 0,-13 3 0,-1-3 0,10-9 0,0-4 0,-33 8 0,31-27 0,-3-7 618,11-12-618,9-10 0,6 3 0,10 3 0,22 55 0,-7-12 0,-8 1 0,-1 0 0,0-1 0,-4-12 0,8 7 0,-7-15 0,1 5 0,-9-13 0</inkml:trace>
  <inkml:trace contextRef="#ctx0" brushRef="#br0" timeOffset="119219">24216 10924 8191,'0'3'0,"0"21"5063,-8 8-5063,-2 3 0,-1 2 1409,-3 0 0,0-1-1409,-1 0 0,2-1 0,-4 19 1719,11-30-1719,6-13 6784,0 0-6784,5-5 0,13-2 0,0-4 0,20-12 0,-7-3 0,10-13 0,-13 13 0,-9-2 0,-9 16 0,-9 13 0,4 18 0,-5 36 0,-10-5 0,7 4 0,-7-27 0,10-14 0,0-9 0,-4-9 0,2-1 0,-2-5 0</inkml:trace>
  <inkml:trace contextRef="#ctx0" brushRef="#br0" timeOffset="120016">24448 10643 24575,'-33'-46'0,"-2"-3"0,15 21 0,-13-7 0,0 18 0,-23 5 0,12 12 0,-14 14 0,11-10 0,9 17 0,-3 5 0,-12-5 0,-1 0 0,9 5 0,0 4 0,0 0 0,-3 5 0,6-2 0,12-1 0,2 3 0,-1-1 0,-1 4 0,5 0 0,3 11 0,6-1-777,4-5 1,3 1 776,2 10 0,4-1 0,2-11 0,2 2 0,-2 0 0,1 4 0,1 0-203,3-4 0,2 1 0,0 0 203,1 9 0,1 0 0,3-2 0,9 10 0,3-6 0,-4-13 0,2-6 0,3-11 0,3-4 0,29 9 0,-19-20 0,3-4 0,7 3 0,3-5 0,6-9 0,0-3 751,-8 7 1,1-2-752,12-15 0,1-4 0,-6 8 0,0-2-828,-14-4 0,0-3 0,-2 1 828,11-1 0,-4 0 0,-8-4 0,-4-2-70,12-19 70,-16 1 0,-3-8 0,-12 12 0,-3-4 0,0-1-270,1 1 1,2-3 0,-2-1 0,-2 1 269,-5-12 0,-3 1 0,1 2 0,2 10 0,1 1 0,-4 3 0,-7-7 0,-4 6 0,-11-11-6,-3 18 0,-6 0 6,-8 0 0,-6 3 0,-14 0 0,-4 6 697,9 6 1,-1 7-698,-3 8 0,1 6 0,16 0 0,1 4 35,-14 4 1,1 2-36,10 0 0,1 1 0,4 0 0,3 0 0,1 4 0</inkml:trace>
  <inkml:trace contextRef="#ctx0" brushRef="#br0" timeOffset="121550">23832 10448 24575,'17'-6'0,"26"-11"0,-8 7 0,4-1-1872,10-4 1,3 0 1871,-3 1 0,3 1 0,5-1 0,5 0 0,1 1 0,-12 4 0,-1 2 0,3 0 0,2-1 0,1-2 0,3 1 0,2-2 0,1 1 0,-2 1-1254,1 1 1,1 1-1,-1 0 1,0 0-1,-3-1 1254,6-3 0,-3-1 0,-1 0 0,-1 2 0,-4 3 0,-1 2 0,-2 0 0,-3-2 318,1-4 1,-4 0 0,2 0-319,12 3 0,2 2 0,2-1 0,-13-1 0,0-2 0,1 1 0,0-1-485,2 1 0,1 1 0,0-1 0,-4 1 485,4 0 0,-2 1 0,-4 1 0,7 0 0,-8 1 1007,0-4-1007,-5 7 5197,-13-6-5197,-14 3 1312,-7-1-1312,-26-9 869,8 8 1,-9-1 0,13 8 0</inkml:trace>
  <inkml:trace contextRef="#ctx0" brushRef="#br0" timeOffset="121884">26435 9797 12480,'17'-6'0,"4"1"2359,15 8 1,7 5-2360,4 3 0,3 3 0,4 0 0,0 4 1051,-4 9 1,-8 3-1052,-3 12 1175,-40 17-1175,-34-13 0,6-22 0,-3-2 0,-24 12 2049,24-20 0,0 0-2049,-14 9 0,5-7 0,17 7 0,14-16 0,10 3 0</inkml:trace>
  <inkml:trace contextRef="#ctx0" brushRef="#br0" timeOffset="123583">31723 10406 8191,'-14'-21'0,"7"5"5063,-4 1-5063,10 14 2818,-4 6-2818,5 19 0,-4 8 0,-2 7 0,-2 21 0,1 9-316,2-6 0,1 4 0,-1-2 316,1-8 0,0-2 0,0-1 0,0 1 0,0-1 0,1-6 2731,2-10 1,-1-3-2732,-4 7 0,1-3 0,5 10 0,0 1 0,0-30 0,0-39 0,0-32 0,0 12 0,0 0 0,0-21 0,0 19 0</inkml:trace>
  <inkml:trace contextRef="#ctx0" brushRef="#br0" timeOffset="124701">31681 10339 24575,'11'0'0,"19"-4"0,13-2 0,7 1 0,9 0 0,4 0-1967,-11 0 1,3 0 0,2-1 0,0 1 0,-1-1 1593,10-2 1,-1 0-1,0 1 1,-1 0 372,1 2 0,1 2 0,-2-1 0,-5-1 738,-2-4 0,-5-1 1,1 3-739,4 5 0,0 2 0,-1-2 0,-7-5 0,0-2 0,-3 1 0,17 4 0,-8 1 1801,1 0-1801,-43 10 0,-26 54 0,5-12 0,2 5 0,2 1 0,1 5 0,-2 1 676,0-11 0,-2 2 1,0 0-1,3-1-676,2 7 0,2-1 0,-2-2 0,-1-5 0,-2-3 0,1-4-213,4-4 1,0-4 212,0 29 0,0-16 0,0-1 0,0-20 0,0 1 0,0-16 3719,-5-2-3719,-1-5 1306,-9 0-1306,-6-4 0,-8 12 0,-15-11 0,-20 7 0,6-4 0,-8 2-1071,6-1 0,-5 1 0,-3 2 1071,7-1 0,-4 1 0,-1 0 0,-1 1 0,10-2 0,-1 0 0,0 1 0,1 0 0,2 0 0,-2 1 0,2 2 0,2-1 0,2-2 0,-8 0 0,2-2 0,7 1 0,6 1 0,6 0 0,1-4 0,4-2 0,-5-1 0,6-2 0,27-3 0,5-6 0</inkml:trace>
  <inkml:trace contextRef="#ctx0" brushRef="#br0" timeOffset="126569">31519 12247 8191,'0'11'0,"0"5"5063,0 30-5063,-5-8 0,-1 5 0,5 16 0,-1 3 700,-9-7 0,0 0-700,10 8 0,0-3 0,-10 5 728,10-27 1,2-3-729,-1 8 5953,5 2-5953,10-34 0,-2-1 0,7-10 1781,-5-5-1781,-8-23 182,2-1 1,-9-2-1,0 13 1</inkml:trace>
  <inkml:trace contextRef="#ctx0" brushRef="#br0" timeOffset="126783">31333 12793 8191,'17'-25'0,"4"4"5063,17-3-5063,8 3 2818,12 2-2818,-27 6 0,0-1 0,23-11 0,-22 7 0,-19 5 0</inkml:trace>
  <inkml:trace contextRef="#ctx0" brushRef="#br0" timeOffset="127151">32069 12471 24575,'-17'0'0,"1"5"0,6 10 0,3 2 0,3 25 0,8-12 0,15 13 0,4-16 0,7-12 0,-2-19 0,-16 0 0,-1-10 0</inkml:trace>
  <inkml:trace contextRef="#ctx0" brushRef="#br0" timeOffset="127504">32187 12478 24575,'26'20'0,"-17"-6"0,18 17 0,-26-1 0,5 1 0,-6-3 0,-5-4 0,-1-18 0,-6-10 0,6-25 0,14-13 0,1 5 0,20 5 0,-7 26 0,13 18 0,-12 2 0,2 15 0,-19-3 0,1-9 0,-7-2 0,0-10 0</inkml:trace>
  <inkml:trace contextRef="#ctx0" brushRef="#br0" timeOffset="127735">32380 12233 24575,'-6'5'0,"1"-4"0,5 4 0</inkml:trace>
  <inkml:trace contextRef="#ctx0" brushRef="#br0" timeOffset="128001">32453 12191 24575,'0'20'0,"10"33"0,-9-16 0,0 4 0,9 11 0,0 1 0,-9-12 0,0-2 0,9 22 0,-5-45 0,-4-1 0,4-4 0,-5-5 0,0-2 0</inkml:trace>
  <inkml:trace contextRef="#ctx0" brushRef="#br0" timeOffset="128219">32466 12487 8191,'6'-20'0,"4"8"5063,11-10-5063,10 13 2818,4-5-2818,7 29 1719,-19 0-1719,2 18 6784,-24-5-6784,5 4 0,-6 3 0,0-8 0,0-12 0,0-10 0</inkml:trace>
  <inkml:trace contextRef="#ctx0" brushRef="#br0" timeOffset="128367">32669 12324 8191,'5'-1'0,"1"-3"0,0 9 0,-1-5 0</inkml:trace>
  <inkml:trace contextRef="#ctx0" brushRef="#br0" timeOffset="128985">32793 12364 24575,'-4'17'0,"2"3"0,2 1 0,19 6 0,-1-10 0,10 2 0,0-17 0,3 4 0,7-15 0,13-6 0,-22-10 0,2-5 0,-26 7 0,-19 8 0,6 10 0,-12 5 0,9 0 0,5 9 0,1 15 0,14-3 0,10 11 0,4-18 0,1-4 0,-9-4 0,-4-6 0,4 0 0,1-5 0,10-22 0,-4-26 0,-5 20 0,-1-4 0,-6-6 0,-2-6 0,-1 2-1283,3-11 1,-1 3 1282,-1-4 0,-4 9 0,-4 24 0,-5 59 0,-1 27 0,4-15 0,2 4 0,-1 1-206,-4 6 1,0 2-1,3-3 206,11 13 0,2-7 0,-6 2 0,14-38 0</inkml:trace>
  <inkml:trace contextRef="#ctx0" brushRef="#br0" timeOffset="143568">32163 10672 9977,'-6'19'0,"1"-6"5094,5 25-5094,0-8 2536,9 25-2536,-7 5 0,2-26 0,0 0 0,-4 16 1481,0-17-1481,0-14 5487,5-11-5487,-4-13 0,4 1 0,-5-10 0</inkml:trace>
  <inkml:trace contextRef="#ctx0" brushRef="#br0" timeOffset="143816">32343 10927 24575,'0'0'0</inkml:trace>
  <inkml:trace contextRef="#ctx0" brushRef="#br0" timeOffset="144283">32416 10698 16640,'5'6'0,"6"-6"3484,18-14-3484,-2-7 1364,3 5-1364,-7 3 725,-11 13-725,-2 26 2362,-5-2-2362,-5 23 0,0-9 0,0 9 0,0-5 0,5-2 0,-4-14 0,9-16 0,-9-5 0,4-5 0</inkml:trace>
  <inkml:trace contextRef="#ctx0" brushRef="#br0" timeOffset="149365">32774 10658 24575,'0'4'0,"0"11"0,0 26 0,0 2 0,0-4 0,0-9 0,0-14 0,0 4 0,0-8 0,0-1 0,0-7 0</inkml:trace>
  <inkml:trace contextRef="#ctx0" brushRef="#br0" timeOffset="149666">32969 10496 24575,'0'51'0,"0"-11"0,0 2 0,0 3 0,0 0 0,0 0 0,0-2 0,5 13 0,-4-31 0,4-14 0,-5-7 0</inkml:trace>
  <inkml:trace contextRef="#ctx0" brushRef="#br0" timeOffset="154219">31757 11092 24575,'11'-6'0,"12"-7"0,3 11 0,0-12 0,-3 13 0,-12-9 0,4 9 0,-13-4 0,-3 12 0,-16-6 0,-4 10 0,5-10 0,0 9 0,5-9 0,-4 8 0,3-7 0,6 2 0,19-4 0,6-4 0,10 2 0,-13-7 0,0 8 0,-5-4 0,-10 5 0,-15 0 0,0 4 0,-13 2 0,10 0 0,0 4 0,-3-9 0,13 9 0,-2-9 0,9 4 0</inkml:trace>
  <inkml:trace contextRef="#ctx0" brushRef="#br0" timeOffset="159383">30384 13651 8191,'15'-31'0,"-6"12"5063,11-7-5063,-9 15 2818,8-12-2818,-11-5 1719,5-3-1719,-13-4 6784,-5 18-6784,-1 19 0,-10 55 0,12-23 0,0 4-849,0 15 0,-1 2 849,-2-6 0,1 2 0,5-6 0,1 4 0,-2-1 0,-4-2 0,-3-1 0,1 0 0,0 23 0,-2-5 0,0-16 0,-3-5 0,-19 7 0,12-21 0,0-2 0,-13 11 0,-2-2 0,14-30 0,8-33 1698,2 0-1698,18-15 0,0 22 0,26 2 0,10 18 0,13 8 0,3-4 0,-16 16 0,-7-18 0,-4 5 0,-6-6 0,-7 0 0,-14 0 0</inkml:trace>
  <inkml:trace contextRef="#ctx0" brushRef="#br0" timeOffset="159718">30621 14201 24575,'18'-17'0,"-1"-3"0,-2 2 0,-25-4 0,5 9 0,-30 12 0,7 33 0,9 2 0,4 5 0,25-15 0,10-12 0,31-26 0,-17-1 0,-1-4 0,-1-4 0,-2-2 0,14-15 0,-29 20 0</inkml:trace>
  <inkml:trace contextRef="#ctx0" brushRef="#br0" timeOffset="159983">30878 13509 24575,'-5'-33'0,"4"74"0,-1 3 0,0 11 0,1 3-1235,4-1 1,2 4 0,1 2 0,0-1 1234,-1 0 0,0 1 0,0-1 0,1-4 0,1 4 0,1-3 0,0-5 0,6 8 0,-3-12 1497,-9-22-1497,-7 16 802,-4-26-802,-15 1 0,6-9 0,-7-10 2638,1-10-2638,8-1 0,5 0 0,11 1 0</inkml:trace>
  <inkml:trace contextRef="#ctx0" brushRef="#br0" timeOffset="160282">31088 13470 24575,'6'15'0,"7"34"0,-6-9 0,-1 5 0,-1 12 0,1 2-628,5-9 1,-2-3 627,-8-9 0,0-6 410,7-3-410,-8-13 52,0-1 0,0-9 0,0-1 0</inkml:trace>
  <inkml:trace contextRef="#ctx0" brushRef="#br0" timeOffset="160449">31067 13921 12387,'0'-11'0,"13"-8"4739,-5 6-4739,15-7 2120,-7 8-2120,14-8 296,-4-6 0,-4 9 1,-9 0-1</inkml:trace>
  <inkml:trace contextRef="#ctx0" brushRef="#br0" timeOffset="160753">31575 13524 24575,'0'55'0,"4"-18"0,2 2 0,-6 5 0,2 0 0,7-4 0,0-3 0,-6 18 0,5-26 0,-8-13 0,0-1 0,-5-9 0,4-1 0,-4-5 0</inkml:trace>
  <inkml:trace contextRef="#ctx0" brushRef="#br0" timeOffset="161300">31501 13825 24575,'21'-6'0,"7"-8"0,5-1 0,2 7 0,2-1 0,6-12 0,1 0 0,-6 14 0,-3 0 0,3-14 0,-14 20 0,-19-5 0,-12 19 0,-7 5 0,2 8 0,6-5 0,11-6 0,10-9 0,4-10 0,7-8 0,-8-4 0,-3 10 0,1 8 0,0 4 0,10 0 0,0-12 0,-2-4 0,-4 1 0,-13 14 0,3 7 0,-9 5 0,4-8 0</inkml:trace>
  <inkml:trace contextRef="#ctx0" brushRef="#br0" timeOffset="161470">32092 13398 12711,'-6'9'0,"1"-2"4668,5 13-4668,-5-9 0,4 0 0,-4-6 0</inkml:trace>
  <inkml:trace contextRef="#ctx0" brushRef="#br0" timeOffset="161717">32146 13324 8191,'5'6'0,"-4"8"5063,13 6-5063,4 43 0,-6-21 0,-1 3 0,-2 8 0,0 0 1409,0-8 0,-2-4-1409,-5 11 0,4-33 0,-6-14 0</inkml:trace>
  <inkml:trace contextRef="#ctx0" brushRef="#br0" timeOffset="162333">32453 13704 24575,'20'-38'0,"3"-9"0,-10 26 0,0-7 0,-18 22 0,-10 18 0,-8 19 0,6 18 0,3-7 0,31 0 0,6-30 0,17-11 0,-2-19 0,-16-8 0,-2 4 0,-24 12 0,-1 5 0,-8 14 0,2 3 0,5 4 0,11 0 0,5-10 0,7-11 0,1-24 0,-6-2 0,-3-4 0,-3 1 0,-3-3 0,-2-25 0,-3 0 0,-6-4 0,-4 13 0,-3 65 0,13 44 0,-4-17 0,2 4 0,7 2 0,5 4 0,-1-1 0,0 18 0,0-1 0,0-18 0,1 1 0,-2-5 0,4 21 0,-10-38 0</inkml:trace>
  <inkml:trace contextRef="#ctx0" brushRef="#br0" timeOffset="162682">30128 15024 24575,'-9'0'0,"63"-27"0,-10 9 0,12-3 0,9-2 0,3-1 0,-1 0-1405,-13 4 1,0 1 0,1-2-1,2 1 1,1-2 0,2 0-1,2-1 1256,-7 3 0,2-2 0,1-1 0,2 0 0,1-1 0,0 1 0,0-1 0,0 1 0,-2 0 0,-1 2 149,1 0 0,0-1 0,0 2 0,-1-1 0,0 2 0,-1-1 0,-1 0 0,-2 1 0,0 1-237,4-3 1,-1 1-1,0 0 1,-3 0 0,-1 1-1,-2 1 1,-3 1 236,14-6 0,-2 1 0,-7 2 0,-10 6 535,17 2 0,-53 1 0,-32 21 1</inkml:trace>
  <inkml:trace contextRef="#ctx0" brushRef="#br0" timeOffset="178381">11762 6150 24575,'0'0'0</inkml:trace>
  <inkml:trace contextRef="#ctx0" brushRef="#br0" timeOffset="196834">3883 3285 24575,'-37'0'0,"-5"0"0,-15 6 0,-6 7 0,29-3 0,1 3 0,-4 4 0,1 1 0,-1 1 0,0 0 0,-1 2 0,0-1 0,3 0 0,0-2 0,4 0 0,2-1 0,-22 15 0,11-6 0,8-2 0,6-4 0,8-4 0,5-1 0,3-3 0,2 3 0,-2 6 0,-5 12 0,-2 16 0,8-18 0,0 2 0,1 5 0,2 1 0,1 5 0,2 2 0,1 2 0,1 2 0,2 2 0,3 0 0,2 2 0,4-2 0,4-1 0,4-2 0,4-2 0,5-3 0,3-4 0,3-2 0,2-4 0,2-1 0,2-5 0,1-2 0,2-1 0,2-3 0,4-1 0,1-2 0,5-1 0,1-3 0,6-1 0,1-3 0,3-2 0,0-3 0,-1-2 0,1-1 0,-1-2 0,0-1 0,-4 0 0,0 0 0,-3 0 0,0 0 0,-2 0 0,0 0 0,-3-1 0,0 0 0,-1 0 0,-1-2 0,-1-1 0,-2-1 0,-3-1 0,-3-1 0,-2 0 0,-2-2 0,-1-1 0,0-1 0,1-4 0,1-2 0,4-4 0,2-2 0,5-6 0,1-1 0,1-4 0,-1-1 0,-2 0 0,-2-2 0,-4 1 0,-3 0 0,-6 3 0,-3 0 0,-6 3 0,-3 0 0,11-28 0,-9 2 0,-8 1 0,-7 2 0,-5 7 0,-3 4 0,-6 3 0,-7 1 0,-12-2 0,-10-3 0,-7-2 0,18 20 0,-2-1 0,-1 0 0,-2-1 0,-2-1 0,-1 1 0,1 1 0,-1 1 0,2 2 0,0 1 0,-23-17 0,8 6 0,5 3 0,5 4 0,0 3 0,1 2 0,-2 1 0,-13-6 0,16 8 0,-7-5 0,18 10 0,-3 3 0,-5-1 0,-4 2 0,-4 0 0,-1 0 0,-1 3 0,-1 0 0,-2 3 0,-7 0 0,-7 2 0,-3 1 0,1 0 0,7 0 0,9 0 0,12 0 0,14 0 0,9 0 0</inkml:trace>
  <inkml:trace contextRef="#ctx0" brushRef="#br0" timeOffset="200801">32234 9578 24575,'-13'0'0,"-24"2"0,-29 11 0,19 1 0,-3 3 0,-10 5 0,0 5 0,19-6 0,1 3 0,0 0 0,1-1 0,1 2 0,0-1 0,-15 13 0,0 1 0,1 0 0,1 1 0,-1 0 0,1 2 0,-1 1 0,3 1 0,3-1 0,3 1 0,3-1 0,3 1 0,6-3 0,2 1 0,3 0 0,2 1 0,3-2 0,2 1 0,4-2 0,2 1 0,2-1 0,3 1 0,2 1 0,2 2 0,1 4 0,1 2 0,1 1 0,1 2 0,1 2 0,2 1 0,3 1 0,2-1 0,3-4 0,3-1 0,4-3 0,3-3 0,1-5 0,3-4 0,1-3 0,2-4 0,3-2 0,2-3 0,3-1 0,2-2 0,3-2 0,2-1 0,3-2 0,0-2 0,0-1 0,1-1 0,-1-2 0,1-2 0,-2-1 0,0-2 0,4-1 0,0-1 0,5-2 0,1 0 0,1 0 0,0 0 0,4 0 0,0 0 0,-3-1 0,0-1 0,-3-2 0,-1-1 0,0-1 0,-1-3 0,-4-1 0,-1-1 0,1-1 0,-1-1 0,-1-1 0,0 0 0,1-3 0,-1 0 0,-1-1 0,0-1 0,2-5 0,1-2 0,1-4 0,2-3 0,-14 7 0,1-2 0,1-1-191,1-2 1,0-1-1,-1-1 191,0 0 0,-1-1 0,0 0 0,-2 1 0,-1 0 0,-2 1 0,10-12 0,-4 0 0,-4 3 0,-5-1 0,-4 4 0,-4-1 0,-4-2 0,-2-1 0,-2-3 0,-2-1 0,-2-2 0,-2 0 0,-2-1 0,-1 1 286,-1 2 0,-3 2-286,-3 2 0,-3 0 0,-3 3 0,-2 0 0,-4 1 0,-2 0 0,-4 0 0,-2 0 0,0 1 0,-2 0 0,-1 1 0,-1 2 0,-2 1 0,-1 2 0,-2-1 0,0 1 0,-2-1 0,0 2 0,0-1 0,0 1 0,1 2 0,0 0 0,1 4 0,-2 2 0,-1 2 0,-1 3 0,-2 2 0,-3 3 0,-3 2 0,-1 1 0,-2 2 0,-1 1 0,-1 2 0,0 1 0,1 0 0,0 1 0,1 1 0,1 0 0,3 1 0,1 2 0,1 0 0,2 2 0,2 1 0,1 0 0,-29 10 0,6 1 0,6-1 0,4-1 0,6-2 0,6-3 0,0-1 0,20-3 0,-1-2 0</inkml:trace>
  <inkml:trace contextRef="#ctx0" brushRef="#br0" timeOffset="217566">2775 6721 8191,'-5'-6'0,"4"-4"5063,-4 4-5063,0-5 2818,4 0-2818,-13 1 1719,-7-1-1719,-3 0 6784,-15 5-6784,-9 1 0,-4 15 0,-5-8 0,8 23 0,8-9 0,3 19 0,8-8 0,14-2 0,1-4 0,13-5 0,-4 22 0,6 19 0,0-19 0,0 3 0,0 10 0,0 0 0,0-12 0,0 1-445,0 5 1,0-2 444,0 23 0,1-7 0,-2 4 0,-1-19 0,-2 1 0,-2 1 0,-2 11 0,-3 3 0,-1-2 0,0-6 0,-1-2 0,-1-2 0,-6 9 0,-3-4 0,1-5 0,-2-3 0,-2-7 0,-4-2 0,-5 8 0,-3-1 0,-2-4 0,1-3 0,10-8 0,2-3 0,-9 2 0,21-21 0,15-15 0,21-8 0,5-2 0,12 2 889,-11 20-889,6 29 0,-2 13 0,-11 2 0,-3 8 0,-10-7 0,-2 3 0,0 0-1144,4-2 0,0 0 0,-2 2 1144,-5 10 0,-2 2 0,1-3 0,3-14 0,1-2 0,-2 3-414,-1 3 0,-3 3 0,1 2 1,-1-3 413,1 11 0,0-2 0,0 2 0,0-7 0,0 3 0,0 1 0,0-2 0,0-3 0,0-1 0,0 0 0,0-1-329,0 8 1,0-2 0,0 2 328,0-10 0,0 2 0,0-1 0,0-2 0,0 3 0,0-3 0,0-2 0,3 12 0,0-6 0,0-17 0,1-7 0,3-6 2901,3-18-2901,0 4 1861,11-9-1861,-3 4 1310,7-10-1310,-9-2 0,5-6 0,-5 1 0,-6 4 0,-5 4 0</inkml:trace>
  <inkml:trace contextRef="#ctx0" brushRef="#br0" timeOffset="221469">8935 11843 8191,'25'-9'0,"36"-4"763,-21 5 1,7 0 0,0 1-764,0 1 0,0 2 0,4 0 563,-1-2 1,4-1-1,0 1 1,-1 0-564,8 0 0,-1 2 0,-1-2 0,2-2 0,-1-1 0,-4 1 0,4 0 0,-9 1 0,6-3 2080,-42 10-2080,-43 17 0,24-13 0,-30 13 0</inkml:trace>
  <inkml:trace contextRef="#ctx0" brushRef="#br0" timeOffset="221901">9003 12163 24575,'34'-16'0,"0"1"0,15-2 0,5 0 0,-3 1 0,3-1 0,2 1-2063,3 2 0,2 1 0,-2 1 2063,-8 4 0,-1 2 0,-1-1 0,2-1 0,0 0 0,-6 2 315,-6 4 0,-4 1-315,1-5 0,-4 1 1230,1 5-1230,-32 0 0,2 0 0,-8 0 0</inkml:trace>
  <inkml:trace contextRef="#ctx0" brushRef="#br0" timeOffset="223167">14057 11848 8191,'-11'0'0,"22"0"5063,-3 0-5063,25-4 0,11-2 0,-3 2 0,5-1 0,4 0-436,10-3 0,7 0 0,2-1 0,-2 0 436,-4 1 0,0 0 0,0 0 0,2 1 0,-6 2 0,2 0 0,1 0 0,-2 0 0,-4 1 224,-2 0 0,-3 1 0,0 0 0,2-1-224,1 1 0,3 0 0,0 1 0,0-1 0,-2 1 0,5 1 0,-2 1 0,0 0 0,0-2 0,9-4 0,1-1 0,-2 0 0,-6 2 0,-8 3 0,-6 2 0,-3-1 0,5-6 0,-9 2 1029,-15 5 0,-14 0 0,-5 0 1</inkml:trace>
  <inkml:trace contextRef="#ctx0" brushRef="#br0" timeOffset="228335">2999 15081 24575,'3'0'0,"3"0"0,30 0 0,20 0 0,-16-6 0,4-1-999,11 6 0,8-1 999,-11-4 0,5-3 0,5 0 0,1 1-712,-4 3 0,2 1 0,3 0 0,1 1 0,2 0 712,-10-1 0,3 1 0,2 0 0,0-1 0,0 1 0,-2-1 0,-1 1-824,1-2 0,-1 0 0,-1 0 0,0 0 1,-1 0-1,-1 2 824,9 1 0,0 2 0,-1 0 0,-3 0 0,-4-1 0,7-4 0,-5 0 0,1 1-122,-7 3 1,2 2 0,-2-1-1,-2 0 122,1-3 0,-3 0 0,-1 0 0,23 4 0,-11-4 760,-20-10-760,-39 12 694,-34-4 0,19 5 0,-3 0 0</inkml:trace>
  <inkml:trace contextRef="#ctx0" brushRef="#br0" timeOffset="229348">2387 13772 24575,'0'11'0,"0"4"0,0 18 0,0-1 0,0 16 0,0-2 0,4-10 0,2 1 0,-4 26 0,6-26 0,0-4 0,-6 2 0,4-20 0,-6-11 0</inkml:trace>
  <inkml:trace contextRef="#ctx0" brushRef="#br0" timeOffset="229549">2303 13540 24575,'-11'-6'0,"5"1"0,1 5 0</inkml:trace>
  <inkml:trace contextRef="#ctx0" brushRef="#br0" timeOffset="229968">2447 13795 24575,'0'37'0,"0"0"0,0 0 0,0-1 0,5 1 0,1 0 0,-5-3 0,1-1 0,14 15 0,-15-29 0,12-38 0,9-34 0,13 5 0,-13 19 0,2 3 0,11 10 0,-3 1 0,-7 26 0,6 3 0,9 13 0,-7-12 0,-4-2 0,-14-13 0,2-14 0,9-31 0,-13-1 0,0-6-217,5-7 1,-2 1 0,-9 12 0,0 4-1,5-14 1</inkml:trace>
  <inkml:trace contextRef="#ctx0" brushRef="#br0" timeOffset="230218">2963 13350 22962,'-11'-56'0,"-1"0"0,1-1 0,-1-7 0,-2 13 790,-14 20-790,17 62 0,6 12 0,4 15 0,1 4-1243,3-3 0,2 4 0,1 1 1,1 2 1242,-2-6 0,1 1 0,0 1 0,0 0 0,1-2 0,1-3 0,0 0 0,1 0 0,0-4 0,-1-4 0,2 8 0,0-6 0,-1-6 0,0-6 0,-3-7 1273,-6-4-1273,0-7 331,0 0-331,-9-9 0,-3 1 0,-7-21 0,8 11 0,5-12 0</inkml:trace>
  <inkml:trace contextRef="#ctx0" brushRef="#br0" timeOffset="230584">3163 13494 8191,'6'-15'0,"-4"3"5063,13-4-5063,-13 4 2818,12 0-2818,-13 1 1719,-10 5-1719,-4 26 0,-12 29 0,3 11 0,15-24 0,3 1 0,0 20 0,14-15 0,8-13 0,-7-18 0,-2-11 0</inkml:trace>
  <inkml:trace contextRef="#ctx0" brushRef="#br0" timeOffset="230867">3323 13518 24575,'20'33'0,"0"0"0,0 12 0,7 1 0,-25-28 0,4-8 0,-6-16 0,8-43 0,5 12 0,3-3 0,2-2 0,3 2 0,-3 5 0,1 5 0,6 4 0,-20 26 0</inkml:trace>
  <inkml:trace contextRef="#ctx0" brushRef="#br0" timeOffset="231300">3735 13352 10935,'0'-11'0,"0"10"4995,-6 6-4995,-4 28 0,1 9 0,1-5 2374,17-3-2374,24-39 1360,16-24-1360,-14 10 0,-2-2 0,12-22 0,-6 20 4911,-27 19-4911,8 8 0,-4 2 0,5 0 0,-5-1 0,4-5 0,-4 0 0,6-9 0,-1-15 0,-8 9 0,-5-7 0</inkml:trace>
  <inkml:trace contextRef="#ctx0" brushRef="#br0" timeOffset="231668">4353 13091 24575,'-11'0'0,"-3"26"0,1-2 0,3 25 0,3-17 0,16-11 0,-1-7 0,11-12 0,37-27 0,-15 2 0,-2-7 0,-3-3 0,-6-4 0,-7 26 0,-19 16 0,-4 25 0,5-15 0,2-1 0,14-12 0,-3 7 0,-2-9 0,-7 0 0</inkml:trace>
  <inkml:trace contextRef="#ctx0" brushRef="#br0" timeOffset="232966">1771 16598 8191,'-6'-4'0,"-4"2"5063,4-2-5063,-5 8 2818,-7 15-2818,10-1 1719,-14 19-1719,20-7 6784,-6 26-6784,26-9 0,6 14 0,12-21 0,-1-2 0,-14-17 0,-3-3 0,-12-2 0,-1-5 0,-14 4 0,2-4 0,-8-5 0,4 4 0,-13-9 0,-4-2 0,5-1 0,5-4 0</inkml:trace>
  <inkml:trace contextRef="#ctx0" brushRef="#br0" timeOffset="233150">1999 16426 24575,'19'-43'0,"0"0"0,0 0 0,4 4 0,5 12 0,1 4 0,7-12 0,-10 9 0,-16 15 0,-9-4 0,4 8 0,-5-2 0</inkml:trace>
  <inkml:trace contextRef="#ctx0" brushRef="#br0" timeOffset="233618">2142 15985 24575,'-39'-16'0,"0"0"0,5 4 0,-1 3 0,-15 2 0,-1 6 0,9 11 0,2 3 0,4-4 0,1 3-808,3 9 0,2 5 808,-16 21 0,24-12 0,2 8 0,0 3 0,2-1 0,0 3 0,0 3 0,1 2-1282,2-2 1,-1 3 0,2 2 0,0 0 0,1-2 1281,0 7 0,1 0 0,1 0 0,1 0 0,-2 4 0,1 2 0,2-1 0,2-5 354,3-4 1,4-4 0,1 1-355,0 4 0,2 1 0,5-3 0,3-8 0,5-3 0,5-5 0,21 8 0,9-8 0,-2-9 0,6-9 0,0-11 0,5-6 0,0-8 0,2-8 0,1-9 0,2-3-478,-15 6 1,2-2 0,1-1 0,0-3 0,-3-2 477,1-3 0,-1-3 0,-1-2 0,-2-3 0,-1-4 0,-4-2 0,0-4 0,-1-4 0,-2 0 0,-3 1 0,-3 2-556,1-3 0,-3 2 0,-4-1 0,-1-3 556,-4 3 0,0-4 0,-3-2 0,-5 2 0,-7 4 0,-13-15 0,-11 5 0,-4 1 857,-2 4 0,-4 2 1,-6 1-858,-1 8 0,-6 1 0,-3 2 0,1 5 0,-4 1 0,-1 5 0,-4 5 0,4 9 0,-4 5 0,-1 2 0,3 1 0,-10 1 0,2 2 0,4 2 0,-6 2 0,4 0 0,7 0 0,-1 0 0</inkml:trace>
  <inkml:trace contextRef="#ctx0" brushRef="#br0" timeOffset="245502">24048 14526 24575,'-16'6'0,"5"-4"0,-18 10 0,-2 2 0,-21 28 0,28-17 0,2 5 0,-1 14 0,4 3 0,7-8 0,5 1 0,3 10 0,6 0 0,8-16 0,2-1 0,11 24 0,9-30 0,-4-18 0,3-9 0,27-15 0,-28 1 0,-1-3 0,22-14 0,-17 1 0,-28 21 0</inkml:trace>
  <inkml:trace contextRef="#ctx0" brushRef="#br0" timeOffset="245916">24215 14203 13395,'0'3'0,"8"45"1032,-2-7 1,1 5-1033,5 5 0,-1 4 749,-6-6 0,-1 3 0,1-4-749,6 4 0,0-3 0,-7 4 0,0-4 0,8 3 366,-6-24 0,-6-21 0,0 2 0</inkml:trace>
  <inkml:trace contextRef="#ctx0" brushRef="#br0" timeOffset="246548">24564 14598 24575,'-5'-17'0,"4"2"0,-13 9 0,7 1 0,-8 5 0,9 9 0,-5 3 0,1 33 0,1 7 0,1 4 0,13-14 0,10-22 0,2-20 0,10-11 0,-15-8 0,4-2 0,-15 6 0,8 9 0,-3 6 0,5 6 0,0 0 0,-5 4 0,8-9 0,-3-1 0,12-11 0,-6 0 0,4 0 0,-9 6 0,3 10 0,-4-4 0,-5 4 0,-2-5 0</inkml:trace>
  <inkml:trace contextRef="#ctx0" brushRef="#br0" timeOffset="246701">24738 14505 24575,'0'6'0,"0"-1"0</inkml:trace>
  <inkml:trace contextRef="#ctx0" brushRef="#br0" timeOffset="246935">24875 14672 24575,'11'6'0,"0"-6"0,-1-10 0,5-2 0,-3 2 0,8 10 0,-4 1 0,0 4 0,-1-5 0,-9 0 0,-1 0 0</inkml:trace>
  <inkml:trace contextRef="#ctx0" brushRef="#br0" timeOffset="247082">25149 14414 24575,'0'0'0</inkml:trace>
  <inkml:trace contextRef="#ctx0" brushRef="#br0" timeOffset="247234">25212 14631 24575,'6'6'0,"-1"-2"0</inkml:trace>
  <inkml:trace contextRef="#ctx0" brushRef="#br0" timeOffset="248514">25805 14660 8191,'0'-4'0,"0"-19"5063,7-20-5063,-6-7 0,7 8 0,0-4 0,-6-5 0,-1-3 466,2 10 1,1-1-1,-2 1-466,-1-11 0,-2 5 0,1 11 0,0 7 1902,0 8-1902,9 81 6172,8-25-6172,-3 25 0,3 1 0,13-14 0,1 2 1848,-13-33-1848,2-13 0,1-19 0,22-31 0,-19 12 0,-1-5 0,3-17 0,-5-3 0,-5 4 0,-4 2 0,-5 12 0,-3 7 0,-4 9 0,0 58 0,0 24 0,0-7 0,0 4 0,0 1-323,0 1 0,0 0 0,0 1 323,0 6 0,0 2 0,0-6 0,0-4 0,0-5 0,0-4 0,0-4 0,0 8 0,0-29 0,0-8 0</inkml:trace>
  <inkml:trace contextRef="#ctx0" brushRef="#br0" timeOffset="249014">26957 13718 24575,'-13'24'0,"-9"7"0,-11 12 0,-4 3 0,3-1 0,9-12 0,1-1 0,-4 7 0,-10 12 0,40-35 0,13 0 0,33-1 0,12 2 0,-8-7 0,-11-1 0,-26-9 0,-4 0 0,0 0 0,-5-9 0,-2 6 0,-4-6 0</inkml:trace>
  <inkml:trace contextRef="#ctx0" brushRef="#br0" timeOffset="249434">27110 13783 11297,'9'-11'0,"25"-23"4943,-8 15-4943,0-2 0,0 0 2311,2 6-2311,0-8 1315,-13 49-1315,-9 7 2354,-6 3 1,0 4-2355,3-5 0,0-1 0,-1 15 0,10-11 0,-11-22 0,10-1 0,-10-9 0,4-1 0</inkml:trace>
  <inkml:trace contextRef="#ctx0" brushRef="#br0" timeOffset="249749">27541 13808 24575,'15'6'0,"1"-1"0,14-11 0,-1-5 0,-2-7 0,-11 1 0,-16-3 0,-18 4 0,0 4 0,-12 9 0,14 4 0,-1 13 0,5-12 0,-5 12 0,-5-4 0,9-3 0,-3 2 0</inkml:trace>
  <inkml:trace contextRef="#ctx0" brushRef="#br0" timeOffset="252332">24561 16929 24575,'10'31'0,"-7"13"0,17 13 0,-18-1 0,23-7 0,-21-10 0,25 5 0,-25-13 0,16-4 0,-19-12 0,4-9 0,-5-1 0</inkml:trace>
  <inkml:trace contextRef="#ctx0" brushRef="#br0" timeOffset="252599">24642 17308 24575,'0'-19'0,"23"-27"0,-9 15 0,1-3 0,7-2 0,0 0-505,0-2 0,-2 3 505,7-13 331,-3 9-331,-10 15 167,-6 19-167,3 10 0,-10 11 0,11 5 512,5 27-512,5-8 0,1 12 0,-3-19 0,-14-21 0,0-3 0</inkml:trace>
  <inkml:trace contextRef="#ctx0" brushRef="#br0" timeOffset="253118">25239 17045 8191,'-4'-16'0,"-7"1"5063,-1 9-5063,-5 15 2818,10 4-2818,-5 21 1719,11-6-1719,-1-2 6784,8-11-6784,22-23 0,-13-1 0,13-10 0,-18 8 0,1 5 0,0 10 0,0 3 0,4 15 0,1-9 0,0 0 0,-1-7 0,-9-6 0,-1 0 0</inkml:trace>
  <inkml:trace contextRef="#ctx0" brushRef="#br0" timeOffset="253434">25636 16704 24575,'20'-12'0,"14"0"0,1 4 0,3-3 0,-21 10 0,-8-4 0</inkml:trace>
  <inkml:trace contextRef="#ctx0" brushRef="#br0" timeOffset="253750">25757 16864 24575,'6'0'0,"-1"0"0</inkml:trace>
  <inkml:trace contextRef="#ctx0" brushRef="#br0" timeOffset="254816">26364 16848 24575,'0'-40'0,"0"-16"0,10 5-1258,-7-15 1258,7 3 0,-9 17 0,-2 1 0,1-19 205,-2 24 1,-1 13-206,2 26 208,-4 50-208,15-14 0,3 1 0,-6 2 0,3-2 0,26 10 639,-18-33-639,1-30 0,-6 4 0,12-35 0,-19 15 0,-2-1 0,4 0 0,-1 1 0,-7-19 0,0 101 0,4 2 0,3 10 0,2-6 0,2 3 0,0-2-594,2 9 1,2-5 593,-1-12 0,2-9 0,10-12 0,-17-15 0,9-4 0,-13-8 0</inkml:trace>
  <inkml:trace contextRef="#ctx0" brushRef="#br0" timeOffset="255235">27393 16085 24575,'0'16'0,"-13"7"0,-3 3 0,-7 1 0,-4 3 0,2 4 0,-1 0 0,-5 1 0,2-3 0,-10 17 0,20-25 0,31-13 0,26 1 0,13-4 0,6 1 0,-8 0 0,-1-1 0,7-1 0,-3-1 0,-2 3 0,-40-9 0,-7 0 0,-7 0 0</inkml:trace>
  <inkml:trace contextRef="#ctx0" brushRef="#br0" timeOffset="255701">27731 15988 8191,'5'-6'0,"13"-16"5063,0 11-5063,15-14 2818,-11 12-2818,-1 6 1719,-10 7-1719,0 35 0,-10 1 0,-1 7 0,9 17 0,0 3 0,-8-6 0,1-4 3392,6-7 0,0-7-3392,-7-3 0,9-29 0,-9 3 0,4-10 0</inkml:trace>
  <inkml:trace contextRef="#ctx0" brushRef="#br0" timeOffset="255983">28088 16214 24575,'12'15'0,"-1"-8"0,1 2 0,12-9 0,4-6 0,3-18 0,-11-10 0,-29 0 0,-30 1 0,-6 24 0,-8 6 0,27 4 0,11 4 0,10-5 0</inkml:trace>
  <inkml:trace contextRef="#ctx0" brushRef="#br0" timeOffset="257083">24134 15657 24575,'6'9'0,"5"2"0,-9 18 0,14 9 0,-9 4 0,-1 5 0,5 1 0,1 2 0,-1 8 0,0-2 0,-5-16 0,0-5 0,2 6 0,-3-26 0,-4 1 0,4-9 0,-5 2 0</inkml:trace>
  <inkml:trace contextRef="#ctx0" brushRef="#br0" timeOffset="257400">24226 16130 24575,'6'-21'0,"14"-5"0,-1-13 0,-1 8 0,1-2 0,-1-10 0,-2-1 0,-4 8 0,-2 1 0,5-28 0,-15 53 0,10 60 0,-1-19 0,2 2-801,1 21 1,2 1 800,1-9 0,2-1 0,1 10 0,-1-1 0,-5-12 0,1-3 0,4-1 0,-2-6 0,-4-4 0,-2-22 0</inkml:trace>
  <inkml:trace contextRef="#ctx0" brushRef="#br0" timeOffset="258332">24783 16105 8191,'-16'5'0,"6"18"5063,5 1-5063,5 10 2818,5-13-2818,-4-6 1719,13-9-1719,-7 4 6784,13-9-6784,-2-5 0,-1-8 0,1-9 0,-12 0 0,0 0 0,-15-5 0,-4 4 0,-9 4 0,0 9 0,5 9 0,7 0 0,5 0 0</inkml:trace>
  <inkml:trace contextRef="#ctx0" brushRef="#br0" timeOffset="258566">25193 15682 24575,'0'-6'0,"0"2"0</inkml:trace>
  <inkml:trace contextRef="#ctx0" brushRef="#br0" timeOffset="258732">25272 16077 24575,'0'0'0</inkml:trace>
  <inkml:trace contextRef="#ctx0" brushRef="#br0" timeOffset="259717">25699 15894 24575,'11'-15'0,"4"-3"0,5-24 0,7 4 0,-10-22 0,-2 9 0,-9 14 0,-2 1 0,-2-4 0,8 22 0,-10 53 0,0 24 0,9-12 0,-2-15 0,13-24 0,5-4 0,-2-4 0,6-6 0,4-14 0,-12-17 0,-1 4 0,-2-1 0,-8-20 0,5 33 0,-15 83 0,0-22 0,0 4-1599,6 18 0,0 0 1599,-5-14 0,1-4 0,4-5 0,-1-2 0,-5 27 0,5-21 0,-4-23 0,4-6 0</inkml:trace>
  <inkml:trace contextRef="#ctx0" brushRef="#br0" timeOffset="260765">26514 15322 24575,'65'-11'0,"-1"0"0,-6 4 0,-6 1 0,11-4 0,-18 10 0,-38 18 0,-15 21 0,-6-10 0,-4 1 0,-4 2 0,-2-3 0,-18 15 0,8-18 0,18-13 0,1-1 0,4-2 0,5-4 0,1-1 0</inkml:trace>
  <inkml:trace contextRef="#ctx0" brushRef="#br0" timeOffset="261032">26762 15725 24575,'10'-11'0,"21"-10"0,-9 3 0,14-5 0,-4 6 0,-5 5 0,-5 4 0,-8 4 0</inkml:trace>
  <inkml:trace contextRef="#ctx0" brushRef="#br0" timeOffset="261450">27224 15074 8191,'9'-12'0,"15"-7"5063,0 3-5063,9 2 2818,-16-1-2818,4 8 1719,-8-4-1719,2 6 6784,-9 64-6784,-3-24 0,-1 3 0,-1 18 0,-2 3 0,1-14 0,0-4 0,5 10 0,-4-32 0,4-14 0</inkml:trace>
  <inkml:trace contextRef="#ctx0" brushRef="#br0" timeOffset="261766">27549 15316 24575,'30'6'0,"-2"-1"0,-7-5 0,0-5 0,-3-10 0,0-3 0,-16-12 0,-6 12 0,-22 3 0,-6 10 0,-5 10 0,15-4 0,8 4 0</inkml:trace>
  <inkml:trace contextRef="#ctx0" brushRef="#br0" timeOffset="263466">7371 14985 24575,'56'19'0,"-23"-10"0,6-3 0,9-4 0,9-3 0,2 0-1997,-3 1 1,3 1 0,3-1-1,3-1 1997,-5 0 0,4-2 0,2 1 0,2-1 0,1 0 0,1 1-485,-10 0 0,1-1 0,2 1 0,1 0 1,0 0-1,-1-1 0,-1 1 0,-1 0 485,2-1 0,-3 1 0,0 0 0,0-1 0,0 1 0,2-1 0,3 0 0,-3 0 0,2 0 0,2-1 0,2 0 0,0 1 0,-1-1 0,-1 1 0,-1 0 0,-3 1 0,3 1 0,-3 0 0,-1 1 0,-1 0 0,0 0 0,1-1 0,1 1 0,0-2 0,2 0 0,1 0 0,0 0 0,0 0 0,-1 0 0,-2 0 0,-2 1-244,6 0 1,0 1-1,-3-1 1,-1 2-1,-3-1 1,-3 1 243,7 1 0,-4 1 0,-4 1 0,-3-2-132,19-2 1,-12 3 131,-13 8 1932,-22-7-1932,-9-2 1092,-4 2 1,-5-4-1,-1 0 1</inkml:trace>
  <inkml:trace contextRef="#ctx0" brushRef="#br0" timeOffset="265117">28474 14711 24575,'19'13'0,"6"-1"0,16 18 0,8-3-1141,-17-7 1,1 2 1140,-2-2 0,-1 2 0,4 3 0,1 1 365,5 2 0,-1 1-365,13 11 188,-21-17 1,-4-8-189,-11-19 0,-7 5 0,-9-18 0</inkml:trace>
  <inkml:trace contextRef="#ctx0" brushRef="#br0" timeOffset="265333">28945 14729 24575,'-6'-1'0,"-18"47"0,1 4 0,-1 6-2337,-2 1 0,-2 1 2337,6-13 0,0 0 0,1-2 0,0 0 0,3-3 410,3 3 0,1-3-410,-9 9 222,11 4 0,3-45 1,9 1-1</inkml:trace>
  <inkml:trace contextRef="#ctx0" brushRef="#br0" timeOffset="267469">28843 15799 24575,'15'23'0,"-8"-9"0,14 17 0,-10-6 0,6 2 0,0 4 0,-6 7 0,1 2 0,8 1 0,1 1 0,-11-4 0,0-5 0,17-1 0,-20-9 0,22-52 0,7-12-2371,1-6 0,4-7 2371,-11 16 0,1 0 0,4-4 0,-3 4 0,3-2 0,2-3 0,2 1 0,-1 2-406,0 2 1,1 1 0,0 0 0,1 1-1,0-1 406,5-4 0,1 0 0,1 0 0,-2 1 0,-3 4 0,10-7 0,-4 4 0,-3 6 0,2 6 0,-10 5 0,-22 6 0,-11 20 0,-4-8 0,0 9 0</inkml:trace>
  <inkml:trace contextRef="#ctx0" brushRef="#br0" timeOffset="270917">24239 16665 24575,'-6'5'0,"1"5"0,5 2 0,0 16 0,0 8 0,0 13 0,0 16-1034,0-7 1034,0-23 0,0 2 0,0-2 0,0 4 0,3 4 0,1 5 0,1 1 0,2 3 0,0 2 0,1 2-370,-1-5 0,0 3 1,0 0-1,1-2 370,3 12 0,0-2 0,-1-3 0,-5-10 0,-1-3 0,2-2 0,5 11 0,0-4 0,-10-14 0,0 0-72,11 11 0,2 2 72,-7-2 0,0 1 0,1 8 0,1-2 0,0-19 0,-2-3 0,-5 16 0,4-30 0,-6-7 706,5-2-706,5-5 1787,2-5-1787,7 0 164,14-14-164,25-9 0,-14 2 0,6-3-544,-4 4 0,3 0 0,1-1 544,4-2 0,0-1 0,0 1-949,-1 1 0,0 1 0,-1 1 949,-3 0 0,-1 1 0,-3 0 0,10-4 0,0-1-570,-5 2 0,4 0 0,0-1 570,4-1 0,2 0 0,0 0 0,-13 5 0,1 1 0,-1 0 0,0 1-748,11-4 1,-1 1-1,-2 1 748,-10 4 0,-1 2 0,0-2 0,8-4 0,2-1 0,0-1-193,2 1 1,1-1-1,1-2 193,-7 4 0,3-2 0,-1 0 0,-2 1 0,4-1 0,-2 0 0,-1 0 0,-1 0 0,-1-1 0,-1 0 0,3 0 0,-1-1 0,-1 1 0,9-4 0,2-1 0,-14 7 0,4-2 0,1 1 0,-2 0 256,5 0 0,-2 0 0,2 0-256,-4 1 0,3-1 0,-1 1 0,-2 0 0,2-2 0,-3 1 0,-1 2 0,-3 1 0,-1 0 0,-3 2 0,0 0 0,-3 1 0,-2 3 0,0 0 0,-1 0 0,1-1 654,8-3 0,1-2-654,-3 2 0,1-2 1260,7-3 1,0-1-1261,2-3 0,-3 1 0,-13 7 0,-2 1 1135,2 2 1,-2 0-1136,8-7 1907,1 5-1907,-14-1 0,-1-1 0,9 0 235,0-5-235,-18 17 0,-4 0 0,1-4 0,-7 4 0,-5-5 0,-5 0 0,-5-4 0,-2-1 0,1 0 0,-7-13 0,-3-9 0,11 1 0,0-2 0,-8 3 0,0-2-517,11-7 1,1-1 516,-4 10 0,0-1 0,-2-15 0,3-3 0,3 3 0,-1-3 0,-5 8 0,-1-2 0,1 0-194,6-18 0,-1 2 194,-8 7 0,1 2 0,8 13 0,0 3 0,-21-20 1012,14 28-1012,-6 3 0,5 18 0,-2 6 409,-11 14-409,-9 6 0,-17 12 0,6-10 0,-12 13 0,15-27 0,1 11 0,-5 2 0,-4-8 0,-3-1 0,5 1 0,-2 2 0,-1 0-138,0 3 0,0 1 0,-3 0 138,3-2 0,-2 1 0,0 0 0,2 1-304,-6 4 0,2 2 1,-2-1 303,3-2 0,-3-2 0,-1 1 0,3-1-1463,-6 3 0,3-2 0,1 1 1463,5-1 0,1-1 0,2 0 0,-18 5 0,4-1-120,19-1 1,0 0 119,-15 4 0,-2 0 0,7-1 0,1 1 0,5-2 0,-1 2 0,1-1 0,-12 3 0,2-1 0,1 4 0,4-1 149,10-9 1,2-1-150,-3 3 0,2 0 0,-21 11 0,11-11 0,-2-1-2,14-7 1,1-1 1,-7 7 0,2-3 0,-6-10 0,3 26 0,5-26 4406,-11 19-4406,4-8 0,-7 9 0,16-8 317,-7 12-317,13-16-6475,-20 11 6475,11-4 625,-8-11-625,-7 9 0,-5-6 0,1 8 0,23-10 0,-1 1 0,-22 9 0,-2-2 0,4-1 6784,7-3-6784,15 0 0,-9-1 0,13-6 0,-5-1 0,-3 3 0,8-6 0,-6 13 0,4-14 0,1 10 0,-3-10 0,8 9 0,4-4 0,-1 0 0,7 5 0,-3-10 0,3 5 0,2-6 0,0 0 0,-7 0 0,-9 0 0,-5 0 0,14 0 0,5 0 0</inkml:trace>
  <inkml:trace contextRef="#ctx0" brushRef="#br0" timeOffset="274967">24065 17060 8191,'-15'5'0,"3"-4"5063,-3 4-5063,9 0 2818,-4-4-2818,4 8 1719,-22-7-1719,9 2 6784,-22 5-6784,10-7 0,-32 7 0,26-9 0,-3 0 0,-11 0 0,-3 0 0,-2-5 0,0 0 0,12 4 0,1-1-294,2-8 1,1 0 293,-16 8 0,0-23 0,8 21 0,9-9 0,-1-4 0,3 2 0,0 1 0,-6 5 0,0-3-210,3-8 1,4 0 209,-12 8 0,-11-18 0,5 4 575,-5-4-575,6 0 0,9 2 0,8 0 0,-4-10 0,-4-5 0,24 15 0,0 1 0,-15-14 431,13 3-431,8 18 0,-6-10 0,-2-6 0,-2-14 0,9 5 0,7-3 0,-1 10 0,7 0 0,-6-1 0,8-24 0,0 10 0,2 19 0,2 1 0,-3-7 0,18 7 0,-16 15 0,15-5 0,-12 2 0,24-12 0,-5-2 0,14 2 0,-13 6 0,1 4 0,1-4 0,-6 8 0,-2-2 0,-4 6 0,1-2 0,8-6 0,2 0 0,0 3 0,-2 1 0,-5 5 0,10-6 0,2-1 0,9-7 0,-9 13 0,3-17 0,-13 27 0,17-28 0,-2 17 0,14-26 0,-5 11 0,-13 2 0,-4 12 0,-17 15 0,-1-7 0,3 7 0,2-8 0,6 2 0,-1 0 0,-6-3 0,0 5 0,-3 0 0,3-3 0,-9 7 0,-2-2 0</inkml:trace>
  <inkml:trace contextRef="#ctx0" brushRef="#br0" timeOffset="275600">22901 15188 24575,'36'-6'0,"0"-5"0,21 1 0,-21 1 0,18 1 0,-35 8 0,9 0 0,-16 5 0,-2 1 0,-5 4 0,-5 5 0,0 9 0,-5-5 0,4 3 0,-10-6 0,10 0 0,-6 4 0,7 1 0,0 7 0,0-10 0,0 5 0,0-7 0,0-9 0,0 2 0</inkml:trace>
  <inkml:trace contextRef="#ctx0" brushRef="#br0" timeOffset="277483">28056 13188 24575,'0'15'0,"0"-3"0,0 7 0,0-3 0,6 5 0,-5-1 0,12 1 0,-12-1 0,18 9 0,-7-11 0,17 1 0,-7-20 0,19-16 0,-14-1 0,4-4-729,9-4 0,7-3 1,2-2 728,-8 4 0,1-2 0,1-1 0,1 0 0,3-3 0,0-1 0,1 1 0,-2 1 0,10-6 0,-1 2 0,-6 4 0,-8 1 0,-5 5 0,13-7 0,-38 31 0,-4-7 0,-2 9 0</inkml:trace>
  <inkml:trace contextRef="#ctx0" brushRef="#br0" timeOffset="458729">16492 7655 24575,'0'0'0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5:24:22.917"/>
    </inkml:context>
    <inkml:brush xml:id="br0">
      <inkml:brushProperty name="width" value="0.05292" units="cm"/>
      <inkml:brushProperty name="height" value="0.05292" units="cm"/>
      <inkml:brushProperty name="color" value="#FFFF00"/>
    </inkml:brush>
  </inkml:definitions>
  <inkml:trace contextRef="#ctx0" brushRef="#br0">16111 16261 24575,'-11'0'0,"-14"0"0,-29 5 0,17 0 0,-3 2 0,-9 3 0,0 2 0,-1 1 0,1 2 0,6-2 0,3 0 0,7-2 0,2 0 0,-8 4 0,15-3 0,6-1 0,-1 2 0,-16 18 0,8-8 0,-6 12 0,11-9 0,2 2 0,1 3 0,-1 0 0,7-5 0,4-7 0,5-2 0,3 0 0,1 6 0,1 6 0,6 7 0,9 5 0,11 4 0,12 3 0,7-1 0,1-5 0,-4-8 0,-8-8 0,-10-9 0,-3-5 0,-1-3 0,4-2 0,8-2 0,13-2 0,16 1 0,-26-3 0,2 1 0,5-1 0,1 0 0,3 0 0,1 0 0,0-1 0,1 0 0,0 0 0,1 0 0,-2 0 0,0-1 0,-3 0 0,-1-2 0,-2-1 0,-1-1 0,-3-2 0,-1-1 0,-2-1 0,-1-1 0,0 0 0,-1 0 0,0-2 0,0 1 0,-1 0 0,0-1 0,25-11 0,-6 0 0,-8 1 0,-7 0 0,-8 0 0,-7 3 0,-7 3 0,-6 2 0,-4-1 0,-1-6 0,-1-12 0,0-10 0,0-6 0,-2 1 0,0 7 0,0 7 0,-2 6 0,-4 1 0,-6 1 0,-8-3 0,-7-2 0,-6 0 0,-10-1 0,-7 1 0,22 14 0,-2 1 0,-4 0 0,0 1 0,-3 0 0,-2 1 0,-2 2 0,-1 1 0,-2 3 0,-2 1 0,0 3 0,0 0 0,1 3 0,-1 0 0,1 0 0,0 1 0,3 1 0,2 2 0,2 1 0,0 2 0,3 1 0,1 1 0,-27 12 0,4 0 0,3-2 0,6-1 0,6-4 0,8-4 0,7-1 0,8-4 0,8 1 0,6 0 0,3-3 0,2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5:24:45.020"/>
    </inkml:context>
    <inkml:brush xml:id="br0">
      <inkml:brushProperty name="width" value="0.05292" units="cm"/>
      <inkml:brushProperty name="height" value="0.05292" units="cm"/>
      <inkml:brushProperty name="color" value="#0070C0"/>
    </inkml:brush>
    <inkml:brush xml:id="br1">
      <inkml:brushProperty name="width" value="0.05292" units="cm"/>
      <inkml:brushProperty name="height" value="0.05292" units="cm"/>
      <inkml:brushProperty name="color" value="#FFFF00"/>
    </inkml:brush>
  </inkml:definitions>
  <inkml:trace contextRef="#ctx0" brushRef="#br0">28075 592 24575,'-16'-8'0,"1"2"0,4 6 0,-4 0 0,3 0 0,-4 5 0,1 2 0,-14 18 0,7-2 0,0 5 0,-6 9 0,1 4 0,3 10 0,2 0 0,2-7 0,3-1 0,8 4 0,6-4 0,2 6 0,12-7 0,19-19 0,-7-17 0,18-15 0,-7-10 0,-5-4 0,1-7 0,-1-12 0,-2-5 0,4-7 0,-4-1-610,-9 2 0,-5 1 610,-3 10 0,-3 3 0,-7-7 0,0 20 0,-5 3 0,-1 17 0,-9 1 0,3 5 0,2 0 0,5 0 0</inkml:trace>
  <inkml:trace contextRef="#ctx0" brushRef="#br0" timeOffset="481">28204 593 24575,'20'36'0,"-8"16"0,-8-15 0,-2 3 0,-2 4 0,0 0 0,0-8 0,0-3 0,0 21 0,-5-38 0,4-23 0,13-51 0,-1 23 0,4 0 0,5-3 0,1 3 0,11-4 0,-8 32 0,-14 12 0,2 22 0,5 35 0,-12-23 0,-2 2 0,3-2 0,-2-1 0,-3-2 0,-2-4 0,1-5 0,0-4 0,0-18 0</inkml:trace>
  <inkml:trace contextRef="#ctx0" brushRef="#br0" timeOffset="763">28588 1021 24575,'18'-9'0,"-3"-2"0,-3-10 0,-6 4 0,-6 6 0,-6 7 0,0 8 0,-8 4 0,7 8 0,-3 2 0,14-2 0,8 1 0,9-11 0,7 0 0,-14-6 0,3 0 0</inkml:trace>
  <inkml:trace contextRef="#ctx0" brushRef="#br0" timeOffset="1181">29151 798 24575,'6'-17'0,"-11"6"0,-7 6 0,-5 10 0,-6 14 0,15 8 0,-5 13 0,30 0 0,-2-3 0,10-11 0,-12-6 0,-4-10 0,-8 5 0,-9 5 0,-6 2 0,-20-1 0,14-11 0,-4-4 0,18-10 0,1 2 0,5-2 0</inkml:trace>
  <inkml:trace contextRef="#ctx0" brushRef="#br0" timeOffset="2049">29294 948 12627,'-9'-6'0,"7"6"4687,-17 10-4687,12 2 2077,2 3-2077,6-9 1158,19-1-1158,6-5 4026,-3 0-4026,2 0 0,-10 0 0,2 5 0,0 1 0,3 0 0,-3 3 0,4-7 0,9-4 0,-7 1 0,16-12 0,-16 7 0,8-1 0,-10-4 0,-5 9 0,1 5 0,-11 13 0,0 39 0,-6-6 0,0 16 0,0-19 0,0-11 0,0-9 0,-5-21 0,4-29 0,-3-10 0,3-6 0,18-7 0,4-1 0,-11 5 0,3 2 0,11 5 0,2 8 0,-6 13 0,0 4 0,-2 19 0,9 5 0,-12 18 0,0-6 0,-32 7 0,-6-11 0,-12 0 0,8-8 0,3-8 0,17-22 0,-2 12 0,9-12 0</inkml:trace>
  <inkml:trace contextRef="#ctx0" brushRef="#br0" timeOffset="2281">30046 554 24575,'0'34'0,"0"9"0,0 22 0,0-23 0,0 1 0,0 10 0,0-2 0,0-10 0,0-3 0,0 26 0,0-40 0,0-9 0,0-9 0,0-2 0</inkml:trace>
  <inkml:trace contextRef="#ctx0" brushRef="#br0" timeOffset="2579">30269 1001 12656,'23'-8'0,"-5"5"4680,6-10-4680,-9 12 2072,0-13-2072,-8 3 1154,-2-6-1154,-16 7 4013,-5 5-4013,-8 18 0,-1 3 0,9 9 0,-10 3 0,23 2 0,0-3 0,19-2 0,6-8 0,13-11 0,-22 1 0,5-7 0</inkml:trace>
  <inkml:trace contextRef="#ctx0" brushRef="#br0" timeOffset="3131">27192 1819 24575,'28'0'0,"26"-17"0,-12 14 0,8 1-1852,0-5 1,8-3 0,4-1 0,2 2 1851,-3 3 0,2 0 0,2 2 0,2-1 0,3 0-600,-9 0 1,2-1 0,2 1 0,1-1-1,0 0 1,-1 0 0,-3 0 599,3 0 0,-1-1 0,-1 0 0,-1 0 0,-1 1 0,0 1-179,8 0 1,0 2-1,-1 0 1,-3 0 0,-4-1 178,9 0 0,-5-1 0,-1 0-57,1 1 0,-1 0 0,-5 0 57,4 3 0,-7-1 393,-10-2 0,-9 1 1,-12 4-1,-30 4 0</inkml:trace>
  <inkml:trace contextRef="#ctx0" brushRef="#br0" timeOffset="5197">28365 2589 24575,'12'-9'0,"0"-8"0,9-17 0,3-6 0,-8-4 0,8 3 0,-22-5 0,6 6 0,-8-8 0,0 17 0,10 44 0,-1 4 0,2 27 0,0-20 0,4-12 0,3-6 0,7 0 0,0-18 0,-4 2 0,13-26 0,-14-2 0,9-16 0,-21 16 0,12 76 0,-18 14-816,9 5 1,1 3 815,-11-18 0,1-1 0,8 6 0,1-3 0,-4 13 0,5-7 0,-8-35 0,-4-10 0</inkml:trace>
  <inkml:trace contextRef="#ctx0" brushRef="#br0" timeOffset="6280">27926 3040 8191,'11'-6'0,"7"-11"5063,0 14-5063,11-30 2818,6 15-2818,-1-5 429,-4 10 1,-14 13 0,-12 0 0</inkml:trace>
  <inkml:trace contextRef="#ctx0" brushRef="#br0" timeOffset="7700">28588 3265 24575,'0'32'0,"0"23"0,0-16 0,0 5 0,0 9 0,0 2-869,0-6 0,0-2 869,0-5 0,0-5 0,0 1 562,0-2-562,0-11 288,0-5-288,-6-28 0,-2-17 0,-8-30 0,8-4-497,-1-7 497,9 10 0,-1 21 0,2-3 0,15-8 0,3 0 0,-9 7 0,4 2 0,20-11 0,3 6 0,-5 9 0,12 4 0,-23 17 0,4 10 0,-3 1 1385,-1 12-1385,-5 1 0,-10 8 0,-2-3 0,-18 6 0,-3 0 0,-10-4 0,-6 2 0,11-7 0,-15-4 0,4 11 0,-3-17 0,3 11 0,12-15 0,5 0 0,10 0 0,1 0 0</inkml:trace>
  <inkml:trace contextRef="#ctx0" brushRef="#br0" timeOffset="10097">28640 4495 24575,'4'6'0,"-2"4"0,8 0 0,-8 2 0,13 15 0,-13-13 0,6 9 0,-8-3 0,0-3 0,0 9 0,0-6 0,-9-2 0,7-3 0,-21 3 0,8-1 0,-11-4 0,3-4 0,6-9 0,1 0 0,5-5 0,-8-13 0,6 4 0,-1-13 0,9 10 0,5-3 0,0-1 0,5 0 0,5-2 0,19-3 0,-10 7 0,9-1 0,-18 10 0,6-6 0,13-4 0,20-1 0,6 6 0,-11 4 0,2 3 0,-3 7 0,1 0 0,4-9 0,0 1 0,-4 8 0,-3 0 0,8-8 0,-16 5 0,-18 2 0,-9-2 0,-1 4 0</inkml:trace>
  <inkml:trace contextRef="#ctx0" brushRef="#br0" timeOffset="12230">29380 4120 24575,'15'0'0,"-4"0"0,22 5 0,-16 1 0,-6 5 0,-2 0 0,-7 8 0,2 8 0,-16 10 0,9-10 0,-18-1 0,18-15 0,-11 5 0,8-4 0,10-2 0,22-20 0,28-9 0,-7 1 0,5-10 0,-35 25 0,2-15 0,-4 17 0,-8-4 0,2 5 0</inkml:trace>
  <inkml:trace contextRef="#ctx0" brushRef="#br0" timeOffset="14531">30935 642 24575,'-6'20'0,"5"22"0,-5-2 0,5 2 0,2 4 0,-1-7 0,0 1 0,0 14 0,0 4 0,0 2 0,0-1-721,0-13 1,0-3 720,0 3 0,0-3 0,0 13 47,0-10 0,0 5-47,0 4 0,0 4 0,0-5 0,0 2 0,0-1-333,0-10 0,0-1 0,0 2 333,0 15 0,0 4 0,0-2 0,0-14 0,0-2 0,0 3-357,0 1 0,0 4 0,1 0 0,-2-1 357,-3 12 0,0-2 0,0 1-686,3-10 1,1 0-1,-1 0 1,0-3 685,-2 4 0,-1-3 0,0 1 0,-1 2 0,0 1 0,2-4-285,1 3 1,1-1 284,-3 1 0,0 3 0,-1 1 0,1-1 0,-1 2 0,2-1-488,1 0 1,2 1-1,-2-2 488,-2-2 0,-1 0 0,2-5 0,3 4 0,0-2 0,-6 1 0,0-1 0,4-7 0,0 0 195,-4 13 0,0 2-195,6 2 0,0 3 0,-3-10 0,-2 2 0,1 0 0,3-7 0,1 0 0,-2-3 0,-4 17 0,0-5 0,0-19 0,2-3 0,1 25 1412,-2-6 1,0 6-1413,5-5 0,0 2 0,0-5 0,0 4 0,0-4 0,0 2 0,0-2 0,6 12 0,-1-5 854,-2-2-854,6-20 0,-7-11 2951,-22-34-2951,6-8 0,-8-13 0,14 8 0</inkml:trace>
  <inkml:trace contextRef="#ctx0" brushRef="#br0" timeOffset="21649">28945 4041 8191,'-11'0'0,"0"0"5063,-4 0-5063,-2 0 2818,-5 0-2818,5 0 1719,-3 0-1719,4 0 6784,-14 6-6784,-17 4 0,15 5 0,0 2 0,-2-6 0,0 2-367,-1 6 0,2 3 367,4-5 0,-1 1 0,-12 12 0,-2 4-155,3-1 1,1 2 154,-3 2 0,2 0 0,11-9 0,5-2 0,3 8 0,-1-5 0,19-12 0,-21 19 0,16-8 722,-6 33-722,9-17 0,6 11 321,0-17-321,0 25 0,9-9 0,-4-19 0,4 0 0,21 14 0,-4-17 0,11-4 0,1-10 0,-3-8 0,3 1 0,-2 2 0,2 1 0,16-1 0,1-2-438,-18-3 1,0 1 437,4 2 0,-1-2 0,16-7 0,-17 3 0,2 0 0,2-4 0,1-2 0,15 1 0,2 0 0,5 1 0,-2-2-690,-14-4 0,-2 0 690,6 5 0,-3-2 0,-18-8 0,0-1 0,11 5 0,2-1 0,-1-6 0,0-2 0,11 4 0,-1-2-72,-16-5 0,-1-1 72,3 6 0,-3 1 0,13-21 0,-8 12 0,3-1 0,-2-1 0,1-2 0,-6 3 0,2-1 0,-1-1 0,9-9 0,-4 1 684,-7 8 1,-5-1-685,-10-3 0,-4-1 0,4-25 0,-17 21 0,-4-3 0,-1-6 0,-4 0 0,-8-20 0,-9-1 1030,-6 22-1030,4 13 0,-3-1 0,-5-1 0,-3 2 0,-14 1 0,-1 3-288,7-3 0,-3 5 288,0 14 0,-4 5 0,0 2 0,4-2 0,1 0 0,-4 4-322,-1 3 1,-2 2 0,-2 2 0,3 1 321,-12 3 0,1 2 0,1 0 0,1 3 0,1 0 0,7-1 0,3-2 0,8 0 0,-11 5 0</inkml:trace>
  <inkml:trace contextRef="#ctx0" brushRef="#br0" timeOffset="23197">29470 1675 24575,'-6'-5'0,"5"4"0,7-4 0,10-1 0,15 5 0,11-7 0,5-2 0,-6 3 0,2 0-893,2 3 0,3 0 0,-1-2 893,12-9 0,2-1 0,-15 10 0,5 3 0,1-1 0,1-1 0,2-3 0,0-1 0,2-1 0,2 1 0,-1 3 0,3 0 0,1 1 0,1-1 0,0 0-983,-8 0 0,2 0 0,0-1 1,-1 0-1,0 1 0,-2 1 983,1 1 0,-1 1 0,-1 0 0,0-1 0,0 0 0,14-4 0,0-2 0,-1 1 0,-4 3-494,-4 4 0,-3 2 0,3-2 494,1-3 0,4-3 0,2 0 0,0 3 0,0 2 0,1 4 0,0-1 0,3-2-572,-6-2 0,3-2 1,0 0-1,-2 0 1,-2 2 571,-1 2 0,-2 3 0,-3-1 0,0-2 0,11-6 0,-3-2 0,-5 2 415,-2 7 0,-3-1-415,-4-5 0,1-3 0,-1 3 0,6 5 0,-1 1 2079,2-8 0,-4 0-2079,3 3 1786,-27-2-1786,-26 3 1354,-9 18 1,-6-10-1,-1 10 1</inkml:trace>
  <inkml:trace contextRef="#ctx0" brushRef="#br0" timeOffset="24383">31145 695 8191,'20'-13'0,"25"-7"0,10-2 2098,-2-3 0,3 1-2098,-5 5 0,4 0 0,-6 2 1458,-5-3 0,-6 5-1458,2 8 455,-36 8 1,-11 5 0,-3 1 0</inkml:trace>
  <inkml:trace contextRef="#ctx0" brushRef="#br0" timeOffset="24614">31547 588 24575,'0'11'0,"0"-1"0,0 22 0,0-3 0,0 26 0,0-7 0,0-12 0,0 1 0,0 24 0,0 2 0,0-29 0,0-14 0,0-14 0,0-1 0</inkml:trace>
  <inkml:trace contextRef="#ctx0" brushRef="#br0" timeOffset="24964">31640 921 24575,'0'17'0,"5"-2"0,1 1 0,4-5 0,6 0 0,-5-7 0,6-13 0,-6 2 0,6-8 0,-1 4 0,5 5 0,-4 1 0,-2 5 0,-9-4 0,-1-2 0,-11-10 0,-9-4 0,6 3 0,-4 3 0,13 10 0</inkml:trace>
  <inkml:trace contextRef="#ctx0" brushRef="#br0" timeOffset="25230">31893 860 8191,'6'5'0,"5"5"5063,-9 2-5063,8 3 2818,-4-9-2818,5-1 1719,0-5-1719,-5-5 6784,-1-1-6784,-11-9 0,-5 8 0,-2-2 0,2 9 0,6 0 0</inkml:trace>
  <inkml:trace contextRef="#ctx0" brushRef="#br0" timeOffset="26280">32465 802 13189,'-9'-6'0,"-3"1"4553,-8 10-4553,8 22 1977,13-6-1977,11 18 1094,4-23-1094,-5 4 3762,-6-8-3762,-10 3 0,-10-9 0,2 4 0,7-9 0,13-1 0,19-7 0,-3 0 0,-2-4 0,-1 5 0,-3 0 0,4-3 0,1 7 0,-5-2 0,-2 4 0,-4 0 0,4 0 0,2 0 0,9-7 0,-4 1 0,4-1 0,-14-3 0,2 9 0,-8-4 0,4 5 0,-4 9 0,4-2 0,-3 22 0,-1-2 0,0 14 0,-6-13 0,0-4 0,0-13 0,0-19 0,0 0 0,0-25 0,0 2 0,0-32 0,13 18 0,12-10 0,2 35 0,7 12 0,-17 22 0,-6-1 0,-10 12 0,-8-3 0,-9-5 0,3-6 0,3-5 0,5-6 0</inkml:trace>
  <inkml:trace contextRef="#ctx0" brushRef="#br0" timeOffset="26499">33061 495 24575,'6'13'0,"5"17"0,-10 15-4916,3-4 1,-1 0 3425,-3 22 1490,0-26 0,0-2 2818,0 8-2818,4-17 0,-3-11 0,4-10 0</inkml:trace>
  <inkml:trace contextRef="#ctx0" brushRef="#br0" timeOffset="26797">33230 842 24575,'23'-17'0,"12"-7"0,-16 6 0,9-6 0,-45 12 0,-3 25 0,-8 6 0,9 11 0,19-10 0,0-9 0,14 1 0,11 7 0,13-10 0,-12 4 0,-7-13 0</inkml:trace>
  <inkml:trace contextRef="#ctx0" brushRef="#br0" timeOffset="29347">31842 2232 24575,'0'-11'0,"12"-8"0,-8 6 0,17-7 0,-12 4 0,7-1 0,9-29 0,-5-13 0,-9 20 0,-2-1 0,1-19 0,-10 18 0,0 44 0,0 13 0,0 19 0,12-1 0,2-5 0,20-14 0,15-14 0,-5-12 0,4-6 0,-20 1 0,-11-10 0,9-22 0,-16 12 0,5-8 0,-15 59 0,0 25 0,0 11 0,0-7 0,0 3 0,0 0-477,0 0 0,0-1 1,0-2 476,-1 13 0,2-9 0,3-17 0,-2-20 0,2-6 0</inkml:trace>
  <inkml:trace contextRef="#ctx0" brushRef="#br0" timeOffset="31198">32025 2958 24575,'0'3'0,"6"9"0,6 34 0,-7-3 0,-2 2 0,2-8 0,0 1-418,1 11 0,-2-1 418,-1 8 102,2-20 1,0 1-103,-5 24 0,0-8 0,0-21 0,-5-31 0,-9-15 0,-3-29 0,2 0 0,7-20 0,-2 15 315,8 1 1,1-3-316,0 1 0,2-1 0,7-8 0,4 2-339,1 10 1,3 6 338,17-12 0,-5 23 0,16 2 0,-13 17 0,15 14 0,-29 5 0,3 19 677,-19-12-677,5 13 0,-10-5 0,-7 7 0,-6-9 0,-3-9 0,-5 9 0,4-18 0,-13 15 0,11-13 0,-3 1 0,11 3 0,4-9 0,5 4 0,1-5 0</inkml:trace>
  <inkml:trace contextRef="#ctx0" brushRef="#br0" timeOffset="33147">32169 4303 24575,'15'11'0,"-8"1"0,11 18 0,-16 8 0,7-3 0,0 3 0,-7-2 0,-1 0 0,4-2 0,0-1 0,-5 12 0,0-29 0,-14 6 0,1-10 0,-18 0 0,0-7 0,-9-24 0,3 1 0,-1-17 0,14 2 0,0-26 0,5 6 0,8-5 0,8 25 0,4 18 0,30-6 0,9-5 0,7 11 0,6 1 0,4-3 0,2 3-260,-3 6 1,2 2 259,9 0 0,-3 1 0,-18 5 0,-3 0 0,2 0 0,-3 0 0,9 0 0,-23 0 0,-21 0 0,2 0 0</inkml:trace>
  <inkml:trace contextRef="#ctx0" brushRef="#br0" timeOffset="33546">32871 4046 8191,'10'-17'0,"2"2"5063,9 9-5063,0 6 2818,-5 15-2818,-6 12 1719,-10-4-1719,-1 1 6784,-8-18-6784,7 4 0,-3-4 0,36 0 0,19-2 0,-9-10 0,1-3 0,10 6 0,-10-12 0</inkml:trace>
  <inkml:trace contextRef="#ctx0" brushRef="#br0" timeOffset="34452">32949 3808 24575,'-55'-9'0,"-1"0"0,13 0 0,0 3 0,-11 5 0,1 2 0,17-1 0,-2 0 0,-17-1 0,-4 2 0,-6 3 0,-3 3-395,14 2 0,-3 2 0,1 1 395,5-2 0,1 2 0,1 4 0,-3 8 0,1 5 0,4 1 0,-3 7 0,4 3 0,10-5 0,1 3 0,4 0 0,-2 11 0,5 1 0,4-7 0,2-1 0,2-5 0,4-1 0,4 20 145,1-21 0,2 3-145,7 3 0,1 3 0,-4 4 0,0 0 0,5-9 0,0-1 0,0 25 0,9-25 0,12 5 0,1-19 0,6-2 0,8 3 0,6-2 0,-1-6 0,4-1 0,-1-3-1018,12 0 1,-1-1 1017,-11-2 0,1 2 0,-2-4 0,7-6 0,0-2 0,-3 4 0,4 1 0,1-2 0,4-2 0,0-1 0,2-1 0,-8-1 0,1-1 0,1 0 0,-1-1 0,14 0 0,0 0 0,-4-1 0,7-1 0,-4-3 0,-7-7 0,-5-1 0,12 2 91,-23-9 0,2-6-91,2 0 0,1-1 0,7-8 0,-2-3 0,-6 2 0,-4-1 0,-9 5 0,-4 0 0,-7 8 0,-2-2-63,2-9 0,-3-3 63,-2-8 0,-1-3 0,5-5 0,-3 0-533,-8 6 0,-3 1 533,3 9 0,-3 3 0,-21-12 959,0 22 0,-7 1-959,-10 3 0,-9 3 0,1 5 0,-5 2 0,-4 3-227,-1 3 1,-5 4-1,0 0 1,5 1 0,-13-3-1,3 2 1,14 5 0,0 0-1,0 0 1</inkml:trace>
  <inkml:trace contextRef="#ctx0" brushRef="#br0" timeOffset="112612">17767 6377 24575,'0'0'0</inkml:trace>
  <inkml:trace contextRef="#ctx0" brushRef="#br0" timeOffset="117881">19088 5907 24575,'18'0'0,"18"0"0,-3 0 0,4 0 0,11 0 0,4 0 0,10 0 0,2 0 0,-18 0 0,1 0 0,0 0 0,1 0 0,0 0 0,0 0 0,-1 0 0,0 0 0,-1 0 0,21 0 0,-1 0 0,-7 0 0,-2 0 0,-8 1 0,-4 0 0,-7 0 0,-4 0 0,13 1 0,-15 0 0,-3-2 0,26 0 0,-4 0 0,-13 0 0,0 0 0,-4 0 0,-1-1 0,3 1 0,0-2 0,3 0 0,0 0 0,2 0 0,0-1 0,-2 1 0,-1 0 0,-2 1 0,-1 0 0,23 1 0,-12 0 0,-10 0 0,-11 0 0,-8 0 0,-6 0 0,-4 0 0,-2 0 0,8-4 0,-8 3 0,6-2 0</inkml:trace>
  <inkml:trace contextRef="#ctx0" brushRef="#br0" timeOffset="120965">11671 6691 24575,'30'0'0,"1"0"0,6 0 0,22 0 0,6 0 0,-10 0 0,2 0 0,2 0-712,5 0 0,2 0 1,-1 0 711,-4 0 0,0 0 0,-2 0 0,-4 0 0,-2 1 0,0 0 23,-4 0 1,-1 0 0,1 0-24,-3 0 0,1 0 0,1-1 0,9 2 0,2-1 0,1-2 165,3-1 0,0-1 1,-1-1-166,-9 1 0,-1-1 0,-4 0 0,7-1 0,-8-1 0,-8-2 1070,-8 8-1070,14-1 0,11-1 0,-2-1 0,6 1 0,8-1-704,-16 0 0,7 1 1,3-1-1,3 0 0,1 0 1,-2 0-1,-4 1 704,1-1 0,-2 2 0,-1-1 0,0 0 0,2 1 0,1-1 0,4 0 0,4-1 0,1 1 0,0 0 0,-1-1 0,-5 2 0,-5-1 0,8 2 0,-6 0 0,-5 0 0,-3 0 0,0 0 0,-5 0 0,-6 0 0,-3 0 0,-7 0 0,12 0 0,-3 0 0,7 0 0,-5 0 0,4 0 0,2 0-169,4 0 0,2 0 0,0 0 169,0 0 0,0 0 0,-1 0 0,-5 1 0,-2-1 0,-1-1 873,18-1 1,-6 0-1,-22 2 1,-4-1-1,20-3 1</inkml:trace>
  <inkml:trace contextRef="#ctx0" brushRef="#br0" timeOffset="125780">11275 7579 24575,'54'0'0,"-9"0"0,6 0 0,2 0 0,7 0 0,2 0-1047,-4 0 0,3 0 1,1 0-1,0 0 1047,2 0 0,0 0 0,1 1 0,1 0 0,-13 1 0,2 0 0,-1 0 0,0 1 0,-1 0 0,7 0 0,-1 1 0,-1 0 0,-3 1 430,6 0 0,-2 1 1,-3-1-431,10 2 0,-10-2 683,-8-3-683,-28-2 0,37 0 0,-17 0 0,5 0 0,4 0-510,0 0 1,2 0-1,3 0 1,2 0 509,-2 0 0,3 0 0,1 0 0,1 0 0,0 0-145,3 0 1,1 0 0,1 0-1,0 0 1,-1 0 144,2 0 0,-1 0 0,1 0 0,-2 0 0,-1 0 0,4 0 0,0 0 0,-4 0 0,-4 0 0,-2 1 0,-5-1 0,-7 0 0,20 3 0,-63 1 0,-1 0 1947,8-1-1947,33 1 0,6 1 0,8 2 0,-4 0 0,4 0 0,5 1 74,-1 1 0,5 0 1,2 0-1,0 0-74,-8-1 0,0 0 0,2 0 0,-1 0 0,-1-1 0,10 1 0,0 0 0,-3-1 0,-2 0 0,7 0 0,-4 0 0,-9-2 0,-7-1 0,-13-1 0,-15 0 0,-15-1 0,28 0 0,9-2 0,9 1 0,0-1 0,6 0 0,5 0-121,-14 0 1,3 0 0,2 0 0,2 1 0,1-1 120,-3 1 0,2 0 0,2 1 0,0-1 0,1 1 0,-1 0 0,3 0 0,1 1 0,0 0 0,0 0 0,0 0 0,-1 0 0,0 0 0,0 0 0,-1 1 0,0 0 0,0-1 0,-2 1 0,5 1 0,-1 0 0,-1 0 0,-1 0 0,-2-1-293,4 1 0,-2-1 0,-1 1 0,-2-2 293,9 1 0,-3 0 0,2-2 0,-9 0 0,2 0 0,-1-1 0,-4 0 0,1-1 0,-4 0 0,2 0 0,12 0 0,2-1 0,-6 0 0,-5-2 0,-5-1 0,-4-1 0,-2-1 0,-7-1 0,-1 1 0,22-4 3102,-13 5-3102,-8 3 1400,-7 2-1400,-5 0 0,-4-2 0,-3 1 0,-3-3 0,-2 0 0,-1-9 0,-6 8 0,-1-5 0</inkml:trace>
  <inkml:trace contextRef="#ctx0" brushRef="#br0" timeOffset="141146">3021 9519 24575,'-5'-6'0,"4"-3"0,-8 7 0,-2-9 0,-5 10 0,-5-5 0,-8 6 0,-3 0 0,-33 8 0,26 5 0,-1 1 0,-3-1 0,-1 0-516,-2 6 1,1 0 515,12-5 0,1 1 0,-11 5 0,2 4 0,8 3 0,2 1 0,-5 2 0,1 0 0,10-1 0,3 0 0,-9 15 0,4 5 0,10-10 0,2 3 0,7-7 0,1 2 0,-10 7 0,3 2 0,12 1 0,1 3 0,-9 13 0,0 3 0,8-21 0,2 1 0,0 1 0,-1 4 0,1 2 0,1-3 0,3 12 0,4-4 0,9-7 0,2-3-216,-7-9 0,0-2 216,5-6 0,0-4 0,7 7 1008,13 12-1008,4-8 0,-1-2 0,1-7 0,-11-21 0,11 15 0,-2-19 0,19 20 0,2-14 227,-23-4 1,2-1-228,0-4 0,-1-2 0,-4 1 0,-1-2 0,0-7 0,-1-1 0,24-2 0,-22-1 0,0-2 0,1-1 0,1-1 0,1-1 0,-2 1 0,18-13 0,-6-8 0,-19 0 0,-9 5 0,0-4 0,-2-5 0,-1-2 0,0-12 0,-3-1-806,-4 5 0,0 0 806,3 0 0,-2 3 0,-8 8 0,-2 0-210,6-15 1,-1-2 209,-4 8 0,-2-1 0,3-12 0,-4-2 0,-8 3 0,-5 2 0,5 13 0,-3 2 0,-11-9 0,-5 1 0,4 8 0,-2 2 0,-4-2 0,1 2 0,3 4 0,2 3 0,2 7 0,2 4 1576,-1-7-1576,2 16 455,8 5-455,-3 2 0,0 7 0,-2-2 0,-4 10 0,9-5 0,3 5 0</inkml:trace>
  <inkml:trace contextRef="#ctx0" brushRef="#br0" timeOffset="145582">15620 3981 24575,'20'0'0,"1"-6"0,-1 4 0,24-20 0,-2 8 0,7 1 0,-5-2 0,3-1 0,3 1-431,7 1 0,3 0 0,0 1 431,-3 0 0,-1-1 0,-2 3 0,9 0 0,-8 8 315,1 18-315,-50 11 0,-38 32 0,8-27 0,-2 0-1387,-3 8 1,-1 1 1386,-2-1 0,-2 2 0,3-2 0,-1 2 0,-1 0-180,2-3 1,-1 0-1,0 0 180,-1 4 0,-1 0 0,3-3 0,-3 5 0,5-7 0,-5 3 812,28-25-812,11-14 0,6 4 0,25-5 0,22-25 333,-14 15 0,7 0 0,3-1-333,-7-2 0,3-1 0,1-1 0,1 0-862,8 0 1,2 1 0,-1 0-1,-1 1 862,8 2 0,-3 1 0,-4-1 0,-13-1 0,-3-1 0,-5 4-286,24 6 286,-26-6 0,-14 4 0,-9 3 1442,-4-2-1442,-5-1 1091,-6 4 0,-2-4 1,-2 5-1</inkml:trace>
  <inkml:trace contextRef="#ctx0" brushRef="#br0" timeOffset="146046">16290 4750 24575,'11'0'0,"43"-9"0,-2-5 0,8-3 0,-3 4 0,4-1 0,1 0-2255,-12 3 1,0-1 0,0 0 0,-2 0 2254,5-3 0,-2-1 0,-3 4 0,14 4 0,-11 0 2447,-17-7-2447,-49 31 0,12-12 0,-30 13 0</inkml:trace>
  <inkml:trace contextRef="#ctx0" brushRef="#br0" timeOffset="146247">16509 4857 24575,'4'6'0,"15"-1"0,15-5 0,17-12 0,10-6 0,-13 8 0,3 0 0,3-2-447,-5-2 1,3-3 0,0-1-1,0 1 447,12-1 0,-1 1 0,-5-1 0,5-4 0,-7 0 86,-18 5 0,-9 2 1,-12 3-1,-11 3 1</inkml:trace>
  <inkml:trace contextRef="#ctx0" brushRef="#br0" timeOffset="163398">25571 9688 24575,'38'50'0,"-14"-13"0,0 0 0,-3-4 0,2 1 0,10 13 0,2 1 0,-9-13 0,-1-2 0,3 1 0,-2-2 0,9 10 0,-16-18 0,-13-18 0,-2-1 0</inkml:trace>
  <inkml:trace contextRef="#ctx0" brushRef="#br0" timeOffset="163702">25928 9829 24575,'-15'13'0,"-9"34"0,7-17 0,-1 2-741,0 9 1,-2-1 740,-19 11 240,10-16 1,-2 0-241,1-4 0,-2 0 0,-13 9 0,2-2 0,16-14 0,2-2 0,-26 15 246,35-24-246,0-1 0,10-15 0,2 5 0,4-11 0</inkml:trace>
  <inkml:trace contextRef="#ctx0" brushRef="#br1" timeOffset="170786">25585 9733 24575,'5'-6'0,"2"10"0,14 18 0,13 19 0,-11-9 0,4 2 0,7 4 0,3 1 0,2 3 0,1 0-1141,9 2 1,-1-3 1140,-15-11 0,-1-3 0,-1-2 0,-3-4 545,-8-2-545,-5-2 0,0-5 0,-14-11 0,2-3 0,-15-13 1736,-1 0-1736,-5-11 0,9 13 0,-4-6 0</inkml:trace>
  <inkml:trace contextRef="#ctx0" brushRef="#br1" timeOffset="171305">26042 9754 24575,'-28'55'0,"6"-19"0,-4 2 0,-9 14 0,-4 2-2085,1-5 0,-1-1 2085,-2 4 0,0-4 0,9-12 0,-1 0 501,-7 9 1,0 1-502,4-5 0,2 0 0,-2 3 0,2-2 371,11-12 0,2-4-371,-6 8 0,16-35 0,5 7 0,6-20 0</inkml:trace>
  <inkml:trace contextRef="#ctx0" brushRef="#br1" timeOffset="172436">23218 10153 8191,'-6'5'0,"10"-4"5063,12 4-5063,14-5 1409,2-4 0,4-2-1409,2 0 0,3-1 0,11 1 0,0 0 859,-12-4 1,-6 4-860,-1 17 0,-23-14 0,-22 16 0</inkml:trace>
  <inkml:trace contextRef="#ctx0" brushRef="#br1" timeOffset="172639">23278 10335 24575,'25'0'0,"-4"0"0,13-9 0,-4 7 0,28-21 0,-27 14 0,2-7 0,-29 11 0,-9 5 0</inkml:trace>
  <inkml:trace contextRef="#ctx0" brushRef="#br1" timeOffset="173538">21727 10117 15236,'-1'-4'0,"2"2"3964,14-9-3964,9 10 1613,31-14-1613,-10 9 0,3-1 0,10-4 0,0 0 0,-3 1 0,-4 0 0,-14 2 0,-5 4 870,-5 7-870,-43 29 0,-4 4 0,1-9 0,-2 0 2892,-20 25-2892,11-16 0,-2 2 0,-2 7 0,-1 1 0,-3 3 0,2-1 0,10-8 0,3-4 0,-7 9 0,23-21 0,2-12 0,10-2 0,30 3 0,3-11-451,1 4 1,3-3 450,-9-7 0,2-3-2,21-1 1,2-3 1,-10-4 0,-2 0 0,-2 4 0,-3 2 0,16-6 0,-46 15 0,-2 0 0</inkml:trace>
  <inkml:trace contextRef="#ctx0" brushRef="#br1" timeOffset="175873">25510 9468 24575,'4'0'0,"2"0"0,47 0 0,2-7 0,7-4-2942,-14 4 0,1 0 1,2-1 2941,4-3 0,2-2 0,-3 2 0,12 0 0,-6 2 1204,-16 2 1,-6 2-1205,15-2 0,-25 6 0,-14-5 0</inkml:trace>
  <inkml:trace contextRef="#ctx0" brushRef="#br1" timeOffset="178405">26764 9988 24575,'17'0'0,"2"0"0,5 0 0,6 0 0,4-5 0,3 0 0,27 2 0,-25-5 0,-2 0 0,6 7 0,-18-10 0,-15 9 0,-4-7 0,-1 8 0,-5-4 0</inkml:trace>
  <inkml:trace contextRef="#ctx0" brushRef="#br1" timeOffset="180041">27557 10209 24575,'11'0'0,"4"-16"0,13-26 0,-5-1 0,-6 11 0,-1-4 0,-1 1 0,-4-3 0,-3-8 0,-2-3 0,7-12 0,-1 0-842,-10 12 0,-2 1 842,6 2 0,-2 4 0,-4-7 407,0 3-407,0 16 0,0 6 0,0 9 0,0 22 0,0 42 638,-1-6 1,2 6-639,5 4 0,3 1 0,-1-4 0,3-4 0,1-12 0,3-6 0,20 4 0,-12-14 0,5-16 0,9-29 0,-1-5 0,-13 8 0,-1-3 0,0-5 0,-2-3 0,-4-4 0,-2-2 0,-3 1 0,-2 1 0,-2 1 0,-4 3 0,-3-4 0,0 15 0,0 58 0,0 38 0,0-1 0,0-25 0,0-2 0,0 5-211,0 0 1,0 7 0,-1 2 0,1-3-1,1-5 211,2 4 0,0-5 0,0-6 0,-3-2 0,2-7 0,6 7 0,-8-26 0,0-4 0,0 0 0,0-5 0,0-1 0</inkml:trace>
  <inkml:trace contextRef="#ctx0" brushRef="#br1" timeOffset="181461">25305 11162 24575,'43'0'0,"-5"0"0,17-10 0,1 8 0,1-3 0,8 0-1467,-14 1 0,2 0 0,4 0 1467,-2 0 0,4 1 0,2 0 0,1-3 0,-6-2 0,2-3 0,1 0 0,-1 1 0,-1 1-1085,7 3 1,-3 2 0,1 0 0,-1-3 1084,4-5 0,1-4 0,-2 1 0,-3 5 0,3 6 0,-2 5 0,2-3-18,-3-6 0,2-2 1,2-2-1,0 2 18,-13 2 0,0 1 0,1-1 0,0 1 0,1-2 0,6 0 0,2-2 0,0 1 0,-1-1 0,-3-1-454,-1-1 0,-3 0 0,-1 0 1,-3 1 453,3 2 0,-2 2 0,-7-2 0,-8-4 0,-5 2 1267,13 3-1267,-12-7 3835,-21 11-3835,-15 18 0,-4-10 0,-5 10 0</inkml:trace>
  <inkml:trace contextRef="#ctx0" brushRef="#br1" timeOffset="182839">26493 11713 24575,'20'5'0,"-2"5"0,10 16 0,-10 7 0,-5-1 0,-8-7 0,-16-1 0,-10-3 0,-13 2 0,-11 3 0,12-16 0,0 2 0,12-18 0,-4-6 0,6-15 0,-1 1 0,13 1 0,2 9 0,17-3 0,9-6 0,30-9 0,-16 13 0,6 0 0,4 3 0,6 2 0,-2 0 0,1-1 0,0 2 0,13-4 0,-8 4 0,-20 8 0,-11-3 0,-12 9 0,-2-9 0,-5 9 0,-5-4 0</inkml:trace>
  <inkml:trace contextRef="#ctx0" brushRef="#br1" timeOffset="183290">27155 11453 24575,'-13'43'0,"0"1"0,-11 14 0,-5 5 0,10-16 0,-1 2 0,-1 0-1555,-1-3 0,-1-1 0,1 0 1555,3-2 0,0 0 0,2-4 0,-2-2 0,1-1 711,-1 5 1,0-1-712,1-3 0,1-2 379,3-1 1,1-3-380,-3 14 0,11-25 0,0-14 0,4-1 0,-4-5 0</inkml:trace>
  <inkml:trace contextRef="#ctx0" brushRef="#br1" timeOffset="183891">26941 12240 8191,'11'0'0,"15"14"5063,-3 0-5063,20 25 2818,-11-12-2818,1 7 1719,-11-21-1719,-10-46 6784,-8 6-6784,-4-37 0,0 18 0,0 11 0,0-3 0,0-1 0,0-1 0,7-1 0,1 2 0,5-25 0,18 20 0,-3 2 0,-1 11 0,9-3 0,-4 12 0,9-5 0,-14 12 0,-1-7 0,-15 20 0,-4-12 0,7 13 0,-7-9 0,3 9 0,-5-4 0</inkml:trace>
  <inkml:trace contextRef="#ctx0" brushRef="#br1" timeOffset="184441">27317 12019 24575,'0'26'0,"0"-4"0,6 12 0,4-3 0,-2 9 0,1-10 0,-5-6 0,-2-9 0,2-58 0,-4-23 0,10 20 0,1-1 0,-7 9 0,2 6 0,21 2 0,-16 20 0,4 9 0,1-4 0,17 34 0,-10 20 0,-3-2 0,-1 3 0,-8-13 0,-1 0 0,0 3 0,-1-5 0,-1-10 0,-8 0 0,-5-18 0,4 2 0,-4-9 0</inkml:trace>
  <inkml:trace contextRef="#ctx0" brushRef="#br1" timeOffset="185257">25928 11489 8191,'-4'3'0,"-6"44"3675,-9 15-3675,12-6 0,3 5 0,-3 0 0,2 5 0,3-18 0,2 4 0,0 1 0,2-2 0,4 12 0,1-1 0,3 0 0,1 5 0,2 0 0,4-7 0,7-1 0,3-10 0,-3-18 0,1-8 2963,14-6-2963,9-3 0,-12-18 0,3-5 0,-3 5 0,-1-2 0,21-13 0,-31 4 0</inkml:trace>
  <inkml:trace contextRef="#ctx0" brushRef="#br1" timeOffset="186175">27304 11324 8191,'0'-11'0,"5"5"5063,-4-4-5063,9 9 2818,5-4-2818,2 5 1719,44 25-1719,-22-5 0,2 4 0,-5 3 0,2 3 0,-1 4 575,5 9 0,-1 5 1,-3-1-576,-9-9 0,-2 1 0,-2 2 0,4 14 0,-1 4 0,-4-4-59,-5 0 0,-2-2 59,7 10 0,-2-3 0,-14-19 0,-2-5 0,9 15 0,-15-22 0,0-8 0,-13 8 0,-2 2 5019,-23 10-5019,16-13 39,-6-3 0,22-19 0,1-1 1</inkml:trace>
  <inkml:trace contextRef="#ctx0" brushRef="#br1" timeOffset="195028">25943 8992 24575,'-6'-5'0,"1"-5"0,10-12 0,2-9 0,6-6 0,13-8 0,-7 4 0,11-2 0,-14 13 0,9-16 0,-7 14 0,5-8 0,6-1 0,-6 13 0,12-10 0,-6 10 0,12-14 0,4-3 0,-17 17 0,1-1 0,3-1 0,1 0 0,4-2 0,-1 2 0,-9 5 0,1 2 0,12-6 0,0 1 0,-7 4 0,1 0 0,7-1 0,0 2 0,-5 1 0,-2 1 0,21-7 0,-16 9 0,0-4 0,4-1 0,3-4 0,-14 11 0,0 3 0,16-3 0,-10 2 0,2 0 0,20 3 0,-24 0 0,0-2 0,22-2 0,-13-1 0,-14 10 0,3-6 0,6 12 0,19-14 0,-8 13 0,4-6 0,-16 8 0,16 0 0,4 0 0,-21 0 0,1 0 0,-1 0 0,0 0 0,22 0 0,-5 0 0,-25 0 0,-2 0 0,-7 0 0,4 4 0,-3-2 0,13 8 0,-16-8 0,18 10 0,-23-10 0,15 4 0,-8 0 0,1 0 0,12 7 0,-10-6 0,18 12 0,-9-10 0,11 11 0,1 1 0,10 7 0,-8-5 0,-13 1 0,0 1 0,10 0 0,2 13 0,-17-18 0,-8-7 0,8 7 0,-5-6 0,10 21 0,-17-25 0,4 21 0,-2-16 0,-1 3 0,2 2 0,-5-13 0,-9 2 0,4-7 0,-5 2 0,1-8 0,-1-15 0,-5 1 0,0-20 0,0 14 0,-6-6 0,5 13 0,-6 2 0,-1-8 0,6 4 0,-12-5 0,13 4 0,-4 8 0,5 7 0,5 6 0,1 19 0,19 10 0,-3 11 0,0-5 0,4 1 0,-23-20 0,14 7 0,-15-7 0,2 4 0,-13-5 0,-7-5 0,-15-7 0,3-4 0,3 0 0,5 0 0,-1 0 0,-2 0 0,-2 0 0,14 0 0,2 0 0</inkml:trace>
  <inkml:trace contextRef="#ctx0" brushRef="#br1" timeOffset="196960">30527 9519 24575,'0'17'0,"0"12"0,0 22 0,0 2-506,-1-16 1,2-1 505,9 20 166,-5-20 0,1 1-166,0-2 0,0 0 167,3 29-167,-9-18 0,0-47 0,-7-12 512,6-26-512,-14-17 0,14 19 0,0-2 0,-3-8 0,0-2 0,2-4 0,4 2 0,1 12 0,2 1 0,2-10 0,3 5 0,14-4 0,4-7 0,8 22 0,-11 23 0,8-3 0,-17 12 0,4 9 0,-5 20 0,-3 21 0,-3 3 0,-14-10 0,4-19 0,-21-9 0,3 2 0,-19 7 0,1-4 0,9-2 0,4-11 0,13-2 0,-5-5 0,9 0 0,-3 0 0</inkml:trace>
  <inkml:trace contextRef="#ctx0" brushRef="#br1" timeOffset="197476">30369 9244 24575,'17'-20'0,"2"1"0,-2-7 0,-1 7 0,4 4 0,-2 0 0,-1 3 0,1 10 0,-11 5 0,4 16 0,4-5 0,2 6 0,-1-7 0,-2-3 0,-8-5 0,0-5 0,-1 0 0</inkml:trace>
  <inkml:trace contextRef="#ctx0" brushRef="#br1" timeOffset="199876">28219 9227 24575,'11'-11'0,"1"-4"0,-1 3 0,9-11 0,13-5 0,-3 1 0,2 5 0,-14 4 0,-7 16 0,10-12 0,6 6 0,28-27 0,-21 20 0,1-1 0,1-8 0,1 0 0,11 2 0,1 1 0,-6 2 0,1-1 0,12-3 0,0 1 0,-3 0 0,-2 0-614,-8 5 0,-1 0 614,0 0 0,-3 2 0,19-8 0,-15 7 0,3-1 0,-3 0 0,1-1 0,11-9 0,2-1-666,-9 6 0,-2 1 666,-3-4 0,-3 1 0,-8 6 0,0 1 0,8-8 0,1 1 0,2 3 0,1 0 0,8-6 0,0 0 0,-2 2 0,-3 2 0,-12 7 0,-2-1 0,1-1 0,-2 1 0,16-4 0,-9 5 0,3-1 0,0 0 0,3 0 0,11-1 0,0 1 10,-12-2 1,-1 0-11,-2 7 0,-1 1 0,16-7 0,-17 8 0,2 0 0,-6 4 0,2 1 0,16 0 0,2-2 0,-10-3 0,-2 2 0,-4 6 0,-1 1 666,3-4 1,-2 0-667,21 5 0,0 0 0,-23 4 0,-1 1 0,7-3 0,21 16 0,-24-15 603,-6 5 0,3 2-603,-3-1 0,1-1 0,5 2 0,-2 1 0,-6 4 0,-3 0 0,10-4 0,-18 11 0,-6-15 0,-3 4 0,3 15 0,6-10 0,0 18 0,-5-16 0,11 2 0,-23-9 0,22 5 0,-17 0 0,6-3 0,-3 2 0,-1-9 0,-5-16 0,-1-3 0,-11-13 0,4-3 0,-13-2 0,13-1 0,-6 4 0,8 7 0,-5 5 0,4 1 0,-4 4 0,5 10 0,6 11 0,10 24 0,2 4 0,7 9 0,-5-9 0,3 13 0,-7-13 0,-2 0 0,-14-18 0,-6-14 0,-18 5 0,-20-9 0,-16 4 0,3-6 0,15 4 0,22-2 0,14 2 0,1-4 0</inkml:trace>
  <inkml:trace contextRef="#ctx0" brushRef="#br1" timeOffset="201176">32375 9303 8191,'4'-2'0,"-2"13"5063,12 39-5063,-11-1 0,1 13 0,2 5 0,0-12 0,-1 1 0,-4-8 0,-2 3 0,3-2 0,8 9 0,0-5 1409,-9-17 0,0-4-1409,7 9 1719,-8-26-1719,0-45 0,0-31 0,0 11 0,0-8 0</inkml:trace>
  <inkml:trace contextRef="#ctx0" brushRef="#br1" timeOffset="201711">32368 9298 24575,'0'-23'0,"0"-11"0,10 14 0,7-16 0,5 15 0,5-2 0,-7 9 0,13-6 0,16 10 0,15-3 0,-1 28 0,-3 8 0,-28 6 0,-11-3 0,-4 4 0,-8 22 0,-7-16 0,-4 0 0,-8 15 0,-19-7 0,7-19 0,-28 8 0,-6-8 0,22-10 0,0-2 0,-25-3 0,19-1 0,5-9 0,13 0 0,-3 0 0,13 0 0,3 0 0</inkml:trace>
  <inkml:trace contextRef="#ctx0" brushRef="#br1" timeOffset="202592">31160 9807 24575,'35'0'0,"1"-9"0,3 7 0,7-6 0,-11 3 0,3 0 0,5-1 0,1-1 0,2-3 0,-3-1 0,18-1 0,-29 4 0,-31 13 0,2-4 0,-7 4 0</inkml:trace>
  <inkml:trace contextRef="#ctx0" brushRef="#br1" timeOffset="207027">4035 9673 8191,'0'4'0,"0"3"5063,0 21-5063,0 11 2818,0 9-2818,0 1 0,0 6 0,0-10 0,0 2 0,0 2 297,0 11 1,0 3-1,0 1-297,0 1 0,0 0 0,0-2 0,0-12 0,0-3 0,0 1 0,0 6 0,0 1 0,0-2 0,0-6 0,0-1 0,0 1 0,0 7 0,0 2 0,0-2 0,0-6 0,0-2 0,0-3 0,0 1 0,0-5 0,0 9 6375,0-34-6375,0 0 0,0-3 0,4-2 0,2-5 0,17-5 1236,-4 0-1236,9-6 0,4-2 0,5-2 0,12-4 0,7 0-551,-4 3 0,5 1 1,1-1 550,4-2 0,1 0 0,-3 1-654,-10 2 0,-3 1 1,-1 1 653,17-3 0,-4 2 0,-22 2 0,0 3-176,18 3 0,4 2 176,5-1 0,4 0 0,-11-4 0,2 0 0,1 0-1235,-1 3 1,1 1-1,-4-2 1235,8-4 0,-4 0 0,-4 6 0,-7 0 1124,-1 0-1124,15-8 0,-23 7 0,3 0 0,9-4 0,2 1 333,-1 4 1,-1 0-334,-6 0 0,-2 0 0,20 0 311,1 0-311,-31-4 0,-1 0 2155,2 3 1,-1 0-2156,25-8 0,-20 9 0,-9 0 0,-9 0 1256,8-6-1256,-6 4 0,7-4 0,-9 6 0,-5-5 0,11 4 0,-8-4 0,14 1 0,-10-2 0,-2 0 0,-6-4 0,-4 9 0,5-9 0,0 4 0,5-9 0,-9-1 0,6 4 0,-15-6 0,11-1 0,-8-4 0,6-15 0,0 5 0,-4 1 0,4 3 0,-11 0 0,34-21 0,-11-11 0,2 18 0,-1-1 0,-3-17-211,-4 24 1,-3 2 210,-11-5 0,7 2 0,2-3 0,-6 2 0,-1-1 0,0-12 0,0 0 0,0 3 0,-2 3 0,-3 12 0,-2 1 0,1-4 0,0 1 0,0-23 0,0 23 0,0 2 0,0-12 0,0 13 0,0 18 421,0-2-421,-5 1 0,-1 1 0,-9 9 0,-1-5 0,0 9 0,-21-4 0,-24 6 0,11 0 0,-4 0-927,1 0 0,-1 0 927,-5 6 0,1 0 0,9-5 0,-1 1 0,3 1 0,-4 1 0,-2 0 0,-9 1 0,-2 0 0,-4-2 0,8-1 0,-4-2 0,1 0 0,1 1-946,7 2 0,0 0 1,2 1-1,0-1 946,1 1 0,0-1 0,1 1 0,3-2 0,-1 0 0,2-2 0,-2 1 0,-14 3 0,-2 1 0,-1-1-469,0 1 0,1-1 0,-3 0 469,10-3 0,-2-1 0,0 0 0,1 2 0,3 3 0,0 3 0,1-1 0,3-2-523,-4-3 0,3-2 1,1 1 522,-17 4 0,6 2 0,25-2 0,2 0 590,-8-4 1,-1 0-591,2 9 0,-1 0 0,-4-4 0,0-1 0,0 5 0,4 1 0,-8-1 3326,6-1-3326,26-9 1714,-1 5-1714,0-4 2391,9 8-2391,8 2 0,5-4 0,4 3 0</inkml:trace>
  <inkml:trace contextRef="#ctx0" brushRef="#br1" timeOffset="209711">29931 10571 8191,'-6'-5'0,"-4"4"5063,14-4-5063,6-1 2818,15 5-2818,18-15 0,21 13 0,-24-4 0,5-4 0,3 1 44,5 2 0,4 1 0,3-1-44,-2-1 0,3-2 0,2 0 0,0 0 0,-10 3 0,0 0 0,1-1 0,-1 1 0,-1-1 148,4-2 0,-2-1 1,0 1-1,0 2-148,0 2 0,0 1 0,-1 1 0,-4-2 0,-2-3 0,-3-2 0,2 2-362,11 4 0,3 3 1,0-2 361,-2-4 0,1-2 0,2 3 0,-11 3 0,2 2 0,0 0 0,-3-1 0,3-4 0,-2-1 0,-2 3 0,17 5 0,-7-1 0,-25-8 0,-1-1 0,9 10 0,-1 0 0,-5-8 0,-1-1 0,4 6 0,-2 1 0,8-6 1521,-5 4-1521,-26 5 5591,12 0-5591,-14 0 1751,4-5-1751,-18 9 0,-4-3 0</inkml:trace>
  <inkml:trace contextRef="#ctx0" brushRef="#br1" timeOffset="216244">29547 12325 8191,'-6'-5'0,"-4"4"5063,9 1-5063,-4 6 2818,20 29-2818,7 19 0,-2-11 0,0 3 0,-4-7 0,1 1 0,9 14 0,0-2 859,-7-18 1,1-2-860,6 7 0,0-4 6784,9 4-6784,-15-16 0,-6-17 0,-8-1 0,10-39 0,-9-8 0,4-15 0,0-9 0,-6 22 0,0 0 0,-1-3-516,1-16 0,0-5 1,0 0 515,1 17 0,1 0 0,-1 0 0,-1 1-1421,-3-11 0,-2 1 1,1 2 1420,2 3 0,1 1 0,1 3 0,2-12 0,-2 0-299,-3 16 1,-2-1 0,2-1 298,2-1 0,1 0 0,-2-1 0,-2-4 0,-2-2 0,1 4 0,5-6 0,0 3 0,-4 5 0,1 6 0,8-3-4563,-10-16 4563,0 30 753,0-12-753,0 21 2895,0 7-2895,0-6 835,0 12-835,4 6 6784,2 8-6784,5 8 0,0-4 0,0 4 0,8-9 0,8 4 0,0-11 0,11 4 0,-8-12 0,33 11 0,-28-8 0,2-1 0,13 4 0,3 2 0,4-2 0,1-1-1212,7-2 1,0 1 1211,-13 3 0,2 0 0,-4 0 0,3-2 0,-1 0-339,-2 0 0,-1 0 0,3 1 339,9-2 0,3 1 0,-2 2 0,-8 1 0,-1 1 0,-2 0-779,18 0 0,-6-1 779,-20 0 0,-2 1 0,15 4 0,2-1-423,-5-8 0,1-1 423,-10 9 0,3 3 0,-1-2 605,-1-5 0,1-2 1,1 1-606,11 1 0,4 2 0,-2 0 0,-7 0 0,-1-1 0,0 0 0,6-1 0,1-2 0,-4 2 0,12-1 0,-6 1 213,-20 0 1,-3 0-214,0 0 0,-5 2 1698,-3-2-1698,24 4 1074,-19-10-1074,18 5 177,-27 0-177,-2-3 652,-21 9-652,0 1 0,-18 1 0,7 4 0,-1-5 0</inkml:trace>
  <inkml:trace contextRef="#ctx0" brushRef="#br1" timeOffset="218743">30412 11137 24575,'0'10'0,"5"10"0,-4-7 0,4 7 0,-5-9 0,0 9 0,6-3 0,-5 8 0,5-9 0,-6 4 0,0-4 0,0 22 0,0 3 0,0 10 0,0-6 0,0-14 0,0-10 0,0-1 0,0-8 0,0 3 0,0-9 0,0-2 0</inkml:trace>
  <inkml:trace contextRef="#ctx0" brushRef="#br1" timeOffset="220226">30403 11108 24575,'0'-11'0,"0"0"0,0 1 0,6-6 0,1 0 0,19-8 0,-10 3 0,8 5 0,-11-2 0,-2 16 0,1-12 0,3 13 0,2-9 0,3 9 0,-4-4 0,4 5 0,6 0 0,2 0 0,3 0 0,-15 9 0,3-7 0,-17 12 0,12-8 0,-7 9 0,-1 2 0,0-1 0,-6-1 0,0-5 0,-4 6 0,-2 1 0,-5 4 0,0 1 0,0-6 0,-1 4 0,-7 0 0,-3 5 0,-4-4 0,2-7 0,3-5 0,4-7 0,2 2 0,4-4 0,1-5 0,-1 4 0,0-4 0,-4 5 0,3 0 0,-3 0 0,9 5 0,1-4 0,5 4 0</inkml:trace>
  <inkml:trace contextRef="#ctx0" brushRef="#br1" timeOffset="222410">31142 11084 8191,'4'-1'0,"18"12"5063,1 8-5063,13 12 2818,-13-8-2818,4 5 1719,-8-7-1719,6 4 6784,0 0-6784,-13-8 0,6 2 0,-17-8 0,4-5 0,-5-2 0</inkml:trace>
  <inkml:trace contextRef="#ctx0" brushRef="#br1" timeOffset="222694">31340 11066 24575,'-21'0'0,"-8"18"0,6-4 0,-2 15 0,1 1 0,-2 1 0,4 1 0,-6-12 0,21 7 0,-7-18 0,13 14 0,-4-17 0,5-2 0</inkml:trace>
  <inkml:trace contextRef="#ctx0" brushRef="#br1" timeOffset="223442">31890 10778 8191,'-29'-18'0,"3"3"5063,15 15-5063,0 0 2818,0 0-2818,-1 26 1719,-3 14-1719,6 1 0,0 3 0,3-9 0,1 1 0,-1 5 0,2-1 0,4 8 6784,0 7-6784,6-13 0,2 2 0,4-13 0,4-14 0,-8 1 0,5-15 0,-7 6 0,0-9 0,-1 0 0</inkml:trace>
  <inkml:trace contextRef="#ctx0" brushRef="#br1" timeOffset="223826">32022 10960 24575,'0'22'0,"0"-5"0,0 7 0,5-6 0,-4 8 0,4-5 0,-5-4 0,0-1 0,0-6 0,5-4 0,-4-1 0,4-5 0</inkml:trace>
  <inkml:trace contextRef="#ctx0" brushRef="#br1" timeOffset="224063">32238 11017 24575,'30'0'0,"-7"0"0,16-6 0,-7 4 0,0-9 0,-12 10 0,-10-4 0</inkml:trace>
  <inkml:trace contextRef="#ctx0" brushRef="#br1" timeOffset="224593">32540 10899 24575,'13'9'0,"-7"3"0,6 9 0,-11 0 0,6 7 0,-7 12 0,0-3 0,0-3 0,0-14 0,0-32 0,0-14 0,0-24 0,0-7 0,9 1 0,-1 17 0,2 2 0,14-13 0,4-3 0,-6 37 0,-5 16 0,3 11 0,-6 14 0,-3-1 0,-5 1 0,-11-10 0,4 0 0,-21-8 0,12 11 0,-19-11 0,3 4 0,2-2 0,3-8 0,11 4 0</inkml:trace>
  <inkml:trace contextRef="#ctx0" brushRef="#br1" timeOffset="224876">32717 10792 24575,'16'-6'0,"0"7"0,4 21 0,4 19 0,-10-7 0,0 4 0,-1-1 0,-2 1 0,-1-3 0,-2 0 0,0 28 0,-17-23 0,-12 11 0,-5-24 0,-6-2 0,1-1 0,-1-2 0,-21 12 0,21-18 0</inkml:trace>
  <inkml:trace contextRef="#ctx0" brushRef="#br1" timeOffset="225526">30204 11885 24575,'32'0'0,"29"-9"0,0 4 0,6-4-1685,-24-2 1,1-2 0,5 0 1684,1 3 0,5 2 0,4-1 0,1 0 0,-1 0-835,1-3 0,1-1 1,0 1-1,2-1 0,2 2 835,-8 3 0,3 1 0,1 0 0,2 0 0,0 1 0,-1 0 0,1-1 0,0 0 0,2-1 0,0 0 0,-1 1 0,0-1 0,-1 1 0,-3 0-340,-1 0 0,-1 0 0,-1 0 0,-2 0 0,0 1 0,-1 0 340,5 1 0,0 0 0,-2 0 0,-2 0 0,-5-1 0,5-5 0,-5-2 0,-2 4-358,19 8 0,-7-1 358,-25-7 0,-4 1 1293,15 7-1293,-60-4 880,-28 16 1,17-8 0,-8 8 0</inkml:trace>
  <inkml:trace contextRef="#ctx0" brushRef="#br1" timeOffset="226112">31283 12340 24575,'0'15'0,"6"6"0,-5 25 0,6 10-1486,-7-12 0,0 2 1486,0-3 0,0 0 469,0 4 1,0-1-470,0 17 488,0-21-488,0-61 0,-2-26 0,4-11 0,8 4 0,4-3 0,-7 7 0,0-3 0,8 5 0,27-4 0,8 8 0,-13 9 0,2 7 772,11 8 1,0 11-773,-14 12 0,-6 8 0,5 24 0,-14 14 0,-21-5 0,0 11 0,0-5 0,0-9 0,-6-15 0,0-21 0,-7 2 0,7-9 0,2 0 0</inkml:trace>
  <inkml:trace contextRef="#ctx0" brushRef="#br0" timeOffset="268976">3041 15678 24575,'15'0'0,"1"0"0,5 0 0,-1 0 0,-8 9 0,14 1 0,-9 19 0,3-7 0,8 18 0,-25-17 0,21 33 0,-17-23 0,-2 1 0,1 13 0,-1 3 0,1 6 0,-2-1 0,-4-14 0,0-2 0,0-2 0,0-3 0,0-4 0,0 7 0,0-9 0,-5-2 0,4-45 0,6-9 0,3-24 0,4-10 0,4 4 0,5-1-170,-5 14 1,2-1 0,0 1 169,1 0 0,0 1 0,3 3 0,16-7 0,1 5 0,-9 7 0,0 4 0,6 5 0,-1 6 0,1 4 0,2 14 0,-20 38 0,3 28 0,-16-25 0,-2 3 0,3 19 0,-2 3 0,-3-9 0,-2-1 0,1 1 0,0-2 0,3-11 0,0-4 0,-1-3 508,13-13-508,-8-10 0,17-3 0,-6-8 0,3-6 0,-4-10 0,-5 0 0,13-29 0,-2-3 0,-3-3 0,-7 9 0,-13 21 0,-9 4 0,6 7 0,-6 5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5:30:01.563"/>
    </inkml:context>
    <inkml:brush xml:id="br0">
      <inkml:brushProperty name="width" value="0.05292" units="cm"/>
      <inkml:brushProperty name="height" value="0.05292" units="cm"/>
      <inkml:brushProperty name="color" value="#0070C0"/>
    </inkml:brush>
  </inkml:definitions>
  <inkml:trace contextRef="#ctx0" brushRef="#br0">25007 6257 24575,'-1'4'0,"10"15"0,22-1 0,17 17 0,7-22 0,-11 2 0,5 0 0,5-7 0,4-2-672,-7 3 1,2 2 0,1-1 671,4-1 0,1 0 0,-1-2-551,-9-2 0,-2-1 0,-1 2 551,18 6 0,-3-2 0,-13-8 0,1-1-125,-7 2 0,3 1 0,2 0 125,1-1 0,4 0 0,0 0 0,-2-1 0,4 0 0,-1-2 0,2 1-828,-3 2 1,3 2 0,-2-2 0,-7-2 827,0-6 0,-2-1 93,0 5 0,4 1 1,-1-2-94,14-9 0,0 0 0,-12 5 0,1 3 0,0-2 0,0-3 0,0 0 0,-2-2 0,6-4 0,-4 0 0,-7 7 0,-5-1 1704,11-22-1704,10 11 0,-8-12 0,0 7 345,-18 3-345,-12 8 3896,12-14-3896,7-9 1126,1-8-1126,-19 17 0,-1-2 0,-3-4 0,-2-1 0,3-28 0,-1 15 0,-3-4 0,-12 5 0,-2-3 0,7-10 0,-1-4-811,-9 18 0,-3-2 0,1 2 811,4-9 0,-3 1 0,-7-5 0,-6 1-465,0 5 0,-4 0 465,-5-5 0,-5 0 0,5 16 0,-3 0 0,-1 1 0,1-2 0,-1-1 0,1 4 0,-9-6 0,-1 2 0,4 5 0,-2 0 0,1 1 0,-11-9 0,-1 1 0,4 8 0,-2 0 0,0 2 0,-8-6 0,2 4-752,-2 2 0,2 4 752,15 11 0,-1 3 0,-15 1 0,-3 1-399,7-3 1,-3 2 398,3 9 0,-4 3 0,1 0 0,4-2 0,1 0 0,-3 3 0,-10 7 0,-3 3 0,2 0-134,11-2 0,1 0 0,0 2 134,-5 5 0,-1 3 0,3-2 0,-5 1 0,1 1 103,10 0 0,0 2 0,0 1-103,1-2 0,1 2 0,0-1 0,1 1 0,1-1 0,1 1-146,-19 10 0,2-1 146,10-7 0,2-1 0,3-1 0,0 2 0,1 1 0,-2 3-83,-12 8 0,-1 4 83,6 1 0,0 3 0,12-8 0,0 3 0,3-1 0,-3 9 0,5 0 0,6 0 0,3 0 0,6-7 0,0 1 902,-9 15 1,0 2-903,4 3 0,0 1 0,3-15 0,0 1 0,2 0 0,-2 22 0,3-4 259,5-18 0,2-1-259,-1 6 0,3 0 0,6-7 0,2 1 0,-4 8 0,-1 2 0,4 3 0,2 0 0,5 1 0,3-2 983,3-10 1,2-1-984,3 3 0,3-3 613,2-14 0,1-3-613,2 5 0,1-3 0,18-2 0,10 9 0,-8-32 0,6 9 0,4 0 0,-6-10 0,3-3 0,-8 2 0,3-1 0,-4-1 0,0 0 0,-6-2 0,12-6 174,-35 3 1,-10 4 0,-5-4 0</inkml:trace>
  <inkml:trace contextRef="#ctx0" brushRef="#br0" timeOffset="5834">25869 3117 24575,'0'-16'0,"5"5"0,-4 2 0,12 24 0,-1 19 0,0 18 0,-1 11 0,-2-14 0,0 3 0,-1 0-220,-3-1 0,0 1 0,0 0 220,2 6 0,2 2 0,-2-5 0,-1-4 0,-1-3-104,2-2 0,-1-3 104,3 7 0,-9-30 0,0-28 0,-25-40 0,7-11 0,-9 1 0,16 25 0</inkml:trace>
  <inkml:trace contextRef="#ctx0" brushRef="#br0" timeOffset="6283">25769 3166 24575,'-7'-27'0,"7"-8"0,14-1 0,16-17 0,8 9 0,-3 12 0,6 1 0,-2 6 0,4 3 0,13 2 0,0 4 0,-16 1 0,-1 5 0,-2 6 0,-3 8 0,2 16 0,0 4 0,-3 21 0,-18-9 0,-1 3 0,1-3 0,-3 2 0,-9 7 0,-6 0 0,-7-5 0,-6-3 0,-8-9 0,-6-3 0,-24 9 0,-7-3 0,8-9 0,-2-4 0,11-4 0,0-1 0,2-3 0,-3 0 0,5-5 0,-16-5 0,32 0 0,9 0 0,9 0 0,1 0 0</inkml:trace>
  <inkml:trace contextRef="#ctx0" brushRef="#br0" timeOffset="41619">13940 7399 24575,'3'0'0,"29"0"0,10 0 0,7 0 0,-1 1 0,5-2-837,-6-1 0,5-2 0,3 0 1,-2 2 836,-3 0 0,-1 2 0,1 0 0,1-2-373,11-3 0,3-2 0,0-1 0,0 3 373,-1 3 0,0 2 0,-1 0 0,-1-1-611,-3-2 1,-1 0-1,-1-1 1,-2 2 610,7 1 0,-3 2 0,-2-1 0,-4 0 0,-3 0 0,-2 0-117,2 0 1,-1 0 116,9-5 0,0-1 0,-7 5 0,-3-1 0,0-4 0,-3 1 0,18 5 1211,-37 0-1211,2 0 1694,-16 5-1694,4-4 4248,-6 4-4248,-13-5 0,-4 0 0</inkml:trace>
  <inkml:trace contextRef="#ctx0" brushRef="#br0" timeOffset="44716">2969 8445 24575,'-16'0'0,"28"13"0,38-2 0,-12-3 0,7-1-1327,0-3 0,6-2 0,4 0 1,1-1 1326,6 0 0,3-1 0,1 0 0,3-1-404,-12-1 0,2-1 1,1-1-1,1 0 0,0 0 1,0 0 403,0 1 0,1-1 0,1 1 0,-2-1 0,-1-1 0,-3-1 0,12-4 0,-3-2 0,-2 0 0,0 2 0,0 3 0,2 2 0,-3 0 0,-8-2 239,9-9 1,-7 3-240,0 11 0,-5 1 0,1-9 0,-41 10 0,-3 0 0</inkml:trace>
  <inkml:trace contextRef="#ctx0" brushRef="#br0" timeOffset="56232">8937 10062 24575,'0'0'0</inkml:trace>
  <inkml:trace contextRef="#ctx0" brushRef="#br0" timeOffset="60050">15903 6196 24575,'14'35'0,"9"21"0,-5 5 0,-1 1 0,0 3 0,-15-37 0,7 4 0,-9-48 0,15-9 0,-2-28 0,19 1 0,-8 24 0,3 3 0,1 6 0,2 4 0,6 0 0,0 4 0,13 9 0,-8 16 0,-22 4 0,3 31 0,-6-17 0,-2 0 0,-1 18 0,13 2 0,-19-37 0,9-3 0,11-2 0,9-18 0,-13 5 0,-1-10 0</inkml:trace>
  <inkml:trace contextRef="#ctx0" brushRef="#br0" timeOffset="61432">2494 7960 8191,'-8'-2'0,"18"45"1713,1 14 1,2 13-1714,-4-23 0,1 4 0,1 2 0,-1 1 0,1 8 0,1 2 0,-2 0 0,0-3 0,-2 5 0,0-3 0,0-2 0,2-2 0,0-2 0,-2-9 2982,-6 9-2982,8-7 1908,-10-44-1908,-10-62 0,8 33 0,-8-35 0</inkml:trace>
  <inkml:trace contextRef="#ctx0" brushRef="#br0" timeOffset="61885">2486 8059 8191,'-7'-16'0,"1"-3"5063,1-10-5063,10-4 2818,4-12-2818,29 1 1719,-9 20-1719,20-5 6784,-19 26-6784,18 9 0,-19 16 0,7 31 0,-27-9 0,-1 11 0,-16-17 0,-7 6 0,-16 0 0,9-19 0,-2-2 0,-17 10 0,4-5 0,17-21 0,9 2 0,-4-7 0,2 2 0,3-4 0,5 0 0</inkml:trace>
  <inkml:trace contextRef="#ctx0" brushRef="#br0" timeOffset="62483">2481 7844 24575,'0'-24'0,"0"-28"0,0-3 0,0-2 0,0 14 0,0 26 0,0 7 0,0 11 0,5 9 0,6 1 0,1-5 0,8-1 0,-13 0 0,6-4 0,-11 4 0,2-5 0</inkml:trace>
  <inkml:trace contextRef="#ctx0" brushRef="#br0" timeOffset="67717">2963 9446 24575,'3'0'0,"28"0"0,11 0 0,7 0 0,3 0 0,5 0-916,-11 0 0,5 0 1,2 0-1,-2 0 916,13 0 0,-1 0 0,0 0 0,4 0 0,-1 0 0,-2 0 0,-9 0 0,-2 0 0,-7 0 0,-8 0 0,-5 0 1142,7-5-1142,-29 4 149,-19-9 1,9 9 0,-15-4 0</inkml:trace>
  <inkml:trace contextRef="#ctx0" brushRef="#br0" timeOffset="68084">2742 9875 8191,'25'0'0,"8"0"0,11 0 962,5-2 0,11-1 1,4 0-1,-2-2-962,-3 1 0,1-2 0,1 0 0,0 0 110,-7-1 1,3 0-1,-1-1 1,-1 0-1,-4 1-110,12 0 0,-4-1 0,-5-1 0,4-7 0,-8 3 2090,6 11-2090,-8-8 1311,-51 10 0,6 0 0,-13 0 1</inkml:trace>
  <inkml:trace contextRef="#ctx0" brushRef="#br0" timeOffset="70249">7540 8281 8191,'-34'-31'0,"7"5"5063,7 19-5063,-4-7 2818,6 12-2818,-9-6 1719,-7 8-1719,-7 6 3392,8-6 0,-1 1-3392,-5 6 0,1 1 0,-23 2 0,-3 1 0,16 19 0,8-17 0,-2 1 0,3 10 0,0 2 0,-5-6 0,2-1 0,13 0 0,4 1 0,-9 8 0,5 1 0,-12 12 0,19-14 0,1 2 0,-3 6 0,2 2 0,7-5 0,2-1 0,-3 0 0,3-1 0,9 9 0,-20 19 0,22-25 0,2 1 0,-4 5 0,0 1 0,3 3 0,2-2 0,-1 18 0,15 0 0,-3-21 0,4-5 0,3 0 0,-1-1 0,1 1 0,4 9 0,6-1 0,11 0 0,4-5 0,-8-5 0,3-4 0,19-2 0,4-4 0,-10-2 0,2-2-1043,11-4 0,-1-1 1043,-14-2 0,-3-1 0,-1-3 0,-3-1 0,13-5 0,-17-4 0,2-2 0,2-2 0,1-2 0,13-6 0,1-3 0,-9-2 0,-1-2 0,12-1 0,-1-1 0,-17 2 0,-1 1 0,6 2 0,-2 0 0,-12 1 0,-3-2 0,23-17 0,-13 2 0,-15 13 0,1-2 0,14-24 1043,-20 18 0,-1-5-1043,7-17 0,-4-2-1213,-13 17 0,-3 0 1213,8-16 0,-3-1-101,-10 13 0,-2 1 101,1-9 0,0-3 0,-4-8 0,-3 0 0,-5 5 0,-2 3 0,2 9 0,-2 4 0,-17-10 0,12 14 0,-15-3 0,-3-4 0,-3 7 0,-1 7 0,9 12 0,-3 2 0,-4 8 0,-3 0 0,-15-11 0,-2 2 0,3 13 0,0 4 447,-1-2 1,2 2-448,14-1 0,3 2 0,-4 11 0,5-1 212,-4-8-212,7 18 0,-1 6 0,5-10 0,1 0 0,-19 24 0,15-15 0</inkml:trace>
  <inkml:trace contextRef="#ctx0" brushRef="#br0" timeOffset="76067">30110 5181 8191,'-16'-5'0,"5"-1"5063,7-9-5063,16-9 0,26-30 0,-5 16 0,5-1 723,0 4 1,4 2-724,6-3 0,2 7 0,-10 17 0,3 5 784,18-6 1,2 3-785,-1 6 0,1 5 0,-17-2 0,1 2 0,-1 2 0,22 7 0,-6 5 0,-19 1 0,-3 4 0,10 7 0,-3 6 0,-12 0 0,-4 5 0,8 11 0,-3 6 0,-16-11 0,-2 2 0,-2-1 2171,9 9 0,-5 0-2171,-11 8 0,-3-1 0,3-19 0,-2-1-357,-5 19 0,-4 5 357,2-19 0,0 2 0,0-2 0,0 18 0,0-1-33,0-1 1,0-2 32,6-16 0,1 1 0,-6 5 0,-1 4 0,2 1 0,4 1 0,3 2 0,0 2 0,-1-3 0,0 3 0,0 1 0,1-4 0,4 5 0,0-2 0,2-3 0,2-3 0,2-1 0,-1-6 0,-2-6 0,0-5 0,8 13 423,-12-39-423,13 1 1652,18-18-1652,20-13 0,-29-5 0,1-8 0,-2-3 0,-5-1 0,-2-3 0,-1 0 268,1-1 0,-1-1 0,-4 0-268,0-10 0,-13 6 1863,-28 4-1863,5 21 0,-23 10 0,7 61 0,11-3 0,2 8-679,4-10 0,2 3 1,-1 4 678,0 4 0,1 5 0,0 2 0,2 1-767,5-10 1,1 0 0,2 1 0,-1 1-1,-1 1 767,-1-3 0,-1 1 0,0 1 0,0 0 0,0 0 0,2 0 0,2 0 0,1 1 0,1 0 0,1-1 0,-1 0 0,-1-1 0,-1 7 0,0 0 0,-1-1 0,0-2 0,0-4 0,-1 12 0,0-4 0,1-3 0,2-5 0,1-2 0,-2-7 0,-9 20 0,5-25 0,-2-1 0,-3-7 0,-3-2 0,-5 0 0,-1-3 0,-15 9 0,-3-26 1613,-10-5-1613,-14-21 2127,22 4 1,0-5-2128,-1-7 0,3-2 0,7 3 0,4 0 0,-15-18 0,21 16 0,14 13 0,0 2 0</inkml:trace>
  <inkml:trace contextRef="#ctx0" brushRef="#br0" timeOffset="113436">29165 8507 24575,'41'-9'0,"0"0"0,6 2 0,10-1 0,2 0 0,-1 0 0,-2 0 0,-2 1 0,3-1 0,5-1-997,-9 3 0,5 0 0,3-1 0,1 1 0,0-1 0,-3 0 0,-4 0 997,3-1 0,-4-2 0,-2 1 0,1 0 0,2 1 0,0 0 0,3 2 0,0-1 0,0 1 0,-1 0 0,-4 1-356,9-1 0,-2 0 0,-3 1 0,-3 0 356,2 0 0,-3 1 0,-5 0 852,0 1 0,-10 0-852,-14 1 0,-9-4 0,-13 6 798,-13 0 0,3 0 0,-6 0 0</inkml:trace>
  <inkml:trace contextRef="#ctx0" brushRef="#br0" timeOffset="113866">29422 9022 8191,'49'-17'0,"0"1"0,8-2 1055,-6 4 0,5 0 1,4-3-1056,-8 1 0,4-2 0,2-1 0,0 0 0,-1 2 0,-4 2 0,0 2 0,0 0 0,0 0 0,1 0-100,6-2 1,2 0 0,-1 0 0,0 0 0,-4 0 99,-1 0 0,-2 0 0,-2 2 0,-2 2 0,9 4 0,-2 3 0,-7-2 1079,-5-9 0,-4 2-1079,2 11 0,-5 1 0,-2-14 0,-4 14 4420,-31-4-4420,-2 5 0,-5 0 0,1 0 0</inkml:trace>
  <inkml:trace contextRef="#ctx0" brushRef="#br0" timeOffset="147333">22553 9467 24575,'10'0'0,"-9"0"0,-6 0 0,-12 5 0,-13 2 0,7 0 0,-13 19 0,14-15 0,0 13 0,-1 6 0,-10 18 0,11-4 0,2 3 0,9-12 0,3 1-564,1 5 1,4-1 563,3 8 0,14 7 0,5-16 0,6-15 0,5-3 0,3-10 0,1-4 0,30 8 0,-9-21 0,-26-1 281,-6-19 1,-11 15 0,0-7 0</inkml:trace>
  <inkml:trace contextRef="#ctx0" brushRef="#br0" timeOffset="147734">22894 9098 24575,'-6'3'0,"9"36"0,6 11 0,3 9 0,-4-10 0,0 4 0,0-1-1535,0-1 1,-2 0 0,2-1 1534,-1-4 0,1-2 0,-1-2 703,-1 10 0,-1-4-703,2-11 0,-1-2 374,-1 0 1,-1-3-375,1 1 0,-4-22 0,4-6 0</inkml:trace>
  <inkml:trace contextRef="#ctx0" brushRef="#br0" timeOffset="148434">23443 9587 24575,'-15'-23'0,"-2"7"0,1 5 0,1 10 0,-1-4 0,-3 24 0,-2 27 0,5-12 0,2 2 0,7-1 0,2 0 0,-10 29 0,20-33 0,10-5 0,-2-16 0,7-5 0,-9-5 0,7-13 0,-5 5 0,6-15 0,-4 9 0,-3 3 0,12 5 0,2 6 0,19-9 0,-8-5 0,6 2 0,-22-1 0,4 13 0,-9 6 0,4 2 0,-4-1 0,-1 4 0,-4-10 0,17 4 0,-8-5 0,10-14 0,-14 6 0,-9-33 0,-2 29 0,-5-14 0</inkml:trace>
  <inkml:trace contextRef="#ctx0" brushRef="#br0" timeOffset="148935">23760 9387 8191,'8'5'0,"5"19"1986,6 10 1,0 7-1987,-3-5 0,-1 1 0,2 8 0,0 0 0,-5-11 0,-1-4 2938,10 18-2938,-3-10 1848,-3-14-1848,-3-8 6368,7-27-6368,1-7 1257,7-18-1257,-2 10 0,-2 10 0,-7 12 0,5 8 0,-5 2 0,10 6 0,-8-5 0,2-1 0,-5-6 0,10 0 0,3 0 0,-2 0 0,-6 0 0,-8-9 0,-5 2 0,-1-4 0,-6 6 0</inkml:trace>
  <inkml:trace contextRef="#ctx0" brushRef="#br0" timeOffset="149133">24542 9370 12225,'5'-6'0,"-4"10"1193,10 8 0,-9-1 1,4-2-1</inkml:trace>
  <inkml:trace contextRef="#ctx0" brushRef="#br0" timeOffset="149316">24569 9728 24575,'0'0'0</inkml:trace>
  <inkml:trace contextRef="#ctx0" brushRef="#br0" timeOffset="153782">25085 9315 8191,'0'3'0,"0"12"5063,0 23-5063,15 10 0,0 16 1141,-6-25 1,0 4-1142,1 5 0,0 7 0,-1 0 363,-2-1 1,-3 2 0,2 0-364,4 8 0,2 2 0,-2-3 0,-4-8 0,-2-2 0,1-6 3104,0-5 0,0-4-3104,-5 20 0,-15-122 0,-7 9 0,13 12 0,-1 1 0,-7 2 0</inkml:trace>
  <inkml:trace contextRef="#ctx0" brushRef="#br0" timeOffset="154349">25067 9325 24575,'0'-16'0,"0"0"0,13-7 0,9-2 0,13 3 0,5-1 0,-2 12 0,9-6 0,-5 21 0,10 19 0,-28 6 0,-5 5 0,8 25 0,-11-18 0,-4-2 0,-10 3 0,-12-9 0,-6 0 0,-23 15 0,7-22 0,-3-2 0,4-5 0,1-5 0,-18-1 0,-15 5 0,11-16 0,2 7 0,13-15 0,25-5 0,3 3 0,9-2 0</inkml:trace>
  <inkml:trace contextRef="#ctx0" brushRef="#br0" timeOffset="158399">26133 9570 24575,'-11'0'0,"0"0"0,0 0 0,5 4 0,6-2 0,51-6 0,-13-5 0,6-3 0,4-1-1595,1 3 0,3-1 0,2 1 1,-1-1 1594,-2 2 0,-1 0 0,1-1 0,-1 1 0,17-7 0,-1-1 0,-7 5 0,-5 10 0,-6 0 0,-8-14 0,-10 9 0,-23 26 0,-25-3 0,-17 8 0,10-9 0</inkml:trace>
  <inkml:trace contextRef="#ctx0" brushRef="#br0" timeOffset="158865">26177 9828 8338,'32'-15'0,"7"2"0,9-1 126,5 0 1,7-2-1,-1 0-126,-4 2 0,-1 0 0,3 0 592,0 2 1,4-1 0,-1 1 0,-5 3-593,-5 2 0,-5 2 0,1-1 718,3-2 1,1-1-1,-8 3-718,16 5 4412,-51-4-4412,-25 5 1424,-32 0 0,32 0 0,-16 0 0</inkml:trace>
  <inkml:trace contextRef="#ctx0" brushRef="#br0" timeOffset="159352">26503 9224 24575,'-6'-1'0,"13"26"0,16 12 0,-6-1 0,2 4-417,2 1 0,2 2 417,1 0 0,3 4 0,0 1-492,-1 0 0,0 0 0,1 1 492,3 3 0,1 1 0,-3-4 0,2 6 0,-4-5 0,-7-12 0,-3-5 552,-5-3-552,10 7 0,-13-19 0,6-4 393,-18-37-393,2-38 0,2 17 0,1 0 0,2-19 0,7 14 0</inkml:trace>
  <inkml:trace contextRef="#ctx0" brushRef="#br0" timeOffset="160599">28097 9157 24575,'11'-5'0,"7"4"0,-11-8 0,-1 12 0,-3-2 0,-12 10 0,8-5 0,-4-1 0</inkml:trace>
  <inkml:trace contextRef="#ctx0" brushRef="#br0" timeOffset="161167">28257 9003 24575,'5'-11'0,"5"5"0,11-5 0,-4 10 0,3-6 0,-9 7 0,5 0 0,4 17 0,-1 14 0,-4 17 0,-9 9 0,-6-1 0,-15 1 0,-4-10 0,-18-11 0,0-7 0,9-19 0,5 2 0,12-12 0,5-9 0,1 2 0,10-3 0,1 5 0,15 25 0,0-2 0,1 8 0,2 3 0,21 18 0,-2-4 0,-5-11 0,-26-26 0,-3-1 0</inkml:trace>
  <inkml:trace contextRef="#ctx0" brushRef="#br0" timeOffset="161467">28669 9212 24575,'-6'21'0,"6"0"0,10-3 0,24 2 0,15-12 0,8-19 0,-12-7 0,-22-14 0,-38-3 0,-33 13 0,12 5 0,-2 3 0,-2 7 0,1 3 0,-14-6 0,26 10 0,22 0 0</inkml:trace>
  <inkml:trace contextRef="#ctx0" brushRef="#br0" timeOffset="224433">2564 12345 24575,'-5'-12'0,"4"-6"0,-10 7 0,9-6 0,-13 7 0,7-4 0,-8 12 0,-5-12 0,-14 13 0,1 6 0,-2 5 0,-28 9-240,25 2 0,2 2 240,1 6 0,9 11 0,20-6 0,6 3 0,11 7 0,5 3 0,-2-1 0,0 5 0,3-3-1118,12 11 1,1-1 1117,-11-17 0,-1 1 0,-2-1 0,-4 4 0,-2 2-230,1-5 0,-1 3 0,-5 0 230,-11 18 0,-6 2 0,4-12 0,0 2 0,-6-4-584,-13 8 0,-6-7 584,0-8 0,-2-5 0,7-13 0,-2-5 0,-5-5 0,-1-5 0,-25 6 1001,26-31 0,4-13-1001,13-6 0,7-4 0,2 0 0,6 1 0,10-29 724,18 54-724,27 22 0,-7 28 0,1 18-1013,-14-9 1,-1 6 0,0 4 0,-2-2 1012,-2-6 0,-2-1 0,0 2 0,-2 1 0,0 9 0,-1 3 0,-2-2 0,-2-7 0,0 3 0,-1-7 0,-1-3 0,1-5 0,8 3 0,5-2 0,5-49 0,-3-21 0,-1-5 0,3 3 0,-10-3 0,-1 0 0</inkml:trace>
  <inkml:trace contextRef="#ctx0" brushRef="#br0" timeOffset="304446">14829 14321 24575,'0'0'0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5:35:45.412"/>
    </inkml:context>
    <inkml:brush xml:id="br0">
      <inkml:brushProperty name="width" value="0.05292" units="cm"/>
      <inkml:brushProperty name="height" value="0.05292" units="cm"/>
      <inkml:brushProperty name="color" value="#0070C0"/>
    </inkml:brush>
    <inkml:brush xml:id="br1">
      <inkml:brushProperty name="width" value="0.05292" units="cm"/>
      <inkml:brushProperty name="height" value="0.05292" units="cm"/>
      <inkml:brushProperty name="color" value="#FFFF00"/>
    </inkml:brush>
  </inkml:definitions>
  <inkml:trace contextRef="#ctx0" brushRef="#br0">12684 12237 24575,'22'0'0,"32"0"0,-5 0 0,7 0 0,-6 0 0,4 0 0,1 0-667,6 0 0,1 0 0,1 0 667,-2 0 0,1 1 0,-2 0 0,-6 1 0,-1 0 0,-2 1 322,11 1 1,-5 0-323,-10 0 0,-5 1 330,12 1-330,-23-4 0,-12 0 0,-11-1 0,-3 0 0</inkml:trace>
  <inkml:trace contextRef="#ctx0" brushRef="#br0" timeOffset="3150">15348 13695 24575,'20'0'0,"33"0"0,0 0 0,8 0 0,-5 0 0,5 0 0,3 0-1243,-3 0 1,2 0-1,3 0 1,0 0 1242,-9 0 0,2 1 0,0-1 0,0 1 0,0-1 0,2 1 0,-1 0 0,1-1 0,0 1 0,-1 0 0,0 0 0,-1 0 0,-1 0 0,0 0 0,0 1 0,9 0 0,0 0 0,-1 0 0,-1 1-122,-3-1 0,-2 0 0,1 0 0,-2 1 122,-1 0 0,0 1 0,-2 0 0,0-1 0,-4 1 0,0-1 0,-2 0 0,0 1 235,12 0 1,-2 1 0,-1-1-236,-7 0 0,-2-1 0,-3 0 0,12 0 0,-4-1 0,-10-1 0,-3 0 2345,14-1-2345,-17 0 1770,-14 0-1770,-7 0 636,-5 0-636,-4 0 0,-3 0 0,-2 0 0,-2 0 0,-1 0 0</inkml:trace>
  <inkml:trace contextRef="#ctx0" brushRef="#br1" timeOffset="7685">19489 13572 24575,'27'0'0,"4"0"0,7 0 0,10 0 0,9 0 0,3 0-1519,-1 0 0,4 0 1,2 0-1,3 0 1519,-12-1 0,2 1 0,2-1 0,1 0 0,1 1 0,0-1-417,-3 0 1,1 1 0,1-1 0,1 1-1,0-1 1,0 0 0,-1 0 416,2 0 0,0-1 0,0 0 0,0 1 0,1-1 0,0 0 0,0 0 0,1 1 0,1-1 0,1 0 0,-1 0 0,0 0 0,0 1 0,-2-1 0,-3 1 0,-1 0 0,0 0 0,0-1 0,-1 1 0,0 0 0,-1 0-52,7 0 0,0 0 0,-1-1 0,0 1 0,-1 0 1,-1 1 51,5-1 0,0 1 0,-1 0 0,-2 1 0,-1-1-228,6 0 0,-1 0 0,-3 0 0,-1 0 228,-8 0 0,-1 0 0,-2 0 0,-2 0 564,7 0 1,-2 0-1,-2 0-564,-7 0 0,0 0 0,-2 0 0,16 0 0,-2 0 1756,-5 0 1,-2 0-1757,-5 0 0,-2 0 1451,-7 0 1,-2 1-1452,19 3 1632,-17-1-1632,-14 1 471,-1-3-471,-5 0 0,-3 0 0,-5 0 0</inkml:trace>
  <inkml:trace contextRef="#ctx0" brushRef="#br1" timeOffset="9417">27398 10257 24575,'-33'8'0,"1"0"0,-17 10 0,-5 5 0,0 3 0,-6 4 0,-1 3-1259,7-4 0,-2 2 0,-2 2 0,1 0 1259,7-2 0,0 0 0,-1 1 0,0 1 0,1 0 0,-2 1 0,1 1 0,-1 1 0,1-1 0,1 0 0,4-2 0,0 0 0,1-1 0,0 1 0,1 0-98,0-1 0,1 1 1,0 0-1,1-1 1,1-1 97,-4 5 0,0-2 0,2 0 0,0-1 243,-8 7 1,2-1 0,1-1-244,7-5 0,3-1 0,1-2 0,-4 4 0,4-3 0,9-8 0,3-2 2378,-9 7-2378,16-14 1793,8-8-1793,4-10 622,5-7-622,1-7 0,0-8 0,2-4 0,0-7 0,0-5 0,-1-1 0,-1 0 0,0 7 0,0 9 0,0 10 0,0 10 0,0 9 0,0 9 0,0 8 0,0 7 0,0 3 0,-1 4 0,-4 10 0,-5 7 0,-3 6 0,-2-4 0,4-12 0,4-12 0,3-11 0,6-9 0,19-4 0,23-2 0,-10-2 0,3 0 0,5 0 0,0 0 0,-3 0 0,-2 0 0,24 0 0,-24 0 0,-15 0 0,-8 0 0,-4 0 0,-3 0 0,-3 0 0</inkml:trace>
  <inkml:trace contextRef="#ctx0" brushRef="#br1" timeOffset="11798">28176 10167 8191,'-5'-6'0,"4"-4"5063,-9 9-5063,4-4 2818,-9 5-2818,3 0 1719,-3 0-1719,-6 15 6784,-3 15-6784,10 4 0,-1 4 0,0-3 0,2 1-304,6 5 1,2 1 303,-6 21 0,19 3 0,9-3 0,9-17 0,18-9 0,-6-31 0,20-33 0,-13-11 0,-23 10 0,-3-1 0,5-5 0,-16 17 0</inkml:trace>
  <inkml:trace contextRef="#ctx0" brushRef="#br1" timeOffset="12165">28401 9602 12148,'-6'20'0,"16"23"1413,-1-3 1,1 8 0,2-1-1414,6 11 0,0 0 0,-4-7 0,0 2 0,-2-5 1140,0-3 0,-2-6-1140,-1 13 323,1-28 1,-9-19-1,4-5 1</inkml:trace>
  <inkml:trace contextRef="#ctx0" brushRef="#br1" timeOffset="12764">28797 9893 24575,'0'-20'0,"0"4"0,-5-4 0,-1 8 0,-14 7 0,7 15 0,-17 35 0,21 4 0,-6-1 0,15-16 0,5-21 0,10-10 0,21-30 0,0-4 0,1-18 0,-16 27 0,-8 10 0,2 14 0,1 6 0,9-4 0,9-9 0,8-9 0,-10 0 0,-4-1 0,-13 15 0,1-2 0,4 4 0,1 0 0,-5 0 0,-6-5 0,-5-6 0,-5-10 0,0 8 0,0-1 0</inkml:trace>
  <inkml:trace contextRef="#ctx0" brushRef="#br1" timeOffset="13199">29091 9600 8191,'8'-6'0,"12"20"5063,12 4-5063,12 26 2818,-14-8-2818,1-5 1719,-12-2-1719,-4-22 6784,-4 2-6784,7-27 0,12-6 0,-8-4 0,6 8 0,-17 15 0,4 1 0,9 2 0,0-2 0,5 4 0,-8 0 0,-9 0 0,-3 0 0</inkml:trace>
  <inkml:trace contextRef="#ctx0" brushRef="#br1" timeOffset="15564">10827 12150 8191,'9'12'0,"11"-5"5063,18 9-5063,18-14 0,-22 8 0,5 2 717,7-5 0,6 0 1,-1 0-718,-4 2 0,-1 1 0,1-1 161,6-2 0,0 0 0,-3 0-161,7 5 0,-7-3 0,6-6 5842,-1 6-5842,-27-4 0,4-4 0,-35 4 0,6-5 0,-12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3:54:08.455"/>
    </inkml:context>
    <inkml:brush xml:id="br0">
      <inkml:brushProperty name="width" value="0.05292" units="cm"/>
      <inkml:brushProperty name="height" value="0.05292" units="cm"/>
      <inkml:brushProperty name="color" value="#92D050"/>
    </inkml:brush>
    <inkml:brush xml:id="br1">
      <inkml:brushProperty name="width" value="0.05292" units="cm"/>
      <inkml:brushProperty name="height" value="0.05292" units="cm"/>
      <inkml:brushProperty name="color" value="#FFFFFF"/>
    </inkml:brush>
  </inkml:definitions>
  <inkml:trace contextRef="#ctx0" brushRef="#br0">28559 1959 24575,'0'8'0,"0"4"0,0 32 0,0 1 0,-4-3 0,-2 6 0,0 10 0,-2 5-566,1-16 0,-1 1 0,-1 0 566,1 0 0,0-1 0,0-2 0,1 4 0,1-6 0,-4 13 550,5-37-550,4-5 280,-4-27-280,5-28 0,-1 3 0,2-6 0,6-2 0,4-4 0,0 0-341,1-13 1,2-2 340,6 5 0,4-3 0,1 3 0,-3 10 0,0 2 0,2 1 0,4-6 0,2 1 0,0 2 279,-2 6 0,0 3 0,1 4-279,6-1 0,0 7 0,11-10 0,-16 34 0,-4 27 0,-12 8 0,-4 8 0,0 8 0,-3 2 0,0-2 0,-3-1 0,-4 20 712,0-35-712,-27 2 0,-5-16 0,-6 3 0,-7-1 0,-18-7 0,-2-3 0,15 3 0,1-1 0,-5-1 0,6-3 0,16-4 0,26 0 0,1 0 0</inkml:trace>
  <inkml:trace contextRef="#ctx0" brushRef="#br0" timeOffset="902">29276 2304 8191,'-6'-9'0,"7"-3"5063,13-12-5063,0 12 2818,17-1-2818,-17 13 1719,9 0-1719,-7 5 6784,5 7-6784,10 7 0,9 8 0,-7-12 0,17-2 0,-8-13 0,10-25 0,-12 8 0,-18-15 0,-13 11 0,-9 4 0,-5 6 0,-5-4 0,3 13 0,-2-4 0</inkml:trace>
  <inkml:trace contextRef="#ctx0" brushRef="#br0" timeOffset="2131">30176 2042 24575,'0'16'0,"0"4"0,0 5 0,0-2 0,0 15 0,0-10 0,9 9 0,2-15 0,10-6 0,-5-11 0,5-14 0,1-19 0,1-22 0,7 2 0,-19 6 0,2 38 0,-7 11 0,-4 21 0,4 12 0,0-8 0,-5 2 0,10-24 0,-10 4 0,4-12 0,-5 7 0</inkml:trace>
  <inkml:trace contextRef="#ctx0" brushRef="#br0" timeOffset="2549">30506 2104 24575,'4'31'0,"-2"5"0,2-8 0,-4 2 0,0-14 0,20-29 0,20-24 0,7-2 0,6 3 0,-22 35 0,-15 7 0,3 6 0,-17-1 0,12 6 0,-13-5 0,4 3 0,-5-9 0,0-1 0</inkml:trace>
  <inkml:trace contextRef="#ctx0" brushRef="#br0" timeOffset="3082">30936 1816 24575,'0'32'0,"-9"13"0,3-1 0,-1 4 0,2-2 0,-1-2 0,0-4 0,1-2 0,5 20 0,0-41 0,6-28 0,2-9 0,9-12 0,4-1 0,2 0 0,24-2 0,-30 24 0,3 19 0,-14-1 0,-7 13 0,-1-3 0,-17 6 0,11-5 0,-6 6 0,9-3 0,5-4 0,14-7 0,-5-5 0,6-5 0,-11 0 0</inkml:trace>
  <inkml:trace contextRef="#ctx0" brushRef="#br0" timeOffset="3683">31180 2025 24575,'0'25'0,"0"6"0,6-4 0,-5 3 0,5-14 0,-1-1 0,5-9 0,2-6 0,17-13 0,-6 0 0,3 0 0,-1 8 0,-6 22 0,-2-8 0,-3 15 0,0-12 0,-7-1 0,13-4 0,-8-2 0,3-5 0,0 0 0,1-5 0,1 4 0,-1 5 0,-3 8 0,-1 4 0,5-6 0,-1-5 0,8-18 0,-6-4 0,-3-17 0,-9 10 0,-16 0 0,-1 18 0,-10 1 0,5 10 0,6 1 0,5 0 0,5-2 0</inkml:trace>
  <inkml:trace contextRef="#ctx0" brushRef="#br0" timeOffset="4119">31812 2064 24575,'0'26'0,"0"0"0,0-4 0,0-2 0,9-14 0,14-16 0,2-3 0,7-4 0,-10 8 0,-5 13 0,-2-2 0,0 7 0,-3-8 0,3 4 0,-3-14 0,-1 2 0,1-8 0,-15 9 0,5 1 0,-12 5 0</inkml:trace>
  <inkml:trace contextRef="#ctx0" brushRef="#br0" timeOffset="4682">32201 2083 24575,'5'15'0,"-4"7"0,4 1 0,-5-2 0,11-19 0,20-21 0,1-5 0,2-3 0,-2 4 0,1 1 0,-3-1 0,-2 5 0,4 12 0,-26 27 0,7 11 0,-12 0 0,5 6 0,-6-10 0,0-6 0,0-9 0</inkml:trace>
  <inkml:trace contextRef="#ctx0" brushRef="#br1" timeOffset="12682">28063 1798 8191,'-6'-5'0,"1"14"5063,-3 14-5063,5 10 2818,-14 32-2818,7-6 0,0-14 0,-1 2 0,0 5 0,0 0 376,5-3 0,-1-1-376,-7 2 0,1-1 0,11-9 0,0 1 0,-14 19 0,-2 4 0,10-15 0,1 2 0,-1 0 0,-2 3 0,-2 1 0,1-3 0,0 11 0,1-5 0,4-15 0,2-7 6304,4-6-6304,0-1 0,0-13 0,0 5 0,4-14 0,2 7 1447,14-13-1447,14 4 0,0-4 0,3-2 0,2 1 0,1 0-615,6 0 1,0 0 614,-2 0 0,2 0 0,2 0 0,5 0 0,2 0 0,6 0 0,2 1 0,3-2-1108,-12-1 0,2-1 0,2 0 0,0 0 0,-3 1 1108,3 1 0,-2 0 0,0 1 0,2-1 0,-1-1 0,2-1 0,1 0 0,0 0 0,-3 1-571,5 1 0,-2 1 0,0 1 1,2-1 570,-6 0 0,1-1 0,0 1 0,1 0 0,-1 1-300,-1 1 1,1 0 0,-1 2 0,-1-2 0,0 0 299,7 0 0,-2-2 0,0 0 0,-3 2 0,7 2 0,-2 1 0,-2-2 0,-5-3 0,-2-1 0,-3 2 0,5 5 0,0 0-49,-7-4 1,3-2 0,0 1 48,2 3 0,0 1 0,1-1 0,5-3 0,1-2 0,-2 1 0,-1 0 0,-2 0 0,-3 0 0,1 0 0,-2 0 1977,5 0 1,2 0-1978,-13-4 0,1 0 0,-2 1 0,9 2 0,1-1 238,6-5 0,4-2 0,-8 3-238,-17 4 0,-2 1 0,16-4 0,-2-1 2178,5 6-2178,-16-4 0,1-2 661,-2 5 1,1 0-662,8-4 0,-1 0 0,-13 0 0,-1 1 0,31 2 0,-22-12 2523,-2 7-2523,-2-18 0,-9-4 0,-8 2 0,3 0 0,-17 15 0,13-6 0,1-16 0,1-17 0,9-4 0,-17 18 0,-1-2 0,1 8 0,-1-1 0,0-7 0,0-2 0,0 2 0,-1-1 0,2-1 0,0 2 0,4-25 0,3 14 0,-19 22 0,4-2 0,-6-2 0,0-1 0,-6-1 0,4 16 0,-10-6 0,10 7 0,-9-8 0,10 7 0,-8-6 0,-14 3 0,3-2 0,-9 3 0,3-11 0,11 12 0,-6-8 0,9 12 0,-8 3 0,-18-10 0,-8 3 0,-14 1 0,4-7 0,17 16 0,-3 0 0,-1-10 0,-1-1 0,-12-1 0,0 2 0,8 7 0,1-1 0,-10-10 0,-2 0-333,15 14 1,-2 2 0,-1-1 332,-7-7 0,-2-3 0,-3 2-366,8 6 0,-2 2 0,0 0 1,1-1 365,-15-4 0,1 0 0,3 0 0,10 3 0,2 1 0,5 1 0,-3-3 0,8 1 0,8-1 0</inkml:trace>
  <inkml:trace contextRef="#ctx0" brushRef="#br1" timeOffset="13332">28217 1415 24575,'-19'15'0,"-4"5"0,8 1 0,1-1 0,5-5 0,8-4 0,-9 0 0,4 0 0,0 4 0,-7 9 0,10-2 0,-5 2 0,8-9 0,0-9 0,0-1 0</inkml:trace>
  <inkml:trace contextRef="#ctx0" brushRef="#br1" timeOffset="14850">28047 1764 8191,'-11'0'0,"5"-5"5063,6-1-5063,1-5 2818,27-4-2818,-12-1 1719,39-11-1719,5 5 0,4 4 0,-16 8 0,2 0 0,4 3 0,3 1 1775,-9-2 1,2 0-1,1-1-1775,8 0 0,0 1 0,-1 0-645,-12 2 1,-2 2 0,0-1 644,19-1 0,-4 1 0,-22 5 0,0 0-104,14-5 0,4-1 104,6-1 0,1-1 0,4 1 0,0 1-696,-21 1 1,1 1 0,-3 1 695,12 2 0,0 2 0,-9-1 0,2 0 0,0 0 265,-1 0 0,1-1 0,0 2-265,4 2 0,2 1 0,-3-1 213,11-2 0,-4 0-213,-9 4 0,1 0-78,-5-1 1,2-1 0,0 1 77,14 3 0,0 0 0,-7-3 0,2 0 0,-1 1 0,-5 3 0,-2 0 0,-3-2 0,-2-4 0,-3-1 0,6 5 0,-5-1 0,-11-5 2226,-2 0-2226,-7 6 391,0-5-391,4 6 1537,6-7-1537,15 0 0,-7 0 0,-3 0 135,-17 0 1,-13 0-1,-1 0 1</inkml:trace>
  <inkml:trace contextRef="#ctx0" brushRef="#br1" timeOffset="23015">28507 3382 24575,'0'-11'0,"5"5"0,-4-4 0,4 14 0,-5 6 0,-6 16 0,-4 10 0,-1-6 0,-1 4 0,-1 3 0,-1 3 0,-7 15 0,0 4-1362,6-13 0,1 1 0,-1-2 1362,-5 11 0,0-1 0,1 7 0,1-2-213,6-18 0,-1 0 213,-6 20 0,1 0 0,6-18 0,0-2 0,-1 2 0,2-4 0,5-8 0,1-26 0,4 4 0,39-9 0,6 4 0,19-10 0,7-2 929,-24 6 1,1-1-930,-1-1 0,2-2 0,-1 2 0,4 2 0,-1 2 163,10-1 1,-1 0-164,-13 0 0,-3 0 0,-6 0 0,-5 0 0,-5 0 0,-22 0 0</inkml:trace>
  <inkml:trace contextRef="#ctx0" brushRef="#br1" timeOffset="23299">28991 4308 24575,'47'20'0,"-1"11"0,-17 5 0,-4-5 0,-17-7 0,-4-13 0,-19 9 0,-8-6 0,-6 1 0,-1-3 0,14-10 0,1 4 0,9-6 0,1 0 0</inkml:trace>
  <inkml:trace contextRef="#ctx0" brushRef="#br1" timeOffset="24665">29856 4292 24575,'0'47'0,"0"10"0,-7-21 0,-1 0 0,-2 25 0,-6-15 0,5-21 0,10-15 0,-4-13 0,5-28 0,8-1 0,4-4 0,0-2 0,2 0 0,4 1 0,2 4 0,13-6 0,-9 24 0,0-4 0,-6 16 0,5-5 0,-3 27 0,-7-1 0,-1 19 0,-12-7 0,0 9 0,0-1 0,0 1 0,-4-3 0,2-5 0,-9-6 0,10-8 0,-5-7 0,6-5 0</inkml:trace>
  <inkml:trace contextRef="#ctx0" brushRef="#br1" timeOffset="25164">30421 4361 24575,'36'0'0,"24"0"0,-21-5 0,1 0 0,-5 4 0,1 0 0,6-9 0,-4 1 0,-10 7 0,4-6 0,-35 8 0,6 0 0,-12 0 0</inkml:trace>
  <inkml:trace contextRef="#ctx0" brushRef="#br1" timeOffset="25399">30523 4477 24575,'11'6'0,"21"-1"0,0-9 0,5-3 0,10 1 0,4-1 0,2 1 0,0-1 0,-11-1 0,-4 1 0,4 6 0,-27-4 0,-10 5 0</inkml:trace>
  <inkml:trace contextRef="#ctx0" brushRef="#br1" timeOffset="26049">31233 4238 10264,'6'-15'0,"5"3"5071,7 2-5071,-1 5 2489,7 0-2489,-1 15 1443,-1-3-1443,-1 24 5308,-23 1-5308,-27 18 0,4-26 0,-4-1 0,-9 3 0,-3-4 0,6-7 0,1-3 0,-14 3 0,33-15 0,17 5 0,18 2 0,-4 6 0,14 7 0,-6-2 0,11-4 0,-12-5 0,-6-9 0,-8 0 0</inkml:trace>
  <inkml:trace contextRef="#ctx0" brushRef="#br1" timeOffset="26351">31578 4332 24575,'-12'17'0,"3"1"0,9 3 0,5-9 0,18 10 0,5-19 0,23-10 0,-22-3 0,-4-16 0,-20 11 0,-5 3 0,-10-4 0,-10 3 0,-8 6 0,2 0 0,1 7 0,18 10 0,-2-8 0,9 7 0</inkml:trace>
  <inkml:trace contextRef="#ctx0" brushRef="#br1" timeOffset="39890">27686 1107 8191,'-21'-8'0,"1"2"5063,-1 6-5063,-4 0 2818,2 5-2818,-4 5 1719,10-3-1719,-1 11 6784,6-11-6784,-10 19 0,-1 8 0,-5 22 0,12-21 0,0 2 0,2-4 0,1 2 0,-3 14 0,3 2 0,3-3 0,2 1-266,3-3 0,1 4 0,2 0 266,1 2 0,1 1 0,1-1-865,-1-4 1,0-1-1,0 0 865,0 1 0,0 1 0,0-3 0,0 8 0,0 1-432,0 0 0,0 4 0,0 1 432,0 2 0,1 1 0,-2 2 0,-2-6 0,-2 2 0,0 0 0,0-3-847,1 7 1,-1-3 0,-2-2 846,-3-5 0,-1-2 0,-1-3 0,-3 1 0,-3-1 18,2-6 1,-3 2 0,-3-1-19,-2-3 0,-3-2 0,-2 1 0,-6 9 0,-3 1 0,-1-2-412,-2-3 1,-1-3 0,2-3 411,-9 5 0,0-4 0,-4 2 0,2-8 900,-3-8-900,3-2 2486,22-19-2486,22-15 559,-2-32-559,39-18 0,-13 23 0,3 2 0,6 9 0,2 5 0,23-10 0,-21 28 4317,-1-7-4317,-9 9 143,10 12-143,11 24 0,-15-3 0,-2 4 0,-1-3 0,-2 2-463,-1 4 0,-3 1 463,-5-10 0,-1 2-70,4 14 0,-1 4 70,0 5 0,-2 3 0,-1-12 0,-1 3 0,-1 0-1110,-3-3 0,-2 0 0,0-2 1110,1 12 0,1-1 0,0 10 0,-1-1-16,-4-16 1,0 1 15,4 10 0,1-1 0,-1-14 0,-1-4 0,-2 17 760,12-21-760,-12-16 122,9 0-122,7 8 3506,6-4-3506,23 1 0,-10-5 0,0-11 0,6-2 0,10-2 0,5-1-532,-8-1 1,4 0-1,1-2 532,7-5 0,1-2 0,-2 1-666,-12 4 1,-2 1 0,-1-5 665,19-12 0,-6-3 0,-20 12 0,-3-2 0,8-18 0,-1-2 0,-7 12 0,-2 1 0,2-8 0,-2 2 0,10-2 0,-22 1 1460,1 6-1460,-16-4 542,8 0 1,-9 10-1,-1 2 1</inkml:trace>
  <inkml:trace contextRef="#ctx0" brushRef="#br1" timeOffset="41399">27566 5577 8191,'-5'-7'0,"4"17"5063,-10 7-5063,9 34 0,-20 4 0,14-1 0,0 8 0,-3-15 0,-3 3 0,2 1-372,-1 10 0,2 3 0,1-2 372,2-6 0,2-3 0,-3-1 0,-8 14 0,2-8 2117,11 6-2117,-17-17 0,19-20 5032,-4-3-5032,48-18 0,-2-11 0,4-3 0,9 6 0,3 0-599,-12-4 0,2-1 0,-2 2 599,10 5 0,2 0 0,-3-3 0,4-2 0,-1 1 1201,-4 2 0,0 2 0,0-1-1201,7-3 0,2-1 0,-5 1 0,3-1 0,-8 1 0,13 2 0,-40-6 0,-14-1 0,-11-3 0,-6-4 0,0 6 0,2 5 0</inkml:trace>
  <inkml:trace contextRef="#ctx0" brushRef="#br1" timeOffset="41749">28468 6347 24575,'34'26'0,"20"10"0,-16-11 0,1 0 0,-3 0 0,-3-1 0,11 15 0,-21-16 0,-22-12 0,-3 13 0,-19 10 0,-8 2 0,-14 3 0,11-18 0,2-2 0,13-3 0,6-4 0,7 3 0,4-9 0,0-1 0</inkml:trace>
  <inkml:trace contextRef="#ctx0" brushRef="#br1" timeOffset="44714">29431 6179 8191,'-5'-6'0,"-1"-3"5063,-17 7-5063,9-2 2818,-14 4-2818,12 4 1719,-1 7-1719,-3 6 6784,13 0-6784,-2 4 0,9-5 0,6 14 0,7 2 0,7 5 0,0-2 0,-2-8 0,-12-2 0,0-9 0,-6 12 0,-15-3 0,0 11 0,-12-11 0,5-10 0,1-3 0,0-10 0,5 4 0,-8-24 0,16 9 0,-5-19 0,13 12 0,0 4 0,0 3 0</inkml:trace>
  <inkml:trace contextRef="#ctx0" brushRef="#br1" timeOffset="45316">29876 5697 24575,'-11'41'0,"0"0"0,2 2 0,-1 3 0,0 1 0,-3 4 0,-1 1 0,2 0-1260,4 0 1,1-2-1,-2-1 1260,-9 12 0,3-8 0,12 3 1175,-15 7-1175,16-19 618,-7 8-618,9-25 0,5-7 0,13-14 1986,1-2-1986,14-4 0,-14-13 0,6 3 0,-17-15 0,1 8 0,-9 5 0,0 3 0</inkml:trace>
  <inkml:trace contextRef="#ctx0" brushRef="#br1" timeOffset="45564">29661 6305 24575,'29'-19'0,"13"-4"0,-8 7 0,6-5 0,-24 19 0,4-9 0,-12 10 0,1-4 0</inkml:trace>
  <inkml:trace contextRef="#ctx0" brushRef="#br1" timeOffset="46033">29987 6248 24575,'-16'44'0,"-7"7"0,21-14 0,2 1 0,-10 13 0,15 8 0,13-39 0,-4-14 0,13-7 0,-11-1 0,16-33 0,-3 2 0,-13-2 0,-1 3 0,1 16 0,-10 8 0,-6 40 0,5-2 0,1-14 0,14-5 0,-12-6 0,6-5 0</inkml:trace>
  <inkml:trace contextRef="#ctx0" brushRef="#br1" timeOffset="46516">30312 6441 24575,'17'-33'0,"4"2"0,-9-1 0,1 11 0,-18 1 0,-5 14 0,-2 1 0,-5 14 0,6-2 0,-15 45 0,8 5 0,7-23 0,2-1 0,5 17 0,14-29 0,23-32 0,-6-5 0,-8-13 0,-1-6 0,-2 6 0,-1-3 0,0-25 0,-1-2 0,-1 16 0,0 3 0,-3-3 0,-2 7 0,-2 18 0,-21 42 0,12 32 0,-10-12 0,0 2 0,10-9 0,3 0 0,-3 1 0,1-3 0,4-2 0,21-23 0,-14-5 0,18-5 0,-20 0 0,2 0 0</inkml:trace>
  <inkml:trace contextRef="#ctx0" brushRef="#br1" timeOffset="46832">30603 6407 8191,'10'0'0,"1"-5"5063,0-5-5063,-5-2 2818,3-3-2818,-7 4 1719,-3 5-1719,-5 6 6784,-6 15-6784,6 10 0,0 2 0,6 2 0,0-8 0,5-10 0,-4-1 0,4-10 0</inkml:trace>
  <inkml:trace contextRef="#ctx0" brushRef="#br1" timeOffset="47548">30840 6373 24575,'0'11'0,"0"0"0,0 17 0,0-9 0,5 5 0,6-20 0,6-10 0,4 0 0,0 8 0,3 12 0,-3 1 0,3-1 0,11-17 0,-10-13 0,10-14 0,-15-8 0,-3-9 0,1-12 0,-3-6-1452,-5 9 1,-1-3 0,1 3 1451,3-6 0,-2 5 0,-9 1 0,-2 23 0,1 45 0,-8 23 0,-4 12 0,2-4 0,0 5 0,0 0-903,1 4 0,2 1 0,-1-2 903,-4 12 0,4-7 0,12 0 0,14-45 0,19-22 0,20-20 0,-29 13 0,-1-1 1811,5-1 0,-2 3-1811,0 0 0,11 40 0,-33 2 3441,6 27-3441,-15-24 0,-5-4 0,-10-18 0,-12-1 0,-1-10 0,7-1 0,12 0 0,9 1 0</inkml:trace>
  <inkml:trace contextRef="#ctx0" brushRef="#br1" timeOffset="47852">31445 5972 10096,'10'-23'0,"-2"2"5085,15-10-5085,-8 3 2517,8 0-2517,-10 8 366,-3 8 0,-5 6 0,-5 1 1</inkml:trace>
  <inkml:trace contextRef="#ctx0" brushRef="#br1" timeOffset="48100">31022 6064 24575,'30'-14'0,"10"-2"0,1 7 0,-1-5 0,-21 12 0,-10-4 0</inkml:trace>
  <inkml:trace contextRef="#ctx0" brushRef="#br1" timeOffset="49550">32237 5663 8191,'0'-11'0,"0"22"5063,0 7-5063,-6 13 2818,4 6-2818,-4-6 1719,-4 32-1719,4-26 0,0 3 0,0 11 0,-1 2 0,-6 4 0,1-2 0,11-15 0,-1-1 3392,-9 3 0,1-4-3392,8-5 0,-4 5 0,11-22 0,5-5 0,23-7 0,9-12 0,17-3 0,-18-6 0,-1-2 0,-20-6 0,-7-3 0,-5-1 0,-8 12 0,0 8 0</inkml:trace>
  <inkml:trace contextRef="#ctx0" brushRef="#br1" timeOffset="49866">31941 5993 24575,'39'-8'0,"7"0"0,4-1 0,0 0 0,1-1-1222,7-2 0,-1-1 1222,-10 4 0,-6-1 0,5-8 780,-15 16-780,-7-7 100,-9 9 1,-9 0 0,-1 0 0</inkml:trace>
  <inkml:trace contextRef="#ctx0" brushRef="#br1" timeOffset="52215">29546 7628 24575,'6'-11'0,"-1"0"0,-5-4 0,0-1 0,-6-5 0,-13 1 0,4 9 0,-21 2 0,8 15 0,-13 13 0,8 5 0,0 9 0,10 18 0,-1 4 0,14 6 0,1-8 0,9-27 0,5-11 0,-4-1 0,30-12 0,-6 7 0,23-21 0,-21 8 0,0-25 0,-15 19 0,3-30 0,6-15 0,-12 16 0,0-5 0,5-9 0,-1-1-382,-6 10 1,-1 1 381,4 5 0,-2 3 0,-6-11 0,13-2 0,-14 11 0,10-2 0,-10 39 0,-6 37 0,3 23-866,-3-12 0,0 3 866,-2-6 0,1 3 0,5 0 0,1 3 0,-2 0 67,-2-4 0,-1-2 1,2 0-68,6 21 0,3-5 0,-5-18 0,5-10 0,12-10 0,6-18 0,9-27 0,-6-9 0,0-9 0,-2-11 0,-2-2 0,2 8 0,-3 3 1752,2-20-1752,-9 72 541,-9 12-541,1 0 0,3-6 0,-9-12 0,4-4 0</inkml:trace>
  <inkml:trace contextRef="#ctx0" brushRef="#br1" timeOffset="52399">29872 7339 14983,'0'-6'0,"0"1"0</inkml:trace>
  <inkml:trace contextRef="#ctx0" brushRef="#br1" timeOffset="52748">30101 7425 24575,'-47'26'0,"13"-10"0,7 39 0,18-22 0,9 14 0,8-8 0,11 16 0,0-12 0,4 1 0,-15-16 0,-8-16 0,-11 4 0,-6-9 0,1-1 0,-4-6 0,8 0 0,2-5 0,5-1 0,5 0 0,0 1 0</inkml:trace>
  <inkml:trace contextRef="#ctx0" brushRef="#br1" timeOffset="53081">30497 7146 24575,'-5'41'0,"0"0"0,0 10 0,1 2 0,-1 9 0,0 0 0,4-12 0,0-4 0,-5-5 0,2-6 0,4-10 0,0-5 0,0-14 0,0-1 0</inkml:trace>
  <inkml:trace contextRef="#ctx0" brushRef="#br1" timeOffset="53550">30360 7595 12247,'0'-10'0,"18"-9"4769,15-4-4769,-1 6 0,3 2 0,-4 5 0,2 2 1072,13-1 0,-2 3-1072,5 6 1202,6 9-1202,-26 16 4213,-16 7-4213,6 12 0,-18-14 0,5 0 0,-15-3 0,2-10 0,-3-26 0,14-27 0,22-25 0,-3 20 0,13 9 0,-16 31 0,1-5 0,3 18 0,3 7 0,-5 7 0,-6 5 0,-11-13 0,-10 2 0,4-14 0,-4-1 0</inkml:trace>
  <inkml:trace contextRef="#ctx0" brushRef="#br1" timeOffset="53749">31036 7242 24575,'0'0'0</inkml:trace>
  <inkml:trace contextRef="#ctx0" brushRef="#br1" timeOffset="54282">31190 7166 24575,'-10'50'0,"1"14"0,9-21 0,0 12 0,0-17 0,0 17 0,-6-11 0,0-1 0,-2-18 0,4-24 0,4-16 0,16-28 0,-5 7 0,12-6 0,-7 32 0,10-1 0,6 10 0,5 14 0,-6 9 0,-14 19 0,0-2 0,-15-1 0,6 9 0,-14-9 0,-18 0 0,-7-22 0,-6-6 0,8-10 0,12 0 0,-2-7 0,6-8 0,2 5 0,5-4 0</inkml:trace>
  <inkml:trace contextRef="#ctx0" brushRef="#br1" timeOffset="54886">31552 7528 24575,'0'17'0,"0"3"0,0-3 0,0 0 0,5-2 0,1-9 0,9-7 0,2-10 0,5-12 0,-5 10 0,0 9 0,-2 17 0,3 8 0,12-8 0,-5-3 0,4-10 0,-5-13 0,-2 3 0,-2-9 0,4-14 0,-13 0 0,-2-3 0,0 0 0,-1-2-420,-1-11 1,-3 0 419,-4-17 0,0 18 0,-5 16 0,-1 26 0,-15 37 0,10 5 0,3 6 0,-2 2 0,2 3 0,2-3 0,2 2 0,3-2 0,6 0 0,3-4 0,0 25 0,6-35 0,-10-30 0</inkml:trace>
  <inkml:trace contextRef="#ctx0" brushRef="#br1" timeOffset="55133">31887 7510 24575,'28'-8'0,"12"-4"0,17 11 0,-13-5 0,-2 15 0,-17 28 0,-15 7 0,5 3 0,-15-15 0,0-26 0,0-2 0</inkml:trace>
  <inkml:trace contextRef="#ctx0" brushRef="#br1" timeOffset="55283">32181 7387 24575,'0'16'0,"4"-9"0,-2 11 0,2-16 0,-4 7 0</inkml:trace>
  <inkml:trace contextRef="#ctx0" brushRef="#br1" timeOffset="55716">32269 7512 24575,'5'27'0,"5"-6"0,-4-10 0,5-6 0,0-10 0,-6-6 0,0-10 0,-5 3 0,0-6 0,17 12 0,14 1 0,14 19 0,5 8 0,-19 4 0,-6 3 0,-14-16 0,1 2 0,4-9 0,0 0 0,25 13 0,-1 10 0,6-1 0,-11 8 0,-18-23 0,-7 3 0,-5-10 0</inkml:trace>
  <inkml:trace contextRef="#ctx0" brushRef="#br1" timeOffset="94317">1796 12650 8191,'-9'0'0,"2"-4"5063,-10 20-5063,2-8 0,-10 13 0,-6 5 0,-11 4 0,-7 2-403,0 1 0,-5 3 1,1-2 402,6-5 0,0-1 0,0 0 0,-3 1 0,1 0 0,2-2 947,-5 1 0,2-1-947,-3 1 0,3-1 2438,12-9 0,6-1-2438,4 9 0,78-37 0,-11 4 0,8-1 0,4 0-1164,-2-1 1,5-2-1,0 0 1,0 2 1163,11 0 0,-1 2 0,1 0 0,-12-2 0,2 0 0,-2 0 0,-4 3 1720,18 4 1,-4 1-1721,-17-3 0,0-1 0,-4 1 0,-4 4 0,-4 0 313,31 0-313,-64 0 0,-31 1 0,-22-2 0,-1-6 0,-5-3 0,11 3 0,-3 1 0,2-3 1357,2-3 1,2-1 0,2-2-1358,-9-4 0,2-2 0,-6-4 0,-1-3-16,4 0 0,1 0 16,6 0 0,5 0 0,-9-12 0,30 17 0,10 12 0,7 0 0,-2 22 0,16 15 0,7 8 0,-1 23 0,2 8-1124,3-7 0,4 3 1,-2 0 1123,-7-9 0,-2-1 0,1 0 0,0 0 0,1 0 0,-2-4 109,-3 0 1,0-3-110,3 4 0,1-3 0,-4-11 0,-1-2 0,9 19 0,-6-44 0,-7-34 0,-2-17 0,2-1 0,1-6 0,2-2 590,2-10 1,1-2 0,-1-1-591,-1 4 0,0-1 0,1 4 0,-1 10 0,1 1 0,0 5 0,0-4 0,0 2 0,4-6 0,0 1 0,-1 10 0,0 1 0,2-2 0,0 4 0,-1 0 0,5 9 0,-19 27 0,6-3 0,-9 9 0</inkml:trace>
  <inkml:trace contextRef="#ctx0" brushRef="#br1" timeOffset="103886">27775 12922 24575,'12'-12'0,"21"-33"0,-7-3 0,1-7-1238,2-3 0,0-4 1238,-8 7 0,0-3 0,-2 2 0,-4 11 0,-2 2 0,-1 1 395,2-15 0,-1 6-395,2 4 204,-15 75 0,0 21-204,4 2 0,2 3 0,0-4 0,1 4 0,3-5 0,7 3 0,5-9 0,22 5 1278,14-65-1278,-21-13 0,-3-9 0,-4 3 0,-1-3-770,4-12 1,-6-2 769,-16 13 0,-3-1 0,6-10 0,-6 9 0,-17 22 0,18 27 0,-12 34 0,-11 29 0,0 1-772,7-18 0,1 1 1,0 2-1,0 1 772,1-4 0,0 2 0,0 0 0,0 0 0,1-4 0,-4 15 0,1-4 0,1-4 0,6 8 0,0-11 0,0-12 0,5-23 322,11-31 0,-7 5 0,6-19 0</inkml:trace>
  <inkml:trace contextRef="#ctx0" brushRef="#br1" timeOffset="104764">29689 12387 10022,'5'-6'0,"2"15"5090,8 29-5090,-7 18 0,-9-17 0,-4 1 0,-14 23 0,1-32 0,-2-5 0,-17 6 1264,5-17 1,-3-4-1265,-3-5 0,-1-2 737,-2 3 1,2-5-738,-24-20 0,20-7 0,34-23 0,-6-3 0,25-5 0,1 8 5459,16 3-5459,5 24 0,6 5 0,-4 5 0,2 3-946,17-2 1,2 3 945,-6 6 0,2 2 0,-5-1 0,2 0 0,0 0-441,17 1 0,-1-2 441,-17-1 0,0-2 0,-3 0 0,-2 2 0,-5-3 0,10-11 0,-30 5 0,-8 5 0,-9 1 0</inkml:trace>
  <inkml:trace contextRef="#ctx0" brushRef="#br1" timeOffset="105980">31523 12220 8191,'0'3'0,"0"12"2488,1 15 1,-2 10-2489,-4 21 0,-2 7 0,2-10 0,0 3 0,0-1 695,0-5 0,-1-1 0,2 0-695,-1 0 0,0 1 0,2-7 0,3-6 0,0-5 0,0 24 1830,0-38-1830,0-37 0,0-22 0,0-10 0,-1-10 0,2-5 1029,5 2 0,4-4 0,-2 2-1029,-3 9 0,0 2 0,3-1 0,7-12 0,3-2 0,0 2-275,-4 11 0,-1 1 0,1 1 275,1 1 0,1 0 0,-1 3 153,5-7 0,-1 7-153,6 1 0,-3 33 0,7 28 3237,3 32-3237,-13 1 0,-2 3 0,-6-10 0,-1-1 0,-3 5 0,-3-3 0,-4-5 1112,-13-1-1112,-12-4 0,-9-2 575,-10-10-575,-14 3 0,-2-12 0,5 5 0,1-3 0,35-7 0,0 0 0,14-2 0</inkml:trace>
  <inkml:trace contextRef="#ctx0" brushRef="#br1" timeOffset="119679">27874 13714 24575,'35'0'0,"10"-6"0,-2 1 0,5-2 0,-2-2 0,1 0 0,14-3 0,-1 1 0,-21 2 0,-4 1 0,15-3 0,-44 6 0,-4 5 0,-11 0 0</inkml:trace>
  <inkml:trace contextRef="#ctx0" brushRef="#br1" timeOffset="119931">27786 13821 24575,'32'6'0,"0"-2"0,5-3 0,11-5 0,2-2-1008,-1 6 1,-1-2 1007,-2-8 0,-4 0 0,6 7 0,-5-12 0,-17 14 648,-2-10-648,-12 1 0,-2 1 0,-5 0 0</inkml:trace>
  <inkml:trace contextRef="#ctx0" brushRef="#br1" timeOffset="120533">29581 13410 24575,'3'0'0,"8"-5"0,36-5 0,-8-5 0,17 4 0,-10 2 0,19-1 0,-21 8 0,0-3 0,-35 6 0,-9 4 0</inkml:trace>
  <inkml:trace contextRef="#ctx0" brushRef="#br1" timeOffset="120733">29716 13527 24575,'16'0'0,"4"0"0,21-9 0,-7-1 0,31-7 0,-28 7 0,-3-1 0,-19 10 0,-10-4 0</inkml:trace>
  <inkml:trace contextRef="#ctx0" brushRef="#br1" timeOffset="121463">31568 13262 24575,'21'-6'0,"30"-20"0,10 11 0,-20-2 0,1 2 0,23 2 0,-28 5 0,-23 8 0</inkml:trace>
  <inkml:trace contextRef="#ctx0" brushRef="#br1" timeOffset="121630">31716 13281 24575,'47'0'0,"-7"-9"0,25 7 0,-11-21 0,-13 19 0,-12-11 0</inkml:trace>
  <inkml:trace contextRef="#ctx0" brushRef="#br1" timeOffset="126233">3391 15927 24575,'5'-6'0,"0"1"0</inkml:trace>
  <inkml:trace contextRef="#ctx0" brushRef="#br1" timeOffset="128531">3207 15573 24575,'-6'-1'0,"-3"14"0,7 1 0,-7 9 0,8-8 0,-14 34 0,8-13 0,0 5 0,-5 18 0,1 3-1044,4-4 1,0-1 1043,-4 2 0,0-2 0,3-8 0,0 2 0,-2 1 0,-1 5 0,-1 0 0,0 0 0,0 1 0,1 1 0,1-7 0,0 2 0,0 0 0,0-3 0,-3 10 0,0-3 0,1-3 0,2 3 0,0-4 0,-3-7 0,1-5 0,10 6 0,-17 15 0,17-11 0,-12 6 0,12-22 0,-4-7 2087,6-13-2087,0 1 0,5-7 0,5 1 0,11-10 0,18 5 0,15-14 0,5 6-531,-22-3 1,-1 1 530,30 4-206,-15 0 1,4 0 205,5 1 0,3-2 0,-10-2 0,3-2 0,0 2-1496,3 1 1,0 2 0,-2-1 1495,-8-3 0,-2-1 0,0 2 0,20 2 0,-2 2-174,-15-1 0,0 0 174,-5 0 0,3 0 0,1 0 0,5 0 0,2 0 0,2 0-533,-8 0 1,2 0-1,-1 0 1,-1 0 532,7 0 0,-2-1 0,2 2 0,6 2 0,1 1 0,0 1-316,-8-1 1,-1 2 0,2-1 315,-8-1 0,2-1 0,0 1 0,1-1 0,2 1 0,0-1 0,1 0 0,-1 0 0,0-3 0,-1 0 0,0 0 0,-2 0 389,7 0 0,-2 0 0,0 0-389,1 0 0,-1 1 0,-2-2 0,6-6 0,-1 1-7,-9 4 1,2 2 0,-2-1 6,-4-3 0,-2-1 0,1 1 0,1 3 0,1 2 0,-3-1 0,10 0 0,-6 0 0,-13 1 0,-2-2 2953,31-5-2953,-6 5 1653,2-14-1653,-1 13 0,-19-7 3105,-15 9-3105,-10-5 523,1 4-523,0-4 0,6 5 0,-5 0 0,-2 0 0,-4-4 0,0 2 0,-1-7 0,1 3 0,0-22 0,1-1 0,0-15 0,-4 12 0,-2 2 0,9-2 0,-11-24 0,10 18 0,1-4 0,-7-16 0,-1-4-864,2 18 0,1 0 0,-1 1 864,5-15 0,-3 1 0,-4-1 0,0 2-19,4 14 0,0 0 19,-4-15 0,0-3 0,5 0 0,1-2-860,-4 11 1,0-2-1,-2 1 860,0-10 0,0 0 0,1 9 0,0-1 0,-1 4-574,1 3 0,-2 2 574,1-13 0,1 1 1023,2 10 1,-1 4-1024,-7-16 0,7 0 34,-16 35-34,1 12 2736,-6 2-2736,6 0 1540,-4 9-1540,-14 2 0,-5 7 0,-25-1 0,-5 8 0,14-13 0,-2-2 0,6 4 0,1 1-603,-10 1 1,1-1 602,13-4 0,-2 0-217,-17 5 1,-4-1 216,1-4 0,-1-2 0,-6 1 0,0 0-858,5 0 1,3 0 857,12 1 0,-1-2 0,1-2 0,-2-2 0,-2 2 0,-3 1 0,-1 2 0,-2-1 0,4-2 0,-2 0 0,-1 0 0,1 0 0,0 0 0,0 0 0,0 0 0,0 0 0,0 2 0,0 1 0,0 0 0,3-2 0,-5-1 0,2-2 0,1 2-638,0 2 1,1 1 0,3 1 637,-3-1 0,1 0 0,-16 0 0,-1 0-79,1 0 0,0 0 79,18 0 0,0 0 0,2 0 0,-16-1 0,5 2 0,14 4 0,3 0 0,-24-3 88,21 3 1,-2 0-89,1-4 0,-2-2 0,-13 1 0,-1 0 0,2 0 0,3 0 0,11 0 0,1 0 0,1 0 0,3 0 0,-9 0 1526,-15 0-1526,3 0 0,22 0 0,0 0 0,-22 9 0,-3-7 2106,15 6-2106,14 0 0,0-1 1390,-27 5-1390,26 1 0,1 0 224,-9 2-224,10 0 0,13-9 0,8 3 0,2-3 0,5 5 0,5-5 0,0-1 0</inkml:trace>
  <inkml:trace contextRef="#ctx0" brushRef="#br1" timeOffset="132430">26781 16979 8191,'-6'-4'0,"6"2"5063,18-11-5063,17 11 0,2-8 0,7 0 0,16 8 0,10 2 171,-12-3 1,7 0 0,3 0 0,-1 1-172,-13 1 0,1 1 0,0 0 0,1 1 0,3-1-40,0 0 0,3 0 0,2 0 0,0 0 1,0 0-1,-2 0 40,-2 0 0,-1 0 0,0 0 0,-1 0 0,1 0 0,1 0 0,2 0 0,1 0 0,0 0 0,0 0 0,-1 0 0,-2 0 0,0 0 0,0 0 0,-2 0 0,-1 0 0,0 0 0,11 0 0,-1 0 0,-1 0 0,-5 0-298,-5 0 0,-4 0 0,3 0 298,-4 0 0,2 1 0,0-1 0,0-1 0,11-3 0,-1 0 0,2 0 0,-7 3 0,3 1 0,-1 0 0,-4-2 0,-3-1 0,-3-1 0,0 0 0,3 0 0,0 0 0,-4 1 689,-3 1 1,-3 1-690,1-5 0,-2 1 0,9 5 2329,-22 0-2329,-18 0 0,-14 0 0,-10 0 0</inkml:trace>
  <inkml:trace contextRef="#ctx0" brushRef="#br1" timeOffset="136147">18950 17635 8191,'-5'-6'0,"4"6"5063,1 15-5063,24 30 0,4 12 0,-10-22 0,1 1 0,3 8 0,1 2 0,-4-9 0,1 0 1409,2 2 0,-1-1-1409,15 14 1719,-22-26-1719,0-14 1696,-13-24 0,4 7 0,-5-12 0</inkml:trace>
  <inkml:trace contextRef="#ctx0" brushRef="#br1" timeOffset="136530">19318 17813 8488,'-9'-6'0,"2"2"5092,-17 8-5092,-3 19 2774,-7 8-2774,5 3 0,-1 5 0,-4 7 0,-2 2-264,8-11 1,-1 0 0,1-1 263,-6 9 0,1-3 0,6-8 0,2-5 5383,-4 0-5383,-1-3 0,5-4 0,8-27 0,17-10 0,2-6 0,6 4 0</inkml:trace>
  <inkml:trace contextRef="#ctx0" brushRef="#br1" timeOffset="137113">18956 17393 24575,'4'0'0,"27"0"0,15 0 0,7 0 0,0 1 0,5-2-819,-7-1 1,7-1 0,1-1 0,-2 0 818,6 0 0,-1-2 0,-1 1 0,3-3 0,1 1 0,-6-1 514,2 1 0,-12 0-514,-18 1 134,-33 6 0,-4 0 1,1 0-1</inkml:trace>
  <inkml:trace contextRef="#ctx0" brushRef="#br1" timeOffset="138396">21022 17926 24575,'5'11'0,"-4"0"0,4 4 0,-12 1 0,1 0 0,-6-5 0,1-7 0,0 1 0,-12-4 0,5-5 0,-6-7 0,13-10 0,7 5 0,13 1 0,9-1 0,5 9 0,-1-2 0,-11 18 0,6 6 0,-13 24 0,8 6 0,-12 14 0,-21 2 0,10-18 0,-17-7 0,16-21 0,-12 3 0,5-5 0,-8 9 0,11-15 0,4 2 0,6-9 0,1 0 0</inkml:trace>
  <inkml:trace contextRef="#ctx0" brushRef="#br1" timeOffset="140480">22359 17486 24575,'10'0'0,"-4"-5"0,-1-1 0,-10-5 0,-5-1 0,-2 5 0,-8-5 0,-4 11 0,-15-5 0,6 6 0,-5 0 0,22 0 0,1 0 0,3 9 0,-4 2 0,3 11 0,2 3 0,0 2 0,9-5 0,-4-2 0,6-9 0,5 5 0,10 2 0,11 6 0,2-4 0,11 6 0,-16-12 0,4 13 0,-12-9 0,-7 8 0,-4-10 0,-4 5 0,-4-5 0,-7 1 0,-7 3 0,2-8 0,-15-2 0,3 1 0,-21-10 0,6-1 0,3-6 0,14-1 0,11 2 0,9 0 0,-8-1 0,7-9 0,-4 8 0,6-2 0</inkml:trace>
  <inkml:trace contextRef="#ctx0" brushRef="#br1" timeOffset="143480">23303 17901 24575,'10'0'0,"1"5"0,-5 1 0,-1 4 0,-5 1 0,-5 0 0,-1-5 0,-22 7 0,8-11 0,-13 7 0,16-9 0,7-5 0,14-1 0,7 0 0,5 1 0,4 5 0,-8 0 0,-2 5 0,-5 1 0,-5 4 0,0 6 0,-9-9 0,0 11 0,-15-11 0,9-2 0,0-6 0,10-10 0,10 0 0,1 5 0,5 2 0,-1 4 0,-4 4 0,-1 2 0,-10 5 0,-1-5 0,-4-1 0,-1-5 0,5-9 0,1 2 0,19-4 0,-1 6 0,13 10 0,-15 1 0,4 5 0,-14 0 0,12 29 0,-11 7 0,-5-6 0,-4 2 0,-6 19 0,-2-32 0,-3-2 0,-14 7 0,-4-6 0,-10 2 0,4-16 0,1-2 0,15-13 0,10-9 0,5-3 0,10-8 0,-5 8 0,6 3 0</inkml:trace>
  <inkml:trace contextRef="#ctx0" brushRef="#br1" timeOffset="144329">24215 17613 24575,'0'15'0,"0"1"0,0 4 0,-9 26 0,8-15 0,0 5 0,-8 22 0,-1 4-1265,9-7 1,-1-1 1264,-9 5 0,0-2 0,10-15 0,-1-2 133,-6-2 1,-1-1-134,8 8 0,-5-5 0,1-34 0,4-19 0,-4 8 0,5-13 0</inkml:trace>
  <inkml:trace contextRef="#ctx0" brushRef="#br1" timeOffset="145146">24182 17664 8191,'-5'-10'0,"9"-1"5063,-3 5-5063,22-4 0,-5 3 2818,18 0-2818,-13 1 0,39-2 0,-25 6 1719,24-7-1719,-36 14 6784,-4 10-6784,-14-2 0,-1 11 0,-6-12 0,0 8 0,0-3 0,-14 5 0,-4 2 0,-8-5 0,-9 0 0,0 1 0,-3-5 0,3 0 0,14-9 0,5-6 0,10-5 0,-13-1 0,16 0 0,-11 1 0</inkml:trace>
  <inkml:trace contextRef="#ctx0" brushRef="#br1" timeOffset="145947">24142 17424 24575,'11'-11'0,"4"-1"0,9-3 0,7-6 0,0 4 0,-6-2 0,-10 13 0,-9-3 0,4 7 0,-4 7 0,14 8 0,-7 5 0,7-2 0,-10-10 0,2 8 0,-1-12 0,2 12 0,2-12 0,-8 2 0,2-4 0</inkml:trace>
  <inkml:trace contextRef="#ctx0" brushRef="#br1" timeOffset="153730">7983 17344 24575,'12'15'0,"-5"-3"0,16 7 0,-13-3 0,15 3 0,-5 6 0,15 12 0,-13-12 0,3 2 0,6 5 0,3 2 0,3 7 0,1-1 0,-6-8 0,-1-2-330,2 1 1,-2-2 329,14 9 0,-14-16 0,0-1 0,16 11 0,4 0 0,-24-10 0,-7-9 0,-30-14 0,-4-9 0</inkml:trace>
  <inkml:trace contextRef="#ctx0" brushRef="#br1" timeOffset="154828">7931 17356 24575,'11'5'0,"-5"15"0,-1-2 0,-5 12 0,-15 11 0,11-8 0,-26 25 0,26-17 0,-26 8 0,27-18 0,-17 0 0,19-14 0,-4-11 0,10-17 0,11-34 0,1-12 0,-4 25 0,-1 1 0,-1-16 0,4 18 0,-14 4 0,10 7 0,-5-6 0,0 12 0,3 2 0,-3 5 0,26 5 0,17 15 0,3-3 0,-2 5 0,-22-8 0,2-3 0,-2-5 0,-2 5 0,-2-6 0,-12 0 0,-2 0 0,-5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5:36:29.695"/>
    </inkml:context>
    <inkml:brush xml:id="br0">
      <inkml:brushProperty name="width" value="0.05292" units="cm"/>
      <inkml:brushProperty name="height" value="0.05292" units="cm"/>
      <inkml:brushProperty name="color" value="#FFFF00"/>
    </inkml:brush>
  </inkml:definitions>
  <inkml:trace contextRef="#ctx0" brushRef="#br0">18660 12213 8191,'8'0'0,"48"0"1077,3 1 0,8-2-1077,-16-4 0,2-3 0,5 1 0,-4 2 0,4 0 0,3 0 0,1 0 0,-2-1 0,0-1 0,1-1 0,-1-1 0,1 1 0,-1 1-76,1 2 0,0 0 1,-1 1-1,1 0 1,-2-2 75,-1 0 0,0-2 0,-1 0 0,-3 1 0,-3 2 0,8 3 0,-6 2 0,0-3 0,0-7 0,-2-3 0,-1 3 938,14 8 0,-1 1-938,-18-5 0,1-4 0,-2 3 1918,10 1 1,-2 0-1919,-4 0 0,-6-1 2439,-1-1-2439,-63 8 0,-24 0 0,8 8 0,1 0 0,-4-4 0,9 13 0</inkml:trace>
  <inkml:trace contextRef="#ctx0" brushRef="#br0" timeOffset="482">18405 12694 8191,'21'0'0,"16"-5"0,9-2 1072,7-3 0,5-3-1072,3 0 0,6-2 0,-1-1 0,-5-3 0,-2-2 0,7 0 0,-17 6 0,5 0 0,2-1 0,1 0 0,0 1 0,-1 0 0,-2 0 0,0 1 0,0 0 0,0 1 0,0-1 0,2 1-91,7-1 0,2 0 0,2 1 0,-2 0 1,-2 1-1,-3 1 91,7 0 0,-3 1 0,-3 1 0,-3 2 0,3 1 0,-5 2 0,-9 1 2078,9 3-2078,-24 0 3850,-17 0-3850,-26 0 0,12 0 0,-18 0 0</inkml:trace>
  <inkml:trace contextRef="#ctx0" brushRef="#br0" timeOffset="10416">19774 13554 24575,'3'0'0,"4"0"0,46 0 0,4-5 0,11-2-2154,-20 1 1,4 0 0,1 0 0,-1 1 2153,-1 0 0,-2 1 0,2 0 0,3-1 0,2-1 0,5-1 0,1 0 0,-1 0 0,-3 1-27,0 2 0,-4 0 1,1 0-1,0 0 27,9-2 0,3-2 0,-2 1 0,-4 1 0,2 0 0,-4 1 0,-5 0 0,1-2 0,-11 3 1750,-13 4-1750,-49 6 0,-18 10 0,3-6 0,8 5 0</inkml:trace>
  <inkml:trace contextRef="#ctx0" brushRef="#br0" timeOffset="10882">19623 13888 24575,'-17'5'0,"27"-4"0,22 4 0,0-3 0,7-4 0,12-9 0,8-7 0,4 1-1543,-5 5 1,4-1 0,3 1 0,2-3 1542,-13 2 0,2-2 0,2-1 0,0 0 0,0 0 0,0 2 0,1 1 0,0 1 0,1 0 0,-2 1 0,-1 1 0,-3 0 0,9-1 0,-4 2 0,-2 0 0,-2 0 0,8-3 0,-4 1 0,-9 4 0,16 4 1151,-15-8-1151,-31 6 0,-15 4 0,-33-4 0,12 5 0,-10 0 0</inkml:trace>
  <inkml:trace contextRef="#ctx0" brushRef="#br0" timeOffset="18466">11591 15149 8191,'-6'-5'0,"19"4"5063,0-4-5063,23-3 0,10 6 0,-11-11 0,4-1 696,7 5 0,2 1-696,4-8 0,5-2 0,-4 8 0,4 2 0,-1-2 416,-6 0 1,-1-2-1,1 2-416,6 0 0,1 1 0,-5 1 2767,1-2 1,-8 0-2768,5-5 0,-30 14 0,-19-4 432,-50 31 0,31-20 1,-35 20-1</inkml:trace>
  <inkml:trace contextRef="#ctx0" brushRef="#br0" timeOffset="18766">11738 15230 24575,'39'0'0,"0"0"0,0 1 0,2-2 0,7-4 0,4-2-548,-2 0 0,4 0 0,0-1 548,-5 0 0,0-2 0,1 1 0,8-2 0,2 1 0,-4 1 0,3 2 0,-6 1 0,8-7 133,-29 12 0,-26-4 0,-2 5 1</inkml:trace>
  <inkml:trace contextRef="#ctx0" brushRef="#br0" timeOffset="23981">22318 5951 24575,'6'2'0,"-5"0"0,1-3 0,-4-1 0,-2 11 0</inkml:trace>
  <inkml:trace contextRef="#ctx0" brushRef="#br0" timeOffset="24382">22691 5722 18543,'4'16'0,"-2"35"1474,12 8-1474,-12-15 0,-1 0 0,9 22 697,-10-25 0,0 1-697,4-7 0,0-1 742,-2 33-742,7-32 1645,-9-6-1645,0-32 0,0 10 0,0-16 0</inkml:trace>
  <inkml:trace contextRef="#ctx0" brushRef="#br0" timeOffset="24750">23136 5819 24575,'-11'-16'0,"-3"5"0,12 11 0,-2 23 0,19 24 0,-3 1 0,1-14 0,1-2 0,5 8 0,-5-8 0,1-1 0,11 17 0,-6-4 0,-7-16 0,-13-18 0,0 1 0,-5 0 0,-1-5 0,-6 8 0,-13-12 0,-4 7 0,-2-26 0,10 13 0,13-13 0</inkml:trace>
  <inkml:trace contextRef="#ctx0" brushRef="#br0" timeOffset="25015">23305 5678 8191,'26'-36'0,"3"12"0,6 1 1539,20-2 0,4 1-1539,-1 1 0,1 1 0,1-1 0,-4 3 1501,-18 13 1,-2 0-1502,3-6 0,-2 0 1944,14-3-1944,-5-7 1501,-44 9 0,-1 9 0,-18 5 0</inkml:trace>
  <inkml:trace contextRef="#ctx0" brushRef="#br0" timeOffset="26548">24969 5878 24575,'48'-6'0,"0"1"0,10 3 0,3 1 0,-12-2 0,2-2 0,-2 2 0,11 3 0,-3 0 0,0 0 0,-8 0 0,-13 0 0,-4 0 0,-26-5 0,-1-5 0,-5 3 0,0-2 0</inkml:trace>
  <inkml:trace contextRef="#ctx0" brushRef="#br0" timeOffset="27083">26916 5648 24575,'22'-5'0,"-12"9"0,-6-8 0,-9 9 0</inkml:trace>
  <inkml:trace contextRef="#ctx0" brushRef="#br0" timeOffset="27684">27206 5410 9855,'5'-6'0,"22"-7"5101,-2 11-5101,10-7 2557,-15 9-2557,-2 13 1496,-1-4-1496,5 15 5566,-3 18-5566,-11 18 0,-10-20 0,-3 1 0,-4 19 0,-21-8 0,4-31 0,-25 11 0,7-14 0,-4 1 0,22-13 0,15-11 0,11-1 0,19 0 0,-1 11 0,11 3 0,-5 16 0,1-2 0,9 6 0,2 0 0,5-13 0,8 4 0,-25-18 0,3 5 0</inkml:trace>
  <inkml:trace contextRef="#ctx0" brushRef="#br0" timeOffset="28016">27874 5651 8191,'-13'-11'0,"-8"11"5063,13 8-5063,-6 7 2818,14 0-2818,0 1 1719,9 11-1719,19-6 6784,22-3-6784,-16-20 0,0-5 0,18-3 0,-10-27 0,-31 0 0,-19 6 0,-20 7 0,-9 5 0,-2 13 0,-2 2 0,3-4 0,2 2 0,-14 6 0</inkml:trace>
  <inkml:trace contextRef="#ctx0" brushRef="#br0" timeOffset="29550">21494 7265 24575,'23'0'0,"28"-9"0,-4 3 0,7-2 0,-2 0 0,5 0 0,-1 0-2269,-1 3 0,-1 1 1,2-2 2268,6-2 0,1-2 0,-2 3 0,-10 5 0,-2 3 0,4-3 0,5-7 0,4-4 0,3 0 0,2 1 0,-6 4 0,2 1 0,2 1 0,1-1 0,3-1 0,-9-1 0,2 0 0,1-1 0,1-1 0,2 1 0,0 0 0,-1 0-566,-2 1 0,0 1 1,2-1-1,-1 1 1,1 0-1,-1 0 1,-2 1-1,-1 1 566,8-1 0,-2 1 0,-1 1 0,0-1 0,-2 1 0,1-2 0,-1-1 0,1-1 0,-1 0 0,-1-1 0,-3 3 0,-2 1 0,5 3 0,-4 3 0,-1 0 0,5-2-190,-7-3 0,3-2 0,2-1 0,2 0 0,-1 0 0,1 1 190,-7 3 0,0 0 0,0 1 0,2-1 0,0 1 0,1-1 0,2 0-295,-5-1 0,2 1 0,2-1 1,1-1-1,0 1 0,0-1 1,0 1-1,-2-1 0,-2 0 295,7-1 0,-1 0 0,-2 0 0,0 0 0,-1 0 0,0 0 0,0 1-162,8 1 0,0 1 0,-1 0 0,-1 0 0,-2 0 0,-3-1 162,-4-2 0,-4-1 0,-1 1 0,1-1 0,3 2 123,3 2 1,2 1 0,2 1 0,0-1 0,1 1 0,0-1-124,-1-2 0,0 0 0,1-1 0,0 1 0,1-1 0,1 1 0,-1 0 0,2 0 0,0 1 0,2-1 0,-2 1 0,-1 0 0,-2 0-56,-1 0 0,-2 2 0,0-1 0,-2 1 0,-1-1 0,0-1 56,4-1 0,0-1 0,-2 0 0,-2 0 0,-3 2 0,14 3 0,-4 1 0,1-2 456,-9-4 1,2-1 0,-1-1 0,-2 2-457,5 1 0,-3 1 0,-1 0 0,1-1 0,-2 0 0,-6 0 1639,-6-1 1,-11 2-1640,-15 4 689,-42 0 0,8 0 0,-11 0 1</inkml:trace>
  <inkml:trace contextRef="#ctx0" brushRef="#br0" timeOffset="32314">22341 10530 24575,'6'21'0,"10"16"0,9-1 0,8 15 0,0-1 0,-4-15 0,3 3 0,-1 0 0,3 0 0,11 6 0,1-1 0,-11-9 0,-3-3 0,17 8 0,-24-11 0,-19-54 0,1 2 0,-6-29 0,-2-14 0,-3 14 0,-1-2 0,1-4-1342,2-2 1,2-4 0,0-2-1,-2 3 1342,-1 7 0,0 2 0,-1 0 0,1-1 0,3-3 0,1-2 0,-1 2 0,-1 4-1212,-2 4 0,-2 3 0,0 0 1212,4-6 0,1 0 0,-2 0-211,-1 6 1,-2 0 0,0-3 210,2-2 0,-1-4 0,1-2 0,0 2 0,2 2 0,1 0 0,0 0 0,-2-1-743,-3-6 1,-2-3 0,0 2-1,2 4 743,3 3 0,2 3 0,-1 4 0,-4-12 0,-1 10 2796,0 9-2796,4-7 3382,-10 8-3382,10 9 818,-4 2-818,6 1 5607,0-18-5607,9-5 0,-2 2 0,7 17 0,-8 13 0,-1-6 0,-5 2 0,0-15 0,0 15 0,0-5 0,0 8 0,0-4 0,0 3 0,0-4 0,0 4 0,0 5 0,0-3 0,0 4 0,0-5 0,0 5 0,0 1 0,0 4 0,0 0 0,0 0 0,5 5 0,1-3 0,14 1 0,6-4 0,12-11 0,1 12 0,3 1 0,-9 1 0,1 1 0,13-4 0,5 2 0,11 2 0,4 1-555,-18-1 0,1-1 0,3 0 555,1 1 0,4 1 0,1 0 0,-3 1 0,5 0 0,-2 2 0,3-2 0,0 0 0,3 0 0,1-1 0,-2 1-618,-7 1 1,-2 2 0,1-1 0,2 0 617,-2-2 0,2 0 0,2 0 0,0 0 0,-1 1-493,2 1 0,0 1 0,1 0 0,-1 0 0,1-1 493,0-1 0,1-1 0,-1 0 0,0 1 0,-2 1 0,4 2 0,-1 2 0,-1 0 0,3-1 0,-4-1 0,2-1 0,0 1 0,0-1 0,-3 0 0,3-1 0,-3 1 0,1-1 0,2 2 0,-3 1 0,3 1 0,1 0 0,0 0 0,-1-3 0,-1-1 0,0-3 0,0-1 0,0 1 0,-1 1-769,0 1 0,1 2 1,0 0-1,-2 0 0,-2-1 769,2-2 0,-2 0 0,-1 0 0,2 1 0,-5 1 0,2 2 0,0-1 0,-1 1 0,-3 0-66,12-3 1,-4 1 0,2 1 65,-4 1 0,3 2 0,-1 0 0,-4-2 0,-3-1 0,-3-2 0,-3 1 0,17 4 0,-5 0 0,-22 0 0,-1 0 743,9 0 0,1 0-743,4 0 0,3 0 0,7 1 0,1-2 0,1-4 0,-2 0 645,-11 5 0,-3-2-645,-4-8 0,-3 0 0,9 7 4832,7-7-4832,-18 10 1923,2 0-1923,-17 0 0,-7 0 0,-9 0 0,-1 0 0</inkml:trace>
  <inkml:trace contextRef="#ctx0" brushRef="#br0" timeOffset="55663">25426 1038 24575,'24'0'0,"29"0"0,3-9 0,5 0 0,-11 7 0,1 0-1126,7-7 0,-2 0 1126,10-1 722,-1 8-722,-29-3 371,-9 15-371,-22 7 0,-20 14 0,-4 3 0,-6 1 0,-5 2 0,-2 2 0,-2 1 386,3-5 0,-1 2 1,-1-1-387,-1-1 0,0-2 0,2-1 0,-2 1 0,3-2 0,-16 15 0,47-35 0,15-1 0,10-4 0,18 9 0,6-12 0,-6 2 0,2 0 0,-8-5 0,-1 0 0,8-3 0,-3-1 0,6 3 0,-17-5 0,-10 6 0,-8 0 0,-3 0 0</inkml:trace>
  <inkml:trace contextRef="#ctx0" brushRef="#br0" timeOffset="55899">26504 1391 24575,'48'-21'0,"-16"12"0,8-3 0,0 1 0,-5 9 0,6-7 0,-31 9 0,-5 0 0</inkml:trace>
  <inkml:trace contextRef="#ctx0" brushRef="#br0" timeOffset="56066">26540 1493 24575,'37'6'0,"13"-10"0,9 2 0,-23-10 0,-3 0 0,0 9 0,-4-12 0</inkml:trace>
  <inkml:trace contextRef="#ctx0" brushRef="#br0" timeOffset="56819">28120 663 24575,'34'32'0,"-2"-6"0,-1 10 0,11 6 0,-18-14 0,0 2 0,2 5 0,-2 0 0,-1-2 0,-3-1 0,-1 15 0,-6-27 0,-11-11 0,2-9 0</inkml:trace>
  <inkml:trace contextRef="#ctx0" brushRef="#br0" timeOffset="57031">28414 639 24575,'-21'26'0,"2"9"0,4 12 0,-2 6 0,-4-9 0,-2 1 0,7-1 0,-1 3 0,-2-3 0,-12 4 0,-1-5 0,10-12 0,3-4 0,-9 7 0,24-34 0</inkml:trace>
  <inkml:trace contextRef="#ctx0" brushRef="#br0" timeOffset="57313">27984 487 24575,'53'-6'0,"-9"-3"0,5 2 0,-6 5 0,3 2 0,-1-1-503,17-5 1,0 1 502,-13 4 0,0 2 0,-7-1 0,5 0 0,10 0 0</inkml:trace>
  <inkml:trace contextRef="#ctx0" brushRef="#br0" timeOffset="57565">28982 748 24575,'38'0'0,"11"-22"0,-1 16 0,-16-11 0,-1-2 0,14 2 0,-13-1 0,-20 5 0</inkml:trace>
  <inkml:trace contextRef="#ctx0" brushRef="#br0" timeOffset="58398">29543 1124 24575,'9'-46'0,"1"1"0,0-1 0,2-4 0,0-1 0,0 4 0,-1-5 0,0 3 0,5-2 0,-3 15 0,-12 34 0,5 14 0,3 35 0,7-17 0,5-2 0,17-41 0,3-17 0,-7-5 0,-7-2 0,-16 21 0,-10 30 0,4 21 0,-1 3 0,-1 11 0,2 2-870,2 11 1,1 4 0,0 2 869,-1-9 0,1 2 0,-1 0 0,1-5 0,0 2 0,0-4 0,-1-4 0,-1-2 0,0 1 0</inkml:trace>
  <inkml:trace contextRef="#ctx0" brushRef="#br0" timeOffset="58699">27556 1847 24575,'48'-19'0,"1"-1"0,4 1 0,7 0 0,5-1 0,-8 5 0,4 0 0,4 0 0,0 0 0,-2 1-1614,-4-1 0,-1 0 1,0 1-1,2 0 1,3 1 1613,-7 3 0,3 0 0,2 1 0,1 1 0,-1 0 0,-3 0 0,-3 0 0,4 0 0,-4-1 0,-2 2 0,0 0 0,1 1-138,2 1 1,2 1-1,-1 1 1,-3 0 0,-6 0 137,3 0 0,-6 0 0,-7 1 0,12 3 0,-50 4 0</inkml:trace>
  <inkml:trace contextRef="#ctx0" brushRef="#br0" timeOffset="59215">28490 2402 24575,'-8'21'0,"-22"12"0,-2-4 0,-6-5 0,-5-3 0,-1-10 0,-1-3 0,5 4 0,1-4 0,1-10 0,5-4 0,3-3 0,-3-13 0,13-5 0,5-32 0,31 0 0,18 18 0,12 4 0,3 7 0,9 8-538,-7 10 1,6 4-1,3 2 1,-1 1 537,0 0 0,-1 1 0,1 2 0,1 0 0,-6 1 0,1 1 0,0 1 0,-1-1 0,-3 0 0,3-2 0,-1 0 0,-3-1 0,-3 1 0,17 3 0,-11-4 0,-9-15 0,-53 16 0,-13-7 0,-1 9 0,6 0 0</inkml:trace>
  <inkml:trace contextRef="#ctx0" brushRef="#br0" timeOffset="60448">29685 2268 24575,'-10'0'0,"-1"5"0,-4 2 0,-10 8 0,-13 8 0,-18 6-1428,20-9 1,-4 3 1427,-9 4 0,-3 1-836,10-7 0,-3 1 0,1 1 836,-3 2 0,-1 2 0,0 1 0,-4 1 0,-1 2 0,0-1-1278,3 0 1,1 1 0,-1-1 1277,4 0 0,-1 0 0,-2-1 0,6-4 0,-3-1 0,0 1 0,2-1-69,-6 4 1,3 0-1,1-2 69,1-3 0,0-1 0,6-1 0,1 8 0,13-14 330,24-30 0,5 15 0,9-22 1</inkml:trace>
  <inkml:trace contextRef="#ctx0" brushRef="#br0" timeOffset="62849">28951 3066 24575,'6'9'0,"11"6"0,-5 14 0,18 13 0,-3 6-678,-10-16 0,1 0 678,-1 1 0,1 0 0,0 4 0,1-1 0,2-1 0,0-1 0,13 18 331,-2-13-331,-13-19 0,-7-9 0,2-64 0,-9 0 0,-3-6 0,1 14 0,0-1 0,-1-2-954,-1-8 1,-1-1 0,-1 2 953,1-10 0,0 2 0,0 13 0,0-2 0,0 2 323,-1-11 0,2 3-323,9-6 0,1 7 0,4 1 0,17 20 0,-3 20 0,18-1 0,-10 6 0,1 1 0,25-1 0,1 1 742,-31 4 1,-21 4 0,2-4-1</inkml:trace>
  <inkml:trace contextRef="#ctx0" brushRef="#br0" timeOffset="63299">29603 3047 24575,'-9'51'0,"7"6"0,-7 3 0,9-16 0,0-66 0,11-16 0,-4-5 0,2 0 0,16-9 0,0 12 0,6 44 0,4 29 0,-4 4 0,-8 14 0,-1-17 0,-19-4 0,10-6 0,-13-12 0,0-3 0</inkml:trace>
  <inkml:trace contextRef="#ctx0" brushRef="#br0" timeOffset="65165">24160 8123 24575,'0'55'0,"0"0"0,0 8 0,0 3 0,0-11 0,0 1 0,0-1 0,0 9 0,0 0 0,0-11 0,0 1 0,0-6 0,0-10 0,0-3 0,0 5 0,0-6 0,0-10 0,-6-25 0,4-23 0,-13-7 0,9-3 0,0-3 0,-5-17 0,5 15 0,2-3 0,4-2 0,0-1 0,-1 1 0,2-1 0,8-19 0,3 0-598,-6 18 0,3 3 598,9-1 0,2 4 0,7-2 0,5 12 0,-6 16 0,4 8 0,4 36 0,-9-14 0,4 34 0,-21-22 1196,-8 12-1196,-23 7 0,-1-9 0,0-9 0,-2 0 0,-19 16 0,-1-3 0,13-9 0,8-21 0,9-1 0,0-9 0,5 4 0,7-6 0</inkml:trace>
  <inkml:trace contextRef="#ctx0" brushRef="#br0" timeOffset="67013">25166 8418 8191,'4'0'0,"6"13"5063,12-4-5063,13 20 0,-8-6 0,11 15 2818,-9-8-2818,-5 2 1719,-4-8-1719,-6-3 6784,-1-5-6784,-1-1 0,-6-4 0,3-5 0,-8 8 0,4-7 0,-5 3 0,0-5 0</inkml:trace>
  <inkml:trace contextRef="#ctx0" brushRef="#br0" timeOffset="67265">25390 8388 24575,'-24'29'0,"-9"16"0,14 1 0,0 4 0,-1-12 0,0 0 0,0 9 0,0-4 0,-7-7 0,5 1 0,28-30 0,-6 2 0,17-9 0</inkml:trace>
  <inkml:trace contextRef="#ctx0" brushRef="#br0" timeOffset="67765">26124 7939 24575,'-17'0'0,"-18"35"0,22 9 0,3 10 0,0-1 0,1 6 0,1 0-1950,2-2 1,2 2 0,2-1 1949,0 2 0,1 0 0,4-4 0,4 0 0,3-3 867,1 7 1,3-3-868,4-15 0,2-3 472,-3 2 0,1-4-472,9-3 0,-9-19 0,-7-10 0,-7-5 0</inkml:trace>
  <inkml:trace contextRef="#ctx0" brushRef="#br0" timeOffset="68415">26586 8149 24575,'0'43'0,"-1"-3"0,2 5 0,4 7 0,0 3 0,-3 10 0,-1 1 0,5-8 0,-1-4 0,-4-18 0,-2-5 0,1 15 0,0-30 0,0-1 0,0-9 0,0-1 0</inkml:trace>
  <inkml:trace contextRef="#ctx0" brushRef="#br0" timeOffset="68631">26843 8586 24575,'55'-21'0,"-17"9"0,3 2 0,-1 4 0,1 0 0,2-3 0,-4 2 0,0 5 0,-18-4 0,-12 6 0</inkml:trace>
  <inkml:trace contextRef="#ctx0" brushRef="#br0" timeOffset="69131">27604 8191 24575,'0'57'0,"0"-1"0,0-20 0,0 1 0,6 0 0,0 2 0,-5 19 0,1 1 0,4-21 0,-1-2 0,-4 6 0,-2-5 0,1-13 0,0-32 0,0-42 0,0-6 0,0-8 0,5 14 0,1-3 0,0 2 0,-2 5 0,0 0 0,2 3 0,7-12 0,4 9 0,9 13 0,-2 17 0,7 38 0,-18 2 0,2 12 0,-15-12 0,-22-5 0,-6 1 0,-17 2 0,9-7 0,15-9 0,12-6 0</inkml:trace>
  <inkml:trace contextRef="#ctx0" brushRef="#br0" timeOffset="69398">27980 7986 8191,'9'-11'0,"-2"1"5063,9 20-5063,18 24 0,-12 0 0,0 7 0,0 0 0,1 5 0,-3 4-51,-4 12 0,-4 4 0,-1-1 51,0-11 0,0-2 0,-3 0 0,-5 0 0,-4 0 0,-1-7 1026,-3-10 1,-5-4-1027,-11 3 0,-7-3 0,-15 1 0,-6-3 748,-6 0 0,0-3 0,15-6 0,3-4 1,-12-4-1</inkml:trace>
  <inkml:trace contextRef="#ctx0" brushRef="#br0" timeOffset="69964">23810 9707 24575,'9'12'0,"35"-6"0,17-7 0,11-4 0,-20 0 0,2 0 0,7-2-1514,-8-2 1,5-1 0,4-1 0,4-1 0,3 0 0,1 0 1513,-11 2 0,3 0 0,3 1 0,2-2 0,1 1 0,1 0 0,-1 0 0,-1 0 0,-1 0 0,-3 0-412,4 0 0,-3-1 0,-1 1 0,-1 0 0,0-1 0,2 1 0,2 0 0,4 0 412,-13 1 0,4 1 0,2-1 0,3-1 0,1 1 0,0 0 0,1 0 0,-2 0 0,-1 1 0,-3 1 0,-2 0 0,-5 0 0,-4 2-255,23-1 1,-9 2 0,-4 1 0,0 0 0,3-3 254,-1-1 0,4-2 0,0-1 0,-2 1 0,-3 1 0,-6 2-118,9 4 1,-6 2 0,-2-3 117,-2-7 0,-1-2 0,-11 3 2206,-1 6-2206,-25-9 0,-59 15 0,-19 5 0,12-5 0,-17 8 0</inkml:trace>
  <inkml:trace contextRef="#ctx0" brushRef="#br0" timeOffset="70514">25724 10127 24575,'0'46'0,"0"14"0,0-26 0,0 1 0,0 11 0,0-2 0,0 6 0,0 0 0,0-85 0,6-2 0,5-7 0,2-5 0,3-4 0,1 3 0,4-7 0,6 5 0,10-3 0,6 14 0,19 24 0,-24 27 0,-3 11 0,-7 13 0,-4 7 0,2-1 0,-5 1 0,-12 5 0,-3-3 0,9-5 0,-15-9 0,5-13 0,-4-5 0,4-6 0</inkml:trace>
  <inkml:trace contextRef="#ctx0" brushRef="#br0" timeOffset="72781">23862 12578 24575,'16'0'0,"3"0"0,5-8 0,15 6 0,-1-7 0,4-1 0,-1 3 0,-1 2 0,3-2 0,-4 1 0,7-4 0,-32 10 0</inkml:trace>
  <inkml:trace contextRef="#ctx0" brushRef="#br0" timeOffset="72980">24059 12717 24575,'25'0'0,"-4"0"0,13-8 0,-4 5 0,17-14 0,-18 15 0,3-6 0,-26 8 0,-2 0 0</inkml:trace>
  <inkml:trace contextRef="#ctx0" brushRef="#br0" timeOffset="74365">27066 12012 24575,'-5'-1'0,"4"2"0,1 5 0,6-2 0,0-13 0,-1-2 0,-5-5 0,-5 5 0,-1 6 0,0 5 0,1 0 0</inkml:trace>
  <inkml:trace contextRef="#ctx0" brushRef="#br0" timeOffset="75915">27577 11675 8191,'-11'5'0,"5"13"5063,-5 17-5063,10 13 1409,-2-8 0,0 2-1409,2-6 0,2 0 859,3 5 1,4-2-860,9 5 6784,18-15-6784,0-23 0,17-12 0,-13-8 0,2-28 0,-25 7 0,-18 0 0,-11-2 0,-7 7 0,-5 3 0,-4-4 0,-2 4 0,0 5 0,2 5 0,-6 7 0,20 9 0,10 2 0,5 4 0</inkml:trace>
  <inkml:trace contextRef="#ctx0" brushRef="#br0" timeOffset="76249">27853 11708 15985,'-6'17'0,"16"13"3576,8 14-3576,15 12 0,1-10 1518,-9-3-1518,-4-10 813,-14-7-813,-7-14 2592,-7 6-2592,-9-16 91,-18 13-91,-16-13 0,15 4 0,1-6 0</inkml:trace>
  <inkml:trace contextRef="#ctx0" brushRef="#br0" timeOffset="76450">28105 11558 8191,'42'-28'0,"-3"6"0,4 1 2513,-7 9 0,1-1-2513,12-9 0,-1 1 0,6 7 705,-24 16 1,-25 3 0,-5 12-1</inkml:trace>
  <inkml:trace contextRef="#ctx0" brushRef="#br0" timeOffset="76881">26185 12689 24575,'56'-11'0,"-26"4"0,6-1 0,10-1 0,9-1 0,6-1 0,0 0-1463,-4 2 1,3-1 0,1 1 0,2-1 0,2 1 1462,-9 2 0,2 0 0,2 0 0,0 1 0,1-1 0,0 0 0,-1 0-607,2 0 0,1-1 1,0 0-1,-1 0 1,0 0-1,-2 2 0,-3 0 607,7 1 0,-3 2 0,-2 0 0,-1-1 0,-2 0 0,4-4 0,0-2 0,-5 1 0,-6 3 662,1 5 1,-6-1-663,20-10 0,-54 12 0,-71 0 0,20 0 0,0 0 0,1 0 0,2 0 0,-11 0 0</inkml:trace>
  <inkml:trace contextRef="#ctx0" brushRef="#br0" timeOffset="77381">25880 12068 24575,'53'0'0,"-20"1"0,3-2 0,14-8 0,2-1 0,-1 9 0,0-2 0,5-15 0,-4 1 0,6 13 0,-7-12 0,-46 16 0</inkml:trace>
  <inkml:trace contextRef="#ctx0" brushRef="#br0" timeOffset="89881">25415 14461 24575,'6'9'0,"4"-7"0,-9 25 0,17-10 0,-15 12 0,33 23 0,-23-20 0,-1 4 0,4 5 0,3 4 0,-2-1-1832,2 11 0,-2 1 1832,-3-10 0,-1 3 0,-1-4 0,1 6 0,0 0-201,-2-7 1,-1 2-1,1-2 201,5 15 0,-1-1 0,-1 0 0,-2-4 0,5 7 0,-11-29 0,-1-26 0,-4 4 0,4-31 3533,-5-5-3533,5-29 0,1-15 0,-4 12 0,-2-4 0,1-5-1211,1 14 1,1-4 0,-1-2 0,1 0 0,-1 2 1210,-2-6 0,0 1 0,0 0 0,0 1 0,0-1 0,0-1 0,0 1 0,0 5-326,0 1 1,0 3 0,0-2 325,0 4 0,0-3 0,0 0 0,0 1 0,0-9 0,0 1 0,0 0 0,0 0 0,0 1 0,0 5 0,0 3 0,0 9 0,-5 3 0,4 29 0,-4 1 0,0-1 0,4 0 6301,1 0-6301,1 0 1459,26-8-1459,12-6 0,1 7 0,8-2 0,0 1 0,5-2 0,0 2-1208,-5 4 0,1 1 0,2 0 1208,10-4 0,3-1 0,-3 2 0,-10 5 0,-2 1 0,5-2 0,4 0 0,5-2 0,2 0 0,1 0 0,-11 1 0,1 0 0,0 0 0,2 0 0,1-1 0,-3 1 0,3 0 0,1 0 0,-1 0 0,0 0 0,-4 1-708,0-1 1,-1 1 0,-3 1 0,0 0-1,-2 1 708,5 1 0,-2 1 0,-3 1 0,-4-1 0,12-4 0,-4 2-2206,-1 10 0,-3-1 2206,11-16 0,-11 17 0,-48-5 0,1 6 0,-11 0 0</inkml:trace>
  <inkml:trace contextRef="#ctx0" brushRef="#br0" timeOffset="90663">26313 14065 24575,'6'-15'0,"-5"17"0,0-9 0,-2 21 0,-4-13 0,5 4 0</inkml:trace>
  <inkml:trace contextRef="#ctx0" brushRef="#br0" timeOffset="91264">26545 13883 8191,'5'-6'0,"6"-4"5063,5 9-5063,6-4 2818,-5 10-2818,0 5 1719,-5 6-1719,5 37 3392,-10-19 0,-5 2-3392,-5 5 0,-5 1 0,-3-2 0,-5-4 0,-8-10 0,-1-6 0,-7 2 0,4-9 0,17-13 0,5-14 0,1 6 0,14-7 0,5 19 0,16 20 0,5 12 0,-7-4 0,-3-8 0,-15-15 0,6-8 0,-9 4 0,2-5 0</inkml:trace>
  <inkml:trace contextRef="#ctx0" brushRef="#br0" timeOffset="91584">26788 14070 24575,'0'37'0,"0"-5"0,14-10 0,4-6 0,4-18 0,3-11 0,-18-9 0,2-12 0,-9 11 0,-20-11 0,6 15 0,-13 2 0,10 2 0,1 13 0,3-7 0,2 9 0,6 0 0</inkml:trace>
  <inkml:trace contextRef="#ctx0" brushRef="#br0" timeOffset="91996">27111 13891 24575,'17'14'0,"5"4"0,6 10 0,8 1 0,-8-10 0,-7 4 0,-7-16 0,-13 2 0,4-9 0</inkml:trace>
  <inkml:trace contextRef="#ctx0" brushRef="#br0" timeOffset="92214">27213 13908 24575,'0'20'0,"-6"10"0,-10 21 0,-7-2 0,-4 8 0,12-26 0,-4-15 0,17-6 0,-7-9 0,9 4 0</inkml:trace>
  <inkml:trace contextRef="#ctx0" brushRef="#br0" timeOffset="94264">27646 13794 24575,'0'11'0,"5"-5"0,-4-6 0,4-6 0,-1 0 0,-2 1 0,2 5 0</inkml:trace>
  <inkml:trace contextRef="#ctx0" brushRef="#br0" timeOffset="94749">28019 13701 8191,'0'-16'0,"-5"1"5063,-10 4-5063,-3 5 2818,-3 6-2818,11 18 1719,5-4-1719,5 13 6784,0 6-6784,19 5 0,-2 12 0,9-14 0,-12-7 0,-9-12 0,-10-7 0,-6-5 0,-5-10 0,-4-2 0,8-14 0,3-6 0,9-10 0,9 8 0,6-4 0,2 24 0,2-9 0,1 17 0,-12-4 0,6 5 0</inkml:trace>
  <inkml:trace contextRef="#ctx0" brushRef="#br0" timeOffset="95048">28210 13746 24575,'-8'26'0,"2"-5"0,6-1 0,0-8 0,5 4 0,5-10 0,7-6 0,4-11 0,-3-6 0,-7-12 0,-5-1 0,-6-10 0,-11 10 0,-1 4 0,-6 16 0,2 5 0,5 10 0,-13 8 0,15-5 0,-10 4 0</inkml:trace>
  <inkml:trace contextRef="#ctx0" brushRef="#br0" timeOffset="95682">26216 14895 24575,'44'-23'0,"4"3"0,7-2 0,-14 6 0,2-1 0,6-1-1671,2 0 0,6-1 0,4-1 1,1 0-1,0 1 1671,-9 4 0,0 0 0,0 1 0,2-1 0,1 0 0,2 0 0,1-1 0,3-1 0,1 0 0,0 0 0,2 0 0,-2 0 0,0 1 0,-2 0 0,1-1 0,0 1 0,-1 1 0,-1-1 0,-2 1 0,-1 1 0,6-1 0,-1 0 0,-2 1 0,-3 1 0,-1-1 0,0-1 0,0 0 0,-5 2 0,-6 2 0,0 3 0,-9 0 2314,6-7-2314,-41 13 1319,-9-2-1319,-29 12 0,24-6 0,-4 7 0</inkml:trace>
  <inkml:trace contextRef="#ctx0" brushRef="#br0" timeOffset="96350">27566 14898 12820,'6'-15'0,"14"2"3732,9 2-3732,3 11 2245,-3 8-2245,-13 4 1270,-5 5-1270,-6-1 3798,-12 21-3798,-9-6 710,-16 12-710,1-25 0,-2-5 0,21-18 0,20 4 0,22-4 0,14 20 0,-5-6 0,2 1 0,-4 3 0,0 1 0,7-5 0,-1-1 0,15 0 0,-30-8 0,-18 0 0</inkml:trace>
  <inkml:trace contextRef="#ctx0" brushRef="#br0" timeOffset="96580">28137 14850 24575,'4'34'0,"19"10"0,-5 2 0,6 5 0,-7-13 0,-15 2 0,2-14 0,-15-2 0,-1-18 0,2-1 0,5-5 0</inkml:trace>
  <inkml:trace contextRef="#ctx0" brushRef="#br0" timeOffset="96748">28412 14769 8191,'44'-26'0,"0"1"0,0-1 0,14 3 0,1 1 1175,-9 0 0,2-3 0,-6 5-1175,-3 9 0,-7 3 743,4-8 1,-34 11 0,-1 5-1</inkml:trace>
  <inkml:trace contextRef="#ctx0" brushRef="#br0" timeOffset="97579">30222 12040 24575,'11'0'0,"13"-6"0,3-1 0,14-7 0,-4 6 0,-15-3 0,-9 10 0,-13-4 0</inkml:trace>
  <inkml:trace contextRef="#ctx0" brushRef="#br0" timeOffset="97746">30292 12097 24575,'57'8'0,"-14"-2"0,13-6 0,-18 0 0,-3 0 0,-15 0 0,-6 0 0</inkml:trace>
  <inkml:trace contextRef="#ctx0" brushRef="#br0" timeOffset="126313">31148 12328 24575,'58'-14'0,"0"0"0,2 1 0,5 0 0,0 0 0,-4 1 0,-1 0 0,7-1-1366,-7 1 1,6-1 0,3 0-1,-1 0 1,-4 0 1365,1 1 0,-3 0 0,-1 1 0,3-2 0,-8 2 0,3-1 0,0 1 0,-3-1 0,-3 2 658,9-3 1,-3 1 0,-9 2-659,-9 0 0,-9 2 0,-14 3 0,-32 5 0</inkml:trace>
  <inkml:trace contextRef="#ctx0" brushRef="#br0" timeOffset="126897">31598 12970 8191,'-22'14'0,"4"-2"5063,5 21-5063,-2-2 2818,13 24-2818,-6-4 1719,22-4-1719,7-19 6784,18-37-6784,6-22 0,-24 6 0,-1-5 0,3-14 0,-3-5 0,-7 4 0,-6 1 0,-9 1 0,-4 3 0,-9-6 0,-22 31 0,20 28 0,5-9 0,6 10 0</inkml:trace>
  <inkml:trace contextRef="#ctx0" brushRef="#br0" timeOffset="127066">32256 12880 24575,'-12'6'0,"3"-2"0</inkml:trace>
  <inkml:trace contextRef="#ctx0" brushRef="#br0" timeOffset="127346">32357 12835 24575,'-16'26'0,"3"-1"0,18-4 0,13 0 0,-4-10 0,18-8 0,-13-19 0,-2-7 0,-16 0 0,-21 2 0,1 15 0,-5-1 0,18 7 0,1 0 0</inkml:trace>
  <inkml:trace contextRef="#ctx0" brushRef="#br0" timeOffset="127583">32681 12824 24575,'0'16'0,"0"0"0,5-11 0,10 5 0,2-18 0,5 5 0,-12-13 0,-5 1 0,-10 3 0,-2-7 0,-4 12 0,3-2 0,4 9 0</inkml:trace>
  <inkml:trace contextRef="#ctx0" brushRef="#br0" timeOffset="127930">33114 12655 11525,'-5'-6'0,"4"6"4906,-9 5-4906,9 11 2271,-4 9-2271,24 11 1287,-5 8-1287,-2-6 4586,-15-11-4586,-18-15 0,4-12 0,6-6 0,6-5 0,5-21 0,24-16 0,-7 10 0,1 1 0,1 7 0,-1 3 0,13-19 0,-20 21 0,-19 16 0,11-5 0,-12 14 0</inkml:trace>
  <inkml:trace contextRef="#ctx0" brushRef="#br0" timeOffset="129047">31120 11715 24575,'26'-14'0,"3"7"0,26-15 0,8 4 0,-7-7 0,-8 8 0,-37 11 0,-2 6 0</inkml:trace>
  <inkml:trace contextRef="#ctx0" brushRef="#br0" timeOffset="129748">31703 11376 24575,'0'11'0,"5"-10"0,-4-2 0,4 4 0,-5-5 0,0 11 0</inkml:trace>
  <inkml:trace contextRef="#ctx0" brushRef="#br0" timeOffset="130113">32066 11240 24575,'-19'24'0,"1"27"0,3 10 0,9-27 0,2-1 0,4 13 0,9-22 0,8-14 0,25-26 0,-1-5 0,5-16 0,-17 10 0,-14-7 0,-14 7 0,-12 0 0,-10 6 0,-1 14 0,1 1 0,5 11 0,10 1 0,2 0 0,4-1 0</inkml:trace>
  <inkml:trace contextRef="#ctx0" brushRef="#br0" timeOffset="130364">32498 11137 24575,'0'27'0,"0"15"0,13 3 0,-4 3 0,10-10 0,-12-19 0,-11-13 0,-8-1 0,0-5 0,3 0 0</inkml:trace>
  <inkml:trace contextRef="#ctx0" brushRef="#br0" timeOffset="130532">32864 10964 24575,'49'-33'0,"-1"0"0,0-1 0,8-3 0,1 0 0,-7 8 0,-13 11 0,-3 2 0,4-2 0,-6 2 0,-10 7 0</inkml:trace>
  <inkml:trace contextRef="#ctx0" brushRef="#br0" timeOffset="132162">29779 15505 8191,'0'25'0,"0"-7"5063,4 2-5063,2-10 2818,5-4-2818,5-1 1719,20-26-1719,-3-1 0,5-4 0,13-9 0,1 0 3392,-8 3 0,-2 2-3392,1 5 0,-8 5 0,-14 10 0,-7 6 0</inkml:trace>
  <inkml:trace contextRef="#ctx0" brushRef="#br0" timeOffset="132331">29970 15644 24575,'38'0'0,"0"-11"0,3-5 0,6-2 0,3-3-2020,-7 2 0,2-3 1,-2 2 2019,8-5 0,-5 2 0,-7 7 0,-7 4 0,-13 3 0,-10 9 0</inkml:trace>
  <inkml:trace contextRef="#ctx0" brushRef="#br0" timeOffset="162913">30932 15282 24575,'11'0'0,"-2"0"0,35-15 0,-4 12 0,16-27 0,-16 22 0,1 2 0,22-11 0,-28 8 0,-4 3 0,-3 5 0,-18-4 0</inkml:trace>
  <inkml:trace contextRef="#ctx0" brushRef="#br0" timeOffset="163214">31754 14880 24575,'6'16'0,"-4"8"0,4 14 0,-6 0 0,0 5 0,5 4 0,1 2-576,-5 0 0,0-1 576,4-5 0,1-5 0,3 8 281,-7-8-281,6 1 0,-8 0 0,0-8 0,0-1 0,0-18 0,0-3 0</inkml:trace>
  <inkml:trace contextRef="#ctx0" brushRef="#br0" timeOffset="163383">32030 15291 24575,'0'-12'0,"0"3"0</inkml:trace>
  <inkml:trace contextRef="#ctx0" brushRef="#br0" timeOffset="163748">32334 14896 24575,'0'44'0,"0"-1"0,0 18 0,0 0 0,0-11 0,0-2 0,2 1 0,1-4 0,7 16 0,2-47 0,24-22 0,8-22 0,4 8 0,-3 10 0,-29 27 0,2 48 0,-16-21 0,-1 1 0,11 0 0,1-1 0,-5 23 0,8-31 0,-11-33 0,-5 4 0</inkml:trace>
  <inkml:trace contextRef="#ctx0" brushRef="#br0" timeOffset="164130">32785 15116 24575,'-11'55'0,"3"5"0,12-4 0,13-10 0,1-34 0,26-30 0,-22-7 0,10-4 0,-25 40 0,13 45 0,-11-15 0,0 5 0,8 8 0,0-1 0,-7-12 0,-2-3 0,7 12 0,-15-32 0</inkml:trace>
  <inkml:trace contextRef="#ctx0" brushRef="#br0" timeOffset="164401">31550 16356 24575,'-47'20'0,"43"-21"0,28-8 0,31-7 0,4-3 0,-13 3 0,3-3 0,3-1 0,1-1 0,0 2-1478,0 0 1,-1 0 0,2 0 0,1-1 0,3 0 1477,-6 1 0,4-1 0,2-1 0,-1 0 0,1 0 0,-3 2 0,-3 1 0,2 0 0,-2 1 0,-2 1 0,-1 1 0,0 0 0,9-4 0,1 1 0,-4 0 0,-5 3 421,13-4 0,-17 7 0,-32 12 0,-23 0 0</inkml:trace>
  <inkml:trace contextRef="#ctx0" brushRef="#br0" timeOffset="164599">31720 16534 24575,'55'-15'0,"1"1"0,-1 0 0,0-1 0,1 1 0,-1-1 0,1 1 0,0 0 0,0 0 0,0-1 0,-2 1 0,-1-1-872,2-2 0,-2 0 0,-2 0 0,1 0 0,1 0 872,5 0 0,2 0 0,0 0 0,-5 0 0,-5 2 0,16-8 0,-6 3 0,5 1 0,-9 2 0,-23 1 0</inkml:trace>
  <inkml:trace contextRef="#ctx0" brushRef="#br0" timeOffset="168997">31626 10704 8191,'-5'-6'0,"-1"1"5063,-9 5-5063,3 0 2818,-7 0-2818,2 0 1719,-31 23-1719,-4 0 0,11 2 0,-1 1 0,8-7 0,0 0 3106,-1 2 1,2 0-3107,-18 13 0,18-9 0,1 3 0,2 2 0,2 3 0,-4 12 0,1 5 0,1 8 0,4 1-920,6-9 0,3-1 920,5 9 0,0-1 0,-3-20 0,2 1-75,6 14 0,0 3 75,-7-7 0,-1 0 0,9 13 0,0-2-124,-4-18 0,1-3 124,8 3 0,0-3 0,-7 10 0,7-9 0,2 3 0,-2 1 0,2 1 0,2 11 0,4 2 0,3 0 0,2-2 385,0-11 0,1-1-385,3-2 0,0-1 0,6 16 39,-7-20 0,1 1-39,2-1 0,2 0 0,2 5 0,2-1 0,-4-11 0,1-1 0,16 17 0,-1-14 399,-12-9 0,2 0-399,5 1 0,3-1 0,7 0 0,2-2 0,5 2 0,1-3 0,-10-7 0,1-2 0,13-1 0,0-1 0,-10 3 0,1-2 0,11-7 0,2-1 0,0 4 0,-2 0 54,-11-5 0,-1 0-54,-2 0 0,-2 0 0,25 0-92,-16-7 1,3-3 91,5-1 0,2-4 0,-9 0 0,1-2 0,-2 0 0,6-2 0,-1-1 0,-7 2 0,1-1 0,-3-1 0,2-2 0,-1-2 0,-4 0 0,2-2 0,-2-1 0,11-12 0,-3-2-760,-15 9 0,0-2 0,-3 1 760,7-10 0,-2-1 0,-3 0 0,-3 0 0,-7 6 0,-2 0 0,2-7 0,-1-1 0,-2-1 0,-2-1 0,3-9 0,-3-6 0,-9 4 0,-4-5 0,-1 1-148,0 4 1,0 1-1,-1-3 148,-2 6 0,-2-3 0,1 1 0,0 1 0,1-10 0,0 3 0,-3 0 0,-6 6 0,-2 1 0,0 2 0,3-9 0,-2 3 0,-11 5 0,-1 6 0,-2-9 113,3 19 1,-3-1-114,-2 5 0,-2 0 0,-12-5 0,-1 2 782,8 8 1,-1 3-783,2 4 0,0 3 0,-10-5-3033,3 9 0,-3 0 3033,10 4 0,-2-1 0,-14-4 0,-4 0 158,-6 1 0,-1 1-158,15 2 0,-2 0 0,0 0 0,1 1 0,-1 1 0,0-1-497,-3-1 1,1-1 0,1 3 496,-4 3 0,-1 1 0,-2-2 0,-4 0 0,1 3 0,1 6 0,1 4 0,-2 0 0,5-1 0,-3-1 0,1 1 0,2 3 0,-8 6 0,3 3 0,3 1 0,-8 5 0,6 3 16,9 6 1,9-1 0,11-7 0,5 8 0</inkml:trace>
  <inkml:trace contextRef="#ctx0" brushRef="#br0" timeOffset="169465">31366 10372 24575,'5'-1'0,"1"-3"0,12 22 0,7-6 0,13 5 0,7 2 0,3-1 0,3 0 0,-8-2 0,2 0 0,-2-1 0,9 2 0,-4-2 0,12 6 0,-33-16 0,-21-22 0,-1 12 0,-5-12 0</inkml:trace>
  <inkml:trace contextRef="#ctx0" brushRef="#br0" timeOffset="169649">31906 10442 8191,'-15'-11'0,"-7"20"3903,-15 32-3903,1 10 1367,8 0 1,-2 3-1368,4-9 0,-1-1 0,5-6 0,-2 1 0,2-1 0,-9 9 0,3-4 0,10-13 0,1-3 0,-17 16 0,31-35 0,-10 4 0</inkml:trace>
  <inkml:trace contextRef="#ctx0" brushRef="#br0" timeOffset="184229">15605 14599 24575,'0'0'0</inkml:trace>
  <inkml:trace contextRef="#ctx0" brushRef="#br0" timeOffset="194265">31517 14881 8191,'5'-6'0,"1"-4"5063,9 9-5063,5-17 2818,1 15-2818,14-30 0,-4 20 1719,10-9-1719,-7 1 6784,-9 17-6784,-11-13 0,0 16 0,-12-9 0,7 4 0,-9-5 0,-9-1 0,2 6 0,-17-1 0,-11 7 0,2 8 0,-4 4 0,-15 6 0,0 2 0,6 0 0,1 3 0,4-2 0,0 1 0,1 1 0,-6 6 0,2 1 0,-5 6 0,1 2 0,2 3 0,7 0 0,17-11 0,4 1 0,-1 6 0,6 1 0,9-5 0,5 1 0,5 16 0,6 2 0,0-8 0,5 1 0,1-2-909,2-2 1,3-2-1,0 0 909,3 5 0,0 0 0,1-3 0,9 8 0,4-1-537,-3-2 0,3 2 0,4 0 537,-3-8 0,2-1 0,2 1 0,3 0 0,-1-2 0,2 1 0,2 0 0,1-1 0,1-1-892,-6-6 1,2-1 0,0 0 0,1-2 0,-1-1 0,-1-2 891,13 6 0,-3-2 0,1-4 0,2-2 0,-8-6 0,2-2 0,0-2 0,-1-2 0,-3-4-435,17-4 1,-4-5-1,2-5 435,-5-1 0,2-4 0,-1-1 0,-3-1-124,4-3 0,-3 0 1,-2-3 123,-3-2 0,-1-3 0,-3-2 0,-7 0 0,-2-2 0,-5-3 163,-6-5 0,-4-4 1,-2-3-164,6-8 0,-2-5 0,-7-2 0,-12 9 0,-6-3 0,-3 0 0,-1-2 31,-3-4 1,-2-1-1,-2 0 1,-2 2-32,-2-8 0,-2 3 0,-2 0 0,-1 13 0,-1 0 0,-1 1 0,0 4 275,0 3 1,-1 3 0,-3-2-276,-12-11 0,-5-2 0,-4 1 0,10 16 0,-2 2 0,-2 0 0,-3 1-226,-8-5 0,-3 0 0,-2 1 0,1 5 226,5 6 0,1 2 0,0 3 0,-1 3 0,-13-1 0,0 5 0,2 3-48,12 6 1,3 2 0,-3 1 47,-14 1 0,-2 2 0,-1 2 0,0 4 0,0 3 0,-1 1 0,-2-1 0,-1 1 0,3 3 0,6 2 0,2 3 0,8-1 0,11-2 0,6 0 0,-11 3 0</inkml:trace>
  <inkml:trace contextRef="#ctx0" brushRef="#br0" timeOffset="194632">31882 14266 8191,'9'-21'0,"2"4"5063,29 32-5063,-5-2 0,4 4 0,17 9 0,5 3-150,-14-8 0,1-1 1,-2 1 149,17 6 0,-3-3 0,-9-8 0,-4-2 2075,9 6-2075,-13-18 1335,-11-3 1,-16-1 0,-5-7 0</inkml:trace>
  <inkml:trace contextRef="#ctx0" brushRef="#br0" timeOffset="194797">32583 14349 8191,'-55'0'0,"19"23"0,-1 7 2350,-6-10 1,0 3-2351,8 6 0,0 5 0,0-1 0,0-5 0,-1-1 0,1 1 0,1 1 0,0 1 0,1-2 0,-11 8 0,4-3 0,-5 10 0,25-28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5:39:58.696"/>
    </inkml:context>
    <inkml:brush xml:id="br0">
      <inkml:brushProperty name="width" value="0.05292" units="cm"/>
      <inkml:brushProperty name="height" value="0.05292" units="cm"/>
      <inkml:brushProperty name="color" value="#FFFF00"/>
    </inkml:brush>
    <inkml:brush xml:id="br1">
      <inkml:brushProperty name="width" value="0.05292" units="cm"/>
      <inkml:brushProperty name="height" value="0.05292" units="cm"/>
      <inkml:brushProperty name="color" value="#00B0F0"/>
    </inkml:brush>
  </inkml:definitions>
  <inkml:trace contextRef="#ctx0" brushRef="#br0">2507 4765 8191,'-48'-12'0,"9"2"5063,11 10-5063,12-5 2818,0 4-2818,6-4 1719,-1 5-1719,0 5 6784,-4 2-6784,-7 19 0,9-10 0,-8 14 0,19-6 0,-4 40 0,5-20 0,2 6 0,3 1 0,3 5 0,0 1-1980,2 7 1,1 2-1,1-1 1980,0-5 0,2 0 0,0 0 0,1 2 0,1 0 0,-3-2-486,-6-9 0,-2-1 0,1 3 486,2-2 0,2 2 0,-2 2 0,-4 0 0,-4-1 0,-4 0 0,-2 0 0,-1 2 0,0 7 0,-1 3 0,-2-2 0,-3-4-766,-5 1 0,-3-5 0,-4-1 766,-3-1 0,-3-3 0,-1-4 0,3-12 0,0-3 0,-2 0-48,-3 4 0,-1 0 0,0-2 48,-12 8 0,1-5 0,8-5 0,5-8 4346,2-12-4346,23-19 1670,9-13-1670,14 13 0,21 33 0,-12-3 0,1 5 62,-2 7 1,0 6 0,-2 2-63,1 3 0,-3 3 0,2 5 0,-3-3 0,1 6 0,1 2 0,-1-1 0,-2-3 0,-1-4 0,-2-2 0,0-1 0,0 3 0,2 11 0,0 3 0,0-1 0,-2-5 0,-2-3 0,-2-5 0,1 0-66,2 0 0,0 0 1,1-1 65,0-1 0,2-1 0,1-1 0,1-2 0,1-2 0,1-4 0,0-3 0,2-4 0,18 12 0,-7-25 0,-7-13 3323,-10-6-3323,-4-25 0,10-26 0,-13 15 0,7-9 0</inkml:trace>
  <inkml:trace contextRef="#ctx0" brushRef="#br0" timeOffset="2129">11084 7286 24575,'56'0'0,"-13"0"0,5 0 0,12 0 0,3 0-2719,-4 0 0,-1 0 2719,-3 5 0,-4 0 0,5-2 1630,-13 13-1630,-18-10 879,-10 6-879,-10-1 0,-25 10 0,0 7 0,-23 12 0,-2-3 0,-8 4 115,12-10 0,-4 1 0,-1 0-115,3-2 0,-2 1 0,-1 1 0,2-2 0,-12 9 0,2-1 0,4-3 0,-5 5 0,8-4 0,14-13 0,11-2 0,22-2 0,64-1 0,-27-14 0,5-1-770,0 2 0,4 0 0,0-3 770,17-7 0,2-3 0,-5 3 0,3 0 0,0 0-282,-9 0 1,-2-1 0,0 1 281,-1-1 0,-2 0 0,-5 1 425,-5 2 1,-9 0 0,-16-3 0,-14 1 0</inkml:trace>
  <inkml:trace contextRef="#ctx0" brushRef="#br0" timeOffset="3012">12692 7571 8191,'-30'-10'0,"-3"1"5063,11 9-5063,-4 0 2818,15 5-2818,-7 13 1719,16 5-1719,15 26 6784,-2-18-6784,24 13 0,-13-19 0,7 3 0,-7-3 0,1 1 0,-14-4 0,-9 2 0,-8-7 0,-11 1 0,7-7 0,-17 2 0,6-1 0,-8-5 0,9-7 0,12-6 0,5-9 0,5-10 0,0 12 0,0-4 0</inkml:trace>
  <inkml:trace contextRef="#ctx0" brushRef="#br0" timeOffset="3396">12945 7084 8191,'0'13'0,"0"42"1405,0-14 1,0 6-1,0 2-1405,0 4 0,-1 2 0,2 0 0,2-4 0,2-1 0,-2-1 0,-3 20 0,3-6 0,7-23 0,-1-3 0,-7 22 2915,7-13-2915,-3-26 1820,-5-4-1820,5-10 0,-6-3 0,0-7 0</inkml:trace>
  <inkml:trace contextRef="#ctx0" brushRef="#br0" timeOffset="3613">12806 7713 24575,'6'-18'0,"10"-3"0,27-1 0,1-8 0,-10 21 0,-3 0 0,-2-8 0,5 8 0</inkml:trace>
  <inkml:trace contextRef="#ctx0" brushRef="#br0" timeOffset="3964">13223 7656 24575,'25'-20'0,"-1"4"0,-1-11 0,-4 5 0,-23 10 0,-9 1 0,-10 23 0,-3 2 0,11 14 0,0 0 0,13-5 0,-6 5 0,12-3 0,2-7 0,5 2 0,-5-14 0,-1-2 0</inkml:trace>
  <inkml:trace contextRef="#ctx0" brushRef="#br0" timeOffset="4547">13349 7572 24575,'-26'-6'0,"0"1"0,6 5 0,4 4 0,0 2 0,10 10 0,-13 27 0,15 10 0,-4-17 0,1-1 0,7 10 0,9-11 0,7-22 0,6-9 0,12-16 0,-12-13 0,-2-21 0,4 4 0,-21 8 0,17 23 0,-13 19 0,6 13 0,-1-3 0,5 2 0,0-7 0,4-1 0,-5-23 0,-6 8 0,-5-13 0</inkml:trace>
  <inkml:trace contextRef="#ctx0" brushRef="#br0" timeOffset="5246">13556 7171 24575,'0'19'0,"0"24"0,9 16 0,2 8 0,-4-14 0,0 0 0,8 13 0,-1-5 0,-4 1 0,-4-28 0,-6-14 0,0-14 0,0-1 0</inkml:trace>
  <inkml:trace contextRef="#ctx0" brushRef="#br0" timeOffset="5513">13489 7597 24575,'26'-31'0,"4"8"0,3 2 0,4 3 0,27 5 0,-25 10 0,-1 6 0,6 20 0,-10 19 0,-24-10 0,5 0 0,-15-3 0,0-6 0,0-2 0,0-12 0</inkml:trace>
  <inkml:trace contextRef="#ctx0" brushRef="#br0" timeOffset="5695">13897 7230 8191,'-6'0'0,"1"0"0</inkml:trace>
  <inkml:trace contextRef="#ctx0" brushRef="#br0" timeOffset="6548">14084 7447 8191,'0'-16'0,"-5"0"5063,-1 10-5063,-5 2 2818,-4 4-2818,8 9 1719,-2-2-1719,9 8 6784,0 0-6784,6 10 0,7 7 0,10 2 0,-2-9 0,-6-8 0,-6-11 0,-7 16 0,2-13 0,-18 15 0,1-13 0,-8-3 0,1-4 0,4-4 0,-6-9 0,4-2 0,5-1 0,7 3 0</inkml:trace>
  <inkml:trace contextRef="#ctx0" brushRef="#br0" timeOffset="6862">14220 7074 24575,'5'17'0,"9"29"0,-8-10 0,0 5 0,4 14 0,1 2 0,0-11 0,-1-2 0,-4-5 0,0-5 0,2 4 0,-8-22 0,0-1 0,-5-4 0,-1-5 0,0-2 0,1-4 0</inkml:trace>
  <inkml:trace contextRef="#ctx0" brushRef="#br0" timeOffset="7096">14268 7469 24575,'34'-19'0,"0"1"0,6 4 0,2 3 0,-7 3 0,-1 6 0,3 15 0,-3 3 0,6 1 0,-13 23 0,-26-20 0,5 1 0,-6-4 0,0 3 0,0-13 0,0 2 0</inkml:trace>
  <inkml:trace contextRef="#ctx0" brushRef="#br0" timeOffset="7496">14847 7335 24575,'-12'9'0,"1"-2"0,3 17 0,4-6 0,8 7 0,2-8 0,18 0 0,4-11 0,13 0 0,-4-12 0,-16-4 0,-2 1 0,-18-5 0,4 13 0,-5-4 0</inkml:trace>
  <inkml:trace contextRef="#ctx0" brushRef="#br0" timeOffset="8628">14561 7104 24575,'0'0'0</inkml:trace>
  <inkml:trace contextRef="#ctx0" brushRef="#br0" timeOffset="10780">15965 6954 24575,'-11'0'0,"5"5"0,-5 10 0,10 11 0,-6 19 0,20-8 0,-5-3 0,11-15 0,5-7 0,4-6 0,16-18 0,-14-2 0,-7-17 0,-8 3 0,-22-20 0,3 9 0,-17-3 0,-2 22 0,20 14 0,5-4 0,14 9 0,4-10 0,-4 9 0,14-4 0,2 6 0,13 19 0,3 17 0,-14 8 0,-1 6 0,-26-24 0,-5-11 0,-8-52 0,8-7 0,6-21 0,13 18 0,-3 31 0,-7 6 0,-6 10 0</inkml:trace>
  <inkml:trace contextRef="#ctx0" brushRef="#br0" timeOffset="11896">17135 6354 8191,'-25'6'0,"17"-5"5063,4 5-5063,36-21 0,24 0 0,3-3 0,7 1-555,-2 8 0,0 2 555,-4-5 0,-5 6 1058,-14 11 0,-14 7-1058,-48 37 0,5-12 0,-3 7 0,-3 2 722,-3-2 0,-4 2 0,-1 1 1,0 1-723,3-3 0,-1 2 0,0 0 0,0 0 0,2-3 0,-10 14 0,2-3 0,1-2 0,1-7 0,1-1 0,6-9 0,0 3 0,3-12 4533,15-12-4533,12-4 0,23-5 0,21-2-530,-13-9 1,3-1 529,2 5 0,2-1 0,15-10 0,0 1 979,-11 9 1,-3 1-980,-3-4 0,-3 0 0,2 5 0,-34 0 0,-2 0 0</inkml:trace>
  <inkml:trace contextRef="#ctx0" brushRef="#br0" timeOffset="12799">18446 6734 24575,'-5'-6'0,"4"-3"0,-9 3 0,4 0 0,-14 1 0,-7 11 0,4-4 0,-5 21 0,15-10 0,-3 24 0,0 11 0,7 13 0,3-23 0,4 0 0,15 17 0,-10-8 0,29-17 0,-13-7 0,23 1 0,2-12 0,15-6 0,-7-6 0,-1-12 0,-22 8 0,8-27 0,-13 16 0,0-15 0,-8 9 0,-15 0 0,-4-5 0,-4 8 0,-13 1 0,-5 12 0,-3 5 0,-2 17 0,14-8 0,3 14 0,11-7 0,-2-5 0,4 9 0,9-7 0,2-2 0,14-1 0,-3 2 0,3 1 0,-9 13 0,0-13 0,-6 2 0,-4-10 0,-1-5 0</inkml:trace>
  <inkml:trace contextRef="#ctx0" brushRef="#br0" timeOffset="13047">18847 6414 24575,'0'50'0,"0"0"0,3-1 0,1 2 0,1 3 0,2 9 0,0 2 0,0-2 0,-2-8 0,0-1 0,2-3 0,7 14 0,-2-12 0,-10-18 0,6-12 0,-8-18 0</inkml:trace>
  <inkml:trace contextRef="#ctx0" brushRef="#br0" timeOffset="14630">19215 6704 8191,'-11'0'0,"-4"0"5063,3 5-5063,-8 12 2818,-2 28-2818,1 13 0,4 5 0,8-16 1719,15-18-1719,5-13 6784,8 3-6784,7-12 0,10-11 0,-12-4 0,8-12 0,-20 14 0,3 0 0,-4 6 0,9 0 0,-7 0 0,11 0 0,-12-5 0,3-1 0,-9-5 0,3-4 0,-7 3 0,7-8 0,-8 4 0,4-1 0,-5 11 0,0 8 0,0 22 0,0-5 0,0 11 0,5-13 0,1-7 0,9-5 0,2-15 0,8-5 0,-6-7 0,-5-2 0,1 6 0,-8 8 0,3 13 0,0-1 0,-9 12 0,9-13 0,0 10 0,6-10 0,5 6 0,-10-7 0,-2 0 0</inkml:trace>
  <inkml:trace contextRef="#ctx0" brushRef="#br0" timeOffset="14948">19708 6377 24575,'-7'51'0,"14"-6"0,-7 16 0,2 3 0,9-27 0,-1 0 0,-8 13 0,-1-2 0,9 1 0,-10-13 0,4-17 0,-3-5 0,4-7 0,-5 3 0,0-5 0</inkml:trace>
  <inkml:trace contextRef="#ctx0" brushRef="#br0" timeOffset="15597">19882 6815 8191,'6'-21'0,"-4"0"5063,4 5-5063,-11 5 2818,-2 15-2818,0 7 1719,1 6-1719,6-2 6784,5-9-6784,5-2 0,2 1 0,3 10 0,-9-2 0,8 8 0,-12-9 0,17-5 0,-8-2 0,10-5 0,5-20 0,-3 1 0,10-31 0,-17 13 0,-1-4 0,0-11 0,-1-2-1324,-3 1 1,-3-1 1323,-2-1 0,-1 4 0,4-7 0,-7 16 0,-2 50 0,-3 18 0,-1 13 0,0 4 0,3-3 0,2 0 0,-1 4 0,0-2 2647,5 16-2647,-4-25 0,4-22 0,-5-6 0</inkml:trace>
  <inkml:trace contextRef="#ctx0" brushRef="#br0" timeOffset="15962">20053 6540 24575,'17'-6'0,"5"-5"0,26 9 0,-7-4 0,-10 6 0,-14 0 0</inkml:trace>
  <inkml:trace contextRef="#ctx0" brushRef="#br0" timeOffset="16597">20384 6556 24575,'11'0'0,"4"-5"0,-3-1 0,-10 0 0,-9 1 0,-13 16 0,8 1 0,3 11 0,18-11 0,6 10 0,7-19 0,19 10 0,1-13 0,0-5 0,-14-14 0,-28 9 0,-12-8 0,-9 18 0,9 5 0,3 5 0,9 2 0,5-2 0,5-5 0,4-14 0,3-3 0,-1-16 0,2-27 0,-12 11 0,-1-5 0,1-17 0,-2 0 0,-3 11 0,-2 4 0,-1 5 0,-1 13 0,2 28 0,-12 27 0,10 20 0,3 10 0,-4 1 0,0 3-615,6-12 1,1 2 0,0-2 614,-3 9 0,2-6 0,13 9 0,-13-37 0,4-10 0</inkml:trace>
  <inkml:trace contextRef="#ctx0" brushRef="#br0" timeOffset="49995">6783 11682 8191,'-11'0'0,"1"0"5063,4 5-5063,-4-4 2818,43 4-2818,4-1 0,10 0 0,2-1 0,8-1 0,3-2 0,3 1 205,-3 2 1,4 0 0,0 0 0,-4 0-206,3-3 0,-4 0 0,-4 0 0,7 0 0,-10 0 6264,-2 0-6264,-26 0 0,-17 0 0,3 0 0</inkml:trace>
  <inkml:trace contextRef="#ctx0" brushRef="#br0" timeOffset="50798">10222 11900 8191,'8'-6'0,"48"5"1087,-17-4 0,6-3 0,4 2-1087,3 5 0,4 1 0,1 0 0,-1-2 0,-2-3 0,-1-2 0,-1-1 0,2 3 183,2 3 0,1 2 0,-2 0 1,-3-1-184,-4-3 0,-4-1 0,1 0 0,4 1 0,-1 0 0,-3 1 1057,1 2 0,-5-1-1057,1-4 0,-8 0 1263,-16 1 1,-14 4 0,-9-4 0</inkml:trace>
  <inkml:trace contextRef="#ctx0" brushRef="#br0" timeOffset="64787">22264 10055 24575,'0'0'0</inkml:trace>
  <inkml:trace contextRef="#ctx0" brushRef="#br0" timeOffset="74397">19387 10124 24575,'12'-10'0,"-6"8"0,0-7 0</inkml:trace>
  <inkml:trace contextRef="#ctx0" brushRef="#br0" timeOffset="75613">19569 10140 24575,'-16'-6'0,"4"-4"0,-16 9 0,-24-14 0,-1 12 0,16-2 0,1 0 0,-12 5 0,-16 0 0,2 15 0,19-6 0,-2 1 0,2 5 0,1 4 0,-7 3 0,2 0 0,15-6 0,3 0 0,-20 23 0,24-11 0,12-5 0,3 3 0,3-5 0,1 8 0,5 3 0,7 13 0,10 0 0,6-8 0,5-1 0,-8-17 0,30 11 0,-17-14 0,3-2 0,16 1 0,2 1-746,-5 4 1,1-1 745,1-12 0,-2 0 0,-12 6 0,2 1-324,24-5 1,6-3 323,-21-1 0,0-1 0,4 1 0,-2-2 0,4 1 0,1-1 0,-1-1-515,12-1 0,0-2 0,0 1 515,0 0 0,0 1 0,-4-2 0,4-4 0,-5 0 0,-6 5 0,-4-3 0,6-17 0,1 12 0,-10-13 0,-13 8 1319,-12-2-1319,-8-8 639,11-28-639,-10 19 0,-2-1 862,-1-5 1,-2-1-863,1 0 0,-7 0 0,-13 3 0,-5 1 0,-5-21 0,-20 3 0,14 31 0,-32-11 0,16 18 0,-3 3 0,-1 0 0,-2 1-715,-6 1 0,0 4 715,16 5 0,0 2 0,-8-2 0,0 2 0,1 5 0,0 3 0,0-3 0,3 1 0,-7 11 0,23-8 0</inkml:trace>
  <inkml:trace contextRef="#ctx0" brushRef="#br0" timeOffset="77245">26167 10043 24575,'-6'-4'0,"1"-2"0,0-5 0,-1 5 0,-5-4 0,-9 9 0,-6-4 0,-7 5 0,-23 0 0,20 4 0,0 2 0,-28 5 0,10 2 0,-3 2 0,9-4 0,-1 2-1211,4 1 1,-3 3-1,1-2 1211,-11-1 0,2 1 0,1 5 0,3 1 0,19-9 0,0-1 0,-11 5 0,0 1 0,4 0 0,0 0 0,0 1 0,2 0 0,6-2 0,3 1 0,-18 23 0,14-10 3632,-2 8-3632,21-14 0,1 13 0,12-3 0,3 14 0,0-17 0,20 1 0,-5 7 0,19 2 0,-8-11 0,3 1 0,0-4 0,1-1-505,4-2 1,2-3 504,-3-2 0,3-1-3225,14 0 0,3-1 3225,-6-2 0,2-1 0,10-1 0,4-1-180,-19-3 0,1 0 0,0-3 180,0-4 0,1-2 0,0 1 0,2 3 0,0 1 0,0-2-398,-4-6 1,-1-2 0,-2 1 397,7 3 0,0-1 0,-7-6 0,2-2 0,-1-1-68,19-4 1,1-2 67,-15 3 0,2 0 0,-4-2 0,7-5 0,-5 0 0,-11 5 0,-3 1 0,19-12 0,-11-1 5524,7-5-5524,-21 10 0,-1-1 723,18-15-723,0-4 0,-26 13 1836,-5 8-1836,-14-6 1243,5-28-1243,-21-8 0,6 17 0,-4 1-256,-3 11 0,-2 2 256,0 2 0,1 3 0,-14-8 0,-4 8 0,-4-1 0,-19 5 0,22 15 0,0 3 0,-26-3 0,-1 1 0,25 6 0,-17-7 0,23 20 0,1 2 0,-12-7 0,6 17 0</inkml:trace>
  <inkml:trace contextRef="#ctx0" brushRef="#br0" timeOffset="97798">1241 14822 8191,'-11'-3'0,"2"15"5063,9 22-5063,-1 0 0,2 5 0,3 7 0,2 3 0,0 8 0,0 0 1194,0-12 0,0-3-1194,4 21 1779,-10-35-1779,5-7 6600,-4-4-6600,4-2 0,-10-9 0,4-1 0,-4-5 0</inkml:trace>
  <inkml:trace contextRef="#ctx0" brushRef="#br0" timeOffset="98094">985 14567 8191,'-30'-18'0,"14"3"0,12 15 0,9 0 0</inkml:trace>
  <inkml:trace contextRef="#ctx0" brushRef="#br0" timeOffset="99211">1431 14694 24575,'0'15'0,"6"11"0,5 29 0,-2-1-1637,2-14 1,-1 0 1636,-8 18 200,4-17 0,-1-1-200,1 5 678,-4 8-678,4-59 0,-6-14 0,0-17 0,0-7 0,-1 0 0,2-1 0,5 2 0,1 3 1663,1-18-1663,15 44 532,-5 23-532,8 21 0,-5 4 0,4-4 0,-12-16 0,2-19 0,6-33 0,-3-26 0,0 15 0,-8-1 0</inkml:trace>
  <inkml:trace contextRef="#ctx0" brushRef="#br0" timeOffset="99480">1724 13942 24575,'-16'0'0,"6"9"0,5 3 0,5 24 0,-1 15 0,2 11 0,7-6 0,5 4 0,-2 2-1367,-4-12 1,-1 0 0,1 1 0,1 0 1366,3 3 0,2 1 0,0-2 0,0-3 0,2-1 0,-1-4 0,-1-1-299,2 12 1,-2-3 298,-2-12 0,-1 0 0,2 8 0,-2-2 0,-7 19 0,1-25 0,-4-4 0,-10-8 3780,1-6-3780,-17-20 2282,17 6-2282,-14-14 0,17 4 0,1-4 0</inkml:trace>
  <inkml:trace contextRef="#ctx0" brushRef="#br0" timeOffset="99678">1761 14546 12245,'0'-15'0,"26"-6"4769,-2-5-4769,16 3 0,-19 9 0,-12 8 0</inkml:trace>
  <inkml:trace contextRef="#ctx0" brushRef="#br0" timeOffset="100195">1995 14408 8191,'0'-15'0,"0"-2"5063,-5 6-5063,-1-4 2818,-5 14-2818,-1 14 1719,6 26-1719,0 14 0,15-7 6784,-2-18-6784,9-13 0,0-13 0,6-9 0,-1-15 0,1-8 0,-12 6 0,5 13 0,-13 2 0,12 7 0,-8 7 0,6 16 0,0 7 0,1-2 0,4-36 0,-10-16 0,7-4 0,-2-4 0,-7-24 0,9 25 0,3 2 0,-4 0 0,13 7 0,-9 33 0,-6-7 0,-5 7 0</inkml:trace>
  <inkml:trace contextRef="#ctx0" brushRef="#br0" timeOffset="100613">2390 14214 24575,'1'-12'0,"-2"2"0,-18 23 0,11 4 0,-4 9 0,12-1 0,0-9 0,9-1 0,12-15 0,10-5 0,11-19 0,0-3 0,-4-4 0,-10 8 0,-10 4 0,-7 13 0,4 1 0,-3 10 0,7-4 0,-3 4 0,30-5 0,0-15 0,0 6 0,-11-7 0,-29 21 0,-10 3 0,2 3 0,-7-5 0</inkml:trace>
  <inkml:trace contextRef="#ctx0" brushRef="#br0" timeOffset="101012">910 15977 24575,'-22'17'0,"11"-9"0,37-14 0,11-13-1389,-2-3 1,7-5 1388,10-2 0,7-4 0,-2 0-1616,-8 4 1,-1 0-1,4-2 1616,4 1 0,3-1 0,2-1 0,-4 1 0,-12 5 0,-3 0 0,1 0 0,4-1 0,4-1 0,3-1 0,2 0 0,1-1 0,-1 2-102,-2 0 1,0 0 0,0 1 0,1-1 0,0 1 101,3-1 0,1 0 0,0 1 0,-1 1 0,-3 2-376,-1 2 0,-1 2 0,-3 1 0,-6 3 376,16-10 0,-26 15 819,-48 30-819,-37 8 0,21-9 0,0 0 0,-13 6 0</inkml:trace>
  <inkml:trace contextRef="#ctx0" brushRef="#br0" timeOffset="101329">1047 16085 8191,'-46'20'0,"77"-39"1833,10 1 1,11-5-1834,-2 0 0,8-2 0,3-3 0,0-1 0,-8 3 0,0-2 0,1-1 0,0 0 0,2 2-249,-4 3 1,1 1 0,1 0 0,0 0-1,-2 1 1,-3 0 248,7-3 0,-2 0 0,-2 1 0,-1 1 0,8-2 0,-1 2 0,-9 4 1079,-15 8 1,-5 2-1080,10-7 1044,-15 15 0,-14-5 1,-5 6-1</inkml:trace>
  <inkml:trace contextRef="#ctx0" brushRef="#br0" timeOffset="104746">3793 14381 24575,'5'-10'0,"-4"-6"0,3 4 0,-13 1 0,-12 6 0,-18 20 0,-10-1 0,-7 13 0,17-11 0,-3 0 0,-8 2 0,-3 1 0,-9 4 0,0 0-763,8-4 0,3-1 763,5-2 0,3 1-415,7 4 0,1 1 415,-19 10 0,24-10 0,2 2 0,-10 14 0,9-2 0,5 7 0,10-12 0,8-1 0,6-9 1458,0-1-1458,0 1 898,0 4-898,0-3 0,0-1 0,0-5 0,10 4 0,1-1 0,10 9 0,0-10 0,4 16 0,-8-19 0,7 18 0,-7-17 0,6 5 0,-1 1 0,2-2 0,-3-8 0,12 12 0,-2-20 0,-1 10 0,1 2 0,32 2 0,-28-1 0,1 0-304,3-8 0,-2 1 304,21 19 0,-15-21 0,3-2 0,4 8 0,2 0 0,9-7 0,2-1-814,-15 1 0,2 2 1,-3-3 813,8-5 0,-3 0 0,-2 5 0,-2-1 0,-12-5 0,0 0 0,12 6 0,2-1 0,-1-4 0,1 1 0,14 8 0,0 1-437,-7-10 0,-2 0 437,-11 4 0,-1 0 0,-2 1 0,-1-2 0,16-1 0,-18 2 0,4 0 0,8-5 0,3 0 0,11 0 0,4 0-152,-17 0 1,2 0 0,-2 0 151,11 0 0,0 0 0,-8 0 0,2 0 0,-1 0-442,-7-1 0,-2 1 1,3 1 441,13 2 0,4 2 0,-3-1 0,-13-3 0,-3-1 0,0 2 0,1 2 0,0 1 0,-3-2 0,1-3 0,-1 0 0,21 0 0,0 0 0,-14 0 0,-2 0 0,12 0 0,1 0 0,-6 0 0,0 0 0,4 0 0,0 0 0,2 0 0,-1 0 0,-3 0 0,-2 0 0,-15 0 0,-2 0 315,-3 0 1,-1 0-316,1 0 0,0 0 0,7 0 0,2 0 0,1 0 0,1 0 0,9 1 0,-2-2 1326,-11-4 1,-1 0-1327,13 4 0,2-1 0,-7-2 0,2-2 0,-8 3 0,2-1 0,1 1 230,1-2 1,0 1 0,0-1-231,1 0 0,-1 1 0,-1-1-390,11 0 1,-3-1 389,-1 0 0,-4 1 0,15 3-23,-16-9 0,4 0 23,-2 9 0,3 1 0,-5-5 0,4-2 0,-3 0-777,8 1 1,-2 0 776,2 1 0,-3-1 0,-20-4 0,1 0 405,16 4 0,0 0-405,-8-4 0,1 0 0,17-1 0,0 1 0,-14 1 0,-2 0 0,-8 4 0,-1 0 736,3-2 0,-2-1-736,21-2 0,-18 3 0,0-3 0,-7 1 0,-1 0-169,3 4 0,-1 1 169,20-5 868,-20 5 1,1 0-869,5-1 0,1-1 0,12 1 0,2 0-927,0-5 0,0 2 927,-5 7 0,-1 1 0,-5-4 0,-2 0 0,22 5-32,-15 1 0,2-2 32,0-4 0,1-1 0,-8 5 0,1 1 0,-1-1-482,12-5 0,-3 1 482,-4 4 0,-4 2 0,19-1-524,-2 0 524,-8 0 0,-17 0 0,3 0 0,0 0 0,3 0 0,10 0 0,2 0 0,-1-1 0,-1 2 0,-11 4 0,-1 0 847,11-5 1,-2 2-848,-16 7 0,-1 1 0,12-9 0,-1 0 0,13 7 0,-4 1 65,-24-7-65,6 6 1445,-5-2-1445,17-4 624,-6 4-624,-4-6 0,-9 6 0,-2-4 0,3 4 0,7-6 0,9 0 0,7-13 0,-19 1 0,0-3 0,21-12 0,-22 7 0,-1 0 0,12-5 0,2-2 0,-12 7 0,-17 5 0,8 0 0,-21 3 0,21-8 0,-18-6 0,8 1 0,-9-6 0,-2 15 0,-5 0 0,0 5 0,0 0 0,0 0 0,-5-4 0,-6-3 0,-5-4 0,-9-5 0,-13-11 0,6 13 0,-1 1 0,-14-9 0,11 11 0,2 2 0,7 4 0,-28-13 0,1 5 0,12 4 0,-5 0 0,-8 1 0,-2 1-809,8 3 0,-1 0 809,-4-6 0,2 4 0,-14 12 0,20-7 0,-4-2 0,-5 7 0,-3 1 0,12-1 0,-2-2 0,0 1-728,2-1 0,-1 0 1,2 1 727,-19 1 0,1 0 0,9-5 0,-1 0-313,2 4 0,-4 1 1,0 0 312,1-3 0,-1 0 0,-2 1 0,6 2 0,-2 2 0,-1 0 0,1 0 0,-1-1 0,1 0 0,-1 0 0,-2-1 0,1 2 0,-1-1 0,-2 0 0,0 1 0,1-1-211,3 0 1,1-1 0,0 1 0,-1-1 0,-1 1 210,2 1 0,-2 0 0,-1 0 0,0 1 0,1-1 0,2 0 0,-5 0 0,0-1 0,2 0 0,0 1 0,3 1-821,-4 2 0,2 2 0,2 0 0,-1-1 821,2-2 0,0-1 0,2 0 0,2 2 0,1 1 0,2 1 0,-2 1 43,1-1 0,-3 0 0,0 0 0,-1 0-43,-3-3 0,0-1 0,-2 1 0,-1 0 0,5 1 0,-2 2 0,-1 0 0,1 0 0,-1-2-215,1 0 0,0-1 0,1 0 0,-1 0 0,1 2 215,-11 0 0,0 1 0,1 0 0,3 1-101,-4-1 1,3 0 0,1 0 100,3 0 0,2 0 0,3 0 0,-2 0 0,1 0 848,8 0 1,-2 0 0,-1 0-849,0 0 0,-1 0 0,-1 0 0,-10-1 0,-1 1 0,1 1 249,13 2 1,1 1-1,0 0-249,-8-3 0,-1 0 0,2 0 0,4 3 0,1 0 0,-1 0 0,-8-4 0,-1-1 0,-1 2 0,-5 2 0,0 2 0,3-2-160,13-2 1,2 0 0,1 0 159,-22 5 0,3 0 0,19-6 0,1 0 1050,-16-1 1,-3 2-1051,19 2 0,-2 2 0,-1-2 0,-13-1 0,-1-2 0,1 1-500,12 3 0,1 0 0,1 0 500,-1-3 0,0-2 0,3 1 0,-1-1 0,1 2 241,-17 4 1,-1 1-242,5 1 0,-1 0 0,9-2 0,-2-1 0,1 2 0,4 1 0,1 0 0,-1 0 303,-2-2 0,-1 0 0,2-1-303,-10 3 0,1 0 0,2-1 0,4-2 469,-15-4-469,26 5 0,-1 0 0,6 1 0,1-1 0,0 1 0,0 0 0,-21 3 2235,17-9-2235,-1 0 288,9 0-288,-16 6 2477,13-4-2477,-8 8 0,11-8 0,13 7 0,-11-8 0,4 13 0,3-12 0,6 8 0</inkml:trace>
  <inkml:trace contextRef="#ctx0" brushRef="#br0" timeOffset="107661">25711 12976 24575,'-17'0'0,"2"0"0,4 0 0,1 0 0,-6 15 0,3-2 0,3 21 0,-12 0 0,15-1 0,1 5 0,-3 2 0,0 2 0,2 11 0,4-2 0,7-11 0,1-4 0,3 14 0,19-21 0,1-21 0,12 5 0,10-46 0,-16 8 0,-4-12 0,-22 20 0</inkml:trace>
  <inkml:trace contextRef="#ctx0" brushRef="#br0" timeOffset="107980">25878 12594 24575,'-6'9'0,"1"3"0,5 33 0,0 5 0,8-10 0,1 3 0,-7-2 0,0 2 0,12 14 0,1 2 0,-8-5 0,-1-1 0,4 0 0,0-2 0,-3-14 0,-1-4 0,0 5 0,-2-21 0,-2-8 0,2-9 0</inkml:trace>
  <inkml:trace contextRef="#ctx0" brushRef="#br0" timeOffset="108663">26247 13014 24575,'-16'-28'0,"1"6"0,4 11 0,0 6 0,0 5 0,-3 17 0,-2 14 0,5 34 0,3-15 0,8 1 0,6-27 0,5-17 0,6 2 0,-1-14 0,-1-1 0,-4-5 0,-5 0 0,8-1 0,-7 1 0,8 4 0,-4 2 0,-1 10 0,6-4 0,0-2 0,0-10 0,3-4 0,-7 0 0,3 8 0,-4 7 0,-5 5 0,3 1 0,-7 4 0,7-9 0,-3 4 0,0-5 0,-1 0 0</inkml:trace>
  <inkml:trace contextRef="#ctx0" brushRef="#br0" timeOffset="109147">26369 12903 24575,'13'24'0,"10"0"0,-1 2 0,4-5 0,-15-11 0,-1 1 0,6 0 0,0 4 0,1-8 0,8-18 0,-6-8 0,9-9 0,-10 8 0,9 14 0,-1 1 0,13 5 0,-9 5 0,-6-4 0,-4 4 0,-4-5 0,5 0 0,-1-5 0,-3-1 0,-7-5 0,-5 5 0,-5 1 0</inkml:trace>
  <inkml:trace contextRef="#ctx0" brushRef="#br0" timeOffset="109330">26985 12642 24575,'0'30'0,"0"-10"0,0-11 0</inkml:trace>
  <inkml:trace contextRef="#ctx0" brushRef="#br0" timeOffset="109479">27030 12898 24575,'0'6'0,"0"-1"0</inkml:trace>
  <inkml:trace contextRef="#ctx0" brushRef="#br0" timeOffset="111446">27480 12315 8191,'-6'9'0,"2"12"2344,14 29 1,7 12-2345,-2-2 0,0 4 0,-1-7 0,1 4 0,0-3 0,6 8 0,-1-7 0,-10-20 0,-1-4 0,7 5 2863,-24-50-2863,-10-7 882,0-17 1,0-9-883,-4-4 0,2-3 0,7 8 0,1-3 0,1 0 1993,-2-1 1,1-1-1,2 0-1993,2-19 0,3 3-317,-1 14 0,2 3 317,2 3 0,4 5 0,6-10 0,5 4 0,12 19 0,8 10 0,-6 10 642,11 39-642,-15 24 0,-7-15 0,-3 3 0,-9 2 0,-4-2 0,8 13 1079,-36-8-1079,17-29 0,-29 8 0,11-12 0,1-4 0,4-8 0,18-6 0,1 0 0</inkml:trace>
  <inkml:trace contextRef="#ctx0" brushRef="#br0" timeOffset="112065">28088 12501 24575,'32'-20'0,"1"-3"0,5-1 0,2 0 0,4-1-1556,-6 3 0,3-2 1,-1 2 1555,11-6 0,1 1 0,-6 4 0,3 1 0,-2 1 0,10-1 0,-3 1 0,-1-2 0,-5 3 0,1 8 356,-54 26 0,6-9 0,-16 15 0</inkml:trace>
  <inkml:trace contextRef="#ctx0" brushRef="#br0" timeOffset="112361">28307 12606 24575,'42'-21'0,"1"2"0,5-1 0,-6-3 0,4-2-1066,6 2 1,6-3-1,-3 2 1066,-9 4 0,-2 0 0,1 0 0,3-1 0,1 0 0,-5 1 0,4 0 0,-7 2 0,2-6 1006,-33 23-1006,-14-4 0,8 5 0,-9 0 0</inkml:trace>
  <inkml:trace contextRef="#ctx0" brushRef="#br0" timeOffset="112663">28355 11912 24575,'-6'35'0,"7"-3"0,3 3 0,3 4 0,3 2 0,6 14 0,2 2 0,-1-12 0,0-2 0,-2-9 0,0-3 0,7 7 0,-14-22 0,7 0 0,0 3 0,-3-10 0,1 4 0</inkml:trace>
  <inkml:trace contextRef="#ctx0" brushRef="#br0" timeOffset="113128">29444 11728 24575,'0'0'0</inkml:trace>
  <inkml:trace contextRef="#ctx0" brushRef="#br0" timeOffset="113745">29613 11569 24575,'0'16'0,"0"21"0,10 24 0,-2-4 0,6-24 0,1-4 0,0-8 0,8-8 0,0-12 0,-3-5 0,10-12 0,-10-11 0,-3 0 0,-10 1 0,-11-1 0,-8 9 0,-21-11 0,13 21 0,-8-5 0,17 13 0,0 0 0,0 0 0,5 0 0,1 0 0</inkml:trace>
  <inkml:trace contextRef="#ctx0" brushRef="#br0" timeOffset="114513">29404 11569 24575,'5'-11'0,"1"0"0,5 5 0,4 1 0,10 5 0,7 0 0,11 29 0,-13-13 0,1 33 0,-17-27 0,5 12 0,-10-11 0,5 4 0,-13-6 0,-1-5 0,-1 4 0,-9-8 0,9 3 0,-9-4 0,23-5 0,-5-1 0,20-18 0,22-5 0,6-16 0,-2 15 0,-5-11 0,-28 27 0,-1-15 0,0 17 0,-13-4 0,2 5 0</inkml:trace>
  <inkml:trace contextRef="#ctx0" brushRef="#br0" timeOffset="115061">29939 11414 12529,'-10'10'0,"4"11"4709,-8 10-4709,12 16 0,-2-7 0,0 1 0,4 15 0,5-17 0,2-4 2094,1-10-2094,16-6 1169,-3-13-1169,21-21 4074,-4 1-4074,8-20 0,-20-6 0,-12 12 0,-7-11 0,-18 13 0,-10 8 0,-4 2 0,-13 10 0,16 6 0,-22 20 0,24-10 0,-5 11 0,20-16 0</inkml:trace>
  <inkml:trace contextRef="#ctx0" brushRef="#br0" timeOffset="117511">28506 12364 24575,'5'16'0,"2"9"0,-1 6 0,9 2 0,1 2 0,-1 19 0,4-19 0,2-1 0,-5 1 0,-2-12 0,-4-17 0,-9 4 0,3-9 0,-4 4 0</inkml:trace>
  <inkml:trace contextRef="#ctx0" brushRef="#br0" timeOffset="119061">27464 14850 24575,'3'17'0,"7"5"0,8 8 0,11 27 0,-5-2 0,-11-22 0,-1-1 0,5 14 0,-7-22 0,-8-18 0,2-1 0</inkml:trace>
  <inkml:trace contextRef="#ctx0" brushRef="#br0" timeOffset="119380">27573 15065 24575,'0'-16'0,"12"-7"0,9-19 0,10-17 0,-15 21 0,-2-1 0,-5 4 0,-1 3 0,5-8 0,3 47 0,10 35 0,1 12 0,-6-16 0,1-1 0,3 3 0,10 5 0,-22-25 0,-4-14 0,-9-1 0</inkml:trace>
  <inkml:trace contextRef="#ctx0" brushRef="#br0" timeOffset="119812">28150 14865 24575,'-17'-11'0,"-4"5"0,5-3 0,-9 20 0,12-7 0,-5 14 0,17-3 0,-4 6 0,14-3 0,3 1 0,9-13 0,-4-10 0,4-3 0,-8-8 0,3 9 0,-6 6 0,-4 18 0,8-3 0,1 16 0,2-21 0,-3 2 0,-9-12 0</inkml:trace>
  <inkml:trace contextRef="#ctx0" brushRef="#br0" timeOffset="119980">28235 14586 24575,'0'6'0,"0"-1"0</inkml:trace>
  <inkml:trace contextRef="#ctx0" brushRef="#br0" timeOffset="120145">28456 14847 24575,'0'-6'0,"0"1"0</inkml:trace>
  <inkml:trace contextRef="#ctx0" brushRef="#br0" timeOffset="120645">28894 14358 24575,'6'20'0,"-5"1"0,18 20 0,4 12 0,8 4 0,-3-16 0,-14-19 0,-16-34 0,-14-24 0,6-4 0,-6 7 0,2 0 0,10-23 0,-3 8 0,-1-3 0,6 5 0,4 1 0,11-5 0,3 3 0,1-6 0,31 30 0,-18 17 0,21 19 0,-14 12 0,5 19 0,-55 17 0,2-14 0,-33 1 0,19-25 0,-1 0 0,9-15 0,5 1 0,7-9 0</inkml:trace>
  <inkml:trace contextRef="#ctx0" brushRef="#br0" timeOffset="120912">29609 14139 24575,'10'-5'0,"41"-26"0,-13 10 0,5-3 0,0 1 0,2-2 0,2 1-2221,0 0 0,1 1 0,-2 2 2221,9 0 0,-5 2 0,-11 0 0,-7 6 0,-13 11 0,-10-4 0</inkml:trace>
  <inkml:trace contextRef="#ctx0" brushRef="#br0" timeOffset="121128">29813 14370 24575,'46'-10'0,"-14"0"0,3-2 0,12-5 0,2-1 0,4-4 0,-2 1 0,-14 5 0,-4 1 0,11-10 0,-30 18 0,-13 2 0,4 5 0</inkml:trace>
  <inkml:trace contextRef="#ctx0" brushRef="#br0" timeOffset="121411">29805 13913 24575,'23'32'0,"1"0"0,5 15 0,-1 4 0,1 6 0,-2 1-1699,-3 0 0,-2-1 1699,-3-5 0,-2-6 0,6 6 1065,-15-19-1065,6-14 139,-4-13 0,-9-2 1,4-4-1</inkml:trace>
  <inkml:trace contextRef="#ctx0" brushRef="#br0" timeOffset="121645">30605 13812 8191,'0'-6'0,"0"1"0</inkml:trace>
  <inkml:trace contextRef="#ctx0" brushRef="#br0" timeOffset="122146">30889 13566 24575,'5'-11'0,"1"5"0,17 1 0,-9 5 0,22 0 0,-17 5 0,11 6 0,-18 5 0,4 5 0,-15 7 0,-3 20 0,-5-13 0,-3 6 0,5-26 0,14-9 0,8-1 0,17-24 0,-15 14 0,3-13 0</inkml:trace>
  <inkml:trace contextRef="#ctx0" brushRef="#br0" timeOffset="122396">31282 13517 24575,'21'26'0,"-3"-16"0,19 24 0,11-30 0,6 11 0,1-21 0,-26-10 0,-15-2 0,-31-12 0,-21 9 0,-22 6 0,22 13 0,0 4 0,-22 0 0,2 21 0,36-19 0,2 11 0</inkml:trace>
  <inkml:trace contextRef="#ctx0" brushRef="#br0" timeOffset="123277">26946 13588 24575,'-1'4'0,"-3"2"0,39 51 0,-26-20 0,0 4 0,14 12 0,2 3 0,-10-8 0,-1-2 0,10 15 0,-8-31 0,-11-19 0,-5-5 0,0-1 0</inkml:trace>
  <inkml:trace contextRef="#ctx0" brushRef="#br0" timeOffset="123578">27065 13947 24575,'5'-17'0,"2"-3"0,6 3 0,11-28 0,5-15 0,-10 16 0,-2-1 0,6-13 0,1 37 0,-6 72 0,-2-5 0,2 3 0,-3-4 0,0-1 0,4 3 0,0-4 0,4 3 0,-2-11 0,-10-19 0,-6-11 0</inkml:trace>
  <inkml:trace contextRef="#ctx0" brushRef="#br0" timeOffset="124146">27501 14004 24575,'-5'-11'0,"4"0"0,-4 0 0,5 0 0,-4 5 0,2-3 0,-7 12 0,8 7 0,-4 17 0,11 10 0,4-4 0,4-12 0,7-1 0,-4-18 0,6-2 0,-7-24 0,8-4 0,-16-6 0,4 9 0,-21 9 0,-5-3 0,-8 11 0,4-1 0,3 9 0,4 5 0,5-4 0,1 4 0</inkml:trace>
  <inkml:trace contextRef="#ctx0" brushRef="#br0" timeOffset="124446">27929 13551 24575,'5'0'0,"0"0"0</inkml:trace>
  <inkml:trace contextRef="#ctx0" brushRef="#br0" timeOffset="124595">28001 13896 24575,'6'0'0,"-1"0"0</inkml:trace>
  <inkml:trace contextRef="#ctx0" brushRef="#br0" timeOffset="125729">28750 13263 24575,'0'20'0,"0"8"0,0 3 0,9 24 0,1 4 0,-1-24 0,1-1 0,6 16 0,-7-31 0,-12-45 0,-10-17 0,2-22 0,1 34 0,0-2 0,7-22 0,3-5 0,-7 1 0,3 0 0,11-1 0,3 4 0,-5 14 0,4 9 0,16 14 0,-5 21 0,0 12 0,9 29 0,-12 4 0,-6 12 0,-18-23 0,-5-12 0,1-13 0,-4-1 0,3 5 0,1-8 0,6 3 0</inkml:trace>
  <inkml:trace contextRef="#ctx0" brushRef="#br0" timeOffset="125965">29442 13070 24575,'25'-15'0,"2"2"0,23-18 0,0 4 0,1 2 0,-16 9 0,-15 10 0,-16 6 0</inkml:trace>
  <inkml:trace contextRef="#ctx0" brushRef="#br0" timeOffset="126162">29552 13219 24575,'31'-15'0,"30"-8"0,-32 8 0,3 0 0,20-6 0,2-1 0,-10 5 0,-1 0 0,-2-1 0,-3 2 0,16-6 0,-37 13 0</inkml:trace>
  <inkml:trace contextRef="#ctx0" brushRef="#br0" timeOffset="126396">30424 12703 24575,'-6'0'0,"1"0"0</inkml:trace>
  <inkml:trace contextRef="#ctx0" brushRef="#br0" timeOffset="126963">30553 12515 24575,'20'-16'0,"-2"-1"0,7 11 0,-1 12 0,1 15 0,-9 30 0,-3 1 0,-13-2 0,0-8 0,6-20 0,12-6 0,11-7 0,3-14 0,2-5 0,12-2 0,-12 0 0,-2-2 0,-1-3 0,-7-2 0,-5 11 0,-7-1 0,7 9 0,-7 0 0,17 6 0,14-5 0,-7 5 0,5-6 0,-26-5 0,-4-1 0,-10-9 0,-11-3 0,-25-1 0,-12 7 0,-4 12 0,11 1 0,14 14 0,15-12 0,5 6 0</inkml:trace>
  <inkml:trace contextRef="#ctx0" brushRef="#br1" timeOffset="136297">31970 13032 24575,'48'32'0,"6"4"0,-4-1 0,-8-5 0,3 3-457,5 6 0,3 0 457,-16-10 0,0 0 0,-2-2 0,8 4 0,-4-4 0,12 11 0,-35-31 300,-6 9-300,4-14 151,-12 12-151,-2-43 0,-3 27 0,-7-28 0</inkml:trace>
  <inkml:trace contextRef="#ctx0" brushRef="#br1" timeOffset="136561">32481 12824 8191,'-29'42'0,"10"-3"0,-1 6 1580,-4 4 1,0 2-1581,5-9 0,0 1 0,0-1 0,-4 5 0,-2 0 0,-1-5 0,-2 2 0,-2 0-420,-2-1 0,0-1 0,0-1 420,3-2 0,2 0 0,0-4 0,-9 5 0,5-6 2156,5-3-2156,14-24 1009,-8-2 1,12-7-1,-1-2 1</inkml:trace>
  <inkml:trace contextRef="#ctx0" brushRef="#br1" timeOffset="139412">27189 14783 8191,'-11'0'0,"5"14"5063,1 6-5063,5 15 2818,0 11-2818,12-3 0,4 3 0,-4-2 0,2 3 0,3-3 0,2 4 0,-2-5 859,1-1 1,-2-3-860,0 7 0,-1-4 6784,9 4-6784,-7 3 0,4-4 0,-9-8 0,-5-11 0,3-6 0,-4-9 0,9-1 0,18-4 0,-8-1 0,12-5 0,-8 0 0,18 0 0,8-16 0,6-5 0,-14 12 0,3-3-1259,-4-3 0,6-4 0,1 0 0,-6 2 1259,6 1 0,-1 1 0,-3 1 0,3-2 0,-4 1-248,-2 0 1,-1-2 247,-2 2 0,1-2 0,2-2 0,1-4 0,1-3 0,3 0-922,0 3 1,5-2-1,0 1 1,-3-1 921,5-6 0,-3 0 0,4-1 0,-13 9 0,3 0 0,1-1 0,0 1 0,-3 0-382,1 0 1,-3 1 0,0 0-1,1 0 382,9-4 0,2-1 0,-1 1 0,-3 2 0,2-1 0,-2 3 0,-3 0 0,-4 2 0,-2 1 0,-1 1 0,6-2 0,1 0 859,-7 2 1,2-1 0,2-1-860,2 0 0,0-1 0,3 0 0,8-5 0,2 0 0,-1-1-918,-1 3 1,-1-1 0,-3 2 917,-12 5 0,-3 1 0,-1 0 0,18-6 0,-4 4 1564,-21 13 1,0 0-1565,16-15 0,3-2 0,-4 9 0,1-1 0,-8-4 0,0-4 0,-1 2 617,5 3 0,-3 0-617,0-4 0,-3 2 0,17-4 337,-20 10 1,1 1-338,-5 0 0,1 0 2412,6-4 1,0 0-2413,16-7 0,-12-3 0,-17 19 1053,-16-1-1053,-10 3 0,-10-7 0,-12-13 0,0 4 0,-10-27 0,15 17 0,1-3 0,1 0 0,0-1-653,-2-10 0,0 1 653,5 8 0,0 0-19,-6-12 1,0-3 18,0 3 0,0 1 0,-1-2 0,1 2 0,2 10 0,1 3 0,-6-11 0,11 16 0,-4 5 0,13 10 0,-9 9 0,0 1 1304,-6 16-1304,-5 2 39,0 9-39,-10 2 0,0-4 0,-3-1 0,-22 9-275,9-6 0,-4 1 275,2 0 0,-3 1 0,7 0 0,-2 1 0,-3 1-1082,5-5 0,-1 1 0,-1 0 0,1 0 1082,-9 5 0,0-2 0,-2 1 0,7-4 0,-3-1 0,0 0 0,0-1-386,-9 2 1,1-1 0,-2 1 385,8-1 0,-1 2 0,0 0 0,2-2-819,-7 2 0,1-1 0,2 0 819,4 0 0,0 0 0,4-1 0,-6 0 0,2-1 0,-1 0 0,1 1 0,4-1 0,-2 0-198,4-1 0,-3 0 1,2 2 197,6-2 0,1 0 0,-2 2 1051,-11 3 1,-4 1-1,2 2-1051,2 3 0,1 3 0,4-3-171,-6 0 1,2 0 170,-1 5 0,2 0 0,17-10 0,1-1 1141,0-4 0,1-1-1141,1 3 0,1-1 1336,-24 6-1336,26-10 8,2-1-8,7-2 1891,-9 5-1891,-2 3 754,-9 5-754,0 0 0,13-11 0,-2 5 0,13-14 0,-6 3 0,6-5 0,-3-5 0,3 0 0,1 0 0,1 0 0,4 0 0,0 0 0,-4 0 0,3 0 0,-3 0 0,4 0 0,0 0 0,1 0 0,-1 0 0,0 0 0,5 0 0,1 0 0</inkml:trace>
  <inkml:trace contextRef="#ctx0" brushRef="#br1" timeOffset="148744">31654 11986 24575,'8'20'0,"1"6"0,18 31 0,-14-1 0,1-25 0,1-1 0,4 12 0,22-10 0,-19-21 0,23-19 0,-9-17 0,6-11 0,3-5-849,-7 9 0,2-3 1,2-3-1,2-2 1,0-1 848,-5 1 0,2-2 0,1-2 0,0-2 0,0 1 0,0 0 0,-1 2-897,5-4 1,-1 2-1,-1-1 1,1 1 0,-2 0-1,-1 1 897,5-7 0,-2-2 0,0 2 0,-3 3 0,-2 4 0,6-3 0,-4 5 0,-2 3-401,11-10 1,-5 6 400,-16 14 0,-4 3 0,9-4 0,-27 30 0,-28 41 0,-8 16 0,0-7 0,12-17 0</inkml:trace>
  <inkml:trace contextRef="#ctx0" brushRef="#br1" timeOffset="151411">27225 14933 24575,'-42'18'0,"14"0"0,-2 0 0,-24 2 0,19-2 0,-3-2 0,3-7 0,0-1 0,-22 9-668,3-15 668,-2 17 0,-10-16 0,15 10 0,-5 1 0,-7-3 0,-4 0 0,4 3 0,-3 1 0,3-1 0,12-5 0,2-2 0,0 0 0,-4 2 0,0-1 0,2-2 0,-16-5 0,1-2 0,20 1 0,-1 0 0,-2 0-242,-11-3 0,-3-1 0,2-1 242,7 1 0,0 0 0,3-1-695,-16-2 1,5 0 694,15 2 0,3 0 0,-20-5 0,24 9 0,-1 0 0,2-9 0,-1 0 0,-4 4 0,2 1 0,-16-14 445,20 9-445,21-5 847,-12 1-847,1-16 1491,-7-5-1491,5-21 0,1 9 0,18 11 0,1-1 0,-7-18 0,12 19 0,2-2 0,2-1 0,2 1 0,-1 3 0,0 0 0,0-30 0,0 19 0,8-9 0,4 24 0,2-1 0,-1 0 0,3 1 0,4-1 0,2 2 0,12-15 0,-9 14 0,3-2 0,0-2 0,2 0 0,11-10 0,2 0 0,-5 4 0,1 0-541,0-1 0,-3 3 541,-10 14 0,-3 3 0,17-17 0,-23 22 0,3 4 0,-6 2 0,-4 1 0,-5 8 0,-5-2 0</inkml:trace>
  <inkml:trace contextRef="#ctx0" brushRef="#br1" timeOffset="151844">24739 13683 24575,'-12'-6'0,"42"-24"0,13 15 0,8 2 0,0-9 0,1 2 0,7 6 0,-1 2 0,-12-3 0,-5 3 0,2 13 0,-5 0 0,-61 49 0,2-1 0,2-13 0,1 1 0,1 11 0,-6 3 0,20-19 0,-5 2 0,26-18 0,-3 4 0,8-13 0,-11 7 0,-1-13 0,-5 4 0,-1-5 0</inkml:trace>
  <inkml:trace contextRef="#ctx0" brushRef="#br1" timeOffset="179594">9763 16577 8191,'-11'0'0,"10"0"5063,7 0-5063,27 0 2818,8 0-2818,16 0 0,7 0 0,-6-6 0,6 0 141,-15 4 0,2 2 0,2-1-141,-3-4 0,4-3 0,0 1 0,-1 2 917,10 3 0,-1 2 0,-1-1-917,-1-3 0,0-1 0,-2 2 0,-9 2 0,-2 2 0,3-1 0,1-3 0,4 0 0,1-1 0,0 1-388,-2 1 0,0 2 0,1 0 0,2-2 388,7-1 0,3 0 0,0-1 0,0 1 0,-13 2 0,1 1 0,-1 1 0,-1-1 0,-2 0-798,13 1 1,-4-1-1,0-1 798,5-2 0,1-3 0,-5 3 0,3 2 0,-1-2-34,-4-4 0,3-3 0,2 2 34,0 6 0,2 2 0,2-1 0,-6-4 0,3-3 0,0 1 0,-2 2-11,5 3 0,-3 2 0,0-1 11,-2-3 0,-1-1 0,-3 1 0,5 3 0,-1 2 34,-9-1 1,3 0 0,0 0-35,4 0 0,1 1 0,2-2 0,-8-1 0,2-1 0,2-1 0,3 0 0,-1 1 0,4 0 0,1 0 0,0 0 0,-2-1 0,-7 1 0,-2 0 0,-1 0 0,1-1 0,2 1 60,-3 1 1,2-1 0,1 1 0,0 0 0,-2 0 0,-2 0-61,12 2 0,-2 0 0,-2 0 0,1 0 0,-3 0 0,1 0 0,-2 0 0,-2 0 0,1 0 0,-3 0 0,2 0 0,9 0 0,1-1 0,-3 2 236,-15 3 1,-2 0 0,1 0-237,12 1 0,2-1 0,-1 1 0,-4 0 0,-1 0 0,-3-1 456,10 2 0,-4-1-456,-8-4 0,-4-2 0,17 1 683,-24 0 1,1 0-684,-5 4 0,-1 1 0,5-5 0,-3 2 0,10 6 2545,-21-8-2545,-7 6 213,-27 16 0,14-11 1,-21 9-1</inkml:trace>
  <inkml:trace contextRef="#ctx0" brushRef="#br1" timeOffset="264311">3259 15547 24575,'-27'21'0,"-16"12"0,10-8 0,-2 2 0,-5 4 0,-2 0 0,-1 0 0,0 0 0,2-1 0,1-1 0,6-4 0,2-2 0,-22 15 0,17-11 0,12-9 0,10-7 0,11-3 0,7 10 0,13 27 0,-2-2 0,3 7 0,-2-5 0,1 5 0,1 1-473,-3-5 1,1 2 0,0 1 0,0 0 472,0 5 0,1 2 0,0 0 0,-1 0 0,-1-1 0,0 0 0,0-1 0,-1 0-212,-1-3 0,0 0 0,-2-1 1,1-1 211,1 8 0,0-2 0,-2-3 0,3 10 0,0-6 0,-4-15 0,-1-4 0,3 5 0,-5-23 1802,-1-12-1802,0-4 934,8-3-934,22-6 0,8-7 0,10-6 0,-11 3 0,4-2 0,3-1 0,1-1-592,-2 0 0,2-1 0,1-1 1,2 0-1,0-1 592,-3 2 0,0-1 0,2 0 0,0-1 0,-1 1 0,0 0 0,7-3 0,0 0 0,0 0 0,-2 1 0,-1 1-267,6-3 0,-3 1 1,-1 1-1,-2 0 267,7-1 0,-4 0 0,-4 3 0,-1 0 0,-6 3 0,10-5 0,-32 16 0,-15 5 0,-5 3 0,-3 0 0</inkml:trace>
  <inkml:trace contextRef="#ctx0" brushRef="#br1" timeOffset="468742">25645 3084 24575,'-6'-10'0,"-4"4"0,18 1 0,-1 5 0,31-9 0,12 7 0,1-6 0,4 8 0,-9-10 0,-11 8 0,3 1 0,8-4 0,3 0 0,16 4 0,0 2-874,-11-2 1,-2 2 873,3 4 0,-3 1 0,-12-5 0,1 1-233,19 3 1,5 1 232,-19-5 0,1-2 0,2 1 0,10 0 0,3 0 0,0 0-1550,0 0 1,0 0 0,-2 0 1549,-11 0 0,-2 0 0,-1 0 0,22 0 0,-4 0-158,-18 0 0,0 0 158,15 0 0,2 0 0,2 0 0,3 0 0,-16 0 0,1 0 0,-1 0 11,11 0 1,-4 0-12,-4 0 0,-3 0 0,-15 0 0,-1 0 170,12 0 0,3 0-170,8 0 0,2 0 0,-15 0 0,1 0 0,1 0 386,5 0 1,-1 0 0,-1 0-387,6 0 0,0 0 0,-9 0 0,2 0 0,-1 0-247,16 0 1,3 0 246,-5 0 0,4 0 0,2 0 0,-14 0 0,0 0 0,1 0 0,-1 0-498,9 0 1,-1 0-1,0 0 498,0 0 0,0 0 0,-5 0 0,2 0 0,-1 0-202,-8 0 0,3 0 1,0 0 201,1 0 0,1 0 0,1 0 0,-8-1 0,2 1 0,0 0 0,1 1-369,3 1 1,0 2-1,0-1 1,-3 0 368,4-2 0,-3-1 0,0 2 0,1 2 0,0 1 0,-3-2 92,4-2 1,-1-2-93,-6 1 0,3-1 0,0 2 0,2 3 0,1 0 0,0 0 157,5-2 0,2-2 0,-4 1-157,11 6 0,-5-2 0,-16-4 0,-6-2 565,-3 1-565,-14 0 4861,-9 0-4861,-9-4 691,-1-2-691,-30-10 0,19 8 0,-19-2 0</inkml:trace>
  <inkml:trace contextRef="#ctx0" brushRef="#br1" timeOffset="471543">25691 2666 24575,'10'6'0,"1"-1"0,9-5 0,6 0 0,15-15 0,14-6 0,-24 7 0,1-1-204,0 0 1,1 0 203,23-7 0,-14 6 0,4-2 0,9 0 0,3-1 0,-12 3 0,1 0 0,1-1-1373,4 1 0,1-1 0,-2 0 1373,7-5 0,-2 1 0,-1-1 0,-4 1-134,-14 4 1,0-3 133,12-8 0,3-2 0,-1 2 0,3-2 0,-10 5 0,1-1 0,-2 0-676,8-5 1,-3 1 675,0 1 0,-4-1 0,-13 6 0,-1-1 76,13-9 0,3-3-76,1 0 0,1-2 0,-10 8 0,1-2 0,0 1 106,-1-1 0,1 1 1,-3 1-107,4-6 0,-1 1 0,10-4 0,-1-1 72,-12 7 1,-1-1-73,7-6 0,0-2 0,-2-5 0,-3 1 172,-6 8 1,-3 0-173,-2 0 0,-2 1 0,-3 9 0,-1 0 73,4-7 1,0 1-74,1 1 0,0 0 0,7-7 0,1 1 1446,-8 9 1,-1 2-1447,2 1 0,-1 3 0,8-12 130,16-6-130,-21 19 0,2-1 642,4-5 1,0-1-643,6 1 0,-2 2 0,-9 6 0,-1 2 0,26-18 0,-15 17 0,11-11 0,-8 14 728,10-11-728,-10 14 0,-6 0 0,2 3 0,-14 10 0,6-4 0,-9 11 0,-4-4 0,-1 4 0,-1 1 0,10 2 0,23 8 0,-17-1 0,1 1 0,28 7 0,-29-4 0,-2 0 0,10 5 0,10 16 0,-13-3 0,5 11 0,-20-16 0,-1-2 0,-6-10 0,6 10 0,8 5 0,7 16 0,-6-13 0,-3 1 0,-12-19 0,-1 1 0,7 8 0,0-1 0,14 16 0,-6-12 0,14 8 0,-4-9 0,-10-9 0,1 2 0,-2-1 0,0 1 0,5 6 0,0 0 0,13 15 0,-4-4 0,-12-12 0,10 23 0,-6-4 0,-12-13 0,0 0 0,-4-5 0,-1-1 0,10 20 0,6 1 0,-5-8 0,-5-13 0,2 0 0,-2-1 0,-1 1 0,7 9 0,0 1 0,-1-7 0,-1-1 0,-5-2 0,0-2 0,21 15 0,-14-14 0,14 14 0,2 2 0,6 0 0,-15-10 0,-6-15 0,-13-7 0,13 8 0,3 1 0,9 7 0,-9-7 0,-2-1 0,-10-12 0,13 10 0,4-2 0,20 13 0,-24-14 0,0 1 0,26 15 0,0-4 0,-18-10 0,2 5 0,9 2 0,-1 7 0,-7-1 0,-10-16 0,-14-1 0,7-3 0,-5-1 0,5 5 0,-10-13 0,-1 3 0,-10-4 0,-2 0 0</inkml:trace>
  <inkml:trace contextRef="#ctx0" brushRef="#br1" timeOffset="475891">26899 2336 24575,'-6'-10'0,"1"30"0,5 15 0,-4-2 0,0 3 0,3 2 0,0 0 0,-8 22 0,9-5 0,0-25 0,0 8 0,0-6 0,0-5 0,0-3 0,0-13 0,0 4 0,0-3 0,5 3 0,-4-4 0,4 0 0,-5-1 0,0 1 0,0 0 0,0 0 0,0-5 0,0-2 0</inkml:trace>
  <inkml:trace contextRef="#ctx0" brushRef="#br1" timeOffset="477291">31275 2187 24575,'0'11'0,"0"5"0,0 5 0,0 10 0,0 21 0,0-7 0,0 2 0,0-2 0,0 1-744,0 9 1,0-1 743,0-9 0,0-1 0,0 3 0,0-1 0,0-2 0,0-1 0,1-4 0,-2-3 0,-8 19 0,7-16 0,-6-9 0,8-2 0,0-2 0,0 4 0,0 3 1487,5-2-1487,-4-10 0,3-35 0,-4-20 0,0 1 0,0 0 0</inkml:trace>
  <inkml:trace contextRef="#ctx0" brushRef="#br1" timeOffset="480491">26403 2748 24575,'-6'-11'0,"-12"-12"0,10 9 0,-6-14 0,-3 8 0,1-14 0,-15-14 0,14 17 0,0-1 0,-10-22 0,13 17 0,0 1 0,-10-11 0,7-11 0,-3 22 0,8 10 0,6 6 0,1 8 0,1 2 0,-2 5 0,0 10 0,-4 1 0,4 9 0,-5 2 0,0-1 0,0 4 0,5-3 0,-3 0 0,8-2 0,0-9 0,3-6 0,17-21 0,-2-6 0,7-16 0,-1 5 0,-14 12 0,5 4 0,-8 16 0,4 1 0,1 5 0,-5 10 0,8-8 0,-3 12 0,10-13 0,-5 8 0,-6-7 0,-5 2 0</inkml:trace>
  <inkml:trace contextRef="#ctx0" brushRef="#br1" timeOffset="483140">31613 2659 24575,'-1'-5'0,"3"-6"0,17-8 0,-5 1 0,5 0 0,0-1 0,21-17 0,7-9 0,-8 13 0,0 0 0,10-14 0,-16 19 0,-2 2 0,2-4 0,1 3 0,-8 5 0,-10 9 0,-1-3 0,-4 9 0,-5-4 0,-1 9 0,-5-4 0</inkml:trace>
  <inkml:trace contextRef="#ctx0" brushRef="#br1" timeOffset="483542">32034 2136 24575,'16'-6'0,"0"-4"0,5 9 0,0-4 0,-4 5 0,-2 5 0,-9 1 0,-2 5 0,-4-1 0,0 23 0,0-4 0,0 6 0,0-6 0,0-17 0,0-2 0,0-5 0</inkml:trace>
  <inkml:trace contextRef="#ctx0" brushRef="#br1" timeOffset="487109">23578 588 24575,'0'10'0,"0"1"0,0 4 0,0 2 0,-9 20 0,-2 0 0,-3 2 0,-5 0 0,0 0 0,1 1 0,0-2 0,0-8 0,-1-2 0,-16 11 0,-9 0 0,17-17 0,0-2 0,-15-3 0,13-4 0,18-39 0,7 15 0,13-26 0,2 24 0,9 2 0,9 5 0,18 23 0,-17 1 0,0 3 0,8 5 0,0 1 0,-7 4 0,-2-2 0,13 7 0,-11-4 0,-18-24 0,1 5 0,-9-13 0</inkml:trace>
  <inkml:trace contextRef="#ctx0" brushRef="#br1" timeOffset="487374">23890 1021 24575,'35'-26'0,"19"8"0,-9-4 0,1 1 0,13 7 0,-2-7 0,-51 21 0,-1 0 0</inkml:trace>
  <inkml:trace contextRef="#ctx0" brushRef="#br1" timeOffset="487558">24042 1112 24575,'9'6'0,"-2"-1"0,17-5 0,14-21 0,1 7 0,-6-10 0,-16 16 0</inkml:trace>
  <inkml:trace contextRef="#ctx0" brushRef="#br1" timeOffset="487774">24594 874 24575,'0'0'0</inkml:trace>
  <inkml:trace contextRef="#ctx0" brushRef="#br1" timeOffset="488109">24702 788 24575,'-6'20'0,"4"10"0,2 2 0,2 0 0,13-6 0,10-9 0,12-22 0,19-25 0,-35 0 0,-3-3 0,12-19 0,-20-2 0,-19 37 0,-12 0 0,-7 9 0,2 2 0,6 6 0,14 0 0,1 0 0</inkml:trace>
  <inkml:trace contextRef="#ctx0" brushRef="#br1" timeOffset="488326">24959 617 24575,'11'0'0,"7"18"0,14 4 0,4 27 0,-3-11 0,-14 2 0,-23-18 0,-12-11 0,3-5 0,-1-6 0</inkml:trace>
  <inkml:trace contextRef="#ctx0" brushRef="#br1" timeOffset="488524">25142 539 8191,'34'-26'0,"-1"9"0,4 1 1877,11-6 1,2 3-1878,-4 5 0,-3 2 591,-6-3 0,-7 4 1,-12 10-1,-13-4 0</inkml:trace>
  <inkml:trace contextRef="#ctx0" brushRef="#br1" timeOffset="489174">23108 2132 24575,'17'-17'0,"11"-9"0,11 1 0,-3 2 0,4-2 0,7 0 0,1 1 0,0-2 0,-2 3 0,-9 6 0,-4 4 0,-3 0 0,-25 13 0</inkml:trace>
  <inkml:trace contextRef="#ctx0" brushRef="#br1" timeOffset="489375">23455 1952 24575,'0'41'0,"0"0"0,4-3 0,1 1 0,0 24 0,2-1 0,3-21 0,-1-3 0,-2 10 0,-2-5 0,4-15 0,-9-18 0</inkml:trace>
  <inkml:trace contextRef="#ctx0" brushRef="#br1" timeOffset="489744">23639 2306 24575,'12'31'0,"0"-8"0,-1-8 0,0-11 0,18-13 0,-14 7 0,14-12 0,-14 13 0,1-4 0,17 5 0,-13 0 0,12-9 0,-20 2 0,-2-8 0,-5 4 0,-15 0 0,-3-4 0,0 3 0,-2 2 0,13 5 0,-2 5 0</inkml:trace>
  <inkml:trace contextRef="#ctx0" brushRef="#br1" timeOffset="489992">23968 2273 24575,'0'11'0,"7"4"0,-1-8 0,10 2 0,0-18 0,1-3 0,-16-4 0,-14-4 0,-14 13 0,3-3 0,9 10 0,10 0 0</inkml:trace>
  <inkml:trace contextRef="#ctx0" brushRef="#br1" timeOffset="490593">24367 1827 8191,'5'11'0,"2"15"2531,6 19 1,1 8-2532,-9-14 0,1 1 0,8 12 0,-2-3 0,-11-6 0,5-23 0,-6-16 0</inkml:trace>
  <inkml:trace contextRef="#ctx0" brushRef="#br1" timeOffset="491090">24408 2086 24575,'58'-31'0,"-21"17"0,2-1 0,0-5 0,0 1 0,23-4 0,-27 7 0,-34 20 0,-7 5 0,-1 7 0,8-9 0,6-7 0,8-1 0,-4 1 0,1 10 0,3 3 0,8-2 0,-6-5 0,9-20 0,-9 1 0,5-10 0,-5 12 0,-2 5 0,-4 11 0,-5-4 0,-1 4 0</inkml:trace>
  <inkml:trace contextRef="#ctx0" brushRef="#br1" timeOffset="491241">24949 1809 11364,'-5'-11'0,"4"5"0,-4 1 0</inkml:trace>
  <inkml:trace contextRef="#ctx0" brushRef="#br1" timeOffset="491440">24998 1646 24575,'6'39'0,"2"1"0,-1 17 0,-1-13 0,-6 12 0,0-34 0,0-4 0</inkml:trace>
  <inkml:trace contextRef="#ctx0" brushRef="#br1" timeOffset="492074">25205 1833 24575,'27'-21'0,"5"-15"0,-7 12 0,1-4 0,-20 15 0,-6 16 0,-6-7 0,0 14 0,1-4 0,15 5 0,6-5 0,15-8 0,-3 1 0,-2-14 0,-9 3 0,-14-4 0,-8 6 0,-6 5 0,0 10 0,-3-4 0,12 8 0,7-18 0,3 6 0,7-19 0,5-5 0,-7-29 0,-4 20 0,0 0 0,1-26 0,-10 35 0,-10 64 0,8 0 0,1 3 0,-4-3 0,0-2 0,5 19 0,0-37 0</inkml:trace>
  <inkml:trace contextRef="#ctx0" brushRef="#br1" timeOffset="494106">26271 1803 24575,'0'0'0</inkml:trace>
  <inkml:trace contextRef="#ctx0" brushRef="#br1" timeOffset="494625">26441 1607 24575,'0'3'0,"-6"9"0,4 36 0,1-12 0,7 8 0,9-20 0,-3-17 0,3 2 0,-5-9 0,7-9 0,0-3 0,3-18 0,-9-3 0,-5 1 0,-11 7 0,-9 2 0,-3 15 0,-7-5 0,7 13 0,7 5 0,5-4 0,5 4 0</inkml:trace>
  <inkml:trace contextRef="#ctx0" brushRef="#br1" timeOffset="494993">26622 1542 8191,'14'-16'0,"-2"6"5063,13-1-5063,-4 9 2818,0-9-2818,0 10 1719,-4 5-1719,0 8 6784,-9 4-6784,-2 4 0,-6 1 0,0 1 0,0 4 0,5-15 0,-4 3 0,8-12 0,6 2 0,8-10 0,-1 0 0,-2-6 0,-14 6 0,-2 1 0</inkml:trace>
  <inkml:trace contextRef="#ctx0" brushRef="#br1" timeOffset="495289">27042 1277 24575,'-6'9'0,"2"8"0,10 10 0,0 0 0,6-6 0,-6-1 0,-1-8 0,-5 3 0,-5-9 0,-1 4 0,0-9 0,1 4 0</inkml:trace>
  <inkml:trace contextRef="#ctx0" brushRef="#br1" timeOffset="495474">27117 1210 8191,'12'-24'0,"-8"7"5063,22-8-5063,-18 8 2818,17-6-2818,-9 12 1719,-5-3-1719,7 12 1696,-11-2 0,4 4 0,-6 0 0</inkml:trace>
  <inkml:trace contextRef="#ctx0" brushRef="#br1" timeOffset="495758">27293 1180 24575,'-11'61'0,"3"-21"0,14 5 0,5-34 0,6-2 0,9-19 0,-7-2 0,2-11 0,-13 3 0,7-3 0,-12 2 0,1 3 0,-22 7 0,4 11 0,-14 7 0,21-1 0,-2 0 0</inkml:trace>
  <inkml:trace contextRef="#ctx0" brushRef="#br1" timeOffset="496242">26683 1969 24575,'6'-20'0,"13"4"0,0-7 0,17 5 0,12-8 0,-12 10 0,3 0 0,5-5 0,0 1 0,-3 4 0,-3 2 0,13-11 0,-27 17 0,-18 4 0,-1 4 0</inkml:trace>
  <inkml:trace contextRef="#ctx0" brushRef="#br1" timeOffset="496490">26777 2044 24575,'25'-17'0,"1"2"0,0-11 0,-1 8 0,-4 4 0,12-7 0,-9 7 0,10 0 0,-17 5 0,-6 8 0,-7-4 0</inkml:trace>
  <inkml:trace contextRef="#ctx0" brushRef="#br1" timeOffset="504478">9751 1381 24575,'-5'-6'0,"4"6"0,-4 11 0,-1 10 0,4 1 0,-4 12 0,-3-4 0,1 6 0,-2 7 0,-4 3 0,-1 4 0,4-5 0,1 2 0,-1 1-1227,1 1 1,-1 1-1,2-2 1227,2 6 0,1-1 0,0 1 0,1-4 0,-5 8 0,4-11 0,-1 2 0,-3-5 0,-2 1 0,3 1 0,2 4 0,0-2-582,0 3 0,1-1 582,-5 4 0,1-2 0,7 12 0,-6-21 0,-1 2 0,2 0 0,2-1 0,0 1 0,-1-3 0,-3-5 0,1-3 0,7 12 0,-10-10 0,0 1 0,11-2 0,-1 0 1712,-13 6 1,0 1-1713,8 3 0,0-1 0,-5-12 0,0-1 0,6 6 0,1-4 1419,-6-3-1419,10-12 0,-4-43 0,5 24 0,0-25 0</inkml:trace>
  <inkml:trace contextRef="#ctx0" brushRef="#br1" timeOffset="505440">9104 1553 8191,'-1'5'0,"11"-4"5063,25 12-5063,2-11 1409,1 3 0,4-1-1409,7-4 0,5 0 0,-1 0 0,3 0 0,0 0-136,-4 0 0,-1 0 0,1 0 136,4 0 0,1 0 0,-2 0 0,10 0 0,-3 0 0,2 0 0,0 0 2209,-2 0 0,3 0-2209,-4 0 0,4 0 0,1 0 0,-15 0 0,0 0 0,1 0 0,3 0-813,-1 0 0,3 0 0,1 0 1,-1 0-1,-3 0 813,1 0 0,-2 0 0,-2 0 0,1 0 0,14 0 0,0 0 0,-6 0-34,-4 0 1,-3 0 33,14-6 0,-2 0 0,-22 5 0,-2-1 1089,9-3 1,-3-1-1090,16-3 0,-24 7 0,4-7 0,-28 9 0,-10 0 0</inkml:trace>
  <inkml:trace contextRef="#ctx0" brushRef="#br1" timeOffset="507774">9051 1013 24575,'17'-6'0,"37"-8"0,-9 5 0,5 0 0,4 3 0,0-1 0,-12-2 0,-3 2 0,8 7 0,-41 9 0,-36 34 0,0 5 0,8-19 0,-1-1 0,-8 9 0,24-21 0,7-9 0,28-11 0,5 2 0,17-21 0,-19 19 0,-4-11 0,-26 15 0,2 0 0,-12 0 0</inkml:trace>
  <inkml:trace contextRef="#ctx0" brushRef="#br1" timeOffset="508459">8906 1531 24575,'-6'26'0,"-5"-1"0,10 32 0,-14 1 0,13-14 0,-7 1 0,3-24 0,5 0 0,-6-5 0,3 0 0,2-10 0,-2-2 0</inkml:trace>
  <inkml:trace contextRef="#ctx0" brushRef="#br1" timeOffset="508658">8795 1870 8191,'-6'17'0,"2"-8"5063,4 19-5063,4-17 2818,11 0-2818,12-13 1719,6-19-1719,-2 4 6784,-9-10-6784,-1 6 0,-8 8 0,-1-2 0,-8 10 0</inkml:trace>
  <inkml:trace contextRef="#ctx0" brushRef="#br1" timeOffset="509543">9582 1434 8191,'3'0'0,"4"0"5063,13 0-5063,26 0 2818,6-9-2818,8 1 0,-12-7 0,-27-1 1719,-5-1-1719,-15 1 6784,5 1-6784,-1 14 0,5 6 0,6 11 0,1 1 0,-7 2 0,0-7 0,-14 3 0,3-4 0,-5-1 0,-4-4 0,9 4 0,-4-9 0,5 4 0</inkml:trace>
  <inkml:trace contextRef="#ctx0" brushRef="#br1" timeOffset="514924">10614 2638 8191,'0'3'0,"0"0"5063,0 2-5063,5-6 0,-9-5 0,3 1 0</inkml:trace>
  <inkml:trace contextRef="#ctx0" brushRef="#br1" timeOffset="516340">10872 2538 24575,'-4'-2'0,"-4"8"0,2 6 0,-6 16 0,-3-1 0,6 5 0,-4-2 0,13-14 0,9 1 0,-2-11 0,18 7 0,-8-17 0,4 4 0,-5-10 0,-2-14 0,8-14 0,-10-4 0,3-6 0,-15 22 0,-9 6 0,-2 9 0,-10 5 0,10 1 0,2 5 0</inkml:trace>
  <inkml:trace contextRef="#ctx0" brushRef="#br1" timeOffset="516833">11071 2453 24575,'27'-6'0,"-2"2"0,-1 16 0,-3 13 0,-6 3 0,-7 1 0,-17-12 0,7-6 0,-12 5 0,8 0 0,-5 1 0,5-2 0,6-5 0,11 1 0,6 0 0,4-5 0,-4-1 0,-6-5 0,-7 0 0</inkml:trace>
  <inkml:trace contextRef="#ctx0" brushRef="#br1" timeOffset="517141">11322 2519 9445,'5'-6'0,"-4"18"5117,8 2-5117,-7 15 2624,7-13-2624,-8-1 1550,4-4-1550,-5 4 5839,0-3-5839,0 3 0,-5-9 0,-5-1 0,3-5 0,-2 0 0</inkml:trace>
  <inkml:trace contextRef="#ctx0" brushRef="#br1" timeOffset="517346">11377 2536 24575,'36'-32'0,"-12"14"0,11-9 0,-11 8 0,11 3 0,-3-5 0,-2 7 0,-10 9 0,-14 1 0,-2 2 0,-4-3 0</inkml:trace>
  <inkml:trace contextRef="#ctx0" brushRef="#br1" timeOffset="517657">11596 2650 24575,'12'21'0,"-1"-10"0,10-2 0,1-9 0,5 0 0,-6-5 0,3-9 0,-16-3 0,4-8 0,-17 3 0,-5 10 0,-14 3 0,-14 9 0,14 0 0,0 0 0</inkml:trace>
  <inkml:trace contextRef="#ctx0" brushRef="#br1" timeOffset="518241">10630 2894 24575,'44'0'0,"-7"0"0,4 0 0,-1 0 0,1 0-1141,9 0 0,0 0 1141,-9 6 0,0-1 0,19-3 0,2-1 200,-7 5 1,1-1-201,-10-4 0,2-2 0,-5 1 0,-2 0 0,-4 0 453,11 0-453,-32 0 0,-24 0 0,9 0 0,-15 0 0</inkml:trace>
  <inkml:trace contextRef="#ctx0" brushRef="#br1" timeOffset="518558">10457 3061 24575,'15'0'0,"50"10"0,-12-9 0,7 0-1332,-2 6 0,5 2 1,1-2 1331,-11-5 0,1-2 0,0 0 0,-2 1 0,7 2 0,-2 2 0,-3-1 0,-4-3 0,-2-2 0,-5 1 0,-5 0 0,-3 0 943,30 0-943,-28 0 717,-5 0-717,-43 0 0,-6 0 0</inkml:trace>
  <inkml:trace contextRef="#ctx0" brushRef="#br1" timeOffset="523091">11084 2307 8191,'0'-11'0,"-4"5"5063,-7 1-5063,-5 5 2818,-5 0-2818,-7 0 1719,10 0-1719,-5 0 6784,12 0-6784,-5 5 0,-9-4 0,-8 10 0,1-3 0,-5-1 0,6 8 0,-8-7 0,-1 8 0,-1-2 0,-10 0 0,13 6 0,3-11 0,10 13 0,6-6 0,-4 6 0,-3 7 0,0-3 0,2 12 0,4-11 0,10 7 0,1-17 0,8 7 0,-4-6 0,5 12 0,0 2 0,0-5 0,0 3 0,0-10 0,0 1 0,5 0 0,-4-4 0,8-2 0,2 2 0,20 6 0,-5 0 0,11-1 0,-10-7 0,-4-3 0,2-5 0,-5 5 0,10-11 0,2 12 0,9-12 0,8 14 0,-15-13 0,20 6 0,-4-8 0,-17-4 0,2 0 0,4 3 0,-1 0 0,21-8 0,-4 1 0,-17 5 0,2-5 0,0 2 0,1 4 0,-10-4 0,-1 0 0,-9 4 0,-1-4 0,1 0 0,8 5 0,3-12 0,9 6 0,-14-6 0,2 6 0,-13-4 0,14 3 0,2-5 0,1-4 0,-7 8 0,-3-14 0,-5 11 0,9-22 0,-3 11 0,-4-6 0,0 11 0,-13 2 0,11 3 0,-11-3 0,4-2 0,-2-4 0,-8 0 0,4 5 0,-5-3 0,0 3 0,0-5 0,-5 1 0,-1 4 0,0 1 0,-3 5-6784,3-4 6784,0 3 0,-8-5 0,7 1 0,-13 7 0,7-10 0,-3 17 0,-13-20 6784,1 13-6784,-33-14 0,0 15 0,2-9 0,3 14 0,18-5 0,3 6 0,-1 4 0,-28 6 0,17-7 0,2 0 0,-7 14 0,7-13 0,28 4 0,2-6 0,0 0 0,8 0 0,-2 0 0</inkml:trace>
  <inkml:trace contextRef="#ctx0" brushRef="#br1" timeOffset="531024">5955 1209 24575,'-5'6'0,"4"4"0,-4 0 0,5 2 0,0 7 0,0 6 0,0 5 0,0 8 0,0 17 0,6-11 0,-4 4 0,4-23 0,-6-10 0,0-4 0,5-5 0,-4-11 0,4-2 0,-5-12 0,0-22 0,0 9 0,0-4 0,0-19 0,0-2-663,0 7 0,0 1 663,-1-2 0,2 4 0,9-17 0,5 3 0,3 24 0,1 1 0,-9 30 0,1 1 0,0 19 1326,-5 3-1326,-1 14 0,-5-9 0,0 3 0,0-9 0,-19 17 0,3-5 0,-15 7 0,17-14 0,5-10 0,9-6 0</inkml:trace>
  <inkml:trace contextRef="#ctx0" brushRef="#br1" timeOffset="531589">6193 1200 24575,'-16'0'0,"-4"22"0,8-12 0,3 27 0,4-24 0,10 2 0,13-10 0,-4-5 0,13 0 0,-9-10 0,3 8 0,-3-7 0,-1 18 0,-5 2 0,5 43 0,-7-14 0,-1 5 0,-3 4 0,-1 2 0,-3-4 0,-2-3 0,-3 6 0,-15-33 0,16-8 0,-17-8 0,8 4 0,-7-19 0,2 2 0,8-14 0,2 6 0,1-6 0,4 14 0,-4-2 0</inkml:trace>
  <inkml:trace contextRef="#ctx0" brushRef="#br1" timeOffset="531890">6513 1338 24575,'0'0'0</inkml:trace>
  <inkml:trace contextRef="#ctx0" brushRef="#br1" timeOffset="532226">6717 1127 24575,'4'11'0,"2"5"0,0 9 0,5 15 0,-9-6 0,4-1 0,-6-18 0,0 0 0,0-3 0,0-1 0,0-7 0</inkml:trace>
  <inkml:trace contextRef="#ctx0" brushRef="#br1" timeOffset="532590">6863 1100 24575,'0'27'0,"6"7"0,-4 14 0,10-13 0,-10 6 0,8-30 0,-4-7 0,17-12 0,-9 1 0,9-8 0,-8 5 0,-3 8 0,4 17 0,-1 20 0,-7 7 0,7 14 0,-13-18 0,-13-9 0,6-15 0,-12-14 0</inkml:trace>
  <inkml:trace contextRef="#ctx0" brushRef="#br1" timeOffset="532923">5551 2066 24575,'-18'10'0,"30"-4"0,16-15 0,8-8 0,6 0 0,6-2 0,2-3-2305,-2 0 1,3-2 0,2-1 0,-1 2 2304,-2 1 0,-1 2 0,1 0 0,3-1 0,-4 3 0,2-1 0,2 1 0,-2 1 0,-3 2 559,16 0 1,-4 3-1,-1-1-559,-1-2 0,0-2 0,-7 4 0,-1 5 0,-10 2 0,-6-4 0</inkml:trace>
  <inkml:trace contextRef="#ctx0" brushRef="#br1" timeOffset="533207">5723 2415 8191,'-6'5'0,"6"-4"5063,46-18-5063,2-4 0,9-5 0,-16 6 0,4-3 0,2-1 0,1 1-277,10-4 0,3 0 1,1 0-1,-3 1 277,-10 3 0,-1 1 0,0 0 0,0 0 0,7-2 0,3 0 0,-4 1 0,-6 4 727,1-1 0,-4 3-727,9-2 0,-3 1 4708,7-7-4708,-29 21 0,6-11 0,-29 15 0,-1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3:56:54.703"/>
    </inkml:context>
    <inkml:brush xml:id="br0">
      <inkml:brushProperty name="width" value="0.05292" units="cm"/>
      <inkml:brushProperty name="height" value="0.05292" units="cm"/>
      <inkml:brushProperty name="color" value="#FFFFFF"/>
    </inkml:brush>
  </inkml:definitions>
  <inkml:trace contextRef="#ctx0" brushRef="#br0">14343 10141 24575,'0'15'0,"0"1"0,0 0 0,0-1 0,6 0 0,9-2 0,21-2 0,19-34 0,-12-2 0,7-7 0,3-4-893,-11 7 0,2-4 1,2-2-1,2 0 0,0 0 893,0 0 0,2 0 0,1-1 0,0 1 0,1-1 0,-2 2 0,7-4 0,0 0 0,0 1 0,-2 1 0,-3 3-26,0 1 1,-2 2-1,-3 2 1,-6 4 25,9-9 0,-19 18 0,-29 25 0,-7-10 0,-15 20 0</inkml:trace>
  <inkml:trace contextRef="#ctx0" brushRef="#br0" timeOffset="916">14592 12083 24575,'-9'36'0,"0"0"0,5-1 0,0 0 0,-3 7 0,3-1 0,13 16 0,2-50 0,14-1 0,7-28 0,6-13 0,0 6 0,4-3 0,1-4-623,0-3 0,1-3 0,1-2 0,0 2 623,0 5 0,1 0 0,0 1 0,-4 3 0,1-3 0,-3 2 0,-3 5 0,1 0 0,-8 10 0,-14 17 0,-9-7 0,-2 9 0</inkml:trace>
  <inkml:trace contextRef="#ctx0" brushRef="#br0" timeOffset="1897">20761 9494 24575,'-5'6'0,"4"16"0,-4-9 0,5 15 0,0-7 0,0-1 0,0 1 0,5-5 0,-4-1 0,13-9 0,-2 4 0,49-25 0,-5-3 0,7-6-1942,-7-3 1,4-5 0,-1 0 1941,-3 3 0,-1 0 0,-1-1 0,-3-2 0,-1 0 0,-5 2 0,-4 0 0,-3 1 0,0 0 0,-2 2 0,13-8 0,-8 1 0,-26 27 0,-10 2 0</inkml:trace>
  <inkml:trace contextRef="#ctx0" brushRef="#br0" timeOffset="2749">20755 12897 8191,'-4'-6'0,"2"-4"5063,-2 34-5063,-5 19 2818,7 9-2818,-7 3 1719,9-31-1719,9-8 6784,8-6-6784,13-14 0,12-10-1696,0-2 0,7-6 0,3-1 0,-3 1 1696,6-3 0,-1 0 0,3-3 0,-11 5 0,2-3 0,1 0 0,0-1 0,-3 0-258,4-3 1,-1-1 0,-2 1-1,-2 1 258,5-3 0,-3 2 0,1 0 0,4-3 0,1 1 0,-7 3 0,-6 3 0,-8 7 0,1 8 0,-26 2 0,-2 9 0</inkml:trace>
  <inkml:trace contextRef="#ctx0" brushRef="#br0" timeOffset="5397">15952 16534 24575,'16'-5'0,"4"4"0,4-4 0,14-5 0,18 8 0,-1-8 0,4-2-1577,-9 4 0,2 1 1577,-3 3 0,3-1 0,-3 0 0,7-8 0,0 1 0,-3 10 0,4 3 0,-1-3-151,-5-5 1,0-3 0,1 3 150,10 5 0,1 2 0,-4-1 0,4-5 0,-7 1 0,-12 4 0,-12 2 0,-26-1 0,-6 0 0,-17 0 0</inkml:trace>
  <inkml:trace contextRef="#ctx0" brushRef="#br0" timeOffset="5716">16307 16731 11069,'-6'4'0,"10"-2"4977,7 2-4977,51-4 0,-10 1 0,6-2-804,-4-2 1,4-1 0,0-1 803,-4 0 0,0 0 0,0 0 0,9 0 0,0 0 0,-6 0 315,-9-2 1,-4 1-316,11 6 0,-5 0 3144,-5-6-3144,-12 5 0,-18-5 0,-10 6 0</inkml:trace>
  <inkml:trace contextRef="#ctx0" brushRef="#br0" timeOffset="6997">22410 16597 8191,'8'0'0,"0"0"5063,50 0-5063,-10-5 0,5-1 0,-9 1 0,1 1 0,2-2 268,11-2 1,1-2 0,-3 2-269,5 1 0,-5-1 0,-4-3 0,-7 2 1967,-7 7-1967,-14-6 5910,-9 8-5910,-23 0 0,9 0 0,-15 0 0</inkml:trace>
  <inkml:trace contextRef="#ctx0" brushRef="#br0" timeOffset="7315">22603 16923 12147,'8'0'0,"32"0"2316,-1-4 0,4-2-2316,9 0 0,2 0 0,-2-1 0,-1 1 759,-9 1 1,-2 0-760,24-5 680,-27 9 0,-1 0-680,18-9 0,-3 5 1023,-23 4 0,-21-4 0,3 5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3:57:13.738"/>
    </inkml:context>
    <inkml:brush xml:id="br0">
      <inkml:brushProperty name="width" value="0.05292" units="cm"/>
      <inkml:brushProperty name="height" value="0.05292" units="cm"/>
      <inkml:brushProperty name="color" value="#FFFFFF"/>
    </inkml:brush>
    <inkml:brush xml:id="br1">
      <inkml:brushProperty name="width" value="0.05292" units="cm"/>
      <inkml:brushProperty name="height" value="0.05292" units="cm"/>
      <inkml:brushProperty name="color" value="#002060"/>
    </inkml:brush>
    <inkml:brush xml:id="br2">
      <inkml:brushProperty name="width" value="0.05292" units="cm"/>
      <inkml:brushProperty name="height" value="0.05292" units="cm"/>
      <inkml:brushProperty name="color" value="#00B050"/>
    </inkml:brush>
    <inkml:brush xml:id="br3">
      <inkml:brushProperty name="width" value="0.05292" units="cm"/>
      <inkml:brushProperty name="height" value="0.05292" units="cm"/>
      <inkml:brushProperty name="color" value="#00B0F0"/>
    </inkml:brush>
  </inkml:definitions>
  <inkml:trace contextRef="#ctx0" brushRef="#br0">12271 4238 24575,'12'5'0,"30"-4"0,-11 7 0,8 1-1420,3-7 1,9-1 0,4-2-1,2 2 1420,-1 1 0,1 0 0,3 1 0,4-1 0,3 0-645,-8-1 1,3-1-1,2 0 1,3 0-1,1 0 1,1 0-1,2-1 1,-1 1 644,-11 0 0,-1 0 0,1 0 0,1 0 0,0 0 0,1 0 0,2 0 0,1 0 0,1 0 0,2 0 0,2 0-110,-10 0 1,2 0-1,2 0 1,1 0 0,1 0-1,2-1 1,0 1 0,2 0-1,-1 0 1,2 0 0,-1 0-1,0 0 1,0 0 0,0 0-1,-2 0 1,1 1 0,-2-1 109,-2 1 0,-1-1 0,0 1 0,-1 0 0,0 0 0,0 0 0,0 0 0,0 0 0,0 0 0,1 0 0,0 1 0,0-1 0,1 0 0,0 0 0,1 0 0,1 0 0,1 0-118,-7 0 1,1 0 0,1 0 0,1 0-1,0 0 1,1 0 0,0 0 0,1-1-1,0 1 1,1 0 0,-1 0 0,1 0-1,-1 0 1,1 0 0,-1 0 0,0 0 0,-1 0-1,0 0 1,-1 0 0,-1 1 0,0-1-1,-2 1 118,10-1 0,-1 1 0,0 0 0,-1 0 0,0 1 0,0-1 0,-1 0 0,-1 1 0,1-1 0,-2 0 0,0 1 0,0-1 0,-1 1 0,0-1 0,-1 1 0,-1-1 0,0 1-86,8-1 1,-1 1-1,0 0 1,-1 0-1,-1 0 1,-1 0 0,0 0-1,-1 0 1,0 0-1,-2 0 1,1 0 0,-2-1-1,1 0 86,1 1 0,1-1 0,0-1 0,-1 1 0,-1 0 0,0-1 0,-2 1 0,-2-1 0,-1 1 0,-3 1 0,-2-1 106,13 3 0,-4 0 0,-3 1 0,-2-1 0,0 0 0,3-2-106,4-1 0,2-1 0,1-1 0,-1 0 0,-2 0 0,-4 1 0,-1 1 0,-3 2 0,-2-1 0,-1 0 0,0-1 0,7-1 0,0 0 0,-4-2 0,-8 0 1172,5-1 0,-19 0-1172,-31 0 0,-9-2 0,1 4 0</inkml:trace>
  <inkml:trace contextRef="#ctx0" brushRef="#br1" timeOffset="6762">12437 4330 24575,'21'5'0,"8"-4"0,27 4 0,6-5 0,0 0 0,7 0 0,-20 0 0,0 0 0,4 0-1209,-5 0 0,2 0 0,2 0 0,1 0 1209,8-3 0,3-1 0,0 0 0,-2 2-1065,4 0 1,-3 2 0,2-2 1064,-9 0 0,2-1 0,-1-1 0,-2 0 0,1 0 0,-4-1 0,5 1 0,4 3 0,4 1 0,3 0 0,0-2 0,-9-3 0,1 0 0,1-1 0,1-1 0,2 2 0,-9 2 0,1 0 0,2 1 0,0 0 0,0 0 0,1-1 0,-2 1 0,8-1 0,1 0 0,-1 0 0,0 0 0,-1 1 0,-3-1-422,5 0 1,-3-1-1,0 1 1,-2 1 0,-2 0 421,6 1 0,-2 1 0,-2 1 0,-4-1 0,2 0 0,-4 0 0,3 0-370,-2 0 1,3 1-1,2-1 1,-1-1 369,0-2 0,1 0 0,0-1 0,3 1 0,-3 1 0,4 2 0,0 0 0,0 0 0,-4-2-247,0-1 0,-2 0 0,-1-1 1,0 1 246,-2 2 0,0 1 0,-1 1 0,-4-1 0,-2 0 0,-2 0 0,2 0 0,1 0 0,3 0 0,1 0 0,-1 0 241,1 0 0,-1 0 0,2 0 0,2 0-241,-2 0 0,2 0 0,2 0 0,0 0 0,-1 0 0,0 0 0,-1-1 0,1 1 0,-2 0 0,-2 1 0,4 2 0,-2 0 0,-1 1 0,2-1 0,-4-2 0,1 0 0,0-1 0,0 0 0,-2 1-196,4 2 1,-2 0 0,-1 1 0,0-1 195,0 1 0,-1-1 0,0 0 0,0 0 0,13-2 0,-1-1 0,-1 2-49,-5 1 0,-2 2 0,-2 0 49,6 1 0,1-1 699,-4-3 1,3-2 0,-4 1-700,3 5 0,-3 0 0,-1-6 0,-4 0 655,-14 0 1,-5 0-656,4 0 1402,-29-5 0,2 4 1,-9-4-1</inkml:trace>
  <inkml:trace contextRef="#ctx0" brushRef="#br1" timeOffset="8279">4022 5561 24575,'0'25'0,"-8"-5"0,6 40 0,-23-4 0,16 2 0,1 6-800,-3-19 0,-2 0 1,0 2 799,3 8 0,1 3 0,1-4 0,-3 5 0,2-5 0,2-12 0,3-5 766,4-7-766,0 3 396,5-11-396,22-6 0,10-7 0,16-24 0,-5 3 0,-11-18 0,-17 9 0,-7 6 0,-13 6 0</inkml:trace>
  <inkml:trace contextRef="#ctx0" brushRef="#br1" timeOffset="8514">3769 6104 24575,'27'-6'0,"-2"4"0,3-13 0,23-2 0,-8-4 0,-2 4 0,-24 9 0</inkml:trace>
  <inkml:trace contextRef="#ctx0" brushRef="#br1" timeOffset="8931">4339 5610 24575,'-6'8'0,"-6"40"0,-4 6 0,-1 8 0,3-6 0,1 4 0,-2 1-415,3-9 1,-1 1 0,0-1 0,1-2 414,1 0 0,1-3 0,1-3 268,-3 11 1,9-21-269,19-41 274,16-38-274,3 9 0,4 0 0,-4 7 0,1 3 0,3 0 0,-2 11 0,9 34 0,-30 17 0,-9 0 0,-5 2 0,-8 15 846,-1-1-846,0-24 0,2-21 0,5 2 0</inkml:trace>
  <inkml:trace contextRef="#ctx0" brushRef="#br1" timeOffset="9264">4708 6251 24575,'16'-5'0,"4"4"0,7-29 0,-7 6 0,1-23 0,-15 16 0,-11 7 0,-14 13 0,-9 6 0,-10 31 0,8 15 0,13 20 0,15-12 0,8-16 0,10-16 0,33-1 0,-29-7 0,22 0 0</inkml:trace>
  <inkml:trace contextRef="#ctx0" brushRef="#br1" timeOffset="9550">4992 6281 24575,'-11'30'0,"12"-4"0,6-15 0,8 0 0,17-10 0,21 4 0,1-23 0,-8-29 0,-42 7 0,-26-6 0,-6 35 0,-2 11 0,18 5 0,3 5 0,9-3 0,0 3 0</inkml:trace>
  <inkml:trace contextRef="#ctx0" brushRef="#br1" timeOffset="9881">5280 6181 24575,'17'10'0,"-3"18"0,13 24 0,-17 10 0,5-14 0,-15-26 0,15-47 0,-2-12 0,3 7 0,1 0 0,11-21 0,5 15 0,-6 5 0,-11 18 0,-6 3 0,-10 5 0</inkml:trace>
  <inkml:trace contextRef="#ctx0" brushRef="#br1" timeOffset="10914">5837 6211 24575,'8'-6'0,"0"-1"0,8-6 0,-7 1 0,-13 6 0,-12 1 0,-2 15 0,-3 6 0,4 6 0,11-1 0,0-6 0,11 1 0,16 6 0,14-9 0,9 2 0,3-15 0,-9-9 0,16-21 0,-30 14 0,8-12 0</inkml:trace>
  <inkml:trace contextRef="#ctx0" brushRef="#br1" timeOffset="11168">6265 5728 8191,'5'-6'0,"-4"43"2007,-3 9 0,-3 8-2007,-1 9 0,-1 4 0,3-14 0,-1 2 0,0-6 0,0-5 0,0-5 2934,5 18-2934,-5-51 461,4-16 0,-4 7 0,5-11 0</inkml:trace>
  <inkml:trace contextRef="#ctx0" brushRef="#br1" timeOffset="11334">6237 6172 8191,'11'-6'0,"12"23"5063,-14-3-5063,29 25 2818,-29-12-2818,13-4 429,-18-3 1,-4-14 0,0-1 0</inkml:trace>
  <inkml:trace contextRef="#ctx0" brushRef="#br1" timeOffset="11482">6500 5935 12830,'0'-6'0,"0"1"0</inkml:trace>
  <inkml:trace contextRef="#ctx0" brushRef="#br1" timeOffset="12649">6563 6060 8191,'0'30'0,"9"-1"4315,13 2-4315,2-14 2904,15-8-2904,8-9 1809,-9-17-1809,0 3 6501,-26-11-6501,-38 14 855,10 6-855,-17 5 0,22 5 0,17 5 0,5 14 0,16 0 0,-6 1 0,7-4 0,-11-9 0,25-2 0,-11-11 0,23-13 0,-27-9 0,-2-8 0,4-15 0,-4-5-668,-6 4 0,-1-2 668,3-6 0,-4 4 0,-15 2 0,8 17 0,-15 22 0,-5 11 0,-16 43 0,12-3 0,-1 3 0,2 2 0,17 15 1336,-4-7-1336,23-22 0,-2-26 0,15-16 0,-9-7 0,1-8 0,2-8 0,-3-10 0,0-3 0,1 2 0,-4 2 0,-3-6 0,-40 74 0,3 15 0,1 5 0,-1-1 0,4-1 0,8 21 0,16-37 0,10-18 0,8-23 0,-7 5 0,-4-1 0,-9 14 0,-9 7 0,13-2 0,-7-5 0,12-5 0,7 0 0,-3-5 0,2-1 0,-9 0 0,-6 1 0,-4 14 0,12 11 0,-9 12 0,5-1 0,-8-1 0,-6-10 0,0-4 0,0-1 0,-26 6 0,-14 4 0,-21 0 0,15-6 0,14-13 0,26-15 0,1 2 0,18-17 0,-10 16 0,10-4 0</inkml:trace>
  <inkml:trace contextRef="#ctx0" brushRef="#br1" timeOffset="12967">8087 5710 8191,'-8'-2'0,"2"-1"0,6 14 0,0-6 0</inkml:trace>
  <inkml:trace contextRef="#ctx0" brushRef="#br1" timeOffset="13117">7967 6110 24575,'0'6'0,"0"-1"0</inkml:trace>
  <inkml:trace contextRef="#ctx0" brushRef="#br1" timeOffset="14403">8617 5887 24575,'0'38'0,"0"11"0,1-15 0,-2 1 0,-2 0 0,0-1 0,2 11 0,-5-13 0,26-46 0,-3 1 0,19-23 0,-15 20 0,-7-1 0,0 15 0,-7 2 0,8 11 0,-9 1 0,15 7 0,-12-12 0,20 11 0,-7-16 0,10-5 0,-7-19 0,3-11 0,-20-24 0,-4 18 0,-10-4 0,0 19 0,1 17 0,5-2 0</inkml:trace>
  <inkml:trace contextRef="#ctx0" brushRef="#br1" timeOffset="14836">9074 5604 8191,'-10'40'0,"7"-4"1678,-7 11 0,-1 6-1678,9-5 0,1 4 905,-6-1 0,-3 4 0,3-1-905,4 13 0,2-2 0,-5 2 0,0-7 1945,6-3-1945,5-47 6000,8-23-6000,4-13 0,5-5 0,13-1 0,3 1 0,-8-1 0,1 4 983,7 8 1,-2 8-984,-6 12 401,-6 14-401,-4 31 0,-12 13 0,2 2 0,-6-23 0,-2-28 0,2-9 0</inkml:trace>
  <inkml:trace contextRef="#ctx0" brushRef="#br1" timeOffset="15151">9534 6107 24575,'27'-25'0,"2"0"0,-22-5 0,2 3 0,-9 11 0,-5 5 0,-9 28 0,-9 43 0,7 1 0,8-22 0,7-4 0,24-5 0,-11-16 0,9-14 0</inkml:trace>
  <inkml:trace contextRef="#ctx0" brushRef="#br1" timeOffset="15441">9846 6140 24575,'0'49'0,"0"-14"0,0-11 0,18-31 0,10-12 0,6-3 0,2 5 0,1 0 0,5-10 0,-2 9 0,18 43 0,-33 10 0,-5 21 0,-5-26 0,-8-17 0,-2-13 0</inkml:trace>
  <inkml:trace contextRef="#ctx0" brushRef="#br1" timeOffset="16625">11145 5684 24575,'0'36'0,"0"1"0,0 9 0,0 4 0,0-6 0,1 3 0,-2 1 0,-2 3 0,-1 0 0,1-2 0,0 2 0,-1-3 0,-2 1 0,0-20 0,2-43 0,4-40 0,4-3 0,3-7-1658,-1 7 0,1-3 0,1 1 1658,1 9 0,0 1 0,1 2 0,0 0 0,0 2 0,1 4 0,3 3 0,1 4 0,5 1 0,1 2 0,19-8 0,7-1 0,-6 47 0,-12 25 0,-7 8 2487,-18-1 0,-8 2-2487,-18 18 0,-3 1 0,-11-21 0,14-22 0,-9-11 0,0 6 0,3-10 0,-2 10 0,19-11 0,1 5 0</inkml:trace>
  <inkml:trace contextRef="#ctx0" brushRef="#br1" timeOffset="17637">12018 5883 8191,'-8'-16'0,"11"-1"5063,9 6-5063,4 4 2818,0 2-2818,-6 5 1719,7 9-1719,0 3 6784,15 11-6784,8-4 0,3-5 0,4-8 0,5-21 0,-19-11 0,2-4 0,-25 1 0,-11 9 0,-6 13 0,-17-7 0,10 13 0,-4-4 0,13 5 0</inkml:trace>
  <inkml:trace contextRef="#ctx0" brushRef="#br1" timeOffset="18505">12681 5714 24575,'0'29'0,"0"19"0,0 2 0,5-6 0,1-15 0,9-23 0,-3-1 0,12-18 0,-7 4 0,17-27 0,-12-10 0,5 2 0,-17 24 0,-4 29 0,-6 32 0,5-13 0,10-3 0,-7-19 0,6 0 0</inkml:trace>
  <inkml:trace contextRef="#ctx0" brushRef="#br1" timeOffset="18872">13063 5605 24575,'-6'35'0,"1"0"0,-4 30 0,3-18 0,5-19 0,-5 4 0,27-55 0,16-12 0,-5 9 0,2 0 0,22-11 0,-11 27 0,-23 30 0,-16 7 0,0 6 0,-1-8 0,1-14 0,0-7 0,-2-4 0</inkml:trace>
  <inkml:trace contextRef="#ctx0" brushRef="#br1" timeOffset="19389">13569 5334 24575,'0'35'0,"0"1"0,0 3 0,0 1 0,-5 7 0,-1 1 0,1 3 0,-1-2 0,-7 8 0,-1-7 0,13-40 0,8-25 0,15-16 0,19-19 0,-7 22 0,-3-3 0,-11 30 0,-13 14 0,-4 1 0,-5 15 0,-10-8 0,10 4 0,-9-3 0,10 4 0,11-15 0,2-1 0,5-10 0,-8 0 0</inkml:trace>
  <inkml:trace contextRef="#ctx0" brushRef="#br1" timeOffset="19991">13923 5473 24575,'-11'55'0,"-6"5"0,12-22 0,0 0 0,-6 14 0,3-11 0,17-37 0,2-7 0,34-13 0,-13 2 0,14 4 0,-25 17 0,-10 2 0,-2 10 0,-2-3 0,22-9 0,0 2 0,16-9 0,-18 0 0,-2 0 0,-15 0 0,1 4 0,4 7 0,1-4 0,0 7 0,4-13 0,-8-5 0,-2-17 0,-5-10 0,-20-11 0,6 15 0,-12 1 0,6 20 0,3 1 0,-4 14 0,9-2 0,1 4 0,6-7 0</inkml:trace>
  <inkml:trace contextRef="#ctx0" brushRef="#br1" timeOffset="20342">14498 5639 24575,'0'25'0,"-5"-2"0,4-2 0,-4-5 0,22-11 0,14 0 0,26-13 0,-13 6 0,6-7 0,-28 15 0,-2 0 0,-4 2 0,-6-4 0,-4-13 0,-1-7 0,-5-23 0,0 19 0,0-6 0</inkml:trace>
  <inkml:trace contextRef="#ctx0" brushRef="#br1" timeOffset="20655">14830 5573 24575,'14'26'0,"-6"-1"0,4-4 0,-6 4 0,1-8 0,3 3 0,-4-14 0,5-1 0,21-11 0,16-11 0,1 8 0,1 0 0,-29 15 0,-11 6 0,-5-6 0,-5-1 0</inkml:trace>
  <inkml:trace contextRef="#ctx0" brushRef="#br1" timeOffset="22528">10868 6568 24575,'5'6'0,"31"5"0,3-10 0,9-1 0,9 2 0,8 0 0,4 0-1967,-16-2 1,4 0 0,1 0 0,1-1 0,-1 2 1668,-1 1 0,0 1 0,0 1 0,0-1 0,1-1 298,4-1 0,0-1 0,1 0 0,-1 0 0,-3 3 115,3 2 1,-3 3-1,0 0 1,4-1-116,-9-4 0,3 0 0,2 0 0,1-1 0,0 1 0,0 0 0,2 2 0,1 0 0,0 1 0,1 0 0,1-1 0,1-1-99,-9-1 1,2 0 0,0-1-1,1 0 1,0-1 0,0 1 0,-1 0-1,0 1 99,5 0 0,0 2 0,0-1 0,-1 1 0,-1-1 0,-1-1 0,-3 0 0,9-1 0,-4-2 0,-1 0 0,0 0 0,0 2 0,3 0 0,0 1 0,0 0 0,-2 0 0,-4-1-269,-4-1 1,-2-1 0,-3-1 0,2 1 268,2 0 0,1 0 0,-2 0 0,-2 0 0,4 0 0,-2 0 0,-7 0 0,-6 0 0,-5 0 3844,10 0-3844,-24 0 0,-44 8 0,24-5 0,-35 5 0</inkml:trace>
  <inkml:trace contextRef="#ctx0" brushRef="#br1" timeOffset="25742">11089 7484 24575,'0'-10'0,"5"-1"0,1 5 0,4-4 0,1 4 0,0-5 0,0 0 0,-1 5 0,1 2 0,0 4 0,0 0 0,-5 13 0,3 0 0,-3 13 0,0-9 0,4-1 0,-9-6 0,4 6 0,-5 1 0,0 4 0,0 0 0,0 0 0,0-5 0,-5-1 0,4-4 0,-9 5 0,9 0 0,-9-4 0,9 3 0,-4-9 0,5-5 0,0-7 0,0-11 0,5 0 0,-4-3 0,10 4 0,-9-5 0,16-3 0,-5-4 0,13-2 0,-5 1 0,1 7 0,-1 4 0,0 5 0,4 0 0,-8 6 0,3 2 0,-9 14 0,0 3 0,-5 18 0,-2 2 0,-4 8 0,0-1 0,0-8 0,0 6 0,0-14 0,5 3 0,-4-11 0,9-4 0,5-5 0,11-7 0,2-1 0,-8-4 0,-10 6 0</inkml:trace>
  <inkml:trace contextRef="#ctx0" brushRef="#br1" timeOffset="26425">11902 7621 24575,'0'-10'0,"0"-6"0,0 5 0,4-5 0,15-2 0,0 5 0,5-1 0,-8 9 0,-1 5 0,5 17 0,14 1 0,7 14 0,5-16 0,15-5 0,-12-24 0,1-4 0,-25-4 0,-14 1 0,-11 9 0,0 0 0,-5 5 0,-6 1 0,4 5 0,-2 0 0</inkml:trace>
  <inkml:trace contextRef="#ctx0" brushRef="#br1" timeOffset="27525">13019 7431 8191,'-15'-6'0,"-1"-4"5063,-5 9-5063,0-4 2818,-4 10-2818,8 5 1719,-3-3-1719,14 16 6784,1-10-6784,20 19 0,15-4 0,17 16 0,-8-14 0,-12 12 0,-21-20 0,-13 3 0,-4-8 0,-6-7 0,-4-5 0,0 1 0,0-5 0,0 6 0,4-12 0,-3 4 0,13-9 0,-2-13 0,9 13 0,0-12 0</inkml:trace>
  <inkml:trace contextRef="#ctx0" brushRef="#br1" timeOffset="29126">13220 7440 8191,'6'4'0,"-2"7"5063,-4 10-5063,0 10 2818,0-3-2818,0 11 1719,0-17-1719,-4 4 6784,2-6-6784,-2-9 0,-1 0 0,4-11 0,-4-11 0,5-1 0,5-8 0,13-5 0,1 6 0,6 0 0,-10 15 0,-9 8 0,4 11 0,-9 12 0,4-4 0,-5 1 0,0-13 0,11-14 0,0-1 0,21-13 0,-5 4 0,4 10 0,-5 7 0,-4 13 0,-5-5 0,4 7 0,-4-17 0,15 7 0,0-15 0,-4 4 0,-1-21 0,-20 10 0,10-33 0,-19 17 0,0-1 0,-15 16 0,1 14 0,-4 15 0,13-1 0,-3 12 0,19-8 0,3-7 0,8 4 0,-3 1 0,-2 6 0,-3 4 0,8-10 0,3-5 0,13-7 0,0-16 0,-4 3 0,3-31 0,-23 7 0,-1-4 0,11-12 0,-1-1 0,-9 4 0,-1 2 0,4 5 0,-2 6 0,-12 13 0,-7 10 0,-15 36 0,3 30 0,1-21 0,0 1-236,9 6 0,2-1 236,-10 15 0,16-1 0,0-17 0,9-4 0,2-19 0,6-10 0,2-5 472,14-15-472,-6-1 0,1-6 0,8-22 0,-2-9-1210,-7 12 1,0-3-1,-4 2 1210,-1-10 0,-4 3 0,2-1 0,-11 19 0,-24 41 0,-8 32 0,14-8 0,-1 3-357,-9 5 1,3 1 356,13-6 0,2-1 0,-8 2 0,2-3 0,11 12 3475,15-1-3475,-6-30 0,6-7 0,-15-9 0</inkml:trace>
  <inkml:trace contextRef="#ctx0" brushRef="#br1" timeOffset="31042">15469 5465 24575,'-6'-11'0,"1"-4"0,5-1 0,13-8 0,8-1 0,5 4 0,13 7 0,-7 9 0,0 5 0,-2 10 0,-14 14 0,10 28 0,-12-3 0,3 1 0,-5-11 0,-11 1 0,6 3 0,-7 21 0,-9-20 0,7 11 0,-7-17 0,1 26 0,2-27 0,0 3 0,1 11 0,-1 2 0,-5-9 0,2-1-366,7-2 1,1-1 365,-9 23 0,9-15 0,2 3 0,-1 1 0,0 2 0,0 8 0,0-2 0,4-11 0,1-4 0,3 13 0,7-20 0,5-14 0,2-11 0,3-1 0,25-12 0,-15 0 0,28 0 0,-22-14 0,1-4 0,0 2 0,1-2 0,4-10 0,-4-4 0,-16 8 0,-5 0 0,5-19 731,-25 12-731,-2-3 0,-15 8 0,-7 8 0,2 5 0,-5 42 0,4 0 0,1 9 0,3 8 0,2 8 0,-2 3-799,0-1 0,-1 4 0,-1 2 0,1 2 799,2-4 0,1 4 0,0 0 0,1 0 0,0-3 0,0 3 0,0-1 0,1-2 0,-2 1 0,-1 2 0,-1 2 0,0-3 0,1-7-261,-5 6 1,-1-5 260,-5 4 0,-3-4 0,0-18 0,-1-4 0,5-10 0,-1-4 0,-31 2 0,9 1 0,10-21 0,-3-2 0,7 6 0,-1 0 0,-7-5 0,1-4 0,-8-7 3099,17 2-3099,16-18 154,11-1 1,-1 8-1,7 1 1</inkml:trace>
  <inkml:trace contextRef="#ctx0" brushRef="#br1" timeOffset="33376">16963 6052 8191,'-5'-6'0,"-1"1"5063,-5 5-5063,-4 0 2818,-14 19-2818,5-3 1719,-15 34-1719,18 2 0,7-17 0,2 2 0,2 22 0,1-4 0,9-16 6784,6 0-6784,5-7 0,-3-6 0,18-14 0,-6 7 0,15-16 0,-7 11 0,-12-14 0,-7 0 0</inkml:trace>
  <inkml:trace contextRef="#ctx0" brushRef="#br1" timeOffset="33861">17203 6301 15026,'0'-16'0,"0"0"4031,-5 4-4031,-1-2 1651,-9 13-1651,-1 2 892,5 5-892,-17 24 2975,14 6-2975,-13 6 0,17-3 0,9-23 0,11-7 0,16-21 0,13-17 0,-9 6 0,1-4 0,-25 27 0,7 23 0,-6-8 0,3 17 0,0-25 0,-9 2 0,4-9 0</inkml:trace>
  <inkml:trace contextRef="#ctx0" brushRef="#br1" timeOffset="34244">17303 6281 24575,'6'30'0,"5"2"0,-9 0 0,4 2 0,-6-16 0,15-23 0,6-13 0,7-11 0,1 10 0,-12 19 0,-2 11 0,-4 5 0,-5 5 0,-1-9 0,-5-3 0</inkml:trace>
  <inkml:trace contextRef="#ctx0" brushRef="#br1" timeOffset="34596">17568 6289 24575,'0'47'0,"0"6"0,0-34 0,0 7 0,5-20 0,5-14 0,14-13 0,-1 7 0,2 1 0,-10 13 0,-4 0 0,4 11 0,-2 0 0,-2 7 0,-1-7 0,-8-7 0,2-4 0</inkml:trace>
  <inkml:trace contextRef="#ctx0" brushRef="#br1" timeOffset="34861">17807 6355 24575,'0'15'0,"17"9"0,6-4 0,9-1 0,-7-18 0,-14-11 0,-17-6 0,-6 4 0,-6 3 0,7 9 0,6 0 0</inkml:trace>
  <inkml:trace contextRef="#ctx0" brushRef="#br1" timeOffset="35143">18115 5951 24575,'0'61'0,"6"-19"0,-1 3 0,-4 3 0,1 3 0,8 15 0,1-1 0,-7-23 0,0-3 0,2-2 0,0-3 0,0 6 0,-6-34 0,0-2 0</inkml:trace>
  <inkml:trace contextRef="#ctx0" brushRef="#br1" timeOffset="35310">18113 6290 24575,'45'-31'0,"-11"14"0,2 2 0,-3 5 0,0 1 0,10-4 0,-4 3 0,-7 8 0,-6-7 0</inkml:trace>
  <inkml:trace contextRef="#ctx0" brushRef="#br1" timeOffset="36313">18957 6032 8191,'0'4'0,"0"7"5063,0 44-5063,0 3 2818,5 6-2818,-4-21 1719,13-28-1719,10-11 6784,2-13-6784,3-7 0,-4-9 0,-17-2 0,4 26 0,-6 22 0,-4 8 0,9 4 0,-5-18 0,4-18 0,-4 6 0,-1-13 0</inkml:trace>
  <inkml:trace contextRef="#ctx0" brushRef="#br1" timeOffset="36611">19303 6024 8191,'-9'-6'0,"-2"6"5063,-6 10-5063,7 7 2818,5 3-2818,10 11 0,5 3 1719,8 15-1719,-6-13 0,0-2 6784,4 3-6784,-21-25 0,-7 2 0,-9-13 0,4-1 0,6-1 0,7-4 0</inkml:trace>
  <inkml:trace contextRef="#ctx0" brushRef="#br1" timeOffset="36913">19531 6148 8191,'20'-33'0,"-9"0"5063,-2 13-5063,-18 5 2818,-3 20-2818,-15 39 1719,14 10-1719,3-19 0,5-1 0,14 10 6784,3-19-6784,4-13 0,4-11 0,-13 3 0,2-9 0</inkml:trace>
  <inkml:trace contextRef="#ctx0" brushRef="#br1" timeOffset="37613">20525 5822 8191,'-9'-26'0,"1"8"5063,-24 4-5063,13 12 2818,-16 3-2818,10 23 0,12 10 0,1 4 0,-4-8 0,1 1 648,8 10 1,1-1-649,-9-2 6575,15-10-6575,6-7 0,12 8 0,10-3 0,12-5 0,16-8 157,-8-26 1,-8 10 0,-18-10 0</inkml:trace>
  <inkml:trace contextRef="#ctx0" brushRef="#br1" timeOffset="38077">20778 5769 24575,'0'41'0,"0"0"0,-8 14 0,-2 2 0,1 0 0,-1-1 0,0-7 0,-1-4 0,-9 16 0,24-49 0,-3 2 0,31-22 0,13 6 0,-11-7 0,1 0 0,-1 9 0,-1-2 0,24-15 0,-11 15 0,-14-16 0,-12 16 0,-9-7 0</inkml:trace>
  <inkml:trace contextRef="#ctx0" brushRef="#br1" timeOffset="38632">21109 5846 24575,'9'-6'0,"3"1"0,17-3 0,9 5 0,-3 0 0,3-2 0,-3 1 0,1-1 0,7 2 0,-2-2 0,5-5 0,-19-5 0,-27 8 0,-11-4 0,-5 7 0,-1 13 0,7 3 0,-5 14 0,0 9 0,1 10 0,-1 5 0,-2-5 0,-2 3 0,2 1-1219,3-2 0,1 1 1,2-2 1218,-3 12 0,3-5 0,4-14 0,4-5 0,3 4 0,0-14 0,0-14 0,0-5 0</inkml:trace>
  <inkml:trace contextRef="#ctx0" brushRef="#br1" timeOffset="41212">22013 5156 8191,'-5'-6'0,"4"-4"5063,-4 4-5063,5-4 2818,0-1-2818,5 0 1719,-4 0-1719,25 0 6784,-6 5-6784,23 1 0,-9 15 0,-7-8 0,-5 16 0,-11-11 0,6 13 0,3 9 0,-1 12 0,-5-9 0,1 1 0,3 20 0,-8-14 0,-3 5 0,-2 1 0,-1 2 0,1 13 0,1 4-1427,-2-13 1,0 2 0,1-2 1426,1 9 0,2-3 0,5 2 0,1-4 0,-8-21 0,2-2 0,8 5 0,4-1 0,16 16 0,4-7 0,-4-19 0,1-18 0,4-2 4279,1-12-4279,-5-5 0,-9-13 0,-27 2 0,-2 4 0,-17 9 0,-2 15 0,2 5 0,-3 22 0,-5 23-562,10-15 1,-2 7-1,1 4 562,0 0 0,0 3 0,1 4 0,-1 3-596,3-11 1,0 3 0,0 2 0,1 0 0,-1 1 0,1 0 595,0 1 0,-1 2 0,1 0 0,0 0 0,1-2 0,2-2 0,0 1 0,2-2 0,1-2 0,0 0 0,-2-1 0,-3 12 0,-1-1 0,0-3 0,0-8 0,-2 0 0,-2-6 0,-2 4 0,-3-6 0,-16-9 0,17-34 1365,-1 2-1365,-17-40 3891,4 7-3891,11 2 0,3-1 0,-1-6 0,-3 1 0,22 13 0,-10 6 0,13 5 0</inkml:trace>
  <inkml:trace contextRef="#ctx0" brushRef="#br1" timeOffset="42345">23564 5883 8191,'-11'-6'0,"0"2"5063,1 4-5063,-1-5 2818,0 4-2818,-1 10 1719,-1 8-1719,6 26 6784,1-5-6784,14 26 0,14-1 0,-7-25 0,1 1 0,-1-6 0,0-3 0,8 14 0,-16-20 0,-2-14 0,-14 1 0,-7 0 0,-6-5 0,-3-1 0,4-5 0,-4 0 0,2-5 0,2-1 0,10-17 0,6 9 0,5-4 0,0 13 0</inkml:trace>
  <inkml:trace contextRef="#ctx0" brushRef="#br1" timeOffset="42813">23800 5542 24575,'-8'16'0,"2"12"0,6 23 0,0-7 0,0 6 0,0-1 0,0 4 0,0 1-1990,-1 3 1,1 1 0,1-2 1989,2-5 0,1-1 0,0 0 0,-4-2 0,0 0 0,2-5 652,8-6 1,0-3-653,-3 32 0,12-33 0,-3-22 0,4-6 0,2-19 1165,-10 1 1,-1-3 0,-11 7 0</inkml:trace>
  <inkml:trace contextRef="#ctx0" brushRef="#br1" timeOffset="43062">23735 6149 24575,'21'-17'0,"0"-3"0,16 10 0,-7 1 0,-1 1 0,-15 8 0</inkml:trace>
  <inkml:trace contextRef="#ctx0" brushRef="#br1" timeOffset="43846">23944 6074 24575,'0'47'0,"0"11"0,3-24 0,2 0 0,7 24 0,3-16 0,0-25 0,-4-8 0,4-7 0,8-7 0,8-15 0,-3-10 0,-4 3 0,-9 4 0,0 28 0,9 6 0,-6 8 0,9 2 0,-11-15 0,22 6 0,11-19 0,-5 11 0,-2-22 0,-31 11 0,1-29 0,-10 7 0,4-10 0,-11 15 0,-1 13 0,-23 15 0,12 8 0,-14 8 0,24 1 0,-6 4 0,12-8 0,-5 3 0,15-14 0,3-6 0,20-32 0,-7-13 0,-8-16 0,-1-7-1284,1 17 1,-1-2 1283,-10 4 0,-2-3 0,2 3 0,9-3 0,0 2 0,-13 2 0,-2 3 0,12-9 0,-17 19 0,-8 60 0,-2 20 0,3 9 0,1 8 0,0-3 0,1 6 0,2-1-261,5-3 1,2-2 0,4-1 260,3-9 0,3-3 0,0-4 1227,-3-3 1,4-7-1228,20 3 0,-23-30 0,3-5 0,-5 0 0</inkml:trace>
  <inkml:trace contextRef="#ctx0" brushRef="#br1" timeOffset="44147">24671 6218 8191,'11'0'0,"6"-9"5063,1-2-5063,2-27 2818,-8 18-2818,-15-8 1719,-8 40-1719,-14 14 6784,13 6-6784,-1-3 0,19-9 0,1-13 0,0 2 0,-2-9 0</inkml:trace>
  <inkml:trace contextRef="#ctx0" brushRef="#br1" timeOffset="44862">24815 6216 24575,'5'31'0,"-4"-2"0,9-13 0,-4-5 0,34-27 0,-4 0 0,13-8 0,-19 18 0,-19 16 0,-1 2 0,-4 3 0,21-23 0,-6-4 0,1-17 0,-3-9 0,-10 7 0,-3-5 0,5-10 0,2-6 0,-2 1-2229,-3-15 1,0 3 2228,3 3 0,-1 5 0,-4-4 0,-18 77 0,-10 28 0,0 13 0,10-16 0,3 4 0,-1-1-497,-4 6 1,0 0-1,3-2 497,3 8 0,4-7 0,4 2 0,4-41 4043,11-3-4043,31-38 0,-11 13 0,2 0 0,-3-1 0,-1-1 0,0 4 0,-3 4 0,-6 10 0,-9 9 1904,-3 12-1904,-6 19 0,0-6 0,-6-1 0,-9-18 0,-19-9 0,-10-20 0,6 9 0,10-14 0</inkml:trace>
  <inkml:trace contextRef="#ctx0" brushRef="#br1" timeOffset="45063">25257 5850 8191,'0'-15'0,"14"1"5063,2-18-5063,20 8 2818,-9-7-2818,10 9 1719,-14 13-1719,1-4 0,-14 12 0,-5-4 0</inkml:trace>
  <inkml:trace contextRef="#ctx0" brushRef="#br1" timeOffset="46295">26037 5361 24575,'0'29'0,"1"3"0,-2 7 0,-5 14 0,0 6 0,5-5 0,1 3 0,-2 0-2278,-1-2 1,-2-1-1,2-2 2278,2 11 0,2-5 0,-1-19 0,0-7 1977,0-8-1977,5-9 1094,1-4-1094,4-5 0,5-2 0,-3-4 3762,3-5-3762,0-13 0,-1-9 0,-4 5 0,-4 4 0</inkml:trace>
  <inkml:trace contextRef="#ctx0" brushRef="#br1" timeOffset="46512">25782 5850 24575,'54'-17'0,"-10"8"0,-12-1 0,1 1 0,21 7 0,-21-6 0,-1-2 0,22 1 0,-8-2 0,-28 5 0</inkml:trace>
  <inkml:trace contextRef="#ctx0" brushRef="#br1" timeOffset="47479">26744 5741 8191,'-5'-7'0,"4"-6"5063,-9 10-5063,4-11 2818,-9 13-2818,-2-4 1719,1 10-1719,5 1 6784,-3 6-6784,-3 31 0,4-9 0,-2 21 0,15-29 0,0-6 0,6-5 0,0-8 0,11 3 0,-6-10 0,9-10 0,-8 3 0,18-26 0,-6-4 0,-5 1 0,-1-6 0,-2-2 0,-4 0-334,-2 0 0,-2 1 334,-3 5 0,0 3 0,3-12 0,-6 4 0,7 16 0,-30 47 0,12 15 0,2 9 0,-14 18 0,1 3-764,12 2 1,1-2 763,-2-20 0,2-5 0,7 13 616,9-36-616,2-6 0,10-5 0,-5-6 0,-1-5 0,12-25 0,-11 9 0,11-15 1579,-19 30-1579,-3 21 0,1 3 0,-5 12 0,11-10 0,-1-4 0,6-1 0,-5-9 0,-3-1 0</inkml:trace>
  <inkml:trace contextRef="#ctx0" brushRef="#br1" timeOffset="47695">27057 5659 24575,'-8'32'0,"2"7"0,6-20 0,0 6 0,0-10 0,0-8 0,0 2 0</inkml:trace>
  <inkml:trace contextRef="#ctx0" brushRef="#br1" timeOffset="48396">26976 5421 24575,'6'0'0,"-1"0"0</inkml:trace>
  <inkml:trace contextRef="#ctx0" brushRef="#br1" timeOffset="49148">27094 5609 24575,'-11'0'0,"-1"9"0,-3 15 0,2 0 0,3 10 0,5-13 0,5 1 0,0-1 0,0 0 0,13 8 0,-5-2 0,28 7 0,-20-7 0,7-3 0,-21-7 0,-8-7 0,-9-5 0,-2-5 0,0-9 0,1 1 0,9-7 0,2 9 0,5 1 0</inkml:trace>
  <inkml:trace contextRef="#ctx0" brushRef="#br1" timeOffset="49614">27308 5369 24575,'0'28'0,"0"34"0,1-7 0,-2 3-1464,-4-4 1,-1-1 1463,5 2 0,-1-4 0,-9 15-142,11-1 142,0-29 180,0-4 0,0-26 1,0-1-1</inkml:trace>
  <inkml:trace contextRef="#ctx0" brushRef="#br1" timeOffset="50166">27203 5812 24575,'25'-17'0,"10"1"0,-3 9 0,3 1 0,28-11 0,3 15 0,-30-7 0,-12 14 0,-13-4 0,1 30 0,-6 2 0,9 25 0,-18-15 0,10-6 0,-16-25 0,3 2 0,19-33 0,-2 5 0,30-27 0,-17 17 0,5 5 0,-12 3 0,-1 14 0,-4-12 0,-2 13 0,1 1 0,-5 6 0,4 5 0,-9-5 0,4-2 0</inkml:trace>
  <inkml:trace contextRef="#ctx0" brushRef="#br1" timeOffset="50614">27842 5750 24575,'0'21'0,"0"0"0,0 8 0,0 3 0,0 5 0,0-11 0,-5-11 0,4-1 0,-4-11 0,5 6 0</inkml:trace>
  <inkml:trace contextRef="#ctx0" brushRef="#br1" timeOffset="50813">27867 5261 24575,'-6'-12'0,"2"3"0</inkml:trace>
  <inkml:trace contextRef="#ctx0" brushRef="#br1" timeOffset="52128">28122 5188 24575,'0'21'0,"0"17"0,0 28 0,0-20 0,0 4 0,-5 7 0,0 0 0,4-9 0,-1-1 0,-7-1 0,0-3 0,7 5 0,-12-6 0,13-36 0,5-30 0,20-36 0,-1-2-444,-4 23 1,2 2 443,12-9 0,16 3 0,-8 18 0,1 9 0,-21 23 0,-11 6 0,-5 45 887,-5-5-887,0 12 0,-10-22 0,-6-21 0,-1-15 0,-8 4 0,13-14 0,-4 6 0,10-8 0,1 5 0</inkml:trace>
  <inkml:trace contextRef="#ctx0" brushRef="#br1" timeOffset="52696">28419 5558 24575,'0'39'0,"0"-3"0,0-10 0,4-1 0,7-18 0,0 2 0,14-14 0,-8-6 0,4 4 0,-10 11 0,-1 4 0,0 13 0,14-14 0,-1-1 0,7-15 0,-13 2 0,1-13 0,-1-12 0,-9-8 0,5 10 0,0-4 0,-4-14 0,-3-3 0,5-1 0,-2 5 0,-9 4 0,-14 75-633,7 7 0,1 7 633,0 11 0,1 0-161,4-18 0,2-3 161,-1 10 0,0-11 0,0-30 0</inkml:trace>
  <inkml:trace contextRef="#ctx0" brushRef="#br1" timeOffset="52812">28730 5559 24575,'30'0'0,"-10"0"0,-11 0 0</inkml:trace>
  <inkml:trace contextRef="#ctx0" brushRef="#br1" timeOffset="54812">28867 5555 24575,'0'31'0,"6"-3"0,-4 3 0,4-6 0,-6-8 0,0-7 0,0-5 0</inkml:trace>
  <inkml:trace contextRef="#ctx0" brushRef="#br1" timeOffset="54979">28972 5318 8191,'-5'-6'0,"8"1"0,-6 5 0,7 0 0</inkml:trace>
  <inkml:trace contextRef="#ctx0" brushRef="#br1" timeOffset="55528">29074 5670 8191,'5'21'0,"1"-10"5063,5 4-5063,12-14 2818,-5-1-2818,6-15 1719,-13-12-1719,-6 4 6784,-18-10-6784,1 19 0,-3-5 0,10 12 0,11 2 0,5 5 0,5 0 0,0 5 0,5 7 0,-9 0 0,6 6 0,-15-2 0,6-3 0,0-8 0,-2-7 0,16-18 0,-6 6 0,32-9 0,-5 15 0,14 17 0,-22 9 0,-12 8 0,-17-1 0,-16-7 0,6-6 0,-11-1 0</inkml:trace>
  <inkml:trace contextRef="#ctx0" brushRef="#br1" timeOffset="56263">24011 7012 24575,'25'0'0,"5"-9"0,7 0 0,9-2 0,3-2 0,5-3 0,6 0-1575,-9 3 1,3 0 0,3 0 0,2-1 0,3 0 1574,-6 2 0,4 0 0,1-1 0,1 1 0,1-1 0,-1 1 0,-2 1-657,5-1 0,-1 0 0,0 1 0,-1 1 1,1-1-1,0 1 657,-5 0 0,0 1 0,1 0 0,0 0 0,0 0 0,-2 1 0,-2 1-34,8 0 1,-2 0-1,-2 1 1,2 0 0,3 0 33,-7-1 0,2 1 0,2-1 0,0 0 0,1 0 0,0 0 0,-2 1 0,-2 1 0,0 0 0,0 0 0,-1 0 0,1 0 0,0 0 0,0-1 0,4 0 0,1-2 0,0 0 0,1 0 0,-2 0 0,-3 1 0,-3 0 0,4 1 0,-3 0 0,-3 1 0,-3-1 0,-4 0 0,4-1 0,-6 0 0,-8-1 0,5-7 2332,-52 14-2332,-21-4 0,-15 5 0,-8 8 0,0 1 0,10-5 0,6 4 0,0 0 0</inkml:trace>
  <inkml:trace contextRef="#ctx0" brushRef="#br1" timeOffset="56680">24501 7378 8191,'28'-9'0,"12"-5"0,13-4 576,-6 4 0,6-1 1,5-1-1,1-2-576,-8 3 0,3-1 0,2-1 0,1 1 0,0-1 0,-1 1 81,-3 2 0,0 0 1,-1 1-1,1-1 0,2 1 1,3 0-82,-3 0 0,4 1 0,1-1 0,2 0 0,0 1 0,-1 0 0,0 1 0,-3 0 0,9 0 0,-2 1 0,-1 0 0,0 1 0,1 0 0,2 0 0,-10 2 0,2 0 0,2 0 0,0 0 0,-1 0 0,0 0 0,-2 0 0,-2 0 0,6-2 0,0 0 0,-2 0 0,-3 1 0,-1 0 0,-4 1 0,3 0 0,-2 2 0,-4-1 0,-6 0 1078,15-4 1,-19 0-1079,-34 5 1120,-6 5 0,-5 0 0,1 0 0</inkml:trace>
  <inkml:trace contextRef="#ctx0" brushRef="#br1" timeOffset="68112">25125 9686 24575,'0'8'0,"0"17"0,0 10 0,0 8 0,-1 8 0,2 4 0,2-7 0,2 3 0,-2-3 0,-1 7 0,-1-1 0,5 9 0,0-5 0,-6-9 0,0 6 0,0-56 0,0-22 0,0-1 0,0-3 0</inkml:trace>
  <inkml:trace contextRef="#ctx0" brushRef="#br1" timeOffset="68929">25129 9824 8191,'-5'-6'0,"4"-8"5063,-4 7-5063,0-8 2818,4 4-2818,5 1 1719,-1-6-1719,23 1 6784,-4-9-6784,34 4 0,-1-9 0,5 16 0,-13 3 0,-16 22 0,-15 10 0,-7 18 0,-9-10 0,-19 20 0,-7-17 0,-25 8 0,19-21 0,-1-2 0,-2-4 0,0-1 0,-19 4 0,12-9 0,27-8 0,9 0 0,1 0 0</inkml:trace>
  <inkml:trace contextRef="#ctx0" brushRef="#br1" timeOffset="70162">25363 10183 8191,'-6'-5'0,"1"-1"5063,10 0-5063,-4-8 2818,9 11-2818,0-23 1719,8 13-1719,3-11 6784,-3 13-6784,-2 7 0,-1 4 0,10 12 0,7 3 0,9 12 0,-9-11 0,10 8 0,-18-20 0,9 8 0,5-12 0,14-23 0,1-1 0,-12-13 0,-17 8 0,-23-5 0,1 14 0,-8-9 0,-10 17 0,4 5 0,-3 1 0,4 6 0,5 0 0,2 0 0</inkml:trace>
  <inkml:trace contextRef="#ctx0" brushRef="#br1" timeOffset="71797">26297 9780 24575,'0'8'0,"-10"32"0,9 3 0,0 4 0,-4-6 0,0 1 0,4 12 0,2-2 0,-1 7 0,5-14 0,10-11 0,11-41 0,5-3 0,-6-16 0,0-9 0,-1-2 0,-2-7 0,-3-8 0,0-7 0,-3 4 0,0 0 0,-2 1 0,-3-16 0,-5 23 0,-6 46 0,-4 25 0,-3 18 0,6-6 0,0 2-473,-5 16 1,1-1 472,5 12 0,3-27 0,2-3 0,2 13 0,12-5 0,5-28 0,-11-8 0,4-7 0</inkml:trace>
  <inkml:trace contextRef="#ctx0" brushRef="#br1" timeOffset="72381">26720 9964 24575,'0'32'0,"0"14"0,-6 14 0,4-14 0,-4-14 0,6-22 0,0-13 0,6-13 0,16-18 0,-1-3 0,12 13 0,-15 10 0,1 48 0,-4-8 0,-4 29 0,3-25 0,-7 3 0,5-15 0,-1-3 0,-5-11 0,-2-4 0</inkml:trace>
  <inkml:trace contextRef="#ctx0" brushRef="#br1" timeOffset="72947">27041 9677 24575,'0'66'0,"0"-26"0,0 3 0,0 5 0,0 0-618,-5-4 0,0-1 618,4-5 0,-1-3 0,-8 3 404,10-9-404,0-27 204,0-4-204,15-54 0,3 26 0,3 0 0,-1-7 0,1 1 0,23-8 0,-19 17 0,-14 25 628,1-7-628,-6 18 0,-1 8 0,-27 24 0,16-16 0,-25 11 0,24-25 0,-3 5 0,5-4 0,14-2 0,3-5 0,-1-5 0,-1 0 0</inkml:trace>
  <inkml:trace contextRef="#ctx0" brushRef="#br1" timeOffset="74013">27284 9931 24575,'0'17'0,"0"3"0,0-4 0,0 14 0,0-7 0,9-3 0,4-24 0,9-4 0,1-12 0,-2 18 0,-9 4 0,7 14 0,-3 3 0,1-1 0,20-6 0,-22-7 0,19-14 0,-13-4 0,11-17 0,-4 10 0,-9 15 0,-10 13 0,-9 13 0,10-4 0,-3-11 0,8 1 0,9-7 0,3-13 0,4-17 0,-6 2 0,-15-5 0,-3 17 0,-17 6 0,-2 4 0,-10 1 0,5 5 0,42 0 0,-12 0 0,38 0 0,-33 5 0,-3 1 0,-2 6 0,-10 3 0,11 3 0,-13-1 0,4-1 0,-1-10 0,2-2 0,19-10 0,10-4 0,-1 2 0,4 0 0,-17 8 0,2 9 0,-2-2 0,-3 3 0,2-5 0,-4-5 0,5-11 0,-10-10 0,4-9 0,-13 4 0,-10 6 0,-22 14 0,10 1 0,-6 5 0</inkml:trace>
  <inkml:trace contextRef="#ctx0" brushRef="#br1" timeOffset="75063">28363 9838 24575,'5'26'0,"-4"-3"0,4-12 0,-5 0 0,10-10 0,-3-2 0,22-11 0,-11-1 0,12 5 0,-14 7 0,0 20 0,-3 0 0,-6 1 0,-1-10 0</inkml:trace>
  <inkml:trace contextRef="#ctx0" brushRef="#br1" timeOffset="76779">25103 11122 24575,'11'-6'0,"-5"-4"0,4 4 0,-4 0 0,9-5 0,1 10 0,0 0 0,3 19 0,-3 6 0,-4 6 0,3-4 0,-13-5 0,4 9 0,-6-3 0,0 4 0,0-5 0,-5-14 0,4 7 0,-4-12 0,5-6 0,0-17 0,0-32 0,11 13 0,3-1 0,-5 0 0,3 2-583,8-3 1,3 3 582,9-9 0,4 14 0,-9 10 0,2 17 0,-2 45 0,-4-1 0,-13-4 0,-3 1 0,3 27 1165,-4-7-1165,-4-5 0,4-19 0,-1-20 0,-4-10 0,4-5 0</inkml:trace>
  <inkml:trace contextRef="#ctx0" brushRef="#br1" timeOffset="77199">26138 11137 24575,'19'0'0,"7"0"0,26-8 0,7 6 0,-2-7 0,-15 9 0,-27 0 0,-10 0 0</inkml:trace>
  <inkml:trace contextRef="#ctx0" brushRef="#br1" timeOffset="77397">26251 11246 24575,'20'6'0,"14"-10"0,12 2 0,-7-8 0,4-3 0,-3 3 0,-1 1 0,21-10 0,-18 4 0</inkml:trace>
  <inkml:trace contextRef="#ctx0" brushRef="#br1" timeOffset="78064">26856 11063 8662,'0'-11'0,"5"5"5104,6-4-5104,14 9 0,-1-4 2748,1 5-2748,-10 0 1654,-9 14-1654,-1-1 6407,-18 21-6407,1-9 0,-3 4 0,5-11 0,19 8 0,9-2 0,9 6 0,-4-12 0,-8-2 0,-27-10 0,-6-1 0,-21 0 0,11-5 0,2-5 0,11 4 0,9-8 0,-4 7 0,9-2 0,-4 4 0</inkml:trace>
  <inkml:trace contextRef="#ctx0" brushRef="#br1" timeOffset="78829">27525 10991 24575,'-9'-6'0,"-20"1"0,-1 5 0,-8 0 0,3 0 0,7 0 0,2 5 0,1-4 0,18 9 0,-7-4 0,13 9 0,-10 1 0,10 5 0,-5 0 0,6 0 0,0-4 0,0-1 0,9-10 0,7-2 0,7-4 0,11 0 0,-11 0 0,3 10 0,-2 9 0,-10 4 0,6 6 0,-14-13 0,-2 0 0,-4-1 0,-17 5 0,3-3 0,-16-3 0,9-9 0,-25-5 0,12-5 0,0 0 0,-12 2 0,-4-7 0</inkml:trace>
  <inkml:trace contextRef="#ctx0" brushRef="#br1" timeOffset="84145">24892 9823 8191,'-7'-17'0,"-9"7"5063,14 0-5063,-12 9 2818,8-4-2818,-9 5 1719,3 5-1719,-7 2 6784,-1 12-6784,-33 21 0,11-5 0,11-14 0,0 0 0,-7 7 0,12-8 0,11 8 0,17-1 0,11 9 0,9 1 0,8 5 0,-6-2 0,2 1 0,-6 23 0,-12-20 0,-5 4 0,-6 6 0,-4 0-628,2-1 0,-5-3 628,-7-8 0,-3-3 0,-9 17 0,6-20 0,-2-1 0,-15 17 0,0-3 0,12-24 0,35-25 0,-3 4 0,17-10 1256,-5 6-1256,0 25 0,-6 7 0,-2 8 0,-2 4 0,-2 7 0,-1 1 0,2 4 0,-1 2 0,-1 1 0,-2-9 0,-2 2 0,0-1 0,2-4-561,3 19 1,0-6 560,-3-14 0,5-6 0,29 2 0,-6-33 0,9 6 0,-8-15 0,-13-10 0,-6 8 0,-5-7 0</inkml:trace>
  <inkml:trace contextRef="#ctx0" brushRef="#br1" timeOffset="84980">24477 11339 24575,'-18'15'0,"-4"6"0,1 10 0,2-3 0,0 4 0,2-2 0,0 1-1387,-5 10 0,0 1 1387,3-5 0,1 0 0,-1-1 0,1 1 312,2 3 0,0 2-312,-6 18 0,1 4 0,3-2 0,3 3-799,4-14 1,2 2 0,1-2 798,-1 7 0,2-3 0,6-5 0,2-2 0,-1 18 0,-1-26 0,2 0 919,4-3 1,5-1-920,3 2 0,3-1 15,7 1 1,4-5-16,1-13 0,3-3 0,6 6 0,5-2 0,11-9 0,5-3 116,5 0 1,2-1-117,-3-1 0,-1-3 0,-6-3 0,-4-2 0,15 1 0,-25 0 0,-2 0 0,11 0 0,5 5 0,-34-4 0,-6-1 0,-9-1 0,-1-4 0</inkml:trace>
  <inkml:trace contextRef="#ctx0" brushRef="#br1" timeOffset="85313">24952 12809 24575,'47'19'0,"10"0"0,-24 1 0,-2 1 0,15 5 0,-11 17 0,-39-20 0,-18 10 0,-11-4 0,-10 1 0,12-7 0,15-10 0,7-3 0,9-5 0</inkml:trace>
  <inkml:trace contextRef="#ctx0" brushRef="#br1" timeOffset="86246">25958 12682 8191,'-16'-4'0,"-1"2"5063,-4-3-5063,-1 10 2818,2 3-2818,-13 27 0,9-2 0,2 5 0,1 7 0,2 3 0,-4 5 0,3-2 0,12-16 0,3-3 1719,3 13-1719,10-24 6784,25-4-6784,22 2 0,-13-13 0,2-3 0,-8 2 0,-1-2 0,2-6 0,-3-2 0,4 3 0,-16-7 0,-5 9 0</inkml:trace>
  <inkml:trace contextRef="#ctx0" brushRef="#br1" timeOffset="86696">26343 12754 24575,'-6'10'0,"-5"14"0,1 20 0,1-11 0,0 2 0,-2 9 0,2 0 0,-3 18 0,22-17 0,11-36 0,26-19 0,-4 1 0,3-1 0,-9 3 0,0 0 0,12-7 0,0 2 0,-6 11 0,-5-1 0,7-14 0,3 15 0,-37-5 0,-6 6 0</inkml:trace>
  <inkml:trace contextRef="#ctx0" brushRef="#br1" timeOffset="87167">26726 12742 8191,'6'-4'0,"16"2"5063,-1-11-5063,11 8 0,7-2 0,8-14 0,3-3 0,12 7 0,0 0 0,-6-6 0,-4 2 1409,-12 12 0,-11 2-1409,-18 1 0,-11 6 0,-17 0 0</inkml:trace>
  <inkml:trace contextRef="#ctx0" brushRef="#br1" timeOffset="87363">27096 12630 24575,'0'37'0,"0"0"0,0 6 0,0 0 0,0-3 0,0-1 0,0-1 0,0-3 0,0 12 0,4-12 0,-2-10 0,2-1 0,-4-12 0,-4-2 0,2-5 0,-2-5 0</inkml:trace>
  <inkml:trace contextRef="#ctx0" brushRef="#br1" timeOffset="88879">25488 14588 8191,'13'0'0,"28"-9"2444,15 4 0,7-2-2444,-6-4 0,0 0 0,4 4 0,-5 1 2840,-3 0-2840,-39 12 1740,-14 5-1740,-13 17 6719,-25 22-6719,8-12 0,-3 3 0,0-3 0,-1 3 0,3-3 0,-1 2 0,2-2 98,-3 0 1,0-1-99,-3 9 0,2-4 0,-8 0 0,23-19 0,19-17 0,23-1 0,7-4 0,7-2 0,17 2 0,2-2 0,-2-4 0,1-1 0,6 5 0,-7-1 0,-8-9 0,-11 7 0,-30 2 0,-5-2 0</inkml:trace>
  <inkml:trace contextRef="#ctx0" brushRef="#br1" timeOffset="89364">26577 14679 24575,'34'-4'0,"-1"0"0,1 3 0,0 0 0,26-8 0,-8 9 0,-32 0 0,-6 0 0</inkml:trace>
  <inkml:trace contextRef="#ctx0" brushRef="#br1" timeOffset="89580">26600 14821 24575,'38'0'0,"27"-10"0,-17 9 0,1 0 0,-3-9 0,-1 1 0,-8 8 0,-4 0 0,-6-7 0,-22 8 0</inkml:trace>
  <inkml:trace contextRef="#ctx0" brushRef="#br1" timeOffset="93848">28002 14294 24575,'5'9'0,"9"11"0,10 34 0,-7-22 0,0 0 0,13 28 0,-13-30 0,0-2 0,10 14 0,-2-4 0,1-9 0,-13-14 0,-3-6 0,-5-22 0,-5 15 0,0-16 0</inkml:trace>
  <inkml:trace contextRef="#ctx0" brushRef="#br1" timeOffset="94414">28289 14390 24575,'-11'0'0,"0"10"0,-17 6 0,6 15 0,-18 6 0,9 7 0,-3 0 0,12-19 0,0 1 0,-18 22 0,-1-3 0,10-6 0,13-22 0,7 2 0,7-28 0,4 3 0,0-6 0,0 2 0</inkml:trace>
  <inkml:trace contextRef="#ctx0" brushRef="#br1" timeOffset="95379">27899 14188 24575,'33'0'0,"2"-4"0,8-3 0,4 3 0,7-1 0,0 0-2675,3-3 0,1-1 0,-2 1 2675,-8 2 0,0 1 0,-4 1 1122,13-3 1,-12 3-1123,-24 4 317,-11 0 1,-21 0 0,2 0 0</inkml:trace>
  <inkml:trace contextRef="#ctx0" brushRef="#br1" timeOffset="95981">28785 14477 8517,'4'0'0,"15"-13"5094,20-5-5094,14 1 0,3-8 1385,-19 23 0,-1 2-1385,18-16 418,1 14 1,-34-4-1,-12 6 1</inkml:trace>
  <inkml:trace contextRef="#ctx0" brushRef="#br1" timeOffset="96981">29486 14613 9677,'15'0'0,"5"-13"5110,-2 1-5110,5-19 0,4-2 2587,-13-12-2587,3 4 0,1-2 0,-5-21 759,-4 7 1,0 0-760,-4 17 0,0 1 0,-5-6 0,0 3 5682,0-16-5682,0 25 0,0 17 0,-7 28 0,6-3 0,-5 45 0,5-21 0,2 2 0,-1 4 0,0 2 0,-1 7 0,2-4 0,4 4 0,5-9 0,6-28 0,5-5 0,9-14 0,12-28 0,-3-5-318,-16 13 0,0-1 318,11-16 0,-20 9 0,0-3 0,3 5 0,-2-1 0,-7-4 0,-2 1 0,9-13 0,-15 25 0,0 11 0,0 18 0,1 27 0,-2 12 0,-4 10 0,-2 6 0,6-2 0,1 4 0,-1 0-41,-3-6 0,-1 0 1,2-3 40,2 17 0,2-6 0,-1-22 0,0-5 0,0 11 0,0-26 0,0-4 0,0-6 0,0-5 0</inkml:trace>
  <inkml:trace contextRef="#ctx0" brushRef="#br1" timeOffset="97847">27418 15312 15299,'-5'-6'0,"13"1"3944,15-3-3944,14 1 0,7 1 0,-3-3 0,3-2 0,3 1-1228,1 3 0,3 0 0,1 1 0,-2-2 1228,11-6 0,0-1 0,-1 3 0,5 5 0,1 3 0,-2-3 196,-13-3 1,-2-2 0,4 2-197,4 4 0,6 2 0,0 1 0,-2-1 0,-10 0 0,-2 0 0,0 0 0,3-1-61,0 0 1,2 0 0,1-1-1,1 0 1,-1 1 60,2 1 0,0 1 0,0 0 0,-1 0 0,-3-1-614,2 1 1,-3-1 0,-1-1 0,3 0 613,9-1 0,3-2 0,-1 1 0,-5 2 0,-4 4 0,-4 1 0,1-2 1024,6-5 0,2-3 0,-3 1-1024,-8 4 0,-1 1 0,-1-1 0,0-2 0,-1-1 0,-5-1 693,-3 0 1,-9 0-694,-12 0 614,-32 4 0,1 5 1,-5 0-1</inkml:trace>
  <inkml:trace contextRef="#ctx0" brushRef="#br1" timeOffset="100012">28697 15669 8191,'5'-6'0,"2"10"5063,5 7-5063,-4 5 2818,3-1-2818,-10-4 1719,8 5-1719,-3 0 6784,0 5-6784,-14 4 0,-20 2 0,-13 2 0,-15-4 0,14-11 0,7-8 0,11-6 0,12-9 0,2-3 0,5-21 0,5 14 0,0-9 0,0 17 0,0 0 0,5-4 0,-4-1 0,8 4 0,16-19 0,36 16 0,-10-3 0,7 0 0,-8 8 0,4 3 0,-1-1-866,2-1 1,-1 0-1,-1 2 866,14 0 0,-4-1 0,-10-2 0,-8 1 0,-9 7 0,-23-7 0,-16 9 0,-12 0 0,10 0 0</inkml:trace>
  <inkml:trace contextRef="#ctx0" brushRef="#br1" timeOffset="101146">29639 15449 8191,'-4'-6'0,"-4"20"5063,-7 16-5063,4 1 0,-1 5 0,-7 10 0,0 2 0,3-5 0,-1 3 939,-1-3 0,-2 2 1,2-2-940,-1 3 0,1-1 0,-5 7 0,0-2 0,6-16 0,3-5 0,-3 6 1719,3-14-1719,12-6 6784,-7-3-6784,8-11 0,-4 2 0,5-12 0</inkml:trace>
  <inkml:trace contextRef="#ctx0" brushRef="#br1" timeOffset="101778">29600 15997 24575,'6'10'0,"-2"6"0,5 25 0,8 13 0,-4-20 0,1 0 0,5 26 0,2-22 0,-15-14 0,1-9 0,4-18 0,-9-28 0,4-12 0,-6-22 0,0 9 0,0 13 0,0-3 0,0 6 0,0-1 0,0-8 0,0 2 0,0-11 0,6 20 0,-5 21 0,15 1 0,0-1 0,18-5 0,4 2 0,-3 5 0,3 1 0,-8 11 0,17-14 0,-14 10 0,-4-7 0,-20 8 0,-9 1 0</inkml:trace>
  <inkml:trace contextRef="#ctx0" brushRef="#br1" timeOffset="102347">29878 16034 24575,'5'26'0,"-4"1"0,4-10 0,-5 28 0,8 7 0,-5 4 0,5-14 0,-8-36 0,0-45 0,11-14 0,2-7 0,5-3 0,1 23 0,3 2 0,3-8 0,3 6 0,18 13 0,5 53 0,-18-1 0,-9 23 0,-7 7 0,-10-18 0,-3 1 0,3 13 0,-3 0 0,-9 11 0,4-32 0,-4-16 0</inkml:trace>
  <inkml:trace contextRef="#ctx0" brushRef="#br1" timeOffset="106930">30919 13976 8191,'-11'-4'0,"5"-2"5063,1-5-5063,5 0 2818,13-8-2818,0 6 1719,20-7-1719,-5 14 6784,3 0-6784,-10 6 0,-1 9 0,-4 8 0,9 14 0,-7 2 0,-4-3 0,-2 5 0,-10-4 0,10 10 0,-10 0 0,4-9 0,-16 14 0,7-6 0,-6-2 0,-2 5 0,5 3 0,0 2 0,-6 8 0,-4 2 0,3-10 0,-3 1 0,2-1 0,-2 11 0,-1 0-229,3-12 0,-2 2 1,4 0 228,6-3 0,4 0 0,-2-1 0,-7 15 0,2-2 0,7-7 0,1-1 0,-4-4 0,0-4 0,11 11 0,-2-19 0,0-1 0,4 2 0,7-9 0,9 2 0,5-10 0,12 15 686,-5-25-686,13-13 0,-15-5 0,3-16 0,-17 1 0,-2-31 0,-12 22 0,-1-1 0,5-22 0,-10 4 0,-5 46 0,-6 9 0,4 10 0,-17 38 0,6-7 0,8-10 0,1 2 0,-6 2 0,0 2 0,5 10 0,1 3 0,0-8 0,-2 2 0,2-1-1131,-1 17 0,2 1 1131,0-19 0,-1 0 0,3 0 0,4 11 0,1-1 0,-6-9 0,-2 0 0,2 2-148,1 2 1,2 1 0,-1-1 147,-1-3 0,-2-2 0,0 0 0,-5 16 0,-1-6 0,-7 2 0,2-23 0,-1-23 0,3-4 0,-5 5 2207,-4-5-2207,7-1 497,-5-5-497,12-17 0,1 3 0,7-5 0,4 10 0</inkml:trace>
  <inkml:trace contextRef="#ctx0" brushRef="#br1" timeOffset="109080">10038 10467 8191,'-6'17'0,"2"-4"5063,4 23-5063,-9 12 0,8-9 0,0 5 0,-8 11 0,-2 3 0,5 9 0,0-2 1409,-1-15 0,0-3-1409,-2 0 0,2-6 0,6-13 1719,-5 4-1719,6-65 6784,0-22-6784,-1 4 0,2-7 0,4-7 0,1 1 0,-6 13 0,2 3 0,7-6 0,2 2 0,-3 15 0,1 3 0,12-24 0,9 4 0,-13 36 0,2 5 0,-9 13 0,15 0 0,0 34 0,6 9 0,-7 17 0,-14-12 0,-9-18 0,-12-9 0,-14 3 0,-19 4 0,2-13 0,7 1 0,0-2 0,-10-4 0,-1 11 0,21-9 0,24-1 0,-2-5 0,7-1 0</inkml:trace>
  <inkml:trace contextRef="#ctx0" brushRef="#br1" timeOffset="109748">10403 10883 24575,'0'-20'0,"5"2"0,6-5 0,0 12 0,9 5 0,1 12 0,10 8 0,6 7 0,-5-6 0,-2 3 0,-10-16 0,25 4 0,10-26 0,-3 9 0,-8-15 0,-34 9 0,0 5 0,-9-7 0,4 7 0,-5-8 0,0 13 0,0-2 0</inkml:trace>
  <inkml:trace contextRef="#ctx0" brushRef="#br1" timeOffset="110947">11454 10573 24575,'-6'30'0,"1"10"0,5 2 0,-9 5 0,7 8 0,-6-20 0,8 10 0,4-29 0,2-1 0,9-4 0,9-5 0,-5-6 0,21-20 0,-16-16 0,-6 8 0,-2-3 0,10-30 0,-16 15 0,-1 24 0,-9 44 0,0 7 0,0 18 0,0-9 0,0-3 0,0-9 0,4-11 0,2-11 0,0-4 0,-1 0 0</inkml:trace>
  <inkml:trace contextRef="#ctx0" brushRef="#br1" timeOffset="111349">11767 10690 24575,'0'20'0,"0"7"0,0 9 0,-5 6 0,19-63 0,2 6 0,13-34 0,-4 26 0,-15 28 0,1 14 0,-9 4 0,4 9 0,-6-7 0,0-13 0,0-3 0</inkml:trace>
  <inkml:trace contextRef="#ctx0" brushRef="#br1" timeOffset="111947">12144 10296 24575,'-5'33'0,"-1"1"0,-3 17 0,-1 3 0,0-1 0,1 1 0,-3 9 0,0-2 0,0-14 0,1-5 0,1 9 0,0-32 0,9-22 0,-4-8 0,15-19 0,8-6 0,-1 0 0,3 0 0,16-15 0,3 2 0,-10 17 0,0 4 0,20-8 0,-25 30 0,-18 11 0,-1 10 0,-18 15 0,-15 15 0,-13 2 0,0-8 0,10-8 0,20-15 0,10-1 0,7-9 0,5-1 0,-1-5 0,1-5 0,-5 4 0,-1-4 0</inkml:trace>
  <inkml:trace contextRef="#ctx0" brushRef="#br1" timeOffset="112597">12300 10590 24575,'0'36'0,"0"10"0,0-7 0,0-4 0,5-25 0,6-16 0,7-15 0,8 3 0,-7 3 0,1 10 0,-9 5 0,0 10 0,-5 2 0,3 4 0,-8 0 0,9-10 0,0-1 0,7-10 0,5-6 0,-5 0 0,4 0 0,-9 11 0,3 6 0,5 5 0,-7-5 0,7-1 0,-5-5 0,2-5 0,-1-6 0,-11-15 0,-21-10 0,-4 6 0,-6 7 0,11 12 0,0 10 0,7-4 0,-1 5 0</inkml:trace>
  <inkml:trace contextRef="#ctx0" brushRef="#br1" timeOffset="112996">12783 10609 24575,'8'22'0,"3"3"0,-10-9 0,4 6 0,-5-6 0,9-5 0,7-17 0,6 3 0,3-14 0,-9 16 0,-1-5 0,0 12 0,-3 0 0,8 7 0,-4-6 0,6-10 0,-10-9 0,-1-18 0,-11 2 0,-5 1 0,4 7 0,-4 14 0,5 1 0</inkml:trace>
  <inkml:trace contextRef="#ctx0" brushRef="#br1" timeOffset="113330">13120 10614 24575,'-5'26'0,"4"0"0,-10-5 0,10-4 0,-1-7 0,10-14 0,12-9 0,8-5 0,0 5 0,-3 12 0,-14 7 0,0 9 0,-10 1 0,5 5 0,-6 0 0,0-10 0,0-2 0</inkml:trace>
  <inkml:trace contextRef="#ctx0" brushRef="#br1" timeOffset="115112">9752 11986 24575,'5'-16'0,"6"-1"0,5 11 0,4 0 0,-4 6 0,-5 17 0,2 29 0,-11-9 0,-2 3 0,4 12 0,1 0-399,-5-7 0,0-3 399,0-3 0,0-5 0,-7 4 0,6-14 0,-5-9 0,6-26 0,0-14 0,10-13 0,6-5 399,2 2 0,5 1-399,2 1 0,2 4 0,17-7 0,-20 36 0,-9 23 0,0 21 0,-9-2 0,-1 4 0,0 0 0,-2 0 0,-2-2 0,-2-4 0,1 8 0,5-27 0,-4-10 0,4-5 0</inkml:trace>
  <inkml:trace contextRef="#ctx0" brushRef="#br1" timeOffset="115636">10578 12236 24575,'-6'-9'0,"1"2"0,10-9 0,5 10 0,2 2 0,12 4 0,3 12 0,8-9 0,8 24 0,-4-23 0,2 10 0,-3-14 0,9-6 0,-8-10 0,-3-21 0,-11-18 0,-17 11 0,1-2 0,-9 35 0,0 2 0</inkml:trace>
  <inkml:trace contextRef="#ctx0" brushRef="#br1" timeOffset="116479">11505 11985 24575,'9'-12'0,"3"1"0,13 3 0,-7 3 0,2 5 0,-9 0 0,0 5 0,7 26 0,0 31 0,-26-16 0,-9 2 0,2-3 0,-7-4 0,-16-4 0,-7-8 0,9-9 0,1-6 0,-11-3 0,14-3 0,26-17 0,6 2 0,10-3 0,2 5 0,13 25 0,-10-6 0,7 17 0,-3-6 0,-1-7 0,9 2 0,-4-14 0,-7-2 0,-7-4 0</inkml:trace>
  <inkml:trace contextRef="#ctx0" brushRef="#br1" timeOffset="116781">11861 12221 24575,'-13'25'0,"6"-3"0,11 10 0,3-18 0,13 7 0,21-19 0,-2-9 0,10-2 0,-19-15 0,-19-35 0,-10 23 0,-21-25 0,-15 46 0,-24 9 0,24 6 0,1 0 0</inkml:trace>
  <inkml:trace contextRef="#ctx0" brushRef="#br1" timeOffset="118261">9525 10288 8191,'15'-5'0,"-8"-1"5063,-2 0-5063,-20 1 2818,-10 5-2818,-36 9 0,24-4 0,-3 2 859,-8 2 1,0 1-860,9-3 0,4-2 6784,-16 4-6784,36-5 0,10 7 0,1 6 0,-2 9 0,-9 36 0,4-17 0,-1 2 0,-6 6 0,-1 3-1168,2 6 1,-1 0 1167,-2-11 0,0 2 0,6-1 0,1 4 0,0 2 0,-1 3 0,0 1 0,-1 3 0,1-4 0,0 3 0,-1 1 0,1 0 0,0 0 0,-1 0 0,1 0 0,0-3 0,3-9 0,-1-2 0,2 0 0,-1 0 0,-1 5 0,-1 2 0,2-2 0,0-1 0,0 5 0,2-1 0,-1 0 0,2-9 0,0 1 0,0 1 0,0-2-228,-1 16 0,1-1 0,0-3 228,1-11 0,-1-1 0,0-2 0,1-1 0,0 0 0,-2-4-2892,-3 9 0,-3-5 2892,1-6 0,-1-3 0,-3 21 0,-10-22 0,25-8 1502,-10-9-1502,8-5 517,14-4-517,5-5 3392,17-8 0,10-3-3392,16 5 0,6-2 0,-10-5 0,2-2 0,-1 2-591,-6 5 1,0 2 0,-2-1 590,15-5 0,-7 1 0,-6 5 0,-17 0 0,-15 0 0,-11 0 0,0 0 0</inkml:trace>
  <inkml:trace contextRef="#ctx0" brushRef="#br1" timeOffset="120462">8696 12398 8191,'-5'-6'0,"-1"2"5063,-5 4-5063,1 0 2818,-1 0-2818,0 0 1719,-12 13-1719,-13 14 0,11-3 0,-1 4 0,-10 6 0,-2 3 0,-6 11 0,-1 3 1421,15-16 0,0 0 0,1 1-1421,-11 15 0,4 0 0,4 0 0,5-1-250,8-9 1,0 2 249,0 0 0,-1 5 0,1 1 0,2 1 0,0 0 0,1 2-322,-2 9 1,0 2 0,1-1 321,1-3 0,1-1 0,3-2 0,3 6 0,2-2 0,-2-13 0,-2 1 0,4-4 0,4 2 0,3-1 0,-3 10 0,3 0 0,10-9 0,2-5 2315,8 11-2315,7-3 538,-6-25-538,18 9 0,7 0 0,-2-12 0,6-1 0,2-1 0,2-3 354,2-5 1,2-1-355,-6-1 0,1 1 0,-1-1 0,11-2 0,1-1 0,-11-1 0,3 0 0,-2 0-836,14 1 1,-4-1 835,-15-5 0,-4 0 0,-8 0 0,-6 0 0,-6 0 0,-9-5 0,-12-6 96,-4-1 1,0 2 0,0 5 0</inkml:trace>
  <inkml:trace contextRef="#ctx0" brushRef="#br1" timeOffset="120747">9072 14403 24575,'30'19'0,"5"8"0,-10-4 0,-2 2 0,11 20 0,-7 0 0,-26-15 0,-12-8 0,-1-5 0,-3-2 0,4-4 0,-9 6 0,0-1 0,4-3 0,5-3 0</inkml:trace>
  <inkml:trace contextRef="#ctx0" brushRef="#br1" timeOffset="121678">10365 13928 24575,'8'10'0,"9"19"0,0 2 0,2 4 0,-1 1 0,1 0-838,2 2 0,0-1 838,-3-5 0,-1 0 271,4 2 0,0 0-271,0-2 0,0-1 278,12 23-278,-6-18 0,-21-35 0,-1 2 0,-5-12 0</inkml:trace>
  <inkml:trace contextRef="#ctx0" brushRef="#br1" timeOffset="121963">10667 14013 24575,'-16'-8'0,"1"2"0,-4 24 0,-6 20 0,-6 14-495,13-22 0,0 0 495,-15 25 121,12-28 1,2 1-122,-7 22 0,-6-10 0,23-11 0,-5-21 0,13 6 0,-4-13 0,5 4 0</inkml:trace>
  <inkml:trace contextRef="#ctx0" brushRef="#br1" timeOffset="122480">11532 13926 24575,'-11'-12'0,"5"-2"0,-3 13 0,-2 5 0,-15 20 0,-3 20 0,7 2 0,-3 12 0,22-18 0,-7 16 0,19-18 0,3 2 0,18-17 0,1-12 0,26-5 0,-14-6 0,-4 0 0,-21 0 0</inkml:trace>
  <inkml:trace contextRef="#ctx0" brushRef="#br1" timeOffset="122979">11864 13861 24575,'-6'14'0,"1"7"0,5 32 0,0-10 0,0 13 0,-9-18 0,7 5 0,-11-16 0,12 1 0,-4-18 0,10 1 0,10-5 0,27-1 0,22-5 0,-6 0 0,-3 0 0,-39-5 0,-7 4 0,-9-4 0</inkml:trace>
  <inkml:trace contextRef="#ctx0" brushRef="#br1" timeOffset="123331">12087 13943 24575,'47'10'0,"2"-1"0,16-9 0,1 0 0,-17-5 0,0-1 0,-14 2 0,-1 0 0,2-1 0,-4-2 0,-9-2 0,-19 7 0,-4-2 0</inkml:trace>
  <inkml:trace contextRef="#ctx0" brushRef="#br1" timeOffset="123546">12395 13965 8860,'-6'10'0,"2"6"5113,4 42-5113,0-24 0,0 3 0,0 19 0,0 1 0,0-11 0,0-3 0,0 22 2718,0-32-2718,0-18 0,0-9 0,0-1 0</inkml:trace>
  <inkml:trace contextRef="#ctx0" brushRef="#br1" timeOffset="125978">13161 13904 24575,'23'21'0,"3"14"0,-4-2 0,1 4 0,2 3 0,2 2 0,7 9 0,-1-2 0,-11-15 0,-1-4 0,15 17 0,-24-32 0,-6-9 0,-1-1 0</inkml:trace>
  <inkml:trace contextRef="#ctx0" brushRef="#br1" timeOffset="126213">13515 13919 24575,'-17'5'0,"-3"6"0,-13 21 0,10-5 0,-4 2 0,-15 6 0,-3 2 0,4 1 0,0-1 0,5-10 0,2-2 0,-7 13 0,30-27 0,6-1 0</inkml:trace>
  <inkml:trace contextRef="#ctx0" brushRef="#br1" timeOffset="127178">10201 14725 24575,'21'0'0,"7"0"0,10 0 0,27-8 0,-12 6 0,2-7 0,-31 9 0,-9 0 0,-4 0 0,-5 0 0,-1 0 0</inkml:trace>
  <inkml:trace contextRef="#ctx0" brushRef="#br1" timeOffset="127395">10306 14833 24575,'40'-6'0,"0"1"0,5 3 0,0 1 0,-4-5 0,-1 1 0,25 5 0,-50 0 0,0 0 0,-8 0 0,3 0 0</inkml:trace>
  <inkml:trace contextRef="#ctx0" brushRef="#br1" timeOffset="128178">13091 14551 24575,'38'6'0,"-3"-3"0,3-1 0,-3-2 0,3 0 0,24 0 0,-1 0 0,-25 0 0,-3 0 0,30 0 0,-41 0 0</inkml:trace>
  <inkml:trace contextRef="#ctx0" brushRef="#br1" timeOffset="128362">13150 14737 24575,'57'-9'0,"-23"8"0,0 0 0,2-3 0,-1 0 0,18 4 0,-26 0 0,-22 0 0</inkml:trace>
  <inkml:trace contextRef="#ctx0" brushRef="#br1" timeOffset="129745">9416 15985 24575,'0'21'0,"0"-5"0,0 8 0,-9 10 0,-8 28 0,5 0-687,-5-22 1,2 1 686,11 24 117,-11-13 0,-2 3-117,9-6 0,2 0 0,-8 8 0,0-2 0,7-10 0,2-5 0,-3 5 0,8-13 0,0-17 0,4-3 0,11-2 1033,-2-5-1033,7-5 106,-1-13-106,3-1 0,3-12 0,-3-2 0,-11 9 0,-5 3 0,-6 12 0</inkml:trace>
  <inkml:trace contextRef="#ctx0" brushRef="#br1" timeOffset="130096">9097 16524 24575,'39'-12'0,"0"-3"0,0 7 0,-1-9 0,26 0 0,-18 5 0,0 1 0,13-7 0,6 7 0</inkml:trace>
  <inkml:trace contextRef="#ctx0" brushRef="#br1" timeOffset="130495">10042 16335 24575,'21'0'0,"40"0"0,-6 0 0,8 0 0,-23 0 0,-34 0 0,-1 0 0</inkml:trace>
  <inkml:trace contextRef="#ctx0" brushRef="#br1" timeOffset="130662">10134 16487 24575,'39'0'0,"-6"-9"0,15 7 0,-9-15 0,-18 15 0,-4-7 0</inkml:trace>
  <inkml:trace contextRef="#ctx0" brushRef="#br1" timeOffset="138363">12400 16463 24575,'11'0'0,"-1"0"0,1 0 0,0-5 0,4-2 0,-3-5 0,15-8 0,-9-5 0,11-1 0,-6-12 0,5-3 0,0-5 0,-10 5 0,7 4 0,-21 15 0,14-11 0,-11 5 0,0-3 0,2 10 0,-7 5 0,2 1 0,1-2 0,-4-4 0,4-1 0,-5 5 0,6-3 0,-4 18 0,-1 8 0,-2 11 0,-4 9 0,5-6 0,-6 10 0,4-3 0,-4 0 0,6-7 0,0-10 0,0 1 0,6 4 0,-4 1 0,13-4 0,-4 2 0,10-13 0,-5 8 0,4-7 0,-3 2 0,4-4 0,-5-5 0,-1 4 0,0-10 0,14-3 0,4-8 0,19-19 0,-9 0 0,-20 15 0,-3 0 0,2-11 0,-3-1 0,-17 16 0,4-4 0,-6 9 0,0 1 0,0 5 0,0 0 0,0 10 0,-9 8 0,6 6 0,-11 12 0,7 2 0,-5 10 0,-2 4 0,6 7 0,2-14 0,-3 21 0,7-21 0,-6 14 0,8-15 0,0-8 0,0-9 0,0-6 0,0 6 0,0 0 0,0 1 0,0 2 0,0-3 0,0 5 0,0-5 0,0-1 0,0-9 0,0-1 0</inkml:trace>
  <inkml:trace contextRef="#ctx0" brushRef="#br1" timeOffset="145878">11619 16268 24575,'49'0'0,"9"0"0,-14 0 0,11 0 0,-28 0 0,4 0 0,-5 0 0,-14 0 0,-3 0 0</inkml:trace>
  <inkml:trace contextRef="#ctx0" brushRef="#br1" timeOffset="148679">12537 12102 8191,'8'0'0,"7"0"2290,22-4 0,10-3-2290,-5 1 0,5 0 0,2-3 0,1-1 0,3-2 0,1-1 0,2 1-384,-4 2 0,2-1 0,0 1 0,0-1 0,-3 1 384,5-3 0,-2 0 0,-1 0 0,3 1 0,6-2 0,2 0 0,0 1 0,-4 0 533,5-2 0,-3 1 1,0-1-534,1 0 0,1-1 0,-4 1 0,-11 3 0,-2 0 0,-5 2 0,-3 1 0,-5 1 4139,-1 2-4139,-18 1 343,-4 4-343,-5-8 0,-1 7 0,-5-2 0</inkml:trace>
  <inkml:trace contextRef="#ctx0" brushRef="#br1" timeOffset="149048">14164 11624 24575,'54'8'0,"-16"-7"0,2 0 0,0 8 0,0 1 0,0-4 0,-2 1 0,13 15 0,-37 5 0,-23 4 0,-11 1 0,5-6 0,-5-1 0,8-14 0,-8 4 0,-6-9 0,14-1 0,-2-5 0</inkml:trace>
  <inkml:trace contextRef="#ctx0" brushRef="#br1" timeOffset="155328">15382 11154 24575,'17'23'0,"5"4"0,12 11 0,4 5 0,-9-10 0,-1-1 0,7 13 0,-1-4 0,6 1 0,-26-13 0,-5-22 0,-9 2 0</inkml:trace>
  <inkml:trace contextRef="#ctx0" brushRef="#br1" timeOffset="155636">15671 11304 13930,'-11'8'0,"-21"36"0,-8 8 0,11-13 0,0 1 1713,6-12 0,-1-2-1713,1 0 0,-1 0 0,-21 14 2067,11-11-2067,3-6 1152,15-11-1152,-4-5-811,13-19 1,-2 8 0,9-13 0</inkml:trace>
  <inkml:trace contextRef="#ctx0" brushRef="#br1" timeOffset="156179">15304 10986 24575,'37'-5'0,"1"-1"0,19-1 0,4-1 0,-1 2 0,0-2-1008,-15 1 1,1-2 0,-5 2 1007,-2 6 0,-4 0 318,26-10-318,-31 6 160,-13 4 0,-18-4 0,-4 5 1</inkml:trace>
  <inkml:trace contextRef="#ctx0" brushRef="#br1" timeOffset="159430">10919 16096 24575,'9'17'0,"-7"3"0,20 1 0,-11 8 0,28 25 0,-20-23 0,-1 1 0,3 1 0,0-1 0,-2-3 0,-3-2 0,-1 0 0,-1-6 0,-13-20 0,4 3 0,-5-9 0</inkml:trace>
  <inkml:trace contextRef="#ctx0" brushRef="#br1" timeOffset="159727">11186 16210 8191,'-9'-6'0,"-3"6"5063,-17 19-5063,-5 10 1409,3 3 0,-2 5-1409,-3 1 0,0 3 0,4-3 0,-2 3 0,4-4 0,-1-1 0,3-2 0,4 1 0,3-6 0,6-12 0,13-11 0,-7 0 0</inkml:trace>
  <inkml:trace contextRef="#ctx0" brushRef="#br1" timeOffset="160244">10769 15841 24575,'50'-11'0,"-1"0"0,12 5 0,2 0 0,-7-5 0,-2 1-476,2 8 0,-7 1 476,-11-9 312,-14 10-312,-9 0 0,-9 0 0,-1 0 0</inkml:trace>
  <inkml:trace contextRef="#ctx0" brushRef="#br1" timeOffset="161146">10344 17105 24575,'48'-10'0,"-15"8"0,6 1 0,7-2 0,4-1 0,0 1-1413,13 3 0,3 0 1413,-15-2 0,5-1 0,2-1 0,-1 0-1101,2 1 0,-1-1 0,2-1 0,4 1 1101,-11-1 0,3 0 0,2 0 0,0-1 0,0 1 0,-3 1-555,5 0 1,0 1 0,-2 0 0,0 0-1,0-1 555,0-1 0,-1-1 0,1-1 0,-1 2 0,1 1 0,2 2 0,0 2 0,0 0 0,-1 0 0,-2-2 0,0-4 0,-4-1 0,1-1 0,5 2 0,-2 3 0,4 3 0,3 0 0,1 0 0,-2 0 0,-4-1-455,-2-1 0,-2-1 0,-2 0 0,1 0 0,1 1 455,7 1 0,2 1 0,0 0 0,-2 1 0,-3-1 0,-4 0 0,-2 1 0,-3-1 0,-2-1 0,6-2 0,-4-1 0,-8 1 632,6 0-632,-16-7 2536,-17 10-2536,-18-6 0,6 5 0,-13-5 0</inkml:trace>
  <inkml:trace contextRef="#ctx0" brushRef="#br1" timeOffset="166062">12563 12439 24575,'5'6'0,"13"-2"0,-4-4 0,38 7 0,-15-6 0,5-1 0,0 2 0,5 0 0,3 0-1488,0-1 1,3-1-1,1-1 1,-2 1 1487,-2 0 0,-2 0 0,1 0 0,5 0 0,5 0 0,4 0 0,2 0 0,1 0 0,-1 0 0,-2 0 0,0 0 0,-1 0 0,2 0 0,2 0 0,-11 0 0,2 0 0,1 0 0,1 0 0,0 0 0,-1 0 0,-1 0 0,7 0 0,0 1 0,0-1 0,-1 0 0,-2 0 0,-2-1 0,-2-1 0,-2-1 0,-1 0 0,-2 1 0,-2 0 0,18 1 0,-2 0 0,-8-1 241,-6-4 0,-5 0-241,-8 5 0,-4 2 0,13-1 0,-16 0 0,-17 0 0,-18 0 1101,0 0 1,-7 0 0,5 0 0</inkml:trace>
  <inkml:trace contextRef="#ctx0" brushRef="#br1" timeOffset="166346">15301 12308 24575,'58'17'0,"-26"-5"0,0 3 0,3 8 0,-2 3 0,17 12 0,-17 8 0,-26-23 0,-1 7 0,-24-7 0,-11 9 0,-18-8 0,12-3 0,11-15 0,19-6 0</inkml:trace>
  <inkml:trace contextRef="#ctx0" brushRef="#br1" timeOffset="166996">17078 11893 24575,'-9'-6'0,"2"1"0,-29 5 0,0 20 0,-9-3 0,5 19 0,18-11 0,-1 16 0,15 9 0,16-17 0,8 1 0,13 8 0,7-4 0,0-8 0,1-3 0,-1-2 0,-4-3 0,-5 3 0,-22-9 0,-5 4 0,-9-8 0,2 2 0,-13-13 0,3 8 0,-13-7 0,6 2 0,-13-4 0,14-6 0,-13 5 0,22-5 0,-3 6 0</inkml:trace>
  <inkml:trace contextRef="#ctx0" brushRef="#br1" timeOffset="169778">11799 17449 24575,'0'-11'0,"0"1"0,-9 4 0,2 1 0,-13 5 0,-5 0 0,-22 0 0,3 6 0,-4 0 0,27 11 0,7-10 0,13 11 0,-4-6 0,5 9 0,17 4 0,5 0 0,9-3 0,-2-8 0,-5 5 0,3-11 0,-2 12 0,-9-5 0,-7 15 0,-26-2 0,4 3 0,-16-10 0,-16-5 0,7 7 0,-18-10 0,15 2 0,1-9 0,14-5 0,-3 5 0,22-15 0,-2 2 0,9-12 0,13-1 0,-10 7 0,10 1 0</inkml:trace>
  <inkml:trace contextRef="#ctx0" brushRef="#br1" timeOffset="170431">12386 17312 24575,'-15'10'0,"-2"4"0,-6 18 0,4-8 0,-1 5 0,-3 3 0,2-2 0,-2 3 0,-1 2 0,-2 2 0,1 2 0,0 4 0,1 2 0,-1 0 0,-4 4 0,-3 1 0,2-1 0,4-4 0,1-2 0,1-1 0,-11 14 0,3-6 0,11-18 0,2-4 0,-6 8 0,17-16 0,-2-17 0,10-18 0,0 5 0,0-8 0</inkml:trace>
  <inkml:trace contextRef="#ctx0" brushRef="#br1" timeOffset="171063">12261 17979 24575,'0'16'0,"6"12"0,4 16 0,11 4 0,-1 7 0,0-25 0,-5-13 0,-4-22 0,1-7 0,-6-42 0,-3 21 0,0-3 0,3-15 0,-2-2 0,-3-4 0,1 2 0,6 13 0,0 3 0,-7-20 0,15 33 0,-14 15 0,21-7 0,6-4 0,5 4 0,3 1 0,-7 2 0,3 0 0,19-1 0,2 0 0,-16 2 0,-2 1 0,-1 3 0,-2 1 0,7-12 0,-40 15 0,-11 1 0,-1 5 0,3 0 0</inkml:trace>
  <inkml:trace contextRef="#ctx0" brushRef="#br1" timeOffset="171527">12735 17756 24575,'0'21'0,"0"4"0,0 22 0,-8-8 0,7-3 0,0 0 0,-8 16 0,4-7 0,4-13 0,-4-35 0,26-24 0,-1-6 0,2-3 0,7 1 0,2 1 0,-4 3 0,-1 3 0,14 2 0,-24 26 0,6 9 0,-6 36 0,-2-13 0,0 5 0,-3 11 0,0 0 0,-2-12 0,-1-3 0,2 16 0,-10-34 0,0-9 0,0-1 0</inkml:trace>
  <inkml:trace contextRef="#ctx0" brushRef="#br1" timeOffset="173329">16947 16332 24575,'4'0'0,"20"-8"0,13 0 0,7 2 0,0 0 0,3 0-1700,-4-2 1,3-1 0,0 2 1699,16 5 0,3 1 0,-15-4 0,4-2 0,2-1 0,2 2 0,-5 2 0,1 1 0,1 0 0,2 0 0,2-1-623,-6 0 1,2-1 0,2-1 0,1 1 0,0-1 0,1 0 0,0 1 622,4-1 0,1 1 0,0-1 0,1 1 0,0-1 0,-2 0 0,-1 0 0,2-2 0,-2 0 0,-1 0 0,1 0 0,0 0 0,3 0 0,-8 3 0,3-1 0,0 1 0,2 1 0,-1-1 0,0 0 0,-2 0 0,-1 0 0,9-1 0,-3-1 0,-1 0 0,0 1 0,1-1 0,3 1 0,-9 2 0,2-1 0,2 1 0,0 0 0,0 0 0,-2 1 0,0-1 0,-4 1-348,6 0 0,-3 0 1,-1 1-1,-2-1 1,0 0-1,-1-1 348,5-1 0,1-1 0,-3 0 0,-2 0 0,-5 2 0,4 3 0,-6 1 0,2-2-143,10-5 1,2-4 0,-3 4 142,-8 5 0,-1 2 0,1-1 0,8-6 0,3-2 0,-5 2 0,7 1 0,-6 0 655,-12 0 0,-7-1-655,3-1 3721,-28 3-3721,-20-3 1489,-2 2 0,-3 0 0,5 6 0</inkml:trace>
  <inkml:trace contextRef="#ctx0" brushRef="#br1" timeOffset="173644">21861 15703 24575,'35'16'0,"-1"0"0,8-3 0,1 3 0,4 9 0,-2 1 0,-7-11 0,-7-1 0,-3 12 0,-24-10 0,-22 8 0,-4-2 0,-9-2 0,2-4 0,0-2 0,4 2 0,-10 4 0,21-9 0,0 0 0</inkml:trace>
  <inkml:trace contextRef="#ctx0" brushRef="#br1" timeOffset="176895">9032 15522 8191,'-20'-21'0,"-1"33"5063,0 35-5063,9-9 0,-1 3 0,-4 2 0,-1 2 0,0 11 0,1 3 0,4-17 0,0 2 0,0 1 511,0 8 1,0 3-1,1 2-511,-3 5 0,1 2 0,2-2 29,4-11 0,2-2 1,-2 0-30,-4 2 0,-2-2 0,3-1 0,2 5 0,1 1 1319,-2-5 0,-2 4 1,1 0-1320,-1 4 0,1 1 0,0 3 0,2-9 0,1 3 0,-1 0 0,0 0 0,-1-2 0,-1 0 0,1-1 0,1-3 0,1 2 0,1-3 0,-1 0 0,-1 4 0,-2 0 0,3-4-101,1 1 0,1-1 101,-1-3 0,-2 4 0,1-3 0,-4 13 0,1-4 293,0-7 1,0-3-294,5-9 0,0-3 0,-11 4 2524,9 9-2524,-2-9 1655,-1 1-1655,9-18 267,-7-1-267,8-4 910,-4 1-910,5-2 0,4-9 0,15 4 0,8-3 0,14 1 0,6 0 0,-2-4 0,3 1 0,16 4 0,2 2 0,-5-5 0,-2 0-872,-2-1 1,-2 2 871,-11 4 0,-1-2 0,-2-7 0,-1-1 0,24 9 0,-17-10 0,4 0 0,9 5 0,3 1-705,-19-5 0,1 0 0,-1 0 705,16 5 0,-1 0 0,-5-6 0,-1 0-230,-5 0 0,-1 0 230,9 0 0,0 0 0,-1 0 0,2 0 0,-12 0 0,1 0 0,-1 0 752,5 0 0,0 0-752,16 0 0,0 0 0,-11 0 0,0 0 0,-6 0 0,2 0 0,-2 0 0,10-1 0,0 2 0,-6 2 0,1 1 0,-4 0 0,-9-3 0,-1 0 0,5 3 0,3 1 0,-2-3 0,4-6 0,-1-2 0,-5 5 0,2 2 0,-1-3 44,21-8 1,-2-1-45,-7 3 0,1 1 0,4 0 0,0 1 0,-12 0 0,1 0-154,4 1 1,5 1 0,0 0 153,-3 3 0,0 1 0,3-2 0,-7-3 0,2-2 0,0 0 0,1 2 0,1 3 0,0 3 0,-1-1 0,-2-2 0,0-5 0,-3-1 0,1 1 0,5 6 0,1 2 0,-4-3-194,3-7 0,-2-2 194,1 5 0,-1 0 0,-10-6 0,-3 1 0,-4 4 0,-3 2 0,12-5 0,3-5 0,-8 5 0,18-7 0,-18 11 2055,6 0-2055,-12 5 1059,-5-5-1059,-10 1 459,-6 4-459,-9-9 0,4 0 0,-9-7 0,4-13 0,-5-10 0,3 1 0,2-6 0,1-14 0,1-5-612,0 9 1,1-5 0,1-1 611,-1 8 0,2-2 0,1-1 0,-1 1-1095,0-5 1,1-1-1,0 1 1,0 1 1094,0 9 0,0 2 0,0-1 0,0-2 0,3-12 0,0-2 0,0-1 0,-1 3-338,-5 12 0,0 1 1,-1 1-1,1-3 338,1 0 0,1-2 0,0-1 0,0-1 0,-1 2 0,1-11 0,-2-1 0,1 3 0,0 2 0,3-4 0,0 3 0,0-2 0,-3 10 0,0-2 0,-1 1 0,-1 5-113,2-12 1,-3 4 112,1-5 0,-2 5 1249,-5-6-1249,0 39 4278,0 5-4278,-5 13 1905,4-7-1905,-9 8 356,4-5-356,-9-1 0,-6 1 0,-10 3 0,-14-3 0,-4-5-731,-9 6 731,25-9 0,0 0 0,-25 3 0,22-2 0,-2-1 0,-17 0 0,-5 2 0,13 7 0,-3 1 0,-3-1-1140,1 0 1,-4-2-1,-1 0 1,3 1 1139,-11 0 0,2 1 0,0 1 0,-2 2 0,-1 0 0,3-1 0,14-1 0,3 0 0,-5 1 0,-1 6 0,-5 2 0,-1 1 0,-1-3-532,-1-3 0,0-3 1,-2 0-1,-2 3 532,2 2 0,-2 3 0,-2 0 0,-1 0 0,-1-1-722,6 0 1,-2-2 0,0 0 0,0 0 0,1 1 0,5 1 721,-10 3 0,4 2 0,1 0 0,-1-1 0,9-2 0,-2-1 0,0-1 0,2 2 0,4 1-186,-11 6 1,4 2 0,0-3 185,-4-4 0,0-3 0,-1 1 0,13 1 0,-2 2 0,0-1 0,3 0 0,-5-3 0,2 0 0,0 0 0,-4-1 0,0 1 0,2 1 998,-9 4 0,2 1-998,15-6 0,-1 0 0,0 2 0,1 5 0,0 1 0,3-2 0,-3-5 0,2 1 0,-6 7 0,2 0 0,-2-7 1657,-5 15-1657,-1-15 5861,-3 15-5861,25-15 0,-1-2 380,0 7 0,3 0 0,-1-6 1,6 4-1</inkml:trace>
  <inkml:trace contextRef="#ctx0" brushRef="#br2" timeOffset="232105">31229 11628 8991,'0'-6'0,"0"1"0</inkml:trace>
  <inkml:trace contextRef="#ctx0" brushRef="#br2" timeOffset="232563">31229 11606 24575,'-12'39'0,"-6"6"0,1-10 0,-2 1 0,0 1 0,1-2 0,1-3 0,1-1 0,1 1 0,1-1 0,-7 17 0,5-6 0,-2 5 0,-4 4 0,-4 2-1249,-3 7 0,0-1 1249,4-11 0,1-3 0,2-6 0,2-4 594,0 6-594,-5 9 0,9-18 0,2-2 0,4-15 0,4-9 1904,-5-1-1904,-1-14 0,6 6 0,0-6 0</inkml:trace>
  <inkml:trace contextRef="#ctx0" brushRef="#br2" timeOffset="232894">30601 12517 24575,'-8'40'0,"2"-1"0,6-1 0,4 0 0,2 3 0,-1 0 0,1-1 0,4 4 0,1-2 0,5 11 0,-1-38 0,-4-15 0,23-15 0,18-23 0,-18 13 0,0 0 0,-6 1 0,-4 2 0,6-6 0,-25 24 0</inkml:trace>
  <inkml:trace contextRef="#ctx0" brushRef="#br2" timeOffset="234612">30157 14155 24575,'15'23'0,"6"15"0,-10-6 0,-1 2 0,7 23 0,-8-2 0,-5-31 0,7-14 0,12-30 0,6-17 0,4-1 0,3-6 0,0 0-449,0 1 1,0-2 0,2-1 448,1 1 0,4-4 0,-2 3 0,-5 7 0,0 4 0,-3 5 0,6-8 0,-7 12 0,-22 23 0,-18 12 0,5-1 0,-10 5 0</inkml:trace>
  <inkml:trace contextRef="#ctx0" brushRef="#br2" timeOffset="235930">27961 15973 24575,'0'17'0,"13"6"0,-10-11 0,15 7 0,-12-8 0,4-5 0,13-1 0,-1-26 0,2-11 0,17-13 0,5-8-334,-17 14 0,2-4 1,-1-1-1,1 2 334,6-7 0,1 2 0,-3 1 0,-5 7 0,-3 0 0,-2 10 0,9 4 0,-29 32 0,-14 21 0,7-14 0,-6 3 0</inkml:trace>
  <inkml:trace contextRef="#ctx0" brushRef="#br2" timeOffset="249062">25838 14293 24575,'0'-11'0,"-5"0"0,-1 5 0,0-4 0,-8 9 0,-5-12 0,1 10 0,-14-5 0,-11 8 0,-13 8 0,6-3 0,-2 2 0,13 5 0,0 2 0,-10 3 0,3 1 0,-9 14 0,9 5 0,12-9 0,3 8 0,11-10 0,0 3 0,-2 3 0,0 2 0,-2 6 0,1 0 0,-11 14 0,7-1 0,10-22 0,-6 20 0,9-22 0,1 3 0,0 4 0,1 1 0,-5 25 0,9-7 0,1-24 0,6 6 0,-5-5 0,6 9 0,6 0 0,8-6 0,-5-4 0,17-3 0,-17 2 0,31 12 0,-16-4 0,15 3 0,-19-15 0,-3-5 0,-5-6 0,8 2 0,22-1 0,15 6 0,-6-12 0,4 5 0,-16-14 0,20 6 0,-22-6 0,3-2 0,7-4 0,0 0 0,-8 4 0,1-1 0,12-7 0,2-2 0,-11 3 0,1-1 0,7-5 0,2-1 0,-4-1 0,-1-2-210,-11 2 1,-3-1 209,17-8 0,-20 2 0,-2 4 0,3-3 0,0 1 0,-7 2 0,3-11 0,-13 10 0,8-10 419,-7 8-419,4-3 0,-1-4 0,1-10 0,-12 11 0,4-11 0,-11 7 0,5-17 0,-6 6 0,-6 3 0,-1-7 0,-22 2 0,5-7 0,-13-1 0,9 17 0,7 6 0,0 6 0,1-6 0,-1-2 0,-7-9 0,-5-10 0,2 15 0,-9-6 0,7 22 0,-11-7 0,16 12 0,-13 0 0,18 3 0,-10 11 0,-6-12 0,-14 12 0,18-5 0,3 6 0</inkml:trace>
  <inkml:trace contextRef="#ctx0" brushRef="#br2" timeOffset="262061">24915 9381 8191,'-14'-6'0,"-31"1"2531,11 9 1,-6 2-2532,-13 5 0,-7 3 0,2 0 0,10-1 0,1 0 0,-2 1 0,-12 4 0,-3-1 0,7 0 0,3-1 0,8-3 2818,-14-2-2818,37-1 1719,18 0-1719,0 2 6784,4 7-6784,-13 39 0,8-24 0,0 4 0,-4 20 0,-2 5 0,1-3 0,0 1-927,1-13 0,0 2 0,0-2 927,-6 10 0,0 0 0,5-5 0,1 3 0,-1 0-400,0-3 1,0-1 0,0 2 399,4-5 0,0 2 0,0 1 0,2-1 0,-1 9 0,2 0 0,-2-2-917,-2-1 0,-2-1 0,3-1 917,6-7 0,1-1 0,-2 2 0,-5 11 0,-3 3 0,2 2 0,3-10 0,1 2 0,1 1 0,-1 2 0,-2-6 0,0 1 0,0 2 0,0-2 0,0-1-713,2 4 0,0-1 0,0-2 0,0 1 713,1-1 0,-1-1 0,1 0 0,0 1 0,3 2 0,0 1 0,1-1 0,-2-1 0,-3 7 0,-1-2 0,1 5 0,2-10 0,2 5 0,0 2 0,0-1 0,-2-2 15,-1 4 0,0-2 1,-1 0-1,1 2-15,2-3 0,2 1 0,-1 2 0,1-2 0,-2-2-452,-2 3 1,0-1 0,-1-2-1,1-1 452,2-2 0,0-1 0,1-1 0,-2-3 0,-2 0 0,-1-3 0,1 4 114,3 0 1,2 4 0,0 1 0,-2 0-115,-1-2 0,-2 0 0,0 1 0,1 4 0,2-8 0,1 4 0,0 2 0,0 0 0,-1-2 0,0-3 0,-2 7 0,-1-4 0,1 0 0,0 2 0,2-3 0,1 4 0,0-1 0,1-2 0,-1-7 235,0 0 0,0-6 0,0 2-235,1 12 0,-1 1 0,-1-2 0,-4 8 0,-1-2 382,5-15 0,1 1 0,-2 1-382,-1 0 0,-1 0 0,0-1 0,5 17 0,-2-2 859,-4 0 1,-2-3-860,6-15 0,-1 1 0,-3 18 0,-2 2 511,1-5 1,1 1-512,4-12 0,1 1 0,-2 0 0,-1-4 0,-2-1 0,2-3 0,3 10 0,0-3 0,0-4 0,0-5 0,0 6 2492,0-10-2492,0-10 595,5-11-595,1-2 2019,9-9-2019,1-2 1169,38-19-1169,3-4 0,10-2 0,-7 4 0,3 0 0,4 1-1320,-5 1 0,4 0 0,0 1 0,-3 2 1320,-12 3 0,-1 2 0,-1 0 0,1 1 0,5-1 0,2 0 0,-2 0 0,-7 3-673,5 3 1,-4-1 672,13-10 0,-2 1 0,-25 10 0,-3-1 0,17-14 0,-16 15 0,-18-9 1203,-9-17 0,-1 16 0,-5-15 0</inkml:trace>
  <inkml:trace contextRef="#ctx0" brushRef="#br2" timeOffset="263127">21168 11297 24575,'26'25'0,"8"11"0,-15-6 0,-1 6 0,1 12 0,-4 1 0,-6-12 0,-5 1 0,-7 9 0,-7-5 0,-20-4 0,2-18 0,-2-6 0,-14-6 0,7-11 0,-1-9 0,6-8 0,3-5 0,0-4 0,3-2 0,3 1 0,5 0 0,8-9 0,22-11 0,8 15 0,7-3 0,8-3 0,8-3 0,3-1-967,0 3 0,3 0 0,4-1 0,1 0 967,-5 4 0,2 0 0,1 0 0,0 0 0,-2 3 0,6-3 0,-2 2 0,-1 1 0,0 1 0,-1 0 0,1-1 0,-3 3 0,-7 5-247,-1 3 1,-5 3 246,1-8 0,-13 15 0,-28 42 0,-1-24 0,-13 31 0</inkml:trace>
  <inkml:trace contextRef="#ctx0" brushRef="#br2" timeOffset="263527">21030 12758 24575,'42'-27'0,"0"1"0,-4 2 0,2-1 0,1-2 0,11-9 0,2-2 0,0 0-3039,-4 4 0,1 0 0,-1 1 3039,1 1 0,0-1 0,-5 4 0,-1 1 0,-4 4 1233,-4 4 0,-4 3-1233,3-5 1426,-33 32-1426,-25 18 0,-9 3 0,0 1 0,0 4 0,-6 1 0</inkml:trace>
  <inkml:trace contextRef="#ctx0" brushRef="#br2" timeOffset="263777">21036 13022 24575,'21'6'0,"15"-16"0,14-13 0,7-7 0,-7-1 0,5-4-535,-5 5 1,6-3 0,1-1-1,-6 2 535,-1-1 0,-5 2 0,1 0 0,1 1 0,1 1 0,-7 2 0,-8 2 0,-8 6 0,-11 11 0,-14 4 0</inkml:trace>
  <inkml:trace contextRef="#ctx0" brushRef="#br2" timeOffset="269111">8423 9669 24575,'-4'0'0,"-2"0"0,-40 9 0,8 0 0,-7 1 0,-5 2 0,-5 1 0,-4 0-1622,6 1 1,-4 0-1,0 1 1,1-2 1621,3 0 0,0-1 0,1-1 0,0 0 0,-1-2 0,1 0 0,1-1 0,4 1 561,-14 7 1,3-2-562,11-7 0,-1-3 0,2 1 0,-6 5 0,3 0 0,3-1 0,4-2 0,-6-6 0,42 17 0,-5-5 4997,1 37-4997,0-10 0,0 3 0,4 6 0,0 1-884,-6 9 1,1 1 883,9-7 0,1 1 0,-6-6 0,-2 3 0,1 0 0,3 2 0,1 1 0,-2 2 0,1-7 0,-2 1 0,0 1 0,0 0 0,0 1 0,-1 1 0,2-1 0,0-2 0,1 3 0,1-2 0,-2-1-862,-4 4 0,-2-1 0,3-1 862,7 10 0,-1 1 0,-11-8 0,-5 2 0,3 1-318,6 5 0,3 1 1,-3 6 317,-2-11 0,-4 6 0,0 2 0,0-1 0,2-6 0,3-6 0,1-5 0,0 1 0,0 5 0,-1 2 0,0 6 0,-1 3 0,0 0 0,1-4 0,1-6-752,-3 13 1,1-8 0,0 6 751,2-8 0,0 5 0,1 2 0,-1-1 0,0-4 0,0-1 0,-1-4 0,1-1 0,0-1 0,0-3 0,1-1 0,0 0 0,1 2 0,-1 4 0,0 1 0,1 0 0,0-3 91,-1 3 0,-1-4 0,2 4-91,0-2 0,2 4 0,-1 1 0,0-3 0,-2 7 0,0-2 0,1-1 0,3-7 0,1-1 0,-2-2 0,-8 11 0,0 0 0,7-6 0,1 3 0,-2-3 0,-4-7 0,-1-3 0,0 4 0,3 2 0,0 4 0,1 0 0,-1-4 0,0 0 0,-1-2 0,1-3 0,-5 19 0,1-4 0,8-18 0,0-3 1052,-5 4 1,2 0-1053,7 1 0,1 1 0,-9 6 0,0 0 294,9-8 1,0-3-295,-9 21 2787,1-27-2787,7 12 1693,-6-5-1693,3 10 0,4-27 0,-4-2 479,5-12-479,-9-19 0,7 8 0,-6-18 0</inkml:trace>
  <inkml:trace contextRef="#ctx0" brushRef="#br2" timeOffset="270594">5911 16420 8191,'0'-15'0,"0"3"5063,0-3-5063,5 9 2818,-4 43-2818,-6 23 0,5-18 0,-2 3 370,-9 4 0,0 1-370,10-9 0,-1 1 0,-8 18 0,-2 5 0,7-20 0,1 1 0,-2 3 0,-5 13 0,-3 4 0,1-3 1143,3-10 1,1-2-1,-2 0-1143,-2 2 0,-1 1 0,1-3 0,0 8 0,-2-1 0,2-9 0,-3 2 0,0 1-303,0 4 0,-1 0 0,0 1 303,1 2 0,0 0 0,0 0 0,-1 0 0,0-1 0,2-4 0,2 1 0,1-3 0,2-6 0,1-4 0,-1 4 0,10 2 0,0-11 0,0-3 1172,0 0-1172,7-16 2917,7 15-2917,9-14 1153,2-5-1153,25 1 0,-11-13 0,6-2 0,0 3 0,5 1 0,2-3-743,-2-4 1,2-4-1,2-1 1,1 1 742,-4 1 0,2-1 0,0 1 0,1-1 0,0 0 0,5-1 0,0-2 0,1 1 0,-2-1 0,-1 2 0,4 0 0,-2 0 0,-1 1 0,0 1 0,4 1 0,1 1 0,-1 2 0,-6 0-87,-5 1 0,-4 1 0,0 1 87,21 3 0,-6 0 0,-24-3 0,-8 0 0,-7 8 0,-26-18 0,-3 6 0,0-6 0</inkml:trace>
  <inkml:trace contextRef="#ctx0" brushRef="#br2" timeOffset="278576">1038 9850 8191,'5'-6'0,"-4"50"2058,-4 0 0,-2 6-2058,5 3 0,0 5 0,-3-1 0,-4-5 0,-3-1 0,3 0 974,5-1 1,2 0 0,-1 0-975,-3 2 0,0-1 0,0-5 0,0-4 0,2-2 916,1 13 0,0-7-916,-5-21 1606,6-69 0,0 36 0,0-42 0</inkml:trace>
  <inkml:trace contextRef="#ctx0" brushRef="#br2" timeOffset="279093">955 9836 24575,'3'-10'0,"4"-1"0,31-1 0,3 5 0,16 1 0,-9 6 0,-17 14 0,-1 5 0,8 7 0,-15 1 0,-4 2 0,-6 2 0,-7-1 0,-26-4 0,3 0 0,-26 12 0,10-14 0,-2-1 0,7-1 0,-1-1 0,-11 3 0,-1 0 0,5-2 0,4-2 0,-7 6 0,-4 3 0,42-18 0,-3-5 0,9-2 0</inkml:trace>
  <inkml:trace contextRef="#ctx0" brushRef="#br2" timeOffset="279677">1207 10505 24575,'14'-6'0,"-1"1"0,25 24 0,-3 15 0,-15-2 0,-3 5 0,-2 7 0,-6 1 0,-6-8 0,-4-2 0,-4 1 0,-3-4 0,-9-3 0,-4-13 0,9-7 0,2-27 0,5-11 0,12-14 0,8-4 0,6 2 0,5 1 0,6-10 0,2 5 0,-6 19 0,-1 6 0,13-6 0,-17 28 0,-10-7 0,6 7 0,-15-2 0</inkml:trace>
  <inkml:trace contextRef="#ctx0" brushRef="#br2" timeOffset="280143">1759 10482 24575,'-5'-6'0,"-1"-3"0,-5 3 0,-4 0 0,3 1 0,-9 19 0,-3 23 0,12-6 0,-1 2 0,-11 26 0,12-9 0,11-30 0,24-14 0,9-14 0,-3-12 0,-1-3 0,7-14 0,1-6 0,-28 33 0,-4 30 0,-4-2 0,5 7 0,10-8 0,-6-11 0,4 0 0</inkml:trace>
  <inkml:trace contextRef="#ctx0" brushRef="#br2" timeOffset="280376">1976 10474 24575,'-17'3'0,"4"4"0,-14 30 0,17 13 0,-5 2 0,20-8 0,6-20 0,22-12 0,17-23 0,-15 13 0,-1-19 0</inkml:trace>
  <inkml:trace contextRef="#ctx0" brushRef="#br2" timeOffset="280659">2346 9760 8191,'0'-26'0,"0"2"5063,0 52-5063,0 15 0,0 7 0,0 11 0,0 7 209,0-16 1,0 4-1,0 2 1,0-3-210,0 8 0,0-3 0,0-1 0,1-3 0,-1-2 0,-1-4-1000,0 4 1,-2-10 999,-8-16 990,-1-18 1,2-10-1,5 0 1</inkml:trace>
  <inkml:trace contextRef="#ctx0" brushRef="#br2" timeOffset="280846">2234 10425 8191,'25'-14'0,"22"6"5063,17 11-5063,-24 13 0,-1 4 0,-7-4 0,-5 3 1409,-5 16 0,-7 3-1409,-7 5 0,-8 1 429,-4-25 1,2-14 0,-2-5 0</inkml:trace>
  <inkml:trace contextRef="#ctx0" brushRef="#br2" timeOffset="280993">2628 10157 24575,'0'0'0</inkml:trace>
  <inkml:trace contextRef="#ctx0" brushRef="#br2" timeOffset="281311">2734 10189 24575,'-12'15'0,"-1"10"0,6 15 0,0 19 0,20-3 0,0-7 0,11-25 0,-3-8 0,0-15 0,8 5 0,-10-6 0,13-12 0,-24 9 0,4-10 0</inkml:trace>
  <inkml:trace contextRef="#ctx0" brushRef="#br2" timeOffset="282110">3046 10239 24575,'-5'-26'0,"-1"9"0,-9 8 0,-1 26 0,-4 22 0,1 12 0,8-1 0,3-17 0,13-18 0,13-9 0,0-1 0,23-24 0,-14-4 0,3 0 0,-16 15 0,0 21 0,-3 5 0,15 0 0,-9-10 0,7-2 0,-8-12 0,0-1 0,-1-5 0,6-20 0,-7-10 0,-1-9 0,-6 6 0,-2-4 0,2-1-255,3 0 0,2-2 1,-4 0 254,-5-8 0,-4-2 0,2 8 0,6 13 0,-2 3 0,-5-8 0,-4 18 0,-8 71 0,-7 15-287,12 1 0,1 8 287,-2-14 0,-2 1 0,4 0 0,3-5 0,3 0 0,-1-1 0,0 1 0,-2-1 0,4-5 0,2 0 0,5-8 0,12-7 742,6-22-742,17-46 0,-22 30 0,9-30 0</inkml:trace>
  <inkml:trace contextRef="#ctx0" brushRef="#br2" timeOffset="282345">3593 9682 24575,'-6'3'0,"-7"44"0,11 4 0,2 9-2214,-3-4 1,0 5-1,0-1 2214,3-7 0,0-1 0,0 0 0,0-1 0,0 1 0,0-7 1813,0 21-1813,0-12 1088,0-28-1088,0-3 0,9-35 0,-7 13 0,6-18 0</inkml:trace>
  <inkml:trace contextRef="#ctx0" brushRef="#br2" timeOffset="282660">3701 10324 24575,'11'15'0,"-1"-7"0,22 1 0,17-24 0,12-3 0,-13-6 0,-16 4 0,-26 23 0,9 36 0,-13 5 0,-2 5 0,6 4 0,-2 3 0,-5-9 0,-3 3 0,-1-4 0,0 3 0,-5-5 0,-7-6 0,-5-5 0,-22 8 0,-14-32 0,13-9 0,1-1 0,5-2 0,-19-8 0</inkml:trace>
  <inkml:trace contextRef="#ctx0" brushRef="#br2" timeOffset="283110">519 11195 24575,'-52'0'0,"48"5"0,27-1 0,31-3 0,13-3 0,-2 0 0,-12 0 0,3-2 0,2 0 0,3-1 0,3 1 0,2-1-984,-12 2 1,3 1 0,1-1 0,3 0 0,1 1 0,0-1 0,1 0 0,1 0 0,-1 0 0,0-1 847,-3 0 1,1 0-1,0 0 1,0 0-1,1-1 1,0 0 0,0 1-1,0-1 1,0 0-1,-1 1 1,1-1-81,4 0 1,2 0-1,-1 0 1,1 0-1,-1 0 1,0 0 0,-2 0-1,0 1 1,-2 0-1,-1 0 216,1 1 0,-1 0 0,-2 1 0,0 0 0,-2 0 0,-1 0 0,-1-1 0,-1 0 359,8-2 0,0-1 0,-1-1 1,-4 1-1,-5 0 0,-7 2-359,13 0 0,-11 0 0,16-10 0,-66 9 0,-7 5 0</inkml:trace>
  <inkml:trace contextRef="#ctx0" brushRef="#br2" timeOffset="286976">1771 12040 24575,'9'-17'0,"7"-2"0,7-4 0,5-18 0,-3 3 0,-9-14 0,-4 21 0,-12 7 0,0 52 0,0-8 0,0 36 0,0-18 0,0 1 0,5-12 0,5 1 0,15-21 0,17-18 0,7-9 0,-7-12 0,0-8 0,-10 2 0,-2-1 0,2-5 0,-4 9 0,-10 23 0,-26 63 0,3-4 0,-1 4 0,1-4 0,0-3 0,5 8 0,0-28 0,0-19 0</inkml:trace>
  <inkml:trace contextRef="#ctx0" brushRef="#br2" timeOffset="287262">2547 11849 24575,'55'-15'0,"-11"2"0,8 3 0,-30 4 0,-8 6 0</inkml:trace>
  <inkml:trace contextRef="#ctx0" brushRef="#br2" timeOffset="287427">2599 11925 24575,'9'6'0,"16"-1"0,25-14 0,1-8 0,-12 5 0,-19-3 0</inkml:trace>
  <inkml:trace contextRef="#ctx0" brushRef="#br2" timeOffset="287743">2964 11736 24575,'-13'27'0,"6"-6"0,2 8 0,5-15 0,22 14 0,-8-21 0,19-5 0,-12-9 0,-1-6 0,-4 6 0,-5 7 0,-6 19 0,-5 9 0,0 3 0,9 5 0,10-23 0,-6 2 0,4-15 0</inkml:trace>
  <inkml:trace contextRef="#ctx0" brushRef="#br2" timeOffset="288077">3321 11723 8191,'-5'-6'0,"4"10"5063,2 7-5063,20 22 0,8 4 0,-5-5 2818,-5-4-2818,-24-17 1719,-18 7-1719,-6-10 6784,-2-5-6784,7-19 0,30-19 0,1-2 0,13 5 0,5-2 0,-4 8 0,-1 0 0,2-3 0,-3 2 0,3-10 0,-18 25 0,-9 3 0</inkml:trace>
  <inkml:trace contextRef="#ctx0" brushRef="#br2" timeOffset="290026">1221 13065 8191,'0'-11'0,"5"5"5063,-4-3-5063,-6 1 2818,-19 2-2818,-4 0 1719,-4 15-1719,12-7 6784,6 17-6784,3-8 0,-2 19 0,6 10 0,22 14 0,-3-12 0,21 4 0,-24-29 0,2 3 0,-16-9 0,-9 7 0,-3-10 0,-18 20 0,-13-24 0,1 17 0,3-20 0,25 5 0,14-6 0</inkml:trace>
  <inkml:trace contextRef="#ctx0" brushRef="#br2" timeOffset="290892">1550 13133 8191,'-15'-6'0,"-1"4"5063,0 5-5063,-1 18 2818,11 2-2818,0 7 1719,6-14-1719,9-5 6784,19-13-6784,-3-5 0,12-7 0,-21 6 0,4-3 0,-8 10 0,3-4 0,-9 14 0,15-6 0,-12 6 0,14-4 0,-7-4 0,17 4 0,1-12 0,6 1 0,-11-7 0,-12 6 0,-2 1 0,-4 16 0,-5 1 0,-1 35 0,-5 13 0,0-16 0,0 1 0,0 22 0,0-12 0,-5-37 0,-5-42 0,3-9 0,2-5 0,2-3-412,2 8 0,2 0 412,-2-6 0,2-1 0,3 4 0,2 0 0,2-2 0,3 3 0,22-18 0,2 17 0,-9 25 0,-6 17 0,-14 1 824,5 18-824,-10 11 0,-1 8 0,-10-6 0,-4-12 0,-1-13 0,4-6 0,1 3 0,-6-8 0,0 4 0,4-5 0,3 0 0</inkml:trace>
  <inkml:trace contextRef="#ctx0" brushRef="#br2" timeOffset="291128">2249 12651 24575,'-5'42'0,"0"0"0,3 15 0,1 4 0,-1-14 0,-2 0 0,0 1-1043,1-2 0,-1 0 1,1-3 1042,3 9 0,-2-7 0,-8-2 0,10-38 0</inkml:trace>
  <inkml:trace contextRef="#ctx0" brushRef="#br2" timeOffset="291427">2373 13124 24575,'46'-36'0,"-18"9"0,2-5 0,-24 15 0,-11 1 0,-11 10 0,-15 18 0,4 27 0,11-7 0,2 3 0,3 26 0,15-23 0,8-4 0,28-2 0,-4-16 0,4-5 0,12-10 0,-2-4 0,6 0 0,2-8 0</inkml:trace>
  <inkml:trace contextRef="#ctx0" brushRef="#br2" timeOffset="291960">2989 12874 24575,'54'-21'0,"-20"16"0,2 1 0,2-4 0,0 1 0,17 7 0,-33 0 0</inkml:trace>
  <inkml:trace contextRef="#ctx0" brushRef="#br2" timeOffset="292113">3113 12987 24575,'25'5'0,"6"-4"0,5-5 0,-5 2 0,-12-7 0,-10 9 0</inkml:trace>
  <inkml:trace contextRef="#ctx0" brushRef="#br2" timeOffset="292327">3589 12727 24575,'-12'61'0,"2"-8"0,10 10 0,0 0 0,2-24 0,0-2 0,0 8 0,2-31 0</inkml:trace>
  <inkml:trace contextRef="#ctx0" brushRef="#br2" timeOffset="292593">3708 12886 24575,'17'19'0,"10"2"0,23-12 0,-17-14 0,-4-24 0,-43-5 0,-4 8 0,-9 12 0,12 10 0,10 4 0</inkml:trace>
  <inkml:trace contextRef="#ctx0" brushRef="#br2" timeOffset="292846">3972 12823 8191,'5'6'0,"-4"12"5063,4-5-5063,0 21 2818,5-21-2818,2 9 1719,7-21-1719,6 4 6784,0-19-6784,-4-8 0,-30-28 0,-9 11 0,-19-3 0,16 23 0,-3 12 0,12 7 0,1 1 0,7 4 0</inkml:trace>
  <inkml:trace contextRef="#ctx0" brushRef="#br2" timeOffset="294692">1083 14299 24575,'9'14'0,"8"6"0,-3 10 0,0 2 0,17 15 0,-7 13 0,3-26 0,-17-9 0,4-8 0,-14-11 0,0-1 0</inkml:trace>
  <inkml:trace contextRef="#ctx0" brushRef="#br2" timeOffset="294926">1289 14283 8191,'-9'-12'0,"-3"12"5063,-4 8-5063,-23 35 1409,19-18 0,-1 3-1409,-11 9 0,1 1 0,8-9 0,3-1 1719,-14 16-1719,22-27 0,6-7 0,1-5 0</inkml:trace>
  <inkml:trace contextRef="#ctx0" brushRef="#br2" timeOffset="295210">1018 13983 24575,'19'0'0,"32"0"0,-15 1 0,2-2 0,-3-3 0,1-1 0,1 5 0,-3-2 0,-4-6 0,3 8 0,-20 0 0,1 0 0</inkml:trace>
  <inkml:trace contextRef="#ctx0" brushRef="#br2" timeOffset="295461">1618 14231 10548,'17'6'0,"21"-9"5043,5 0-5043,21-14 2440,-27 15-2440,-2-6 0,-20 8 0,-10 0 0</inkml:trace>
  <inkml:trace contextRef="#ctx0" brushRef="#br2" timeOffset="295627">1754 14341 24575,'16'16'0,"9"-5"0,8-7 0,-1-4 0,-12 0 0,-11 0 0</inkml:trace>
  <inkml:trace contextRef="#ctx0" brushRef="#br2" timeOffset="296512">2789 14106 8191,'0'3'0,"-6"22"5063,-10 20-5063,-7 11 2818,-8-4-2818,15-21 1719,22-12-1719,16-14 6784,10-11-6784,-6 4 0,-16 6 0,-5 8 0,-5 9 0,-5-4 0,4 3 0,-4-13 0,5 2 0</inkml:trace>
  <inkml:trace contextRef="#ctx0" brushRef="#br2" timeOffset="296743">3020 14173 24575,'13'43'0,"5"16"0,-2-10 0,-1 1 0,-15-22 0,0-12 0,-11 8 0,-1-15 0,-11 0 0,11-10 0,2-4 0</inkml:trace>
  <inkml:trace contextRef="#ctx0" brushRef="#br2" timeOffset="296911">3203 14079 8191,'38'-40'0,"10"9"0,7 2 1843,-4 6 0,4 0-1843,-10 5 0,2-1 0,-3 2 0,-1 4 0,-7 1 740,3-5 1,-34 16-1,-5-4 1</inkml:trace>
  <inkml:trace contextRef="#ctx0" brushRef="#br2" timeOffset="298525">1099 15346 24575,'-17'-6'0,"4"1"0,-40 14 0,11 19 0,-8-4 0,24 9 0,16-17 0,10-5 0,0 4 0,22 6 0,-7 1 0,14-1 0,-19 8 0,-14-9 0,-8 10 0,-18-10 0,7-9 0,-3-5 0,11-2 0,4-2 0,5 2 0,2-4 0</inkml:trace>
  <inkml:trace contextRef="#ctx0" brushRef="#br2" timeOffset="298795">1614 15467 24575,'32'-6'0,"29"-6"0,-6 4 0,8-2 0,-39 10 0,-13 0 0,-7 0 0</inkml:trace>
  <inkml:trace contextRef="#ctx0" brushRef="#br2" timeOffset="298977">1642 15562 24575,'26'8'0,"40"-13"0,-31-1 0,1-1 0,9-3 0,-2 1 0,14-3 0,-31 6 0</inkml:trace>
  <inkml:trace contextRef="#ctx0" brushRef="#br2" timeOffset="299859">2811 15212 8191,'-30'0'0,"17"5"5063,-11 15-5063,29 7 2818,11 18-2818,13-9 1719,3-1-1719,-6-20 6784,-16 5-6784,-14-13 0,-14 13 0,-4-7 0,-5-3 0,7-3 0,-6-7 0,9 0 0,2 0 0,10 0 0</inkml:trace>
  <inkml:trace contextRef="#ctx0" brushRef="#br2" timeOffset="300061">2956 15237 24575,'28'-25'0,"7"-1"0,1 14 0,3 1 0,11-7 0,-12 6 0,-5 2 0,-8 3 0,-19 2 0,-2 5 0</inkml:trace>
  <inkml:trace contextRef="#ctx0" brushRef="#br2" timeOffset="302876">234 16168 24575,'11'0'0,"21"0"0,5 0 0,21 0 0,-22 0 0,1 0-519,3 0 0,4 0 519,4 0 0,6 0 0,2 0-767,7-4 0,2 0 0,3-1 767,-7 1 0,2 0 0,3 0 0,1-1 0,-3 0 0,2-1 0,1 0 0,0 0 0,-2 1 0,-6 1 0,-3 0 0,1 1 0,0 0 0,1 1 0,-3-1 0,2 0 0,0 1 0,1 0 0,-2 0 0,-1 1 0,3 0 0,-2 2 0,0-1 0,0 1 0,1-2-988,4-1 0,2-1 0,-1 0 1,0 0-1,-3 1 988,0 1 0,-3 0 0,0 1 0,3-2 0,-2 0 0,2 0 0,1-1 0,-1 0 0,-4 0-258,-2 0 0,-3-1 0,-1 1 0,2 1 258,8 1 0,2 1 0,-1 0 0,-3-3 0,1-4 0,-2-3 0,-4 3 0,9 6 0,-6-1 0,-18-8 0,-2-1 222,6 5 0,-1-1-222,-6-5 0,-1-1 866,5 2 0,-4 0-866,6-14 5401,-23 4-5401,-11 1 1733,-6-11-1733,0-16 0,0 9 0,0-1 0,-1 4 0,2-1-525,4-9 0,1 1 525,-5 7 0,0 0-49,4-12 0,1-3 49,-1-3 0,0-2 0,0 12 0,-1-2 0,1 1-797,-1-1 0,0 0 0,0 2 797,2-16 0,-1-1 0,-4 13 0,-1-1 0,-1 0-358,1 3 1,0 1 0,0-2 357,0-4 0,-1-2 0,2 1 130,2 3 1,1 0 0,-1 2-131,-2-14 0,1 4 0,3 19 0,0 1 41,-5-3 0,0 2-41,8-21 1153,-7 19 1,0-2-1154,4-8 0,-1-1 0,-3 8 0,-2-1 0,-4-16 0,-1-1 0,0 5 0,-2 1 0,-5-5 0,-3-2 0,6 18 0,-1 0 0,1 0-577,1-21 1,-1 2 576,-4 11 0,1-1 0,10 4 0,4-4 0,-2 3-433,-5-8 0,1-1 433,7 8 0,3-4 0,-1 1-45,-3 6 1,-2 0 0,4 0 44,6-9 0,3 0 0,-1 1 0,-6 11 0,-1 1 0,2-1 0,4-11 0,2-1 0,0 4 0,3-3 0,-2 3 0,-7 6 0,2 2 0,7 2 0,0 2 2275,4-21-2275,-7 31 0,0 0 1543,11-28-1543,-3 15 164,2 4-164,0 5 0,-8 12 0,-12 13 0,-21 15 0,-4 4 0,-8 5 0,-8 0 0,-8-1 0,-6-2-1716,1 1 1,-5 0 0,1-1 1715,6-4 0,2-2 0,-1 0 0,-4 1 0,-1-1 0,3-1-482,-7-2 1,-2-2 481,0 1 0,-5 0 0,-2 0 0,9 0 0,-1 0 0,-2 0 0,-3 0-314,0 2 1,-4 1 0,-1 0 0,2 1 0,6-2 0,-8-1 0,6-1 0,1 2-1,8 3 1,1-1 0,-1 1 0</inkml:trace>
  <inkml:trace contextRef="#ctx0" brushRef="#br3" timeOffset="318828">4766 11849 24575,'7'16'0,"8"11"0,-13 7 0,6 14 0,2 8 0,-7-8 0,7-2 0,-10-6 0,0-14 0,-5-2 0,4-13 0,-18 1 0,-7 7 0,-11-3 0,-8-2 0,4-20 0,13-2 0,2-24 0,14 9 0,4-9 0,11 5 0,4 10 0,13-5 0,5-3 0,-2 5 0,6-5 0,0 11 0,17-22 0,-3 14 0,-9-2 0,2 0 0,-3 13 0,2 0 0,5-11 0,1 1 0,-6 13 0,-2 0 0,-1-12 0,-3 1 0,2 16 0,2-21 0,-16 16 0,-5-2 0,-8 5 0</inkml:trace>
  <inkml:trace contextRef="#ctx0" brushRef="#br3" timeOffset="319527">4766 12733 24575,'0'20'0,"0"7"0,0 25 0,0 9 0,0-2 0,0-22 0,0-2 0,0 5 0,0 2 0,0-22 0,-5-36 0,4 15 0,-4-21 0</inkml:trace>
  <inkml:trace contextRef="#ctx0" brushRef="#br3" timeOffset="319726">4718 12682 8289,'0'-11'0,"0"5"0,0 1 0</inkml:trace>
  <inkml:trace contextRef="#ctx0" brushRef="#br3" timeOffset="320043">4909 12710 24575,'-12'15'0,"-6"3"0,10 12 0,-3 4 0,11 7 0,23-5 0,-11-10 0,19-5 0,-29-10 0,7 1 0,-15 3 0,-10-2 0,-3 3 0,-2-9 0,5-2 0,10-5 0,1 0 0</inkml:trace>
  <inkml:trace contextRef="#ctx0" brushRef="#br3" timeOffset="320743">4476 13889 24575,'0'39'0,"0"1"0,0 1 0,6 0 0,-4-14 0,9-2 0,-6-19 0,15-6 0,-3-19 0,8-7 0,-15-12 0,3 12 0,-11 21 0,7 18 0,-8 9 0,9-2 0,-4-14 0,5-1 0,-5-5 0,-2 0 0</inkml:trace>
  <inkml:trace contextRef="#ctx0" brushRef="#br3" timeOffset="321062">4675 13911 24575,'0'35'0,"0"-6"0,6-4 0,-4-4 0,9 0 0,-10-5 0,8-10 0,2-18 0,5-1 0,0-4 0,4 17 0,-4 8 0,10 9 0,-9-13 0,-2 5 0,-10-13 0</inkml:trace>
  <inkml:trace contextRef="#ctx0" brushRef="#br3" timeOffset="321509">4915 13603 24575,'-6'38'0,"1"28"0,9-23 0,2 3 0,-5 7 0,0-1 0,9 13 0,-10-30 0,0-49 0,0-25 0,0-26 0,18 12 0,-4 2 0,15 37 0,-18 29 0,-1 12 0,-10 14 0,0-9 0,0-6 0,4-16 0,7-5 0,18-18 0,-1-2 0,-3-1 0,-12 3 0</inkml:trace>
  <inkml:trace contextRef="#ctx0" brushRef="#br3" timeOffset="322061">5211 13673 24575,'0'15'0,"0"1"0,13 18 0,-4 8 0,10-9 0,-3-30 0,5-31 0,-4-5 0,4 7 0,-11 26 0,5 23 0,-1-8 0,1 10 0,1-16 0,-4-9 0,5-9 0,-6 2 0,1-8 0,0 18 0,7 7 0,0 7 0,5-3 0,-6-18 0,-7-3 0,5-19 0,-14 8 0,-5-18 0,-19 17 0,-8-1 0,3 14 0,12 6 0,10 0 0</inkml:trace>
  <inkml:trace contextRef="#ctx0" brushRef="#br3" timeOffset="322460">5680 13655 24575,'0'20'0,"0"-3"0,5 9 0,-4-9 0,9-11 0,0-12 0,2-1 0,4-8 0,-5 14 0,4-4 0,-4 5 0,5 5 0,-1-4 0,-4-1 0,9-11 0,-6-10 0,-3-6 0,-10 0 0,-7 10 0,0 8 0,1 9 0</inkml:trace>
  <inkml:trace contextRef="#ctx0" brushRef="#br3" timeOffset="322909">5918 13586 24575,'0'20'0,"6"10"0,-4 2 0,4-5 0,-6-2 0,5-37 0,2-5 0,8-10 0,-2 3 0,15 18 0,-1 13 0,8 7 0,-4 6 0,-15 1 0,-13-5 0,-33 10 0,16-13 0,-15 2 0</inkml:trace>
  <inkml:trace contextRef="#ctx0" brushRef="#br3" timeOffset="323345">4442 14341 24575,'43'0'0,"17"0"0,-13-8 0,11-4 0,5-1 0,-2 1-1950,0 2 1,0 1 0,1 0 0,5-2 1949,-9 0 0,4-2 0,2-1 0,1 0 0,-3 0 0,-2 2 0,-1 2 0,-1 1 0,-2 0 0,-2 1 0,-4-1 0,11-3 0,-5-1 0,-6 2 439,-4 2 0,-14 0 1,-24 2-1,-12 2 0</inkml:trace>
  <inkml:trace contextRef="#ctx0" brushRef="#br3" timeOffset="327343">1168 16706 8191,'0'36'0,"-5"0"0,-1 7 2153,5 8 1,-1 7-2154,-4-13 0,-2 5 0,-1 2 0,1-1 0,2 0 0,0 1 0,0-1 0,0 2 32,0 3 0,1 2 0,-1-1 0,-1-1-32,-3 7 0,-2-1 0,4-5 0,6 4 0,1-8 2088,-10 3-2088,11-13 5259,0-17-5259,5-11 699,6-11-699,5-4 3903,13-8-3903,9-9 0,-4-3 0,0-2 0,8-19 0,-16 15 0,-5 0 0,-15 4 0,-6 5 0</inkml:trace>
  <inkml:trace contextRef="#ctx0" brushRef="#br3" timeOffset="327576">793 17524 8191,'9'-17'0,"12"-3"5063,9-2-5063,27-10 2818,-14 7-2818,14-1 0,-34 12 0,-5 8 0</inkml:trace>
  <inkml:trace contextRef="#ctx0" brushRef="#br3" timeOffset="328475">2008 17413 24575,'0'-11'0,"0"0"0,-5 5 0,-10 6 0,2 6 0,-9 9 0,8 9 0,-10 26 0,18-17 0,0 2 0,-2 0 0,1-1 0,7 18 0,13-16 0,-1-28 0,13 0 0,5-31 0,-6-12 0,8-18 0,-20 22 0,-1-2 0,4-15 0,-1-3 0,0-4 0,-2-5-404,-5 10 1,-1-3 0,0 1 403,0-13 0,-1 4 0,-5 14 0,0 6 0,0-7 0,-20 91 0,5 15 0,0 13-1149,5-20 0,0 4 0,0 1 0,1-1 1149,-2 12 0,1-2 0,2 0 0,2-2 0,1 0 0,3-9 0,0-15 0,4-5 0,11 27 921,0-31-921,12-8 0,14-54 0,-6-9-315,-8 5 1,-2-2 314,6-20 4687,-1 16-4687,-17 29 0,-2 18 0,-9 19 0,0 7 0,0 16 827,4-19-827,2-1 0,0-22 0,-1-5 0</inkml:trace>
  <inkml:trace contextRef="#ctx0" brushRef="#br3" timeOffset="328633">2412 17245 24575,'-10'0'0,"4"0"0,1 0 0</inkml:trace>
  <inkml:trace contextRef="#ctx0" brushRef="#br3" timeOffset="328897">2464 17377 24575,'-5'27'0,"4"3"0,-4 25 0,5-14 0,13 23 0,-10-38 0,0-8 0,-15-13 0,-5-5 0,2-5 0,9-5 0,1 3 0,5-2 0</inkml:trace>
  <inkml:trace contextRef="#ctx0" brushRef="#br3" timeOffset="329210">2797 16877 24575,'0'48'0,"0"-6"0,0 5 0,1-3 0,-1 5 0,-1-1-1421,-2 3 1,-1 1-1,0-3 1421,3 10 0,0-5 0,-5-16 0,1-5 1312,5-9-1312,-5-9 173,-1-9 1,0-2 0,1-4 0</inkml:trace>
  <inkml:trace contextRef="#ctx0" brushRef="#br3" timeOffset="329593">2748 17321 24575,'50'-30'0,"-3"2"0,3 17 0,15 22 0,-32 20 0,-11 2 0,-4 3 0,-3 18 0,-15-2 0,0-28 0,0-32 0,9-8 0,7-12 0,4-2 0,12-3 0,15-9 0,-25 55 0,-11-4 0,-5 16 0,-6-19 0,0-1 0</inkml:trace>
  <inkml:trace contextRef="#ctx0" brushRef="#br3" timeOffset="329760">3238 16981 8191,'0'-11'0,"0"2"0</inkml:trace>
  <inkml:trace contextRef="#ctx0" brushRef="#br3" timeOffset="330728">3616 16605 24575,'0'54'0,"0"1"0,-5 6 0,-1 3 0,2-12 0,-1 2 0,-1-3-1321,-5 9 0,-2-3 1321,6-6 0,0-6 0,-3-6 840,10-15-840,0-9 435,0-14-435,0-7 0,9-43 0,6 14 0,4-2 683,-2-1 1,4 2-684,6 5 0,1 5 0,8 8 0,-11 18 0,-6 17 0,-6 13 0,-3 12 0,-13 8 0,-4-22 0,-8-2 0,-1-15 0,-1-5 0,0-1 0,-3-5 0,13-5 0,-2 4 0,9-4 0</inkml:trace>
  <inkml:trace contextRef="#ctx0" brushRef="#br3" timeOffset="331243">3873 17090 24575,'0'31'0,"0"-3"0,14-12 0,-2-5 0,22-7 0,-5-13 0,-2 7 0,-11-2 0,-6 5 0,0 10 0,2-10 0,8 5 0,11-26 0,3-7 0,-14-6 0,-2-9 0,1-18 0,-5-4-1317,-6 5 1,-3-2 1316,-1 10 0,1-1 0,-2 4 0,-1-12 0,-4 25-100,-9 51 100,-4 9 0,8 20 0,4 17 0,-1-4 0,-2 3 0,1-3 0,4 3 0,2-4 0,-1 6 0,0-42 0</inkml:trace>
  <inkml:trace contextRef="#ctx0" brushRef="#br3" timeOffset="331844">4180 17026 8191,'0'-11'0,"18"-13"5063,-5 15-5063,25-15 2818,-10 23-2818,-2 12 1719,-4 11-1719,-16 18 6784,0-3-6784,4-16 0,1-12 0,6-15 0,-6-9 0,2-9 0,-11-3 0,2 1 0,-10 11 0,10 10 0,11 5 0,18 0 0,-5 0 0,-2 9 0,-3 7 0,-3 1 0,8 7 0,-11-17 0,-2 7 0,-4-13 0,13-3 0,22-14 0,3-7 0,-2 5 0,-19 5 0,-17 13 0,-5 5 0,12 9 0,-15 3 0,9-2 0,-12-6 0</inkml:trace>
  <inkml:trace contextRef="#ctx0" brushRef="#br3" timeOffset="344393">3774 5042 24575,'-6'17'0,"-9"11"0,-1 6 0,1 13 0,0 5 0,1-7 0,0 2 0,-1 1-1830,0 7 1,1 1-1,0-2 1830,-3 9 0,1 1 0,3-4 0,0 5 0,-1-1 0,-1-5 0,-2-1 0,1 3 0,3-6 0,1 3 0,0 1 0,-1 0 0,-1 4 0,0 0 0,-1 1 0,1-1 0,1-2 0,0-1 0,0 0 0,2-2 0,1 8 0,1-1 0,-2 0 0,0-11 0,-3 1 0,1 0 0,2-2 143,2 5 0,2-2 0,-2 0-143,-6 7 0,-2 0 0,3-4 0,2 10 0,4-7 0,2-14 0,1-7 0,-1-3 1134,4-14-1134,-4-9 0,11-9 0,6-1 2794,14-5-2794,31 0 0,5 0-289,-17-6 0,3 0 289,-3 5 0,4-1 0,7-5 0,7-2 0,3 1 0,-10 3 0,2 1 0,3 1 0,2-2-566,-10 1 1,3-1 0,2 0 0,0-1 0,1 1-1,-1 1 566,3 1 0,0 0 0,0 1 0,0-1 0,-1 1 0,-1-2 0,3-1 0,-2-1 0,0 0 0,0 0 0,1 2 0,-3 2 0,1 2 0,0 0 0,1 1 0,-2-2 0,-1 0 0,0-4 0,-2 0 0,0-1 0,0 0 0,2 1 0,-2 1 0,1 2 0,2-1 0,-1 1 0,1 0 0,-1-2 0,8-1 0,-1-1 0,1 0 0,-1 0 0,-1 0 0,-2 0 0,0 0 0,-1-1 0,-1 2 0,-2 0 0,2 0 0,-1 2 0,-3-1 0,1 0 0,-1-2 0,0-1 0,-2 1 0,-3 0-376,0 1 0,-3 1 1,-1-1 375,3 1 0,-1-1 0,-2 0 0,13-5 0,-4 1 0,-12 8 0,-1-1 0,-3-6 0,-2-1 0,16 7 1298,-4-11-1298,-18 12 3429,-14-4-3429,4 5 1502,-4 0-1502,5 0 0,-4-5 0,3 4 0,-9-4 0,4 0 0,-2-5 0,4-11 0,8-26 0,-7-3 0,-1-5 0,1 12 0,-3-1-226,-2-17 0,-3-2 226,2 3 0,-2-2 0,-8 11 0,-2-1 0,1-4-621,4 4 0,1-3 1,1-1-1,-1-2 621,-1 5 0,-2-2 0,1-1 0,0-1 0,3-1 0,2 3 0,3 0 0,0-2 0,1 0 0,-1 1 0,-1 0 0,-1-4 0,-2 0 0,0 1 0,1 0 0,1 0 0,4-2 0,2-1 0,0 0 0,-1 2 0,-3 3 0,-3 3 0,-2 3 0,-1 2 0,1 2 0,4-3 0,0 4 0,-1 2 0,-2-9 0,-2 7 0,5-8 0,-11 14 0,0 14 0,0-3 396,0 17-396,-18-4 2539,-13 9-2539,0 4 0,-5 0 0,-15 2 0,-8 2 0,11 2 0,-6 0 0,-2 1 0,0-2-637,-4 0 0,-1-2 0,-2 0 0,-3 1 637,14 1 0,-3 0 0,-1 1 0,-1-1 0,0 0 0,1 0-539,0-2 0,1 1 0,-1-1 0,0 0 1,0 0-1,0-1 539,-4-1 0,-1 0 0,-1-1 0,1 0 0,1 1 0,1 0 0,-3 1 0,3 0 0,0 1 0,-1 0 0,-2-1 0,0-1 0,-3-1 0,-2 0 0,2 1 0,3-1 0,4 2-905,1 0 1,5 1 0,2 1 0,-4-1 904,0 0 0,-2-1 0,0 1 0,0 0 0,2 1 0,-3 1 0,1 1 0,2 1 0,-1 0 0,-4-1 0,0 1 0,0 0 0,1 1 0,5 1 0,0 2 0,1 0 0,2-2 0,-11 0 0,2-2 0,5 2 0,-5 9 0,8-2 0,-13-9 1575,6 17-1575,42-20 2783,6 9-2783,-1-9 5040,0 9-5040,-9-9 0,7 4 0,-12-5 0,8 0 0,-4 0 0,4 0 0,2 0 0,3 14 0,6-11 0,-1 11 0</inkml:trace>
  <inkml:trace contextRef="#ctx0" brushRef="#br3" timeOffset="495741">28801 15315 24575,'-25'4'0,"-10"9"0,-13 9 0,-9 8 0,-2 1 0,8-3 0,11-5 0,13-5 0,9-3 0,4-2 0,3 1 0,-4 4 0,-19 24 0,6-3 0,7-10 0,0 1 0,-5 17 0,2 0 0,3-1 0,4-2 0,2-1 0,5 1 0,4 0 0,3 1 0,2-1 0,1-1 0,0-2 0,1-2 0,1-2 0,3-5 0,4-3 0,4 0 0,5 1 0,8 2 0,13 3 0,16 2 0,-22-17 0,3-2 0,5 2 0,2-1 0,1-1 0,1 0 0,-1-2 0,-1-1 0,-1-2 0,-2 0 0,-5-2 0,-1-1 0,27 8 0,-9-3 0,-4 1 0,-2-3 0,10 1 0,9-1 0,-10-1 0,-14-3 0,-24-3 0,-17-2 0,1-1 0,12-1 0,32-1 0,-4 0 0,6-2 0,14 1 0,5 0-211,-16 0 0,1 0 1,0 0 210,-1 0 0,0 0 0,-1 0 0,-3 0 0,-1 0 0,-1 0 0,17 0 0,-3 0 0,-9 0 0,-1 0 0,-6 0 0,-1 0 0,-5 0 0,-3 0 0,26 0 0,-7 0 632,-4-1-632,-2-5 0,2-5 0,-2-8 0,0-5 0,-3-6 0,-4-3 0,-3-1 0,-5-3 0,-4-3 0,-3-5 0,-1-5 0,-2-7 0,-1-3 0,-5 0 0,-4 4 0,-5 7 0,-4 3 0,-1 3 0,-5-1 0,-8-4 0,-9-1 0,-10 1 0,-6 1 0,7 15 0,-1 0 0,7 8 0,-1 0 0,-7-7 0,0 2 0,-14-7 0,-1 8 0,-6 9 0,-3 7 0,-6 3 0,-4 4 0,1-1 0,-1 0 0,8 1 0,4 2 0,5 1 0,6 2 0,-1 0 0,6 0 0,10 2 0,11 1 0,14 1 0,3 1 0,0-1 0,0 0 0,0-1 0,-3-1 0,-13-3 0,-18-5 0,-18-5 0,-13-4 0,31 7 0,-1-1 0,0 1 0,-1-1 0,2 1 0,-1 1 0,1-1 0,1 2 0,-28-5 0,2 3 0,0 2 0,-5 2 0,30 3 0,0 1 0,-2-1 0,0 2 0,0-1 0,0 0 0,2 0 0,0 0 0,-26 0 0,10 0 0,10 0 0,8 0 0,6 0 0,5 0 0,1 0 0,3 0 0,2 0 0,2 0 0,4 0 0,5 0 0,2 0 0</inkml:trace>
  <inkml:trace contextRef="#ctx0" brushRef="#br3" timeOffset="508556">15482 17955 24575,'-25'0'0,"-9"0"0,2 0 0,-3 0 0,1 0 0,-2 0 0,-13 0 0,-3 0 0,6-2 0,0 0 0,-4 0 0,0-1 0,2 1 0,0-1 0,4 0 0,1 0 0,6 1 0,2 0 0,-23-3 0,7 0 0,2 0 0,0-3 0,3 0 0,7-1 0,6 0 0,7 2 0,6 0 0,5 3 0,3 1 0,3 2 0,2 1 0,0 0 0,1-1 0,2 0 0,1-2 0,2-3 0,1-2 0,7-6 0,9-7 0,13-5 0,12-6 0,1 2 0,-4 2 0,-8 5 0,-12 9 0,-9 5 0,-9 5 0,-9 7 0,-5 3 0,-5 6 0,-1 7 0,-1 4 0,0 3 0,-2 0 0,-2 0 0,-1-2 0,1-3 0,3-2 0,1-3 0,3-1 0,0-2 0,3 0 0,2-1 0,2 1 0,4-2 0,3-3 0,2-2 0,2-2 0,1-1 0,3-2 0,1 1 0,4-2 0,1 0 0,2 0 0,1 1 0,-1 1 0,1 2 0,-1 3 0,1 1 0,-1 3 0,1 0 0,-1 1 0,1 0 0,-2-1 0,0-1 0,-3-1 0,-3-1 0,-2-1 0,-2-2 0,0-1 0,1-1 0,1 0 0,1-2 0,-1 0 0,1-1 0,1 0 0,1 0 0,1 0 0,-1 1 0,-2 1 0,-1 0 0,-2-1 0,1-1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4:06:58.964"/>
    </inkml:context>
    <inkml:brush xml:id="br0">
      <inkml:brushProperty name="width" value="0.05292" units="cm"/>
      <inkml:brushProperty name="height" value="0.05292" units="cm"/>
      <inkml:brushProperty name="color" value="#00B0F0"/>
    </inkml:brush>
    <inkml:brush xml:id="br1">
      <inkml:brushProperty name="width" value="0.05292" units="cm"/>
      <inkml:brushProperty name="height" value="0.05292" units="cm"/>
      <inkml:brushProperty name="color" value="#0070C0"/>
    </inkml:brush>
    <inkml:brush xml:id="br2">
      <inkml:brushProperty name="width" value="0.05292" units="cm"/>
      <inkml:brushProperty name="height" value="0.05292" units="cm"/>
      <inkml:brushProperty name="color" value="#FF0000"/>
    </inkml:brush>
    <inkml:brush xml:id="br3">
      <inkml:brushProperty name="width" value="0.05292" units="cm"/>
      <inkml:brushProperty name="height" value="0.05292" units="cm"/>
      <inkml:brushProperty name="color" value="#00B050"/>
    </inkml:brush>
    <inkml:brush xml:id="br4">
      <inkml:brushProperty name="width" value="0.05292" units="cm"/>
      <inkml:brushProperty name="height" value="0.05292" units="cm"/>
      <inkml:brushProperty name="color" value="#A020F0"/>
    </inkml:brush>
  </inkml:definitions>
  <inkml:trace contextRef="#ctx0" brushRef="#br0">27340 930 24575,'-11'0'0,"5"-5"0,-5-5 0,10-15 0,-5-7 0,12 0 0,0 6 0,6 7 0,-6 7 0,4 1 0,-4 7 0,9 8 0,6 8 0,5 7 0,13 7 0,-10-12 0,4-1 0,-5-13 0,4 0 0,11-13 0,-8 1 0,-6-8 0,-17 19 0,-40 58 0,4 0-239,1-13 1,-5 7 0,1-3 238,-5 8 0,-1 0-778,7-11 0,-1 1 1,0-2 777,-4 3 0,1-4 0,6-9 0,2-5 0,-9 7 0,1-14 0,5 1 0,8-10 630,13-2-630,39-17 0,5-1 0,7 0 0,0 2 0,5 1 0,-1 0 248,14-2 0,0 1-248,4 5 0,-8 0 0,-5-9 0,-17 7 0,-15-7 0,-14 5 0,-5 2 0,-5-2 0</inkml:trace>
  <inkml:trace contextRef="#ctx0" brushRef="#br0" timeOffset="1962">28630 1105 8191,'0'24'0,"0"-7"5063,5 37-5063,-4-27 2818,26-12-2818,4-17 0,9-9 0,1-3 0,7-6 0,4-2 0,1-1-564,-4 1 1,3 0-1,1-2 1,0-1-1,0 1 564,0-3 0,2 0 0,-1-1 0,-1 1 0,0 0 0,9-2 0,0 0 0,-2 1 0,-5 4 1406,-6 2 1,-5 3 0,1 2-1407,2 4 0,-1 2 0,-4 1 0,-4-1 0,-4 1 0,31-3 0,-55 2 0,-5 10 0,-5-4 0</inkml:trace>
  <inkml:trace contextRef="#ctx0" brushRef="#br0" timeOffset="3728">27528 2216 24575,'-7'9'0,"3"2"0,4 42 0,-5-13 0,-1 5 0,-2-1 0,-1 3 0,0 2-1504,0 9 0,0 1 0,-2-1 1504,-4-6 0,-1-1 0,2-1 0,8-4 0,2 0 0,-3-4 512,-8 0 1,2-2-513,11-3 0,2-1 0,-10 11 0,14-5 0,24-27 0,20-30 1743,-14 5 1,1-2-1744,-2-6 0,-2-1 0,17-10 0,-28 9 0,-5 5 0,-14-1 0,4-25 0,-5 24 0,0-18 0</inkml:trace>
  <inkml:trace contextRef="#ctx0" brushRef="#br0" timeOffset="3997">27305 2803 24575,'18'-12'0,"12"1"0,6 0 0,5-1 0,2-1 0,9-4 0,-1 1 0,11-3 0,-32-1 0,-20 19 0,-9-4 0,4 5 0</inkml:trace>
  <inkml:trace contextRef="#ctx0" brushRef="#br0" timeOffset="5415">27448 4130 24575,'0'8'0,"0"40"0,-5 6 0,-2 8-2646,2-13 1,0 4 0,0-2 2645,0-3 0,1 0 0,-2-1 0,-6 22 0,2-7 2227,8-5-2227,-8-7 1257,10-30-1257,0-32 0,0-5 0,0-23 1113,0-6 0,0 23 0,0-2 0</inkml:trace>
  <inkml:trace contextRef="#ctx0" brushRef="#br0" timeOffset="5897">27507 4090 10715,'-6'-4'0,"35"-6"5023,5 3-5023,12-5 0,5-1 1206,-10 6 0,-1 0-1206,3-3 0,-4 1 1387,11-1-1387,-52 27 0,2-13 0,-18 13 0</inkml:trace>
  <inkml:trace contextRef="#ctx0" brushRef="#br0" timeOffset="6115">27566 4248 24575,'20'0'0,"-2"0"0,16 0 0,-10 0 0,6 0 0,-19 5 0,-1-4 0,-10 4 0</inkml:trace>
  <inkml:trace contextRef="#ctx0" brushRef="#br0" timeOffset="6780">27332 5705 24575,'0'-21'0,"5"-1"0,10 0 0,3 10 0,13 28 0,-10 12 0,-2 7 0,-3 3 0,0 4 0,1 3 0,1 5 0,-1-4 0,1 6 0,0-3 0,1 5 0,1-6 0,11 4 0,-12-28 0,-3-32 0,-10-8 0,1-2 0,-7 1 0</inkml:trace>
  <inkml:trace contextRef="#ctx0" brushRef="#br0" timeOffset="7013">27679 5816 24575,'-25'17'0,"-15"20"0,1 11 0,-1 8 0,0-6 0,0 0 0,10-10 0,-1 2 0,4-4 0,1-1 0,3-6 0,-8 7 0,22-33 0,0-2 0,9-12 0</inkml:trace>
  <inkml:trace contextRef="#ctx0" brushRef="#br0" timeOffset="7513">27790 5406 9967,'5'-6'0,"10"-5"5094,3 19-5094,7 3 2539,-13 36-2539,-12 11 0,-8-7 1481,-11-8-1481,6-28 5494,-2-3-5494,38-21 0,4 0 0,33-18 0,-4 4 0,-8 11 0,-1-11 0,-26 15 0,-8-6 0,-15 9 0,-2 5 0</inkml:trace>
  <inkml:trace contextRef="#ctx0" brushRef="#br0" timeOffset="10579">29183 4026 24575,'0'21'0,"-11"23"0,-1 7 0,6 12-1205,-14-5 1,1 0 1204,16 6 384,-9-30 1,0-3-385,5 12 397,-2-11-397,4-42 0,20-42 0,-6 10 0,2-2 0,3 3 0,1 1 296,-1-6 0,0 3-296,7-5 0,-4 17 0,0 3 0,1-1 0,14-2 0,-21 31 0,0 18 0,-7 15 0,-3 8 0,-1 11 0,0 3 0,0 8 0,0 0 0,0-9 0,0-6 0,0 3 0,0-27 0,-10-18 0,8-1 0,-7-5 0</inkml:trace>
  <inkml:trace contextRef="#ctx0" brushRef="#br0" timeOffset="10748">29102 4408 24575,'39'-20'0,"3"-3"0,-15 8 0,-5 2 0</inkml:trace>
  <inkml:trace contextRef="#ctx0" brushRef="#br0" timeOffset="11281">29364 4280 24575,'7'44'0,"0"-6"0,-7-12 0,0-9 0,0 3 0,17-32 0,9-6 0,10-5 0,-6 4 0,-10 33 0,-14-1 0,3 8 0,2-5 0,1-10 0,4-1 0,-6-10 0,6-1 0,-4 0 0,3 1 0,-9 10 0,4-4 0,5 4 0,3-5 0,3-5 0,-10-13 0,-7 4 0,-18-11 0,1 14 0,-8 4 0,1 2 0,13 5 0,-2 0 0</inkml:trace>
  <inkml:trace contextRef="#ctx0" brushRef="#br0" timeOffset="11579">29791 4318 24575,'10'46'0,"-4"-15"0,4-6 0,-9-14 0,9-5 0,-4-7 0,10-14 0,-2-2 0,7-16 0,-4 2 0,2-16 0,-4 18 0,-1-3 0,-8 26 0,-1 1 0</inkml:trace>
  <inkml:trace contextRef="#ctx0" brushRef="#br0" timeOffset="11930">30085 4285 8191,'-16'8'0,"3"1"5063,-5 17-5063,18-13 2818,7-9-2818,8-5 1719,-4-9-1719,0 18 6784,0-5-6784,-5 12 0,7-3 0,-6-1 0,9-4 0,-1 3 0,-8-9 0,2 4 0</inkml:trace>
  <inkml:trace contextRef="#ctx0" brushRef="#br0" timeOffset="12946">29349 5857 8191,'-11'0'0,"1"9"5063,-6 4-5063,3 25 0,-6 13 0,11 1 2818,4 0-2818,15-22 1719,10-14-1719,18-6 1696,-10-10 0,0 0 0,-20 0 0</inkml:trace>
  <inkml:trace contextRef="#ctx0" brushRef="#br0" timeOffset="13444">29560 5648 24575,'-12'56'0,"2"8"0,4-29 0,0 4 0,-1 18 0,0 2 0,0-8 0,0-1 0,1-4 0,1-4 0,5 6 0,5-42 0,22-16 0,3 1 0,19-12 0,-21 13 0,-4 8 0,-8 6 0,0 5 0,6-5 0,-5-1 0,-2-5 0,-4 0 0,10-27 0,-8 11 0,2 2 0,-10 13 0,-5 16 0,0-10 0</inkml:trace>
  <inkml:trace contextRef="#ctx0" brushRef="#br0" timeOffset="14578">30287 5923 8191,'-9'-12'0,"-7"6"5063,-7 0-5063,-2 10 2818,8 7-2818,7 6 1719,5 0-1719,18 6 6784,-4-6-6784,11 7 0,-6-3 0,-2 0 0,-4-5 0,-8-1 0,-11-4 0,-6-5 0,-4 4 0,0-9 0,4 4 0,6-5 0,6 0 0</inkml:trace>
  <inkml:trace contextRef="#ctx0" brushRef="#br0" timeOffset="15494">30734 5871 24575,'-6'-5'0,"-4"4"0,4-4 0,-5 0 0,0 4 0,1-4 0,-6 5 0,-3 13 0,-3 0 0,6 6 0,-2-2 0,15-6 0,-11 1 0,13 4 0,-4-5 0,10 0 0,13-7 0,0-4 0,36-8 0,-11 6 0,7-7 0,-12 9 0,-26 5 0,3 22 0,-13 5 0,-2 5 0,2 15 0,2 2 0,0 1 0,0-2 0,-3-9 0,0-5 0,8 2 0,-9-26 0,5-9 0,11-26 0,2-6 0,2-4 0,-1 0 0,-1-2 0,4-5 0,-2 1 0,6-19 0,-11 21 0,-5-4 0,-10 21 0,-1 6 0,-4 7 0</inkml:trace>
  <inkml:trace contextRef="#ctx0" brushRef="#br0" timeOffset="17280">27172 2126 8191,'-5'-11'0,"4"-8"5063,-9 17-5063,4-12 2818,-10 8-2818,-9-6 1719,2 6-1719,-7 0 6784,1 6-6784,-34 0 0,28 3 0,-1 2 0,-2-2 0,2 1 0,-15 15 0,21 8 0,21 29 0,0-11 0,3 6-1576,9-4 1,6 3 0,-3 0 1575,-4-4 0,-1-1 0,1 1 0,3 4 0,2 1 0,-1-2-232,1 5 1,-2 1 231,-3-4 0,-2 2 0,1 1 0,4 4 0,0 2 0,-3 1-350,-5-8 0,-3 3 1,-2 0-1,1 0 350,0 1 0,1 2 0,-2-2 0,-2-3 0,-4 2 0,-2-4 0,-2 2 0,3-5 0,-2 2 0,-2 0 0,-1-3 0,-7 6 0,-3-4 0,-3 2 0,2-3 0,-1 0 0,-3 1 0,0-3 0,1-3 0,-3-2 0,1-2 0,1-2 0,-5 4 0,0-4 0,2-3 0,-8 4 0,3-6 0,-6 1 0,3-9 0,14-9 4167,-2-7-4167,23-13 547,-5-7-547,15-18 1874,5-34-1874,13 7 0,5-6 0,4 28 0,3 26 0,1 2 0,8 6 0,7 20 0,-26 7 0,-5 9 0,1 6 0,-1 9 0,-4 3-1320,-7 0 0,-3 4 0,-3 2 1,3-1 1319,2-1 0,2-1 0,-1 1 0,-3-1 0,-6 3 0,-4 1 0,0-1 0,2-3-377,6 4 0,2-3 1,-2 3 376,-6-7 0,-3 1 0,0 2 0,1-1 0,4-1 0,0-1 0,1 1 0,-2-1-592,-1-2 0,-2 0 0,1-1 0,0-2 592,1 7 0,1-1 0,0 0 0,-2 9 0,1 0 0,1-1-226,5-8 0,1-2 0,1 2 226,0-4 0,0 4 0,1-2 0,2-4 0,2 16 0,8-8 1783,7-18 0,5-8-1783,21-3 0,19-22 0,-8-16 586,-12-4 0,-1-5-586,-15 1 0,-2-3 0,8-12 0,-5-3 637,-17 3 1,-5 2 0,2-11 0,-10 9 0</inkml:trace>
  <inkml:trace contextRef="#ctx0" brushRef="#br0" timeOffset="18730">23777 3709 8191,'-20'-25'0,"4"4"5063,-7 6-5063,10 6 2818,-3 26-2818,-18 19 0,18 17 0,4 9 0,-6-7 0,3 2 0,11-12 0,3 2 0,2-5 859,4-3 1,3-8-860,17 0 6784,-8-26-6784,2-11 0,1-9 0,17-39 0,-14-1 0,-3-11-1540,-4 6 1,-2-5 0,0-1 1539,0 2 0,1 0 0,-4 0 0,-4 0 0,-3 1 0,1 4 0,2-3 0,-1 6 0,-5 9 0,-2 5 0,-4-6 0,-1 14 0,-9 54 0,8 14 0,3-2 0,0 6-314,3 13 0,2 6 314,-2-3 0,0 4 0,3 0 0,6-2 0,2-1 0,0 0 0,-3 0 0,-1 0 0,3-7 2217,8 0 1,3-11-2218,5-10 0,-18-22 0,2-5 0</inkml:trace>
  <inkml:trace contextRef="#ctx0" brushRef="#br0" timeOffset="19678">24113 3634 24575,'0'-16'0,"-5"6"0,-1 5 0,-5 10 0,0 1 0,5 5 0,1-1 0,5 1 0,5-5 0,5-1 0,2-14 0,7-5 0,-7-2 0,-1-1 0,-7 6 0,-4 0 0,-9 5 0,-2 1 0,-10 5 0,1 11 0,0 18 0,13 3 0,2 3 0,-3 30 0,10-27 0,2-2 0,2 0 0,6-17 0,3-8 0,11-10 0,21-12 0,-14-4 0,1-4 0,-5 2 0,-2-3 0,2-12 0,-6-3 0,-8-13 0,-16 3 0,-6 17 0,-8 24 0,3 13 0,5 2 0,1 5 0,20-1 0,5 0 0,-2 17 0,-1 10 0,1 12 0,-3 7-495,-7-14 1,-2 4-1,-2 1 1,1 1 494,0-1 0,0 0 0,-2 0 0,0-1 0,-3 8 0,-2-1 0,1-6-111,2 5 1,-2-11 110,-9-11 0,5-35 0,-15-43 0,11 5 0,1-5 0,-1-7 0,2 1 0,1 9 0,3 4 0,4-4 0</inkml:trace>
  <inkml:trace contextRef="#ctx0" brushRef="#br0" timeOffset="20048">24488 3544 24575,'0'15'0,"15"21"0,-3 14 0,5 5 0,-8 1 0,-9-29 0,6-22 0,-4-21 0,15-35 0,-15-15 0,21 15 0,3 0 0,-12 9 0,2 3 0,7 1 0,1 5 0,-3 7 0,-16 22 0</inkml:trace>
  <inkml:trace contextRef="#ctx0" brushRef="#br0" timeOffset="20581">24801 3473 24575,'5'-10'0,"-4"-1"0,4 10 0,-5 2 0,0 9 0,5 1 0,1-10 0,5-6 0,-5-17 0,-6 9 0,-23 4 0,7 24 0,-22 30 0,30-5 0,-7 10 0,15-21 0,5-13 0,5-1 0,16-9 0,1-14 0,-6 5 0,-8-10 0</inkml:trace>
  <inkml:trace contextRef="#ctx0" brushRef="#br0" timeOffset="20913">24978 3465 24575,'20'0'0,"10"-13"0,2-7 0,-7-7 0,-21 2 0,-25 14 0,-10 6 0,-1 5 0,7 10 0,2 9 0,13 13 0,-2 8 0,44 11 0,-7-18 0,10-11 0,1-5 0,-1-7 0,1-1 0,-27-9 0</inkml:trace>
  <inkml:trace contextRef="#ctx0" brushRef="#br0" timeOffset="21929">23689 5126 9815,'-12'14'0,"5"-1"5103,1 13-5103,23-9 2564,-8-2-2564,27-9 1501,-12-12-1501,-3-11 5592,-27-21-5592,-16 9 0,-28-3 0,22 22 0,-5-1 0,32 0 0,36-38 0,2 8 0,6-4 0,-9 11 0,2-1 0,-2 2 0,9-8 0,-3 5 0,-9 9 0,-7 15 0,-18 38 0,-1 26 0,-5 5 0,0 10 0,0-9 0,0 4 0,0 2-1068,0-8 1,0 1 0,0 0 0,0-2 1067,0 10 0,0-1 0,0-4 0,0-10 0,0-1 0,0-8 0,0 15 0,0-24 0,-5-22 0,-14-28 0,1-14 0,-7-7 4269,16 1-4269,4 17 0,16 0 0,5-1 0,-1 10 0,-1 1 0</inkml:trace>
  <inkml:trace contextRef="#ctx0" brushRef="#br0" timeOffset="22978">24078 6016 8191,'-11'0'0,"0"0"5063,5 5-5063,1 1 2818,5 14-2818,0-3 1719,0 16-1719,0 6 0,5-1 0,0 4 0,2 9 0,0 3 0,-1 11 0,0 2 0,6-5 0,-3-3 3392,-8-17 0,1-6-3392,8-6 0,-10-24 0,0-20 0</inkml:trace>
  <inkml:trace contextRef="#ctx0" brushRef="#br0" timeOffset="23246">24062 6004 24575,'21'-24'0,"17"-6"0,-13 15 0,8-1 0,-22 21 0,-6-3 0,-5 8 0</inkml:trace>
  <inkml:trace contextRef="#ctx0" brushRef="#br0" timeOffset="23479">23954 6474 24575,'53'-29'0,"-8"5"0,0-4 0,-12 5 0,-1-2 0,9-4 0,-4 5 0,-13 14 0,-14-5 0,4 13 0,-11-8 0,6 10 0</inkml:trace>
  <inkml:trace contextRef="#ctx0" brushRef="#br0" timeOffset="23846">24381 6318 24575,'7'20'0,"-6"1"0,14 16 0,-7 5 0,2 9 0,-4-11 0,-11-20 0,-2-37 0,0-31 0,1-14 0,15-3 0,3 11 0,12 9 0,-6 9 0,-3 13 0,-11 19 0</inkml:trace>
  <inkml:trace contextRef="#ctx0" brushRef="#br0" timeOffset="24248">24590 6213 24575,'23'-11'0,"-5"-8"0,1 12 0,-10-8 0,-14 9 0,-9 14 0,-3 6 0,2 27 0,6 3 0,9-2 0,9-3 0,3-22 0,9-5 0,1-12 0,-10-2 0,-3-3 0</inkml:trace>
  <inkml:trace contextRef="#ctx0" brushRef="#br0" timeOffset="24712">24800 6209 24575,'14'-21'0,"-6"1"0,-2-1 0,-11 10 0,-6 2 0,0 23 0,0-1 0,11 13 0,11-14 0,30-2 0,2-10 0,-3 0 0,-15 0 0</inkml:trace>
  <inkml:trace contextRef="#ctx0" brushRef="#br0" timeOffset="25496">25043 6071 24575,'-18'9'0,"7"-2"0,-1 17 0,17-6 0,-1-2 0,9-7 0,2-19 0,4-14 0,-2-25 0,-8-12 0,-4-7 0,-6 12 0,-4 1 0,2-6 0,-3 10 0,-10 20 0,11 69 0,5 25 0,-1-27 0,2 2 0,9 15 0,2 0 0,-2-14 0,0-3 0,4 3 0,3-6 0,7-7 0,-4-39 0,-1-8 0,-5-1 0,-3 2 0,-5 20 0,9 1 0,1 9 0,22-9 0,0-15 0,-2 9 0,-13-23 0,-18 17 0,-14-1 0,2 3 0,1 9 0,12-5 0,11-1 0,4 0 0,-5 1 0,0 5 0,-6 0 0,1 0 0,5 0 0,-4 5 0,7-4 0,7 4 0,2-10 0,-2 4 0,-10-4 0,-11 5 0</inkml:trace>
  <inkml:trace contextRef="#ctx0" brushRef="#br0" timeOffset="42178">2919 2863 24575,'0'11'0,"0"13"0,-9 19 0,7 9 0,-6-5 0,-2 4 0,3-3 0,0 0 0,-3 3 0,-1-4 0,2-10 0,0-5 0,-1 0 0,5-43 0,31-46 0,-17 23 0,0-4-930,11-15 0,1-3 930,-5 8 0,0-3 0,2 2 0,2-4 0,2 3-252,-1 6 1,1 3 0,1 0 251,0-3 0,0 0 0,0 7 0,1 4 0,-2 10 0,2 15 0,-18 34 0,-3 22 0,-1 13 0,-2-8 0,0 5 0,0 1-403,0-8 0,0 3 1,0-1-1,0-2 403,0 8 0,0-3 0,0-4 0,0 1 0,0-10 687,0-11-687,-5-17 0,-1-9 0,-5-1 0,5-5 0,1 0 0</inkml:trace>
  <inkml:trace contextRef="#ctx0" brushRef="#br0" timeOffset="42360">2999 3242 24575,'55'-20'0,"1"0"0,0-1 0,-1 0 0,-1 0 0,-4 0 0,-15 8 0,-6 2 0,-4-4 0</inkml:trace>
  <inkml:trace contextRef="#ctx0" brushRef="#br0" timeOffset="43113">4433 2662 8662,'-14'26'0,"7"-10"5104,-10 46-5104,9-25 0,2 1 0,1 15 0,-1 0 0,-4-2 0,1-4 1374,8-10 0,0-5-1374,-8 0 1654,4-26-1654,4-23 0,2-18 0,4-9 0,7 2 0,3-5 0,1-2 0,3-6 0,3 6 3203,8 1 1,3 4-3204,-3 1 0,1 7 0,10 9 0,-25 27 0,-7 6 0,-9 17 0,-17 20 0,-2 19 0,-2 0 0,6-12 0,15-20 0,10-13 0,-3 4 0,3-3 0,-5 3 0,-10 0 0,-13-9 0,4 2 0,-14-13 0,3 10 0,-7-10 0,4 6 0,0-14 0,21 6 0,-3-5 0</inkml:trace>
  <inkml:trace contextRef="#ctx0" brushRef="#br0" timeOffset="43562">5944 2734 8191,'6'-26'0,"-4"7"5063,-8 10-5063,-16 8 0,4-4 0,-12 11 2818,1 8-2818,6 10 0,-1 6 0,4 2 0,0 2 0,-1-2 0,3 0 1719,-1 31-1719,45-24 0,22-6 0,-1-12 0,7-4 0,8-8 0,0-6 1013,-7-2 0,-3-2 0,-13 1 0,-7-2 1,-7-8-1</inkml:trace>
  <inkml:trace contextRef="#ctx0" brushRef="#br0" timeOffset="43929">6980 2680 24575,'-6'39'0,"1"-1"0,0 4 0,2-2 0,3 12 0,-7 4 0,1-23 0,-6-13 0,6-10 0,1-10 0</inkml:trace>
  <inkml:trace contextRef="#ctx0" brushRef="#br0" timeOffset="44228">6982 2604 8191,'19'-6'0,"-1"2"5063,20 22-5063,4 20 0,-15-6 0,-2 5 0,-4-3 0,-2 1 0,-4-3 0,-5-2 0,-9 0 2818,-8-7-2818,-9-21 1719,-22 20-1719,-16-4 0,18-6 0,-1 1 0,-17 4 0,17-9 0,28-8 0</inkml:trace>
  <inkml:trace contextRef="#ctx0" brushRef="#br0" timeOffset="53421">4114 6105 8191,'-11'0'0,"9"0"5063,13 0-5063,55 0 0,-33 0 0,3 0 700,20 1 0,4-2-700,-10-5 0,1 0 0,-6 5 0,1 1 0,-2-2 0,8-4 0,-3 0 0,-3 3 0,-6 1 1902,0 1-1902,-29-4 0,9 5 0,-12 0 0,6 0 0</inkml:trace>
  <inkml:trace contextRef="#ctx0" brushRef="#br0" timeOffset="54062">5724 6089 24575,'11'0'0,"4"0"0,34 0 0,2 0 0,7 0-2137,-9 0 1,3 0-1,0 0 2137,1 0 0,0 0 0,2 0 0,7 0 0,1 0 0,-5 0-104,-1 0 1,-3 0 103,-1 0 0,-5 0 0,-4 0 0,-35 0 0</inkml:trace>
  <inkml:trace contextRef="#ctx0" brushRef="#br0" timeOffset="54562">7496 5992 24575,'34'6'0,"0"-1"0,26 0 0,1-1 0,-18-4 0,0 0-1329,2 0 1,4 0 0,-3 0 1328,6 0 0,-2 0 0,0 0 0,1 0 291,16-1 0,-1 2-291,-15 3 0,-1 1 0,-2-4 0,-3 1 0,4 8 198,-39-15 1,-5 4-1,-5-4 1</inkml:trace>
  <inkml:trace contextRef="#ctx0" brushRef="#br0" timeOffset="55012">8851 6012 11669,'23'0'0,"27"-10"1477,-9 8 0,3 1-1477,3-4 0,3 0 656,-2 4 1,3 1 0,0 1-657,-6 3 0,-1 0 0,1 0 0,6-3 0,0-1 0,-4 2 0,4 4 0,-7 0 0,13-6 1643,-42 0-1643,-26 0 0,12 0 0,-18 0 0</inkml:trace>
  <inkml:trace contextRef="#ctx0" brushRef="#br0" timeOffset="56143">4297 6547 24575,'-8'50'0,"0"0"0,7-10 0,-2 1 0,-13 5 0,0-2 0,13 20 0,-21-7 0,22-11 0,-11-12 0,11-14 0,-2-19 0,4 2 0,0-7 0</inkml:trace>
  <inkml:trace contextRef="#ctx0" brushRef="#br1" timeOffset="107928">2238 3781 24575,'-11'0'0,"5"5"0,1 1 0,14 0 0,3 3 0,26 1 0,27-3 0,-6-2 0,10-2-724,-14-4 1,6-3 0,2 0-1,0 0 724,1 3 0,0 1 0,1 0 0,3-2-545,-11-1 1,1-1 0,2-1 0,1 0 0,-1 1 0,0-1 544,-3 1 0,0 0 0,0 0 0,0 1 0,1-1 0,1-1-791,6 0 0,2 0 1,0-1-1,1 1 1,-1-1-1,-3 1 791,4 0 0,-3 0 0,-1 0 0,2 1 0,3-1 0,-8 1 0,2-1 0,1 1 0,2-1 0,-1 1 0,-1 1 0,-3 0-402,1 2 1,-2 0 0,-2 1 0,1 1-1,1-2 1,1 0 401,0-2 0,2-1 0,1-1 0,0 0 0,-1 1 0,-1 0 0,-2 1-232,8 1 1,-1 2-1,-3 0 1,-1 0-1,-1-1 232,5-2 0,-1 0 0,-4-1 0,-3 0 0,-6 0 0,-3-1 0,0 1 382,6 3 1,1 1-1,-2-2-382,-8-2 0,-3-1 0,2 2 0,3 2 0,1 1 0,-4 1 0,0-1 0,-5 0 0,10 0 3546,-27 0-3546,-9 0 3595,-3 0-3595,3 0 1390,-29-15 0,14 11 0,-20-11 0</inkml:trace>
  <inkml:trace contextRef="#ctx0" brushRef="#br1" timeOffset="117477">5827 2582 8191,'-25'-13'0,"7"1"5063,-2 6-5063,9 1 2818,-12 5-2818,9 0 1719,-18 6-1719,-2 4 6784,2 12-6784,-6 0 0,20-1 0,-4 4 0,2 1 0,-7 22 0,3 12 0,9-5 0,7 0 0,8-17 0,-1-3 0,2 1 0,5-3 0,3 1 0,4 20 0,2 0 0,-1-19 0,2-3 0,1 5 0,1-3 0,6 0 0,13 11 0,7 0 0,-12-15 0,1-1 0,-3-4 0,0-3 0,18 9 0,-2-10 0,2-19 0,13 4 0,-23-8 0,0-5 0,24-15 0,-6 0 0,-15-8 0,7 4 0,1-12 0,-21 19 0,-2-2 0,11-18 0,-20 9 0,-2-3 0,8-29 0,-11 13 0,-2-4 0,0 1 0,-2 0 0,-7-5 0,-2 2-484,1 10 1,-3 3 483,-9 0 0,-1 3 0,-2-25-164,-5 20 0,-4-3 164,0-9 0,-2-1 0,-3 1 0,-4 1 0,7 17 0,-1 0 0,-2 5 0,-6-1 0,-2 5 0,-6 0 0,-1 5 0,-16 3 0,1 6 0,12 15 0,14 0 0,-4 6 0,16 2 237,-7 8 1,14-8-1,-3 0 1</inkml:trace>
  <inkml:trace contextRef="#ctx0" brushRef="#br1" timeOffset="119027">4592 5346 8191,'-11'-6'0,"5"-4"5063,-8 9-5063,3-9 2818,-22 9-2818,13-4 1719,-8 5-1719,18 0 6784,-7 9-6784,-4 11 0,-5 7 0,5 10 0,0 5 0,7-4 0,1 2 0,-3 13 0,3 0 0,5-10 0,6-2 0,21 21 0,-9-25 0,19-8 0,-5-23 0,23 9 0,-10-18 0,1-2 0,-3 6 0,-1-1 0,30-11 0,-40 1 0,-15 9 0,-9-4 0</inkml:trace>
  <inkml:trace contextRef="#ctx0" brushRef="#br1" timeOffset="121028">3793 8122 8191,'-6'-4'0,"-4"2"5063,9-12-5063,-8 7 2818,7-8-2818,-12 9 1719,-2 1-1719,-7 14 6784,-7 6-6784,11 16 0,-1 13 0,14 15 0,4-11 0,3-5 0,9-28 0,-9-1 0,13-12 0,2 7 0,6-14 0,1-5 0,-7-2 0,-3-8 0,5-5 0,0-31 0,-3 15 0,-1-4 0,-1-15 0,-3-2 0,0 9 0,-2-1 0,-1-13 0,-3 3 0,-6 28 0,-1 3 0,5-6 0,-5 10 0,-10 23 0,10 55 0,-2-4 0,2 5 0,6 8 0,4 0 0,0-8 0,3-3 0,2-5 0,3-7 0,12-5 0,-12-7 0,-6-18 0</inkml:trace>
  <inkml:trace contextRef="#ctx0" brushRef="#br1" timeOffset="121442">4069 8006 24575,'12'-9'0,"-1"2"0,-3-13 0,-4 8 0,-4-7 0,-9 12 0,-2-3 0,-10 26 0,4 6 0,6 7 0,5 0 0,6-8 0,9 5 0,8-8 0,0-2 0,-1-11 0,-12-5 0</inkml:trace>
  <inkml:trace contextRef="#ctx0" brushRef="#br1" timeOffset="121644">4230 7940 24575,'0'21'0,"4"4"0,-2-2 0,8 11 0,-8-7 0,4 4 0,-6-15 0,0-6 0</inkml:trace>
  <inkml:trace contextRef="#ctx0" brushRef="#br1" timeOffset="121795">4288 7820 8191,'0'-11'0,"0"5"0,0 1 0</inkml:trace>
  <inkml:trace contextRef="#ctx0" brushRef="#br1" timeOffset="122510">4262 7859 24575,'-10'9'0,"4"3"0,-4 13 0,9-3 0,-4 11 0,5 5 0,0 4 0,0-4 0,5-12 0,5-5 0,7-9 0,12 0 0,-6-7 0,22-25 0,-30 15 0,9-15 0</inkml:trace>
  <inkml:trace contextRef="#ctx0" brushRef="#br1" timeOffset="122728">4463 7863 24575,'0'16'0,"0"13"0,6-1 0,0 4 0,2-6 0,-3-16 0,-5-5 0</inkml:trace>
  <inkml:trace contextRef="#ctx0" brushRef="#br1" timeOffset="122878">4478 7653 8191,'-16'-16'0,"4"3"0</inkml:trace>
  <inkml:trace contextRef="#ctx0" brushRef="#br1" timeOffset="123161">4569 7712 8191,'0'11'0,"-5"-1"5063,4 6-5063,-4-5 2818,5 9-2818,0-4 1719,13 17-1719,-5-4 0,6 1 6784,-10-10-6784,-4-5 0,-9 1 0,-2 0 0,-10-6 0,10-5 0,2-5 0</inkml:trace>
  <inkml:trace contextRef="#ctx0" brushRef="#br1" timeOffset="123381">4859 7802 13514,'0'20'0,"0"-7"4470,0 7-4470,5-10 1919,-4 6-1919,8-9 0,-8 2 0,4-9 0</inkml:trace>
  <inkml:trace contextRef="#ctx0" brushRef="#br1" timeOffset="123528">4861 7516 24575,'-6'0'0,"1"0"0</inkml:trace>
  <inkml:trace contextRef="#ctx0" brushRef="#br1" timeOffset="124093">5045 7781 24575,'0'28'0,"6"-18"0,-4-17 0,4-9 0,-1 6 0,-4 0 0,8 4 0,8-9 0,-4 8 0,13-7 0,-10 13 0,5-4 0,-5 10 0,-5 1 0,-2 4 0,2-4 0,9-14 0,10 5 0,4-18 0,21 19 0,-4 2 0,7 19 0,-22 3 0,-13-2 0,-17-6 0,-1-13 0,-5 4 0</inkml:trace>
  <inkml:trace contextRef="#ctx0" brushRef="#br1" timeOffset="126725">3463 8884 24575,'31'-13'0,"0"0"0,24-11 0,7-2 0,-14 8 0,1 0 0,5-2-1103,-1 1 0,4-3 0,2 1 0,1 1 1103,2 1 0,1 1 0,0 0 0,-2 1 0,-10 2 0,-2 0 0,-1 1 0,2 1 0,2 2 0,2 1 0,-2 1 0,-3-1 445,15-6 1,-2 1-446,-13 6 0,1 1 0,-3-1 0,3-4 0,-4 1 0,15 1 819,-29 5-819,-26 10 0,-6 2 0,-6 5 573,-17 4 0,14-9 1,-8 3-1</inkml:trace>
  <inkml:trace contextRef="#ctx0" brushRef="#br1" timeOffset="127226">3227 9067 24575,'50'0'0,"13"-11"0,-32 5 0,4-2-1180,13-6 0,9-2 0,2 0 1180,-8 4 0,2 1 0,2-1 0,2 0-1183,0 0 1,2-1-1,2-1 1,-1 1-1,-2 1 1183,5-1 0,-1 2 0,-2 0 0,-1 0 0,-6 0 0,-1-1 0,-2 2 0,-3 1 834,18 1 0,-4 0-834,3-7 0,-2 0 0,-7 8 0,-3 0 0,-8-3 0,-3 0 0,12 0 0,-41 5 315,2 4 1,-13-4 0,4 5 0</inkml:trace>
  <inkml:trace contextRef="#ctx0" brushRef="#br1" timeOffset="132027">4610 2461 8191,'0'-11'0,"0"0"5063,-5 5-5063,-1 2 2818,-9-1-2818,-2 4 1719,-4-4-1719,-10 11 6784,0 4-6784,-9-2 0,10 7 0,-11-1 0,8 7 0,5-1 0,-2 1 0,4 0 0,1 2 0,-1 1 0,2 1 0,0 7 0,2 0 0,-3 21 0,8-14 0,0 0 0,-1 5 0,1 4 0,11-19 0,6 18 0,0 12 0,0-7 0,13-3 0,-10-28 0,16 13 0,-5-3 0,13 9 0,0-9 0,2-1 0,-12-14 0,7 0 0,0-1 0,12-2 0,-7-2 0,8-5 0,-7-6 0,26 0 0,3-9 0,-20-2 0,1-3 0,0-1 0,-3-2 0,-2-6 0,-2 0 0,19-12 0,-25 9 0,-1-3 0,-4-1 0,-1-3 0,1-11 0,-1-5 0,2-7 0,-4 0 0,-11 12 0,-2-1 0,4-13 0,-3 3 0,-14-9 0,1 24 0,-2 2 0,-10-9 0,3 16 0,-9 9 0,12-2 0,-18 8 0,9-8 0,4 12 0,-1 6 0,15 1 0,-6 5 0</inkml:trace>
  <inkml:trace contextRef="#ctx0" brushRef="#br1" timeOffset="133827">5971 5377 24575,'-7'28'0,"0"-6"0,7 32 0,-8 5 0,7-17 0,0 2 0,-4 4 0,1-2 0,4-9 0,0-3 0,-5 17 0,4-22 0,-4-32 0,5-8 0,0-13 0,0-13 0,0 6 0,9-24 0,2-5 0,-4 25 0,2 1 0,7-15 0,4 2 0,7 21 0,12-8 0,-1 18 0,-8 4 0,-11 16 0,-13 2 0,-1 5 0,-5 5 0,0 5 0,-13 4 0,10 2 0,-16-3 0,18-3 0,-10 0 0,10-5 0,-9 0 0,4-5 0,-5-1 0,0 1 0,0-5 0,1-1 0,13-5 0,9 5 0,10-4 0,5 13 0,-5-3 0,-3 10 0,-7-1 0,-13 10 0,-21-2 0,0 3 0,-15-7 0,14-14 0,2-4 0,6-6 0,4 0 0,0 0 0,-5 0 0,9 0 0,-3 0 0</inkml:trace>
  <inkml:trace contextRef="#ctx0" brushRef="#br1" timeOffset="134730">6046 6556 10920,'0'-11'0,"0"0"4997,5 0-4997,6 5 2376,5 1-2376,6 5 1362,-5 0-1362,2 5 4920,-12 18-4920,3-8 0,-10 13 0,0-18 0,-29 22 0,12-14 0,-33 21 0,15-17 0,-3-6 0,8-4 0,10-12 0,37 17 0,16 15 0,-4-10 0,2 1 0,-1 0 0,-1-1 0,9 7 0,-14-16 0,-12 1 0,4-12 0,-3 7 0,2-13 0,-9 2 0,-2-2 0</inkml:trace>
  <inkml:trace contextRef="#ctx0" brushRef="#br1" timeOffset="139693">3456 2497 24575,'0'-11'0,"-5"5"0,-5-5 0,-7 9 0,1-9 0,-4 5 0,-1-6 0,-10 0 0,3 4 0,-2 2 0,10 0 0,-10 4 0,-2-10 0,-9 10 0,0-4 0,9 6 0,2 0 0,9 0 0,-8 6 0,-11 2 0,-19 8 0,4 7 0,-1-11 0,12 18 0,0-13 0,-3 13 0,5-3 0,7-2 0,14-7 0,1 3 0,0 4 0,-8 18 0,4 16 0,7-12 0,8-2 0,9-16 0,0 10 0,0 19 0,0-5 0,0-6 0,0-17 0,6-10 0,2 10 0,12 5 0,10 13 0,-12-20 0,1 1 0,14 19 0,-4-6 0,-13-13 0,1-8 0,1 0 0,3 0 0,1-4 0,-4 3 0,2-8 0,-1 3 0,2-5 0,5 3 0,-4-7 0,3 0 0,-4 0 0,24-4 0,15 4 0,-22-10 0,2-1 0,-6 5 0,-1-2 0,22-15 0,-16 15 0,0-13 0,20-10 0,-8-7 0,-20 16 0,-1-2 0,7-21 0,-12 24 0,-10-8 0,2 3 0,2-7 0,7-10 0,4-12 0,-12 6 0,-2-5 0,-5 3 0,-3-3 0,0 4 0,-2-3 0,-1 1 0,-4-12 0,-2 2-379,1 7 1,0 3 378,1 8 0,-2 3 0,-14-14 0,2 12 0,-13 8 0,9 3 0,7 10 0,5 5 0,5 2 0</inkml:trace>
  <inkml:trace contextRef="#ctx0" brushRef="#br1" timeOffset="141129">7931 5305 8191,'-11'-6'0,"5"10"5063,1 3-5063,5 8 2818,-6 0-2818,5 9 1719,-15 40-1719,3-26 0,-2 3 0,0 12 0,-1 1 0,-1-15 0,1-4 0,0 18 6784,6-38-6784,9-5 0,2-44 0,10-12 0,2 0 0,3-4 0,0-2 0,3 0-1048,0 7 0,1 3 1048,0 2 0,-1 4 0,8-11 0,2 5 0,-13 15 0,7 2 0,-11 18 0,-2 19 0,-5 50 0,-5-15 0,0 4 0,0-3 0,0 4 0,0-3 0,0 8 0,0-4 1048,0-7 0,0-6-1048,0-8 0,-5-26 0,-1-1 0,0-5 0,1 0 0</inkml:trace>
  <inkml:trace contextRef="#ctx0" brushRef="#br1" timeOffset="141344">7808 5577 24575,'16'0'0,"4"0"0,21-8 0,2 6 0,12-7 0,-26 9 0,-15 0 0</inkml:trace>
  <inkml:trace contextRef="#ctx0" brushRef="#br1" timeOffset="142693">7820 6711 8191,'0'-10'0,"5"4"5063,5 1-5063,2 0 2818,3 4-2818,0-4 1719,1 5-1719,13 17 0,-9 15 0,-1 2 6784,-13 4-6784,-11-17 0,-1-4 0,0-2 0,1-4 0,5 4 0,20 17 0,-5-8 0,11 8 0,-15-16 0,-6-5 0,-19-1 0,-8 2 0,-15-5 0,5-1 0,2-6 0,9 0 0,4 4 0,6-2 0,6 2 0</inkml:trace>
  <inkml:trace contextRef="#ctx0" brushRef="#br1" timeOffset="147077">9216 6544 24575,'-6'9'0,"1"36"0,0-9 0,0 5 0,1 4 0,0 4 0,-2 3-2466,-3 11 1,-3 2-1,1 0 2466,1-6 0,0-2 0,1 1 0,2 2 0,0 0 0,-1-4 687,-5 4 0,1-2-687,11-14 0,1 2 0,-2-2 634,-9 11 1,0-1-635,10 3 0,0-4 0,-9 4 0,10-23 0,0-19 3949,0-18-3949,0-12 0,-1-20 0,2-9 0,5 3 0,0 0 0,-5 1 0,1 2 0,10-10 0</inkml:trace>
  <inkml:trace contextRef="#ctx0" brushRef="#br1" timeOffset="147643">8975 6678 24575,'17'-21'0,"20"-12"0,-5 13 0,4 0 0,1 1 0,2 2 0,-2 1 0,-1 4 0,11 4 0,-26 12 0,2 15 0,-2 1 0,0 9 0,4-15 0,-18-1 0,2-11 0,-9 2 0</inkml:trace>
  <inkml:trace contextRef="#ctx0" brushRef="#br1" timeOffset="152643">9344 5318 8191,'-5'3'0,"-2"9"5063,0 24-5063,1 3 2818,-2-1-2818,6 10 1719,-13-7-1719,13-5 6784,-4-8-6784,6-47 0,0 22 0,0-29 0</inkml:trace>
  <inkml:trace contextRef="#ctx0" brushRef="#br1" timeOffset="153259">9092 5163 24575,'9'-6'0,"3"-5"0,13 9 0,6-4 0,-4 6 0,20 0 0,2 9 0,4-1 0,-1 19 0,-20-3 0,-16 6 0,8-1 0,-21-8 0,18 28 0,-19 3 0,7 7 0,-18-4 0,2-18 0,-3 1 0,-3-4 0,-1 0 0,-1 7 0,-1-2 0,-12 9 0,-1-23 0,8-18 0,-5-1 0,6-6 0,-18 0 0,-12 0 0,6 0 0,3 5 0,26-4 0,9 9 0,1-9 0,5 4 0</inkml:trace>
  <inkml:trace contextRef="#ctx0" brushRef="#br1" timeOffset="160159">3770 4791 8191,'0'-16'0,"-4"5"5063,2 23-5063,-8 2 2818,8 22-2818,-19-3 0,17 14 0,-27 12 414,27 7-414,-13-30 0,1 1 0,14 0 0,0 0 2637,-14-1 0,-1 1-2637,15 4 0,0 0 0,-14-4 0,-1 2 0,9 19 0,1 6 0,-4-21 0,-3 0 0,2 3 0,0 13 0,1 3 0,0 0-372,1-12 1,0 0 0,-1 1-1,1 0 372,0 2 0,-1 0 0,0 1 0,2-3 0,1 4 0,1-2 0,-1 1 0,-2 5 0,0 0 0,1-4-187,2 4 0,0-3 187,-4 4 0,-1 1 0,-1 0 0,2-4 0,5-20 0,0-3 0,1 4 0,0-5 1664,-1-2-1664,4 6 854,-4-5-854,6 0 1683,-6-2-1683,4-9 474,-4-1-474,-2 26 0,6 5 0,-7 10 0,9-18 0,-8-6 0,5-19 0,-5 11 0,8-13 0,0-1 0,9-4 0,3 0 0,5-5 0,3-1 0,-4-5 0,12 0 0,3 0 0,2 0 0,5 0 0,3 0 0,5 0 0,-3 0 0,4 0 0,0 0-1016,5-4 0,2 0 1,-2 0 1015,-7 3 0,-1 0 0,1 0 0,10-3 0,1 0 0,-2 0-216,9 4 0,-1 0 216,-12 0 0,3 0 0,-1 0 0,-3 0 0,0 0 0,0 0 0,1 0 0,-1 0 0,-1 0 0,10 0 0,-1 0 0,-12 0 0,3 0 0,-2 0 0,11 1 0,0-2 0,-9-2 0,1-1 0,1 1 0,2 1 0,1 2 0,-3-1-821,14-5 0,-3 1 821,2 4 0,-2 2 0,-15-1 0,0 0-200,18-6 0,4 0 200,-21 5 0,0 0 0,2 0 0,10-2 0,3-2 0,0 2-421,-3 2 0,0 1 0,-2 1 421,11-1 0,-4 0 0,-4 0 0,-5 0 348,10 0-348,-13 0 0,1 0 0,-8 0 0,1 0 0,18 0 0,-1 0 384,-18 0 0,-3 0-384,0 0 0,-3 0 0,17 0 117,-13 0 1,3 0-118,1 0 0,3 0 0,13-1 0,3 2 0,-17 1 0,0 2 0,0 0 0,14-3 0,0 0 1206,-13 2 0,2 1 0,-2-1-1206,15-2 0,2-2-1147,-9 0 1,3 1-1,-1 1 1147,-11 3 0,-1 1 0,1-1 0,12-3 0,2-1 0,-3 2 0,-11 1 0,-1 2 0,3-1-349,2 0 0,4 0 0,2-1 0,0-1 349,2 0 0,2-2 0,0 0 0,2 1 0,-9 2 0,3 0 0,0 0 0,-2-1 0,-2 0 0,2-1 0,-3-1 0,-2 0 0,0-1 0,12 1 0,-2 0 0,-7 0 74,-13 1 0,-3-2-74,2-2 0,-4 0 480,-3 2-480,-19-10 3266,-10 5-3266,0-14 2757,-4 7-2757,4-12 0,-5 1 0,0 6 0,0-14 0,8-19 0,3 9 0,2-5 0,4-14 0,2-2-1020,0 5 1,0 1 1019,0-2 0,-2 4 0,-4 17 0,-1 0-288,0-3 1,1-3-1,-1-1 288,1 1 0,1 0 0,-1-3 0,0-1 0,1-3 0,-1-1 0,0 4-687,1 0 0,0 3 0,-1-1 687,0-4 0,0 0 0,-1 4 0,1 3 0,-1 2 0,7-19 0,-1-4 0,-6 18 0,-1-1 0,1-1 163,3-9 0,1-2 0,-3 0-163,-4-1 0,-3 1 0,1 2-242,3 11 1,1 2-1,-3 2 242,-6-18 0,-2 5 0,6 22 0,-1 0 1015,-4-14 0,-2-2-1015,2 8 0,-2 0 0,-1-2 0,-2 0 0,-10-21 1327,-7 32-1327,-12 12 1842,-17 3-1842,-3 14 0,-4-5 0,1 8 0,0 0 0,6 0 0,-6 0 0,10-4 0,-1 0 0,-1 0-941,0 2 1,0 2 0,-1-1 940,-2-3 0,-1-1 0,-3 1 0,2 4 0,-4 0 0,-1 1 0,1-2 0,5-1 0,1-1 0,-1-1 0,-3 1 0,-3 0 0,-4 0 0,-1 0 0,1-1 0,3 1 0,-3-1 0,2 1 0,2-1 0,-1-1 0,-1-1 0,0-1 0,2 0 0,1 2 0,-7 3 0,2 2 0,1-1-967,3-3 1,1 0 0,2 0 966,7 4 0,2 0 0,-4 0 0,3-2 0,-4-2 0,-1 0 0,0 1-542,-3 2 0,-1 0 0,0 1 0,-3-1 542,4-1 0,-1 0 0,-2-1 0,1 0 0,0 0-835,1 0 1,1 1 0,-1-1 0,2 0 0,2 1 834,-3 1 0,2 1 0,1-1 0,-3 0 0,-7-2 0,-1 0 0,-1-1 0,3 2 83,10 1 1,2 1-1,0 0 1,-3 1-84,-11-1 0,-3 0 0,-1 0 0,2 0 0,6 0 0,0 0 0,1 0 0,3 0 69,-7 0 1,3 0 0,2 0-70,5 0 0,2 0 0,3 0 0,1 0 0,1 0 562,-16-1 1,-3 2-563,-1 3 0,-3 3 0,12-3 0,-4 1 0,3 0 0,11-1 0,3 1 0,-3 0 0,-9 2 0,-2 2 0,4-3 0,2-5 0,1 1 2498,-10 8 1,2-1-2499,19-7 0,2-2 0,-2 4 0,3 1 0,-16 3 1744,-3-5-1744,17 5 2835,-2-2-2835,0-4 815,3 10-815,-3-5 0,21 1 0,0-2 0</inkml:trace>
  <inkml:trace contextRef="#ctx0" brushRef="#br1" timeOffset="187093">2986 10998 24575,'-15'-31'0,"2"6"0,-18-4 0,9 16 0,-4 7 0,-10 43 0,12-11 0,4 20 0,4 7 0,9-13 0,2 1 0,-2 12 0,3-2 0,7-15 0,0-4 0,-1 9 0,21-23 0,-9-6 0,19-2 0,2-24 0,-10-9 0,-1-4 0,-4 1 0,-1-3-661,5-16 1,-4-2 660,-7 11 0,-1-4 0,-2-7 0,-1-7 0,-1-1 0,-2-6 0,-2-2 0,0-1-991,0 8 0,1-1 0,-2-1 0,-2 3 991,-3-6 0,-3 2 0,1 3 0,4-9 0,-3 7 0,-16-2 0,12 29 0,-3 47 0,3 19 0,2 17 0,0-1 0,-3-2 0,0 0 0,0 4-562,3 4 0,1 5 1,0 0-1,0-5 562,-4-4 0,0-4 0,4 0 0,4 5 0,4 1 0,1-5 1689,4 0 1,2-3-1690,1-8 0,1-3 0,11 5 0,-12-31 0,-7-5 0</inkml:trace>
  <inkml:trace contextRef="#ctx0" brushRef="#br1" timeOffset="187461">3205 11004 24575,'25'-34'0,"-3"-15"0,-7 1 0,-6 4 0,-27 42 0,-5 43 0,4 0 0,1 3 0,5-7 0,3-1 0,1 2 0,3-5 0,6-4 0,15-9 0,-7-3 0,26-7 0,3-37 0,-12 18 0,3-23 0</inkml:trace>
  <inkml:trace contextRef="#ctx0" brushRef="#br1" timeOffset="187876">3745 9895 24575,'-27'-15'0,"4"2"0,12 39 0,7 10 0,2 8 0,0 2 0,1 4 0,-1 5-2097,-1-1 0,-1 4 0,1 1 0,0-1 2097,2 7 0,0-1 0,0 1 0,-2-9 0,-1 3 0,0-2 0,2-4 474,1-6 1,1-3 0,1-1-475,-1 20 0,0-4 0,0-19 0,0-6 0,-5-1 0,-1-22 0,-17-7 0,14-4 0,-8 0 0</inkml:trace>
  <inkml:trace contextRef="#ctx0" brushRef="#br1" timeOffset="189242">2814 11047 24575,'19'-26'0,"6"7"0,6-1 0,5 1 0,6 0 0,2 0-951,1 0 0,4 0 1,1 0-1,1 0 951,4 1 0,2 0 0,1 0 0,-3 2 0,11-3 0,-2 2 0,-5 1 0,7-3 0,-11 5 0,-12 8 0,-38 6 0</inkml:trace>
  <inkml:trace contextRef="#ctx0" brushRef="#br1" timeOffset="189443">2989 11066 8191,'3'9'0,"4"-7"5063,46-2-5063,-6-13 0,7-6 0,2-2 0,6-3 0,-4 0 436,-14 7 0,-2 1 0,-1-1-436,6-4 0,0 0 0,-13 3 0,-15 3 0,-10 8 0,-9 2 0</inkml:trace>
  <inkml:trace contextRef="#ctx0" brushRef="#br1" timeOffset="190708">5320 9889 8191,'0'-21'0,"0"0"5063,0 5-5063,-5-5 2818,-9 1-2818,-11 8 1719,3-1-1719,-1 13 6784,8 0-6784,-20 32 0,0 18 0,10-2 0,2 5 0,9 4 0,5 0 0,-1-12 0,4-1 0,12 6 0,5-4 0,4-7 0,14-2 0,-6-23 0,4-34 0,1-10 0,1-21 0,-15 10 0,-1-6 0,-4 4 0,-1-3 0,-1-2-423,-1-10 1,-2-2 0,-1-2 422,2-3 0,0-2 0,-2 4 0,-5 14 0,-2 2 0,0 2 0,0-12 0,-1 9 0,-7 11 0,6 35 0,6 52 0,0-6 0,0 6-427,0 11 0,0 5 427,3-8 0,1 3 0,1-2 0,2-10 0,1-1 0,0-1 0,1 1 0,1-1 0,1-6 0,16 16 0,-13-34 0,0-21 0,-12 2 0,7-4 0</inkml:trace>
  <inkml:trace contextRef="#ctx0" brushRef="#br1" timeOffset="191476">5505 10001 24575,'43'-39'0,"-22"5"0,3-15 0,-24 21 0,-5 4 0,-24 27 0,5 12 0,-16 33 0,26 5 0,5-4 0,18-5 0,3-26 0,18 4 0,18-16 0,-4-8 0,11-9 0,-25-5 0,11-13 0,-20-8 0,11-15 0,-24 5 0,-4 18 0,-15 10 0,-5 18 0,-7 10 0,6 4 0,0 8 0,11-6 0,10-4 0,12-5 0,34-16 0,-22 6 0,14-11 0,-36 24 0,8 43 0,-12-4 0,-2 7 0,2-3 0,2 5 0,-2 1-1643,-1 8 1,-1 1 0,-1-4 1642,1-15 0,0-3 0,0-2 0,0 12 0,0-11 0,0-21 0,-19-37 0,14-12 0,-13-28 0,-2-15 0,13 18 0,3-2 0,-1 1 0,-6-11 0,1 2 0,4 8 0,0 0 0</inkml:trace>
  <inkml:trace contextRef="#ctx0" brushRef="#br1" timeOffset="191859">5916 9724 24575,'0'37'0,"9"20"0,-4-23 0,0 1 0,4 4 0,-1-2 0,2 18 0,1-26 0,-10-10 0,4-35 0,-5 0 0,0-30 0,-1 6 0,2-1 0,7-16 0,-8 16 0,3 3 0,18 4 0,-13 9 0,6 6 0,-10 13 0,-4 2 0</inkml:trace>
  <inkml:trace contextRef="#ctx0" brushRef="#br1" timeOffset="192309">6163 9718 24575,'12'-9'0,"8"-11"0,3-10 0,-7-1 0,-2 7 0,-28 13 0,-9 28 0,-4 30 0,8-11 0,2 2 0,9-3 0,4 0 0,-5 20 0,15-31 0,20-8 0,-8-9 0,3-1 0,-12-6 0</inkml:trace>
  <inkml:trace contextRef="#ctx0" brushRef="#br1" timeOffset="192642">6379 9782 8191,'20'-21'0,"-1"1"5063,9-12-5063,-7 0 2818,-15 8-2818,-17 5 1719,-7 20-1719,-30 33 0,31-4 0,3 4 0,-2 0 0,2 2 3392,6 6 0,6-2-3392,13 5 0,10-9 0,12-27 0,-1-10 0,-11-7 0,-12 2 0</inkml:trace>
  <inkml:trace contextRef="#ctx0" brushRef="#br1" timeOffset="194010">7042 9249 24575,'-5'15'0,"3"6"0,-2 2 0,4-2 0,4-1 0,2-3 0,9-6 0,2-1 0,-1-10 0,0-10 0,-3-6 0,-6-31 0,-22-4 0,1 10 0,-19 5 0,13 35 0,-1-5 0,3 15 0,1 2 0,9 5 0,7-5 0,7-7 0,9-4 0,21-21 0,20-14 0,-18 2 0,-2-7 0,-5-5 0,-4-1 0,-6 8 0,-5 2 0,-9-1 0,-4 6 0,-3 15 0,0 8 0,0 40 0,5 2 0,2 9 0,0 10 0,1 8 0,0 5-1580,-1-5 0,0 5 0,0 1 0,2 0 1580,1-3 0,2 1 0,0 0 0,-3-1 0,-3-3 0,-2 2 0,0-3 0,0-6 0,7 13 0,-1-7 0,-10-14 0,0-5 0,0 6 0,-22-23 0,-13-30 0,-9-18 0,-4-20 0,20-7 0,13 11 0,2-1 6320,1-23-6320,8 26 0,4 1 0,8-2 0,12 5 0,2 9 0,9-11 0,-15 18 0,-1-2 0</inkml:trace>
  <inkml:trace contextRef="#ctx0" brushRef="#br1" timeOffset="194476">8084 8613 24575,'-37'-11'0,"13"52"0,17 5 0,5 10-3252,4 0 1,4 5 0,-2-1 3251,-3-4 0,-1-2 0,2 1 0,6-1 0,1 0 0,-2-4 1290,-6-3 1,1-3-1291,8 3 0,0-3 1514,-8 18-1514,2-11 0,-10-31 0,-14-15 1414,7-10 1,-2 4 0,10-4 0</inkml:trace>
  <inkml:trace contextRef="#ctx0" brushRef="#br1" timeOffset="194627">7887 9184 12620,'23'-9'0,"-1"-6"4688,20-10-4688,-19 9 0,0 3 0,-18 13 0</inkml:trace>
  <inkml:trace contextRef="#ctx0" brushRef="#br1" timeOffset="194943">8159 9041 24575,'23'14'0,"-1"7"0,-8 16 0,-7-5 0,-1-7 0,-6-10 0,5-9 0,-4-18 0,19-34 0,-7 0 0,1-3 0,1 6 0,0 2 0,-1 1 0,-2 6 0,-2 9 0</inkml:trace>
  <inkml:trace contextRef="#ctx0" brushRef="#br1" timeOffset="195276">8430 8917 24575,'28'-10'0,"-13"-6"0,13 0 0,-22-1 0,-6 6 0,-16 11 0,2 15 0,-2 11 0,10 9 0,6-5 0,0 3 0,10-15 0,6 1 0,23-13 0,-9-1 0,-2-5 0,-19 0 0</inkml:trace>
  <inkml:trace contextRef="#ctx0" brushRef="#br1" timeOffset="195759">8670 8947 8191,'8'-17'0,"-2"-10"5063,-6 13-5063,9-9 2818,2 17-2818,7-8 1719,-7 7-1719,-5-8 6784,-11 9-6784,-18 1 0,2 14 0,-9 3 0,5 21 0,17-9 0,-5 10 0,13-18 0,0 4 0,10-8 0,18-2 0,5-5 0,23-5 0,-8-10 0,-15 1 0,-1-1 0,1-5 0,1-2 0</inkml:trace>
  <inkml:trace contextRef="#ctx0" brushRef="#br1" timeOffset="196809">8987 8858 24575,'0'-23'0,"-5"8"0,-6 5 0,-5 9 0,4 1 0,-7 12 0,11 14 0,-3 8 0,5-2 0,11-7 0,5-14 0,15-24 0,-3-33 0,12-7-448,-26 17 1,-4-1 447,11-27 0,-13 19 0,-4-1 0,2-15 0,0-5 0,-4 51 0,2 19 0,-15 11 895,14 32-895,-4-13 0,1 2 0,4 4 0,4 1 0,2-2 0,0-3 0,-2 11 0,16-21 0,-7-16 0,15-4 0,12-31 0,-13 14 0,6-21 0,-25 35 0,5 4 0,3 17 0,17-3 0,-8-6 0,13-25 0,-28-3 0,5-16 0,-13 8 0,-14 4 0,1 1 0,-8 9 0,15 2 0,17 5 0,15 0 0,2 0 0,2 6 0,-14 0 0,0 2 0,-6-4 0,5-4 0,-3 0 0,8 0 0,5-6 0,7-1 0,0-1 0,-7 2 0,-5 6 0,-4-5 0,1 4 0,2-4 0,-3 5 0,0 0 0,-1-5 0,-9 4 0,-1-4 0</inkml:trace>
  <inkml:trace contextRef="#ctx0" brushRef="#br1" timeOffset="197662">4731 10753 24575,'34'0'0,"8"-10"0,8-3 0,-2 1 0,6 0 0,0-2-3277,6-2 0,1-1 0,3-1 2904,-8 4 1,2 1-1,2-2 1,4 0 372,-12 1 0,2 0 0,2 0 0,1-2 0,2 1 0,0-1-308,1-1 0,2 0 0,2 0 0,0-1 1,1 0-1,-1 0 0,1-1 308,-8 3 0,0 0 0,-1 0 0,1-1 0,1 0 0,1 0 0,1-1 0,2-1-80,-6 2 0,2-2 0,2 0 0,1 0 0,0-1 0,1 0 1,0 0-1,0 0 0,-2 1 0,0 0 0,-3 1 80,4 0 0,-2 1 0,-1 0 0,-1 1 0,0 0 0,0 0 0,1 0 0,0-1 0,2 0 0,-1-1 0,2-1 0,2 0 0,0 0 0,0-1 0,-1 1 0,0 0 0,-1 1 0,-3 1 0,-1 1-290,7-2 0,-2 2 0,-2 0 1,-1 2-1,-1-1 0,-2 1 0,-1 1 290,8-4 0,-1 2 0,-2 0 0,-3 1 0,-6 1 602,4 0 1,-5 1-1,-1 1-602,2 0 0,0 0 0,-1 0 0,-4 1 0,-2-1 0,-1 1 0,10-3 0,-5 1 1462,-11 4 0,-8 0-1462,-14-2 1093,-52 9 0,27-4 0,-32 5 0</inkml:trace>
  <inkml:trace contextRef="#ctx0" brushRef="#br1" timeOffset="198643">5029 10848 8191,'0'-11'0,"6"14"5063,-4 4-5063,4 21 2818,-6 10-2818,0 3 0,0 7 0,1 11 0,-2 5-54,-2-12 0,-1 2 1,-1-1 53,-1 14 0,-1-2 0,0-5 0,-1-6 2926,-3-16 1,0-2-2927,10 14 0,0-1 0,-8-16 0,1-1 0,6 8 0,2-4 0,-6-10 0,11-6 2811,10-14-2811,35-1 0,7-21-563,-16 9 1,1-2 562,-7-5 0,3-2 0,2 4 0,5-1 0,0 1 0,2 0 0,1 1 0,2 0 0,13-4 0,3-1 0,-2 1 0,-6 2 0,-2 0 0,-3 2 0,7 0 0,-7 1 0,-14-2 0,-7 3 0,-8 7 0,-9-9 0,-9 1 0,-6-7 0,-6 1 0,0 5 0,1 6 0</inkml:trace>
  <inkml:trace contextRef="#ctx0" brushRef="#br1" timeOffset="198992">5891 11500 24575,'39'0'0,"1"0"0,7 8 0,3 6 0,-7 0 0,3 2 0,-4 2 0,3 2 0,-5 2 0,-4 3 0,-9-1 0,-21-4 0,-7-4 0,-6 0 0,-5 0 0,-12 2 0,-4-4 0,-6 8 0,9-8 0,12-4 0,9-5 0</inkml:trace>
  <inkml:trace contextRef="#ctx0" brushRef="#br1" timeOffset="208127">6812 11105 24575,'11'16'0,"-5"5"0,5 1 0,-10 12 0,12-2 0,-12 5 0,5-6 0,-6-10 0,0-5 0,0-1 0,0-3 0,0-7 0,0-15 0,0-8 0,0-15 0,9 3 0,3-34 0,0 29 0,2-2 0,0-3 0,0 1 0,9-18 0,-2 25 0,-10 26 0,5-8 0,1 12 0,5-1 0,-4 23 0,-8 32 0,-4 2 0,-6-13 0,0 0 0,6 10 0,-4-3 0,4-22 0,-1-15 0,-4-7 0,4-4 0</inkml:trace>
  <inkml:trace contextRef="#ctx0" brushRef="#br1" timeOffset="208510">7351 11078 8191,'5'-10'0,"13"-5"5063,30-5-5063,-2-11 1409,-1 14 0,-1 1-1409,1-8 429,3 4 1,-34 19 0,-14-4 0</inkml:trace>
  <inkml:trace contextRef="#ctx0" brushRef="#br1" timeOffset="208829">7803 10770 8191,'0'31'0,"9"7"2531,-7 15 1,-1 6-2532,4-13 0,0-2 1409,-5-9 0,0-2-1409,0 14 429,-5-30 1,4-7 0,-4-5 0</inkml:trace>
  <inkml:trace contextRef="#ctx0" brushRef="#br1" timeOffset="209309">6326 11765 24575,'34'-8'0,"-1"0"0,8-1 0,4-1 0,1 0 0,-1-1 0,1-1 0,4-1-1090,7 0 1,6-1 0,3 1 0,-2-1 1089,-2 2 0,0 1 0,0-1 0,3 1 0,-7 2 0,1 0 0,2 0 0,-1 0 0,-2 0 0,-3-1 0,0 0 0,-1 0 0,-1 0 0,-3 1 0,4 2 0,-1 0 0,-4 1 0,-4-2 0,11-4 0,-13-1 1338,-17 2-1338,-69 23 0,7-7 0,-5 12 0</inkml:trace>
  <inkml:trace contextRef="#ctx0" brushRef="#br1" timeOffset="209660">6448 11977 8191,'32'0'0,"14"-10"0,11-5 258,-10 4 0,5 0 0,3-1 0,-1 0-258,-3 0 0,-2 0 0,3 0 0,2 0 236,6-2 0,4 0 0,2-1 0,-1 1 0,-3 1-236,-2 1 0,-3 0 0,0 2 0,1-2 0,7 0 0,2-1 0,-2 0 0,-5 2 0,-6 0 0,-4 1 0,-5 1 0,1 0 0,-12 2 540,-24 2 0,-5 4 0,-5-4 0</inkml:trace>
  <inkml:trace contextRef="#ctx0" brushRef="#br1" timeOffset="213561">4692 13152 24575,'0'-11'0,"-5"0"0,4 1 0,-13-1 0,3 0 0,-23 5 0,15 1 0,-9 5 0,17 0 0,-6 9 0,5 7 0,-13 27 0,17 12 0,1-19 0,1 0 0,6 16 0,6-2 0,5-33 0,11-2 0,-4-10 0,1-5 0,10-9 0,-8-3 0,15-14 0,-7-21 0,-4 0-389,-15 15 0,0-1 389,3 2 0,0-2 0,-4-30 0,-2-5 0,3 8 0,-1-2 0,-3 9 0,-2-1 0,-1 5 0,-3 4 0,0 5 0,0-14 0,0 38 0,0 1 0,-9 26 0,7 30 0,-17 19 0,16 3 0,3 6 0,-6-6 0,1 0 0,4-15 0,1 0 0,1-2-212,-2 7 0,2-5 212,5 7 761,-5-31-761,10-9 0,0-9 0,-4-1 0,2-5 0</inkml:trace>
  <inkml:trace contextRef="#ctx0" brushRef="#br1" timeOffset="214026">5165 12743 8191,'-5'-16'0,"4"-4"5063,-9 8-5063,1 19 2818,-13 34-2818,10-2 0,0 7 0,2-2 0,0 4 0,1-2 549,2 12 0,0 3-549,-1-3 0,-1 6 0,2-5 0,5 2 0,1-2 0,-2-10 0,-2 1 0,1-3 0,-1 3 0,2-6 0,1 9 6477,-12-21-6477,8-21 0,-5-5 0,-4-1 0,8-5 0,-2 0 0</inkml:trace>
  <inkml:trace contextRef="#ctx0" brushRef="#br1" timeOffset="214243">4946 13357 24575,'25'-18'0,"14"-5"0,14-11 0,4 3 0,-9 4 0,-24 13 0,-15 8 0</inkml:trace>
  <inkml:trace contextRef="#ctx0" brushRef="#br1" timeOffset="214528">5499 13104 24575,'45'-16'0,"8"2"0,3 4 0,-17-1 0,-25 9 0,-14-2 0</inkml:trace>
  <inkml:trace contextRef="#ctx0" brushRef="#br1" timeOffset="214695">5422 13238 24575,'51'-3'0,"6"-3"0,-17-6 0,-1-1 0,4 1 0,-6-3 0</inkml:trace>
  <inkml:trace contextRef="#ctx0" brushRef="#br1" timeOffset="215459">6316 12857 24575,'6'22'0,"5"8"0,-9 19 0,4 12 0,-9-22 0,-3 0 0,-1 17 0,-2-13 0,4-19 0,5-31 0,0-5 0,10-31 0,-8-5 0,12 9 0,2-3 0,-5 3 0,1-1 0,7-5 0,1 3 0,12-11 0,-11 21 0,-6 35 0,-3 28 0,3 21 0,-7 7 0,1-3 0,-9-18 0,0 17 0,0-11 0,0-1 0,0-14 0,0-22 0,0 2 0</inkml:trace>
  <inkml:trace contextRef="#ctx0" brushRef="#br1" timeOffset="215726">6684 12997 24575,'11'-6'0,"21"-5"0,-2 4 0,9-1 0,-4-3 0,-13 5 0,-6 0 0,-6 1 0</inkml:trace>
  <inkml:trace contextRef="#ctx0" brushRef="#br0" timeOffset="231242">7264 12636 24575,'8'65'0,"-6"-30"0,-1 0 0,-1-1 0,-1 1 0,2 13 0,-4 0 0,-5-8 0,-2-1 0,4 13 0,1 0 0,-1-11 0,0-4 0,-3 18 0,9-31 0,0-9 0,0-14 0,0-16 0,0-12 0,0 4 0,0 5 0</inkml:trace>
  <inkml:trace contextRef="#ctx0" brushRef="#br0" timeOffset="233442">4167 12381 8191,'0'-26'0,"0"26"5063,0 42-5063,2 0 0,-4 10 0,-4-5 0,-4 7 0,-1 2 0,1-1 196,2-5 0,1-1 0,-1 1 1,-3 3-197,-2 0 0,-4 3 0,0 1 0,0 0 0,1-5 0,1 0 0,1-2 0,1-3 0,-1-1 0,-4 6 0,0-2 0,1-3 0,-2 9 0,2-6 984,5-17 0,1-2-984,0 9 0,0 1 2950,-3-7 1,0-2-2951,-4 30 0,1-27 0,17-24 2667,11-5-2667,14 4 0,6-8 0,16 4 0,9 5 0,-9-5 0,4 2 0,12 4 0,5 1-462,-15-8 1,3-1 0,2 1 461,-9 0 0,2 2 0,0 0 0,-3-3 0,4-2 0,-2-2 0,3 1 0,0 2 0,4 1 0,0-1 0,-2 0 0,7-3 0,-2 0 0,1 0-1126,4 0 1,1 0-1,-1 0 1126,-8-1 0,-2 1 0,1 1 0,3 2 0,0 2 0,-3-1 0,6-2 0,0-1 0,-7 3 0,2 1 0,-3-1-351,1-4 0,-1 0 351,-1 0 0,4 0 0,-1 0 0,-1-1 0,-1 1 0,2 1 0,-5 1 0,3 1 0,-1 1 0,-2-2-551,1-1 0,-2 0 0,-2 0 551,14 5 0,1 0 104,-10-5 0,3-2 0,-2 1-104,5 0 0,0 0 0,0 0 0,3 0 0,-4 0 1468,-3 0 1,-5 0-1469,-10 0 0,-3 0 777,21 0-777,-26 0 2151,-7-9-2151,-5-3 939,-8-4-939,-2-4 0,1-5 0,-9-24 0,0 12 0,2-2 0,1 3 0,0 0 0,-4-1 0,0 1 0,9-18 0,-4 12 0,-1-5 0,1-11 0,2-6-1248,2 7 0,1-3 0,0 1 1248,1 8 0,0 0 0,-1 1 0,-4-2 0,0 1 0,2 3-96,9-3 1,-1 1 95,-14-12 0,-1-1 0,12 6 0,0 0 0,-12-9 0,-1 2 0,4 10 0,1 4 0,-6 14 0,0 4 0,0-9 0,0 26 0,0 0 0,-5 8 3701,-1-12-3701,-5 12 234,-9-3-234,-7-1 0,-33 9 0,7-1 0,-4 0 0,3 3 0,-3 0-411,9 0 0,-4 0 0,-2 0 0,1 0 411,2 0 0,0 0 0,0 0 0,-3 0-742,3 0 1,-2 0 0,-1 0 0,-1 0 0,1 0 741,-2 0 0,0 0 0,-1 0 0,1 0 0,0 0 0,-12 0 0,1 0 0,1 0 0,2 0 0,11 0 0,2 0 0,1 0 0,-2 0 0,-6 0 0,-2 0 0,1 0 0,3 0-507,-5 0 0,2-1 0,-2 2 507,8 2 0,-2 0 0,0 1 0,-1-2 0,-1 0 0,0-2 0,0 0 0,3 1 0,-3 3 0,3 0 0,0 1-559,-2-1 1,-1 0 0,4 0 558,1-3 0,3 1 0,-10 4 0,1 0 315,5-5 1,1-2-316,3 1 0,2 0 1534,7 0 1,5 0-1535,-5 0 1747,10 0-1747,10 0 2440,-10 0-2440,12 0 648,-11 0-648,17 5 11,-3-4-11,4 9 0,0-9 0,5 13 0,1-12 0,5 7 0</inkml:trace>
  <inkml:trace contextRef="#ctx0" brushRef="#br0" timeOffset="246246">13805 3098 24575,'5'-6'0,"-4"-4"0,-1 9 0,-11-4 0,-6 5 0,1 0 0,-5 0 0,4 0 0,-4 0 0,-1 0 0,5 5 0,1-4 0,5 4 0,-4-1 0,-9 6 0,1 3 0,-10 10 0,8-1 0,3 8 0,3 3 0,7-5 0,6-4 0,1-4 0,5 5 0,-6 8 0,4 3 0,-4-9 0,6-7 0,0-10 0,0 10 0,6 7 0,-4 1 0,9-3 0,-10-9 0,9-6 0,-9 1 0,13-5 0,5 8 0,5-3 0,5 6 0,-6-1 0,-2-10 0,-1 0 0,10 0 0,2-4 0,9 4 0,-10-6 0,-1 0 0,-9 0 0,8 0 0,-1 0 0,3 0 0,-5-5 0,-5-1 0,-4 0 0,3-4 0,-4 4 0,4-15 0,-2 3 0,-7-4 0,-1 7 0,-8 4 0,8-9 0,-8-7 0,10-9 0,-10-4 0,4 0 0,-6 10 0,0-8 0,0 15 0,-9-9 0,1 15 0,-8-4 0,4 4 0,-1 1 0,1 1 0,-3 3 0,-17-10 0,6 3 0,-16-3 0,9 6 0,15 10 0,0-1 0</inkml:trace>
  <inkml:trace contextRef="#ctx0" brushRef="#br0" timeOffset="265776">25473 8939 8191,'3'0'0,"44"0"1431,1 0 1,7 0-1432,-12 0 0,2 0 0,2 0 0,8 1 0,3-1 0,-1-1 0,-4-3 0,0-1 0,4 1 0,-6 2 0,2 2 0,4 0 0,1 0 0,1-2-188,-2-1 0,0-2 0,2 0 0,2 0 1,1 0-1,2 1 188,-5 1 0,2 0 0,2 1 0,0 0 0,2 1 0,1-1 0,-1-1 0,1 1 0,-2-1 0,1-1 0,1 1 0,1-1 0,0 0 0,-1 0 0,0 0 0,-2 1 0,-1 0-14,-1 0 1,-1 0-1,-2 1 1,0 0-1,0 0 1,0 0-1,2 0 1,1 0 13,2 0 0,2 0 0,1 0 0,1 0 0,1 0 0,-1 1 0,-1-1 0,-2 1 0,-1 0 0,4 1 0,-1-1 0,-2 2 0,-1-1 0,0 0 0,2 0 0,1 0 15,-7 0 0,0 1 0,2-1 0,0 0 1,0 0-1,1 0 0,-1 0 0,-1 0 0,-1-1-15,4 0 0,1 0 0,-2-1 0,1 1 0,-2-1 0,0 0 0,-3 0 0,-1-1 0,3 1 0,-1-1 0,-2 0 0,-2 0 0,0 0 0,-1 0 0,4 0 0,-1 0 0,-1-1 0,-3 1 0,-4-1 224,2 0 1,-5-1 0,-1 1-225,20-2 0,-6 1 0,6 2 3236,-24-13-3236,-72-1 0,-10 12 0,-2 1 0,-7-13 0,-16 17 0</inkml:trace>
  <inkml:trace contextRef="#ctx0" brushRef="#br0" timeOffset="266724">26283 8421 8191,'-4'-11'0,"2"10"5063,-3 23-5063,5 22 0,0-8 0,0 3 642,0 6 0,0 2-642,0 10 0,0 3 0,1 2 0,-2 6 0,-1-14 0,-1 7 0,-1 2 0,0 1-227,1-10 0,0 1 0,0 0 0,-1 3 0,0 2 227,0 2 0,-1 3 0,0 1 0,-1 2 0,1 1 0,0-1 0,1-5 0,-1 0 0,1 2 0,0-1 0,-1 0 0,1-1 0,-1-2 0,0 1 0,-1-2 0,1-1 0,-1 0 0,1 0 0,1 1 0,0 3 0,1 0 0,0 1 0,0-1 0,1-2 0,-1-1-397,0-1 0,0-3 0,0 0 0,0 1 0,1 4 397,1-3 0,1 2 0,0 2 0,0 2 0,1 1 0,-1-1 0,0 1 0,0-8 0,0 1 0,0 1 0,0-1 0,0 1 0,0 0 0,0 0 0,0 1-237,0 3 0,0 1 0,0 1 0,0 1 0,0-2 0,0 0 0,0-3 0,0-2 237,0 5 0,1-3 0,-1-1 0,0-2 0,0-1 0,-1-1 0,0 5 0,-2 0 0,1-2 0,-1-3 0,0-4 509,-2 3 1,0-4-1,1-1-509,-1 7 0,0 0 0,-1-5 0,-3 0 0,1-7 0,7 6 3445,-10-32-3445,-5-13 705,-12-21 0,9 10 0,0-15 0</inkml:trace>
  <inkml:trace contextRef="#ctx0" brushRef="#br0" timeOffset="268076">25358 8458 8191,'-6'5'0,"1"1"5063,9 0-5063,24-2 0,3-10 0,7-4 0,12 2 0,6 1 0,10-3 0,-1 1 968,-18 2 1,-5 3-969,18 9 1837,-51 22-1837,-23 6 0,-10 5 0,-5 13 0,-3 1 2594,0-3 1,-2-3-2595,2-5 0,3-6 0,7-3 0,9-16 0,6-1 1069,61-41-1069,3 4 0,-18 1 0,0 1 0,10 0 0,-34 10 0,-9 9 0,-1-4 0</inkml:trace>
  <inkml:trace contextRef="#ctx0" brushRef="#br0" timeOffset="269109">25309 9091 24575,'11'-6'0,"-5"-4"0,-2 18 0,3 8 0,-6 15 0,5 16 0,-6 9 0,0 2 0,0 7-862,0-14 0,0 3 0,0 1 862,0 10 0,0 2 0,0-2 0,0-10 0,0-2 0,0-2 0,0 9 0,0-6 0,0 10 0,0-7 0,-5-16 0,-7-22 0,-6-21 0,-6-9 0,2 2 2586,5 18-2586,7-1 0,5 20 0,5-4 0,9 6 0,19-13 0,-3-8 0,21-9 0,-11-28 0,2 5 0,3-4 0,-10-2 0,0 0 0,4 1 0,-3 2 0,-5-4 0,-21 18 0,-5-3 0,0 9 0,0 1 0</inkml:trace>
  <inkml:trace contextRef="#ctx0" brushRef="#br0" timeOffset="270543">26063 8667 24575,'41'-4'0,"-1"0"0,-8-5 0,1 1 0,19 7 0,2-1-535,-8-9 0,0-1 535,17 5 0,0 0 0,-11 0 0,-3-1 0,-2 0 0,-7 1 350,-10 0-350,-48-11 178,-6-1-178,-6-2 0,14 0 0,25 14 542,0 3-542,15 11 0,-12 4 0,3 1 0,-5-1 0,1 4 0,-5 2 0,-1-1 0,-19-1 0,-13-3 0,-1 1 0,2-6 0,17-1 0</inkml:trace>
  <inkml:trace contextRef="#ctx0" brushRef="#br0" timeOffset="273224">27599 10986 24575,'0'15'0,"0"17"0,4 17 0,3 7 0,4-7 0,0 6-1271,-2-3 0,-1 8 0,1 2 0,1-3 1271,0-8 0,1 0 0,0-1 0,0 0 0,-2 2 0,-1 2 0,0-2 0,-1-3 512,1 3 0,-1-2 0,-1-8-512,3 17 825,-18-66-825,-3-26 0,-1-17 0,3 2 0,0-9 0,1-3 0,-2 1-668,-1 2 0,-1 0 1,1-1-1,1-2 668,3 2 0,2-4 0,0-1 0,1 2 0,0 3 0,-1 3 0,-1 2 0,3 1 0,2 1 87,7-13 1,4 2 0,-1 5-88,-4 0 0,3 7 0,8 7 0,2 12 0,1 20 0,11 5 0,2 29 1358,-11 8 1,-6 9-1359,-10 22 0,-9 6 0,1-22 0,-4 0 0,-4 0 0,-6 1 0,-6 0 0,-2-4 0,-13 4 0,-2-6 0,8-10 0,2-4 0,-12 7 0,29-19 0</inkml:trace>
  <inkml:trace contextRef="#ctx0" brushRef="#br0" timeOffset="274242">27856 11343 24575,'14'32'0,"6"6"0,-3 10 0,-9-10 0,-1 2 0,1 15 0,-8 3 0,-5-42 0,-1-10 0,-5-2 0,5-38 0,14-9 0,5-5 0,0 7 0,3 0 0,10-18 0,6 7 0,-2 28 0,3 7 0,2 3 0,0 4 0,12 1 0,-7 14 0,-29 1 0,4 11 0,-4-5 0,4 5 0,-4-11 0,0-1 0,3-22 0,-1 3 0,4-24 0,-10 6 0,-19 3 0,-10 1 0,-17 20 0,0-1 0,4 15 0,10-4 0,19 4 0,32-27 0,10 1 0,8-14 0,3-8 0,-7-2 0,-1-2 0,-8 10 0,0-2 0,-3 4 0,-1-9 0,-4 18 0,12 65 0,-31 16 0,-5 11 0,8-19 0,2 1 0,-1 0 0,-4 6 0,-1 0 0,1-7 0,3-13 0,0-3 0,6 25 0,-12-51 0,4-20 0,-5-17 0,0-9 0,10-11 0,3-3 0,-1-4 0,4 2 0,5 8 0,4 7 0,16 7 0,-13 38 0,-12 20 0,5 9 0,-18 23 0,12-9 0,-29 2 0,6-23 0,-25-8 0,5-12 0,0 0 0,4-6 0,18 0 0,1 0 0</inkml:trace>
  <inkml:trace contextRef="#ctx0" brushRef="#br0" timeOffset="274594">29102 11049 24575,'-5'-6'0,"-10"6"0,-4 20 0,2-1 0,6 6 0,11-10 0,5-9 0,18-14 0,0-8 0,11-11 0,-14 7 0,-4 10 0,-6 5 0,-4 10 0,8-4 0,-7 8 0,8-8 0,1 4 0,-9-5 0,2 0 0</inkml:trace>
  <inkml:trace contextRef="#ctx0" brushRef="#br0" timeOffset="275024">29285 10502 8191,'8'28'0,"-6"34"2141,3 0 1,-1 5-2142,-3-2 0,-2-2 0,1-9 0,0-5 2907,0 8-2907,5-47 1813,11-34-1813,17-33 0,-15 26 0,0 0 3244,1-2 1,0 5-3245,7 7 892,4 15-892,-12 10 0,14 10 0,-24 3 0,5 8 0,-13-5 0,-5-3 0,-5 3 0,-2-9 0,-8 0 0,13-7 0,-2-4 0</inkml:trace>
  <inkml:trace contextRef="#ctx0" brushRef="#br0" timeOffset="275192">29693 10705 24575,'0'31'0,"0"-4"0,0-1 0,0-14 0,0-2 0</inkml:trace>
  <inkml:trace contextRef="#ctx0" brushRef="#br0" timeOffset="275325">29831 10063 8191,'-5'-12'0,"-2"12"1265,1 7 1,0 4 0,6-7 0</inkml:trace>
  <inkml:trace contextRef="#ctx0" brushRef="#br0" timeOffset="275541">29945 9962 24575,'5'44'0,"0"-1"0,-3 3 0,-2 4 0,1 1 0,2-2 0,1 0 0,-1 3-545,-2 0 0,-2 3 0,1-1 0,0-6 545,0 6 0,0-5 139,0 1 1,0-7 0,0-16 0,0-22 0</inkml:trace>
  <inkml:trace contextRef="#ctx0" brushRef="#br0" timeOffset="275875">30127 10555 24575,'0'47'0,"0"-8"0,0-14 0,5-13 0,1-3 0,0-9 0,-1 0 0</inkml:trace>
  <inkml:trace contextRef="#ctx0" brushRef="#br0" timeOffset="276342">30214 9880 10011,'9'-6'0,"-2"1"5091,8 5-5091,-9 34 0,-1 32 0,-5-24 0,0 5 185,0 1 0,0 4 0,0-3-185,0-1 0,0-2 0,-1 12 0,2-2 1592,8 9-1592,-7-29 1197,-3-8 0,-1-24 0,-7-4 0</inkml:trace>
  <inkml:trace contextRef="#ctx0" brushRef="#br0" timeOffset="276759">30215 10421 24575,'40'-16'0,"8"2"0,-2-9 0,-1 9 0,-15 0 0,-6 15 0,-12 1 0,8 4 0,5-6 0,15-18 0,-6 9 0,-5-15 0,-20 32 0,1 16 0,-8 15 0,-2 7 0,6 3 0,-2 1 0,-2 4 0,-4-2 0,-1-15 0,-3-5 0,-9 8 0,-32-32 0,25 4 0,-12-12 0</inkml:trace>
  <inkml:trace contextRef="#ctx0" brushRef="#br2" timeOffset="295241">13423 2144 24575,'0'-10'0,"0"-1"0,0 0 0,-5 5 0,-10-4 0,-3 9 0,-8-4 0,0 5 0,-1 5 0,0 1 0,1 5 0,10-1 0,6 1 0,-1 4 0,9 1 0,-10 5 0,10 7 0,-4-10 0,6 5 0,0-7 0,0-4 0,0 17 0,0 6 0,0 16 0,0-9 0,0 3 0,0-15 0,0 18 0,-6-7 0,0 4 0,-2-19 0,-1-6 0,8-9 0,-13 6 0,-3 1 0,-6 5 0,-4-5 0,0-3 0,4-9 0,2-10 0,10-8 0,6-8 0,10 3 0,13 2 0,1 4 0,5 5 0,-4 1 0,-4 5 0,5 5 0,-5 1 0,-6 9 0,0-8 0,-9 11 0,4-10 0,-5 16 0,0-6 0,0 7 0,-6-4 0,4 8 0,-9-6 0,5 1 0,0-5 0,-4-7 0,9 8 0,-4-8 0,10 3 0,5-9 0,11-1 0,6-10 0,-5 4 0,-7-4 0,-10 5 0</inkml:trace>
  <inkml:trace contextRef="#ctx0" brushRef="#br2" timeOffset="297942">22851 2210 8191,'-6'-4'0,"1"-2"5063,10-5-5063,1 0 2818,9-1-2818,-3 1 1719,12 3-1719,-6-1 6784,3 7-6784,-6-2 0,-4 4 0,5 0 0,0 4 0,1 2 0,3 5 0,-8-5 0,-2 4 0,-5-4 0,-5 13 0,0-1 0,0 3 0,0 0 0,-6 4 0,-2 7 0,-6 9 0,1 0 0,5-9 0,-7 23 0,13-12 0,-6 12 0,14-12 0,4-26 0,8 2 0,12-24 0,-11 8 0,5-14 0,-13 5 0,-1 0 0,-4-3 0,-1 3 0,-14 0 0,-3 7 0,-5 5 0,7 6 0,0-1 0,3 13 0,1 27 0,-9-5 0,13 17 0,-7-6 0,3-18 0,0 9 0,-6-32 0,-4-1 0,-17-13 0,6-5 0,-12 1 0,21-12 0,-19 8 0,25 0 0,-14 1 0</inkml:trace>
  <inkml:trace contextRef="#ctx0" brushRef="#br2" timeOffset="304674">13398 2503 24575,'11'5'0,"0"-4"0,0 8 0,-1-7 0,1 2 0,9 1 0,-2-4 0,8 4 0,-5-5 0,9 0 0,17 9 0,-2-7 0,20 6 0,-6-8 0,-16 0 0,12 0 0,-23 0 0,0 0 0,-7 0 0,-9 0 0,-5 5 0,4-4 0,2 4 0,4-5 0,5 6 0,2-4 0,-1 4 0,3-6 0,1 0 0,5 0-6784,5 0 6784,-11 0 0,0 0 0,-1 0 0,-1 0 0,-2 0 0,-1 0 0,-9 0 6784,13 0-6784,3 0 0,5 0 0,-6 0 0,-10 0 0,-1 0 0,-3 0 0,-1 0 0,-10 0 0,-3 0 0,-8 0 0</inkml:trace>
  <inkml:trace contextRef="#ctx0" brushRef="#br2" timeOffset="308977">14664 3171 24575,'-6'-5'0,"-4"4"0,4-9 0,-9 9 0,-1-10 0,-5 10 0,0-5 0,1 1 0,-1 4 0,1-4 0,-1 5 0,0 6 0,5-5 0,1 10 0,4-10 0,-4 9 0,3-4 0,-3 0 0,9 4 0,-4-9 0,4 8 0,-5-3 0,1 5 0,4 4 0,-4-8 0,9 11 0,-9-11 0,9 13 0,-4-8 0,5 7 0,0-3 0,0 5 0,0-1 0,0 1 0,0-5 0,5-6 0,-4 0 0,9-4 0,-4 4 0,0 1 0,3 0 0,-8 0 0,9-1 0,-4 1 0,5 0 0,-1-5 0,-4 3 0,4-7 0,0 8 0,6-8 0,5 10 0,4-10 0,-3 4 0,3-6 0,-5 0 0,1 0 0,12-9 0,-9 2 0,10-7 0,-17 8 0,-2-4 0,0 3 0,-3-4 0,4-6 0,-3-4 0,-1 4 0,-5-3 0,-2 9 0,0-5 0,-4-5 0,4-2 0,-5 2 0,0 5 0,0 5 0,0-4 0,0-1 0,0-5 0,0 5 0,-5 1 0,-1 9 0,-5-4 0,-4 9 0,-1-4 0,-5 5 0,10 0 0,2 0 0</inkml:trace>
  <inkml:trace contextRef="#ctx0" brushRef="#br2" timeOffset="309926">22956 3441 24575,'16'0'0,"-1"0"0,-9 0 0,-1 0 0</inkml:trace>
  <inkml:trace contextRef="#ctx0" brushRef="#br2" timeOffset="311324">23197 3208 24575,'-6'5'0,"-12"12"0,9-4 0,-12 13 0,-7 0 0,-2 0 0,-8 5 0,6-7 0,10-7 0,25-6 0,19-5 0,35-6 0,-15-5 0,0 0 0,22 2 0,-1-7 0,-39 10 0,-9 0 0,-4 0 0,-10 0 0,-19 0 0,-7 0 0,-27-12 0,9-4 0,-1-8 0,14 0 0,9 12 0,14-2 0,-7 13 0,13-9 0,-4 18 0,5-1 0,0 10 0,6 2 0,-4-2 0,10 3 0,-11 0 0,18 14 0,-3-2 0,5-1 0,-7-8 0,-5-17 0,-7-27 0,2 5 0,2-31 0,-4 0 0,10 2 0,-10 1 0,4 20 0,-6 13 0,4 5 0,-2 6 0,2 1 0,-4 4 0</inkml:trace>
  <inkml:trace contextRef="#ctx0" brushRef="#br2" timeOffset="314743">10955 2447 24575,'0'20'0,"6"14"0,4 28 0,1-24 0,1 3 0,-1 10 0,0 0 0,1-19 0,-1-1 0,1 30 0,-6-45 0,-1-1 0,-4-26 0,-11-41 0,1 7 0,-2-5 0,0 6 0,-2-1 0,1-1-587,1 1 1,0 1-1,2 1 587,-1-6 0,1 3 0,-8-17 0,15 35 0,-4-2 0,20 5 0,3-2 0,18 15 0,20 21 0,-22 7 0,0 6 0,3 7 0,-2 3 0,-6-1 0,-5 0 0,2 15 1760,-31-9-1760,-12-17 0,-16 12 0,-2-5 0,8-12 0,5 3 0,12-17 0,5 4 0,1-5 0</inkml:trace>
  <inkml:trace contextRef="#ctx0" brushRef="#br2" timeOffset="315158">11265 2545 24575,'11'0'0,"4"0"0,1 16 0,8 1 0,-12 11 0,1 5 0,-13-6 0,0 0 0,-9-12 0,2-10 0,-8-5 0,4-10 0,5-18 0,1-23 0,18 4 0,-5 5 0,10 23 0,-1 4 0,-5 8 0,1-2 0,-9 9 0</inkml:trace>
  <inkml:trace contextRef="#ctx0" brushRef="#br2" timeOffset="315440">11474 2453 24575,'5'36'0,"1"-7"0,25-4 0,-11-16 0,12 1 0,-17-21 0,-9-14 0,-10-5 0,-17 2 0,-9 11 0,-7 5 0,12 10 0,1-4 0,16 6 0,-1 0 0</inkml:trace>
  <inkml:trace contextRef="#ctx0" brushRef="#br2" timeOffset="316024">11654 2126 24575,'12'20'0,"3"22"0,-6 1 0,-2 3 0,-1-7 0,-1-1 0,0 6 0,-2-5 0,-3-6 0,0-40 0,9-19 0,2-14 0,17 5 0,-10 13 0,5 16 0,-8 11 0,1 8 0,-4 3 0,2 1 0,-13-6 0,3 5 0,-17-3 0,-2 7 0,-11-7 0,8-3 0,2-5 0,1-5 0,8 0 0,-2 0 0</inkml:trace>
  <inkml:trace contextRef="#ctx0" brushRef="#br2" timeOffset="316458">11980 2286 24575,'0'6'0,"0"-1"0</inkml:trace>
  <inkml:trace contextRef="#ctx0" brushRef="#br2" timeOffset="318325">13561 3640 24575,'0'15'0,"0"-3"0,0 3 0,0-5 0,0 6 0,0 0 0,0 4 0,-9 9 0,7 18 0,-6-5 0,8 21 0,-10-15 0,8-5 0,1 3 0,-3-2 0,-2 1 0,1 14 0,0 2 0,4-8 0,0-2 0,-4-11 0,0-3 0,5 26 0,-6-33 0,4 8 0,-4-15 0,6 3 0,0-11 0,0-4 0,-5-10 0,4-14 0,-18-3 0,5-11 0,-3 18 0,6 0 0</inkml:trace>
  <inkml:trace contextRef="#ctx0" brushRef="#br2" timeOffset="318609">13378 4544 8191,'-12'-3'0,"22"25"5063,0-6-5063,16 21 2818,-9-16-2818,1-4 1719,0 3-1719,-3-14 6784,-3-10-6784,6-17 0,4-15 0,6-5 0,-7 10 0,-7 7 0,0 12 0,-6-3 0,3 1 0,-5 4 0,-6 5 0</inkml:trace>
  <inkml:trace contextRef="#ctx0" brushRef="#br2" timeOffset="328557">23078 7948 8191,'-5'-6'0,"4"6"5063,-4 15-5063,5 2 2818,8 33-2818,-5 10 0,6 0 0,2 6 23,-9-11 0,-2 1-23,4-9 0,0 2 0,0-3 0,2 5 0,0-1 0,0 17 0,1-1 0,0-20 0,1-1 0,2 13 0,2-1 2977,-4-16 1,1-5-2978,15 17 0,2-7 0,-10-34 0,-1-6 0,-4-6 2502,5-4-2502,-4-7 0,11-9 0,-15-2 0,5-10 0,-13 9 0,0 4 0,0 10 0</inkml:trace>
  <inkml:trace contextRef="#ctx0" brushRef="#br2" timeOffset="328856">23072 8745 24575,'5'-11'0,"10"-6"0,30-14 0,12-3 0,-25 17 0,0 0 0,12-11 0,-24 20 0,-14-1 0</inkml:trace>
  <inkml:trace contextRef="#ctx0" brushRef="#br2" timeOffset="331125">23690 8299 24575,'0'10'0,"10"2"0,-8 4 0,20 5 0,-13 0 0,11 3 0,-6-3 0,3 0 0,4 3 0,-3-6 0,-4-39 0,0-7 0,-11-17 0,-3-8 0,5 5 0,0-1 0,-5-9 0,0 2 0,3 15 0,0 5 0,-2-13 0,6 29 0,-7 13 0,0-2 0</inkml:trace>
  <inkml:trace contextRef="#ctx0" brushRef="#br2" timeOffset="331606">24014 8025 8191,'-5'-1'0,"-2"23"5063,-14 14-5063,15 11 0,2 4 0,-4-13 0,1-1 1409,7 5 0,5-5-1409,5-2 0,12-45 0,0-11 1719,4-16-1719,-7 1 6784,-8 10-6784,3 10 0,-13 20 0,9 13 0,0 2 0,10 9 0,-3-19 0,2 4 0,-14-31 0,0 13 0,-5-13 0</inkml:trace>
  <inkml:trace contextRef="#ctx0" brushRef="#br2" timeOffset="331842">24132 7596 24575,'4'46'0,"-1"-1"0,1 1 0,1 9 0,1 2 0,2-5 0,7 4 0,0-4 0,-6 5 0,2-9 0,13-20 0,-17-13 0,3-8 0,-5-2 0</inkml:trace>
  <inkml:trace contextRef="#ctx0" brushRef="#br2" timeOffset="332175">24300 7971 24575,'6'31'0,"1"-4"0,9-6 0,0-10 0,5-7 0,2-22 0,6-21 0,-12-12 0,-1 21 0,0 0 0,-8-22 0,8 31 0,-6 10 0,-9 27 0,16 9 0,-7-4 0,13-1 0,-15-10 0,2-5 0</inkml:trace>
  <inkml:trace contextRef="#ctx0" brushRef="#br2" timeOffset="332490">24733 7783 24575,'6'-32'0,"11"-13"0,-7 16 0,-13-2 0,0 11 0,-20 16 0,8 4 0,-1 34 0,-5 24 0,17-22 0,3 0 0,-3 25 0,21-27 0,16-20 0,-1-5 0,25-1 0,-16-21 0,-11-7 0,-12 3 0,-18 0 0</inkml:trace>
  <inkml:trace contextRef="#ctx0" brushRef="#br2" timeOffset="333024">23147 9600 24575,'5'-16'0,"29"-18"0,0 4 0,7-2 0,6-3 0,4-1-2192,-6 6 0,4-2 1,-2 2 2191,-6 3 0,-1 2 0,4-4 0,4-2 0,4-3 0,2-2 0,-2 2-321,-4 3 0,-1 0 0,0 1 0,1-1 321,3-3 0,2-1 0,-2 1 0,-4 3 0,-2 3 0,-4 1 0,-5 5 811,1 2 1,-15 7-812,-21 11 0,-46 40 0,24-24 0,-27 23 0</inkml:trace>
  <inkml:trace contextRef="#ctx0" brushRef="#br2" timeOffset="333324">23440 9810 24575,'-12'27'0,"5"-6"0,6-11 0,24-14 0,17-16 0,5-9 0,-3 2 0,1-4-1416,-1 2 0,3-4 0,-2 1 1416,-7 4 0,-1 0 0,1-2 0,1-1 0,1-2 0,1-1 0,0 1-216,7-4 1,0 1 0,0-1 215,2-3 0,0-1 0,-4 5 0,-4 5 0,-6 6 0,5-5 0,-32 27 0,2-6 0</inkml:trace>
  <inkml:trace contextRef="#ctx0" brushRef="#br2" timeOffset="341990">24813 14457 24575,'0'10'0,"-9"22"0,-2 14 0,1 13-590,-5-25 1,-1 0 589,2 14 192,-10-12 1,-5 0-193,2-8 0,-2 0 0,-10 12 0,-2-3-308,3-12 0,1-3 308,5 1 0,1-5 0,-15-6 0,-1 5 0,13-15 574,1 7-574,22-19 0,6-1 0,5-10 836,0 4-836,14 1 0,4 5 0,17 10 0,-4 10 0,6 20 0,-12 6 0,6 15 0,-13-13 0,8-1 0,-12-11 0,1-17 0,-3 1 0,-1-9 0,-5 0 0,-1 0 0</inkml:trace>
  <inkml:trace contextRef="#ctx0" brushRef="#br2" timeOffset="342357">25049 14819 8191,'4'-6'0,"11"-5"5063,12 10-5063,10-11 2818,-1 10-2818,-9-4 0,-12 6 0,-10 0 0</inkml:trace>
  <inkml:trace contextRef="#ctx0" brushRef="#br2" timeOffset="342523">24993 14935 24575,'26'6'0,"3"-1"0,6-5 0,19-11 0,-13 5 0,1-1 0,22-6 0,-2 3 0,-45 10 0</inkml:trace>
  <inkml:trace contextRef="#ctx0" brushRef="#br2" timeOffset="342925">26024 14717 24575,'0'0'0</inkml:trace>
  <inkml:trace contextRef="#ctx0" brushRef="#br2" timeOffset="343290">26241 14600 24575,'-11'10'0,"5"11"0,1 28 0,17-4 0,2 4 0,11-29 0,25-43 0,-23-19 0,0 7 0,-3-1 0,-12-28 0,-13 23 0,-15 5 0,-11 26 0,3-2 0,8 12 0,-4 0 0,13 0 0,-2 0 0</inkml:trace>
  <inkml:trace contextRef="#ctx0" brushRef="#br2" timeOffset="343742">26596 14406 24575,'-6'17'0,"1"1"0,11 11 0,4 5 0,5-12 0,7 10 0,0-7 0,-1 1 0,-7-7 0,-9-3 0,-10-10 0,-10 5 0,-7-10 0,-2-9 0,2-4 0,15-4 0,1 6 0</inkml:trace>
  <inkml:trace contextRef="#ctx0" brushRef="#br2" timeOffset="343942">26857 14255 8191,'26'-26'0,"-1"0"0,18-16 2531,-10 15 1,1 2-2532,11-8 2818,7 3-2818,-12 3 0,-17 13 429,-1 0 1,-21 9 0,4 5 0</inkml:trace>
  <inkml:trace contextRef="#ctx0" brushRef="#br2" timeOffset="345574">24767 16175 24575,'-5'-6'0,"-1"10"0,-8 25 0,7 37 0,2-32 0,1 1 0,13 29 0,-2-32 0,30-20 0,8-27 0,15-9 0,-19-9 0,-10-4 0,-29 9 0,-11-12 0,-21 11 0,-20-14 0,3 33 0,9-5 0,23 15 0,10 0 0</inkml:trace>
  <inkml:trace contextRef="#ctx0" brushRef="#br2" timeOffset="345974">25077 16103 8191,'20'4'0,"9"11"5063,-10 11-5063,0 1 2818,-13 11-2818,-6-8 1719,-13 9-1719,5-13 6784,0-26-6784,23-42 0,11-6 0,-10 17 0,2 2 0,19 0 0,-15 15 0,2 7 0,-13 7 0,4 16 0,-8 6 0,8 16 0,-13-11 0,4-3 0,-6-9 0,0-8 0,0 3 0</inkml:trace>
  <inkml:trace contextRef="#ctx0" brushRef="#br2" timeOffset="346290">25524 16192 24575,'15'-22'0,"-3"4"0,-2-9 0,-24 10 0,5 6 0,-26 35 0,20 10 0,-2 19 0,20-16 0,4-12 0,13-18 0,13 4 0,17-18 0,-16 11 0,0-13 0</inkml:trace>
  <inkml:trace contextRef="#ctx0" brushRef="#br2" timeOffset="346557">26111 15626 24575,'8'55'0,"-6"-4"0,8 7 0,0 5 0,-8-19 0,-1-1 0,5 12 0,0-4 0,-6-1 0,0-35 0,0-10 0</inkml:trace>
  <inkml:trace contextRef="#ctx0" brushRef="#br2" timeOffset="346709">26093 16001 8191,'0'-11'0,"4"1"5063,7-1-5063,5 5 2818,5 1-2818,0-1 429,7 4 1,-14-4 0,3 6 0</inkml:trace>
  <inkml:trace contextRef="#ctx0" brushRef="#br2" timeOffset="347058">26412 15869 8191,'-10'-6'0,"-3"15"5063,0-1-5063,-4 33 2818,16-16-2818,-1 10 1719,13-20-1719,16-25 6784,-9 1-6784,8-12 0,-20 10 0,8 0 0,-7 5 0,10 15 0,-5 4 0,0 8 0,0-11 0,-1-5 0,-5-5 0,-1 0 0</inkml:trace>
  <inkml:trace contextRef="#ctx0" brushRef="#br2" timeOffset="347241">26655 15803 24575,'0'27'0,"0"3"0,0 1 0,0-7 0,0-5 0,0-14 0</inkml:trace>
  <inkml:trace contextRef="#ctx0" brushRef="#br2" timeOffset="347423">26715 15383 24575,'-17'9'0,"2"3"0,9-1 0,1-1 0</inkml:trace>
  <inkml:trace contextRef="#ctx0" brushRef="#br2" timeOffset="347690">26787 15347 24575,'0'20'0,"0"5"0,4 7 0,2 4 0,-5 3 0,0 1 0,4 8 0,0 0 0,-2-8 0,0-3 0,-1 11 0,4-23 0,-6-14 0,0-6 0</inkml:trace>
  <inkml:trace contextRef="#ctx0" brushRef="#br2" timeOffset="348342">26938 15716 24575,'16'-34'0,"3"4"0,-2 14 0,-6 2 0,-1 18 0,-10 4 0,9 13 0,23 2 0,10-15 0,-1 0 0,3-3 0,-8-7 0,-1-5 0,6-5 0,-4-2 0,2-10 0,-36-3 0,-21 17 0,-8 20 0,2 3 0,17 9 0,3-9 0,19-4 0,1-35 0,15-18 0,-4-16-701,-17 23 1,-1-2 700,5 3 0,-1-2 0,-6-17 0,-2 2 0,9-9 0,-30 52 0,-1 52 0,-2 5 0,-1 5 0,4 2 0,3-2 0,5-14 0,1-1 0,-2 6 0,3-5 0,11-9 0,-4-20 0,4-9 0</inkml:trace>
  <inkml:trace contextRef="#ctx0" brushRef="#br2" timeOffset="351041">25032 17363 24575,'5'-7'0,"1"3"0,6 35 0,4 26 0,-11-19 0,-1 1 0,1 5 0,0-3 0,-1 4 0,-2-13 0,2-44 0,-4-5 0,4-16 0,2-7 0,5-3 0,2-1 0,0 0 0,2 2 0,1 5 0,2 6 0,2 8 0,8 27 0,-14 20 0,2 3 0,1 4 0,-8 3 0,-1-1 0,9 30 0,-9-18 0,-8-29 0,0-1 0,5 0 0,-4-3 0,4-1 0,-5-7 0</inkml:trace>
  <inkml:trace contextRef="#ctx0" brushRef="#br2" timeOffset="351410">25662 17423 24575,'36'-28'0,"20"-4"0,-9 11 0,5 1 0,3 2 0,-1 4 0,-14 4 0,-4 3 0,16 1 0,-48 6 0</inkml:trace>
  <inkml:trace contextRef="#ctx0" brushRef="#br2" timeOffset="351625">25925 17443 8191,'5'6'0,"14"-1"4591,24-13-4591,4-9 0,9 4 0,-12-17 718,4 12 1,-22-1 0,0 5 0</inkml:trace>
  <inkml:trace contextRef="#ctx0" brushRef="#br2" timeOffset="352390">26628 17064 15671,'5'-6'0,"10"-5"3821,-2 9-3821,7 1 1536,-5 13-1536,-8 21 825,2 2-825,-21 7 0,-7 4 0,5-13 0,-1-1 0,-5 5 0,-1-3 2722,-11 1-2722,16-30 0,4-10 0,8 4 0,15-4 0,2 14 0,7-1 0,-2 3 0,23 8 0,17-16 0,-14 0 0,2-3 0,3-9 0,-2-3 0,-7 2 0,-3-3 0,-2-8 0,-5-1 0,1 3 0,-10-9 0,-12 36 0,-9 0 0,6 22 0,10-11 0,12-4 0,-1-9 0,3-6 0,-14-9 0,-1 2 0,-15-22 0,-27-1 0,-23-9 0,2 14 0,4 10 0,24 20 0,13 5 0,-2-3 0,9 2 0</inkml:trace>
  <inkml:trace contextRef="#ctx0" brushRef="#br2" timeOffset="354490">27652 13553 8191,'-6'-5'0,"-4"4"5063,9-9-5063,-4 0 2818,16-7-2818,1 6 1719,16-18-1719,1 15 3392,7-7 0,5-1-3392,3 9 0,1 3 0,4-3 0,-1 2 0,-6 4 0,-3 4 0,9 13 0,-22 6 0,7 19 0,-17 18 0,-3-17 0,-1 1 0,-6-4 0,-1 3 0,1 15 0,-2 4 0,-4-4 0,0 2 0,0 13 0,0 0-660,0-13 1,0-2 659,0-7 0,0 1-107,-1 11 0,2 2 107,3-4 0,3 2 0,-3-5 0,0 3 0,0-2 0,2 13 0,2-1 0,1-11 0,3 2 0,-3-2 0,-2 8 0,1 0 0,4-14 0,2 2 0,-1-6 0,-4-3 0,1-7 0,24 7 0,-18-17 0,8-20 0,-8 11 0,10-13 1303,17-11-1303,1-6 115,-15-10 0,-4-5-115,-2-25 0,-10 20 0,-5 0 0,-12-15 0,-2 18 0,-5 22 0,0 11 0,0 15 0,-5 18 0,9 28 0,-4-6 0,-2 11 0,2 2-980,8-18 0,2 1 0,1 1 0,-2 4 980,-2 5 0,-2 6 0,0 1 0,1 1 0,1-3 0,3-5 0,0-1 0,2 0 0,0-2 0,-1-2 0,0 3 0,0-2 0,0-1 0,0-2 0,0 13 0,0-3 0,0-5-160,1-3 1,-2-2 159,-2-8 0,-1 2 0,-1 0 0,1-3 0,0-1 0,-1 1 0,-4 3 0,-1 1 0,-1-3 0,-5 13 0,-2-5 0,-2-9 0,-2-6 0,-12 11 0,-8-12 0,14-31 0,-3-1 0,10-6 3845,-11-12-3845,17 4 394,-23-33-394,20-12 0,9 18 0,1 1 0,-2-16 0,10 17 0</inkml:trace>
  <inkml:trace contextRef="#ctx0" brushRef="#br2" timeOffset="355806">29200 13843 24575,'0'31'0,"-6"-11"0,4 41 0,-1-29 0,0 3 0,3 15 0,0 4 0,0 2 0,0 2 0,3-12 0,0 1 0,1-3 0,0 0 0,1-4 0,2 1 0,2-6 0,3-10 0,3-19 0,-3-2 0,12-10 0,-11-5 0,11-13 0,-17 2 0,2-13 0,-9 13 0,0 2 0,0 11 0</inkml:trace>
  <inkml:trace contextRef="#ctx0" brushRef="#br2" timeOffset="356041">29088 14293 24575,'10'-11'0,"6"0"0,31-3 0,5-8 0,-14 3 0,-1 0 0,1-3 0,-3-3 0</inkml:trace>
  <inkml:trace contextRef="#ctx0" brushRef="#br2" timeOffset="356357">29702 14039 24575,'25'-13'0,"14"-4"0,15 1 0,-3 5 0,2 2 0,-33 9 0,-6 0 0</inkml:trace>
  <inkml:trace contextRef="#ctx0" brushRef="#br2" timeOffset="356523">29722 14164 24575,'26'6'0,"15"-10"0,10 2 0,-15-5 0,0-3 0,14-12 0,-9 9 0,-17-7 0</inkml:trace>
  <inkml:trace contextRef="#ctx0" brushRef="#br2" timeOffset="366576">18878 2119 24575,'-21'-6'0,"0"-5"0,-4 10 0,-1-12 0,3 12 0,-1-5 0,8 6 0,-10 0 0,4-5 0,1 4 0,5-4 0,0 5 0,4 0 0,-3 0 0,4 0 0,0 5 0,-4-4 0,3 8 0,-12-7 0,11 7 0,-12-3 0,8 0 0,-4 4 0,4-4 0,2 4 0,3 10 0,0-2 0,0 8 0,1-9 0,5 2 0,2-2 0,4-1 0,0 3 0,0 2 0,6 1 0,0 3 0,1-4 0,11 3 0,-9-3 0,18 12 0,-6-6 0,7 7 0,-7-14 0,2-6 0,-11-4 0,20 0 0,-13 3 0,15-3 0,-13 1 0,-4-10 0,3 8 0,-3-3 0,4 0 0,14-1 0,-10-5 0,14 0 0,-7 0 0,4 0 0,-4 0 0,-2 0 0,-14-5 0,4 4 0,-2-13 0,4 7 0,-3-13 0,-3 13 0,0-19 0,-5 22 0,18-39 0,-4 16 0,11-17 0,-6 8 0,-1 8 0,-8-2 0,-7-4 0,-10 11 0,-4-9 0,5 19 0,-4-12 0,4 8 0,-10-9 0,-1 8 0,0-3 0,-8 9 0,-1-7 0,-15-3 0,-1 1 0,1 1 0,5 14 0,-4 0 0,-18 6 0,11 0 0,-4 0 0,-11 0 0,-2 0-444,8-1 1,1 2 443,-1 6 0,6 0 0,9-3 0,10 11 0</inkml:trace>
  <inkml:trace contextRef="#ctx0" brushRef="#br2" timeOffset="372458">19254 2392 24575,'-11'5'0,"5"6"0,-4 10 0,9 10 0,-10 13 0,10 15 0,-6-7 0,7-17 0,0 2 0,0 22 0,0-20 0,0-1 0,0 21 0,0-4 0,0-16 0,0 0 0,-8 9 0,6-5 0,-7 5 0,9-7 0,0-9 0,0 7 0,-6-7 0,5 9 0,-6 0 0,7-9 0,-6 2 0,5-12 0,-5 4 0,1 0 0,4-4 0,-4 12 0,0-10 0,4 14 0,-4 3 0,5-8 0,0 14 0,0-19 0,0 3 0,-5-5 0,4-5 0,-4-5 0,5-1 0,0-4 0,-5-15 0,4 2 0,-4-18 0,-1 4 0,5-5 0,-12-9 0,12-17 0,-10 10 0,10-4 0,-4 35 0,5 7 0,0 31 0,0 5 0,6 14 0,0-6 0,2-14 0,2-6 0,-3-13 0,5-3 0,28-55 0,-12 9 0,-4-2 0,-1-1 0,0-2 0,-13 9 0,-4 17 0,-6 1 0,0 8 0,0-2 0</inkml:trace>
  <inkml:trace contextRef="#ctx0" brushRef="#br2" timeOffset="376823">14002 10359 8191,'-5'-6'0,"4"-3"5063,-9 7-5063,9-7 2818,-8 8-2818,3-9 1719,-5 9-1719,0-4 6784,-4 5-6784,-2 0 0,-4 0 0,-1 0 0,5 0 0,-3 5 0,3 1 0,0 0 0,-18 13 0,17-6 0,-13 4 0,18 1 0,-3-6 0,-4 9 0,-2 0 0,4-4 0,3-2 0,4-9 0,-4 8 0,3-3 0,-4 10 0,10-1 0,2 1 0,-1-10 0,4 7 0,-4-11 0,5 18 0,0-12 0,0 7 0,0-10 0,5 1 0,-4 0 0,8 4 0,6 3 0,9 14 0,11 2 0,-7-5 0,2-6 0,-4-17 0,-4-1 0,3 1 0,-4-4 0,8 4 0,3-6 0,25-9 0,-4-1 0,9-14 0,-16-8 0,-2 2 0,-6-14 0,-9 8 0,5-13 0,-25 16 0,4 4 0,-13 14 0,0-1 0,0-1 0,-10-1 0,-14-10 0,4 17 0,-3-7 0,18 18 0</inkml:trace>
  <inkml:trace contextRef="#ctx0" brushRef="#br2" timeOffset="382240">18326 10692 24575,'11'0'0,"-1"5"0,1-4 0,4 4 0,1-5 0,5 5 0,-1-4 0,1 4 0,0-5 0,-4 0 0,-2 0 0,-4 0 0,5 0 0,0 0 0,1 0 0,-1 0 0,-6 0 0,1 0 0,4 0 0,1 0 0,1 0 0,-2 0 0,-5 5 0,6-4 0,-5 4 0,4-5 0,1 0 0,0 0 0,4 0 0,5 0 0,-2 0 0,2 0 0,-3 0 0,-5 0 0,-2 0 0,-4 0 0,0 0 0,4 0 0,1 0 0,13 0 0,-6 0 0,2 0 0,-9 0 0,-6 0 0,1 0 0,0 0 0,0 0 0,-1 0 0,1 0 0,0 0 0,0 0 0,-1 0 0,5 0 0,-3-5 0,3 3 0,-9-7 0,4 3 0,-9-5 0,9-17 0,-9 8 0,4-14 0,-5 13 0,0 4 0,0-4 0,0 4 0,0-9 0,0 4 0,0 0 0,0 7 0,0 4 0,0 0 0,0-4 0,-5-1 0,3-5 0,-2 5 0,4 1 0,-5 9 0,4-4 0,-9 4 0,4 0 0,-9-5 0,-14 10 0,5-10 0,-10 9 0,12-2 0,5 4 0,-3 0 0,-6 0 0,-7 0 0,1 0 0,-7 0 0,20 0 0,-5 0 0,13 0 0,-5 0 0,-1 0 0,-4 0 0,-6 0 0,4-5 0,2 4 0,5-4 0,1 5 0,-1 0 0,-5 0 0,1 0 0,3 0 0,-11 0 0,9 0 0,-11 0 0,10 0 0,-1 0 0,1 0 0,3 0 0,2 0 0,4 0 0,1 0 0,-1 4 0,0-2 0,0 7 0,0-8 0,5 9 0,-3-9 0,7 9 0,-7-4 0,7 9 0,-7 1 0,8 4 0,-4-3 0,5-2 0,0 0 0,0 2 0,0 0 0,0-2 0,0 5 0,-5-6 0,4 6 0,-4-9 0,5-1 0,0 10 0,0-11 0,0 4 0</inkml:trace>
  <inkml:trace contextRef="#ctx0" brushRef="#br2" timeOffset="384472">30563 13607 24575,'0'16'0,"6"9"0,-5 6 0,5 8 0,3 0 0,-7 24 0,15-2 0,-13-26 0,0-1 0,6 9 0,-4-19 0,-6-9 0,0-3 0,0-2 0,0-5 0</inkml:trace>
  <inkml:trace contextRef="#ctx0" brushRef="#br2" timeOffset="384757">30798 13844 8191,'4'-6'0,"-2"1"0,2 5 0</inkml:trace>
  <inkml:trace contextRef="#ctx0" brushRef="#br2" timeOffset="385241">30950 13607 8191,'5'-10'0,"14"-9"5063,4 0-5063,7-3 2818,0 4-2818,-7 1 1719,-1 3-1719,-10 13 6784,-7 25-6784,-5 9 0,0 7 0,0 12 0,0 2-376,0-4 0,0-1 376,0-3 0,0-4 0,0 4 0,6-6 0,-5-9 0,5-10 0,-6-12 0</inkml:trace>
  <inkml:trace contextRef="#ctx0" brushRef="#br2" timeOffset="386158">31374 13560 24575,'-6'-5'0,"1"-1"0,10-5 0,5 5 0,11 1 0,-3 5 0,6 0 0,-12 10 0,-1 26 0,-7-3 0,-3 2 0,-8-2 0,-1 0 0,4 31 0,-24-29 0,12-1 0,-5-6 0,-2 1 0,11-19 0,2 0 0,14-3 0,11 12 0,22 5 0,-9-2 0,4-6 0,-17-11 0,-9-5 0,-1 0 0</inkml:trace>
  <inkml:trace contextRef="#ctx0" brushRef="#br2" timeOffset="386925">31712 13568 24575,'-16'-7'0,"1"1"0,4 10 0,5 14 0,-8-2 0,7 12 0,-3-10 0,5 3 0,5-4 0,0 3 0,5-13 0,5 2 0,8-23 0,-2 1 0,6-10 0,-15 3 0,7 6 0,-13 12 0,8 9 0,-8 23 0,10 2 0,-3 9 0,0-9 0,-2 7 0,-6-16 0,0-3 0,0-11 0</inkml:trace>
  <inkml:trace contextRef="#ctx0" brushRef="#br3" timeOffset="395205">24766 15527 24575,'0'15'0,"0"-3"0,0 7 0,7-2 0,-6 3 0,5 8 0,-6 3 0,0 7 0,0 8 0,0 2 0,0 17 0,0-14 0,0-4 0,0-23 0,0-5 0,5-12 0,-4-24 0,4-23 0,-9 7 0,-1-3 0,4-7 0,0 2 0,-7-21 0,7 25 0,2 3 0,-1-6 0,8-24 0,-6 21 0,12-1 0,-13 20 0,8 18 0,-3 1 0,26 29 0,-14 0 0,22 22 0,-31-18 0,4-5 0,-13-12 0,0 0 0,-11 8 0,-1-6 0,-13 12 0,13-9 0,-8 4 0,17 1 0,-10-1 0,17 1 0,6 3 0,4-12 0,14 7 0,-2-17 0,14-9 0,4-21 0,-8-1 0,-14-3 0,-7 26 0,-6 20 0,7 5 0,8 14 0,-7-19 0,-3-1 0,-10-13 0</inkml:trace>
  <inkml:trace contextRef="#ctx0" brushRef="#br3" timeOffset="395380">25104 15508 24575,'0'0'0</inkml:trace>
  <inkml:trace contextRef="#ctx0" brushRef="#br3" timeOffset="395874">25274 15626 24575,'-11'-6'0,"-4"7"0,-1 11 0,5 2 0,1 7 0,19-14 0,-1 2 0,13-23 0,-4 6 0,5-7 0,10 30 0,-12-1 0,1 17 0,0 0 0,-11 10 0,7-1 0,-11-1 0,-11-23 0,4-2 0,-9-13 0,0 4 0,-7-16 0,-7-5 0,12 2 0,-1 1 0</inkml:trace>
  <inkml:trace contextRef="#ctx0" brushRef="#br3" timeOffset="396358">25369 15268 24575,'9'55'0,"-8"-22"0,0 1 0,8 9 0,0 0 0,-8-7 0,1-2 0,16 29 0,-16-33 0,7-6 0,-4-9 0,2-18 0,-1 1 0,9-15 0,7-9 0,3 6 0,7-2 0,-9 17 0,-7 11 0,-1 0 0,-9 4 0,4-9 0,-4-1 0,0-1 0,-2-4 0</inkml:trace>
  <inkml:trace contextRef="#ctx0" brushRef="#br3" timeOffset="396690">25647 15227 24575,'10'48'0,"0"1"0,0 7 0,0-3 0,0-11 0,0-3 0,-1-2 0,0-2 0,1 7 0,-9-27 0,-2-10 0,-4-5 0</inkml:trace>
  <inkml:trace contextRef="#ctx0" brushRef="#br3" timeOffset="396840">25649 15562 24575,'36'-20'0,"3"4"0,-3-4 0,-9 12 0,-7 2 0,-15 6 0</inkml:trace>
  <inkml:trace contextRef="#ctx0" brushRef="#br3" timeOffset="397756">26527 15051 24575,'6'15'0,"11"17"0,-7 0 0,24 17 0,-29-10 0,12-9 0,1 1 0,1 24 0,5-2 0,-7-17 0,-6-16 0,-10-9 0,-5 0 0,-4-6 0,-2-5 0,5 0 0</inkml:trace>
  <inkml:trace contextRef="#ctx0" brushRef="#br3" timeOffset="397925">26575 15304 24575,'27'-11'0,"-1"5"0,0-3 0,-13 7 0,1-2 0</inkml:trace>
  <inkml:trace contextRef="#ctx0" brushRef="#br3" timeOffset="398341">26796 15166 24575,'-16'13'0,"13"6"0,-19 19 0,21-11 0,4-12 0,13-21 0,2-15 0,7-1 0,-12 2 0,7 14 0,-4 23 0,8 4 0,7 7 0,-4-10 0,3-17 0,-14-11 0,4-3 0,-8 3 0,3 5 0,-9 10 0,3-4 0,-7 4 0,2-5 0</inkml:trace>
  <inkml:trace contextRef="#ctx0" brushRef="#br3" timeOffset="398507">27019 14939 24575,'-6'-6'0,"1"1"0</inkml:trace>
  <inkml:trace contextRef="#ctx0" brushRef="#br3" timeOffset="398724">27082 14816 24575,'8'55'0,"21"-5"0,-2 8 0,2-20 0,-8-7 0,-14-10 0,3-8 0,-5-4 0</inkml:trace>
  <inkml:trace contextRef="#ctx0" brushRef="#br3" timeOffset="399414">27378 14992 8191,'12'-9'0,"6"0"5063,-7-17-5063,1 12 2818,-8-3-2818,-18 25 1719,-7 30-1719,-1-3 6784,17 14-6784,15-27 0,12-9 0,12-7 0,1-25 0,3 3 0,-8-19 0,-15 15 0,-24 5 0,-10 20 0,-6 6 0,8 5 0,25-6 0,2-19 0,18-16 0,-19-29 0,4-1 0,-12 11 0,-2-2 0,-2 9 0,0 2 0,1-14 0,-4 34 0,4 42 0,4 17 0,2 3 0,3 3 0,2 8 0,3 0 0,0-10 0,3-6 0,10 3 0,-13-31 0,-7-14 0</inkml:trace>
  <inkml:trace contextRef="#ctx0" brushRef="#br3" timeOffset="420488">6047 14980 8191,'0'-7'0,"0"38"3937,-23 20-3937,14-18 0,-3 2 1456,-14 7 1,-5-2-1457,3-7 0,-1-2 928,-8 6 0,-2-2-928,7-10 0,2-3 0,-21 9 6341,21-23-6341,14-2 1297,-3-6-1297,12-14 40,3-16-40,20 5 0,3-3 0,31 32 0,-17 8 0,1 3 0,1-1 0,1 2 0,3 5 0,-2 1 0,19 11 0,-20-8 0,-3-9 0,-18-5 0,9-10 0,-15 4 0,9-5 0</inkml:trace>
  <inkml:trace contextRef="#ctx0" brushRef="#br3" timeOffset="420739">6435 15261 24575,'17'-16'0,"20"-5"0,2 2 0,7 3 0,-11 9 0,-20 7 0,-11 0 0</inkml:trace>
  <inkml:trace contextRef="#ctx0" brushRef="#br3" timeOffset="420873">6513 15290 24575,'26'12'0,"21"-12"0,-8-10 0,0-1 0,-22 2 0</inkml:trace>
  <inkml:trace contextRef="#ctx0" brushRef="#br3" timeOffset="421124">6997 15130 24575,'0'0'0</inkml:trace>
  <inkml:trace contextRef="#ctx0" brushRef="#br3" timeOffset="421439">7219 15005 8191,'-15'11'0,"8"6"5063,4 32-5063,30-20 1409,-2-3 0,5-7-1409,9-23 0,3-14 859,2-4 1,-6-9-860,-14-3 0,-9-5 3392,-15-5 0,-12 3-3392,-13 16 0,-6 6 0,-29-6 0,14 25 0,29 2 0,8 8 0</inkml:trace>
  <inkml:trace contextRef="#ctx0" brushRef="#br3" timeOffset="421705">7795 14770 24575,'-6'6'0,"10"24"0,25 29 0,-7-3 0,12-15 0,-27-21 0,-19-6 0,-26-7 0,-5 2 0,5-9 0,21 0 0</inkml:trace>
  <inkml:trace contextRef="#ctx0" brushRef="#br3" timeOffset="421891">7853 14607 24575,'54'-37'0,"1"0"0,-2 4 0,-1 4 0,-8 5 0,-3 2 0,12-4 0,-37 15 0,-16 7 0</inkml:trace>
  <inkml:trace contextRef="#ctx0" brushRef="#br3" timeOffset="423308">5794 16330 24575,'0'-6'0,"0"15"0,0 24 0,0 23 0,-6-20 0,0 2-1148,6 7 0,-3 2 1148,-11 6 0,-2 3 0,8-11 0,3 2 0,-3-3 274,-10 10 0,0-3-274,5-5 0,1-6 0,-2-5 0,5-29 0,8-19 0,-4 4 0,10-16 1748,10 24-1748,13 17 0,0-1 0,13 12 0,-10-21 0,0-6 0,-11-1 0,-11-6 0</inkml:trace>
  <inkml:trace contextRef="#ctx0" brushRef="#br3" timeOffset="423805">6012 16841 24575,'15'-7'0,"-7"-6"0,10 10 0,-16-15 0,7 7 0,-23-1 0,6 3 0,-20 22 0,20 8 0,-5 22 0,22-13 0,7 2 0,15-26 0,2-21 0,17-23 0,-33 3 0,-2-8 0,10-15 0,-4-2-889,-12 5 1,-4 1 888,4-7 0,-1 5 0,-8-2 0,-5 23 0,-1 26 0,-9 35 0,8 30 0,7-9 0,2 2 0,2-7 0,3-2 0,1-3 0,2-4 0,6-4 1777,1-13-1777,-9-1 0,1-14 0,-9 3 0,0-9 0</inkml:trace>
  <inkml:trace contextRef="#ctx0" brushRef="#br3" timeOffset="423990">6237 16559 11529,'8'-6'0,"6"-15"0,4 11 0,-2-9 0</inkml:trace>
  <inkml:trace contextRef="#ctx0" brushRef="#br3" timeOffset="424622">6256 16292 24575,'-17'14'0,"3"15"0,17 4 0,4 5 0,0 16 0,0 4-851,-1-6 1,1 4 850,1 7 0,0 7 0,0-6 0,-1 0 0,-1-1 0,-1-6 0,0 2 0,0-6 0,1-8 0,-2-8 0,-9 9 550,4-23-550,-9-21 282,-9-10-282,2-13 0,-3-1 0,11 5 0</inkml:trace>
  <inkml:trace contextRef="#ctx0" brushRef="#br3" timeOffset="424790">6237 16916 24575,'5'-15'0,"11"-1"0,6-13 0,10-2 0,-16 10 0,-3 3 0</inkml:trace>
  <inkml:trace contextRef="#ctx0" brushRef="#br3" timeOffset="425022">6502 16171 24575,'0'54'0,"11"-2"0,-10-12 0,0 3 0,5-7 0,-1 1 0,0 5 0,-1-1 0,-2 20 0,11-10 0,-12-22 0,4-22 0,-5 2 0</inkml:trace>
  <inkml:trace contextRef="#ctx0" brushRef="#br3" timeOffset="425190">6495 16565 24575,'35'-24'0,"-2"7"0,0 0 0,3-8 0,14 0 0</inkml:trace>
  <inkml:trace contextRef="#ctx0" brushRef="#br3" timeOffset="425505">7528 16016 8191,'0'25'0,"0"12"1783,4 2 0,0 3-1783,-2 19 2971,7-5-2971,-3-14 1894,-9-18-1894,3 2 0,-6-17 0,1-9 0</inkml:trace>
  <inkml:trace contextRef="#ctx0" brushRef="#br3" timeOffset="426041">7472 16287 8191,'11'-26'0,"25"-3"2531,-7 10 1,4 1-2532,10 2 0,0 0 0,-9-2 0,-3 2 2818,5 9-2818,-41 16 1719,-7 7-1719,-3 10 6784,15-16-6784,4-4 0,7-1 0,2-14 0,11-6 0,-15 7 0,10 6 0,-12 14 0,9-2 0,-4-5 0,9-14 0,-4 2 0,1-4 0,-2 6 0,-11 15 0,0-8 0,-5 7 0</inkml:trace>
  <inkml:trace contextRef="#ctx0" brushRef="#br3" timeOffset="426373">7922 15791 8191,'0'-7'0,"9"16"5063,2 11-5063,5 9 2818,-1-6-2818,-3 3 1719,-6-4-1719,6 4 6784,-10 4-6784,4 2 0,-6 17 0,0-6 0,0-8 0,0-16 0,0-14 0</inkml:trace>
  <inkml:trace contextRef="#ctx0" brushRef="#br3" timeOffset="426906">8137 16006 14331,'15'0'0,"1"-6"4242,32-10-4242,-8-7 1774,7-5-1774,-19 3 968,-31 8-968,0 7 3260,-13 5-3260,1 14 0,-5 11 0,7 8 0,0-2 0,13-6 0,5-14 0,5 3 0,11-8 0,10-8 0,9-26 0,-17-12 0,-5 5 0,-5-5 0,-15-6 0,-4-1 0,8-1 0,-3 6 0,-20 6 0,13 58 0,1 22 0,5 8 0,5-7 0,3-2 0,2 20 0,2-25 0,-4-23 0,-6-5 0</inkml:trace>
  <inkml:trace contextRef="#ctx0" brushRef="#br3" timeOffset="428073">6323 17595 24575,'0'15'0,"0"10"0,8 23 0,-6-5 0,7 14 0,-9-31 0,0-2 0,0-32 0,8-25 0,1-15 0,10-4 0,-6 23 0,2 14 0,-4 13 0,4-2 0,2 13 0,8 15 0,-13 10 0,6-3 0,-17-2 0,10-13 0,-10-4 0,6-3 0</inkml:trace>
  <inkml:trace contextRef="#ctx0" brushRef="#br3" timeOffset="428307">6710 17689 8191,'10'-11'0,"5"5"5063,24-27-5063,12 17 704,4-21 1,-18 27-1,-23 4 1</inkml:trace>
  <inkml:trace contextRef="#ctx0" brushRef="#br3" timeOffset="428489">6812 17690 24575,'32'6'0,"22"-9"0,-16-12 0,-1-2 0,11 1 0,9-14 0</inkml:trace>
  <inkml:trace contextRef="#ctx0" brushRef="#br3" timeOffset="429591">7414 17382 24575,'-6'-11'0,"2"0"0,8-4 0,8-1 0,13-4 0,-5 9 0,3 2 0,-8 9 0,-3 10 0,7 18 0,-14 7 0,-4 4 0,-1-3 0,-2 1 0,-5 19 0,-4-1 0,-10 2 0,-12-8 0,18-31 0,-13-17 0,21 9 0,-8-9 0,9-1 0,5-6 0,23 0 0,8 7 0,19 1 0,-8 4 0,-18-6 0,-5 0 0</inkml:trace>
  <inkml:trace contextRef="#ctx0" brushRef="#br3" timeOffset="429871">7721 17594 24575,'0'16'0,"10"-6"0,15-5 0,-5-19 0,4 1 0,-36-12 0,-1 13 0,-20-9 0,12 18 0,1-10 0,0 13 0,4 0 0,4 0 0,3 0 0</inkml:trace>
  <inkml:trace contextRef="#ctx0" brushRef="#br3" timeOffset="431189">8374 13967 8191,'-6'-11'0,"30"-10"5063,9 12-5063,13-6 0,8-1 0,-5 6 0,1 0 0,4-5 0,-2 1 0,-15 3 0,-5 3 2818,-5 9-2818,-22 27 0,-5 28 0,0-15 0,0 3 424,0 8 1,0 6-425,-1-8 0,1 5 0,0 4 0,1 1 557,1-7 1,1 2 0,0 1-1,0 2 1,0 2-558,-2 1 0,-1 2 0,0 2 0,0 0 0,0 1 0,2-1-862,1-1 0,2 1 0,0 1 0,0-2 0,0-1 0,-1-3 862,0-1 0,-1-1 0,0-3 0,0 0 0,0-2 0,1 9 0,-1-1 0,2-3 0,0-5-233,4-5 1,0-5-1,-1 4 233,-6 2 0,-2 3 0,0 2 0,1-1 0,2-2 0,1 1 0,-1 0 0,-1 3-166,-2 1 1,-1 3 0,-2 2 0,-1 0 0,-1-1 165,-2-1 0,-1 1 0,-1-1 0,-1-1 0,1-1 0,1 2 0,0-1 0,0-2 0,-3-1 0,-4-2 0,-1 1 0,-1-3 0,3-8 0,2-1 0,0-6 2036,-18 22-2036,0-52 5426,2-14-5426,-24-33 586,27 15 1,2-1-587,0-1 0,0 1 2927,-12-14-2927,18 21 0,11 5 0,-8-8 0,12-7 0,-7 11 0,9 2 0</inkml:trace>
  <inkml:trace contextRef="#ctx0" brushRef="#br3" timeOffset="431990">9405 13994 24575,'0'37'0,"0"0"0,5 14 0,1 0 0,-5-6 0,0 1 0,2 0 0,1 2 0,0-3 0,1 2 0,0-3 0,-1 5 0,1-4 0,6 11 0,0-35 0,-10-7 0,9-13 0,0 4 0,-3-19 0,2 11 0,-9-11 0</inkml:trace>
  <inkml:trace contextRef="#ctx0" brushRef="#br3" timeOffset="432189">9387 14497 24575,'9'-12'0,"4"-4"0,17 2 0,-6 3 0,15-1 0,-19 1 0,0 3 0,-14-1 0</inkml:trace>
  <inkml:trace contextRef="#ctx0" brushRef="#br3" timeOffset="432638">10059 14104 24575,'31'-25'0,"14"-2"0,7-2 0,-1-2 0,-16 16 0,-14 1 0,-6 10 0,-10 4 0</inkml:trace>
  <inkml:trace contextRef="#ctx0" brushRef="#br3" timeOffset="432807">10138 14117 24575,'16'0'0,"11"0"0,-9 0 0,35-8 0,-9-3 0,6-6 0,-22 7 0,-19 4 0</inkml:trace>
  <inkml:trace contextRef="#ctx0" brushRef="#br3" timeOffset="437505">11281 13390 8191,'0'12'0,"0"5"2531,4 19 1,2 8-2532,1 0 0,0 1 0,-1 3 0,0 0 0,5-5 0,-2-5 0,-7 8 2818,12-6-2818,-12-9 0,4-6 1719,-1-9-1719,-4-27 0,4 11 0,-5-17 0</inkml:trace>
  <inkml:trace contextRef="#ctx0" brushRef="#br3" timeOffset="438023">11548 13589 24575,'0'11'0,"0"4"0,0-3 0,0-2 0,0-5 0</inkml:trace>
  <inkml:trace contextRef="#ctx0" brushRef="#br3" timeOffset="438523">11651 13211 24575,'11'-5'0,"-1"4"0,24-26 0,-13 17 0,19-13 0,-28 36 0,-3 34 0,-8-6 0,-2 4 0,0 2 0,2 3 0,4 9 0,1-1 0,-2-17 0,1-3 0,3-1 0,1-3 0,-2 4 0,-2-22 0,-5-6 0</inkml:trace>
  <inkml:trace contextRef="#ctx0" brushRef="#br3" timeOffset="439490">12049 13152 8191,'0'-11'0,"6"-4"5063,0 3-5063,10 1 2818,1 2-2818,-1 8 1719,0-4-1719,-4 14 6784,4 3-6784,5 21 0,-8 16 0,-4-11 0,-6 4 0,-15 6 0,-5 0 0,7-6 0,-3-2 0,-11-1 0,-3-6 0,-2-3 0,3-3 0,10-20 0,18-2 0,14-13 0,25 2 0,2 6 0,-2 1 0,-7 18 0,0-3 0,2 6 0,0-8 0,-7-7 0,-8-7 0,-1-7 0,-8 6 0,-3-5 0</inkml:trace>
  <inkml:trace contextRef="#ctx0" brushRef="#br3" timeOffset="440139">12655 13086 8191,'-8'-16'0,"-3"6"5063,5-12-5063,-5 13 2818,1-10-2818,-6 15 1719,4 4-1719,-10 18 6784,-1 12-6784,1 13 0,-7 10 0,20-20 0,-4-4 0,18-18 0,10-6 0,2-5 0,12-13 0,4-5 0,-9-3 0,2-2 0,19-17 0,-3 8 0,-23 40 0,-25 56 0,5-27 0,-1 1 0,-4 4 0,1-1 0,5 14 0,6-24 0,-4 2 0,4-16 0,-6 3 0,0-14 0,0-1 0</inkml:trace>
  <inkml:trace contextRef="#ctx0" brushRef="#br3" timeOffset="441290">10820 13945 24575,'55'-37'0,"-9"10"0,-16 13 0,-33 16 0,-19 12 0,-23 8 0,8-6 0,8 1 0,14-15 0,23 2 0,24-12 0,17 0 0,-4-3 0,-22 5 0,-31 15 0,-9-1 0,-1 2 0,7-1 0,-3-7 0,12 2 0,-7-4 0</inkml:trace>
  <inkml:trace contextRef="#ctx0" brushRef="#br3" timeOffset="441940">10784 14472 24575,'3'-6'0,"41"-15"0,-13 11 0,5-2-1241,15-6 1,9-3-1,2 0 1241,-11 4 0,2 1 0,1-1 0,2-1-1084,1 0 1,2-1 0,2-1 0,-1 0 0,-2 2 1083,4-2 0,-2 0 0,-2 2 0,0-1 0,-3 1 0,-1 0 0,-2 0 0,-5 3 780,10-4 0,-4 2-780,6 1 0,-2 0 0,-16 1 0,-2 1 0,-2 6 0,-6 1 1361,-14-3-1361,-24 17 1458,-25 15 1,18-13-1,-6 6 1</inkml:trace>
  <inkml:trace contextRef="#ctx0" brushRef="#br3" timeOffset="442323">10777 14663 8191,'-6'11'0,"35"-14"5063,4-4-5063,4-7 0,9-5 0,1-1 0,4-3 0,1-1 0,5 0-290,-9 5 1,3 1 0,2-1 0,0 0 0,-3 0 289,3-1 0,-3-1 0,1 2 0,-1 0 0,3 2 0,2 1 0,-3 1 0,-4 0 864,14-6 0,-4 0-864,-11 6 0,2 0 0,-3-1 0,9-5 0,-1 0 0,3 3 0,-4 2 4393,5-4-4393,-25 9 0,-17 10 0,-27-4 0,11 5 0,-17 0 0</inkml:trace>
  <inkml:trace contextRef="#ctx0" brushRef="#br4" timeOffset="461488">4372 14354 24575,'-5'60'0,"0"0"0,0-14 0,0 1 0,1 1 0,0 1 0,0 1 0,-1 2 0,-3 12 0,0 3 0,1-2-1179,6-10 1,1-2-1,-1 2 1179,-4-5 0,-2 1 0,1 2 0,1-1 0,3 1 0,3 0 0,-1-1 0,-2-1 0,-5 8 0,-3-2 0,3 1-981,5 7 1,3 0 0,-3-3 980,-6-15 0,-2-2 0,2 1 0,6 9 0,3 2 0,-3 1-174,-6 0 1,-2 0 0,3 2 173,4-7 0,3 1 0,0 1 0,0 0 0,-3 2 0,0 0 0,0 0 0,-1 1 0,1 4 0,0 1 0,-1-1 0,2-2 0,1 8 0,1-4 0,-2 3 0,-3-12 0,-3 3 0,1-1 0,2-3-254,3 4 1,3-2 0,-3 1 253,-5 7 0,-3 2 0,3-3 0,5-14 0,2-3 0,-1-1 0,-5 15 0,0-6 0,6-17 0,0 0 582,0 19 1,0 2-583,0-7 0,0-1 0,0 11 0,0-2 1456,0-18 1,0-6-1457,0 9 2387,0-51-2387,-10-20 0,8-5 0,-8 7 0</inkml:trace>
  <inkml:trace contextRef="#ctx0" brushRef="#br4" timeOffset="463288">1033 13803 24575,'0'11'0,"0"0"0,0 4 0,0 1 0,0 4 0,-15 12 0,3 16 0,-3-18 0,-4 2 0,0 2 0,0 0 0,-18 19 0,-10-12 0,16-21 0,0-6 0,5-9 0,9-5 0,7-10 0,5-9 0,16-3 0,-3-3 0,13 15 0,-5 5 0,17 24 0,-4-3 0,5 15 0,-12-9 0,-3-10 0,-7 2 0,8-13 0,-9 4 0,0-5 0,-6 0 0</inkml:trace>
  <inkml:trace contextRef="#ctx0" brushRef="#br4" timeOffset="463624">1344 13857 24575,'20'-12'0,"7"-1"0,0 6 0,-2 1 0,-9 1 0,-6 4 0,-4-4 0,-1 5 0</inkml:trace>
  <inkml:trace contextRef="#ctx0" brushRef="#br4" timeOffset="463805">1375 13946 24575,'26'0'0,"5"-7"0,18-13 0,-23 9 0,5-8 0</inkml:trace>
  <inkml:trace contextRef="#ctx0" brushRef="#br4" timeOffset="464106">2031 13644 24575,'-6'0'0,"1"0"0</inkml:trace>
  <inkml:trace contextRef="#ctx0" brushRef="#br4" timeOffset="464489">2106 13602 24575,'-11'51'0,"3"-11"0,26-13 0,-4-10 0,16-10 0,-8-10 0,1-13 0,-9-15 0,-3 3 0,-27-7 0,-6 15 0,-11 4 0,6 10 0,12 6 0,10 0 0</inkml:trace>
  <inkml:trace contextRef="#ctx0" brushRef="#br4" timeOffset="464804">2315 13522 24575,'0'16'0,"13"16"0,10 2 0,0 12 0,4-12 0,-25-1 0,-12-19 0,-17 2 0,9-10 0,-1-6 0</inkml:trace>
  <inkml:trace contextRef="#ctx0" brushRef="#br4" timeOffset="464972">2391 13453 24575,'48'-35'0,"-17"14"0,0 1 0,21-7 0,-7-3 0,-18 13 0,-22 8 0</inkml:trace>
  <inkml:trace contextRef="#ctx0" brushRef="#br4" timeOffset="465889">976 14861 8191,'0'3'0,"0"25"2461,0 6 1,0 6-2462,0 11 0,0 1 1418,0-2 0,0-2-1418,2-6 0,1-6 1736,4 3-1736,4-18 6732,6-11-6732,-5-5 39,-2-15 0,-5 8 0,-5-8 1</inkml:trace>
  <inkml:trace contextRef="#ctx0" brushRef="#br4" timeOffset="466107">886 15189 24575,'14'-12'0,"11"-7"0,31-6 0,-3-4 0,-11 11 0,-20 5 0</inkml:trace>
  <inkml:trace contextRef="#ctx0" brushRef="#br4" timeOffset="466554">1219 14992 24575,'0'17'0,"0"-1"0,6 33 0,2-8 0,-1 14 0,4-45 0,0-21 0,5-13 0,0 12 0,8 13 0,1 9 0,-2-2 0,4 1 0,-15-9 0,-1-5 0,-7-10 0,-13-3 0,-3-3 0,0 1 0,3 12 0,9-1 0</inkml:trace>
  <inkml:trace contextRef="#ctx0" brushRef="#br4" timeOffset="466837">1531 15082 24575,'0'11'0,"0"-1"0,4 1 0,2-5 0,9-1 0,-3-5 0,8-11 0,-9-1 0,-5-7 0,-7 4 0,-10 9 0,-5-4 0,-1 9 0,0-4 0,7 5 0,5 0 0</inkml:trace>
  <inkml:trace contextRef="#ctx0" brushRef="#br4" timeOffset="467189">1765 14731 24575,'6'5'0,"-1"14"0,3 24 0,1 2 0,1 12 0,2-20 0,-11-11 0,5-6 0,-6-14 0,0-1 0</inkml:trace>
  <inkml:trace contextRef="#ctx0" brushRef="#br4" timeOffset="467392">1779 14889 8191,'9'-12'0,"2"5"5063,1-4-5063,6 10 704,-11-4 1,3 5-1,-5 0 1</inkml:trace>
  <inkml:trace contextRef="#ctx0" brushRef="#br4" timeOffset="467890">1958 14821 24575,'-17'-8'0,"2"7"0,3 28 0,6-6 0,0 12 0,10-22 0,2-6 0,9-5 0,6-17 0,1 3 0,-7-11 0,0 15 0,-8 14 0,-1 3 0,5 3 0,-5-5 0,5-5 0,4 0 0,2 0 0,-1 0 0,-1 5 0,-4-4 0,0 9 0,-5-9 0,-1 3 0</inkml:trace>
  <inkml:trace contextRef="#ctx0" brushRef="#br4" timeOffset="468055">2145 14621 8191,'-5'-6'0,"4"1"0,-4 5 0</inkml:trace>
  <inkml:trace contextRef="#ctx0" brushRef="#br4" timeOffset="468356">2203 14545 24575,'6'52'0,"4"-12"0,-1 4 0,-1 2 0,3 2 0,-6-12 0,-2-2 0,-3-8 0,0-6 0,0-14 0,0-1 0</inkml:trace>
  <inkml:trace contextRef="#ctx0" brushRef="#br4" timeOffset="469071">2476 14784 24575,'6'-31'0,"3"7"0,-8 9 0,4 14 0,-10 6 0,-1 7 0,0 7 0,6 2 0,11-8 0,10 1 0,9-14 0,1-13 0,-4 10 0,-7-19 0,-14 10 0,0-9 0,-20 9 0,6 3 0,-12 9 0,9 0 0,0 5 0,-1 5 0,6 6 0,-1 1 0,12-7 0,1-5 0,23-14 0,-13-8 0,23-32 0,-28 13 0,-4-1 0,2 0 0,0-1 0,-3 0 0,-2 3 0,-4 1 0,-5 33 0,-3 10 0,2 27 0,0-6 0,-3 25 0,7-11 0,-6-5 0,8-21 0</inkml:trace>
  <inkml:trace contextRef="#ctx0" brushRef="#br4" timeOffset="470923">1022 16091 24575,'11'-6'0,"0"1"0,0 5 0,1 9 0,-6-2 0,13 16 0,-7 11 0,2 19 0,-8-15 0,-3 1 0,-3 19 0,0-8 0,0-30 0,0-81 0,4 28 0,3-3 0,0-23 0,3-1 0,5 15 0,3 6 0,10-9 0,1 29 0,-9 13 0,7 35 0,-2 0 0,-1 15 0,-9-2 0,-5-19 0,-8 3 0,2-11 0,-4 0 0,0 2 0,0-1 0,0-6 0,0-5 0</inkml:trace>
  <inkml:trace contextRef="#ctx0" brushRef="#br4" timeOffset="471254">1532 16087 24575,'11'-15'0,"10"-5"0,29 2 0,-10-3 0,4 14 0,-29 0 0,-11 7 0</inkml:trace>
  <inkml:trace contextRef="#ctx0" brushRef="#br4" timeOffset="471454">1538 16170 24575,'28'0'0,"11"-15"0,7 11 0,-11-14 0,0-2 0,18 5 0,-10-10 0,-17 16 0</inkml:trace>
  <inkml:trace contextRef="#ctx0" brushRef="#br4" timeOffset="472139">1960 15883 24575,'4'-6'0,"4"-8"0,12 6 0,-1-8 0,2 9 0,-6 2 0,1 16 0,3 14 0,-6 33 0,-16-1 0,-9 8 0,-11-27 0,3-9 0,7-13 0,-7-5 0,18-1 0,3-9 0,6 8 0,11-7 0,-6 7 0,9-8 0,-4 4 0,-7-5 0,-5 0 0</inkml:trace>
  <inkml:trace contextRef="#ctx0" brushRef="#br4" timeOffset="472455">2274 15946 24575,'-13'21'0,"2"7"0,16-5 0,10 3 0,2-15 0,13-5 0,0-19 0,-7-12 0,-9-3 0,-33-7 0,-10 17 0,-8 5 0,7 7 0,14 11 0,6-4 0,5 4 0</inkml:trace>
  <inkml:trace contextRef="#ctx0" brushRef="#br4" timeOffset="483306">19675 2619 8191,'-5'-6'0,"4"-4"5063,-9 9-5063,4-4 2818,-5 5-2818,1 0 1719,-6 0-1719,0 0 6784,-4 0-6784,3 0 0,-19 0 0,15 0 0,-17 0 0,17 5 0,4-4 0,2 4 0,-1-5 0,0 5 0,0-4 0,1 4 0,4-5 0,0 5 0,-4-4 0,-1 8 0,-5-1 0,5 3 0,1-4 0,9 3 0,-4-9 0,9 13 0,-9-7 0,4 12 0,0-3 0,-5 10 0,5-5 0,-2 5 0,4 7 0,4-9 0,4 10 0,-2-18 0,2 0 0,1-5 0,1-1 0,9 5 0,1 2 0,5 3 0,-1-3 0,1-7 0,-1 1 0,6-4 0,-9 0 0,3-2 0,-9-5 0,13 6 0,3-5 0,5 5 0,-2-6 0,-10 0 0,18 0 0,-4 0 0,14 0 0,-7 0 0,-9 0 0,-2-6 0,-10 5 0,10-12 0,-3 12 0,5-10 0,-7 5 0,-8 0 0,-1 1 0,-6 0 0,6-1 0,1-5 0,4 1 0,1-1 0,-1-1 0,-3-4 0,-3-14 0,-8 6 0,3-10 0,-9 0 0,4 9 0,-5-9 0,0 17 0,0 2 0,0 0 0,-6-2 0,-1 1 0,-5-3 0,1 2 0,5-3 0,-22-1 0,13 5 0,-29-1 0,25 11 0,-5 0 0,13 1 0,-5 4 0,-8-4 0,1 5 0,-11 0 0,16 0 0,3 0 0,10 0 0</inkml:trace>
  <inkml:trace contextRef="#ctx0" brushRef="#br4" timeOffset="489355">20075 2901 24575,'-11'14'0,"-4"6"0,8 8 0,-7 5 0,12-1 0,-4 0 0,6 8 0,0-3 0,0-5 0,0-3 0,0-12 0,0 2 0,0-2 0,0 5 0,0-1 0,0-4 0,0 3 0,0-8 0,-5 13 0,4-7 0,-4 3 0,5-6 0,0-4 0,-5 4 0,4 2 0,-8 5 0,7-1 0,-2 0 0,-1 5 0,4-4 0,-4 4 0,0-5 0,4 1 0,-4-5 0,5 3 0,0-3 0,0 4 0,0-4 0,0-2 0,0-4 0,0 13 0,0-5 0,0 11 0,0-8 0,0-5 0,0-2 0,0 0 0,0 10 0,0 3 0,0 3 0,0-5 0,0 0 0,0-4 0,0 3 0,0-4 0,0-5 0,0-15 0,-5-9 0,4-13 0,-9 4 0,3-3 0,-4 8 0,-1 1 0,6 11 0,5 11 0,3 5 0,9 4 0,-10-3 0,10-7 0,-5-5 0,13-23 0,-2 8 0,7-21 0,-4 12 0,-8 5 0,-3 3 0</inkml:trace>
  <inkml:trace contextRef="#ctx0" brushRef="#br4" timeOffset="499590">19264 10358 24575,'0'-11'0,"-5"23"0,3-7 0,-8 29-8503,2-8 8503,0 2 1719,2 1-1719,1-3 0,4-9 0,-4 16 0,5-14 0,-5 11 6784,4-8-6784,-4-6 0,5 4 0,0-4 0,0 1 0,0-2 0,0-5 0,-4-4 0,7 4 0,7-4 0,17 0 0,25-1 0,-18-5 0,1 0 0,26 0 0,2 0 0,-17 0 0,12 0 0,-11 0 0,0-5 0,-22 4 0,-8-4 0,-2 5 0,-4 0 0,-1 0 0,6 0 0,0 0 0,5-5 0,0 4 0,0-4 0,-4 0 0,-2 4 0,-9-9 0,4 4 0,0-6 0,2 1 0,3-10 0,-9 3 0,4-3 0,-4 0 0,4 4 0,-4-4 0,4-1 0,-3 1 0,-1 5 0,1 1 0,-7 0 0,0-1 0,0-5 0,-5 5 0,-3-4 0,-7 7 0,-7-4 0,0 3 0,-4 7 0,-27-8 0,16 13 0,-3 2 0,-20-4 0,-2-1 0,7 5 0,2 0 0,9 0 0,5 0 0,-12 0 0,34 0 0,-3 0 0,9 5 0,0-4 0,-4 4 0,3 0 0,2-4 0,5 4 0</inkml:trace>
  <inkml:trace contextRef="#ctx0" brushRef="#br4" timeOffset="501570">902 17075 24575,'0'23'0,"0"12"0,-9 6 0,7 14 0,-7 1 0,1-5 0,-1 4 0,2-1 0,0 1-1076,-3-9 0,-1 1 0,2-2 1076,2 0 0,1-3 0,0-5 0,2-4 1015,4-2-1015,0 2 530,0-11-530,9-1 0,-2-11 0,25-18 1683,13-12-1683,11-12 0,-11 2 0,-13 8 0,-26 6 0,-1 1 0,-5-11 0,0 13 0,0-6 0</inkml:trace>
  <inkml:trace contextRef="#ctx0" brushRef="#br4" timeOffset="501871">707 17549 15686,'5'-11'0,"6"-1"3816,5 1-3816,0 4 1533,0-3-1533,-5 9 823,4-9-823,2 4 679,0-5 0,-7 5 0,-5 2 1</inkml:trace>
  <inkml:trace contextRef="#ctx0" brushRef="#br4" timeOffset="502272">1413 17248 24575,'26'-12'0,"5"-1"0,1 5 0,-5-3 0,-8 10 0,-13 1 0,-1 1 0,-5 4 0</inkml:trace>
  <inkml:trace contextRef="#ctx0" brushRef="#br4" timeOffset="502505">1435 17360 24575,'24'-9'0,"18"0"0,-11-7 0,11 3 0,-17 1 0,-14 6 0,-6 1 0</inkml:trace>
  <inkml:trace contextRef="#ctx0" brushRef="#br4" timeOffset="502971">1778 17072 8191,'9'-16'0,"7"6"5063,6 5-5063,-1 10 2818,-11 1-2818,-5 26 1719,-5 13-1719,-9-4 0,-2 2 3392,2-3 0,-2-2-3392,-5-3 0,-1-4 0,-4 2 0,15-24 0,19-4 0,7 6 0,6 5 0,-9-5 0,5 3 0,-14-13 0,7 4 0</inkml:trace>
  <inkml:trace contextRef="#ctx0" brushRef="#br4" timeOffset="503172">2018 17262 24575,'-11'-6'0,"5"1"0,1 5 0</inkml:trace>
  <inkml:trace contextRef="#ctx0" brushRef="#br4" timeOffset="503555">2154 17093 24575,'-6'25'0,"7"6"0,10-3 0,7-8 0,12-4 0,2-15 0,-3-4 0,-5-4 0,-17-21 0,-2-8 0,-20-9 0,7 9 0,-13 10 0,1 14 0,-7 6 0,-5 0 0,5 6 0,12 0 0,10 0 0</inkml:trace>
  <inkml:trace contextRef="#ctx0" brushRef="#br4" timeOffset="504039">2624 16923 24575,'-21'-6'0,"-8"1"0,4 19 0,6-1 0,-7 23 0,22-13 0,-11 13 0,28-11 0,-1-7 0,8-6 0,-4-21 0,-5 2 0,6-13 0,-4 4 0,-1 43 0,-6 31 0,-2-16 0,0 3 0,-3-6 0,0-3 0,8 5 0,-3-22 0,-5-12 0,5 2 0</inkml:trace>
  <inkml:trace contextRef="#ctx0" brushRef="#br4" timeOffset="504504">2867 16856 8191,'5'-16'0,"14"5"5063,9 7-5063,4 10 2818,-12 0-2818,-11 19 1719,-29 9-1719,10 0 6784,-16 1-6784,25-1 0,7-9 0,6 9 0,-2-16 0,-15-2 0,-6-4 0,-19-6 0,-5 13 0,-6-16 0,15 10 0,9-13 0</inkml:trace>
  <inkml:trace contextRef="#ctx0" brushRef="#br4" timeOffset="650637">11991 16804 24575,'15'-16'0,"26"-17"0,-7 8 0,5-3 0,13-7 0,3-1 0,-17 11 0,1 1 0,1 0 0,-2 1 0,1 0 0,0 1 0,16-9 0,0 2 0,-4 3 0,0 2 0,1-1 0,-1 2 0,-2 2 0,-1 1 0,-4 0 0,-2 2 0,-6 2 0,-2 1 0,16-8 0,-17 7 0,-11 7 0,-9 2 0,-3 1 0,-1-3 0,-1-2 0,1-1 0,-3 1 0,-2 2 0,-4 4 0,-6 3 0,-7 2 0,-6 0 0,-3 0 0,-2 2 0,0 2 0,-2 1 0,-1 2 0,3-1 0,5-2 0,6-2 0,6 1 0,3-1 0,4 1 0,4 0 0,2-2 0,6 0 0,9 0 0,12 1 0,11 3 0,7 3 0,-3 1 0,-12-1 0,-11 0 0,-10-2 0,-8 0 0,-4 0 0,-3 1 0,0 1 0,0 0 0,0 0 0,-3 5 0,-6 9 0,-5 10 0,-5 5 0,-1 2 0,0-3 0,3-7 0,4-6 0,6-9 0,4-7 0,2-4 0</inkml:trace>
  <inkml:trace contextRef="#ctx0" brushRef="#br4" timeOffset="703517">11698 7670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4:19:02.665"/>
    </inkml:context>
    <inkml:brush xml:id="br0">
      <inkml:brushProperty name="width" value="0.05292" units="cm"/>
      <inkml:brushProperty name="height" value="0.05292" units="cm"/>
      <inkml:brushProperty name="color" value="#A020F0"/>
    </inkml:brush>
    <inkml:brush xml:id="br1">
      <inkml:brushProperty name="width" value="0.05292" units="cm"/>
      <inkml:brushProperty name="height" value="0.05292" units="cm"/>
      <inkml:brushProperty name="color" value="#00B0F0"/>
    </inkml:brush>
  </inkml:definitions>
  <inkml:trace contextRef="#ctx0" brushRef="#br0">11727 3727 24575,'4'0'0,"3"0"0,10 0 0,3 0 0,4 9 0,39-7 0,-22 8 0,5-1 0,1-6 0,6-3 0,0 0-1198,6 4 1,1 0 0,-1-1 1197,-5-2 0,-1-2 0,2 1 0,8 0 0,2 0 0,-2 0-392,-12 0 1,-2 0-1,1 0 392,5 0 0,1-1 0,1 2 0,3 2 0,1 2 0,-3-1 0,6-3 0,-2 1-735,6 4 0,-4-1 735,-18-5 0,0 0 0,18 6 0,4 0 0,-19-5 0,1 0 0,2 0 0,9 2 0,2 1 0,-2 0 0,-8 1 0,-2-1 0,3-1 0,-1-2 0,4-1 0,-1 0 0,-6 2 0,10 10 0,0 0 0,4-10 0,6-3 0,-6 3-194,-2 9 1,-2 1 193,-11-10 0,1-2 0,-2 0 0,15 6 0,-3-1 835,-5-4 0,-2-2-835,-12 1 0,0 0 0,11 6 0,2-1 363,-1-3 0,1-1-363,11 5 0,-1-1 0,-15-5 0,-3 0 838,-7 0 0,-5 0-838,4 0 502,-9 0-502,-8 0 1516,-5 0-1516,-19 0 89,-30-5 0,-7 0 0,8 2 0,-5-2 0,0 0 0</inkml:trace>
  <inkml:trace contextRef="#ctx0" brushRef="#br0" timeOffset="850">12090 3918 24575,'-11'5'0,"15"2"0,34 10 0,17-9-1517,-15-2 1,3-2 1516,2-4 0,1 0 0,8 6 0,2 1 0,1-5 0,5-1 0,-11 1 0,5 2 0,2-1 0,1 0 0,5 1 0,0-1 0,3 0 0,2 1-771,-10-2 0,2 1 0,1-1 0,2 1 0,0 0 0,-1 1 771,2 0 0,1 1 0,1 1 0,-1-1 0,-2 1 0,-1-2-476,0 0 0,-2-1 0,-1 0 0,-1 0 0,0 1 476,-2 1 0,1 2 0,-1-1 0,-3-1 0,-2-1 0,8-2 0,-5-2 0,3 2-243,-5 3 1,2 2 0,1 1 0,0-2 242,-2-2 0,-1 0 0,1-1 0,1 2 0,5 1 0,1 2 0,0-1 0,-4-1-118,2 0 1,-3-1 0,-3 0 117,12 2 0,-7-3 0,6-4 2840,-16 0-2840,-10 0 4551,4 0-4551,-22 0 1688,9 5-1688,-33-4 570,-3 4 0,-5-5 0,3 0 1</inkml:trace>
  <inkml:trace contextRef="#ctx0" brushRef="#br0" timeOffset="2351">13788 1453 24575,'0'11'0,"16"-14"0,-3-4 0,19-31 0,-10 5 0,4-23 0,-5 8 0,-6 6 0,-1-5 0,-2 3 0,-1-1 0,-1 0 0,-2 2 0,1-16 0,-5 39 0,-2 11 0,2 57 0,-4-8 0,0 8 0,0 3 0,0-13 0,0 0 0,0 11 0,0 0 0,0-12 0,0-3 0,9 27 0,3-24 0,4-30 0,3 2 0,-2-9 0,28-17 0,-17 2 0,1-4 0,8-14 0,0-4-663,-4 2 0,-2-3 663,-7-5 0,-4 0 0,-4 6 0,-2 0-92,-3 3 1,-2 1 91,3-11 0,-6 12 0,-6 43 0,-5 19 0,-2 13 0,6 1 0,1 7 0,-2 2-912,-3-3 0,-2 3 1,0 0-1,2-2 912,3 9 0,2-3 0,-1-1 0,-3-7 0,-1-1 0,2-7 1061,3 15-1061,0-13 158,0-18-158,0-5 0,0-14 0,0-1 0</inkml:trace>
  <inkml:trace contextRef="#ctx0" brushRef="#br0" timeOffset="60165">13843 783 24575,'-6'-11'0,"-4"5"0,-5 1 0,-3 11 0,-7-4 0,1 16 0,-15 0 0,-6 13 0,-6-1 0,11-6 0,10-4 0,10-6 0,-4 11 0,0 4 0,-5 24 0,5 6 0,10-3 0,5-1 0,9-9 0,0-11 0,0 3 0,-1 4 0,2 3 0,5 7 0,3 0 0,0-11 0,1-2 0,8 25 0,10-27 0,-13 1 0,10-11 0,8 6 0,0-9 0,6-8 0,21 11 0,-24-18 0,4 0 0,8 7 0,3 2 0,-5-2 0,2-3 0,15-3 0,-2-2 0,-20-2 0,0-1 0,11-4 0,2-2 0,-1 1 0,0 0 0,-4 1 0,1-2 0,15-6 0,-2-1-374,-22 7 0,-3-2 374,0-11 0,-2-2 0,2 4 0,4-14 0,-4 7 0,-8 0 0,1-2 0,-3 3 0,0-2 0,8-7 0,-2 0 0,7-8 0,-12 5 0,-15 9 0,8-19 0,-2-19 374,-10 24 0,-2-3-374,-2-9 0,-3 1 0,-2 11 0,-2 1 0,2-7 0,-2 0 0,-2 7 0,-2 0 0,-4-6 0,-4 1 0,-5 0 0,-5 2 0,-9-5 0,-3 4 0,7 9 0,-2 1 0,-15-7 0,-4 2 0,4 5 0,0 2 0,-10-4 0,-4 2-952,11 11 1,-1 2-1,2 0 952,-6-7 0,-3 4 0,-1 10 0,-6 5 0,2-1-666,7-4 1,1 1-1,-3 4 666,2 9 0,-3 4 0,0 2 0,6-3 0,-13-6 0,6 3 0,10 12 0,-1 0 0</inkml:trace>
  <inkml:trace contextRef="#ctx0" brushRef="#br1" timeOffset="100400">18271 12618 8191,'-21'0'0,"5"0"5063,1 0-5063,4-5 2818,0-1-2818,-4-6 1719,-1 0-1719,-1-1 6784,2 6-6784,4-3 0,1 9 0,4-9 0,15 9 0,12-4 0,40 14 0,-8-7-351,-17 2 0,1 1 351,27-5 0,2 0 0,-1 0 0,-18 4 0,3 1 0,9-3 0,3-1 0,-4 4 0,2 0-886,-11-4 1,2-2-1,-3 1 886,9 0 0,-2 0 0,4 0 0,1 0-286,-2 0 0,2 0 286,-7 0 0,3 0 0,1 0 0,0 0 0,1 1 0,-1-2-741,1-2 0,-1-2 0,-1 1 741,-6 3 0,-1 1 0,0-2 0,19-4 0,-4 1 0,-14 4 0,2 2 0,11-1 0,8 0 0,-7 0 0,-10 0 0,0 0 0,9 0 0,8 0 0,-8 0 0,-11 0 0,-2 0 0,17 0 0,-2 0 58,-19-1 0,0 2-58,15 4 0,2 1 0,-5-5 0,1 0 0,-11 3 0,2 0 0,-3-1 717,3-2 1,-3-2-718,-1 1 0,-3 0 0,13 0 274,-17 0 1,3 0-275,4 0 0,2 0 0,16 0 0,2 0-351,-20 0 0,2 0 0,-3 0 351,13 0 0,-1 0 0,-3 0 0,-2 0 208,-15 0 1,0 0-209,15 0 0,2 0 0,-5 0 0,1 0 0,14 0 0,-1 0 10,-18 0 1,-3 0-11,0 0 0,-3 0 0,17 0 0,-16-5 0,1 0 0,-5 4 0,-1 0 1852,4-4 0,-1 0-1852,14 5 0,-21 0 0,-6 0 0,-9 0 965,8-6-965,11 4 0,-2-1 0,4 0 0,10 3 0,2 0 0,-2 0 0,3 0 0,-3 0 0,4 0 0,-2 0 0,6 0 0,1 0 0,-10 0 0,1 0 0,-3 0 0,0 0 0,-6 0 0,12 0 0,-30 0 0,-9-5 0,0-5 0,-1-2 0,-4-3 0,4 4 0,-4-9 0,0 2 0,5-17 0,-4 12 0,1-7 0,4 10 0,-10-10 0,12-10 0,-12-3 0,15-14 0,-15 24 0,-2-2 0,9-4 0,-1-1 0,-6-4 0,-2 0 0,5 1 0,-1 2 0,-4-11 0,0 11 0,0 26 0,0-1 0,0-1 0,0-4 0,0-1 0,0-4 0,0 8 0,0-6 0,0 12 0,0-3 0,0-18 0,0 17 0,-5-21 0,4 25 0,-9-8 0,3-2 0,1-9 0,-7-1 0,12 5 0,-5 7 0,1 5 0,4-1 0,-4-5 0,5 0 0,0 1 0,0-1 0,0 5 0,0 1 0,0 4 0,-17 5 0,-1 1 0,-20 5 0,-5 0 0,-5 0 0,2 1 0,-5-2 0,3-4 0,-3-1-322,5 5 1,-4 1 0,1-2 321,3-1 0,0-1 0,-2 0 0,-10 0 0,-4 1 0,2 0 0,6 1 0,0 2 0,-1-1 0,-8-3 0,-2 0 0,3 1 0,7 2 0,3 2 0,1-1 0,-12 0 0,4 0-691,4 0 1,3 0 690,15 0 0,1 0 0,-13 0 0,-1 0 0,2 0 0,-1 0 0,-14 0 0,-2 0 0,2 0 0,-4 0 0,11 0 0,-2 0 0,0 0-343,8 0 1,2 1 0,-2-2 342,-4-2 0,-1-1 0,2 1 0,-10 2 0,6-1 0,16-3 0,3 0 0,-3 5 0,3 0 532,-18 0-532,-10 0 0,0-10 0,19 9 0,-2 0 0,-4-4 0,1 0-23,-2 4 0,1 2 23,-1-1 0,2 0 0,14 0 0,2 0 0,-30 0 0,2 0-113,24 0 0,-1 0 113,-2 0 0,-1 0 0,-7 0 0,-2 0 0,-3 0 0,2 0 0,14 0 0,0 0 521,-12-1 1,-1 2-522,5 4 0,1 1 0,-6-5 0,-1 1 163,-7 8 0,-3 1-163,16-9 0,-2-2 0,1 1 0,-2 6 0,0 2 0,-1-2 192,-8-5 0,-2-2 0,2 1-192,6 2 0,1 2 0,2-2 125,-7-3 1,2 0-126,-7 5 0,4 0 0,24-4 0,0 1 0,-23 3 0,-1 0 0,18-5 0,1 0 0,-12 0 0,2 0 0,-10 0 0,5 0 0,25 0 0,-24 0 916,18 6-916,1-6 0,-2 1 0,-16 5 0,-5 3 0,22-9 0,0 2 0,1 7 0,0 0 0,-4-7 0,0-1 0,-24 15 0,20-10 0,25 6 0,4-1 0,14 0 0,0-1 0,0 1 0,6 9 0,-4-3 0,4 16 0,-6-1 0,0 23 0,5-20 0,0-1 0,-3 27 0,3-25 0,0-1 0,-5 13 0,5-9 0,0 3 0,-3 11 0,-1 5-216,1-9 1,2 4 0,0 2 215,-1-1 0,0 4 0,0 0 0,-1-2-492,-1 11 1,-1-3 0,2 1 491,4 0 0,2 0 0,-2-5 0,-5-1 0,0-8 0,8 6 0,-3-19 0,-5-18 0,5 1 0,-1-4 598,-4-2-598,4-4 0,-5-5 0,0-1 0</inkml:trace>
  <inkml:trace contextRef="#ctx0" brushRef="#br1" timeOffset="102001">8626 13368 8191,'-16'0'0,"5"5"5063,11-4-5063,18 8 0,33 3 0,-18-7 0,2-2 165,14 3 0,3-1-165,5-4 0,4-2 0,-14-3 0,1-1 0,2 0 0,3 4 0,1 0 0,4 0 0,-6-1 0,4-1 0,3 0 0,0 0 0,1 1 0,-6-1 0,1 0 0,0 1 0,1-1 0,1 1 0,2 1-257,0 0 0,3 0 0,0 1 0,2 0 1,-1 0-1,-2-1 0,-1 0 257,0-1 0,-2 0 0,0 0 0,-1-1 0,-1 1 0,1-1 0,7 0 0,1 0 0,-1 0 0,-3 0 0,-4 1 835,8 1 0,-6 0 0,3 0-835,-3-2 0,4 0 0,0-1 0,-4 0-237,2 0 0,-3 0 0,1 0 237,4 3 0,-1 1 0,-5-1 905,-5-6 0,-9 2-905,4 5 5595,-31-5-5595,-2-1 0,-13 0 0,4 1 0</inkml:trace>
  <inkml:trace contextRef="#ctx0" brushRef="#br1" timeOffset="111333">12910 16046 24575,'3'0'0,"21"0"0,16 0 0,9 0 0,-4 0 0,3 0-1339,-5 0 0,3 0 1,-1 0 1338,9 0 0,1 0 0,4 0 0,4 0 0,-2 0 0,-16 0 0,-1 0 0,2 0 0,16 0 0,3 0 0,0 0 0,-2 0 0,-1 0 0,-3 0 0,-13 0 0,-3 0 0,2 0-542,13 0 0,2 0 0,-4 0 542,-1 0 0,0 0 0,-5 0 0,4 0 0,0 0-117,-4 1 1,1-1 0,2-1 116,-1-1 0,2-1 0,1-1 0,-1 1 0,-2 3 0,-1 0 0,0 0 0,-2-3 0,10-6 0,-3-3 0,0 3 0,-5 6 0,0 3 0,-3-2 0,2-7 0,-1 0 0,-3 4 0,1 2 0,1-1-322,15-3 0,2 0 322,-11 2 0,3 1 0,-5-2 0,3-5 0,-5 1 0,-7 8 0,-5 1 0,8-9 1597,9 10-1597,-11-6 2188,13 5-2188,-21-12 0,-5 12 1940,-10-10-1940,-2 4 910,-7-5-910,-2 0 0,-5-3 0,-5-14 0,-5 5 0,-2-19 0,1 20 0,-13-27 0,3 11 0,2 8 0,-1-3 0,1-5 0,2-1 0,4 2 0,1 0 0,1-1 0,2 2 0,4-18 0,0 17 0,0-18 0,-9-3 0,8 21 0,0-1 0,-3 0 0,0 1 0,4-13 0,0 15 0,0 1 0,-6-16 0,4-6 0,-9 15 0,4 17 0,-18 12 0,5-2 0,-10 7 0,-5 4 0,-6 4 0,-23 0 0,30 0 0,-1 0 0,-3 0 0,0 0 0,4 0 0,0 0 0,-31 0 0,9 0 0,17 0 0,-3 0 0,-8 0 0,-3 0 0,9-4 0,-3 0 0,-1 0-1536,-7 3 0,-1 0 1,1 0 1535,9-3 0,2 0 0,0 0 0,-24 4 0,3 0-141,19 0 1,1 0 140,-12 6 0,-3-1 0,-4-4 0,-3 1-679,18 5 1,-2 1 0,2-1 678,-10-6 0,3 0 0,6 10 0,4-1 0,-10-7 0,20 6 0,-1 2 1967,-5-3 1,-2 1-1968,-12 7 0,-1 0 0,12-6 0,1 0 157,-2 4 1,2 0-158,3-7 0,1-2 1336,-3 2 1,-2-1-1337,-10-1 0,-2 0 0,8-1 0,2 0 0,8-3 0,3 0 0,-20 8 0,26-9 0,-3 0 0,10 0 0,-2 0 0,13 5 0,-6-4 0,6 3 0,1 1 0,-12-4 0,9 9 0,-12-9 0,10 4 0,0-5 0,1 0 0,3-5 0,-3 9 0,9 6 0,1 12 0,-1 22 0,4 10 0,-4-2 0,1-10 0,0 3 0,4-2 0,0 1 0,-6 0 0,-1 3 0,1 0-849,5 0 1,2 1-1,-1-2 849,-4 17 0,-2-3 0,1-5 0,2-4 0,1 15 0,-3-26 0,1 1 0,5 20 0,5-3 0,1-30 0,0-18 0,-2-10 0</inkml:trace>
  <inkml:trace contextRef="#ctx0" brushRef="#br1" timeOffset="113731">19042 13724 8191,'-5'-6'0,"-1"1"5063,-4 5-5063,-14 0 2818,6 0-2818,-16 0 1719,3 6-1719,-10 15 0,9-5 6784,-5 17-6784,11-11 0,-2 13 0,6 8 0,7-9 0,2 1 0,3 1 0,1 0 0,1-1 0,-1 0 0,-1 5 0,2 0 0,6-6 0,1 1 0,-4 8 0,0 1 0,4-1 0,2-2 0,8 18 0,-7-3 0,12-26 0,-6 7 0,12-1 0,2 9 0,-1-12 0,-2-6 0,-9-16 0,10 6 0,7 3 0,9 6 0,9 2 0,-17-13 0,5-2 0,-22-9 0,18-2 0,-2 2 0,6-8 0,-4 2 0,-4-15 0,4 5 0,14-17 0,3-3 0,-16 8 0,-1-4 0,-5-2 0,-2-1 0,-1 2 0,-2 0 0,-2-1 0,-2 0 0,5-27 0,-5 8 0,0-8 0,-14 18 0,5-1 0,-6 2 0,0-18 0,0-3 0,4 21 0,1-1 0,-3-22 0,6 14 0,-14 12 0,0 8 0,-14-8 0,-2 5 0,-12-3 0,-1 10 0,4 12 0,-3-1 0,-22-13 0,9 14 0,1 1 0,6-7 0,-3 8 0</inkml:trace>
  <inkml:trace contextRef="#ctx0" brushRef="#br1" timeOffset="118434">25375 16323 8191,'-16'0'0,"1"0"5063,4 0-5063,5-5 2818,6-10-2818,10 2 1719,3-11-1719,7 17 6784,-3-9-6784,21 15 0,4-5 0,19 21 0,-18-12 0,-3 12 0,-24-15 0,8 6 0,-11-4 0,12 4 0,-18 3 0,-18 8 0,-29 36 0,-1-13 0,-5 3 0,0 5 0,0 0 0,4-7 0,3-1 0,7-6 0,6-5 0,5-7 0,8 2 0,26-12 0,9-5 0,21-10 0,10-6 0,0-3 0,3-3-193,-8 5 1,4-1 0,-3-1 192,11-4 0,-6 1 0,-17 8 0,-5 3 0,0-3 0,-9 3 0,-14 2 0,8-2 0</inkml:trace>
  <inkml:trace contextRef="#ctx0" brushRef="#br1" timeOffset="118932">26745 16532 24575,'-5'15'0,"4"1"0,-10 5 0,5-5 0,-6-6 0,1-10 0,5-6 0,1-9 0,5-1 0,5 4 0,5-6 0,6 16 0,0-7 0,1 18 0,-5 2 0,4 27 0,-8 11 0,-2-15 0,-3 1 0,-10 3 0,-3 0 0,-3 22 0,-17-8 0,12-23 0,6-13 0,6-6 0</inkml:trace>
  <inkml:trace contextRef="#ctx0" brushRef="#br1" timeOffset="119333">27606 15457 8191,'0'41'0,"-5"-7"0,-1 4 2386,4 11 0,1 6-2386,-2-5 0,-2 4 0,2-1 0,3-8 0,0-1 0,0 1 0,0 8 0,-1 1 0,2-4 1063,7 6 0,-1-4-1063,-6-9 0,2-6 0,18-4 1850,-15-9-1850,2-9 6362,10-9-6362,-5-6 78,12-43 0,-13 27 0,-4-26 1</inkml:trace>
  <inkml:trace contextRef="#ctx0" brushRef="#br1" timeOffset="119566">27555 16006 8191,'-11'-5'0,"19"-5"5063,30-12-5063,1 5 0,5 1 0,-4 6 0,1 0 1409,17-8 0,0 0-1409,-22 9 0,-3-1 0,0-2 0,-5-3 0,-2-12 429,-21 11 1,-5 6 0,0 5 0</inkml:trace>
  <inkml:trace contextRef="#ctx0" brushRef="#br1" timeOffset="145868">20505 1810 24575,'-6'-5'0,"6"-1"0,1-9 0,9 8 0,-9-11 0,13 16 0,-7-12 0,8 12 0,-4-2 0,9-1 0,14 12 0,20-1 0,6 19 0,-3-12 0,-11 1 0,-15-9 0,-7-4 0,-8-1 0,-6-6 0,1 0 0,0-3 0,0 8 0,-1-4 0,-4 22 0,-19 29 0,-8 14-775,2-19 0,-1 1 775,-1-5 0,-2 1 0,-9 14 0,-3 0-222,-3-3 1,-1 0 221,0 1 0,3-2 0,11-16 0,3-6 0,-2 0 0,22-16 0,7-4 0,6 0 1514,25-2-1514,5 6 0,22-7 239,-22 2 1,1 0-240,2-5 0,-1 0 0,-5 0 0,-2 0 0,14 0 0,-30 0 0,-14-10 0,5-11 0,-10 7 0,6-4 0</inkml:trace>
  <inkml:trace contextRef="#ctx0" brushRef="#br1" timeOffset="147397">20490 3037 8191,'-16'0'0,"0"0"5063,1 0-5063,3 0 2818,-3 0-2818,4 0 1719,1 4-1719,-1-2 6784,-1 12-6784,0-7 0,-10 29 0,-1 12 0,5 4 0,9-18 0,3-2 0,6 9 0,6 14 0,7-13 0,10-1 0,7-20 0,-8-10 0,2-11 0,-12-5 0,16-13 0,-19 9 0,9-8 0</inkml:trace>
  <inkml:trace contextRef="#ctx0" brushRef="#br1" timeOffset="147865">20688 3266 24575,'-5'-20'0,"-1"8"0,0-2 0,-3 13 0,3-4 0,-9 5 0,3 14 0,-11 2 0,0 31 0,6-18 0,2 7 0,15-21 0,0-5 0,9-4 0,4-10 0,8-4 0,2-9 0,-3 9 0,-3 2 0,3 6 0,-1 13 0,0-1 0,-5 8 0,-3-10 0,-5-5 0,0-5 0,-1 0 0</inkml:trace>
  <inkml:trace contextRef="#ctx0" brushRef="#br1" timeOffset="148132">20851 2801 11569,'0'40'0,"0"2"0,0 6 2263,5 13 1,0 3-2264,-4-1 0,1-4 0,3-21 0,0-7 2341,-5 1-2341,0-21 0,0-5 0,0-1 0</inkml:trace>
  <inkml:trace contextRef="#ctx0" brushRef="#br1" timeOffset="148597">21086 3074 9210,'-5'-11'0,"-1"2"5119,-12 27-5119,10-5 2663,-20 28-2663,25-2 0,-12 21 0,15-18 1581,0-1-1581,11-21 6002,5-13-6002,20-11 0,-4-12 0,0-9 0,-13 5 0,-3 4 0,-4 14 0,3-3 0,-4 19 0,4-3 0,-3 1 0,-2-3 0,-5-9 0</inkml:trace>
  <inkml:trace contextRef="#ctx0" brushRef="#br1" timeOffset="148882">21258 2843 24575,'8'34'0,"-2"1"0,3 4 0,-7 16 0,12-11 0,-12 3 0,10-17 0,-11-10 0,6-8 0,-7-3 0</inkml:trace>
  <inkml:trace contextRef="#ctx0" brushRef="#br1" timeOffset="149498">21499 3063 8191,'-9'-18'0,"2"7"5063,-8 5-5063,4 16 2818,5-3-2818,1 9 1719,5-6-1719,0 5 6784,5-8-6784,10 3 0,7-10 0,0 0 0,3 0 0,-18 4 0,7 2 0,-8 5 0,4-5 0,5-1 0,1-31 0,1-7 0,-10-9 0,-4-6 0,1-5 0,-2-1 0,-1 1 0,-2 3 0,1-14 0,0 86 0,0 18 0,0 7 0,0-2 0,0 1 0,4 13 0,2-5 0,3 0 0,7-8 0,-9-27 0,-2-19 0</inkml:trace>
  <inkml:trace contextRef="#ctx0" brushRef="#br1" timeOffset="149632">21715 3039 13043,'32'-9'0,"-20"7"0,14-7 0</inkml:trace>
  <inkml:trace contextRef="#ctx0" brushRef="#br1" timeOffset="150316">21878 2995 24575,'0'-11'0,"-4"5"0,-2 1 0,-5 27 0,5-8 0,1 24 0,10-16 0,16 10 0,7-19 0,30-7 0,-14-16 0,3-7 0,-15-6 0,-13-5 0,-5 6 0,-8-2 0,-11 18 0,-9 18 0,1 2 0,-1 16 0,9-9 0,15-9 0,1-3 0,9-20 0,7-21 0,-14-11 0,0 10 0,-1-2 0,-9-1 0,-3-2 0,6-17 0,-1 2 0,-5-14 0,-2 28 0,-1 10 0,2 25 0,-4 55 0,5-9 0,0 1 0,0 3 0,0 19 0,4-19 0,1-1 0,-3 9 0,6-2 0,-8-43 0</inkml:trace>
  <inkml:trace contextRef="#ctx0" brushRef="#br1" timeOffset="150833">22747 1953 24575,'31'-6'0,"5"4"0,-6-4 0,25 6 0,-15 0 0,-3 0 0,-23 0 0</inkml:trace>
  <inkml:trace contextRef="#ctx0" brushRef="#br1" timeOffset="151000">22727 2125 24575,'47'-1'0,"0"0"0,-6-1 0,-1-1 0,0-2 0,-4-2 0,2-1 0,-21 8 0</inkml:trace>
  <inkml:trace contextRef="#ctx0" brushRef="#br1" timeOffset="151832">23509 1651 8191,'8'11'0,"3"14"2531,3 9 1,2 6-2532,0-1 0,0 2 0,3 3 0,1-2 0,8 16 2818,-12-25-2818,-1-17 1719,-12-5-1719,11-3 0,-13-4 0,4-4 0</inkml:trace>
  <inkml:trace contextRef="#ctx0" brushRef="#br1" timeOffset="152065">23724 1736 8191,'-15'-6'0,"1"10"5063,-3 8-5063,-6 19 1409,5-5 0,-3 2-1409,-5 6 0,-1 1 0,-2 6 0,0-3 0,-11 14 1719,13-17-1719,16-24 0,5-5 0,1-2 0</inkml:trace>
  <inkml:trace contextRef="#ctx0" brushRef="#br1" timeOffset="152433">23400 1371 24575,'38'6'0,"-4"-3"0,6-2 0,19 0 0,4-2-1623,-8 1 0,0 0 1623,5 0 0,-5 0 0,0 0 598,1 0-598,-28 0 0,-1 0 0,-22 0 0</inkml:trace>
  <inkml:trace contextRef="#ctx0" brushRef="#br1" timeOffset="153631">24000 1881 24575,'21'0'0,"7"0"0,3 0 0,7-8 0,0 5 0,-8-5 0,-1 8 0,-13 0 0,-1-5 0,-9 4 0,-1-4 0</inkml:trace>
  <inkml:trace contextRef="#ctx0" brushRef="#br1" timeOffset="154166">24367 2116 24575,'25'-36'0,"-2"5"0,-8 2 0,0-5 0,1-5 0,-2-2 0,-1-12 0,-3-1 0,1 9 0,-4 6 0,-7 11 0,-3 54 0,-7 30 0,20-11 0,6-16 0,19-36 0,12-24 0,-3-10 0,-22 10 0,-3-1 0,-2-11 0,-2 9 0,-14 99 0,-4-20 0,-1 7 0,3-1 0,1 5 0,-2-3 0,-3 11 0,-1-6 0,3-20 0,1-7 0,1-4 0,-4-22 0</inkml:trace>
  <inkml:trace contextRef="#ctx0" brushRef="#br1" timeOffset="154599">22887 2522 24575,'65'-6'0,"-1"0"0,-20 5 0,1 1 0,4-2 0,1-3 0,4-3 0,2 1 0,0 2-1581,-2 2 1,1 3 0,1 0 0,4-1 1580,-7-1 0,3-1 0,2 0 0,1 0 0,-1 1 0,0 1-959,8 2 0,0 2 0,0 1 0,-1-1 0,-1-1 959,-2-1 0,0 0 0,-2-1 0,-1 0 0,-4 2 0,18 2 0,-4 1 0,-14-1 2024,1-4-2024,-79 0 0,-5 10 0,-28-8 0,31 8 0</inkml:trace>
  <inkml:trace contextRef="#ctx0" brushRef="#br1" timeOffset="156265">23593 2914 24575,'6'5'0,"5"10"0,-9 11 0,-9 11 0,-17 5 0,-3-19 0,-10 8 0,15-28 0,-7 10 0,12-13 0,-8-11 0,18-1 0,-2-18 0,9 7 0,11-10 0,6 16 0,27-11 0,19 20 0,2-5 0,0 13 0,-19 0 0,1 0 0,-18 0 0,7-6 0,-29 4 0,2-4 0</inkml:trace>
  <inkml:trace contextRef="#ctx0" brushRef="#br1" timeOffset="156583">24208 2848 24575,'-33'43'0,"10"-9"0,-1 3 0,-2 6 0,0 1-1754,1 5 1,0 2 1753,-6 5 0,1-2 0,12-16 0,0-2 548,-6 1 0,0-2-548,-10 16 0,-2-9 143,17-14 1,12-21 0,1 3 0</inkml:trace>
  <inkml:trace contextRef="#ctx0" brushRef="#br1" timeOffset="157099">24054 3395 24575,'0'24'0,"6"4"0,5 12 0,3 4 0,11 12 0,-9-19 0,-1-3 0,-1-6 0,-5-27 0,-7-23 0,11-31 0,-11 7 0,-2-3 0,4 0 0,0 0 0,-4-4 0,0 3 0,10-11 0,2 19 0,22 18 0,1 1 0,8 6 0,1-12 0,-5 25 0,-2-24 0,5 12 0,-19-5 0,5 7 0,-22 5 0,-1 8 0,-5-4 0</inkml:trace>
  <inkml:trace contextRef="#ctx0" brushRef="#br1" timeOffset="157565">24374 3388 24575,'-3'35'0,"0"1"0,0 6 0,2-4 0,1-6 0,0 8 0,0-30 0,9-47 0,14-14 0,-9 16 0,2 1 0,17-20 0,-1 38 0,-15 16 0,3 5 0,-8 11 0,10 40 0,-7-8 0,2 13 0,-11-25 0,-6-29 0,0 3 0</inkml:trace>
  <inkml:trace contextRef="#ctx0" brushRef="#br1" timeOffset="159599">28106 1511 24575,'0'4'0,"0"2"0,0 30 0,-16 12 0,14-12 0,0 2-836,-12 3 0,0 2 836,12 2 0,1 1 0,-10-1 0,-1 2 0,4 11 0,3 0 202,-2-7 0,0-3-202,1 1 0,2-3 0,4 5 0,23-23 0,-4-21 0,26 2 0,-5-38 0,-17 5 317,-2-26 0,-21 28 0,0 5 0</inkml:trace>
  <inkml:trace contextRef="#ctx0" brushRef="#br1" timeOffset="159849">27741 1994 24575,'42'-19'0,"-7"8"0,4-1 0,4-3 0,0-1 0,0 2 0,-1 1 0,-3 3 0,-6 3 0,-4-2 0,-2 9 0,-22 0 0</inkml:trace>
  <inkml:trace contextRef="#ctx0" brushRef="#br1" timeOffset="160664">27791 2689 8191,'-11'-5'0,"-4"4"5063,-1-4-5063,-8 18 2818,-9 14-2818,7 26 0,4-4 0,13 6 1719,9-24-1719,0 6 6784,6-9-6784,10-2 0,3-11 0,2-10 0,-5-5 0,-6 0 0,-4 0 0,-1 0 0</inkml:trace>
  <inkml:trace contextRef="#ctx0" brushRef="#br1" timeOffset="161049">27896 2890 24575,'-22'-8'0,"-3"2"0,13 11 0,-4 10 0,9 2 0,1 4 0,6-6 0,5-4 0,5-5 0,7-6 0,4-6 0,-4 0 0,-2 1 0,-9 14 0,4 3 0,-9 5 0,9-6 0,-9-2 0,4-8 0,-5 4 0</inkml:trace>
  <inkml:trace contextRef="#ctx0" brushRef="#br1" timeOffset="161298">27978 2684 24575,'9'38'0,"1"0"0,-5 1 0,0-1 0,5 1 0,-3-2 0,-4 15 0,5-6 0,-8-30 0,0-5 0,0-7 0</inkml:trace>
  <inkml:trace contextRef="#ctx0" brushRef="#br1" timeOffset="162382">28189 2866 8191,'-5'-12'0,"-1"3"5063,-6 18-5063,-1 8 2818,5 21-2818,2-8 1719,6 3-1719,0-18 6784,5-4-6784,5-5 0,11-2 0,3-13 0,-3 7 0,-4-7 0,-6 14 0,-1-4 0,1 8 0,9-7 0,3-7 0,-1 2 0,-2-6 0,-9 9 0,4 0 0,-3 0 0,3 0 0,2-9 0,-5 6 0,9-15 0,-14 2 0,2-7 0,-15-2 0,0 22 0,-2 1 0,4 17 0,4-4 0,0 0 0,0-1 0,4-4 0,2-1 0,0-10 0,4 4 0,-9-18 0,4-2 0,-5-32 0,0 15 0,0-1 0,0-24 0,0 0 0,0 34 0,0 9 0,0 17 0,0 13 0,0 36 0,0 20 0,-1-16 0,2 1 0,2-10 0,0-1 0,-3 1 0,2-4 0,8-8 0,-8-15 0,2-14 0</inkml:trace>
  <inkml:trace contextRef="#ctx0" brushRef="#br1" timeOffset="162951">28516 2912 24575,'22'-8'0,"-2"-2"0,-9 8 0,4-7 0,-3 7 0,-1-7 0,-11 8 0,-6-4 0,-5 14 0,5 3 0,1 5 0,20-6 0,-3-6 0,14 1 0,-2 8 0,-2 1 0,2 0 0,-4-9 0,4-24 0,-5 4 0,-5-22 0,-8-3 0,-5 4 0,-2-3 0,1 2 0,0 1 0,0-28 0,0 44 0,0 53 0,0 25 0,5 5 0,-4-24 0,4-18 0</inkml:trace>
  <inkml:trace contextRef="#ctx0" brushRef="#br1" timeOffset="163630">28850 2862 24575,'22'-7'0,"-8"-2"0,9 8 0,-8-4 0,6-1 0,-3-1 0,-3-5 0,-15 6 0,-11 1 0,-1 14 0,-3 8 0,9 13 0,1-6 0,5 0 0,5-18 0,13 8 0,1-12 0,10 2 0,-17-10 0,3-9 0,-13-1 0,4-10 0,-11 14 0,-1-2 0,0 23 0,1 7 0,10-3 0,1-4 0,0-15 0,5-9 0,-10-10 0,14-5 0,-13-16 0,8 3 0,0-3 0,-9 4 0,0 1 0,5-2 0,-1 5 0,-5 9 0,-10 69 0,8 10 0,-4-13 0,2-2 0,4-3 0,0-8 0</inkml:trace>
  <inkml:trace contextRef="#ctx0" brushRef="#br1" timeOffset="164215">29682 1998 24575,'11'-11'0,"4"5"0,1 1 0,29 5 0,-13 0 0,5 0 0,-23 0 0</inkml:trace>
  <inkml:trace contextRef="#ctx0" brushRef="#br1" timeOffset="164383">29609 2149 24575,'48'0'0,"14"-15"0,-7-4 0,-13 0 0,-22 5 0</inkml:trace>
  <inkml:trace contextRef="#ctx0" brushRef="#br1" timeOffset="166933">30694 1534 24575,'0'38'0,"10"3"0,2 16 0,10-1 0,-1-18 0,1 0 0,-3-5 0,0-1 0,1 3 0,1-4 0,11 1 0,-24-9 0,1-16 0,-9-13 0,0 6 0,0-17 0</inkml:trace>
  <inkml:trace contextRef="#ctx0" brushRef="#br1" timeOffset="167132">30945 1696 24575,'-26'15'0,"-23"23"0,6 0 0,-2 6 0,12-10 0,0 2 0,0-2-1020,-13 11 0,3-3 1020,12-7 0,5-6 0,-1-12 657,11-7-657,10-33 0,1 21 0,5-23 0</inkml:trace>
  <inkml:trace contextRef="#ctx0" brushRef="#br1" timeOffset="167466">30622 1337 24575,'32'-6'0,"21"1"0,-12 4 0,4 2 0,7-1 0,0 0-536,-11-1 1,-3 2 535,1 3 0,-7 0 0,-11-1 0,-4 5 0</inkml:trace>
  <inkml:trace contextRef="#ctx0" brushRef="#br1" timeOffset="167730">31281 1836 24575,'32'-12'0,"13"6"0,-24 0 0,6 6 0</inkml:trace>
  <inkml:trace contextRef="#ctx0" brushRef="#br1" timeOffset="168281">31557 1908 24575,'27'-16'0,"-6"4"0,-4-8 0,-3-4 0,-4-8 0,-1-7 0,5-12 0,0-3 0,-1-5 0,-1 0 0,0 3 0,-4 23 0,-7 40 0,-6 24 0,-3 11 0,1 12 0,1 0 0,3-9 0,1-5 0,4 9 0,13-39 0,-4-5 0,10-5 0,-3-9 0,-1-3 0,6-19 0,-4-8 0,9-12 0,-16-5 0,11 12 0,-30 50 0,17 30 0,-22 8 0,-4 5 0,13-3 0,1 2 0,-7 10 0,0 0 0,8-16 0,2-3 0,-1-2 0,0-5 0,0-4 0,0-24 0</inkml:trace>
  <inkml:trace contextRef="#ctx0" brushRef="#br1" timeOffset="168666">29942 2579 24575,'3'0'0,"45"0"0,-5 0 0,10 1 0,1-2-2926,3-3 1,2-2 0,4 2 2925,-2 2 0,5 2 0,0 0 0,-1-2-656,-6-1 1,0-1-1,-1 0 1,1 2 655,2 1 0,0 2 0,1-1 0,-1 0 0,-1-3 0,-1-1 0,0 0 0,0 1 0,-2 2 0,0 0 0,0 1 0,-3-2 383,11-2 0,-1-1 1,-1 1-384,1-1 0,1 1 0,-6 0 0,1 3 0,-5-1 0,-12-4 0,-9 0 0,-14 6 0,-29 0 0</inkml:trace>
  <inkml:trace contextRef="#ctx0" brushRef="#br1" timeOffset="169433">30927 2905 24575,'-51'-25'0,"5"8"0,24 11 0,2 11 0,14 1 0,-4 9 0,15 11 0,10 10 0,16 7 0,13 4 0,1-7 0,-15 2 0,-3-13 0,-33 4 0,-6-14 0,-14-5 0,-24-8 0,-2-6 0,-4 0 0,13-5 0,22-5 0,15-2 0,0-3 0,6 9 0,0 1 0</inkml:trace>
  <inkml:trace contextRef="#ctx0" brushRef="#br1" timeOffset="169722">31467 2930 24575,'-21'47'0,"7"-13"0,-2 3 0,-5 3 0,-4 3 0,1 0-631,-5 12 0,-1 3 631,1-5 0,-1 4 0,1-6 0,-1-1 0,2-3 206,-1 0 0,2-4-206,-4 2 52,14-30 0,11-10 0,1-5 1</inkml:trace>
  <inkml:trace contextRef="#ctx0" brushRef="#br1" timeOffset="170166">31263 3565 24575,'10'46'0,"-8"-6"0,30 17 0,-20-22 0,1 3 0,8 3 0,3 0 0,-1 0 0,1-3 0,13 8 0,-2-33 0,-13-29 0,-11-43 0,-7 7 0,-2-4-913,-2 1 0,0-1 913,0-8 0,0 4 0,0-6 0,4 19 0,7 17 0,10 6 0,8 2 0,2 6 0,6-1 0,9 0 0,3-1 0,12-5 0,2-1 0,-9 6 0,-3 1 913,-13 1 0,-5 0-913,0-4 0,-25 8 0,-2 3 0</inkml:trace>
  <inkml:trace contextRef="#ctx0" brushRef="#br1" timeOffset="170601">31839 3596 8191,'-6'42'0,"-7"2"5063,10 12-5063,-5-12 2818,16-54-2818,1 7 1719,24-54-1719,8 24 0,-6-12 6784,0 28-6784,-20 19 0,-8 4 0,17 38 0,-14-12 0,11 24 0,-8-30 0,-8-11 0,0-10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4:22:26.963"/>
    </inkml:context>
    <inkml:brush xml:id="br0">
      <inkml:brushProperty name="width" value="0.05292" units="cm"/>
      <inkml:brushProperty name="height" value="0.05292" units="cm"/>
      <inkml:brushProperty name="color" value="#FF0000"/>
    </inkml:brush>
  </inkml:definitions>
  <inkml:trace contextRef="#ctx0" brushRef="#br0">12204 12883 8191,'-11'0'0,"0"0"5063,0 0-5063,-4 0 2818,-1 0-2818,-5 0 1719,1 5-1719,-1 1 6784,-6 20-6784,5-11 0,-15 22 0,9-13 0,0 4 0,-3 11 0,0 5 0,-8 7 0,3 4 0,11 1 0,4 0 0,5-11 0,5-3 0,13-7 0,5-3 0,16 5 0,5-17 0,3-6 0,13-4 0,14 5 0,-27-15 0,2 0 0,-16 0 0,7 0 0,-12 0 0,-1 0 0,-7 0 0</inkml:trace>
  <inkml:trace contextRef="#ctx0" brushRef="#br0" timeOffset="1034">12779 13210 24575,'-5'-11'0,"-1"5"0,-4-4 0,-1 4 0,-4 0 0,-2 1 0,-11 14 0,10-7 0,-7 16 0,14-7 0,-9 23 0,3 15 0,2 15 0,7-3 0,8-14 0,14-15 0,8-14 0,22 2 0,-2-11 0,17-16 0,-19-6 0,5-21 0,-27 20 0,-5-4 0</inkml:trace>
  <inkml:trace contextRef="#ctx0" brushRef="#br0" timeOffset="1467">13005 12633 8191,'-12'8'0,"6"32"1776,2 3 1,2 4-1777,1 6 0,2 1 0,-1 6 0,0-1 0,0-10 0,0 1 0,-1 13 0,2-2 0,3-13 0,0-2 0,-3 1 0,0-3 2973,8-3-2973,-9-22 473,5-11 1,-4 1 0,4-9-1</inkml:trace>
  <inkml:trace contextRef="#ctx0" brushRef="#br0" timeOffset="2352">13360 13219 24575,'0'-16'0,"0"0"0,0 5 0,0 0 0,-4-4 0,-2 3 0,-17 2 0,9 5 0,-9 5 0,12 0 0,-5 5 0,-8 14 0,-5 19 0,0 21 0,12-5 0,8-7 0,9-18 0,0 0 0,9-10 0,3 9 0,16-21 0,-10 2 0,14-15 0,-10-6 0,7-11 0,-7-10 0,-9 6 0,-7 1 0,-2 25 0,-2 8 0,2 14 0,2 0 0,5 1 0,14-2 0,-2-7 0,6-4 0,-11-19 0,-1-1 0,-3-10 0,7-12 0,-12 0 0,8 2 0,-16 28 0,4 21 0,-5 13 0,0-6 0,6-5 0,1-13 0,0 2 0,-2-9 0</inkml:trace>
  <inkml:trace contextRef="#ctx0" brushRef="#br0" timeOffset="2518">13556 12978 8191,'-11'-9'0,"2"2"0,9-3 0,0 5 0</inkml:trace>
  <inkml:trace contextRef="#ctx0" brushRef="#br0" timeOffset="3100">13652 13010 24575,'0'65'0,"0"-12"0,0 13 0,0-20 0,0-11 0,0-5 0,0-9 0,5-10 0,-4-24 0,25-21 0,-4-24 0,10 10 0,-9 12 0,-16 22 0,7 13 0,-7 5 0,8 8 0,-4 10 0,0-5 0,4-7 0,14-24 0,6-5 0,9-13 0,-11 15 0,0 3 0,-6 12 0,-5 1 0,-2 7 0,-5 6 0,-3-6 0,-2 0 0,-5-6 0</inkml:trace>
  <inkml:trace contextRef="#ctx0" brushRef="#br0" timeOffset="9949">14226 12977 24575,'5'6'0,"1"-1"0,9-5 0,1 0 0,5-6 0,-4-1 0,-7-5 0,-5 1 0,-5 0 0,-5 1 0,-1 4 0,-9 1 0,-2 5 0,1 9 0,-3 2 0,7 5 0,1 4 0,0 1 0,10 2 0,0-2 0,2-5 0,13-4 0,-3 3 0,18 7 0,4-10 0,7 1 0,-8-13 0,-3 0 0,-8 0 0,8-12 0,-1-2 0,-2-11 0,-1 6 0,-18 3 0,11 2 0,-16-10 0,13 4 0,-13-6 0,-1 11 0,-11 0 0,-2 3 0,-3 2 0,0 11 0,-5 18 0,-5 13 0,2 1 0,9 0 0,8-17 0,6 4 0,0-4 0,5 1 0,5-7 0,6-5 0,11-14 0,-3-8 0,0-4 0,-12-5 0,9-5 0,-7-33 0,-5 24 0,-1-2 0,-2-10 0,-2-1 0,-4 5 0,0 2 0,0-13 0,-5 17 0,4 27 0,-13 26 0,12 6 0,-6 36 0,8 13-1409,0-25 0,0 2 1409,-1 2 0,2 2-355,3 14 0,3 2 355,1-12 0,2-1 0,3 3 0,2-5 0,13 3 0,-13-32 0,-5-14 0</inkml:trace>
  <inkml:trace contextRef="#ctx0" brushRef="#br0" timeOffset="11065">15136 12818 8191,'6'3'0,"4"21"5063,-2 9-5063,3-1 0,2 3 2818,3 13-2818,11 0 1719,-6-15-1719,-5-25 6784,-3-13-6784,2-24 0,-7-9 0,1 3 0,-1-2 0,-6-17 0,11 1 0,-11 16 0,2 35 0,-4-6 0,0 13 0</inkml:trace>
  <inkml:trace contextRef="#ctx0" brushRef="#br0" timeOffset="11587">15536 12848 8365,'0'-15'0,"0"-1"5081,0-5-5081,0 5 2793,-5 6-2793,-1 5 1695,-14 22-1695,4 4 6641,-8 17-6641,4 1 0,4 0 0,6-4 0,3-8 0,12-7-6784,15-14 6784,9-21 0,3 3 0,4-20 0,-18 18 0,-3 7 0,-5 12 0,-3 7 6784,0 3-6784,3-9 0,-9-1 0,4-5 0</inkml:trace>
  <inkml:trace contextRef="#ctx0" brushRef="#br0" timeOffset="11969">15656 12404 24575,'0'21'0,"0"-1"0,0 1 0,0 7 0,0 2 0,0 26 0,0-5 0,0 8 0,0-15 0,0-17 0,0-3 0,0-12 0,0-2 0,0-5 0</inkml:trace>
  <inkml:trace contextRef="#ctx0" brushRef="#br0" timeOffset="12386">15795 12587 24575,'-8'41'0,"2"-3"0,6-17 0,0-5 0,5-1 0,1-9 0,22-1 0,-7-19 0,8 6 0,-4-25 0,-12 19 0,1 4 0,-10 13 0,1 16 0,1-2 0,10 0 0,0-6 0,1-7 0,-6-4 0,-6 0 0</inkml:trace>
  <inkml:trace contextRef="#ctx0" brushRef="#br0" timeOffset="12720">16091 12658 24575,'20'-5'0,"2"4"0,-4-13 0,-1 2 0,-10-9 0,-1 5 0,-15 5 0,2 6 0,-8 10 0,-2 10 0,-3 15 0,6 8 0,1 2 0,13-14 0,9-5 0,-2-14 0,17 4 0,3-16 0,2-6 0,-8 1 0,-10-4 0</inkml:trace>
  <inkml:trace contextRef="#ctx0" brushRef="#br0" timeOffset="13068">16395 11803 24575,'25'17'0,"13"37"0,-15 2 0,-3 7-1150,-4-5 0,-1 4 1150,-4-12 0,1 4 0,-1 3 0,-3-3-552,-4 10 0,-4-2 1,1 2 551,2-10 0,0 1 0,-1-1 0,-3-2 0,-3 9 0,-4-3 0,-6-3 0,-7-7 0,-6-2 0,-2-7 0,-10 0 0,-2-6 0,5-3 0,2-6 0,-6-6 0</inkml:trace>
  <inkml:trace contextRef="#ctx0" brushRef="#br0" timeOffset="20049">2245 15975 8191,'-8'-16'0,"2"1"5063,12 0-5063,16-7 2818,15-6-2818,5 8 0,8 0 0,-1 1 0,4-1 0,1 1-303,-2 2 0,0 1 0,2-1 303,-6 1 0,2 0 0,0 0 0,-4 2 0,2-1 0,-4 1 0,2-1 1733,5 0 1,1-1 0,-3 1-1734,3-2 0,-3 1 0,-3-2 0,-6 2 0,-8 0 0,-54 27 0,-1 9 0,-12 6 0,16-6 0</inkml:trace>
  <inkml:trace contextRef="#ctx0" brushRef="#br0" timeOffset="20386">2551 16190 8191,'-20'0'0,"13"0"5063,14-19-5063,24 1 0,12-2 0,-5-3 0,3-4 0,3 0 551,-1 6 0,3 1 0,2 0 0,0 0-551,6-1 0,1 1 0,-1 0 0,-3 1 0,2-2 0,-2 2 0,-4 1 901,13 2 1,-9 1-902,-16-1 6522,-30 7-6522,-9 7 0,-7-2 0,-1 4 0,3 0 0</inkml:trace>
  <inkml:trace contextRef="#ctx0" brushRef="#br0" timeOffset="21800">2799 16569 8191,'-5'-6'0,"4"52"5063,-4 1-5063,5-1 0,0 2 0,0 12 0,0-12 2818,0-23-2818,-4-10 1719,2-4-1719,-2-31 6784,18-19-6784,-4 2 0,3-3 0,9-1 0,3 2 0,-7 6 0,2 3 0,25-12 0,-20 23 0,9 11 0,-16 8 0,0 6 0,-13 9 0,-5 9 0,-10 39 0,2-26 0,-1 0 0,-1 7 0,0-1 0,1-8 0,1-4 0,2 3 0,6-14 0,5-14 0,6-1 0,22-14 0,0-2 0,14-8 0,-16 2 0,-1-2 0,-13 6 0,-19-2 0,3 9 0,-15 1 0</inkml:trace>
  <inkml:trace contextRef="#ctx0" brushRef="#br0" timeOffset="23867">24466 3864 24575,'0'53'0,"0"-9"0,0 5 0,0-6 0,0 3 0,0-1-1740,0 18 0,0-2 1740,0-1 0,0-6 1089,0 12-1089,1-29 0,-2-1 570,-5 11-570,4-4 0,-4-24 0,6-34 1821,0-3-1821,9-25 0,-7 4 0,6 18 0,-8 4 0</inkml:trace>
  <inkml:trace contextRef="#ctx0" brushRef="#br0" timeOffset="24516">24471 3881 24575,'0'-16'0,"11"14"0,13 29 0,-2 4 0,2 4 0,1-1 0,0 1-759,4 7 0,-1 0 759,-4-12 0,1 1 0,13 13 0,2 2 49,-5-5 0,0 0-49,1 0 0,-2-2 0,8 9 0,-25-33 0,-11-35 0,-3-15 0,-1-10 0,-2-19 0,0-4-1045,0 20 0,0-1 0,0 1 1045,0-1 0,0 1 0,0 2 0,0-5 0,0 3-246,0 5 0,0 2 246,-5 4 0,0 0 0,4 0 0,-1 4 0,-13 1 0,14-8 0,-4 46 0,11-3 0,-4 8 0,4-2 0</inkml:trace>
  <inkml:trace contextRef="#ctx0" brushRef="#br0" timeOffset="24800">25612 3806 24575,'35'-21'0,"11"-1"0,-14 6 0,0 0 0,17-2 0,-11 12 0,-26 10 0,-3-2 0,-9 2 0</inkml:trace>
  <inkml:trace contextRef="#ctx0" brushRef="#br0" timeOffset="24983">25634 3948 24575,'10'6'0,"1"-2"0,37-19 0,-15 4 0,2-1 0,3-5 0,0-1 0,-6 1 0,-3 1 0,3-1 0,-26 7 0,-2 10 0</inkml:trace>
  <inkml:trace contextRef="#ctx0" brushRef="#br0" timeOffset="26016">26566 3410 24575,'9'32'0,"-7"-4"0,15 19 0,-15 0 0,8-6 0,0 6 0,-8 13 0,-2 3-1080,6 1 0,-1-1 1080,-1-9 0,-2-7 0,0 2 517,4-34-517,-6-18 0,-6-28 0,-12-20 0,4-7 0,0-7 0,3 21 0,0-1 0,1-1-1345,1-12 0,3-2 1,0 3 1344,-1-12 0,3 5 0,2 8 0,4 5 1290,13-13-1290,2 11 0,10 18 0,-1 7 0,-1 39 0,2 15 4387,-10 22-4387,-3-8 0,-3 2 0,-9-2 0,-2-1 0,3 2 0,-2-3 0,-12 14 0,-2-27 0,-2-13 0,-5 0 0,-6 7 0,3-5 0,-1 0 0,18-9 0,1-5 0</inkml:trace>
  <inkml:trace contextRef="#ctx0" brushRef="#br0" timeOffset="26351">26967 3500 24575,'-7'42'0,"1"-1"0,10-13 0,7-3 0,5-19 0,8-18 0,-5-1 0,-6-17 0,-7 9 0,-6-4 0,-26 6 0,1 4 0,-15 8 0,15 12 0,10-4 0,4 13 0,5-11 0,1 6 0</inkml:trace>
  <inkml:trace contextRef="#ctx0" brushRef="#br0" timeOffset="26999">27189 3307 24575,'0'32'0,"4"0"0,2 5 0,1 21 0,0 6-1856,-3-12 0,1 3 0,-1-3 1856,2 13 0,-1-3-1,-4-1 1,-2-8 0,1-17 1231,5-4-1231,-4-68 0,2-7 0,-1-9 0,-1-1 0,-2-6 0,1 1-728,0 3 0,0 0 0,0 1 728,0-1 0,0 1 0,0 4 0,0-2 0,0 5 0,0 4 0,0 2 2399,0-25-2399,6 20 1351,0 22-1351,6 13 0,4 6 0,-1 22 1386,-1 15 0,-2 7-1386,-5-2 0,-2 2 0,5 13 0,-5-1 0,-14 13 0,-3-25 0,-4-21 0,-1 0 0,1-11 0,8 4 0,-1-6 0</inkml:trace>
  <inkml:trace contextRef="#ctx0" brushRef="#br0" timeOffset="27366">27487 3340 24575,'0'31'0,"0"-2"0,5-17 0,-4 2 0,9-12 0,14-7 0,-3-11 0,16-11 0,-19 10 0,-1 8 0,-6 19 0,8 10 0,-2-7 0,7 0 0,-8-23 0,-6 8 0,-5-8 0</inkml:trace>
  <inkml:trace contextRef="#ctx0" brushRef="#br0" timeOffset="27617">27759 2699 24575,'0'55'0,"6"-8"0,0 5 0,-5-1 0,-1 4 0,2-1 0,4-8 0,3-1 0,-2 0 0,-3 21 0,1-8 0,12-14 0,-5-12 0,4-26 0,-9-11 0,2 3 0,-9-7 0</inkml:trace>
  <inkml:trace contextRef="#ctx0" brushRef="#br0" timeOffset="28232">28082 3206 24575,'0'-22'0,"0"5"0,-5 7 0,-5 5 0,-8 14 0,-9 19 0,4 22 0,6-11 0,9 1 0,12-29 0,12-5 0,7-17 0,4 1 0,-5-11 0,-7 13 0,0 4 0,1 4 0,13 8 0,-6-1 0,10 3 0,-10-10 0,5-16 0,-1-34 0,-18 4 0,-4-6 0,4-4 0,-3-5-277,-4 4 0,-2-4 0,-2 2 277,0 12 0,-1 1 0,0 2 0,1-15 0,-3 10 0,-10 15 0,-2 68 0,6 22 0,2 10 0,3-21 0,1 0 0,3 1-1123,3 8 0,4 1 0,1-4 1123,-1 8 0,5-7 0,6-17 0,1-7 0,-2-4 0,-8-14 0,-2-5 0</inkml:trace>
  <inkml:trace contextRef="#ctx0" brushRef="#br0" timeOffset="28466">28288 3012 24575,'38'-12'0,"-12"6"0,16 0 0,-16 27 0,1 27 0,-13-8 0,-2 3 0,5 16 0,-1-2 0,-10-51 0,-2-1 0</inkml:trace>
  <inkml:trace contextRef="#ctx0" brushRef="#br0" timeOffset="28618">28613 2680 12492,'-5'-6'0,"4"11"1179,-4 2 0,5 4 1,0-7-1</inkml:trace>
  <inkml:trace contextRef="#ctx0" brushRef="#br0" timeOffset="29083">28726 2846 24575,'0'15'0,"10"-3"0,-3-1 0,9-16 0,-10-11 0,0-6 0,-12-3 0,0 9 0,-11 1 0,5 9 0,18-8 0,3 12 0,19-13 0,0 14 0,4-5 0,3 6 0,-8 0 0,-12 5 0,-1-4 0,-7 8 0,8-3 0,0 0 0,1-1 0,9-5 0,-3 6 0,-1-4 0,-11 4 0,-5-6 0</inkml:trace>
  <inkml:trace contextRef="#ctx0" brushRef="#br0" timeOffset="30048">27403 5030 8191,'-5'-6'0,"4"-3"5063,-10-2-5063,5-1 2818,-6 2-2818,1 5 1719,-8 18-1719,5 8 6784,-1 15-6784,22 5 0,8-6 0,30 8 0,-11-14 0,3 4 0,-22-10 0,-10-7 0,-18 8 0,0-11 0,-12 0 0,4-3 0,4-18 0,7-3 0,5-2 0,5-1 0</inkml:trace>
  <inkml:trace contextRef="#ctx0" brushRef="#br0" timeOffset="30217">27577 5058 24575,'0'30'0,"6"-1"0,8 13 0,2-11 0,-2 8 0,-8-19 0,-6-14 0,0-1 0</inkml:trace>
  <inkml:trace contextRef="#ctx0" brushRef="#br0" timeOffset="30383">27662 4824 24575,'0'6'0,"0"-1"0</inkml:trace>
  <inkml:trace contextRef="#ctx0" brushRef="#br0" timeOffset="30683">27807 4880 24575,'51'-16'0,"6"7"0,-10 1 0,-12 33 0,-72 28 0,14-12 0,-1 2 0,-4-6 0,0-1 0,6-7 0,6-3 0,11-6 0,19-14 0,24-18 0,10-7 0,2-8 0,-22 11 0,-19 10 0</inkml:trace>
  <inkml:trace contextRef="#ctx0" brushRef="#br0" timeOffset="31016">28147 4947 24575,'35'-22'0,"24"-6"0,-18-18 0,6 5 0,-73 19 0,2 8 0,-23 22 0,13 7 0,-1 17 0,8 10 0,17-9 0,3 2 0,3 19 0,14-21 0,7-5 0,21-6 0,10-12 0,10-6 0,-13-7 0,3-5 0,-1 1-203,0 2 0,0 0 1,-2-1-1,13-5 1,-9 0-1,-8 0 1</inkml:trace>
  <inkml:trace contextRef="#ctx0" brushRef="#br0" timeOffset="35418">2364 17537 24575,'23'0'0,"-4"-6"0,17 4 0,-4-8 0,7-2 0,2 3 0,5 2 0,3 0-1876,-2-1 1,3 0 0,1-1 0,-1 0 1875,14-6 0,-1-2 0,0 2 0,-3 4 0,0 2 0,-4-3 569,4-8 0,-3 0-569,4 4 0,-3 2 0,-18 3 0,-3 1 0,24-6 0,-47 11 0</inkml:trace>
  <inkml:trace contextRef="#ctx0" brushRef="#br0" timeOffset="35716">2939 17615 8191,'3'12'0,"4"-5"5063,21-1-5063,10-6 1409,4-5 0,5-1-1409,5 0 0,3-2 250,6-5 1,0 1-251,-6 5 0,-2 0 2657,0-8 1,-6 2-2658,3 9 0,12-18 0,-55 16 0,-3-2 0,-5 3 0,-4 5 0</inkml:trace>
  <inkml:trace contextRef="#ctx0" brushRef="#br0" timeOffset="37269">12712 8925 8191,'-48'0'0,"-1"15"5063,10-11-5063,5 17 2818,10-20-2818,9 5 1719,9-1-1719,-4-4 6784,35 4-6784,6-4 0,6-2 0,3 1 0,3 0-830,15 0 0,0 0 830,-12 1 0,0-2 0,9-4 0,-2 0 0,-10 5 0,-9-2 0,-18-8 0,-55 20 0,-7-5 0,-2 1 0,13 3 0,3 0 0,-9 1 0,26-4 1660,9-1-1660,10-4 0,25 4 0,4 3 0,22-6 0,-7 7 0,17-9 0,-18 5 0,-4-4 0,-28 4 0,-11-5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4:23:19.712"/>
    </inkml:context>
    <inkml:brush xml:id="br0">
      <inkml:brushProperty name="width" value="0.05292" units="cm"/>
      <inkml:brushProperty name="height" value="0.05292" units="cm"/>
      <inkml:brushProperty name="color" value="#FFFF00"/>
    </inkml:brush>
  </inkml:definitions>
  <inkml:trace contextRef="#ctx0" brushRef="#br0">18070 6203 24575,'40'0'0,"-3"0"0,6 0 0,14 0 0,7 0-1215,-4-3 0,6-2 1,1 0 1214,-11 1 0,2 0 0,1 0 0,-1 0-961,2 0 1,1 0 0,-1 0 0,-2 1 960,7-2 0,-3 1 0,-3 0 0,-6 0 0,-3 0 0,-2 0 618,2 4 0,-1-3-618,13-8 0,0 0 0,-3 9 0,-1 1 0,-4-9 0,-3 1 0,-9 8 0,-5 0 0,-7-8 0,3 9 0,-16-5 0,8 4 0,-9-4 1465,4 5-1465,1 0 4321,0 0-4321,-4 0 463,-6-5-463,-6-18 0,1 4 0,-5-22 0,5 10 0,1-2 0,1-5 0,7-8 0,1-3 0,1 0 0,-1-1-841,-1-4 0,0 2 841,0 11 0,-2 0-73,-5-8 0,-2-2 73,4-9 0,0-1 0,1 2 0,-2 2 0,-8 12 0,1 5 0,7-14 0,-9 24 0,0 7 0,-4-3 0,-7 16 1668,-27 14-1668,0 4 0,-6 3 0,2 1 0,-4 1 0,-3-1-1066,1-2 0,-3-2 0,-1 1 1,1 1 1065,-7 5 0,2 1 0,-4-1 0,0-5 0,-3-1 0,-2-1 0,4 1-419,10 1 0,1 1 1,1 0-1,-1 0 419,-6-2 0,-1 0 0,1-1 0,2 0 0,-8 0 0,3-1 0,6 0 0,3 2 0,7-1 0,-6-7 0,34 5 0,4-6 0,0 0 0,0 0 3962,10 0-3962,-3 5 2136,14-4-2136,-4 9 0,4-4 0,5 17 0,-8-10 0,6 10 0,-12-8 0,10 2 0,-1 28 0,4-1 0,-4 14 0,-3-1 0,-7 3 0,0-7 0,0 1 0,0-23 0,0-10 0,0-5 0,0-6 0,0 1 0,0 0 0,0-5 0,0-1 0</inkml:trace>
  <inkml:trace contextRef="#ctx0" brushRef="#br0" timeOffset="5833">19489 4742 8191,'-6'-14'0,"7"-8"4805,7-23-4805,8 3 1425,-7 4 0,0-4-1425,-3 6 0,-1 1 875,1-5 0,-2 1-875,-4-17 6688,0 58-6688,0 36 291,10 19-291,-6-12 0,3 0 0,17 8 0,-2 3 0,3-36 0,8-30 0,4-14 0,0-10 0,2-7 0,-3 3 0,2-5 0,-3-3-1059,-4-8 0,-4-3 1,-3 5 1058,2 2 0,-7 7 0,-10-9 0,-10 77 0,-1 19 0,-2 1 0,0 6 0,1 0 0,2-2 0,2 0 0,-1 0-421,0 1 1,0 0 0,0-5 420,-1-1 0,2-6 0,5 9 0,-4-10 0,8-14 0,-8-2 0,2-12 0</inkml:trace>
  <inkml:trace contextRef="#ctx0" brushRef="#br0" timeOffset="7899">8104 7263 8191,'-1'-6'0,"2"1"5063,22 5-5063,11 0 0,13 1 0,11-2 0,-7-2 0,5-2 0,3 0 269,-5 2 0,3 0 1,0-1-1,0-1-269,0-3 0,1 0 0,-2-1 0,-4 1 0,-1 2 0,-4 1 0,-4-1 0,2-3 0,-10 2 484,-20 7 1,-9 0-1,-1 0 1</inkml:trace>
  <inkml:trace contextRef="#ctx0" brushRef="#br0" timeOffset="10698">8830 6207 8191,'5'-6'0,"-4"10"5063,10 16-5063,-4 12 2818,1 5-2818,-2-2 1719,-6-12-1719,0-4 6784,-5-13-6784,-7 8 0,-5-7 0,-15 4 0,-4-19 0,-2-7 0,7-9 0,15-3 0,10 4 0,15-4 0,3 8 0,16-2 0,10 3 0,0 5 0,5 0 0,0 1 0,3 1 0,10 1 0,0 2 0,-15-1 0,-4 2 0,14 6 0,-27-6 0,-13 3 0,-5 2 0,-1-2 0</inkml:trace>
  <inkml:trace contextRef="#ctx0" brushRef="#br0" timeOffset="14950">24354 1684 24575,'-6'5'0,"1"1"0,0 0 0,4-6 0,-9-1 0,9-9 0,-10-5 0,10 2 0,-6-7 0,7 5 0,0 3 0,0-3 0,14 4 0,-1 5 0,12 1 0,4-4 0,9 7 0,10-16 0,16 4 0,-28 3 0,1-2 0,13-4 0,1-1 0,-2 1 0,-1-1 0,-8 2 0,-3 0 0,12-4 0,-39 9 0,-5 32 0,-21 12 0,5 5 0,0 10 0,-3 1-375,-4 6 1,-3 2 0,-2 4 374,5-11 0,-2 5 0,-1 0 0,0 0 0,1-4-486,-5 12 0,1-4 1,-3 0 485,2-9 0,-2 1 0,0-3 0,4-9 0,3-9 0,1-4 0,-6 3 0,3-4 0,13-10 0,9-15 0,28-12 0,1-4 0,6-2 55,8-4 0,7-2-55,-5 3 0,6-2 0,2-1 0,0 1-45,-3 2 0,1 0 0,1 1 0,-1-2 45,4-2 0,2-1 0,-3 1 0,-3 2 0,-3 3 0,-3 3 0,-8 0 0,14-13 0,-41 27 0,-14-2 0,-12 19 0,-10 3 0,-5 4 0,1 1 0,1 0 0,0-1 0,4-2 0,-3 2 0</inkml:trace>
  <inkml:trace contextRef="#ctx0" brushRef="#br0" timeOffset="15303">24274 3219 24575,'59'-22'0,"-26"9"0,0-3 0,8-11 0,5-5-1309,-6 9 0,6-1 0,4-1 0,1-1 1309,-2 2 0,2 0 0,2-1 0,2 0 0,1 0-326,-2 1 1,1-1-1,3 1 1,-1-1 0,0 1-1,-1 0 326,7-2 0,1 0 0,-1 0 0,-3 2 0,-4 1 0,-3 1 0,-3 2 0,-3 1 0,-4 2 0,13-3 0,-14 3 1517,-24 4-1517,-39 11 0,-22 19 0,-12 10 0,8-7 0,-7 2 0,0 1 0,4-1 0,5 0 0,3 1 0,-1-1 0,-9 3 0,0 0 0,0 0 0</inkml:trace>
  <inkml:trace contextRef="#ctx0" brushRef="#br0" timeOffset="15566">24254 3383 8191,'-40'23'0,"38"-1"4394,64-9-4394,-15-21 0,9-8 0,4-2 0,-7 3 0,5-1 0,2-2 0,0-1 0,-1-2-367,-3-2 1,-2-2 0,0-1 0,1-1 0,2 1 366,-4 3 0,3-1 0,0 1 0,0 0 0,-2-1 0,-3 1 181,9-6 1,-3 0 0,-2-1 0,3 0-182,-4 4 0,1-2 0,0 0 0,0 1 0,-4 1 688,0 0 0,-3 1 0,-1 1 0,-1-1-688,11-5 0,-1 0 0,-9 4 196,-9 4 0,-16 5-196,-22 11 1304,-15 1 0,7 5 0,-6 0 0</inkml:trace>
  <inkml:trace contextRef="#ctx0" brushRef="#br0" timeOffset="19033">12540 2940 8191,'7'8'0,"3"25"5063,-2 6-5063,2 4 0,-2 2 0,-5 19 1409,-4-22 0,-3 0-1409,-11 12 1719,-11-24-1719,8-12 6784,-2-16-6784,-5 2 0,-10-33 0,-5-13 0,21 12 0,3-3-707,6-4 0,1 1 707,-11-22 0,24-7 0,6 11 0,12 22 0,12 3 0,8 6 0,9 4 0,-1 0-1133,-5 1 1,0 1-1,3 1 1133,0 6 0,4 2 0,0 1 0,-2-2 0,2-4 0,-3-1 0,5 2 0,5 2 0,6 3 0,0-1 0,-2-1-353,-9-1 0,-2-2 0,0 0 0,0 0 353,5 2 0,1-1 0,-3 1 0,-5 1 528,10-1 1,-14 1-529,-26-3 0,-33 8 0,-13 4 830,9 0 0,6 0 0,6 0 1</inkml:trace>
  <inkml:trace contextRef="#ctx0" brushRef="#br0" timeOffset="19717">14276 2563 24575,'9'32'0,"-1"6"0,2 1 0,0 4 0,-6-3 0,1 0 0,5 3 0,-1 0 0,-7-4 0,-1-4 0,9 1 0,-10-4 0,-9-26 0,0-10 0,-1 1 0,3-6 0</inkml:trace>
  <inkml:trace contextRef="#ctx0" brushRef="#br0" timeOffset="19867">14247 2231 13011,'0'-11'0,"0"5"0,0 2 0</inkml:trace>
  <inkml:trace contextRef="#ctx0" brushRef="#br0" timeOffset="20200">14649 2424 24575,'-36'48'0,"19"-12"0,4 2 0,3-2 0,2 0 0,1 3 0,4-2 0,16 14 0,-4-22 0,15-5 0,-10-7 0,-4-2 0,-24-9 0,-4-1 0,-14-5 0,11 0 0,10 0 0,6 0 0</inkml:trace>
  <inkml:trace contextRef="#ctx0" brushRef="#br0" timeOffset="21049">15704 1953 24575,'0'44'0,"0"-1"0,1-2 0,-2-1 0,-10 24 0,9-16 0,1 2 0,-5 0 0,1-1 0,4-2 0,2-2 0,-1 13 0,22-88 0,-2 3 0,2-4 0,4-14 0,2-3-859,5 3 0,-1 2 859,-10 12 0,-1 0 207,6-2 1,-1 1-208,5-7 0,-1 4 0,-21 24 0</inkml:trace>
  <inkml:trace contextRef="#ctx0" brushRef="#br0" timeOffset="21285">15878 2329 24575,'9'28'0,"10"19"0,1-14 0,2 0 0,-4-5 0,1 0 0,9 5 0,-1-4 0,1-7 0,1 7 0,-18-39 0,-13 6 0,1-15 0,-5 10 0</inkml:trace>
  <inkml:trace contextRef="#ctx0" brushRef="#br0" timeOffset="21649">16151 2372 8191,'5'-1'0,"2"24"5063,0-3-5063,5 35 2818,-11-26-2818,14 1 1719,9-74-1719,-3 15 0,2-1 0,0-8 0,0 1 0,16-10 6784,-14 41-6784,-20 20 0,6 16 0,-9 8 0,9-2 0,-1-17 0,-3-14 0,2-5 0</inkml:trace>
  <inkml:trace contextRef="#ctx0" brushRef="#br0" timeOffset="21915">16533 2291 24575,'5'29'0,"6"-7"0,14 4 0,6-15 0,10-5 0,-15-23 0,-6-6 0,-33-16 0,-9 10 0,-9 4 0,6 17 0,5 2 0,13 6 0,-2 0 0</inkml:trace>
  <inkml:trace contextRef="#ctx0" brushRef="#br0" timeOffset="22333">16787 2177 24575,'5'16'0,"2"5"0,5 10 0,1-4 0,-6-1 0,9-25 0,5-21 0,16-13 0,6 0 0,-12 13 0,-2 13 0,-12 12 0,0-4 0,2 4 0,-7-14 0,-1-12 0,-19-14 0,-5 1 0,-12 4 0,13 19 0,3 5 0</inkml:trace>
  <inkml:trace contextRef="#ctx0" brushRef="#br0" timeOffset="22674">17172 2084 24575,'13'30'0,"-7"-6"0,0 15 0,-6-16 0,0 2 0,8-41 0,9-5 0,4-27 0,5 6 0,2 8 0,-6 9 0,11 28 0,-5 23 0,-3 14 0,4 9 0,-13-23 0,-2-6 0,-9-16 0</inkml:trace>
  <inkml:trace contextRef="#ctx0" brushRef="#br0" timeOffset="23932">12994 3751 24575,'21'0'0,"0"-6"0,40-12 0,-3 2 0,11-3-1679,-18 4 0,5-2 0,3-1 0,4-1 1679,-8 3 0,4 0 0,3 0 0,0-1 0,0 0 0,-1-1-525,-4 1 1,-2 1-1,1-2 1,0 1-1,2-1 1,4-1 524,-9 2 0,3 0 0,2-1 0,1 0 0,1-1 0,0 1 0,0 0 0,0 0 0,-2 1-227,3-1 0,-1 0 0,1 1 0,-1 1 0,0-1 0,0 0 1,1 0-1,1 0 227,-2 0 0,1 0 0,1-1 0,1 1 0,-1-1 0,0 1 0,0 0 0,-1 1 0,-2 0 0,3 0 0,-1 0 0,1 0 0,-2 1 0,-1 0 0,-1 1 0,-2 1 0,-3 1 0,9-1 0,-2 1 0,-3 1 0,-3 1 0,-3-1 0,13-7 0,-5 0 0,-10 6-87,7 8 87,-24-11 1915,-26 10-1915,-17 4 3634,-14-4-3634,-15 15 0,-6 5 0,8-7 0,1 1 0,-3 5 0,3 0 0,-4-3 0</inkml:trace>
  <inkml:trace contextRef="#ctx0" brushRef="#br0" timeOffset="24400">14144 3882 24575,'32'-21'0,"1"1"0,5 0 0,6-1 0,5-1 0,-3 3 0,5-2 0,4-1 0,0 1 0,-1 0-1710,-3 2 1,0 0-1,0 0 1,3 0-1,3-1 1710,-1 0 0,4-1 0,3-1 0,1 0 0,0 0 0,-1 1 0,-3 2 0,2-1 0,-2 2 0,-1 0 0,0 1 0,0 0 0,2-1 0,-5 1 0,1 0 0,1-1 0,0 1 0,-1 0 0,-1 1 0,-3 1 0,6-1 0,-1 1 0,-2 0 0,-3 2 0,-4 1 0,6-2 0,-4 2 0,-11 3 2354,-3 1-2354,-70 16 336,-14 9 1,7-5 0,15 3-1</inkml:trace>
  <inkml:trace contextRef="#ctx0" brushRef="#br0" timeOffset="25033">16024 3269 24575,'5'11'0,"-4"-1"0,8-4 0,-7 4 0,11-4 0,-1 5 0,13-1 0,-3-4 0,20 5 0,-7-10 0,3 0-1344,2 2 1,1 0 1343,15-3 0,5 0 0,-11 0 0,3 0 0,2 0 0,7 0 0,1 0 0,0 0 0,-2 0 0,0 0 0,0 0-956,0 0 1,1 1 0,-3-2 955,4-5 0,1-1 0,-14 3 0,4 0 0,2 0 0,2-1-989,-5 0 0,3-2 0,0 1 0,1 0 0,-1 0 989,1 2 0,0 1 0,0 0 0,0 0 0,1 0 0,5-3 0,1 0 0,0-1 0,-1 2 0,-3 1-463,-1 2 0,-4 2 0,0 0 1,5-2 462,-6-1 0,2-2 0,3-1 0,1 1 0,0 0 0,-1 1 0,1 2 0,-1 2 0,1 0 0,1 1 0,1-2 0,2 0-137,-8-2 1,1-1 0,2 0 0,1-1 0,-1 0-1,1 0 1,0 0 0,-1 1 136,8 0 0,0 1 0,1 0 0,-1 0 0,-1 0 0,-1-2 0,-2 0-238,-1-3 0,-2-1 0,0-1 0,-2 0 0,0 1 0,-1 1 238,10 2 0,0 1 0,-1 1 0,-3-1 0,-4-3 0,-5-3 0,-5-3 0,-1 1 0,3 4 449,9 5 0,2 4 0,1 1 0,-3-3-449,-7-5 0,-3-2 0,0-1 0,0 3 0,14 3 0,0 2 0,-7-1 0,0-4 0,-11 0 0,-6 1 1688,-29 1-1688,-12-5 2993,-9-3-2993,-9 2 1497,-10-8 0,17 16 1,-1-10-1</inkml:trace>
  <inkml:trace contextRef="#ctx0" brushRef="#br0" timeOffset="25367">21627 2771 24575,'-22'-6'0,"24"2"0,39 4 0,-9-1 0,4 2 0,10 3 0,6 3 0,0 0-419,-4-1 0,1 1 0,0 2 419,4 2 0,0 2 0,-4-2 0,3-1 0,-8 1 0,-5 6 410,-34 1-410,-55 11 104,20-8 0,-2 0-104,-8-2 0,-1-1 0,-2 3 0,4-1 0,0 8 639,-2-2-639,19-5 0,11-14 0,5 2 0</inkml:trace>
  <inkml:trace contextRef="#ctx0" brushRef="#br0" timeOffset="31134">20210 7431 8191,'-11'0'0,"0"0"5063,0 0-5063,5-5 2818,6 4-2818,19-4 0,20 5 0,12 0 0,2-3 0,7-3 0,1 2-400,-11 3 0,0 1 0,2 0 0,1-3 400,8-4 0,2-2 0,0-1 0,-2 2 0,4 6 0,-2 3 0,0-5 0,-12-4 0,1-4 0,-1 0 0,0 3 0,13 6 0,-1 3 0,4-2 0,-14-3 0,3-2 0,2-1 0,0 0 0,-4 2 1014,5 1 1,-3 1-1,0 1 1,0 0-1015,0-1 0,2-1 0,-2 1 0,-7 0 0,14-3 0,-15 2 0,-22 5 0,-29 0 0,-17 0 0,-13 0 0,-8 10 0,9-7 0,7 7 0</inkml:trace>
  <inkml:trace contextRef="#ctx0" brushRef="#br0" timeOffset="31534">20830 7690 8191,'-12'6'0,"39"-4"657,12-6 0,11-4 0,2 0-657,-3 0 0,1 0 0,3-2 0,1-1 0,2-2 0,1-1 0,-1 1 0,6-2 0,-1 0 0,5-1 0,-9 4 0,4-2 0,3 0 0,1 1 0,0-1 0,-11 3 0,1 0 0,0 0 0,1 0 0,0 0 0,2 1 0,4-1 0,3 0 0,0 0 0,0 1 0,-3-1 0,-3 1 0,10-3 0,-3-1 0,-3 2 0,-5 2 0,0 4 0,-5 1 0,-9 0 3034,4-6-3034,-38 11 0,-5 0 0,-22 0 0</inkml:trace>
  <inkml:trace contextRef="#ctx0" brushRef="#br0" timeOffset="58016">31001 5125 24575,'11'-26'0,"11"-8"0,13-1 0,-7 13 0,2 1 0,1 7 0,0 1 0,30-13 0,-9 16 0,-25 9 0,-2 12 0,-6 14 0,8 15 0,3 11 0,-11 7 0,-5-15 0,-3 3 0,-8 8 0,-3 5-647,4-4 1,0 4-1,-1 0 647,-5 5 0,-3 1 0,0 1 0,1-11 0,0 0 0,0 1 0,0-2 0,-1 8 0,0-2 0,0 4 0,2-5 0,0 2 0,0 1 0,0-1 0,0-9 0,-1 0 0,1-1 0,0 4 0,2-1 0,0 4 0,1 0 0,-1 1 0,1-1-1229,0-4 1,-1 0 0,1 0 0,0-1 0,1-2 1228,2 5 0,0-3 0,1 0 0,2 2 0,2 7 0,2 3 0,1-2 0,1-5-306,3-2 0,0-5 0,2 1 306,3 9 0,0 1 0,2-4 0,-3-12 0,1-3 0,0-4 0,1-2 0,0-5 0,8 17 0,-17-34 0,3-9 1201,2 4-1201,5-18 3141,-2-20 0,-1-9-3141,-5-3 0,0-3 0,6-15 0,-2 1 0,-10 19 0,-3 5 1516,-1-8-1516,-14 35 0,-2 6 0,-10 15 0,-15 38 0,11-7 0,0 7-1703,1-7 0,0 3 0,1 0 1703,5-2 0,1-1 0,1 4 0,0-1 0,1 4 0,0 1 0,1-3-379,0 5 1,2-3-1,-1 4 379,0-3 0,0 3 0,0 1 0,1-2 0,2-4 0,1 0 0,0-2 0,-1-3-439,-5 2 0,-2-3 1,3-2 438,3 17 0,-2-9 0,-25 0 0,8-18 0,-2-5 4294,-7-15-4294,-5-14 0,3-2 1373,3-10-1373,10 10 1894,0-10-1894,5 6 0,-1-6 0,5 6 0,13-16 0,-12 11 0,17-7 0,-7 12 0</inkml:trace>
  <inkml:trace contextRef="#ctx0" brushRef="#br0" timeOffset="74865">3998 8337 8191,'-11'0'0,"5"5"5063,18-4-5063,9 3 0,33-4 0,-20 0 0,6 0 531,10 0 1,7 0 0,2 0-532,-11 1 0,2-1 0,0 0 0,2-1-197,9-1 1,3-2 0,0 1 0,-4 0 196,5 2 0,-3 0 0,-3 0 0,-9-3 0,-2-1 0,-5 1 2468,-5 4 1,-3 0-2469,30-8 0,-28 5 0,-5-5 0,-31 8 1255,-7 0-1255,-34 0 0,23 0 0,-16 0 0</inkml:trace>
  <inkml:trace contextRef="#ctx0" brushRef="#br0" timeOffset="75201">4276 8546 8191,'12'0'0,"45"-11"1331,5 10 1,6-1-1332,-3-9 0,1-1 0,-13 10 0,1 2 0,-3-1 1386,0-5 1,-1 0-1387,13 6 0,-1 0 0,-12-5 0,-1 0 0,0 4 0,-4 0 0,6-9 502,-23 10 0,-21 0 0,3 0 0</inkml:trace>
  <inkml:trace contextRef="#ctx0" brushRef="#br0" timeOffset="77165">4410 7496 24575,'-9'-11'0,"-4"-4"0,-4 3 0,-4 2 0,5-1 0,-38-1 0,-2-11 0,6 9 0,-1-1 0,13 0 0,1 1-470,-7 6 0,0-1 470,11-4 0,0 0 0,-26 4 0,-5 2 0,21-3 0,-2-1 0,-1 1 0,-12 3 0,-4 3 0,-2 1 0,9-1 0,-3 0 0,1 1 0,3 2 0,1 4 0,4 2 0,-2-2 0,-7-3 0,-1-1 0,3 5 0,-8 15 0,4 2 0,2-10 0,-1 0 0,14 3 0,0 4 0,2-4 0,-1-4 0,2-1 0,7 4 0,4-3 0,1-8 0,-11 20 0,4-6 0,0 4 0,-1-1 0,25-13 0,-1-1 0</inkml:trace>
  <inkml:trace contextRef="#ctx0" brushRef="#br0" timeOffset="77635">2188 7384 9743,'-5'-11'0,"-1"6"5107,0 11-5107,-26 42 2575,6 9-2575,6-18 0,-1 0 755,7-6 1,2-3-756,-3 4 5639,17-13-5639,9-15 0,43 1 0,-6-7 0,3 0 0,-7 0 0,-1 0 0,2 0 0,-4 0 0,-9 0 0,-26 4 0,-1 2 0,-5 0 0,0-1 0</inkml:trace>
  <inkml:trace contextRef="#ctx0" brushRef="#br0" timeOffset="80381">21200 6168 8191,'10'-6'0,"1"15"5063,-5 12-5063,-1 15 2818,3 3-2818,-5-1 1719,5 18-1719,-8-17 0,0 3 6784,0-22-6784,0-28 0,15-33 0,-11-8 0,10 12 0,1 1 0,-2-12 0,15 5 0,-8 22 0,7 7 0,-7 23 0,10 20 0,-4 20 0,6 8 0,-3-13 0,-3-12 0,-9-25 0,-1 2 0,-10-9 0,-1 0 0</inkml:trace>
  <inkml:trace contextRef="#ctx0" brushRef="#br0" timeOffset="81897">1317 7518 24575,'6'12'0,"22"27"0,-1-1 0,3 5 0,-4-8 0,3 1 0,-2 0 0,8 11 0,0-1 0,8 7 0,-2-5 0,-1-1 0,2-5 0,-32-28 0,-5-26 0,-5 13 0,0-15 0</inkml:trace>
  <inkml:trace contextRef="#ctx0" brushRef="#br0" timeOffset="82168">1607 7432 24575,'-27'20'0,"5"2"0,1 12 0,0 6 0,4-1 0,0 1 0,-12 15 0,-2 2 0,11-16 0,1 0 0,-1-3 0,-6 5 0,0-2 0,-1 2 0,1-6 0,-3-8 0,3-1 0,10-21 0,9-3 0,2-5 0,5-4 0</inkml:trace>
  <inkml:trace contextRef="#ctx0" brushRef="#br0" timeOffset="82532">1105 7203 8191,'-6'-8'0,"32"-4"784,28 5 0,10 0-784,-7-7 0,3 0 388,0 8 1,4 2-1,-4-3-388,-15-5 0,-4-2 0,3 2 712,9 5 0,2 4 0,-3-3-712,1-5 0,-3 1 0,0 3 0,-7 3 0,-16 4 0,-22 0 0</inkml:trace>
  <inkml:trace contextRef="#ctx0" brushRef="#br0" timeOffset="108448">23720 9950 24575,'-4'-11'0,"-7"5"0,-5 1 0,0 5 0,-4 5 0,2 5 0,-1 6 0,0 5 0,3 7 0,-2 10 0,-3 10 0,7-8 0,1 1 0,5-5 0,2-1 0,-3 3 0,3-3 0,16 7 0,-3-22 0,22-14 0,24-23 0,-18 5 0,1 0 0,1-6 0,-2 1 0,20-4 0,-27-5 0,-17 22 0,-2-13 0</inkml:trace>
  <inkml:trace contextRef="#ctx0" brushRef="#br0" timeOffset="108932">24135 9623 24575,'-6'11'0,"1"30"0,5-6 0,0 7 0,0 11 0,0 6 0,0-2 0,0 3 0,0 0 0,0-6 0,0 2 0,0-8 0,0 17 0,0-23 0,0-22 0,0-9 0,0-10 0,0 2 0,0-8 0</inkml:trace>
  <inkml:trace contextRef="#ctx0" brushRef="#br0" timeOffset="109681">24454 10079 24575,'0'-20'0,"-10"-1"0,3 9 0,-13 3 0,3 9 0,-1 9 0,-15 31 0,10 11 0,4-13 0,1 2 0,6 3 0,2-3 0,-3 12 0,5-3 0,8-34 0,15 0 0,7-8 0,23-23 0,-7-2 0,-2-16 0,-15 31 0,-6 6 0,-4 7 0,14-5 0,2-18 0,3 1 0,-5-11 0,-8 6 0,-9 17 0,2 7 0,-6 5 0,-2 6 0,7-15 0,-8 6 0,4-9 0</inkml:trace>
  <inkml:trace contextRef="#ctx0" brushRef="#br0" timeOffset="109832">24623 9994 24575,'5'11'0,"-4"-5"0,4-2 0</inkml:trace>
  <inkml:trace contextRef="#ctx0" brushRef="#br0" timeOffset="110134">24732 10223 9794,'11'10'0,"-5"1"5104,3-5-5104,6-1 2568,3-10-2568,4-5 1504,-6 3-1504,-4-2 5605,8 4-5605,7 4 0,9 2 0,1 0 0,-11 10 0,-1-10 0,-14-1 0,0-1 0,-7-4 0</inkml:trace>
  <inkml:trace contextRef="#ctx0" brushRef="#br0" timeOffset="110332">25314 9930 24575,'6'17'0,"-2"-7"0,-4-5 0</inkml:trace>
  <inkml:trace contextRef="#ctx0" brushRef="#br0" timeOffset="110500">25362 10208 24575,'0'-6'0,"0"1"0</inkml:trace>
  <inkml:trace contextRef="#ctx0" brushRef="#br0" timeOffset="112248">25924 10280 24575,'6'-17'0,"7"7"0,-10-18 0,19-10 0,-13 6 0,0-3 0,4-10 0,0-2 0,-4 3 0,-1 1 0,1 8 0,-2 5 0,-5-2 0,4 17 0,-6 18 0,0 11 0,0 24 0,0 10 0,0 10 0,13-9 0,-5-14 0,15-10 0,19-31 0,1-17 0,-6-4 0,-2-4 0,-13 5 0,-3-1 0,-2-4 0,-2 1 0,6-4 0,-17 9 0,8 20 0,-12 52 0,0 15 0,0-16 0,0 7 0,0-2 0,0 9 0,0 0 0,0-13 0,0 0 0,0-3 0,0-1 0,0-6 0,0 5 0,0-22 0,0-14 0,0-1 0</inkml:trace>
  <inkml:trace contextRef="#ctx0" brushRef="#br0" timeOffset="113066">26911 10108 24575,'-9'12'0,"2"-1"0,-17 13 0,-2-3 0,-11 11 0,5-10 0,3-9 0,11 3 0,-3-5 0,7 5 0,-3-6 0,11 0 0,1-4 0,34 15 0,23 2 0,-17-5 0,3-1-780,1-7 1,0-1 779,-7 5 0,0-2 0,25-9 0,-16 7 0,-8-10 0,-18 0 0,-9 0 0,-1 0 0</inkml:trace>
  <inkml:trace contextRef="#ctx0" brushRef="#br0" timeOffset="114181">27611 9961 24575,'8'0'0,"-5"-5"0,22 4 0,-9-10 0,4 10 0,1-12 0,-1 12 0,-4-10 0,-1 27 0,-9 9 0,-6 18 0,-5 4 0,0-12 0,-1-1 0,0 12 0,0-5 0,-2-6 0,8-11 0,0-17 0,0 2 0</inkml:trace>
  <inkml:trace contextRef="#ctx0" brushRef="#br0" timeOffset="114499">27840 10246 24575,'29'20'0,"-4"-11"0,7 0 0,4-3 0,25-15 0,-10 1 0,-15-7 0,-22 3 0,-13-4 0,-7 0 0,-23 4 0,-22-6 0,-1 16 0,15 1 0,2 2 0,-9 7 0,0 2 0,25-3 0,14-7 0</inkml:trace>
  <inkml:trace contextRef="#ctx0" brushRef="#br0" timeOffset="115316">24535 11208 8191,'-7'-5'0,"-2"4"5063,17-9-5063,39-8 0,-13 8 0,3-1-344,23-5 0,7 0 344,-21 6 0,1 1 0,5-1 0,-3 0 0,6 0 0,2 0 0,1-1 0,1 1 0,-6 1 0,0 1 0,2 0 0,0 0 0,1-1 0,2 1 0,-1 0 0,3 0 0,0 0 0,1 0 0,1 0 0,-2 1 0,0-1 0,-1 1 0,-1 0 0,1 0 0,-1 0 0,-1 1 0,-2 1 0,-2 0 0,5 0 0,-2 2 0,-2 1 0,-1-1 0,-2-1 0,7-2 0,-1-2 0,-4 1 0,-5 2 1046,6 4 0,-6-1-1046,-1-4 0,-4 0 5232,3 1-5232,-15 9 0,-33-8 0,-17 14 0,10-9 0,-5 4 0</inkml:trace>
  <inkml:trace contextRef="#ctx0" brushRef="#br0" timeOffset="115800">24773 11561 24575,'11'0'0,"16"-11"0,11-4 0,6 1 0,7-1 0,0-1-1561,2-2 1,1-1 0,6 0 1560,-3 4 0,5-1 0,4 0 0,1 1 0,-3 0-439,-3 3 1,-1 1 0,0 0-1,1 1 1,1-1 438,-1-1 0,3 0 0,0 0 0,1 0 0,-2 2 0,-3 0-416,0 2 0,-1 2 1,-2 0-1,-1 0 0,-2-2 416,4-3 0,-3-2 0,-1 1 0,-3 3 0,4 3 0,-3 3 0,-5-3-723,-4-7 0,-2 0 723,5 7 0,-10 1 349,-26-5 0,-5 9 0,-5-4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6T04:25:41.361"/>
    </inkml:context>
    <inkml:brush xml:id="br0">
      <inkml:brushProperty name="width" value="0.05292" units="cm"/>
      <inkml:brushProperty name="height" value="0.05292" units="cm"/>
      <inkml:brushProperty name="color" value="#FFFF00"/>
    </inkml:brush>
  </inkml:definitions>
  <inkml:trace contextRef="#ctx0" brushRef="#br0">13731 13552 24575,'11'0'0,"12"-8"0,-5 5 0,20-5 0,-15 2 0,15 4 0,-8-4 0,33-4 0,-26 9 0,3 0 0,11-4 0,2 0 0,6 4 0,2 2-1140,4-1 0,0 0 1140,-11 0 0,-2 0 0,3 0 0,-3 0-104,-16 0 0,1 0 104,19-6 0,2 0 0,-4 5 0,1-1 0,-5-1 0,3-2 0,-3 2 0,4 3 0,-1 0 0,-7-4 0,1 0 0,-1 1 0,7 2 0,0-1 0,12-9 0,0 1 0,-5 8 0,0 1 0,-15-2 0,1-1 0,0 2 0,13 1 0,0 2 0,-14-1 0,1 0 0,-1 0 0,17 0 0,-4 0-614,-9 0 1,-1 0 613,2 0 0,-2 0 0,18 0 941,-15 0 0,3 0-941,2 0 0,2 0 0,-10 0 0,3 0 0,-1 0 0,0 0 0,0 0 0,-2 0 108,5 0 0,-2 0-108,7 0 0,-2 0 0,-16 0 0,-1 0 0,8 0 0,0 0 0,-3 0 0,-4 0 0,12 0 0,-7 6 0,-28-5 1380,2 5-1380,-2-6 237,-1 0-237,-1 0 0,-44 0 0,25 0 0,-31 0 0</inkml:trace>
  <inkml:trace contextRef="#ctx0" brushRef="#br0" timeOffset="1065">18008 11918 24575,'18'-20'0,"8"5"0,4-6 0,5-3-966,1 4 0,4-1 966,6-3 0,5-3 0,3-1-695,-10 5 1,1 0-1,1-1 1,3 0 694,-2 2 0,3 1 0,2-1 0,-2 0 0,-2 1 0,0-1 0,-3 0 0,0 0 0,1 2 0,2 1 0,2 1 0,-2 1 0,-5 1 473,9-5 1,-5 1-474,0 1 0,-3 2 0,7-3 0,-30 6 0,-15 8 0,-1 0 0,-5 1 0</inkml:trace>
  <inkml:trace contextRef="#ctx0" brushRef="#br0" timeOffset="1383">19306 11179 24575,'0'-16'0,"17"9"0,-4-8 0,23 14 0,27-6 0,1 16 0,-27-6 0,-2 2 0,7 19 0,-27-10 0,-10 20 0,-24-3 0,-5 14 0,-10-3 0,7-12 0,10-15 0,11-1 0,-3-12 0,8 12 0,-4-13 0,5 4 0</inkml:trace>
  <inkml:trace contextRef="#ctx0" brushRef="#br0" timeOffset="1784">20038 10987 8191,'-5'-16'0,"-1"5"5063,-9 6-5063,-1 22 2818,-10 14-2818,12-1 0,1 5 0,3 8 0,2 0 0,-1-6 0,3-2 0,12 28 1719,1-35-1719,15-6 6784,22-1-6784,20-8 0,-22-15 0,2-6 0,1-11 0,-3-2 0,9-6 0,-17-8 0</inkml:trace>
  <inkml:trace contextRef="#ctx0" brushRef="#br0" timeOffset="2099">20324 10541 8191,'6'12'0,"7"45"1619,-3-6 0,0 4-1619,-3-1 0,0 1-647,4 13 0,0-5 647,0-1 0,1 1 2156,5-17-2156,-11-26 1015,4 12 0,-5-26 0,-5-1 0</inkml:trace>
  <inkml:trace contextRef="#ctx0" brushRef="#br0" timeOffset="2816">20667 10912 8191,'0'-15'0,"0"-1"5063,-4 0-5063,-2 5 2818,-13 24-2818,2 25 0,-13 8 0,18 10 1719,-3-23-1719,15-4 6784,0-13-6784,5-1 0,1-9 0,9-1 0,1-22 0,8-6 0,-8-13 0,-2 10 0,-5 11 0,-3 15 0,9 6 0,6 0 0,1-2 0,7-16 0,-8 2 0,-1-9 0,-5 12 0,-4-3 0,4 14 0,1-8 0,6 9 0,-6-5 0,4-5 0,-8 4 0,-2-18 0,-5 6 0,-15-8 0,8 10 0,-8 6 0</inkml:trace>
  <inkml:trace contextRef="#ctx0" brushRef="#br0" timeOffset="3000">20907 10670 24575,'5'11'0,"4"5"0,-2 6 0,2-5 0</inkml:trace>
  <inkml:trace contextRef="#ctx0" brushRef="#br0" timeOffset="3349">21022 10916 24575,'24'32'0,"10"-33"0,-14-4 0,15-35 0,1 21 0,4-4 0,-5 15 0,-10 2 0,-5 6 0,-7 5 0,12-4 0,3 12 0,-4-4 0,9 1 0,-12-4 0,-1-6 0,-8-9 0,-3 6 0,-9-6 0</inkml:trace>
  <inkml:trace contextRef="#ctx0" brushRef="#br0" timeOffset="5954">10884 12349 8191,'12'0'0,"-3"0"5063,25 0-5063,-3 6 0,4-4 0,13 4 0,0-6 0,-10 0 0,5 0 0,6 0 0,4 0 545,13 0 1,0 0-546,-9 0 0,0 0 0,1 0 0,-1 0 876,-16 0 1,1 0-877,18 0 0,4 0 0,-16 0 0,1 1 0,3-2 1542,10-3 1,3-1-1,1 2-1542,-15 1 0,0 2 0,0 0 0,-1-1-829,10-3 1,-1-1 0,-2 1 828,-4 4 0,-2 1 0,-2-2 0,5-4 0,1-1 214,-5 5 1,3 1 0,0-2-215,-2-5 0,0-3 0,2 3 0,-4 5 0,3 2 0,-1 0 0,-2-1-484,0-3 0,-2-1 1,-1 2 483,21 2 0,-3 2 0,-19-1 0,1 0 105,-4-4 0,4 0 1,0 0-106,8 3 0,2 0 0,1 0 0,7-3 0,3 0 0,-3 1 96,-9 2 0,-2 1 0,-1 1-96,-3-1 0,-2 0 0,-2 0 0,0 0 0,1 0 0,19 0 0,2 0 17,-23 0 0,1 0 0,1 0-17,13 0 0,3 0 0,-2 0 0,-5 0 0,-2 0 0,-2 0 0,12 0 0,-3 0 0,-9 0 0,-6 0 0,3 0 1760,16 0-1760,-5 0 427,-25-3 1,1-1-428,-1 4 0,-1-1 2514,14-5-2514,-7 6 1358,-19 0-1358,-6 0 0,-9-5 0,-1 4 0,-5-4 0</inkml:trace>
  <inkml:trace contextRef="#ctx0" brushRef="#br0" timeOffset="14533">18862 13464 24575,'33'-5'0,"21"4"0,13 1 0,-8-5 0,5-2 0,6 1-1575,-11 4 1,5 2 0,3 0-1,1 0 1,2-1 1574,-12-2 0,2-1 0,1 0 0,1-1 0,0 1 0,-1 0 0,-1 1-657,5 1 0,-2 1 0,0 1 1,-1 0-1,1 0 0,1-1 657,-5 0 0,0-1 0,2-1 0,-1 1 0,-1-1 0,-1 2 0,-2-1-32,6 1 1,-3 1 0,-1 1-1,1-1 1,4 0 31,-6 0 0,2 0 0,3 0 0,0 0 0,1 0 0,-1 0 0,-2 0 0,5 0 0,-1 0 0,-1 0 0,0 0 0,1 0 0,1 0-403,-5 0 0,3 0 1,0 0-1,0 0 0,-1 0 1,-3 0-1,-3 0 403,4 0 0,-3 0 0,-2 0 0,-3 0 0,-2 0 0,16 0 0,-4 0 0,-8 0 759,-6 0 1,-4 0-760,10 0 0,-2 0 1785,-14 0 1,-2 0-1786,4 0 0,-2 0 2833,-4 0-2833,-14 0 6743,-23 0-6743,-12 0 0,2 0 0,-4 0 0</inkml:trace>
  <inkml:trace contextRef="#ctx0" brushRef="#br0" timeOffset="25048">24310 11202 24575,'-23'28'0,"0"0"0,-5 2 0,-4 2 0,1 0 0,-4 3 0,-3 0 0,-10 7 0,-5 2 0,1-3-903,6-6 0,0-2 0,0 0 903,-2 3 0,0 0 0,6-6 0,6-8 0,5-3 861,-13 17-861,27-27 111,-2-1 0,13-9 1,1-4-1</inkml:trace>
  <inkml:trace contextRef="#ctx0" brushRef="#br0" timeOffset="25382">23464 11714 24575,'0'31'0,"-8"5"0,2 0 0,1 1 0,-6 8 0,3-18 0,13-21 0,14-1 0,32-5 0,-9-7 0,2-2 0,-5-1 0,-2 1 0,5-1 0,-7-1 0,-12-3 0,-9 14 0</inkml:trace>
  <inkml:trace contextRef="#ctx0" brushRef="#br0" timeOffset="34149">1482 10290 24575,'0'45'0,"0"0"0,0-10 0,0 3 0,0 10 0,0 7 0,0-3 0,0 13 0,0-1 0,0-19 0,0 1 0,0-3 0,-1 8 0,2-9 0,4-7 0,-4-50 0,4 13 0,-5-28 0</inkml:trace>
  <inkml:trace contextRef="#ctx0" brushRef="#br0" timeOffset="34665">1373 10259 24575,'-37'-16'0,"4"4"0,12 18 0,5 0 0,-14 51 0,14-18 0,0 5 0,0 2 0,-1 5 0,2-1-1141,1 14 0,0-1 1141,0-19 0,-1 1 0,4-2 0,8 4 0,1-3-561,-7 2 1,1 0 560,6-5 0,4 2-90,0 10 1,7 0 89,7-11 0,5-2 0,-1 3 0,5-5 0,7-9 0,9-8 0,12-14 0,10-8 0,0-7 0,-14-2 0,0-3 0,1-4 0,2-2-95,4-1 1,3-1-1,2-3 1,-2-2 0,-4-3 94,-5-3 0,-2-4 0,-2-2 0,-3 0 0,-2 0-620,0-2 1,-2 0 0,-4-2-1,-3-1 620,-5-1 0,-3-2 0,-4-1 0,-4 3 0,-5-4 0,-5 2 0,-1 0-590,2-2 1,-2-1 0,-4 1 589,-5 2 0,-4 1 0,-5 0-163,-4-4 0,-4 1 1,-6 3 162,-12 2 0,-7 5 0,-1 1-106,3 2 1,-2 3-1,-2 4 106,-8 8 0,-2 5 0,1 4 0,12 4 0,1 3 0,-4 3 0,-5 5 0,-4 3 0,-2 3 0,2 2 0,1 0 0,1 1 0,-1 2 0,0 4 0,5 2 0,-3 3 0,1 3 0,2-2 0,4-2 0,-5 1 0,5-2 0,5 2 0,2 13 0,-1 0 0</inkml:trace>
  <inkml:trace contextRef="#ctx0" brushRef="#br0" timeOffset="40632">13465 16483 8191,'20'0'0,"21"-6"0,11 0 1025,-5 5 1,5 1 0,3-2-1026,-3-3 0,4-2 0,1 0 0,0 2 0,0 3 0,1 3 0,-1-1 0,0-2 0,-5-3 0,0-2 0,-1 0 0,-3 2 0,1 4 0,-3 1 0,-1-2 1501,16-4 1,-8 1-1502,-6 5 1944,-5-5-1944,-18 4 6004,-12-4-6004,-11 5 2356,-15 8-2356,-32 5 0,20-1 0,-6-1 0</inkml:trace>
  <inkml:trace contextRef="#ctx0" brushRef="#br0" timeOffset="41036">13356 16735 24575,'37'15'0,"-2"-11"0,3-1 0,2 1 0,2 0-1928,15-3 0,2-2 1928,-9 2 0,1-2 0,2-2 0,4-1 0,0-2 0,-1 0 0,1-1 0,2-1 0,-6 1 0,3 0 0,0 0 0,-2-1 0,13-3 0,-2 0 0,-4 1 0,-14 4 0,-3 2 0,-2 0 0,10-3 0,-8 3 1197,-5 4-1197,-6-6 630,-16 4-630,-7 1 0,-6 2 0,-9 4 0</inkml:trace>
  <inkml:trace contextRef="#ctx0" brushRef="#br0" timeOffset="47348">14365 17304 24575,'0'11'0,"0"0"0,-5-1 0,-1 10 0,-4-2 0,4 3 0,-21 3 0,12-6 0,-28 4 0,7 1 0,0-1 0,-7-6 0,9 6 0,-21-20 0,11 6 0,-4-8 0,22 0 0,6 0 0,9-5 0,0-18 0,11 3 0,15-15 0,10 14 0,18 8 0,6-5 0,-4 14 0,6 5 0,-2 0 0,1 3 0,15 6 0,-1 4-669,-15 2 0,-3 2 669,-4 2 0,-3-1 0,17 9 0,-16-8 0,1-2 0,-6-6 0,1-1 0,7 1 0,-2-2 0,18-1 0,-19-9 0,-15 0 0,-5 0 0,-9-5 0,0-1 0,-7 0 0,-4 1 0</inkml:trace>
  <inkml:trace contextRef="#ctx0" brushRef="#br0" timeOffset="48047">14522 17359 24575,'-7'-20'0,"1"3"0,-1 2 0,-8 9 0,13 1 0,-8 5 0</inkml:trace>
  <inkml:trace contextRef="#ctx0" brushRef="#br0" timeOffset="48965">14317 17415 24575,'11'-11'0,"12"-8"0,5-11 0,7-1 0,0-7 0,-10 16 0,-5 3 0,-5 7 0,0-4 0,-3 4 0,-7 10 0,-17 20 0,-17 20 0,4-7 0,-1 0 0,14-16 0,-5 6 0,-2 1 0,1-1 0,2-1 0,10-8 0,-3 3 0,8-5 0,-9-4 0,9 4 0,-9-4 0,9-5 0,-4 3 0,5-9 0</inkml:trace>
  <inkml:trace contextRef="#ctx0" brushRef="#br0" timeOffset="67649">1481 15764 24575,'0'-21'0,"26"-15"0,10-1 0,14 8 0,3 1 0,-8 47 0,-15 13 0,-10 9 0,-4 4 0,-9-4 0,-6-1-420,-4 8 1,-6-3 419,1-11 0,-4-3 0,-14 6 0,-3-1 0,7-8 0,-1-2 0,-4 1 0,1-4 0,-10-2 0,15-41 0,12 3 839,27-17-839,13 23 0,14 19 0,-13 1 0,1 3 0,21 22 0,1-9 0,-21-9 0,-4-31 0,-13-7 0,10-27 0,-16 25 0,-1 0 0</inkml:trace>
  <inkml:trace contextRef="#ctx0" brushRef="#br0" timeOffset="68049">1861 15123 8191,'-50'-34'0,"6"20"0,-4 5 1796,3 2 1,-1 4-1797,-10 12 0,-1 5 0,9-1 0,3 4 0,5 7 0,1 10 0,-1 10 0,-2 10 0,2 4 0,9-7 0,2 3 0,1 3 0,0 4-102,5-10 0,0 4 1,1 2-1,0 1 0,2-1 1,2 0 101,-1 5 0,2 0 0,2 0 0,3 0 0,5 0 0,4-1 0,3 3 0,4-2 0,4-3 0,5-6 569,11 7 0,8-8 0,7-5-569,-2-12 0,6-3 0,3-5 0,2-11 0,7-10 0,5-12 0,1-7 0,-1-4 25,-8-1 1,1-4 0,0-4 0,-2-2 0,-2 0-26,6-7 0,-1-2 0,-3-3 0,-2-1 0,1-4 0,-2-3 0,-4-1 0,-7 0 16,-5-1 0,-8-1 1,-3-4-17,-4 1 0,-3-5 0,-4 0 0,-6 2 0,-9-7 0,-7 3 0,-5-1 273,1 9 1,-2-2 0,-4 3-1,-3 8-273,-9 4 0,-3 7 0,-3 7 0,-20 0 0,1 9 255,17 4 1,0 4-256,-10 6 0,-2 3 0,4-1 0,3 1 0,10 0 0,4 2 0,-17 8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158C2F4-55A5-45C2-B90E-9818B41B6FA7}" type="datetimeFigureOut">
              <a:rPr lang="en-US" smtClean="0"/>
              <a:t>4/16/23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4231D1-DF90-438F-943B-401028F0D765}" type="slidenum">
              <a:rPr lang="en-US" smtClean="0"/>
              <a:t>‹#›</a:t>
            </a:fld>
            <a:endParaRPr lang="en-US"/>
          </a:p>
        </p:txBody>
      </p:sp>
    </p:spTree>
    <p:extLst>
      <p:ext uri="{BB962C8B-B14F-4D97-AF65-F5344CB8AC3E}">
        <p14:creationId xmlns:p14="http://schemas.microsoft.com/office/powerpoint/2010/main" val="600162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58C2F4-55A5-45C2-B90E-9818B41B6FA7}" type="datetimeFigureOut">
              <a:rPr lang="en-US" smtClean="0"/>
              <a:t>4/16/23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4231D1-DF90-438F-943B-401028F0D765}" type="slidenum">
              <a:rPr lang="en-US" smtClean="0"/>
              <a:t>‹#›</a:t>
            </a:fld>
            <a:endParaRPr lang="en-US"/>
          </a:p>
        </p:txBody>
      </p:sp>
    </p:spTree>
    <p:extLst>
      <p:ext uri="{BB962C8B-B14F-4D97-AF65-F5344CB8AC3E}">
        <p14:creationId xmlns:p14="http://schemas.microsoft.com/office/powerpoint/2010/main" val="618802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58C2F4-55A5-45C2-B90E-9818B41B6FA7}" type="datetimeFigureOut">
              <a:rPr lang="en-US" smtClean="0"/>
              <a:t>4/16/23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4231D1-DF90-438F-943B-401028F0D765}" type="slidenum">
              <a:rPr lang="en-US" smtClean="0"/>
              <a:t>‹#›</a:t>
            </a:fld>
            <a:endParaRPr lang="en-US"/>
          </a:p>
        </p:txBody>
      </p:sp>
    </p:spTree>
    <p:extLst>
      <p:ext uri="{BB962C8B-B14F-4D97-AF65-F5344CB8AC3E}">
        <p14:creationId xmlns:p14="http://schemas.microsoft.com/office/powerpoint/2010/main" val="619141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58C2F4-55A5-45C2-B90E-9818B41B6FA7}" type="datetimeFigureOut">
              <a:rPr lang="en-US" smtClean="0"/>
              <a:t>4/16/23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4231D1-DF90-438F-943B-401028F0D765}" type="slidenum">
              <a:rPr lang="en-US" smtClean="0"/>
              <a:t>‹#›</a:t>
            </a:fld>
            <a:endParaRPr lang="en-US"/>
          </a:p>
        </p:txBody>
      </p:sp>
    </p:spTree>
    <p:extLst>
      <p:ext uri="{BB962C8B-B14F-4D97-AF65-F5344CB8AC3E}">
        <p14:creationId xmlns:p14="http://schemas.microsoft.com/office/powerpoint/2010/main" val="2564054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158C2F4-55A5-45C2-B90E-9818B41B6FA7}" type="datetimeFigureOut">
              <a:rPr lang="en-US" smtClean="0"/>
              <a:t>4/16/23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4231D1-DF90-438F-943B-401028F0D765}" type="slidenum">
              <a:rPr lang="en-US" smtClean="0"/>
              <a:t>‹#›</a:t>
            </a:fld>
            <a:endParaRPr lang="en-US"/>
          </a:p>
        </p:txBody>
      </p:sp>
    </p:spTree>
    <p:extLst>
      <p:ext uri="{BB962C8B-B14F-4D97-AF65-F5344CB8AC3E}">
        <p14:creationId xmlns:p14="http://schemas.microsoft.com/office/powerpoint/2010/main" val="228395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58C2F4-55A5-45C2-B90E-9818B41B6FA7}" type="datetimeFigureOut">
              <a:rPr lang="en-US" smtClean="0"/>
              <a:t>4/16/23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4231D1-DF90-438F-943B-401028F0D765}" type="slidenum">
              <a:rPr lang="en-US" smtClean="0"/>
              <a:t>‹#›</a:t>
            </a:fld>
            <a:endParaRPr lang="en-US"/>
          </a:p>
        </p:txBody>
      </p:sp>
    </p:spTree>
    <p:extLst>
      <p:ext uri="{BB962C8B-B14F-4D97-AF65-F5344CB8AC3E}">
        <p14:creationId xmlns:p14="http://schemas.microsoft.com/office/powerpoint/2010/main" val="1928511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158C2F4-55A5-45C2-B90E-9818B41B6FA7}" type="datetimeFigureOut">
              <a:rPr lang="en-US" smtClean="0"/>
              <a:t>4/16/23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4231D1-DF90-438F-943B-401028F0D765}" type="slidenum">
              <a:rPr lang="en-US" smtClean="0"/>
              <a:t>‹#›</a:t>
            </a:fld>
            <a:endParaRPr lang="en-US"/>
          </a:p>
        </p:txBody>
      </p:sp>
    </p:spTree>
    <p:extLst>
      <p:ext uri="{BB962C8B-B14F-4D97-AF65-F5344CB8AC3E}">
        <p14:creationId xmlns:p14="http://schemas.microsoft.com/office/powerpoint/2010/main" val="1855144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158C2F4-55A5-45C2-B90E-9818B41B6FA7}" type="datetimeFigureOut">
              <a:rPr lang="en-US" smtClean="0"/>
              <a:t>4/16/23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4231D1-DF90-438F-943B-401028F0D765}" type="slidenum">
              <a:rPr lang="en-US" smtClean="0"/>
              <a:t>‹#›</a:t>
            </a:fld>
            <a:endParaRPr lang="en-US"/>
          </a:p>
        </p:txBody>
      </p:sp>
    </p:spTree>
    <p:extLst>
      <p:ext uri="{BB962C8B-B14F-4D97-AF65-F5344CB8AC3E}">
        <p14:creationId xmlns:p14="http://schemas.microsoft.com/office/powerpoint/2010/main" val="2822616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58C2F4-55A5-45C2-B90E-9818B41B6FA7}" type="datetimeFigureOut">
              <a:rPr lang="en-US" smtClean="0"/>
              <a:t>4/16/23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4231D1-DF90-438F-943B-401028F0D765}" type="slidenum">
              <a:rPr lang="en-US" smtClean="0"/>
              <a:t>‹#›</a:t>
            </a:fld>
            <a:endParaRPr lang="en-US"/>
          </a:p>
        </p:txBody>
      </p:sp>
    </p:spTree>
    <p:extLst>
      <p:ext uri="{BB962C8B-B14F-4D97-AF65-F5344CB8AC3E}">
        <p14:creationId xmlns:p14="http://schemas.microsoft.com/office/powerpoint/2010/main" val="2736755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158C2F4-55A5-45C2-B90E-9818B41B6FA7}" type="datetimeFigureOut">
              <a:rPr lang="en-US" smtClean="0"/>
              <a:t>4/16/23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4231D1-DF90-438F-943B-401028F0D765}" type="slidenum">
              <a:rPr lang="en-US" smtClean="0"/>
              <a:t>‹#›</a:t>
            </a:fld>
            <a:endParaRPr lang="en-US"/>
          </a:p>
        </p:txBody>
      </p:sp>
    </p:spTree>
    <p:extLst>
      <p:ext uri="{BB962C8B-B14F-4D97-AF65-F5344CB8AC3E}">
        <p14:creationId xmlns:p14="http://schemas.microsoft.com/office/powerpoint/2010/main" val="2890729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158C2F4-55A5-45C2-B90E-9818B41B6FA7}" type="datetimeFigureOut">
              <a:rPr lang="en-US" smtClean="0"/>
              <a:t>4/16/23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4231D1-DF90-438F-943B-401028F0D765}" type="slidenum">
              <a:rPr lang="en-US" smtClean="0"/>
              <a:t>‹#›</a:t>
            </a:fld>
            <a:endParaRPr lang="en-US"/>
          </a:p>
        </p:txBody>
      </p:sp>
    </p:spTree>
    <p:extLst>
      <p:ext uri="{BB962C8B-B14F-4D97-AF65-F5344CB8AC3E}">
        <p14:creationId xmlns:p14="http://schemas.microsoft.com/office/powerpoint/2010/main" val="2368959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58C2F4-55A5-45C2-B90E-9818B41B6FA7}" type="datetimeFigureOut">
              <a:rPr lang="en-US" smtClean="0"/>
              <a:t>4/16/23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4231D1-DF90-438F-943B-401028F0D765}" type="slidenum">
              <a:rPr lang="en-US" smtClean="0"/>
              <a:t>‹#›</a:t>
            </a:fld>
            <a:endParaRPr lang="en-US"/>
          </a:p>
        </p:txBody>
      </p:sp>
    </p:spTree>
    <p:extLst>
      <p:ext uri="{BB962C8B-B14F-4D97-AF65-F5344CB8AC3E}">
        <p14:creationId xmlns:p14="http://schemas.microsoft.com/office/powerpoint/2010/main" val="3639349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jp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customXml" Target="../ink/ink11.xml"/></Relationships>
</file>

<file path=ppt/slides/_rels/slide12.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jp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customXml" Target="../ink/ink15.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4.jp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customXml" Target="../ink/ink16.xml"/></Relationships>
</file>

<file path=ppt/slides/_rels/slide18.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jp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customXml" Target="../ink/ink2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customXml" Target="../ink/ink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Title 1"/>
          <p:cNvSpPr>
            <a:spLocks noGrp="1"/>
          </p:cNvSpPr>
          <p:nvPr>
            <p:ph type="ctrTitle"/>
          </p:nvPr>
        </p:nvSpPr>
        <p:spPr>
          <a:xfrm>
            <a:off x="4450080" y="948192"/>
            <a:ext cx="9144000" cy="2387600"/>
          </a:xfrm>
        </p:spPr>
        <p:txBody>
          <a:bodyPr/>
          <a:lstStyle/>
          <a:p>
            <a:r>
              <a:rPr lang="en-US" dirty="0">
                <a:latin typeface="Century" panose="02040604050505020304" pitchFamily="18" charset="0"/>
              </a:rPr>
              <a:t>Single Sample Hypothesis Tests</a:t>
            </a:r>
          </a:p>
        </p:txBody>
      </p:sp>
      <p:sp>
        <p:nvSpPr>
          <p:cNvPr id="3" name="Subtitle 2"/>
          <p:cNvSpPr>
            <a:spLocks noGrp="1"/>
          </p:cNvSpPr>
          <p:nvPr>
            <p:ph type="subTitle" idx="1"/>
          </p:nvPr>
        </p:nvSpPr>
        <p:spPr>
          <a:xfrm>
            <a:off x="4223657" y="4072301"/>
            <a:ext cx="9144000" cy="1655762"/>
          </a:xfrm>
        </p:spPr>
        <p:txBody>
          <a:bodyPr/>
          <a:lstStyle/>
          <a:p>
            <a:r>
              <a:rPr lang="en-US" dirty="0">
                <a:latin typeface="Century" panose="02040604050505020304" pitchFamily="18" charset="0"/>
              </a:rPr>
              <a:t>By Amrita Panjwani</a:t>
            </a:r>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756BB2C3-F363-569A-B94C-55FACF3AC81C}"/>
                  </a:ext>
                </a:extLst>
              </p14:cNvPr>
              <p14:cNvContentPartPr/>
              <p14:nvPr/>
            </p14:nvContentPartPr>
            <p14:xfrm>
              <a:off x="263520" y="468720"/>
              <a:ext cx="5599440" cy="5928480"/>
            </p14:xfrm>
          </p:contentPart>
        </mc:Choice>
        <mc:Fallback>
          <p:pic>
            <p:nvPicPr>
              <p:cNvPr id="5" name="Ink 4">
                <a:extLst>
                  <a:ext uri="{FF2B5EF4-FFF2-40B4-BE49-F238E27FC236}">
                    <a16:creationId xmlns:a16="http://schemas.microsoft.com/office/drawing/2014/main" id="{756BB2C3-F363-569A-B94C-55FACF3AC81C}"/>
                  </a:ext>
                </a:extLst>
              </p:cNvPr>
              <p:cNvPicPr/>
              <p:nvPr/>
            </p:nvPicPr>
            <p:blipFill>
              <a:blip r:embed="rId4"/>
              <a:stretch>
                <a:fillRect/>
              </a:stretch>
            </p:blipFill>
            <p:spPr>
              <a:xfrm>
                <a:off x="254160" y="459360"/>
                <a:ext cx="5618160" cy="5947200"/>
              </a:xfrm>
              <a:prstGeom prst="rect">
                <a:avLst/>
              </a:prstGeom>
            </p:spPr>
          </p:pic>
        </mc:Fallback>
      </mc:AlternateContent>
    </p:spTree>
    <p:extLst>
      <p:ext uri="{BB962C8B-B14F-4D97-AF65-F5344CB8AC3E}">
        <p14:creationId xmlns:p14="http://schemas.microsoft.com/office/powerpoint/2010/main" val="1312933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chemeClr val="tx2">
                    <a:lumMod val="20000"/>
                    <a:lumOff val="80000"/>
                  </a:schemeClr>
                </a:solidFill>
                <a:latin typeface="Century" panose="02040604050505020304" pitchFamily="18" charset="0"/>
              </a:rPr>
              <a:t>Test Statistic:</a:t>
            </a:r>
          </a:p>
          <a:p>
            <a:r>
              <a:rPr lang="en-US" dirty="0">
                <a:solidFill>
                  <a:schemeClr val="tx2">
                    <a:lumMod val="20000"/>
                    <a:lumOff val="80000"/>
                  </a:schemeClr>
                </a:solidFill>
                <a:latin typeface="Century" panose="02040604050505020304" pitchFamily="18" charset="0"/>
              </a:rPr>
              <a:t>Z = ( </a:t>
            </a:r>
            <a:r>
              <a:rPr lang="en-US" dirty="0" err="1">
                <a:solidFill>
                  <a:schemeClr val="tx2">
                    <a:lumMod val="20000"/>
                    <a:lumOff val="80000"/>
                  </a:schemeClr>
                </a:solidFill>
                <a:latin typeface="Century" panose="02040604050505020304" pitchFamily="18" charset="0"/>
              </a:rPr>
              <a:t>xbar</a:t>
            </a:r>
            <a:r>
              <a:rPr lang="en-US" dirty="0">
                <a:solidFill>
                  <a:schemeClr val="tx2">
                    <a:lumMod val="20000"/>
                    <a:lumOff val="80000"/>
                  </a:schemeClr>
                </a:solidFill>
                <a:latin typeface="Century" panose="02040604050505020304" pitchFamily="18" charset="0"/>
              </a:rPr>
              <a:t> -µ ) / (</a:t>
            </a:r>
            <a:r>
              <a:rPr lang="el-GR" dirty="0">
                <a:solidFill>
                  <a:schemeClr val="tx2">
                    <a:lumMod val="20000"/>
                    <a:lumOff val="80000"/>
                  </a:schemeClr>
                </a:solidFill>
                <a:latin typeface="Century" panose="02040604050505020304" pitchFamily="18" charset="0"/>
              </a:rPr>
              <a:t>σ</a:t>
            </a:r>
            <a:r>
              <a:rPr lang="en-US" dirty="0">
                <a:solidFill>
                  <a:schemeClr val="tx2">
                    <a:lumMod val="20000"/>
                    <a:lumOff val="80000"/>
                  </a:schemeClr>
                </a:solidFill>
                <a:latin typeface="Century" panose="02040604050505020304" pitchFamily="18" charset="0"/>
              </a:rPr>
              <a:t> / √n)</a:t>
            </a:r>
          </a:p>
          <a:p>
            <a:r>
              <a:rPr lang="en-US" dirty="0">
                <a:solidFill>
                  <a:schemeClr val="tx2">
                    <a:lumMod val="20000"/>
                    <a:lumOff val="80000"/>
                  </a:schemeClr>
                </a:solidFill>
                <a:latin typeface="Century" panose="02040604050505020304" pitchFamily="18" charset="0"/>
              </a:rPr>
              <a:t>Values provided in the question are as follows:</a:t>
            </a:r>
          </a:p>
          <a:p>
            <a:r>
              <a:rPr lang="en-US" dirty="0">
                <a:solidFill>
                  <a:schemeClr val="tx2">
                    <a:lumMod val="20000"/>
                    <a:lumOff val="80000"/>
                  </a:schemeClr>
                </a:solidFill>
                <a:latin typeface="Century" panose="02040604050505020304" pitchFamily="18" charset="0"/>
              </a:rPr>
              <a:t>µ = 70</a:t>
            </a:r>
          </a:p>
          <a:p>
            <a:r>
              <a:rPr lang="el-GR" dirty="0">
                <a:solidFill>
                  <a:schemeClr val="tx2">
                    <a:lumMod val="20000"/>
                    <a:lumOff val="80000"/>
                  </a:schemeClr>
                </a:solidFill>
                <a:latin typeface="Century" panose="02040604050505020304" pitchFamily="18" charset="0"/>
              </a:rPr>
              <a:t>σ</a:t>
            </a:r>
            <a:r>
              <a:rPr lang="en-US" dirty="0">
                <a:solidFill>
                  <a:schemeClr val="tx2">
                    <a:lumMod val="20000"/>
                    <a:lumOff val="80000"/>
                  </a:schemeClr>
                </a:solidFill>
                <a:latin typeface="Century" panose="02040604050505020304" pitchFamily="18" charset="0"/>
              </a:rPr>
              <a:t> = 5</a:t>
            </a:r>
          </a:p>
          <a:p>
            <a:r>
              <a:rPr lang="en-US" dirty="0">
                <a:solidFill>
                  <a:schemeClr val="tx2">
                    <a:lumMod val="20000"/>
                    <a:lumOff val="80000"/>
                  </a:schemeClr>
                </a:solidFill>
                <a:latin typeface="Century" panose="02040604050505020304" pitchFamily="18" charset="0"/>
              </a:rPr>
              <a:t>Sample size n = 25</a:t>
            </a:r>
          </a:p>
          <a:p>
            <a:r>
              <a:rPr lang="en-US" dirty="0">
                <a:solidFill>
                  <a:schemeClr val="tx2">
                    <a:lumMod val="20000"/>
                    <a:lumOff val="80000"/>
                  </a:schemeClr>
                </a:solidFill>
                <a:latin typeface="Century" panose="02040604050505020304" pitchFamily="18" charset="0"/>
              </a:rPr>
              <a:t>X bar = 67</a:t>
            </a:r>
          </a:p>
          <a:p>
            <a:pPr marL="0" indent="0">
              <a:buNone/>
            </a:pPr>
            <a:endParaRPr lang="en-US" dirty="0">
              <a:solidFill>
                <a:schemeClr val="tx2">
                  <a:lumMod val="20000"/>
                  <a:lumOff val="80000"/>
                </a:schemeClr>
              </a:solidFill>
              <a:latin typeface="Century" panose="02040604050505020304" pitchFamily="18" charset="0"/>
            </a:endParaRPr>
          </a:p>
          <a:p>
            <a:endParaRPr lang="en-US" dirty="0">
              <a:solidFill>
                <a:schemeClr val="tx2">
                  <a:lumMod val="20000"/>
                  <a:lumOff val="80000"/>
                </a:schemeClr>
              </a:solidFill>
              <a:latin typeface="Century" panose="02040604050505020304" pitchFamily="18" charset="0"/>
            </a:endParaRPr>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2C312E80-8C4E-8657-D9F4-E003876D66DF}"/>
                  </a:ext>
                </a:extLst>
              </p14:cNvPr>
              <p14:cNvContentPartPr/>
              <p14:nvPr/>
            </p14:nvContentPartPr>
            <p14:xfrm>
              <a:off x="372600" y="1653840"/>
              <a:ext cx="11031120" cy="3761640"/>
            </p14:xfrm>
          </p:contentPart>
        </mc:Choice>
        <mc:Fallback>
          <p:pic>
            <p:nvPicPr>
              <p:cNvPr id="5" name="Ink 4">
                <a:extLst>
                  <a:ext uri="{FF2B5EF4-FFF2-40B4-BE49-F238E27FC236}">
                    <a16:creationId xmlns:a16="http://schemas.microsoft.com/office/drawing/2014/main" id="{2C312E80-8C4E-8657-D9F4-E003876D66DF}"/>
                  </a:ext>
                </a:extLst>
              </p:cNvPr>
              <p:cNvPicPr/>
              <p:nvPr/>
            </p:nvPicPr>
            <p:blipFill>
              <a:blip r:embed="rId4"/>
              <a:stretch>
                <a:fillRect/>
              </a:stretch>
            </p:blipFill>
            <p:spPr>
              <a:xfrm>
                <a:off x="363240" y="1644480"/>
                <a:ext cx="11049840" cy="3780360"/>
              </a:xfrm>
              <a:prstGeom prst="rect">
                <a:avLst/>
              </a:prstGeom>
            </p:spPr>
          </p:pic>
        </mc:Fallback>
      </mc:AlternateContent>
    </p:spTree>
    <p:extLst>
      <p:ext uri="{BB962C8B-B14F-4D97-AF65-F5344CB8AC3E}">
        <p14:creationId xmlns:p14="http://schemas.microsoft.com/office/powerpoint/2010/main" val="3914848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down)">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down)">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0000" lnSpcReduction="20000"/>
          </a:bodyPr>
          <a:lstStyle/>
          <a:p>
            <a:r>
              <a:rPr lang="en-US" dirty="0">
                <a:solidFill>
                  <a:schemeClr val="tx2">
                    <a:lumMod val="20000"/>
                    <a:lumOff val="80000"/>
                  </a:schemeClr>
                </a:solidFill>
                <a:latin typeface="Century" panose="02040604050505020304" pitchFamily="18" charset="0"/>
              </a:rPr>
              <a:t>Plug in the values </a:t>
            </a:r>
          </a:p>
          <a:p>
            <a:r>
              <a:rPr lang="en-US" dirty="0">
                <a:solidFill>
                  <a:schemeClr val="tx2">
                    <a:lumMod val="20000"/>
                    <a:lumOff val="80000"/>
                  </a:schemeClr>
                </a:solidFill>
                <a:latin typeface="Century" panose="02040604050505020304" pitchFamily="18" charset="0"/>
              </a:rPr>
              <a:t>Z = (67-70)/(5 / √25)</a:t>
            </a:r>
          </a:p>
          <a:p>
            <a:r>
              <a:rPr lang="en-US" dirty="0">
                <a:solidFill>
                  <a:schemeClr val="tx2">
                    <a:lumMod val="20000"/>
                    <a:lumOff val="80000"/>
                  </a:schemeClr>
                </a:solidFill>
                <a:latin typeface="Century" panose="02040604050505020304" pitchFamily="18" charset="0"/>
              </a:rPr>
              <a:t>Z = -3</a:t>
            </a:r>
          </a:p>
          <a:p>
            <a:endParaRPr lang="en-US" dirty="0">
              <a:solidFill>
                <a:schemeClr val="tx2">
                  <a:lumMod val="20000"/>
                  <a:lumOff val="80000"/>
                </a:schemeClr>
              </a:solidFill>
              <a:latin typeface="Century" panose="02040604050505020304" pitchFamily="18" charset="0"/>
            </a:endParaRPr>
          </a:p>
          <a:p>
            <a:r>
              <a:rPr lang="en-US" dirty="0">
                <a:solidFill>
                  <a:schemeClr val="tx2">
                    <a:lumMod val="20000"/>
                    <a:lumOff val="80000"/>
                  </a:schemeClr>
                </a:solidFill>
                <a:latin typeface="Century" panose="02040604050505020304" pitchFamily="18" charset="0"/>
              </a:rPr>
              <a:t>Step IV</a:t>
            </a:r>
          </a:p>
          <a:p>
            <a:r>
              <a:rPr lang="en-US" dirty="0">
                <a:solidFill>
                  <a:schemeClr val="tx2">
                    <a:lumMod val="20000"/>
                    <a:lumOff val="80000"/>
                  </a:schemeClr>
                </a:solidFill>
                <a:latin typeface="Century" panose="02040604050505020304" pitchFamily="18" charset="0"/>
              </a:rPr>
              <a:t>Draw inference</a:t>
            </a:r>
          </a:p>
          <a:p>
            <a:r>
              <a:rPr lang="en-US" dirty="0">
                <a:solidFill>
                  <a:schemeClr val="tx2">
                    <a:lumMod val="20000"/>
                    <a:lumOff val="80000"/>
                  </a:schemeClr>
                </a:solidFill>
                <a:latin typeface="Century" panose="02040604050505020304" pitchFamily="18" charset="0"/>
              </a:rPr>
              <a:t>Z critical = -1.645</a:t>
            </a:r>
          </a:p>
          <a:p>
            <a:r>
              <a:rPr lang="en-US" dirty="0">
                <a:solidFill>
                  <a:schemeClr val="tx2">
                    <a:lumMod val="20000"/>
                    <a:lumOff val="80000"/>
                  </a:schemeClr>
                </a:solidFill>
                <a:latin typeface="Century" panose="02040604050505020304" pitchFamily="18" charset="0"/>
              </a:rPr>
              <a:t>Since Z statistic -3 &lt; Z critical -1.645</a:t>
            </a:r>
          </a:p>
          <a:p>
            <a:r>
              <a:rPr lang="en-US" dirty="0">
                <a:solidFill>
                  <a:schemeClr val="tx2">
                    <a:lumMod val="20000"/>
                    <a:lumOff val="80000"/>
                  </a:schemeClr>
                </a:solidFill>
                <a:latin typeface="Century" panose="02040604050505020304" pitchFamily="18" charset="0"/>
              </a:rPr>
              <a:t>Z statistic falls in rejection region</a:t>
            </a:r>
          </a:p>
          <a:p>
            <a:endParaRPr lang="en-US" dirty="0">
              <a:solidFill>
                <a:schemeClr val="tx2">
                  <a:lumMod val="20000"/>
                  <a:lumOff val="80000"/>
                </a:schemeClr>
              </a:solidFill>
              <a:latin typeface="Century" panose="02040604050505020304" pitchFamily="18" charset="0"/>
            </a:endParaRPr>
          </a:p>
          <a:p>
            <a:r>
              <a:rPr lang="en-US" dirty="0">
                <a:solidFill>
                  <a:schemeClr val="tx2">
                    <a:lumMod val="20000"/>
                    <a:lumOff val="80000"/>
                  </a:schemeClr>
                </a:solidFill>
                <a:latin typeface="Century" panose="02040604050505020304" pitchFamily="18" charset="0"/>
              </a:rPr>
              <a:t>Decision: Reject the null</a:t>
            </a:r>
          </a:p>
          <a:p>
            <a:r>
              <a:rPr lang="en-US" dirty="0">
                <a:solidFill>
                  <a:schemeClr val="tx2">
                    <a:lumMod val="20000"/>
                    <a:lumOff val="80000"/>
                  </a:schemeClr>
                </a:solidFill>
                <a:latin typeface="Century" panose="02040604050505020304" pitchFamily="18" charset="0"/>
              </a:rPr>
              <a:t>Conclusion: There is significant evidence to conclude that mean is less than 70</a:t>
            </a:r>
          </a:p>
          <a:p>
            <a:endParaRPr lang="en-US" dirty="0">
              <a:solidFill>
                <a:schemeClr val="tx2">
                  <a:lumMod val="20000"/>
                  <a:lumOff val="80000"/>
                </a:schemeClr>
              </a:solidFill>
              <a:latin typeface="Century" panose="02040604050505020304" pitchFamily="18" charset="0"/>
            </a:endParaRPr>
          </a:p>
        </p:txBody>
      </p:sp>
      <p:pic>
        <p:nvPicPr>
          <p:cNvPr id="4" name="Picture 3" descr="Image result for blank Normal cur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8128" y="2131766"/>
            <a:ext cx="5745672" cy="267156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038151" y="3774565"/>
            <a:ext cx="2382355" cy="400110"/>
          </a:xfrm>
          <a:prstGeom prst="rect">
            <a:avLst/>
          </a:prstGeom>
          <a:noFill/>
        </p:spPr>
        <p:txBody>
          <a:bodyPr wrap="square" lIns="91440" tIns="45720" rIns="91440" bIns="4572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000" b="0" cap="none" spc="0" dirty="0">
                <a:ln w="0"/>
                <a:solidFill>
                  <a:schemeClr val="tx1"/>
                </a:solidFill>
                <a:effectLst>
                  <a:outerShdw blurRad="38100" dist="19050" dir="2700000" algn="tl" rotWithShape="0">
                    <a:schemeClr val="dk1">
                      <a:alpha val="40000"/>
                    </a:schemeClr>
                  </a:outerShdw>
                </a:effectLst>
              </a:rPr>
              <a:t>Acceptance region</a:t>
            </a:r>
          </a:p>
        </p:txBody>
      </p:sp>
      <p:sp>
        <p:nvSpPr>
          <p:cNvPr id="6" name="TextBox 16"/>
          <p:cNvSpPr txBox="1"/>
          <p:nvPr/>
        </p:nvSpPr>
        <p:spPr>
          <a:xfrm>
            <a:off x="5606759" y="3751379"/>
            <a:ext cx="1675915" cy="323165"/>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500" dirty="0"/>
              <a:t>Rejection Region</a:t>
            </a:r>
          </a:p>
        </p:txBody>
      </p:sp>
      <p:cxnSp>
        <p:nvCxnSpPr>
          <p:cNvPr id="7" name="Straight Arrow Connector 6"/>
          <p:cNvCxnSpPr/>
          <p:nvPr/>
        </p:nvCxnSpPr>
        <p:spPr>
          <a:xfrm>
            <a:off x="6284701" y="4126472"/>
            <a:ext cx="533388" cy="27096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TextBox 27"/>
          <p:cNvSpPr txBox="1"/>
          <p:nvPr/>
        </p:nvSpPr>
        <p:spPr>
          <a:xfrm>
            <a:off x="6765106" y="4517765"/>
            <a:ext cx="966856" cy="323165"/>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500" dirty="0"/>
              <a:t>-1.645</a:t>
            </a:r>
          </a:p>
        </p:txBody>
      </p:sp>
      <p:sp>
        <p:nvSpPr>
          <p:cNvPr id="9" name="Rectangle 8"/>
          <p:cNvSpPr/>
          <p:nvPr/>
        </p:nvSpPr>
        <p:spPr>
          <a:xfrm>
            <a:off x="6697127" y="4234891"/>
            <a:ext cx="420308" cy="323165"/>
          </a:xfrm>
          <a:prstGeom prst="rect">
            <a:avLst/>
          </a:prstGeom>
        </p:spPr>
        <p:txBody>
          <a:bodyPr wrap="none">
            <a:spAutoFit/>
          </a:bodyPr>
          <a:lstStyle/>
          <a:p>
            <a:r>
              <a:rPr lang="en-US" sz="1500" dirty="0"/>
              <a:t>5%</a:t>
            </a:r>
          </a:p>
        </p:txBody>
      </p:sp>
      <p:cxnSp>
        <p:nvCxnSpPr>
          <p:cNvPr id="10" name="Straight Connector 9"/>
          <p:cNvCxnSpPr/>
          <p:nvPr/>
        </p:nvCxnSpPr>
        <p:spPr>
          <a:xfrm flipH="1">
            <a:off x="6996472" y="3990845"/>
            <a:ext cx="16870" cy="559527"/>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flipV="1">
            <a:off x="6628860" y="4325652"/>
            <a:ext cx="0" cy="2247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391263" y="4486967"/>
            <a:ext cx="372218" cy="369332"/>
          </a:xfrm>
          <a:prstGeom prst="rect">
            <a:avLst/>
          </a:prstGeom>
          <a:noFill/>
        </p:spPr>
        <p:txBody>
          <a:bodyPr wrap="none" rtlCol="0">
            <a:spAutoFit/>
          </a:bodyPr>
          <a:lstStyle/>
          <a:p>
            <a:r>
              <a:rPr lang="en-US" dirty="0"/>
              <a:t>-3</a:t>
            </a:r>
          </a:p>
        </p:txBody>
      </p:sp>
      <mc:AlternateContent xmlns:mc="http://schemas.openxmlformats.org/markup-compatibility/2006">
        <mc:Choice xmlns:p14="http://schemas.microsoft.com/office/powerpoint/2010/main" Requires="p14">
          <p:contentPart p14:bwMode="auto" r:id="rId4">
            <p14:nvContentPartPr>
              <p14:cNvPr id="11" name="Ink 10">
                <a:extLst>
                  <a:ext uri="{FF2B5EF4-FFF2-40B4-BE49-F238E27FC236}">
                    <a16:creationId xmlns:a16="http://schemas.microsoft.com/office/drawing/2014/main" id="{4630F159-5DBD-E114-CBD7-A53C8FBCA0D4}"/>
                  </a:ext>
                </a:extLst>
              </p14:cNvPr>
              <p14:cNvContentPartPr/>
              <p14:nvPr/>
            </p14:nvContentPartPr>
            <p14:xfrm>
              <a:off x="-360" y="534240"/>
              <a:ext cx="11804760" cy="6151680"/>
            </p14:xfrm>
          </p:contentPart>
        </mc:Choice>
        <mc:Fallback>
          <p:pic>
            <p:nvPicPr>
              <p:cNvPr id="11" name="Ink 10">
                <a:extLst>
                  <a:ext uri="{FF2B5EF4-FFF2-40B4-BE49-F238E27FC236}">
                    <a16:creationId xmlns:a16="http://schemas.microsoft.com/office/drawing/2014/main" id="{4630F159-5DBD-E114-CBD7-A53C8FBCA0D4}"/>
                  </a:ext>
                </a:extLst>
              </p:cNvPr>
              <p:cNvPicPr/>
              <p:nvPr/>
            </p:nvPicPr>
            <p:blipFill>
              <a:blip r:embed="rId5"/>
              <a:stretch>
                <a:fillRect/>
              </a:stretch>
            </p:blipFill>
            <p:spPr>
              <a:xfrm>
                <a:off x="-9720" y="524880"/>
                <a:ext cx="11823480" cy="6170400"/>
              </a:xfrm>
              <a:prstGeom prst="rect">
                <a:avLst/>
              </a:prstGeom>
            </p:spPr>
          </p:pic>
        </mc:Fallback>
      </mc:AlternateContent>
    </p:spTree>
    <p:extLst>
      <p:ext uri="{BB962C8B-B14F-4D97-AF65-F5344CB8AC3E}">
        <p14:creationId xmlns:p14="http://schemas.microsoft.com/office/powerpoint/2010/main" val="371228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down)">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wipe(down)">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wipe(down)">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wipe(down)">
                                      <p:cBhvr>
                                        <p:cTn id="57" dur="500"/>
                                        <p:tgtEl>
                                          <p:spTgt spid="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wipe(down)">
                                      <p:cBhvr>
                                        <p:cTn id="62" dur="500"/>
                                        <p:tgtEl>
                                          <p:spTgt spid="1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wipe(down)">
                                      <p:cBhvr>
                                        <p:cTn id="67" dur="500"/>
                                        <p:tgtEl>
                                          <p:spTgt spid="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wipe(down)">
                                      <p:cBhvr>
                                        <p:cTn id="72" dur="500"/>
                                        <p:tgtEl>
                                          <p:spTgt spid="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5"/>
                                        </p:tgtEl>
                                        <p:attrNameLst>
                                          <p:attrName>style.visibility</p:attrName>
                                        </p:attrNameLst>
                                      </p:cBhvr>
                                      <p:to>
                                        <p:strVal val="visible"/>
                                      </p:to>
                                    </p:set>
                                    <p:animEffect transition="in" filter="wipe(down)">
                                      <p:cBhvr>
                                        <p:cTn id="77" dur="500"/>
                                        <p:tgtEl>
                                          <p:spTgt spid="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12"/>
                                        </p:tgtEl>
                                        <p:attrNameLst>
                                          <p:attrName>style.visibility</p:attrName>
                                        </p:attrNameLst>
                                      </p:cBhvr>
                                      <p:to>
                                        <p:strVal val="visible"/>
                                      </p:to>
                                    </p:set>
                                    <p:animEffect transition="in" filter="wipe(down)">
                                      <p:cBhvr>
                                        <p:cTn id="82" dur="500"/>
                                        <p:tgtEl>
                                          <p:spTgt spid="12"/>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13"/>
                                        </p:tgtEl>
                                        <p:attrNameLst>
                                          <p:attrName>style.visibility</p:attrName>
                                        </p:attrNameLst>
                                      </p:cBhvr>
                                      <p:to>
                                        <p:strVal val="visible"/>
                                      </p:to>
                                    </p:set>
                                    <p:animEffect transition="in" filter="wipe(down)">
                                      <p:cBhvr>
                                        <p:cTn id="87" dur="500"/>
                                        <p:tgtEl>
                                          <p:spTgt spid="1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8"/>
                                        </p:tgtEl>
                                        <p:attrNameLst>
                                          <p:attrName>style.visibility</p:attrName>
                                        </p:attrNameLst>
                                      </p:cBhvr>
                                      <p:to>
                                        <p:strVal val="visible"/>
                                      </p:to>
                                    </p:set>
                                    <p:animEffect transition="in" filter="wipe(down)">
                                      <p:cBhvr>
                                        <p:cTn id="92" dur="500"/>
                                        <p:tgtEl>
                                          <p:spTgt spid="8"/>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9"/>
                                        </p:tgtEl>
                                        <p:attrNameLst>
                                          <p:attrName>style.visibility</p:attrName>
                                        </p:attrNameLst>
                                      </p:cBhvr>
                                      <p:to>
                                        <p:strVal val="visible"/>
                                      </p:to>
                                    </p:set>
                                    <p:animEffect transition="in" filter="wipe(down)">
                                      <p:cBhvr>
                                        <p:cTn id="9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8" grpId="0"/>
      <p:bldP spid="9"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2" name="Title 1"/>
          <p:cNvSpPr>
            <a:spLocks noGrp="1"/>
          </p:cNvSpPr>
          <p:nvPr>
            <p:ph type="title"/>
          </p:nvPr>
        </p:nvSpPr>
        <p:spPr/>
        <p:txBody>
          <a:bodyPr/>
          <a:lstStyle/>
          <a:p>
            <a:r>
              <a:rPr lang="en-US" dirty="0">
                <a:latin typeface="Algerian" panose="04020705040A02060702" pitchFamily="82" charset="0"/>
              </a:rPr>
              <a:t>One Sample T Test</a:t>
            </a:r>
          </a:p>
        </p:txBody>
      </p:sp>
      <p:sp>
        <p:nvSpPr>
          <p:cNvPr id="3" name="Content Placeholder 2"/>
          <p:cNvSpPr>
            <a:spLocks noGrp="1"/>
          </p:cNvSpPr>
          <p:nvPr>
            <p:ph idx="1"/>
          </p:nvPr>
        </p:nvSpPr>
        <p:spPr/>
        <p:txBody>
          <a:bodyPr>
            <a:normAutofit lnSpcReduction="10000"/>
          </a:bodyPr>
          <a:lstStyle/>
          <a:p>
            <a:r>
              <a:rPr lang="en-US" u="sng" dirty="0">
                <a:latin typeface="Century" panose="02040604050505020304" pitchFamily="18" charset="0"/>
              </a:rPr>
              <a:t>Formula of Test Statistic T</a:t>
            </a:r>
          </a:p>
          <a:p>
            <a:endParaRPr lang="en-US" dirty="0"/>
          </a:p>
          <a:p>
            <a:pPr marL="0" indent="0">
              <a:buNone/>
            </a:pPr>
            <a:r>
              <a:rPr lang="en-US" dirty="0">
                <a:latin typeface="Comic Sans MS" panose="030F0702030302020204" pitchFamily="66" charset="0"/>
              </a:rPr>
              <a:t>t = ( </a:t>
            </a:r>
            <a:r>
              <a:rPr lang="en-US" dirty="0" err="1">
                <a:latin typeface="Comic Sans MS" panose="030F0702030302020204" pitchFamily="66" charset="0"/>
              </a:rPr>
              <a:t>xbar</a:t>
            </a:r>
            <a:r>
              <a:rPr lang="en-US" dirty="0">
                <a:latin typeface="Comic Sans MS" panose="030F0702030302020204" pitchFamily="66" charset="0"/>
              </a:rPr>
              <a:t> -µ ) / (</a:t>
            </a:r>
            <a:r>
              <a:rPr lang="en-IN" dirty="0">
                <a:latin typeface="Comic Sans MS" panose="030F0702030302020204" pitchFamily="66" charset="0"/>
              </a:rPr>
              <a:t>s</a:t>
            </a:r>
            <a:r>
              <a:rPr lang="en-US" dirty="0">
                <a:latin typeface="Comic Sans MS" panose="030F0702030302020204" pitchFamily="66" charset="0"/>
              </a:rPr>
              <a:t> / √n)</a:t>
            </a:r>
          </a:p>
          <a:p>
            <a:pPr marL="0" indent="0">
              <a:buNone/>
            </a:pPr>
            <a:endParaRPr lang="en-US" dirty="0"/>
          </a:p>
          <a:p>
            <a:pPr marL="0" indent="0">
              <a:buNone/>
            </a:pPr>
            <a:r>
              <a:rPr lang="en-US" dirty="0">
                <a:latin typeface="Century" panose="02040604050505020304" pitchFamily="18" charset="0"/>
              </a:rPr>
              <a:t>Where:</a:t>
            </a:r>
          </a:p>
          <a:p>
            <a:pPr marL="0" indent="0">
              <a:buNone/>
            </a:pPr>
            <a:r>
              <a:rPr lang="en-US" dirty="0">
                <a:latin typeface="Century" panose="02040604050505020304" pitchFamily="18" charset="0"/>
              </a:rPr>
              <a:t>X bar = sample mean</a:t>
            </a:r>
          </a:p>
          <a:p>
            <a:pPr marL="0" indent="0">
              <a:buNone/>
            </a:pPr>
            <a:r>
              <a:rPr lang="en-US" dirty="0">
                <a:latin typeface="Century" panose="02040604050505020304" pitchFamily="18" charset="0"/>
              </a:rPr>
              <a:t>µ = population mean</a:t>
            </a:r>
          </a:p>
          <a:p>
            <a:pPr marL="0" indent="0">
              <a:buNone/>
            </a:pPr>
            <a:r>
              <a:rPr lang="en-IN" dirty="0">
                <a:latin typeface="Century" panose="02040604050505020304" pitchFamily="18" charset="0"/>
              </a:rPr>
              <a:t>s</a:t>
            </a:r>
            <a:r>
              <a:rPr lang="en-US" dirty="0">
                <a:latin typeface="Century" panose="02040604050505020304" pitchFamily="18" charset="0"/>
              </a:rPr>
              <a:t> = sample standard deviation</a:t>
            </a:r>
          </a:p>
          <a:p>
            <a:pPr marL="0" indent="0">
              <a:buNone/>
            </a:pPr>
            <a:r>
              <a:rPr lang="en-US" dirty="0">
                <a:latin typeface="Century" panose="02040604050505020304" pitchFamily="18" charset="0"/>
              </a:rPr>
              <a:t>n = sample size</a:t>
            </a:r>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6707585E-198F-E182-B377-2407420CCA3C}"/>
                  </a:ext>
                </a:extLst>
              </p14:cNvPr>
              <p14:cNvContentPartPr/>
              <p14:nvPr/>
            </p14:nvContentPartPr>
            <p14:xfrm>
              <a:off x="1170360" y="5458680"/>
              <a:ext cx="1308240" cy="86760"/>
            </p14:xfrm>
          </p:contentPart>
        </mc:Choice>
        <mc:Fallback>
          <p:pic>
            <p:nvPicPr>
              <p:cNvPr id="5" name="Ink 4">
                <a:extLst>
                  <a:ext uri="{FF2B5EF4-FFF2-40B4-BE49-F238E27FC236}">
                    <a16:creationId xmlns:a16="http://schemas.microsoft.com/office/drawing/2014/main" id="{6707585E-198F-E182-B377-2407420CCA3C}"/>
                  </a:ext>
                </a:extLst>
              </p:cNvPr>
              <p:cNvPicPr/>
              <p:nvPr/>
            </p:nvPicPr>
            <p:blipFill>
              <a:blip r:embed="rId4"/>
              <a:stretch>
                <a:fillRect/>
              </a:stretch>
            </p:blipFill>
            <p:spPr>
              <a:xfrm>
                <a:off x="1161000" y="5449320"/>
                <a:ext cx="1326960" cy="105480"/>
              </a:xfrm>
              <a:prstGeom prst="rect">
                <a:avLst/>
              </a:prstGeom>
            </p:spPr>
          </p:pic>
        </mc:Fallback>
      </mc:AlternateContent>
    </p:spTree>
    <p:extLst>
      <p:ext uri="{BB962C8B-B14F-4D97-AF65-F5344CB8AC3E}">
        <p14:creationId xmlns:p14="http://schemas.microsoft.com/office/powerpoint/2010/main" val="972758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down)">
                                      <p:cBhvr>
                                        <p:cTn id="12" dur="500"/>
                                        <p:tgtEl>
                                          <p:spTgt spid="3">
                                            <p:txEl>
                                              <p:pRg st="4" end="4"/>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wipe(down)">
                                      <p:cBhvr>
                                        <p:cTn id="15" dur="500"/>
                                        <p:tgtEl>
                                          <p:spTgt spid="3">
                                            <p:txEl>
                                              <p:pRg st="5" end="5"/>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wipe(down)">
                                      <p:cBhvr>
                                        <p:cTn id="18" dur="500"/>
                                        <p:tgtEl>
                                          <p:spTgt spid="3">
                                            <p:txEl>
                                              <p:pRg st="6" end="6"/>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wipe(down)">
                                      <p:cBhvr>
                                        <p:cTn id="21" dur="500"/>
                                        <p:tgtEl>
                                          <p:spTgt spid="3">
                                            <p:txEl>
                                              <p:pRg st="7" end="7"/>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wipe(down)">
                                      <p:cBhvr>
                                        <p:cTn id="2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0" y="9332"/>
            <a:ext cx="12192000" cy="6858000"/>
          </a:xfrm>
          <a:prstGeom prst="rect">
            <a:avLst/>
          </a:prstGeom>
        </p:spPr>
      </p:pic>
      <p:sp>
        <p:nvSpPr>
          <p:cNvPr id="2" name="Title 1"/>
          <p:cNvSpPr>
            <a:spLocks noGrp="1"/>
          </p:cNvSpPr>
          <p:nvPr>
            <p:ph type="title"/>
          </p:nvPr>
        </p:nvSpPr>
        <p:spPr/>
        <p:txBody>
          <a:bodyPr/>
          <a:lstStyle/>
          <a:p>
            <a:r>
              <a:rPr lang="en-IN" dirty="0">
                <a:solidFill>
                  <a:schemeClr val="tx2">
                    <a:lumMod val="20000"/>
                    <a:lumOff val="80000"/>
                  </a:schemeClr>
                </a:solidFill>
                <a:latin typeface="Century" panose="02040604050505020304" pitchFamily="18" charset="0"/>
              </a:rPr>
              <a:t>One sample T test</a:t>
            </a:r>
            <a:endParaRPr lang="en-US" dirty="0">
              <a:solidFill>
                <a:schemeClr val="tx2">
                  <a:lumMod val="20000"/>
                  <a:lumOff val="80000"/>
                </a:schemeClr>
              </a:solidFill>
              <a:latin typeface="Century" panose="02040604050505020304" pitchFamily="18" charset="0"/>
            </a:endParaRPr>
          </a:p>
        </p:txBody>
      </p:sp>
      <p:sp>
        <p:nvSpPr>
          <p:cNvPr id="3" name="Content Placeholder 2"/>
          <p:cNvSpPr>
            <a:spLocks noGrp="1"/>
          </p:cNvSpPr>
          <p:nvPr>
            <p:ph idx="1"/>
          </p:nvPr>
        </p:nvSpPr>
        <p:spPr/>
        <p:txBody>
          <a:bodyPr>
            <a:normAutofit lnSpcReduction="10000"/>
          </a:bodyPr>
          <a:lstStyle/>
          <a:p>
            <a:r>
              <a:rPr lang="en-US" dirty="0">
                <a:solidFill>
                  <a:schemeClr val="tx2">
                    <a:lumMod val="20000"/>
                    <a:lumOff val="80000"/>
                  </a:schemeClr>
                </a:solidFill>
                <a:latin typeface="Century" panose="02040604050505020304" pitchFamily="18" charset="0"/>
              </a:rPr>
              <a:t>The mean number of units produced is 70. The manufacturer samples 25 units with sample mean as 67 and sample standard deviation 5.. He claims that the average number of units produced is less than 70. Test the claim of manufacturer at 5% level of significance.</a:t>
            </a:r>
          </a:p>
          <a:p>
            <a:endParaRPr lang="en-IN" dirty="0">
              <a:solidFill>
                <a:schemeClr val="tx2">
                  <a:lumMod val="20000"/>
                  <a:lumOff val="80000"/>
                </a:schemeClr>
              </a:solidFill>
              <a:latin typeface="Century" panose="02040604050505020304" pitchFamily="18" charset="0"/>
            </a:endParaRPr>
          </a:p>
          <a:p>
            <a:r>
              <a:rPr lang="en-US" dirty="0">
                <a:solidFill>
                  <a:schemeClr val="tx2">
                    <a:lumMod val="20000"/>
                    <a:lumOff val="80000"/>
                  </a:schemeClr>
                </a:solidFill>
                <a:latin typeface="Century" panose="02040604050505020304" pitchFamily="18" charset="0"/>
              </a:rPr>
              <a:t>First decide is it one sample Z test or T test ?</a:t>
            </a:r>
          </a:p>
          <a:p>
            <a:r>
              <a:rPr lang="en-US" dirty="0">
                <a:solidFill>
                  <a:schemeClr val="tx2">
                    <a:lumMod val="20000"/>
                    <a:lumOff val="80000"/>
                  </a:schemeClr>
                </a:solidFill>
                <a:latin typeface="Century" panose="02040604050505020304" pitchFamily="18" charset="0"/>
              </a:rPr>
              <a:t>Since population standard deviation is NOT provided it is a one sample T test</a:t>
            </a:r>
          </a:p>
          <a:p>
            <a:r>
              <a:rPr lang="en-US" dirty="0">
                <a:solidFill>
                  <a:schemeClr val="tx2">
                    <a:lumMod val="20000"/>
                    <a:lumOff val="80000"/>
                  </a:schemeClr>
                </a:solidFill>
                <a:latin typeface="Century" panose="02040604050505020304" pitchFamily="18" charset="0"/>
              </a:rPr>
              <a:t>Next you need to frame the correct set of hypothesis</a:t>
            </a:r>
          </a:p>
          <a:p>
            <a:endParaRPr lang="en-US" dirty="0">
              <a:solidFill>
                <a:schemeClr val="tx2">
                  <a:lumMod val="20000"/>
                  <a:lumOff val="80000"/>
                </a:schemeClr>
              </a:solidFill>
              <a:latin typeface="Century" panose="02040604050505020304" pitchFamily="18" charset="0"/>
            </a:endParaRPr>
          </a:p>
          <a:p>
            <a:endParaRPr lang="en-US" dirty="0">
              <a:solidFill>
                <a:schemeClr val="tx2">
                  <a:lumMod val="20000"/>
                  <a:lumOff val="80000"/>
                </a:schemeClr>
              </a:solidFill>
              <a:latin typeface="Century" panose="02040604050505020304" pitchFamily="18" charset="0"/>
            </a:endParaRPr>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6FBF2A6F-8ADC-3E6F-97C4-43A2709B3306}"/>
                  </a:ext>
                </a:extLst>
              </p14:cNvPr>
              <p14:cNvContentPartPr/>
              <p14:nvPr/>
            </p14:nvContentPartPr>
            <p14:xfrm>
              <a:off x="779400" y="1337400"/>
              <a:ext cx="10175760" cy="5009400"/>
            </p14:xfrm>
          </p:contentPart>
        </mc:Choice>
        <mc:Fallback>
          <p:pic>
            <p:nvPicPr>
              <p:cNvPr id="5" name="Ink 4">
                <a:extLst>
                  <a:ext uri="{FF2B5EF4-FFF2-40B4-BE49-F238E27FC236}">
                    <a16:creationId xmlns:a16="http://schemas.microsoft.com/office/drawing/2014/main" id="{6FBF2A6F-8ADC-3E6F-97C4-43A2709B3306}"/>
                  </a:ext>
                </a:extLst>
              </p:cNvPr>
              <p:cNvPicPr/>
              <p:nvPr/>
            </p:nvPicPr>
            <p:blipFill>
              <a:blip r:embed="rId4"/>
              <a:stretch>
                <a:fillRect/>
              </a:stretch>
            </p:blipFill>
            <p:spPr>
              <a:xfrm>
                <a:off x="770040" y="1328040"/>
                <a:ext cx="10194480" cy="5028120"/>
              </a:xfrm>
              <a:prstGeom prst="rect">
                <a:avLst/>
              </a:prstGeom>
            </p:spPr>
          </p:pic>
        </mc:Fallback>
      </mc:AlternateContent>
    </p:spTree>
    <p:extLst>
      <p:ext uri="{BB962C8B-B14F-4D97-AF65-F5344CB8AC3E}">
        <p14:creationId xmlns:p14="http://schemas.microsoft.com/office/powerpoint/2010/main" val="416715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0" y="1834956"/>
            <a:ext cx="10515600" cy="4351338"/>
          </a:xfrm>
        </p:spPr>
        <p:txBody>
          <a:bodyPr/>
          <a:lstStyle/>
          <a:p>
            <a:r>
              <a:rPr lang="en-US" dirty="0">
                <a:solidFill>
                  <a:schemeClr val="tx2">
                    <a:lumMod val="20000"/>
                    <a:lumOff val="80000"/>
                  </a:schemeClr>
                </a:solidFill>
                <a:latin typeface="Century" panose="02040604050505020304" pitchFamily="18" charset="0"/>
              </a:rPr>
              <a:t>Key word: less than</a:t>
            </a:r>
          </a:p>
          <a:p>
            <a:r>
              <a:rPr lang="en-US" dirty="0">
                <a:solidFill>
                  <a:schemeClr val="tx2">
                    <a:lumMod val="20000"/>
                    <a:lumOff val="80000"/>
                  </a:schemeClr>
                </a:solidFill>
                <a:latin typeface="Century" panose="02040604050505020304" pitchFamily="18" charset="0"/>
              </a:rPr>
              <a:t>Symbol : &lt;</a:t>
            </a:r>
          </a:p>
          <a:p>
            <a:endParaRPr lang="en-US" dirty="0">
              <a:solidFill>
                <a:schemeClr val="tx2">
                  <a:lumMod val="20000"/>
                  <a:lumOff val="80000"/>
                </a:schemeClr>
              </a:solidFill>
              <a:latin typeface="Century" panose="02040604050505020304" pitchFamily="18" charset="0"/>
            </a:endParaRPr>
          </a:p>
          <a:p>
            <a:r>
              <a:rPr lang="en-US" dirty="0">
                <a:solidFill>
                  <a:schemeClr val="tx2">
                    <a:lumMod val="20000"/>
                    <a:lumOff val="80000"/>
                  </a:schemeClr>
                </a:solidFill>
                <a:latin typeface="Century" panose="02040604050505020304" pitchFamily="18" charset="0"/>
              </a:rPr>
              <a:t>Hence the set of hypothesis:</a:t>
            </a:r>
          </a:p>
          <a:p>
            <a:r>
              <a:rPr lang="en-US" dirty="0">
                <a:solidFill>
                  <a:schemeClr val="tx2">
                    <a:lumMod val="20000"/>
                    <a:lumOff val="80000"/>
                  </a:schemeClr>
                </a:solidFill>
                <a:latin typeface="Century" panose="02040604050505020304" pitchFamily="18" charset="0"/>
              </a:rPr>
              <a:t>Null hypothesis: Ho: µ ≥ 70</a:t>
            </a:r>
          </a:p>
          <a:p>
            <a:r>
              <a:rPr lang="en-US" dirty="0">
                <a:solidFill>
                  <a:schemeClr val="tx2">
                    <a:lumMod val="20000"/>
                    <a:lumOff val="80000"/>
                  </a:schemeClr>
                </a:solidFill>
                <a:latin typeface="Century" panose="02040604050505020304" pitchFamily="18" charset="0"/>
              </a:rPr>
              <a:t>Alternate hypothesis: Ha: µ &lt; 70 [ left tailed]</a:t>
            </a:r>
          </a:p>
          <a:p>
            <a:endParaRPr lang="en-US" dirty="0">
              <a:solidFill>
                <a:schemeClr val="tx2">
                  <a:lumMod val="20000"/>
                  <a:lumOff val="80000"/>
                </a:schemeClr>
              </a:solidFill>
              <a:latin typeface="Century" panose="02040604050505020304" pitchFamily="18" charset="0"/>
            </a:endParaRPr>
          </a:p>
          <a:p>
            <a:r>
              <a:rPr lang="en-US" dirty="0">
                <a:solidFill>
                  <a:schemeClr val="tx2">
                    <a:lumMod val="20000"/>
                    <a:lumOff val="80000"/>
                  </a:schemeClr>
                </a:solidFill>
                <a:latin typeface="Century" panose="02040604050505020304" pitchFamily="18" charset="0"/>
              </a:rPr>
              <a:t>Level of significance = 5% [ provided in question]</a:t>
            </a:r>
          </a:p>
          <a:p>
            <a:endParaRPr lang="en-US" dirty="0">
              <a:solidFill>
                <a:schemeClr val="tx2">
                  <a:lumMod val="20000"/>
                  <a:lumOff val="80000"/>
                </a:schemeClr>
              </a:solidFill>
              <a:latin typeface="Century" panose="02040604050505020304" pitchFamily="18" charset="0"/>
            </a:endParaRPr>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3EE7E90E-E7E3-2237-B5E0-7E6859FD2D5C}"/>
                  </a:ext>
                </a:extLst>
              </p14:cNvPr>
              <p14:cNvContentPartPr/>
              <p14:nvPr/>
            </p14:nvContentPartPr>
            <p14:xfrm>
              <a:off x="482760" y="3845160"/>
              <a:ext cx="7526160" cy="2245680"/>
            </p14:xfrm>
          </p:contentPart>
        </mc:Choice>
        <mc:Fallback>
          <p:pic>
            <p:nvPicPr>
              <p:cNvPr id="5" name="Ink 4">
                <a:extLst>
                  <a:ext uri="{FF2B5EF4-FFF2-40B4-BE49-F238E27FC236}">
                    <a16:creationId xmlns:a16="http://schemas.microsoft.com/office/drawing/2014/main" id="{3EE7E90E-E7E3-2237-B5E0-7E6859FD2D5C}"/>
                  </a:ext>
                </a:extLst>
              </p:cNvPr>
              <p:cNvPicPr/>
              <p:nvPr/>
            </p:nvPicPr>
            <p:blipFill>
              <a:blip r:embed="rId4"/>
              <a:stretch>
                <a:fillRect/>
              </a:stretch>
            </p:blipFill>
            <p:spPr>
              <a:xfrm>
                <a:off x="473400" y="3835800"/>
                <a:ext cx="7544880" cy="2264400"/>
              </a:xfrm>
              <a:prstGeom prst="rect">
                <a:avLst/>
              </a:prstGeom>
            </p:spPr>
          </p:pic>
        </mc:Fallback>
      </mc:AlternateContent>
    </p:spTree>
    <p:extLst>
      <p:ext uri="{BB962C8B-B14F-4D97-AF65-F5344CB8AC3E}">
        <p14:creationId xmlns:p14="http://schemas.microsoft.com/office/powerpoint/2010/main" val="345158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down)">
                                      <p:cBhvr>
                                        <p:cTn id="18" dur="500"/>
                                        <p:tgtEl>
                                          <p:spTgt spid="3">
                                            <p:txEl>
                                              <p:pRg st="4" end="4"/>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down)">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wipe(down)">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3" name="Content Placeholder 2"/>
          <p:cNvSpPr>
            <a:spLocks noGrp="1"/>
          </p:cNvSpPr>
          <p:nvPr>
            <p:ph idx="1"/>
          </p:nvPr>
        </p:nvSpPr>
        <p:spPr/>
        <p:txBody>
          <a:bodyPr/>
          <a:lstStyle/>
          <a:p>
            <a:r>
              <a:rPr lang="en-US" dirty="0">
                <a:solidFill>
                  <a:schemeClr val="tx2">
                    <a:lumMod val="20000"/>
                    <a:lumOff val="80000"/>
                  </a:schemeClr>
                </a:solidFill>
                <a:latin typeface="Century" panose="02040604050505020304" pitchFamily="18" charset="0"/>
              </a:rPr>
              <a:t>Test Statistic:</a:t>
            </a:r>
          </a:p>
          <a:p>
            <a:r>
              <a:rPr lang="en-US" dirty="0">
                <a:solidFill>
                  <a:schemeClr val="tx2">
                    <a:lumMod val="20000"/>
                    <a:lumOff val="80000"/>
                  </a:schemeClr>
                </a:solidFill>
                <a:latin typeface="Century" panose="02040604050505020304" pitchFamily="18" charset="0"/>
              </a:rPr>
              <a:t>t = ( </a:t>
            </a:r>
            <a:r>
              <a:rPr lang="en-US" dirty="0" err="1">
                <a:solidFill>
                  <a:schemeClr val="tx2">
                    <a:lumMod val="20000"/>
                    <a:lumOff val="80000"/>
                  </a:schemeClr>
                </a:solidFill>
                <a:latin typeface="Century" panose="02040604050505020304" pitchFamily="18" charset="0"/>
              </a:rPr>
              <a:t>xbar</a:t>
            </a:r>
            <a:r>
              <a:rPr lang="en-US" dirty="0">
                <a:solidFill>
                  <a:schemeClr val="tx2">
                    <a:lumMod val="20000"/>
                    <a:lumOff val="80000"/>
                  </a:schemeClr>
                </a:solidFill>
                <a:latin typeface="Century" panose="02040604050505020304" pitchFamily="18" charset="0"/>
              </a:rPr>
              <a:t> -µ ) / (</a:t>
            </a:r>
            <a:r>
              <a:rPr lang="en-IN" dirty="0">
                <a:solidFill>
                  <a:schemeClr val="tx2">
                    <a:lumMod val="20000"/>
                    <a:lumOff val="80000"/>
                  </a:schemeClr>
                </a:solidFill>
                <a:latin typeface="Century" panose="02040604050505020304" pitchFamily="18" charset="0"/>
              </a:rPr>
              <a:t>s</a:t>
            </a:r>
            <a:r>
              <a:rPr lang="en-US" dirty="0">
                <a:solidFill>
                  <a:schemeClr val="tx2">
                    <a:lumMod val="20000"/>
                    <a:lumOff val="80000"/>
                  </a:schemeClr>
                </a:solidFill>
                <a:latin typeface="Century" panose="02040604050505020304" pitchFamily="18" charset="0"/>
              </a:rPr>
              <a:t> / √n)</a:t>
            </a:r>
          </a:p>
          <a:p>
            <a:r>
              <a:rPr lang="en-US" dirty="0">
                <a:solidFill>
                  <a:schemeClr val="tx2">
                    <a:lumMod val="20000"/>
                    <a:lumOff val="80000"/>
                  </a:schemeClr>
                </a:solidFill>
                <a:latin typeface="Century" panose="02040604050505020304" pitchFamily="18" charset="0"/>
              </a:rPr>
              <a:t>Values provided in the question are as follows:</a:t>
            </a:r>
          </a:p>
          <a:p>
            <a:r>
              <a:rPr lang="en-US" dirty="0">
                <a:solidFill>
                  <a:schemeClr val="tx2">
                    <a:lumMod val="20000"/>
                    <a:lumOff val="80000"/>
                  </a:schemeClr>
                </a:solidFill>
                <a:latin typeface="Century" panose="02040604050505020304" pitchFamily="18" charset="0"/>
              </a:rPr>
              <a:t>µ = 70</a:t>
            </a:r>
          </a:p>
          <a:p>
            <a:r>
              <a:rPr lang="en-IN" dirty="0">
                <a:solidFill>
                  <a:schemeClr val="tx2">
                    <a:lumMod val="20000"/>
                    <a:lumOff val="80000"/>
                  </a:schemeClr>
                </a:solidFill>
                <a:latin typeface="Century" panose="02040604050505020304" pitchFamily="18" charset="0"/>
              </a:rPr>
              <a:t>s</a:t>
            </a:r>
            <a:r>
              <a:rPr lang="en-US" dirty="0">
                <a:solidFill>
                  <a:schemeClr val="tx2">
                    <a:lumMod val="20000"/>
                    <a:lumOff val="80000"/>
                  </a:schemeClr>
                </a:solidFill>
                <a:latin typeface="Century" panose="02040604050505020304" pitchFamily="18" charset="0"/>
              </a:rPr>
              <a:t> = 5</a:t>
            </a:r>
          </a:p>
          <a:p>
            <a:r>
              <a:rPr lang="en-US" dirty="0">
                <a:solidFill>
                  <a:schemeClr val="tx2">
                    <a:lumMod val="20000"/>
                    <a:lumOff val="80000"/>
                  </a:schemeClr>
                </a:solidFill>
                <a:latin typeface="Century" panose="02040604050505020304" pitchFamily="18" charset="0"/>
              </a:rPr>
              <a:t>Sample size n = 25</a:t>
            </a:r>
          </a:p>
          <a:p>
            <a:r>
              <a:rPr lang="en-US" dirty="0">
                <a:solidFill>
                  <a:schemeClr val="tx2">
                    <a:lumMod val="20000"/>
                    <a:lumOff val="80000"/>
                  </a:schemeClr>
                </a:solidFill>
                <a:latin typeface="Century" panose="02040604050505020304" pitchFamily="18" charset="0"/>
              </a:rPr>
              <a:t>X bar = 67</a:t>
            </a:r>
          </a:p>
          <a:p>
            <a:endParaRPr lang="en-US" dirty="0">
              <a:solidFill>
                <a:schemeClr val="tx2">
                  <a:lumMod val="20000"/>
                  <a:lumOff val="80000"/>
                </a:schemeClr>
              </a:solidFill>
              <a:latin typeface="Century" panose="02040604050505020304" pitchFamily="18" charset="0"/>
            </a:endParaRPr>
          </a:p>
        </p:txBody>
      </p:sp>
    </p:spTree>
    <p:extLst>
      <p:ext uri="{BB962C8B-B14F-4D97-AF65-F5344CB8AC3E}">
        <p14:creationId xmlns:p14="http://schemas.microsoft.com/office/powerpoint/2010/main" val="1563083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down)">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down)">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3" name="Content Placeholder 2"/>
          <p:cNvSpPr>
            <a:spLocks noGrp="1"/>
          </p:cNvSpPr>
          <p:nvPr>
            <p:ph idx="1"/>
          </p:nvPr>
        </p:nvSpPr>
        <p:spPr>
          <a:xfrm>
            <a:off x="838200" y="444137"/>
            <a:ext cx="10515600" cy="5732826"/>
          </a:xfrm>
        </p:spPr>
        <p:txBody>
          <a:bodyPr>
            <a:normAutofit fontScale="85000" lnSpcReduction="20000"/>
          </a:bodyPr>
          <a:lstStyle/>
          <a:p>
            <a:r>
              <a:rPr lang="en-US" dirty="0">
                <a:solidFill>
                  <a:schemeClr val="tx2">
                    <a:lumMod val="20000"/>
                    <a:lumOff val="80000"/>
                  </a:schemeClr>
                </a:solidFill>
                <a:latin typeface="Century" panose="02040604050505020304" pitchFamily="18" charset="0"/>
              </a:rPr>
              <a:t>Plug in the values </a:t>
            </a:r>
          </a:p>
          <a:p>
            <a:r>
              <a:rPr lang="en-US" dirty="0">
                <a:solidFill>
                  <a:schemeClr val="tx2">
                    <a:lumMod val="20000"/>
                    <a:lumOff val="80000"/>
                  </a:schemeClr>
                </a:solidFill>
                <a:latin typeface="Century" panose="02040604050505020304" pitchFamily="18" charset="0"/>
              </a:rPr>
              <a:t>t = (67-70)/(5 / √25)</a:t>
            </a:r>
          </a:p>
          <a:p>
            <a:r>
              <a:rPr lang="en-US" dirty="0">
                <a:solidFill>
                  <a:schemeClr val="tx2">
                    <a:lumMod val="20000"/>
                    <a:lumOff val="80000"/>
                  </a:schemeClr>
                </a:solidFill>
                <a:latin typeface="Century" panose="02040604050505020304" pitchFamily="18" charset="0"/>
              </a:rPr>
              <a:t>t = -3</a:t>
            </a:r>
          </a:p>
          <a:p>
            <a:endParaRPr lang="en-US" dirty="0">
              <a:solidFill>
                <a:schemeClr val="tx2">
                  <a:lumMod val="20000"/>
                  <a:lumOff val="80000"/>
                </a:schemeClr>
              </a:solidFill>
              <a:latin typeface="Century" panose="02040604050505020304" pitchFamily="18" charset="0"/>
            </a:endParaRPr>
          </a:p>
          <a:p>
            <a:r>
              <a:rPr lang="en-US" dirty="0">
                <a:solidFill>
                  <a:schemeClr val="tx2">
                    <a:lumMod val="20000"/>
                    <a:lumOff val="80000"/>
                  </a:schemeClr>
                </a:solidFill>
                <a:latin typeface="Century" panose="02040604050505020304" pitchFamily="18" charset="0"/>
              </a:rPr>
              <a:t>Step IV</a:t>
            </a:r>
          </a:p>
          <a:p>
            <a:r>
              <a:rPr lang="en-US" dirty="0">
                <a:solidFill>
                  <a:schemeClr val="tx2">
                    <a:lumMod val="20000"/>
                    <a:lumOff val="80000"/>
                  </a:schemeClr>
                </a:solidFill>
                <a:latin typeface="Century" panose="02040604050505020304" pitchFamily="18" charset="0"/>
              </a:rPr>
              <a:t>Draw inference</a:t>
            </a:r>
          </a:p>
          <a:p>
            <a:r>
              <a:rPr lang="en-IN" dirty="0">
                <a:solidFill>
                  <a:schemeClr val="tx2">
                    <a:lumMod val="20000"/>
                    <a:lumOff val="80000"/>
                  </a:schemeClr>
                </a:solidFill>
                <a:latin typeface="Century" panose="02040604050505020304" pitchFamily="18" charset="0"/>
              </a:rPr>
              <a:t>Degree of freedom (</a:t>
            </a:r>
            <a:r>
              <a:rPr lang="en-IN" dirty="0" err="1">
                <a:solidFill>
                  <a:schemeClr val="tx2">
                    <a:lumMod val="20000"/>
                    <a:lumOff val="80000"/>
                  </a:schemeClr>
                </a:solidFill>
                <a:latin typeface="Century" panose="02040604050505020304" pitchFamily="18" charset="0"/>
              </a:rPr>
              <a:t>df</a:t>
            </a:r>
            <a:r>
              <a:rPr lang="en-IN" dirty="0">
                <a:solidFill>
                  <a:schemeClr val="tx2">
                    <a:lumMod val="20000"/>
                    <a:lumOff val="80000"/>
                  </a:schemeClr>
                </a:solidFill>
                <a:latin typeface="Century" panose="02040604050505020304" pitchFamily="18" charset="0"/>
              </a:rPr>
              <a:t>) = n – 1</a:t>
            </a:r>
          </a:p>
          <a:p>
            <a:r>
              <a:rPr lang="en-IN" dirty="0" err="1">
                <a:solidFill>
                  <a:schemeClr val="tx2">
                    <a:lumMod val="20000"/>
                    <a:lumOff val="80000"/>
                  </a:schemeClr>
                </a:solidFill>
                <a:latin typeface="Century" panose="02040604050505020304" pitchFamily="18" charset="0"/>
              </a:rPr>
              <a:t>Df</a:t>
            </a:r>
            <a:r>
              <a:rPr lang="en-IN" dirty="0">
                <a:solidFill>
                  <a:schemeClr val="tx2">
                    <a:lumMod val="20000"/>
                    <a:lumOff val="80000"/>
                  </a:schemeClr>
                </a:solidFill>
                <a:latin typeface="Century" panose="02040604050505020304" pitchFamily="18" charset="0"/>
              </a:rPr>
              <a:t> = 25-1 = 24</a:t>
            </a:r>
            <a:endParaRPr lang="en-US" dirty="0">
              <a:solidFill>
                <a:schemeClr val="tx2">
                  <a:lumMod val="20000"/>
                  <a:lumOff val="80000"/>
                </a:schemeClr>
              </a:solidFill>
              <a:latin typeface="Century" panose="02040604050505020304" pitchFamily="18" charset="0"/>
            </a:endParaRPr>
          </a:p>
          <a:p>
            <a:r>
              <a:rPr lang="en-US" dirty="0">
                <a:solidFill>
                  <a:schemeClr val="tx2">
                    <a:lumMod val="20000"/>
                    <a:lumOff val="80000"/>
                  </a:schemeClr>
                </a:solidFill>
                <a:latin typeface="Century" panose="02040604050505020304" pitchFamily="18" charset="0"/>
              </a:rPr>
              <a:t>t critical = -1.711</a:t>
            </a:r>
          </a:p>
          <a:p>
            <a:r>
              <a:rPr lang="en-US" dirty="0">
                <a:solidFill>
                  <a:schemeClr val="tx2">
                    <a:lumMod val="20000"/>
                    <a:lumOff val="80000"/>
                  </a:schemeClr>
                </a:solidFill>
                <a:latin typeface="Century" panose="02040604050505020304" pitchFamily="18" charset="0"/>
              </a:rPr>
              <a:t>Since t statistic -3 &lt; t critical -1.711</a:t>
            </a:r>
          </a:p>
          <a:p>
            <a:r>
              <a:rPr lang="en-US" dirty="0">
                <a:solidFill>
                  <a:schemeClr val="tx2">
                    <a:lumMod val="20000"/>
                    <a:lumOff val="80000"/>
                  </a:schemeClr>
                </a:solidFill>
                <a:latin typeface="Century" panose="02040604050505020304" pitchFamily="18" charset="0"/>
              </a:rPr>
              <a:t>t statistic falls in rejection region</a:t>
            </a:r>
          </a:p>
          <a:p>
            <a:endParaRPr lang="en-US" dirty="0">
              <a:solidFill>
                <a:schemeClr val="tx2">
                  <a:lumMod val="20000"/>
                  <a:lumOff val="80000"/>
                </a:schemeClr>
              </a:solidFill>
              <a:latin typeface="Century" panose="02040604050505020304" pitchFamily="18" charset="0"/>
            </a:endParaRPr>
          </a:p>
          <a:p>
            <a:r>
              <a:rPr lang="en-US" dirty="0">
                <a:solidFill>
                  <a:schemeClr val="tx2">
                    <a:lumMod val="20000"/>
                    <a:lumOff val="80000"/>
                  </a:schemeClr>
                </a:solidFill>
                <a:latin typeface="Century" panose="02040604050505020304" pitchFamily="18" charset="0"/>
              </a:rPr>
              <a:t>Decision: Reject the null</a:t>
            </a:r>
          </a:p>
          <a:p>
            <a:r>
              <a:rPr lang="en-US" dirty="0">
                <a:solidFill>
                  <a:schemeClr val="tx2">
                    <a:lumMod val="20000"/>
                    <a:lumOff val="80000"/>
                  </a:schemeClr>
                </a:solidFill>
                <a:latin typeface="Century" panose="02040604050505020304" pitchFamily="18" charset="0"/>
              </a:rPr>
              <a:t>Conclusion: There is significant evidence to conclude that mean is less than 70</a:t>
            </a:r>
          </a:p>
        </p:txBody>
      </p:sp>
      <p:pic>
        <p:nvPicPr>
          <p:cNvPr id="4" name="Picture 3" descr="Image result for blank Normal cur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5444" y="2255522"/>
            <a:ext cx="5179853" cy="240847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865467" y="3635233"/>
            <a:ext cx="2382355" cy="400110"/>
          </a:xfrm>
          <a:prstGeom prst="rect">
            <a:avLst/>
          </a:prstGeom>
          <a:noFill/>
        </p:spPr>
        <p:txBody>
          <a:bodyPr wrap="square" lIns="91440" tIns="45720" rIns="91440" bIns="4572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000" b="0" cap="none" spc="0" dirty="0">
                <a:ln w="0"/>
                <a:solidFill>
                  <a:schemeClr val="tx1"/>
                </a:solidFill>
                <a:effectLst>
                  <a:outerShdw blurRad="38100" dist="19050" dir="2700000" algn="tl" rotWithShape="0">
                    <a:schemeClr val="dk1">
                      <a:alpha val="40000"/>
                    </a:schemeClr>
                  </a:outerShdw>
                </a:effectLst>
              </a:rPr>
              <a:t>Acceptance region</a:t>
            </a:r>
          </a:p>
        </p:txBody>
      </p:sp>
      <p:sp>
        <p:nvSpPr>
          <p:cNvPr id="6" name="TextBox 16"/>
          <p:cNvSpPr txBox="1"/>
          <p:nvPr/>
        </p:nvSpPr>
        <p:spPr>
          <a:xfrm>
            <a:off x="6434075" y="3521192"/>
            <a:ext cx="1675915" cy="323165"/>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500" dirty="0"/>
              <a:t>Rejection Region</a:t>
            </a:r>
          </a:p>
        </p:txBody>
      </p:sp>
      <p:cxnSp>
        <p:nvCxnSpPr>
          <p:cNvPr id="7" name="Straight Arrow Connector 6"/>
          <p:cNvCxnSpPr/>
          <p:nvPr/>
        </p:nvCxnSpPr>
        <p:spPr>
          <a:xfrm>
            <a:off x="7112017" y="3987140"/>
            <a:ext cx="533388" cy="27096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TextBox 27"/>
          <p:cNvSpPr txBox="1"/>
          <p:nvPr/>
        </p:nvSpPr>
        <p:spPr>
          <a:xfrm>
            <a:off x="7604808" y="4398005"/>
            <a:ext cx="966856" cy="323165"/>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500" dirty="0"/>
              <a:t>-1.711</a:t>
            </a:r>
          </a:p>
        </p:txBody>
      </p:sp>
      <p:sp>
        <p:nvSpPr>
          <p:cNvPr id="9" name="Rectangle 8"/>
          <p:cNvSpPr/>
          <p:nvPr/>
        </p:nvSpPr>
        <p:spPr>
          <a:xfrm>
            <a:off x="7539050" y="4024738"/>
            <a:ext cx="420308" cy="323165"/>
          </a:xfrm>
          <a:prstGeom prst="rect">
            <a:avLst/>
          </a:prstGeom>
        </p:spPr>
        <p:txBody>
          <a:bodyPr wrap="none">
            <a:spAutoFit/>
          </a:bodyPr>
          <a:lstStyle/>
          <a:p>
            <a:r>
              <a:rPr lang="en-US" sz="1500" dirty="0"/>
              <a:t>5%</a:t>
            </a:r>
          </a:p>
        </p:txBody>
      </p:sp>
      <p:cxnSp>
        <p:nvCxnSpPr>
          <p:cNvPr id="10" name="Straight Connector 9"/>
          <p:cNvCxnSpPr/>
          <p:nvPr/>
        </p:nvCxnSpPr>
        <p:spPr>
          <a:xfrm flipH="1">
            <a:off x="7832942" y="3842860"/>
            <a:ext cx="16870" cy="559527"/>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flipV="1">
            <a:off x="7456176" y="4186320"/>
            <a:ext cx="0" cy="2247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232590" y="4385501"/>
            <a:ext cx="372218" cy="369332"/>
          </a:xfrm>
          <a:prstGeom prst="rect">
            <a:avLst/>
          </a:prstGeom>
          <a:noFill/>
        </p:spPr>
        <p:txBody>
          <a:bodyPr wrap="none" rtlCol="0">
            <a:spAutoFit/>
          </a:bodyPr>
          <a:lstStyle/>
          <a:p>
            <a:r>
              <a:rPr lang="en-US" dirty="0"/>
              <a:t>-3</a:t>
            </a: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60A30573-2032-92C5-001F-249AFC03B54A}"/>
                  </a:ext>
                </a:extLst>
              </p14:cNvPr>
              <p14:cNvContentPartPr/>
              <p14:nvPr/>
            </p14:nvContentPartPr>
            <p14:xfrm>
              <a:off x="408240" y="387360"/>
              <a:ext cx="11764440" cy="6295320"/>
            </p14:xfrm>
          </p:contentPart>
        </mc:Choice>
        <mc:Fallback>
          <p:pic>
            <p:nvPicPr>
              <p:cNvPr id="2" name="Ink 1">
                <a:extLst>
                  <a:ext uri="{FF2B5EF4-FFF2-40B4-BE49-F238E27FC236}">
                    <a16:creationId xmlns:a16="http://schemas.microsoft.com/office/drawing/2014/main" id="{60A30573-2032-92C5-001F-249AFC03B54A}"/>
                  </a:ext>
                </a:extLst>
              </p:cNvPr>
              <p:cNvPicPr/>
              <p:nvPr/>
            </p:nvPicPr>
            <p:blipFill>
              <a:blip r:embed="rId5"/>
              <a:stretch>
                <a:fillRect/>
              </a:stretch>
            </p:blipFill>
            <p:spPr>
              <a:xfrm>
                <a:off x="398880" y="378000"/>
                <a:ext cx="11783160" cy="6314040"/>
              </a:xfrm>
              <a:prstGeom prst="rect">
                <a:avLst/>
              </a:prstGeom>
            </p:spPr>
          </p:pic>
        </mc:Fallback>
      </mc:AlternateContent>
    </p:spTree>
    <p:extLst>
      <p:ext uri="{BB962C8B-B14F-4D97-AF65-F5344CB8AC3E}">
        <p14:creationId xmlns:p14="http://schemas.microsoft.com/office/powerpoint/2010/main" val="307458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down)">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wipe(down)">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wipe(down)">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wipe(down)">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wipe(down)">
                                      <p:cBhvr>
                                        <p:cTn id="62" dur="500"/>
                                        <p:tgtEl>
                                          <p:spTgt spid="3">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wipe(down)">
                                      <p:cBhvr>
                                        <p:cTn id="67" dur="500"/>
                                        <p:tgtEl>
                                          <p:spTgt spid="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wipe(down)">
                                      <p:cBhvr>
                                        <p:cTn id="72" dur="500"/>
                                        <p:tgtEl>
                                          <p:spTgt spid="1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8"/>
                                        </p:tgtEl>
                                        <p:attrNameLst>
                                          <p:attrName>style.visibility</p:attrName>
                                        </p:attrNameLst>
                                      </p:cBhvr>
                                      <p:to>
                                        <p:strVal val="visible"/>
                                      </p:to>
                                    </p:set>
                                    <p:animEffect transition="in" filter="wipe(down)">
                                      <p:cBhvr>
                                        <p:cTn id="77" dur="500"/>
                                        <p:tgtEl>
                                          <p:spTgt spid="8"/>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7"/>
                                        </p:tgtEl>
                                        <p:attrNameLst>
                                          <p:attrName>style.visibility</p:attrName>
                                        </p:attrNameLst>
                                      </p:cBhvr>
                                      <p:to>
                                        <p:strVal val="visible"/>
                                      </p:to>
                                    </p:set>
                                    <p:animEffect transition="in" filter="wipe(down)">
                                      <p:cBhvr>
                                        <p:cTn id="82" dur="500"/>
                                        <p:tgtEl>
                                          <p:spTgt spid="7"/>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6"/>
                                        </p:tgtEl>
                                        <p:attrNameLst>
                                          <p:attrName>style.visibility</p:attrName>
                                        </p:attrNameLst>
                                      </p:cBhvr>
                                      <p:to>
                                        <p:strVal val="visible"/>
                                      </p:to>
                                    </p:set>
                                    <p:animEffect transition="in" filter="wipe(down)">
                                      <p:cBhvr>
                                        <p:cTn id="87" dur="500"/>
                                        <p:tgtEl>
                                          <p:spTgt spid="6"/>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9"/>
                                        </p:tgtEl>
                                        <p:attrNameLst>
                                          <p:attrName>style.visibility</p:attrName>
                                        </p:attrNameLst>
                                      </p:cBhvr>
                                      <p:to>
                                        <p:strVal val="visible"/>
                                      </p:to>
                                    </p:set>
                                    <p:animEffect transition="in" filter="wipe(down)">
                                      <p:cBhvr>
                                        <p:cTn id="92" dur="500"/>
                                        <p:tgtEl>
                                          <p:spTgt spid="9"/>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5"/>
                                        </p:tgtEl>
                                        <p:attrNameLst>
                                          <p:attrName>style.visibility</p:attrName>
                                        </p:attrNameLst>
                                      </p:cBhvr>
                                      <p:to>
                                        <p:strVal val="visible"/>
                                      </p:to>
                                    </p:set>
                                    <p:animEffect transition="in" filter="wipe(down)">
                                      <p:cBhvr>
                                        <p:cTn id="97" dur="500"/>
                                        <p:tgtEl>
                                          <p:spTgt spid="5"/>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11"/>
                                        </p:tgtEl>
                                        <p:attrNameLst>
                                          <p:attrName>style.visibility</p:attrName>
                                        </p:attrNameLst>
                                      </p:cBhvr>
                                      <p:to>
                                        <p:strVal val="visible"/>
                                      </p:to>
                                    </p:set>
                                    <p:animEffect transition="in" filter="wipe(down)">
                                      <p:cBhvr>
                                        <p:cTn id="102" dur="500"/>
                                        <p:tgtEl>
                                          <p:spTgt spid="11"/>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12"/>
                                        </p:tgtEl>
                                        <p:attrNameLst>
                                          <p:attrName>style.visibility</p:attrName>
                                        </p:attrNameLst>
                                      </p:cBhvr>
                                      <p:to>
                                        <p:strVal val="visible"/>
                                      </p:to>
                                    </p:set>
                                    <p:animEffect transition="in" filter="wipe(down)">
                                      <p:cBhvr>
                                        <p:cTn id="10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0" y="22303"/>
            <a:ext cx="12192000" cy="6858000"/>
          </a:xfrm>
          <a:prstGeom prst="rect">
            <a:avLst/>
          </a:prstGeom>
        </p:spPr>
      </p:pic>
      <p:pic>
        <p:nvPicPr>
          <p:cNvPr id="4" name="Picture 3"/>
          <p:cNvPicPr>
            <a:picLocks noChangeAspect="1"/>
          </p:cNvPicPr>
          <p:nvPr/>
        </p:nvPicPr>
        <p:blipFill>
          <a:blip r:embed="rId3"/>
          <a:stretch>
            <a:fillRect/>
          </a:stretch>
        </p:blipFill>
        <p:spPr>
          <a:xfrm>
            <a:off x="2577737" y="87086"/>
            <a:ext cx="5864542" cy="6287589"/>
          </a:xfrm>
          <a:prstGeom prst="rect">
            <a:avLst/>
          </a:prstGeom>
        </p:spPr>
      </p:pic>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005FE31F-3DB6-E288-FC92-DB0C06A0EB0A}"/>
                  </a:ext>
                </a:extLst>
              </p14:cNvPr>
              <p14:cNvContentPartPr/>
              <p14:nvPr/>
            </p14:nvContentPartPr>
            <p14:xfrm>
              <a:off x="5506920" y="5835600"/>
              <a:ext cx="658080" cy="337320"/>
            </p14:xfrm>
          </p:contentPart>
        </mc:Choice>
        <mc:Fallback>
          <p:pic>
            <p:nvPicPr>
              <p:cNvPr id="6" name="Ink 5">
                <a:extLst>
                  <a:ext uri="{FF2B5EF4-FFF2-40B4-BE49-F238E27FC236}">
                    <a16:creationId xmlns:a16="http://schemas.microsoft.com/office/drawing/2014/main" id="{005FE31F-3DB6-E288-FC92-DB0C06A0EB0A}"/>
                  </a:ext>
                </a:extLst>
              </p:cNvPr>
              <p:cNvPicPr/>
              <p:nvPr/>
            </p:nvPicPr>
            <p:blipFill>
              <a:blip r:embed="rId5"/>
              <a:stretch>
                <a:fillRect/>
              </a:stretch>
            </p:blipFill>
            <p:spPr>
              <a:xfrm>
                <a:off x="5497560" y="5826240"/>
                <a:ext cx="676800" cy="356040"/>
              </a:xfrm>
              <a:prstGeom prst="rect">
                <a:avLst/>
              </a:prstGeom>
            </p:spPr>
          </p:pic>
        </mc:Fallback>
      </mc:AlternateContent>
    </p:spTree>
    <p:extLst>
      <p:ext uri="{BB962C8B-B14F-4D97-AF65-F5344CB8AC3E}">
        <p14:creationId xmlns:p14="http://schemas.microsoft.com/office/powerpoint/2010/main" val="2771242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2" name="Title 1"/>
          <p:cNvSpPr>
            <a:spLocks noGrp="1"/>
          </p:cNvSpPr>
          <p:nvPr>
            <p:ph type="title"/>
          </p:nvPr>
        </p:nvSpPr>
        <p:spPr/>
        <p:txBody>
          <a:bodyPr/>
          <a:lstStyle/>
          <a:p>
            <a:r>
              <a:rPr lang="en-IN" dirty="0">
                <a:latin typeface="Algerian" panose="04020705040A02060702" pitchFamily="82" charset="0"/>
              </a:rPr>
              <a:t>One sample proportion test</a:t>
            </a:r>
            <a:endParaRPr lang="en-US" dirty="0">
              <a:latin typeface="Algerian" panose="04020705040A02060702" pitchFamily="82" charset="0"/>
            </a:endParaRPr>
          </a:p>
        </p:txBody>
      </p:sp>
      <p:sp>
        <p:nvSpPr>
          <p:cNvPr id="3" name="Content Placeholder 2"/>
          <p:cNvSpPr>
            <a:spLocks noGrp="1"/>
          </p:cNvSpPr>
          <p:nvPr>
            <p:ph idx="1"/>
          </p:nvPr>
        </p:nvSpPr>
        <p:spPr/>
        <p:txBody>
          <a:bodyPr>
            <a:normAutofit fontScale="92500" lnSpcReduction="20000"/>
          </a:bodyPr>
          <a:lstStyle/>
          <a:p>
            <a:r>
              <a:rPr lang="en-IN" dirty="0">
                <a:latin typeface="Century" panose="02040604050505020304" pitchFamily="18" charset="0"/>
              </a:rPr>
              <a:t>When the data does not relate to the mean value of the population, but the proportion of population, the researcher makes use of one sample proportion test</a:t>
            </a:r>
          </a:p>
          <a:p>
            <a:r>
              <a:rPr lang="en-IN" dirty="0">
                <a:latin typeface="Century" panose="02040604050505020304" pitchFamily="18" charset="0"/>
              </a:rPr>
              <a:t>Test Statistic used for one sample proportion test:</a:t>
            </a:r>
          </a:p>
          <a:p>
            <a:pPr marL="0" indent="0">
              <a:buNone/>
            </a:pPr>
            <a:r>
              <a:rPr lang="en-IN" dirty="0">
                <a:latin typeface="Comic Sans MS" panose="030F0702030302020204" pitchFamily="66" charset="0"/>
              </a:rPr>
              <a:t> </a:t>
            </a:r>
          </a:p>
          <a:p>
            <a:pPr marL="0" indent="0">
              <a:buNone/>
            </a:pPr>
            <a:r>
              <a:rPr lang="en-IN" dirty="0">
                <a:latin typeface="Comic Sans MS" panose="030F0702030302020204" pitchFamily="66" charset="0"/>
              </a:rPr>
              <a:t>Z = (p^ - P) / √(P*(1-P)/n)</a:t>
            </a:r>
          </a:p>
          <a:p>
            <a:pPr marL="0" indent="0">
              <a:buNone/>
            </a:pPr>
            <a:endParaRPr lang="en-IN" dirty="0">
              <a:latin typeface="Century" panose="02040604050505020304" pitchFamily="18" charset="0"/>
            </a:endParaRPr>
          </a:p>
          <a:p>
            <a:pPr marL="0" indent="0">
              <a:buNone/>
            </a:pPr>
            <a:r>
              <a:rPr lang="en-IN" dirty="0">
                <a:latin typeface="Century" panose="02040604050505020304" pitchFamily="18" charset="0"/>
              </a:rPr>
              <a:t>Where:</a:t>
            </a:r>
          </a:p>
          <a:p>
            <a:r>
              <a:rPr lang="en-IN" dirty="0">
                <a:latin typeface="Century" panose="02040604050505020304" pitchFamily="18" charset="0"/>
              </a:rPr>
              <a:t>P^ = sample proportion</a:t>
            </a:r>
          </a:p>
          <a:p>
            <a:r>
              <a:rPr lang="en-IN" dirty="0">
                <a:latin typeface="Century" panose="02040604050505020304" pitchFamily="18" charset="0"/>
              </a:rPr>
              <a:t>P = Population proportion</a:t>
            </a:r>
          </a:p>
          <a:p>
            <a:r>
              <a:rPr lang="en-IN" dirty="0">
                <a:latin typeface="Century" panose="02040604050505020304" pitchFamily="18" charset="0"/>
              </a:rPr>
              <a:t>N = sample size</a:t>
            </a:r>
            <a:endParaRPr lang="en-US" dirty="0">
              <a:latin typeface="Century" panose="02040604050505020304" pitchFamily="18" charset="0"/>
            </a:endParaRPr>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F258D3BB-926F-783E-1CD4-C43ED300099D}"/>
                  </a:ext>
                </a:extLst>
              </p14:cNvPr>
              <p14:cNvContentPartPr/>
              <p14:nvPr/>
            </p14:nvContentPartPr>
            <p14:xfrm>
              <a:off x="749520" y="177840"/>
              <a:ext cx="11391480" cy="5731560"/>
            </p14:xfrm>
          </p:contentPart>
        </mc:Choice>
        <mc:Fallback>
          <p:pic>
            <p:nvPicPr>
              <p:cNvPr id="5" name="Ink 4">
                <a:extLst>
                  <a:ext uri="{FF2B5EF4-FFF2-40B4-BE49-F238E27FC236}">
                    <a16:creationId xmlns:a16="http://schemas.microsoft.com/office/drawing/2014/main" id="{F258D3BB-926F-783E-1CD4-C43ED300099D}"/>
                  </a:ext>
                </a:extLst>
              </p:cNvPr>
              <p:cNvPicPr/>
              <p:nvPr/>
            </p:nvPicPr>
            <p:blipFill>
              <a:blip r:embed="rId4"/>
              <a:stretch>
                <a:fillRect/>
              </a:stretch>
            </p:blipFill>
            <p:spPr>
              <a:xfrm>
                <a:off x="740160" y="168480"/>
                <a:ext cx="11410200" cy="5750280"/>
              </a:xfrm>
              <a:prstGeom prst="rect">
                <a:avLst/>
              </a:prstGeom>
            </p:spPr>
          </p:pic>
        </mc:Fallback>
      </mc:AlternateContent>
    </p:spTree>
    <p:extLst>
      <p:ext uri="{BB962C8B-B14F-4D97-AF65-F5344CB8AC3E}">
        <p14:creationId xmlns:p14="http://schemas.microsoft.com/office/powerpoint/2010/main" val="836702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down)">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2" name="Title 1"/>
          <p:cNvSpPr>
            <a:spLocks noGrp="1"/>
          </p:cNvSpPr>
          <p:nvPr>
            <p:ph type="title"/>
          </p:nvPr>
        </p:nvSpPr>
        <p:spPr/>
        <p:txBody>
          <a:bodyPr/>
          <a:lstStyle/>
          <a:p>
            <a:r>
              <a:rPr lang="en-IN" dirty="0">
                <a:solidFill>
                  <a:schemeClr val="tx2">
                    <a:lumMod val="20000"/>
                    <a:lumOff val="80000"/>
                  </a:schemeClr>
                </a:solidFill>
                <a:latin typeface="Century" panose="02040604050505020304" pitchFamily="18" charset="0"/>
              </a:rPr>
              <a:t>Example</a:t>
            </a:r>
            <a:endParaRPr lang="en-US" dirty="0">
              <a:solidFill>
                <a:schemeClr val="tx2">
                  <a:lumMod val="20000"/>
                  <a:lumOff val="80000"/>
                </a:schemeClr>
              </a:solidFill>
              <a:latin typeface="Century" panose="02040604050505020304" pitchFamily="18" charset="0"/>
            </a:endParaRPr>
          </a:p>
        </p:txBody>
      </p:sp>
      <p:sp>
        <p:nvSpPr>
          <p:cNvPr id="3" name="Content Placeholder 2"/>
          <p:cNvSpPr>
            <a:spLocks noGrp="1"/>
          </p:cNvSpPr>
          <p:nvPr>
            <p:ph idx="1"/>
          </p:nvPr>
        </p:nvSpPr>
        <p:spPr/>
        <p:txBody>
          <a:bodyPr/>
          <a:lstStyle/>
          <a:p>
            <a:r>
              <a:rPr lang="en-US" dirty="0">
                <a:solidFill>
                  <a:schemeClr val="tx2">
                    <a:lumMod val="20000"/>
                    <a:lumOff val="80000"/>
                  </a:schemeClr>
                </a:solidFill>
                <a:latin typeface="Century" panose="02040604050505020304" pitchFamily="18" charset="0"/>
              </a:rPr>
              <a:t>The defective rate stated by the manufacturer is 20%. The manufacturer samples 25 units and gets a defective rate of 15%. Test the claim of manufacturer that defective rate is not 20% at 5% level of significance.</a:t>
            </a:r>
          </a:p>
          <a:p>
            <a:endParaRPr lang="en-IN" dirty="0">
              <a:solidFill>
                <a:schemeClr val="tx2">
                  <a:lumMod val="20000"/>
                  <a:lumOff val="80000"/>
                </a:schemeClr>
              </a:solidFill>
              <a:latin typeface="Century" panose="02040604050505020304" pitchFamily="18" charset="0"/>
            </a:endParaRPr>
          </a:p>
          <a:p>
            <a:r>
              <a:rPr lang="en-US" dirty="0">
                <a:solidFill>
                  <a:schemeClr val="tx2">
                    <a:lumMod val="20000"/>
                    <a:lumOff val="80000"/>
                  </a:schemeClr>
                </a:solidFill>
                <a:latin typeface="Century" panose="02040604050505020304" pitchFamily="18" charset="0"/>
              </a:rPr>
              <a:t>First decide is it one sample Z test or T test ?</a:t>
            </a:r>
          </a:p>
          <a:p>
            <a:r>
              <a:rPr lang="en-US" dirty="0">
                <a:solidFill>
                  <a:schemeClr val="tx2">
                    <a:lumMod val="20000"/>
                    <a:lumOff val="80000"/>
                  </a:schemeClr>
                </a:solidFill>
                <a:latin typeface="Century" panose="02040604050505020304" pitchFamily="18" charset="0"/>
              </a:rPr>
              <a:t>Since population proportion is provided it is a one sample Z test</a:t>
            </a:r>
          </a:p>
          <a:p>
            <a:r>
              <a:rPr lang="en-US" dirty="0">
                <a:solidFill>
                  <a:schemeClr val="tx2">
                    <a:lumMod val="20000"/>
                    <a:lumOff val="80000"/>
                  </a:schemeClr>
                </a:solidFill>
                <a:latin typeface="Century" panose="02040604050505020304" pitchFamily="18" charset="0"/>
              </a:rPr>
              <a:t>Next you need to frame the correct set of hypothesis</a:t>
            </a:r>
          </a:p>
          <a:p>
            <a:endParaRPr lang="en-US" dirty="0">
              <a:solidFill>
                <a:schemeClr val="tx2">
                  <a:lumMod val="20000"/>
                  <a:lumOff val="80000"/>
                </a:schemeClr>
              </a:solidFill>
              <a:latin typeface="Century" panose="02040604050505020304" pitchFamily="18" charset="0"/>
            </a:endParaRPr>
          </a:p>
          <a:p>
            <a:endParaRPr lang="en-US" dirty="0">
              <a:solidFill>
                <a:schemeClr val="tx2">
                  <a:lumMod val="20000"/>
                  <a:lumOff val="80000"/>
                </a:schemeClr>
              </a:solidFill>
              <a:latin typeface="Century" panose="02040604050505020304" pitchFamily="18" charset="0"/>
            </a:endParaRPr>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42B39B20-83F2-35FD-5E55-76613F804C22}"/>
                  </a:ext>
                </a:extLst>
              </p14:cNvPr>
              <p14:cNvContentPartPr/>
              <p14:nvPr/>
            </p14:nvContentPartPr>
            <p14:xfrm>
              <a:off x="681480" y="1006560"/>
              <a:ext cx="10867320" cy="4226040"/>
            </p14:xfrm>
          </p:contentPart>
        </mc:Choice>
        <mc:Fallback>
          <p:pic>
            <p:nvPicPr>
              <p:cNvPr id="5" name="Ink 4">
                <a:extLst>
                  <a:ext uri="{FF2B5EF4-FFF2-40B4-BE49-F238E27FC236}">
                    <a16:creationId xmlns:a16="http://schemas.microsoft.com/office/drawing/2014/main" id="{42B39B20-83F2-35FD-5E55-76613F804C22}"/>
                  </a:ext>
                </a:extLst>
              </p:cNvPr>
              <p:cNvPicPr/>
              <p:nvPr/>
            </p:nvPicPr>
            <p:blipFill>
              <a:blip r:embed="rId4"/>
              <a:stretch>
                <a:fillRect/>
              </a:stretch>
            </p:blipFill>
            <p:spPr>
              <a:xfrm>
                <a:off x="672120" y="997200"/>
                <a:ext cx="10886040" cy="4244760"/>
              </a:xfrm>
              <a:prstGeom prst="rect">
                <a:avLst/>
              </a:prstGeom>
            </p:spPr>
          </p:pic>
        </mc:Fallback>
      </mc:AlternateContent>
    </p:spTree>
    <p:extLst>
      <p:ext uri="{BB962C8B-B14F-4D97-AF65-F5344CB8AC3E}">
        <p14:creationId xmlns:p14="http://schemas.microsoft.com/office/powerpoint/2010/main" val="635419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90291"/>
          </a:xfrm>
          <a:prstGeom prst="rect">
            <a:avLst/>
          </a:prstGeom>
        </p:spPr>
      </p:pic>
      <p:sp>
        <p:nvSpPr>
          <p:cNvPr id="2" name="Title 1"/>
          <p:cNvSpPr>
            <a:spLocks noGrp="1"/>
          </p:cNvSpPr>
          <p:nvPr>
            <p:ph type="title"/>
          </p:nvPr>
        </p:nvSpPr>
        <p:spPr/>
        <p:txBody>
          <a:bodyPr/>
          <a:lstStyle/>
          <a:p>
            <a:r>
              <a:rPr lang="en-US" dirty="0">
                <a:solidFill>
                  <a:srgbClr val="FFC000"/>
                </a:solidFill>
                <a:latin typeface="Algerian" panose="04020705040A02060702" pitchFamily="82" charset="0"/>
              </a:rPr>
              <a:t>Basic terminology</a:t>
            </a:r>
          </a:p>
        </p:txBody>
      </p:sp>
      <p:sp>
        <p:nvSpPr>
          <p:cNvPr id="3" name="Content Placeholder 2"/>
          <p:cNvSpPr>
            <a:spLocks noGrp="1"/>
          </p:cNvSpPr>
          <p:nvPr>
            <p:ph idx="1"/>
          </p:nvPr>
        </p:nvSpPr>
        <p:spPr/>
        <p:txBody>
          <a:bodyPr>
            <a:normAutofit lnSpcReduction="10000"/>
          </a:bodyPr>
          <a:lstStyle/>
          <a:p>
            <a:r>
              <a:rPr lang="en-US" u="sng" dirty="0">
                <a:solidFill>
                  <a:srgbClr val="FFC000"/>
                </a:solidFill>
                <a:latin typeface="Comic Sans MS" panose="030F0702030302020204" pitchFamily="66" charset="0"/>
              </a:rPr>
              <a:t>Population:</a:t>
            </a:r>
            <a:r>
              <a:rPr lang="en-US" dirty="0">
                <a:solidFill>
                  <a:srgbClr val="FFC000"/>
                </a:solidFill>
                <a:latin typeface="Comic Sans MS" panose="030F0702030302020204" pitchFamily="66" charset="0"/>
              </a:rPr>
              <a:t> The complete set of objects on whom the research is based is called population</a:t>
            </a:r>
          </a:p>
          <a:p>
            <a:pPr marL="0" indent="0">
              <a:buNone/>
            </a:pPr>
            <a:endParaRPr lang="en-US" dirty="0">
              <a:solidFill>
                <a:srgbClr val="FFC000"/>
              </a:solidFill>
              <a:latin typeface="Comic Sans MS" panose="030F0702030302020204" pitchFamily="66" charset="0"/>
            </a:endParaRPr>
          </a:p>
          <a:p>
            <a:r>
              <a:rPr lang="en-US" u="sng" dirty="0">
                <a:solidFill>
                  <a:srgbClr val="FFC000"/>
                </a:solidFill>
                <a:latin typeface="Comic Sans MS" panose="030F0702030302020204" pitchFamily="66" charset="0"/>
              </a:rPr>
              <a:t>Sample:</a:t>
            </a:r>
            <a:r>
              <a:rPr lang="en-US" dirty="0">
                <a:solidFill>
                  <a:srgbClr val="FFC000"/>
                </a:solidFill>
                <a:latin typeface="Comic Sans MS" panose="030F0702030302020204" pitchFamily="66" charset="0"/>
              </a:rPr>
              <a:t> the selected few subjects from the population who become the part of the study is called sample</a:t>
            </a:r>
          </a:p>
          <a:p>
            <a:pPr marL="0" indent="0">
              <a:buNone/>
            </a:pPr>
            <a:endParaRPr lang="en-US" dirty="0">
              <a:solidFill>
                <a:srgbClr val="FFC000"/>
              </a:solidFill>
              <a:latin typeface="Comic Sans MS" panose="030F0702030302020204" pitchFamily="66" charset="0"/>
            </a:endParaRPr>
          </a:p>
          <a:p>
            <a:r>
              <a:rPr lang="en-US" u="sng" dirty="0">
                <a:solidFill>
                  <a:srgbClr val="FFC000"/>
                </a:solidFill>
                <a:latin typeface="Comic Sans MS" panose="030F0702030302020204" pitchFamily="66" charset="0"/>
              </a:rPr>
              <a:t>Parameter:</a:t>
            </a:r>
            <a:r>
              <a:rPr lang="en-US" dirty="0">
                <a:solidFill>
                  <a:srgbClr val="FFC000"/>
                </a:solidFill>
                <a:latin typeface="Comic Sans MS" panose="030F0702030302020204" pitchFamily="66" charset="0"/>
              </a:rPr>
              <a:t> characteristics of population are called parameter</a:t>
            </a:r>
          </a:p>
          <a:p>
            <a:pPr marL="0" indent="0">
              <a:buNone/>
            </a:pPr>
            <a:endParaRPr lang="en-US" dirty="0">
              <a:solidFill>
                <a:srgbClr val="FFC000"/>
              </a:solidFill>
              <a:latin typeface="Comic Sans MS" panose="030F0702030302020204" pitchFamily="66" charset="0"/>
            </a:endParaRPr>
          </a:p>
          <a:p>
            <a:r>
              <a:rPr lang="en-US" u="sng" dirty="0">
                <a:solidFill>
                  <a:srgbClr val="FFC000"/>
                </a:solidFill>
                <a:latin typeface="Comic Sans MS" panose="030F0702030302020204" pitchFamily="66" charset="0"/>
              </a:rPr>
              <a:t>Statistic:</a:t>
            </a:r>
            <a:r>
              <a:rPr lang="en-US" dirty="0">
                <a:solidFill>
                  <a:srgbClr val="FFC000"/>
                </a:solidFill>
                <a:latin typeface="Comic Sans MS" panose="030F0702030302020204" pitchFamily="66" charset="0"/>
              </a:rPr>
              <a:t> Characteristics of the sample are called statistic</a:t>
            </a:r>
          </a:p>
          <a:p>
            <a:pPr marL="0" indent="0">
              <a:buNone/>
            </a:pPr>
            <a:endParaRPr lang="en-US" dirty="0">
              <a:solidFill>
                <a:srgbClr val="FFC000"/>
              </a:solidFill>
            </a:endParaRPr>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DA0F14C4-48E0-019D-6709-13182F465FC9}"/>
                  </a:ext>
                </a:extLst>
              </p14:cNvPr>
              <p14:cNvContentPartPr/>
              <p14:nvPr/>
            </p14:nvContentPartPr>
            <p14:xfrm>
              <a:off x="307800" y="393480"/>
              <a:ext cx="11658600" cy="6245280"/>
            </p14:xfrm>
          </p:contentPart>
        </mc:Choice>
        <mc:Fallback>
          <p:pic>
            <p:nvPicPr>
              <p:cNvPr id="5" name="Ink 4">
                <a:extLst>
                  <a:ext uri="{FF2B5EF4-FFF2-40B4-BE49-F238E27FC236}">
                    <a16:creationId xmlns:a16="http://schemas.microsoft.com/office/drawing/2014/main" id="{DA0F14C4-48E0-019D-6709-13182F465FC9}"/>
                  </a:ext>
                </a:extLst>
              </p:cNvPr>
              <p:cNvPicPr/>
              <p:nvPr/>
            </p:nvPicPr>
            <p:blipFill>
              <a:blip r:embed="rId4"/>
              <a:stretch>
                <a:fillRect/>
              </a:stretch>
            </p:blipFill>
            <p:spPr>
              <a:xfrm>
                <a:off x="298440" y="384120"/>
                <a:ext cx="11677320" cy="6264000"/>
              </a:xfrm>
              <a:prstGeom prst="rect">
                <a:avLst/>
              </a:prstGeom>
            </p:spPr>
          </p:pic>
        </mc:Fallback>
      </mc:AlternateContent>
    </p:spTree>
    <p:extLst>
      <p:ext uri="{BB962C8B-B14F-4D97-AF65-F5344CB8AC3E}">
        <p14:creationId xmlns:p14="http://schemas.microsoft.com/office/powerpoint/2010/main" val="1661140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chemeClr val="tx2">
                    <a:lumMod val="20000"/>
                    <a:lumOff val="80000"/>
                  </a:schemeClr>
                </a:solidFill>
                <a:latin typeface="Century" panose="02040604050505020304" pitchFamily="18" charset="0"/>
              </a:rPr>
              <a:t>Key word: Not equal to </a:t>
            </a:r>
          </a:p>
          <a:p>
            <a:r>
              <a:rPr lang="en-US" dirty="0">
                <a:solidFill>
                  <a:schemeClr val="tx2">
                    <a:lumMod val="20000"/>
                    <a:lumOff val="80000"/>
                  </a:schemeClr>
                </a:solidFill>
                <a:latin typeface="Century" panose="02040604050505020304" pitchFamily="18" charset="0"/>
              </a:rPr>
              <a:t>Symbol : ≠</a:t>
            </a:r>
          </a:p>
          <a:p>
            <a:endParaRPr lang="en-US" dirty="0">
              <a:solidFill>
                <a:schemeClr val="tx2">
                  <a:lumMod val="20000"/>
                  <a:lumOff val="80000"/>
                </a:schemeClr>
              </a:solidFill>
              <a:latin typeface="Century" panose="02040604050505020304" pitchFamily="18" charset="0"/>
            </a:endParaRPr>
          </a:p>
          <a:p>
            <a:r>
              <a:rPr lang="en-US" dirty="0">
                <a:solidFill>
                  <a:schemeClr val="tx2">
                    <a:lumMod val="20000"/>
                    <a:lumOff val="80000"/>
                  </a:schemeClr>
                </a:solidFill>
                <a:latin typeface="Century" panose="02040604050505020304" pitchFamily="18" charset="0"/>
              </a:rPr>
              <a:t>Hence the set of hypothesis:</a:t>
            </a:r>
          </a:p>
          <a:p>
            <a:r>
              <a:rPr lang="en-US" dirty="0">
                <a:solidFill>
                  <a:schemeClr val="tx2">
                    <a:lumMod val="20000"/>
                    <a:lumOff val="80000"/>
                  </a:schemeClr>
                </a:solidFill>
                <a:latin typeface="Century" panose="02040604050505020304" pitchFamily="18" charset="0"/>
              </a:rPr>
              <a:t>Null hypothesis: Ho: P = 0.20</a:t>
            </a:r>
          </a:p>
          <a:p>
            <a:r>
              <a:rPr lang="en-US" dirty="0">
                <a:solidFill>
                  <a:schemeClr val="tx2">
                    <a:lumMod val="20000"/>
                    <a:lumOff val="80000"/>
                  </a:schemeClr>
                </a:solidFill>
                <a:latin typeface="Century" panose="02040604050505020304" pitchFamily="18" charset="0"/>
              </a:rPr>
              <a:t>Alternate hypothesis: Ha: P ≠ 0.20 [ two tailed]</a:t>
            </a:r>
          </a:p>
          <a:p>
            <a:endParaRPr lang="en-US" dirty="0">
              <a:solidFill>
                <a:schemeClr val="tx2">
                  <a:lumMod val="20000"/>
                  <a:lumOff val="80000"/>
                </a:schemeClr>
              </a:solidFill>
              <a:latin typeface="Century" panose="02040604050505020304" pitchFamily="18" charset="0"/>
            </a:endParaRPr>
          </a:p>
          <a:p>
            <a:r>
              <a:rPr lang="en-US" dirty="0">
                <a:solidFill>
                  <a:schemeClr val="tx2">
                    <a:lumMod val="20000"/>
                    <a:lumOff val="80000"/>
                  </a:schemeClr>
                </a:solidFill>
                <a:latin typeface="Century" panose="02040604050505020304" pitchFamily="18" charset="0"/>
              </a:rPr>
              <a:t>Level of significance = 5% [ provided in question]</a:t>
            </a:r>
          </a:p>
          <a:p>
            <a:endParaRPr lang="en-US" dirty="0">
              <a:solidFill>
                <a:schemeClr val="tx2">
                  <a:lumMod val="20000"/>
                  <a:lumOff val="80000"/>
                </a:schemeClr>
              </a:solidFill>
              <a:latin typeface="Century" panose="02040604050505020304" pitchFamily="18" charset="0"/>
            </a:endParaRPr>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EC15B2C6-AD3A-0AA6-C4B8-66409A34BC94}"/>
                  </a:ext>
                </a:extLst>
              </p14:cNvPr>
              <p14:cNvContentPartPr/>
              <p14:nvPr/>
            </p14:nvContentPartPr>
            <p14:xfrm>
              <a:off x="3897720" y="3453840"/>
              <a:ext cx="6738480" cy="1508400"/>
            </p14:xfrm>
          </p:contentPart>
        </mc:Choice>
        <mc:Fallback>
          <p:pic>
            <p:nvPicPr>
              <p:cNvPr id="5" name="Ink 4">
                <a:extLst>
                  <a:ext uri="{FF2B5EF4-FFF2-40B4-BE49-F238E27FC236}">
                    <a16:creationId xmlns:a16="http://schemas.microsoft.com/office/drawing/2014/main" id="{EC15B2C6-AD3A-0AA6-C4B8-66409A34BC94}"/>
                  </a:ext>
                </a:extLst>
              </p:cNvPr>
              <p:cNvPicPr/>
              <p:nvPr/>
            </p:nvPicPr>
            <p:blipFill>
              <a:blip r:embed="rId4"/>
              <a:stretch>
                <a:fillRect/>
              </a:stretch>
            </p:blipFill>
            <p:spPr>
              <a:xfrm>
                <a:off x="3888360" y="3444480"/>
                <a:ext cx="6757200" cy="1527120"/>
              </a:xfrm>
              <a:prstGeom prst="rect">
                <a:avLst/>
              </a:prstGeom>
            </p:spPr>
          </p:pic>
        </mc:Fallback>
      </mc:AlternateContent>
    </p:spTree>
    <p:extLst>
      <p:ext uri="{BB962C8B-B14F-4D97-AF65-F5344CB8AC3E}">
        <p14:creationId xmlns:p14="http://schemas.microsoft.com/office/powerpoint/2010/main" val="221497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down)">
                                      <p:cBhvr>
                                        <p:cTn id="18" dur="500"/>
                                        <p:tgtEl>
                                          <p:spTgt spid="3">
                                            <p:txEl>
                                              <p:pRg st="4" end="4"/>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down)">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wipe(down)">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IN" dirty="0">
                <a:solidFill>
                  <a:schemeClr val="tx2">
                    <a:lumMod val="20000"/>
                    <a:lumOff val="80000"/>
                  </a:schemeClr>
                </a:solidFill>
                <a:latin typeface="Century" panose="02040604050505020304" pitchFamily="18" charset="0"/>
              </a:rPr>
              <a:t>Test statistic to be used:</a:t>
            </a:r>
          </a:p>
          <a:p>
            <a:r>
              <a:rPr lang="en-IN" dirty="0">
                <a:solidFill>
                  <a:schemeClr val="tx2">
                    <a:lumMod val="20000"/>
                    <a:lumOff val="80000"/>
                  </a:schemeClr>
                </a:solidFill>
                <a:latin typeface="Century" panose="02040604050505020304" pitchFamily="18" charset="0"/>
              </a:rPr>
              <a:t>Z = (p^ - P) / √(P*(1-P)/n)</a:t>
            </a:r>
          </a:p>
          <a:p>
            <a:endParaRPr lang="en-IN" dirty="0">
              <a:solidFill>
                <a:schemeClr val="tx2">
                  <a:lumMod val="20000"/>
                  <a:lumOff val="80000"/>
                </a:schemeClr>
              </a:solidFill>
              <a:latin typeface="Century" panose="02040604050505020304" pitchFamily="18" charset="0"/>
            </a:endParaRPr>
          </a:p>
          <a:p>
            <a:r>
              <a:rPr lang="en-IN" dirty="0">
                <a:solidFill>
                  <a:schemeClr val="tx2">
                    <a:lumMod val="20000"/>
                    <a:lumOff val="80000"/>
                  </a:schemeClr>
                </a:solidFill>
                <a:latin typeface="Century" panose="02040604050505020304" pitchFamily="18" charset="0"/>
              </a:rPr>
              <a:t>Where:</a:t>
            </a:r>
          </a:p>
          <a:p>
            <a:r>
              <a:rPr lang="en-IN" dirty="0">
                <a:solidFill>
                  <a:schemeClr val="tx2">
                    <a:lumMod val="20000"/>
                    <a:lumOff val="80000"/>
                  </a:schemeClr>
                </a:solidFill>
                <a:latin typeface="Century" panose="02040604050505020304" pitchFamily="18" charset="0"/>
              </a:rPr>
              <a:t>Sample proportion = P^ = 15% or 0.15</a:t>
            </a:r>
          </a:p>
          <a:p>
            <a:r>
              <a:rPr lang="en-IN" dirty="0">
                <a:solidFill>
                  <a:schemeClr val="tx2">
                    <a:lumMod val="20000"/>
                    <a:lumOff val="80000"/>
                  </a:schemeClr>
                </a:solidFill>
                <a:latin typeface="Century" panose="02040604050505020304" pitchFamily="18" charset="0"/>
              </a:rPr>
              <a:t>Population proportion = P = 20% or 0.20</a:t>
            </a:r>
          </a:p>
          <a:p>
            <a:r>
              <a:rPr lang="en-IN" dirty="0">
                <a:solidFill>
                  <a:schemeClr val="tx2">
                    <a:lumMod val="20000"/>
                    <a:lumOff val="80000"/>
                  </a:schemeClr>
                </a:solidFill>
                <a:latin typeface="Century" panose="02040604050505020304" pitchFamily="18" charset="0"/>
              </a:rPr>
              <a:t>Sample size = n = 25</a:t>
            </a:r>
          </a:p>
          <a:p>
            <a:endParaRPr lang="en-US" dirty="0">
              <a:solidFill>
                <a:schemeClr val="tx2">
                  <a:lumMod val="20000"/>
                  <a:lumOff val="80000"/>
                </a:schemeClr>
              </a:solidFill>
              <a:latin typeface="Century" panose="02040604050505020304" pitchFamily="18" charset="0"/>
            </a:endParaRPr>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E255E744-D602-3698-AB0D-7E648C72D865}"/>
                  </a:ext>
                </a:extLst>
              </p14:cNvPr>
              <p14:cNvContentPartPr/>
              <p14:nvPr/>
            </p14:nvContentPartPr>
            <p14:xfrm>
              <a:off x="4170600" y="162000"/>
              <a:ext cx="7962480" cy="5843520"/>
            </p14:xfrm>
          </p:contentPart>
        </mc:Choice>
        <mc:Fallback>
          <p:pic>
            <p:nvPicPr>
              <p:cNvPr id="5" name="Ink 4">
                <a:extLst>
                  <a:ext uri="{FF2B5EF4-FFF2-40B4-BE49-F238E27FC236}">
                    <a16:creationId xmlns:a16="http://schemas.microsoft.com/office/drawing/2014/main" id="{E255E744-D602-3698-AB0D-7E648C72D865}"/>
                  </a:ext>
                </a:extLst>
              </p:cNvPr>
              <p:cNvPicPr/>
              <p:nvPr/>
            </p:nvPicPr>
            <p:blipFill>
              <a:blip r:embed="rId4"/>
              <a:stretch>
                <a:fillRect/>
              </a:stretch>
            </p:blipFill>
            <p:spPr>
              <a:xfrm>
                <a:off x="4161240" y="152640"/>
                <a:ext cx="7981200" cy="5862240"/>
              </a:xfrm>
              <a:prstGeom prst="rect">
                <a:avLst/>
              </a:prstGeom>
            </p:spPr>
          </p:pic>
        </mc:Fallback>
      </mc:AlternateContent>
    </p:spTree>
    <p:extLst>
      <p:ext uri="{BB962C8B-B14F-4D97-AF65-F5344CB8AC3E}">
        <p14:creationId xmlns:p14="http://schemas.microsoft.com/office/powerpoint/2010/main" val="282767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down)">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down)">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down)">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solidFill>
                  <a:schemeClr val="tx2">
                    <a:lumMod val="20000"/>
                    <a:lumOff val="80000"/>
                  </a:schemeClr>
                </a:solidFill>
                <a:latin typeface="Century" panose="02040604050505020304" pitchFamily="18" charset="0"/>
              </a:rPr>
              <a:t>Plug in the values </a:t>
            </a:r>
          </a:p>
          <a:p>
            <a:r>
              <a:rPr lang="en-US" dirty="0">
                <a:solidFill>
                  <a:schemeClr val="tx2">
                    <a:lumMod val="20000"/>
                    <a:lumOff val="80000"/>
                  </a:schemeClr>
                </a:solidFill>
                <a:latin typeface="Century" panose="02040604050505020304" pitchFamily="18" charset="0"/>
              </a:rPr>
              <a:t>Z = (0.15-0.20)/</a:t>
            </a:r>
            <a:r>
              <a:rPr lang="en-IN" dirty="0">
                <a:solidFill>
                  <a:schemeClr val="tx2">
                    <a:lumMod val="20000"/>
                    <a:lumOff val="80000"/>
                  </a:schemeClr>
                </a:solidFill>
                <a:latin typeface="Century" panose="02040604050505020304" pitchFamily="18" charset="0"/>
              </a:rPr>
              <a:t> √</a:t>
            </a:r>
            <a:r>
              <a:rPr lang="en-US" dirty="0">
                <a:solidFill>
                  <a:schemeClr val="tx2">
                    <a:lumMod val="20000"/>
                    <a:lumOff val="80000"/>
                  </a:schemeClr>
                </a:solidFill>
                <a:latin typeface="Century" panose="02040604050505020304" pitchFamily="18" charset="0"/>
              </a:rPr>
              <a:t>(0.2*0.8 / √25)</a:t>
            </a:r>
          </a:p>
          <a:p>
            <a:r>
              <a:rPr lang="en-US" dirty="0">
                <a:solidFill>
                  <a:schemeClr val="tx2">
                    <a:lumMod val="20000"/>
                    <a:lumOff val="80000"/>
                  </a:schemeClr>
                </a:solidFill>
                <a:latin typeface="Century" panose="02040604050505020304" pitchFamily="18" charset="0"/>
              </a:rPr>
              <a:t>Z = -0.625</a:t>
            </a:r>
          </a:p>
          <a:p>
            <a:endParaRPr lang="en-US" dirty="0">
              <a:solidFill>
                <a:schemeClr val="tx2">
                  <a:lumMod val="20000"/>
                  <a:lumOff val="80000"/>
                </a:schemeClr>
              </a:solidFill>
              <a:latin typeface="Century" panose="02040604050505020304" pitchFamily="18" charset="0"/>
            </a:endParaRPr>
          </a:p>
          <a:p>
            <a:r>
              <a:rPr lang="en-US" dirty="0">
                <a:solidFill>
                  <a:schemeClr val="tx2">
                    <a:lumMod val="20000"/>
                    <a:lumOff val="80000"/>
                  </a:schemeClr>
                </a:solidFill>
                <a:latin typeface="Century" panose="02040604050505020304" pitchFamily="18" charset="0"/>
              </a:rPr>
              <a:t>Step IV</a:t>
            </a:r>
          </a:p>
          <a:p>
            <a:r>
              <a:rPr lang="en-US" dirty="0">
                <a:solidFill>
                  <a:schemeClr val="tx2">
                    <a:lumMod val="20000"/>
                    <a:lumOff val="80000"/>
                  </a:schemeClr>
                </a:solidFill>
                <a:latin typeface="Century" panose="02040604050505020304" pitchFamily="18" charset="0"/>
              </a:rPr>
              <a:t>Draw inference</a:t>
            </a:r>
          </a:p>
          <a:p>
            <a:r>
              <a:rPr lang="en-US" dirty="0">
                <a:solidFill>
                  <a:schemeClr val="tx2">
                    <a:lumMod val="20000"/>
                    <a:lumOff val="80000"/>
                  </a:schemeClr>
                </a:solidFill>
                <a:latin typeface="Century" panose="02040604050505020304" pitchFamily="18" charset="0"/>
              </a:rPr>
              <a:t>Z critical = -1.96 and +1.96 [ two tailed]</a:t>
            </a:r>
          </a:p>
          <a:p>
            <a:r>
              <a:rPr lang="en-US" dirty="0">
                <a:solidFill>
                  <a:schemeClr val="tx2">
                    <a:lumMod val="20000"/>
                    <a:lumOff val="80000"/>
                  </a:schemeClr>
                </a:solidFill>
                <a:latin typeface="Century" panose="02040604050505020304" pitchFamily="18" charset="0"/>
              </a:rPr>
              <a:t>Since Z statistic |z| = |-0.625| = 0.625 &lt; Z critical 1.96</a:t>
            </a:r>
          </a:p>
          <a:p>
            <a:r>
              <a:rPr lang="en-US" dirty="0">
                <a:solidFill>
                  <a:schemeClr val="tx2">
                    <a:lumMod val="20000"/>
                    <a:lumOff val="80000"/>
                  </a:schemeClr>
                </a:solidFill>
                <a:latin typeface="Century" panose="02040604050505020304" pitchFamily="18" charset="0"/>
              </a:rPr>
              <a:t>Z statistic falls in Acceptance region</a:t>
            </a:r>
          </a:p>
          <a:p>
            <a:endParaRPr lang="en-US" dirty="0">
              <a:solidFill>
                <a:schemeClr val="tx2">
                  <a:lumMod val="20000"/>
                  <a:lumOff val="80000"/>
                </a:schemeClr>
              </a:solidFill>
              <a:latin typeface="Century" panose="02040604050505020304" pitchFamily="18" charset="0"/>
            </a:endParaRPr>
          </a:p>
          <a:p>
            <a:r>
              <a:rPr lang="en-US" dirty="0">
                <a:solidFill>
                  <a:schemeClr val="tx2">
                    <a:lumMod val="20000"/>
                    <a:lumOff val="80000"/>
                  </a:schemeClr>
                </a:solidFill>
                <a:latin typeface="Century" panose="02040604050505020304" pitchFamily="18" charset="0"/>
              </a:rPr>
              <a:t>Decision: Fail to reject the null</a:t>
            </a:r>
          </a:p>
          <a:p>
            <a:r>
              <a:rPr lang="en-US" dirty="0">
                <a:solidFill>
                  <a:schemeClr val="tx2">
                    <a:lumMod val="20000"/>
                    <a:lumOff val="80000"/>
                  </a:schemeClr>
                </a:solidFill>
                <a:latin typeface="Century" panose="02040604050505020304" pitchFamily="18" charset="0"/>
              </a:rPr>
              <a:t>Conclusion: There is NO significant evidence to conclude that proportion is different than 20%</a:t>
            </a:r>
          </a:p>
          <a:p>
            <a:endParaRPr lang="en-US" dirty="0">
              <a:solidFill>
                <a:schemeClr val="tx2">
                  <a:lumMod val="20000"/>
                  <a:lumOff val="80000"/>
                </a:schemeClr>
              </a:solidFill>
              <a:latin typeface="Century" panose="02040604050505020304" pitchFamily="18" charset="0"/>
            </a:endParaRPr>
          </a:p>
        </p:txBody>
      </p:sp>
      <p:pic>
        <p:nvPicPr>
          <p:cNvPr id="4" name="Picture 3" descr="Image result for blank Normal cur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8128" y="1445618"/>
            <a:ext cx="5179853" cy="240847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038151" y="2825329"/>
            <a:ext cx="2382355" cy="400110"/>
          </a:xfrm>
          <a:prstGeom prst="rect">
            <a:avLst/>
          </a:prstGeom>
          <a:noFill/>
        </p:spPr>
        <p:txBody>
          <a:bodyPr wrap="square" lIns="91440" tIns="45720" rIns="91440" bIns="4572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000" b="0" cap="none" spc="0" dirty="0">
                <a:ln w="0"/>
                <a:solidFill>
                  <a:schemeClr val="tx1"/>
                </a:solidFill>
                <a:effectLst>
                  <a:outerShdw blurRad="38100" dist="19050" dir="2700000" algn="tl" rotWithShape="0">
                    <a:schemeClr val="dk1">
                      <a:alpha val="40000"/>
                    </a:schemeClr>
                  </a:outerShdw>
                </a:effectLst>
              </a:rPr>
              <a:t>Acceptance region</a:t>
            </a:r>
          </a:p>
        </p:txBody>
      </p:sp>
      <p:sp>
        <p:nvSpPr>
          <p:cNvPr id="6" name="TextBox 16"/>
          <p:cNvSpPr txBox="1"/>
          <p:nvPr/>
        </p:nvSpPr>
        <p:spPr>
          <a:xfrm>
            <a:off x="5504463" y="2930224"/>
            <a:ext cx="1675915" cy="323165"/>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500" dirty="0"/>
              <a:t>Rejection Region</a:t>
            </a:r>
          </a:p>
        </p:txBody>
      </p:sp>
      <p:cxnSp>
        <p:nvCxnSpPr>
          <p:cNvPr id="7" name="Straight Arrow Connector 6"/>
          <p:cNvCxnSpPr/>
          <p:nvPr/>
        </p:nvCxnSpPr>
        <p:spPr>
          <a:xfrm>
            <a:off x="6128468" y="3253348"/>
            <a:ext cx="533388" cy="27096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TextBox 27"/>
          <p:cNvSpPr txBox="1"/>
          <p:nvPr/>
        </p:nvSpPr>
        <p:spPr>
          <a:xfrm>
            <a:off x="6750119" y="3594722"/>
            <a:ext cx="665637" cy="307777"/>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400" dirty="0"/>
              <a:t>-1.96</a:t>
            </a:r>
          </a:p>
        </p:txBody>
      </p:sp>
      <p:sp>
        <p:nvSpPr>
          <p:cNvPr id="9" name="Rectangle 8"/>
          <p:cNvSpPr/>
          <p:nvPr/>
        </p:nvSpPr>
        <p:spPr>
          <a:xfrm>
            <a:off x="6575312" y="3303219"/>
            <a:ext cx="490840" cy="276999"/>
          </a:xfrm>
          <a:prstGeom prst="rect">
            <a:avLst/>
          </a:prstGeom>
        </p:spPr>
        <p:txBody>
          <a:bodyPr wrap="none">
            <a:spAutoFit/>
          </a:bodyPr>
          <a:lstStyle/>
          <a:p>
            <a:r>
              <a:rPr lang="en-US" sz="1200" dirty="0"/>
              <a:t>2.5%</a:t>
            </a:r>
          </a:p>
        </p:txBody>
      </p:sp>
      <p:cxnSp>
        <p:nvCxnSpPr>
          <p:cNvPr id="10" name="Straight Connector 9"/>
          <p:cNvCxnSpPr/>
          <p:nvPr/>
        </p:nvCxnSpPr>
        <p:spPr>
          <a:xfrm flipH="1">
            <a:off x="7021281" y="3041609"/>
            <a:ext cx="16870" cy="559527"/>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flipV="1">
            <a:off x="7464883" y="2351315"/>
            <a:ext cx="0" cy="127011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278774" y="3613209"/>
            <a:ext cx="649537" cy="307777"/>
          </a:xfrm>
          <a:prstGeom prst="rect">
            <a:avLst/>
          </a:prstGeom>
          <a:noFill/>
        </p:spPr>
        <p:txBody>
          <a:bodyPr wrap="none" rtlCol="0">
            <a:spAutoFit/>
          </a:bodyPr>
          <a:lstStyle/>
          <a:p>
            <a:r>
              <a:rPr lang="en-US" sz="1400" dirty="0"/>
              <a:t>-0.625</a:t>
            </a:r>
          </a:p>
        </p:txBody>
      </p:sp>
      <p:cxnSp>
        <p:nvCxnSpPr>
          <p:cNvPr id="14" name="Straight Connector 13"/>
          <p:cNvCxnSpPr/>
          <p:nvPr/>
        </p:nvCxnSpPr>
        <p:spPr>
          <a:xfrm flipH="1">
            <a:off x="9333404" y="3002419"/>
            <a:ext cx="16870" cy="559527"/>
          </a:xfrm>
          <a:prstGeom prst="line">
            <a:avLst/>
          </a:prstGeom>
        </p:spPr>
        <p:style>
          <a:lnRef idx="3">
            <a:schemeClr val="accent1"/>
          </a:lnRef>
          <a:fillRef idx="0">
            <a:schemeClr val="accent1"/>
          </a:fillRef>
          <a:effectRef idx="2">
            <a:schemeClr val="accent1"/>
          </a:effectRef>
          <a:fontRef idx="minor">
            <a:schemeClr val="tx1"/>
          </a:fontRef>
        </p:style>
      </p:cxnSp>
      <p:sp>
        <p:nvSpPr>
          <p:cNvPr id="15" name="Rectangle 14"/>
          <p:cNvSpPr/>
          <p:nvPr/>
        </p:nvSpPr>
        <p:spPr>
          <a:xfrm>
            <a:off x="9305459" y="3307571"/>
            <a:ext cx="490840" cy="276999"/>
          </a:xfrm>
          <a:prstGeom prst="rect">
            <a:avLst/>
          </a:prstGeom>
        </p:spPr>
        <p:txBody>
          <a:bodyPr wrap="none">
            <a:spAutoFit/>
          </a:bodyPr>
          <a:lstStyle/>
          <a:p>
            <a:r>
              <a:rPr lang="en-US" sz="1200" dirty="0"/>
              <a:t>2.5%</a:t>
            </a:r>
          </a:p>
        </p:txBody>
      </p:sp>
      <p:sp>
        <p:nvSpPr>
          <p:cNvPr id="16" name="TextBox 27"/>
          <p:cNvSpPr txBox="1"/>
          <p:nvPr/>
        </p:nvSpPr>
        <p:spPr>
          <a:xfrm>
            <a:off x="9076523" y="3591988"/>
            <a:ext cx="665637" cy="307777"/>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400" dirty="0"/>
              <a:t>+1.96</a:t>
            </a:r>
          </a:p>
        </p:txBody>
      </p:sp>
      <p:sp>
        <p:nvSpPr>
          <p:cNvPr id="17" name="TextBox 16"/>
          <p:cNvSpPr txBox="1"/>
          <p:nvPr/>
        </p:nvSpPr>
        <p:spPr>
          <a:xfrm>
            <a:off x="9388368" y="2917515"/>
            <a:ext cx="1675915" cy="323165"/>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1500" dirty="0"/>
              <a:t>Rejection Region</a:t>
            </a:r>
          </a:p>
        </p:txBody>
      </p:sp>
      <p:cxnSp>
        <p:nvCxnSpPr>
          <p:cNvPr id="18" name="Straight Arrow Connector 17"/>
          <p:cNvCxnSpPr/>
          <p:nvPr/>
        </p:nvCxnSpPr>
        <p:spPr>
          <a:xfrm flipH="1">
            <a:off x="9673856" y="3127307"/>
            <a:ext cx="430387" cy="4159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p14="http://schemas.microsoft.com/office/powerpoint/2010/main" Requires="p14">
          <p:contentPart p14:bwMode="auto" r:id="rId4">
            <p14:nvContentPartPr>
              <p14:cNvPr id="13" name="Ink 12">
                <a:extLst>
                  <a:ext uri="{FF2B5EF4-FFF2-40B4-BE49-F238E27FC236}">
                    <a16:creationId xmlns:a16="http://schemas.microsoft.com/office/drawing/2014/main" id="{16028271-C54D-E0DB-9E1B-421402531B32}"/>
                  </a:ext>
                </a:extLst>
              </p14:cNvPr>
              <p14:cNvContentPartPr/>
              <p14:nvPr/>
            </p14:nvContentPartPr>
            <p14:xfrm>
              <a:off x="315720" y="50400"/>
              <a:ext cx="11670840" cy="6268680"/>
            </p14:xfrm>
          </p:contentPart>
        </mc:Choice>
        <mc:Fallback>
          <p:pic>
            <p:nvPicPr>
              <p:cNvPr id="13" name="Ink 12">
                <a:extLst>
                  <a:ext uri="{FF2B5EF4-FFF2-40B4-BE49-F238E27FC236}">
                    <a16:creationId xmlns:a16="http://schemas.microsoft.com/office/drawing/2014/main" id="{16028271-C54D-E0DB-9E1B-421402531B32}"/>
                  </a:ext>
                </a:extLst>
              </p:cNvPr>
              <p:cNvPicPr/>
              <p:nvPr/>
            </p:nvPicPr>
            <p:blipFill>
              <a:blip r:embed="rId5"/>
              <a:stretch>
                <a:fillRect/>
              </a:stretch>
            </p:blipFill>
            <p:spPr>
              <a:xfrm>
                <a:off x="306360" y="41040"/>
                <a:ext cx="11689560" cy="6287400"/>
              </a:xfrm>
              <a:prstGeom prst="rect">
                <a:avLst/>
              </a:prstGeom>
            </p:spPr>
          </p:pic>
        </mc:Fallback>
      </mc:AlternateContent>
    </p:spTree>
    <p:extLst>
      <p:ext uri="{BB962C8B-B14F-4D97-AF65-F5344CB8AC3E}">
        <p14:creationId xmlns:p14="http://schemas.microsoft.com/office/powerpoint/2010/main" val="911126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wipe(down)">
                                      <p:cBhvr>
                                        <p:cTn id="40" dur="500"/>
                                        <p:tgtEl>
                                          <p:spTgt spid="3">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wipe(down)">
                                      <p:cBhvr>
                                        <p:cTn id="45" dur="500"/>
                                        <p:tgtEl>
                                          <p:spTgt spid="3">
                                            <p:txEl>
                                              <p:pRg st="10" end="10"/>
                                            </p:txEl>
                                          </p:spTgt>
                                        </p:tgtEl>
                                      </p:cBhvr>
                                    </p:animEffect>
                                  </p:childTnLst>
                                </p:cTn>
                              </p:par>
                              <p:par>
                                <p:cTn id="46" presetID="22" presetClass="entr" presetSubtype="4" fill="hold" nodeType="with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wipe(down)">
                                      <p:cBhvr>
                                        <p:cTn id="48" dur="500"/>
                                        <p:tgtEl>
                                          <p:spTgt spid="3">
                                            <p:txEl>
                                              <p:pRg st="11" end="1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wipe(down)">
                                      <p:cBhvr>
                                        <p:cTn id="53" dur="500"/>
                                        <p:tgtEl>
                                          <p:spTgt spid="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wipe(down)">
                                      <p:cBhvr>
                                        <p:cTn id="58" dur="500"/>
                                        <p:tgtEl>
                                          <p:spTgt spid="10"/>
                                        </p:tgtEl>
                                      </p:cBhvr>
                                    </p:animEffect>
                                  </p:childTnLst>
                                </p:cTn>
                              </p:par>
                              <p:par>
                                <p:cTn id="59" presetID="22" presetClass="entr" presetSubtype="4" fill="hold"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wipe(down)">
                                      <p:cBhvr>
                                        <p:cTn id="61" dur="500"/>
                                        <p:tgtEl>
                                          <p:spTgt spid="14"/>
                                        </p:tgtEl>
                                      </p:cBhvr>
                                    </p:animEffect>
                                  </p:childTnLst>
                                </p:cTn>
                              </p:par>
                              <p:par>
                                <p:cTn id="62" presetID="22" presetClass="entr" presetSubtype="4" fill="hold" nodeType="with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wipe(down)">
                                      <p:cBhvr>
                                        <p:cTn id="64" dur="500"/>
                                        <p:tgtEl>
                                          <p:spTgt spid="7"/>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wipe(down)">
                                      <p:cBhvr>
                                        <p:cTn id="67" dur="500"/>
                                        <p:tgtEl>
                                          <p:spTgt spid="6"/>
                                        </p:tgtEl>
                                      </p:cBhvr>
                                    </p:animEffect>
                                  </p:childTnLst>
                                </p:cTn>
                              </p:par>
                              <p:par>
                                <p:cTn id="68" presetID="22" presetClass="entr" presetSubtype="4" fill="hold" nodeType="with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wipe(down)">
                                      <p:cBhvr>
                                        <p:cTn id="70" dur="500"/>
                                        <p:tgtEl>
                                          <p:spTgt spid="18"/>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wipe(down)">
                                      <p:cBhvr>
                                        <p:cTn id="73" dur="500"/>
                                        <p:tgtEl>
                                          <p:spTgt spid="17"/>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16"/>
                                        </p:tgtEl>
                                        <p:attrNameLst>
                                          <p:attrName>style.visibility</p:attrName>
                                        </p:attrNameLst>
                                      </p:cBhvr>
                                      <p:to>
                                        <p:strVal val="visible"/>
                                      </p:to>
                                    </p:set>
                                    <p:animEffect transition="in" filter="wipe(down)">
                                      <p:cBhvr>
                                        <p:cTn id="76" dur="500"/>
                                        <p:tgtEl>
                                          <p:spTgt spid="16"/>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8"/>
                                        </p:tgtEl>
                                        <p:attrNameLst>
                                          <p:attrName>style.visibility</p:attrName>
                                        </p:attrNameLst>
                                      </p:cBhvr>
                                      <p:to>
                                        <p:strVal val="visible"/>
                                      </p:to>
                                    </p:set>
                                    <p:animEffect transition="in" filter="wipe(down)">
                                      <p:cBhvr>
                                        <p:cTn id="79" dur="500"/>
                                        <p:tgtEl>
                                          <p:spTgt spid="8"/>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9"/>
                                        </p:tgtEl>
                                        <p:attrNameLst>
                                          <p:attrName>style.visibility</p:attrName>
                                        </p:attrNameLst>
                                      </p:cBhvr>
                                      <p:to>
                                        <p:strVal val="visible"/>
                                      </p:to>
                                    </p:set>
                                    <p:animEffect transition="in" filter="wipe(down)">
                                      <p:cBhvr>
                                        <p:cTn id="82" dur="500"/>
                                        <p:tgtEl>
                                          <p:spTgt spid="9"/>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15"/>
                                        </p:tgtEl>
                                        <p:attrNameLst>
                                          <p:attrName>style.visibility</p:attrName>
                                        </p:attrNameLst>
                                      </p:cBhvr>
                                      <p:to>
                                        <p:strVal val="visible"/>
                                      </p:to>
                                    </p:set>
                                    <p:animEffect transition="in" filter="wipe(down)">
                                      <p:cBhvr>
                                        <p:cTn id="85" dur="500"/>
                                        <p:tgtEl>
                                          <p:spTgt spid="15"/>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5"/>
                                        </p:tgtEl>
                                        <p:attrNameLst>
                                          <p:attrName>style.visibility</p:attrName>
                                        </p:attrNameLst>
                                      </p:cBhvr>
                                      <p:to>
                                        <p:strVal val="visible"/>
                                      </p:to>
                                    </p:set>
                                    <p:animEffect transition="in" filter="wipe(down)">
                                      <p:cBhvr>
                                        <p:cTn id="90" dur="500"/>
                                        <p:tgtEl>
                                          <p:spTgt spid="5"/>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11"/>
                                        </p:tgtEl>
                                        <p:attrNameLst>
                                          <p:attrName>style.visibility</p:attrName>
                                        </p:attrNameLst>
                                      </p:cBhvr>
                                      <p:to>
                                        <p:strVal val="visible"/>
                                      </p:to>
                                    </p:set>
                                    <p:animEffect transition="in" filter="wipe(down)">
                                      <p:cBhvr>
                                        <p:cTn id="95" dur="500"/>
                                        <p:tgtEl>
                                          <p:spTgt spid="11"/>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12"/>
                                        </p:tgtEl>
                                        <p:attrNameLst>
                                          <p:attrName>style.visibility</p:attrName>
                                        </p:attrNameLst>
                                      </p:cBhvr>
                                      <p:to>
                                        <p:strVal val="visible"/>
                                      </p:to>
                                    </p:set>
                                    <p:animEffect transition="in" filter="wipe(down)">
                                      <p:cBhvr>
                                        <p:cTn id="10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P spid="12" grpId="0"/>
      <p:bldP spid="15" grpId="0"/>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BEBA8EAE-BF5A-486C-A8C5-ECC9F3942E4B}">
                <a14:imgProps xmlns:a14="http://schemas.microsoft.com/office/drawing/2010/main">
                  <a14:imgLayer r:embed="rId3">
                    <a14:imgEffect>
                      <a14:artisticCutout/>
                    </a14:imgEffect>
                  </a14:imgLayer>
                </a14:imgProps>
              </a:ext>
              <a:ext uri="{28A0092B-C50C-407E-A947-70E740481C1C}">
                <a14:useLocalDpi xmlns:a14="http://schemas.microsoft.com/office/drawing/2010/main" val="0"/>
              </a:ext>
            </a:extLst>
          </a:blip>
          <a:stretch>
            <a:fillRect/>
          </a:stretch>
        </p:blipFill>
        <p:spPr>
          <a:xfrm>
            <a:off x="0" y="0"/>
            <a:ext cx="12192000" cy="7161466"/>
          </a:xfrm>
          <a:prstGeom prst="rect">
            <a:avLst/>
          </a:prstGeom>
          <a:ln>
            <a:noFill/>
          </a:ln>
          <a:effectLst>
            <a:softEdge rad="112500"/>
          </a:effectLst>
        </p:spPr>
      </p:pic>
      <p:sp>
        <p:nvSpPr>
          <p:cNvPr id="2" name="Title 1"/>
          <p:cNvSpPr>
            <a:spLocks noGrp="1"/>
          </p:cNvSpPr>
          <p:nvPr>
            <p:ph type="title"/>
          </p:nvPr>
        </p:nvSpPr>
        <p:spPr/>
        <p:txBody>
          <a:bodyPr/>
          <a:lstStyle/>
          <a:p>
            <a:r>
              <a:rPr lang="en-US" dirty="0">
                <a:solidFill>
                  <a:schemeClr val="accent1">
                    <a:lumMod val="20000"/>
                    <a:lumOff val="80000"/>
                  </a:schemeClr>
                </a:solidFill>
                <a:latin typeface="Century" panose="02040604050505020304" pitchFamily="18" charset="0"/>
              </a:rPr>
              <a:t>Symbols used for Parameter and statistic</a:t>
            </a:r>
          </a:p>
        </p:txBody>
      </p:sp>
      <p:graphicFrame>
        <p:nvGraphicFramePr>
          <p:cNvPr id="4" name="Table 3"/>
          <p:cNvGraphicFramePr>
            <a:graphicFrameLocks noGrp="1"/>
          </p:cNvGraphicFramePr>
          <p:nvPr>
            <p:extLst>
              <p:ext uri="{D42A27DB-BD31-4B8C-83A1-F6EECF244321}">
                <p14:modId xmlns:p14="http://schemas.microsoft.com/office/powerpoint/2010/main" val="2863343688"/>
              </p:ext>
            </p:extLst>
          </p:nvPr>
        </p:nvGraphicFramePr>
        <p:xfrm>
          <a:off x="1959428" y="2055813"/>
          <a:ext cx="7201989" cy="4134258"/>
        </p:xfrm>
        <a:graphic>
          <a:graphicData uri="http://schemas.openxmlformats.org/drawingml/2006/table">
            <a:tbl>
              <a:tblPr>
                <a:tableStyleId>{8799B23B-EC83-4686-B30A-512413B5E67A}</a:tableStyleId>
              </a:tblPr>
              <a:tblGrid>
                <a:gridCol w="2828311">
                  <a:extLst>
                    <a:ext uri="{9D8B030D-6E8A-4147-A177-3AD203B41FA5}">
                      <a16:colId xmlns:a16="http://schemas.microsoft.com/office/drawing/2014/main" val="928094550"/>
                    </a:ext>
                  </a:extLst>
                </a:gridCol>
                <a:gridCol w="2332628">
                  <a:extLst>
                    <a:ext uri="{9D8B030D-6E8A-4147-A177-3AD203B41FA5}">
                      <a16:colId xmlns:a16="http://schemas.microsoft.com/office/drawing/2014/main" val="962326434"/>
                    </a:ext>
                  </a:extLst>
                </a:gridCol>
                <a:gridCol w="2041050">
                  <a:extLst>
                    <a:ext uri="{9D8B030D-6E8A-4147-A177-3AD203B41FA5}">
                      <a16:colId xmlns:a16="http://schemas.microsoft.com/office/drawing/2014/main" val="1635759970"/>
                    </a:ext>
                  </a:extLst>
                </a:gridCol>
              </a:tblGrid>
              <a:tr h="1028594">
                <a:tc>
                  <a:txBody>
                    <a:bodyPr/>
                    <a:lstStyle/>
                    <a:p>
                      <a:pPr algn="ctr" fontAlgn="ctr"/>
                      <a:r>
                        <a:rPr lang="en-US" sz="2800" u="none" strike="noStrike" dirty="0">
                          <a:solidFill>
                            <a:schemeClr val="accent1">
                              <a:lumMod val="20000"/>
                              <a:lumOff val="80000"/>
                            </a:schemeClr>
                          </a:solidFill>
                          <a:effectLst/>
                          <a:latin typeface="Century" panose="02040604050505020304" pitchFamily="18" charset="0"/>
                        </a:rPr>
                        <a:t> </a:t>
                      </a:r>
                      <a:endParaRPr lang="en-US" sz="2800" b="0" i="0" u="none" strike="noStrike" dirty="0">
                        <a:solidFill>
                          <a:schemeClr val="accent1">
                            <a:lumMod val="20000"/>
                            <a:lumOff val="80000"/>
                          </a:schemeClr>
                        </a:solidFill>
                        <a:effectLst/>
                        <a:latin typeface="Century" panose="02040604050505020304" pitchFamily="18" charset="0"/>
                      </a:endParaRPr>
                    </a:p>
                  </a:txBody>
                  <a:tcPr marL="7620" marR="7620" marT="7620" marB="0" anchor="ctr"/>
                </a:tc>
                <a:tc>
                  <a:txBody>
                    <a:bodyPr/>
                    <a:lstStyle/>
                    <a:p>
                      <a:pPr algn="ctr" fontAlgn="ctr"/>
                      <a:r>
                        <a:rPr lang="en-US" sz="2800" u="none" strike="noStrike">
                          <a:solidFill>
                            <a:schemeClr val="accent1">
                              <a:lumMod val="20000"/>
                              <a:lumOff val="80000"/>
                            </a:schemeClr>
                          </a:solidFill>
                          <a:effectLst/>
                          <a:latin typeface="Century" panose="02040604050505020304" pitchFamily="18" charset="0"/>
                        </a:rPr>
                        <a:t>Parameter</a:t>
                      </a:r>
                      <a:endParaRPr lang="en-US" sz="2800" b="0" i="0" u="none" strike="noStrike">
                        <a:solidFill>
                          <a:schemeClr val="accent1">
                            <a:lumMod val="20000"/>
                            <a:lumOff val="80000"/>
                          </a:schemeClr>
                        </a:solidFill>
                        <a:effectLst/>
                        <a:latin typeface="Century" panose="02040604050505020304" pitchFamily="18" charset="0"/>
                      </a:endParaRPr>
                    </a:p>
                  </a:txBody>
                  <a:tcPr marL="7620" marR="7620" marT="7620" marB="0" anchor="ctr"/>
                </a:tc>
                <a:tc>
                  <a:txBody>
                    <a:bodyPr/>
                    <a:lstStyle/>
                    <a:p>
                      <a:pPr algn="ctr" fontAlgn="ctr"/>
                      <a:r>
                        <a:rPr lang="en-US" sz="2800" u="none" strike="noStrike">
                          <a:solidFill>
                            <a:schemeClr val="accent1">
                              <a:lumMod val="20000"/>
                              <a:lumOff val="80000"/>
                            </a:schemeClr>
                          </a:solidFill>
                          <a:effectLst/>
                          <a:latin typeface="Century" panose="02040604050505020304" pitchFamily="18" charset="0"/>
                        </a:rPr>
                        <a:t>Statistic</a:t>
                      </a:r>
                      <a:endParaRPr lang="en-US" sz="2800" b="0" i="0" u="none" strike="noStrike">
                        <a:solidFill>
                          <a:schemeClr val="accent1">
                            <a:lumMod val="20000"/>
                            <a:lumOff val="80000"/>
                          </a:schemeClr>
                        </a:solidFill>
                        <a:effectLst/>
                        <a:latin typeface="Century" panose="02040604050505020304" pitchFamily="18" charset="0"/>
                      </a:endParaRPr>
                    </a:p>
                  </a:txBody>
                  <a:tcPr marL="7620" marR="7620" marT="7620" marB="0" anchor="ctr"/>
                </a:tc>
                <a:extLst>
                  <a:ext uri="{0D108BD9-81ED-4DB2-BD59-A6C34878D82A}">
                    <a16:rowId xmlns:a16="http://schemas.microsoft.com/office/drawing/2014/main" val="824467861"/>
                  </a:ext>
                </a:extLst>
              </a:tr>
              <a:tr h="1028594">
                <a:tc>
                  <a:txBody>
                    <a:bodyPr/>
                    <a:lstStyle/>
                    <a:p>
                      <a:pPr algn="ctr" fontAlgn="ctr"/>
                      <a:r>
                        <a:rPr lang="en-US" sz="2800" u="none" strike="noStrike" dirty="0">
                          <a:solidFill>
                            <a:schemeClr val="accent1">
                              <a:lumMod val="20000"/>
                              <a:lumOff val="80000"/>
                            </a:schemeClr>
                          </a:solidFill>
                          <a:effectLst/>
                          <a:latin typeface="Century" panose="02040604050505020304" pitchFamily="18" charset="0"/>
                        </a:rPr>
                        <a:t>Mean</a:t>
                      </a:r>
                      <a:endParaRPr lang="en-US" sz="2800" b="0" i="0" u="none" strike="noStrike" dirty="0">
                        <a:solidFill>
                          <a:schemeClr val="accent1">
                            <a:lumMod val="20000"/>
                            <a:lumOff val="80000"/>
                          </a:schemeClr>
                        </a:solidFill>
                        <a:effectLst/>
                        <a:latin typeface="Century" panose="02040604050505020304" pitchFamily="18" charset="0"/>
                      </a:endParaRPr>
                    </a:p>
                  </a:txBody>
                  <a:tcPr marL="7620" marR="7620" marT="7620" marB="0" anchor="ctr"/>
                </a:tc>
                <a:tc>
                  <a:txBody>
                    <a:bodyPr/>
                    <a:lstStyle/>
                    <a:p>
                      <a:pPr algn="ctr" fontAlgn="ctr"/>
                      <a:r>
                        <a:rPr lang="en-US" sz="2800" u="none" strike="noStrike" dirty="0">
                          <a:solidFill>
                            <a:schemeClr val="accent1">
                              <a:lumMod val="20000"/>
                              <a:lumOff val="80000"/>
                            </a:schemeClr>
                          </a:solidFill>
                          <a:effectLst/>
                          <a:latin typeface="Century" panose="02040604050505020304" pitchFamily="18" charset="0"/>
                        </a:rPr>
                        <a:t>µ</a:t>
                      </a:r>
                      <a:endParaRPr lang="en-US" sz="2800" b="0" i="0" u="none" strike="noStrike" dirty="0">
                        <a:solidFill>
                          <a:schemeClr val="accent1">
                            <a:lumMod val="20000"/>
                            <a:lumOff val="80000"/>
                          </a:schemeClr>
                        </a:solidFill>
                        <a:effectLst/>
                        <a:latin typeface="Century" panose="02040604050505020304" pitchFamily="18" charset="0"/>
                      </a:endParaRPr>
                    </a:p>
                  </a:txBody>
                  <a:tcPr marL="7620" marR="7620" marT="7620" marB="0" anchor="ctr"/>
                </a:tc>
                <a:tc>
                  <a:txBody>
                    <a:bodyPr/>
                    <a:lstStyle/>
                    <a:p>
                      <a:pPr algn="ctr" fontAlgn="ctr"/>
                      <a:r>
                        <a:rPr lang="en-US" sz="2800" u="none" strike="noStrike" dirty="0">
                          <a:solidFill>
                            <a:schemeClr val="accent1">
                              <a:lumMod val="20000"/>
                              <a:lumOff val="80000"/>
                            </a:schemeClr>
                          </a:solidFill>
                          <a:effectLst/>
                          <a:latin typeface="Century" panose="02040604050505020304" pitchFamily="18" charset="0"/>
                        </a:rPr>
                        <a:t>x bar</a:t>
                      </a:r>
                      <a:endParaRPr lang="en-US" sz="2800" b="0" i="0" u="none" strike="noStrike" dirty="0">
                        <a:solidFill>
                          <a:schemeClr val="accent1">
                            <a:lumMod val="20000"/>
                            <a:lumOff val="80000"/>
                          </a:schemeClr>
                        </a:solidFill>
                        <a:effectLst/>
                        <a:latin typeface="Century" panose="02040604050505020304" pitchFamily="18" charset="0"/>
                      </a:endParaRPr>
                    </a:p>
                  </a:txBody>
                  <a:tcPr marL="7620" marR="7620" marT="7620" marB="0" anchor="ctr"/>
                </a:tc>
                <a:extLst>
                  <a:ext uri="{0D108BD9-81ED-4DB2-BD59-A6C34878D82A}">
                    <a16:rowId xmlns:a16="http://schemas.microsoft.com/office/drawing/2014/main" val="3558737208"/>
                  </a:ext>
                </a:extLst>
              </a:tr>
              <a:tr h="1048476">
                <a:tc>
                  <a:txBody>
                    <a:bodyPr/>
                    <a:lstStyle/>
                    <a:p>
                      <a:pPr algn="ctr" fontAlgn="ctr"/>
                      <a:r>
                        <a:rPr lang="en-US" sz="2800" u="none" strike="noStrike">
                          <a:solidFill>
                            <a:schemeClr val="accent1">
                              <a:lumMod val="20000"/>
                              <a:lumOff val="80000"/>
                            </a:schemeClr>
                          </a:solidFill>
                          <a:effectLst/>
                          <a:latin typeface="Century" panose="02040604050505020304" pitchFamily="18" charset="0"/>
                        </a:rPr>
                        <a:t>Standard deviation</a:t>
                      </a:r>
                      <a:endParaRPr lang="en-US" sz="2800" b="0" i="0" u="none" strike="noStrike">
                        <a:solidFill>
                          <a:schemeClr val="accent1">
                            <a:lumMod val="20000"/>
                            <a:lumOff val="80000"/>
                          </a:schemeClr>
                        </a:solidFill>
                        <a:effectLst/>
                        <a:latin typeface="Century" panose="02040604050505020304" pitchFamily="18" charset="0"/>
                      </a:endParaRPr>
                    </a:p>
                  </a:txBody>
                  <a:tcPr marL="7620" marR="7620" marT="7620" marB="0" anchor="ctr"/>
                </a:tc>
                <a:tc>
                  <a:txBody>
                    <a:bodyPr/>
                    <a:lstStyle/>
                    <a:p>
                      <a:pPr algn="ctr" fontAlgn="ctr"/>
                      <a:r>
                        <a:rPr lang="el-GR" sz="2800" u="none" strike="noStrike">
                          <a:solidFill>
                            <a:schemeClr val="accent1">
                              <a:lumMod val="20000"/>
                              <a:lumOff val="80000"/>
                            </a:schemeClr>
                          </a:solidFill>
                          <a:effectLst/>
                          <a:latin typeface="Century" panose="02040604050505020304" pitchFamily="18" charset="0"/>
                        </a:rPr>
                        <a:t>σ</a:t>
                      </a:r>
                      <a:endParaRPr lang="el-GR" sz="2800" b="0" i="0" u="none" strike="noStrike">
                        <a:solidFill>
                          <a:schemeClr val="accent1">
                            <a:lumMod val="20000"/>
                            <a:lumOff val="80000"/>
                          </a:schemeClr>
                        </a:solidFill>
                        <a:effectLst/>
                        <a:latin typeface="Century" panose="02040604050505020304" pitchFamily="18" charset="0"/>
                      </a:endParaRPr>
                    </a:p>
                  </a:txBody>
                  <a:tcPr marL="7620" marR="7620" marT="7620" marB="0" anchor="ctr"/>
                </a:tc>
                <a:tc>
                  <a:txBody>
                    <a:bodyPr/>
                    <a:lstStyle/>
                    <a:p>
                      <a:pPr algn="ctr" fontAlgn="ctr"/>
                      <a:r>
                        <a:rPr lang="en-US" sz="2800" u="none" strike="noStrike">
                          <a:solidFill>
                            <a:schemeClr val="accent1">
                              <a:lumMod val="20000"/>
                              <a:lumOff val="80000"/>
                            </a:schemeClr>
                          </a:solidFill>
                          <a:effectLst/>
                          <a:latin typeface="Century" panose="02040604050505020304" pitchFamily="18" charset="0"/>
                        </a:rPr>
                        <a:t>s</a:t>
                      </a:r>
                      <a:endParaRPr lang="en-US" sz="2800" b="0" i="0" u="none" strike="noStrike">
                        <a:solidFill>
                          <a:schemeClr val="accent1">
                            <a:lumMod val="20000"/>
                            <a:lumOff val="80000"/>
                          </a:schemeClr>
                        </a:solidFill>
                        <a:effectLst/>
                        <a:latin typeface="Century" panose="02040604050505020304" pitchFamily="18" charset="0"/>
                      </a:endParaRPr>
                    </a:p>
                  </a:txBody>
                  <a:tcPr marL="7620" marR="7620" marT="7620" marB="0" anchor="ctr"/>
                </a:tc>
                <a:extLst>
                  <a:ext uri="{0D108BD9-81ED-4DB2-BD59-A6C34878D82A}">
                    <a16:rowId xmlns:a16="http://schemas.microsoft.com/office/drawing/2014/main" val="4042054226"/>
                  </a:ext>
                </a:extLst>
              </a:tr>
              <a:tr h="1028594">
                <a:tc>
                  <a:txBody>
                    <a:bodyPr/>
                    <a:lstStyle/>
                    <a:p>
                      <a:pPr algn="ctr" fontAlgn="ctr"/>
                      <a:r>
                        <a:rPr lang="en-US" sz="2800" u="none" strike="noStrike">
                          <a:solidFill>
                            <a:schemeClr val="accent1">
                              <a:lumMod val="20000"/>
                              <a:lumOff val="80000"/>
                            </a:schemeClr>
                          </a:solidFill>
                          <a:effectLst/>
                          <a:latin typeface="Century" panose="02040604050505020304" pitchFamily="18" charset="0"/>
                        </a:rPr>
                        <a:t>Proportion</a:t>
                      </a:r>
                      <a:endParaRPr lang="en-US" sz="2800" b="0" i="0" u="none" strike="noStrike">
                        <a:solidFill>
                          <a:schemeClr val="accent1">
                            <a:lumMod val="20000"/>
                            <a:lumOff val="80000"/>
                          </a:schemeClr>
                        </a:solidFill>
                        <a:effectLst/>
                        <a:latin typeface="Century" panose="02040604050505020304" pitchFamily="18" charset="0"/>
                      </a:endParaRPr>
                    </a:p>
                  </a:txBody>
                  <a:tcPr marL="7620" marR="7620" marT="7620" marB="0" anchor="ctr"/>
                </a:tc>
                <a:tc>
                  <a:txBody>
                    <a:bodyPr/>
                    <a:lstStyle/>
                    <a:p>
                      <a:pPr algn="ctr" fontAlgn="ctr"/>
                      <a:r>
                        <a:rPr lang="en-US" sz="2800" u="none" strike="noStrike">
                          <a:solidFill>
                            <a:schemeClr val="accent1">
                              <a:lumMod val="20000"/>
                              <a:lumOff val="80000"/>
                            </a:schemeClr>
                          </a:solidFill>
                          <a:effectLst/>
                          <a:latin typeface="Century" panose="02040604050505020304" pitchFamily="18" charset="0"/>
                        </a:rPr>
                        <a:t>P</a:t>
                      </a:r>
                      <a:endParaRPr lang="en-US" sz="2800" b="0" i="0" u="none" strike="noStrike">
                        <a:solidFill>
                          <a:schemeClr val="accent1">
                            <a:lumMod val="20000"/>
                            <a:lumOff val="80000"/>
                          </a:schemeClr>
                        </a:solidFill>
                        <a:effectLst/>
                        <a:latin typeface="Century" panose="02040604050505020304" pitchFamily="18" charset="0"/>
                      </a:endParaRPr>
                    </a:p>
                  </a:txBody>
                  <a:tcPr marL="7620" marR="7620" marT="7620" marB="0" anchor="ctr"/>
                </a:tc>
                <a:tc>
                  <a:txBody>
                    <a:bodyPr/>
                    <a:lstStyle/>
                    <a:p>
                      <a:pPr algn="ctr" fontAlgn="ctr"/>
                      <a:r>
                        <a:rPr lang="en-US" sz="2800" u="none" strike="noStrike" dirty="0">
                          <a:solidFill>
                            <a:schemeClr val="accent1">
                              <a:lumMod val="20000"/>
                              <a:lumOff val="80000"/>
                            </a:schemeClr>
                          </a:solidFill>
                          <a:effectLst/>
                          <a:latin typeface="Century" panose="02040604050505020304" pitchFamily="18" charset="0"/>
                        </a:rPr>
                        <a:t>p^</a:t>
                      </a:r>
                      <a:endParaRPr lang="en-US" sz="2800" b="0" i="0" u="none" strike="noStrike" dirty="0">
                        <a:solidFill>
                          <a:schemeClr val="accent1">
                            <a:lumMod val="20000"/>
                            <a:lumOff val="80000"/>
                          </a:schemeClr>
                        </a:solidFill>
                        <a:effectLst/>
                        <a:latin typeface="Century" panose="02040604050505020304" pitchFamily="18" charset="0"/>
                      </a:endParaRPr>
                    </a:p>
                  </a:txBody>
                  <a:tcPr marL="7620" marR="7620" marT="7620" marB="0" anchor="ctr"/>
                </a:tc>
                <a:extLst>
                  <a:ext uri="{0D108BD9-81ED-4DB2-BD59-A6C34878D82A}">
                    <a16:rowId xmlns:a16="http://schemas.microsoft.com/office/drawing/2014/main" val="1481528907"/>
                  </a:ext>
                </a:extLst>
              </a:tr>
            </a:tbl>
          </a:graphicData>
        </a:graphic>
      </p:graphicFrame>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9687EECD-0250-BBBF-9B0E-53BBA0C1245E}"/>
                  </a:ext>
                </a:extLst>
              </p14:cNvPr>
              <p14:cNvContentPartPr/>
              <p14:nvPr/>
            </p14:nvContentPartPr>
            <p14:xfrm>
              <a:off x="5163480" y="3292560"/>
              <a:ext cx="3228840" cy="2800080"/>
            </p14:xfrm>
          </p:contentPart>
        </mc:Choice>
        <mc:Fallback>
          <p:pic>
            <p:nvPicPr>
              <p:cNvPr id="3" name="Ink 2">
                <a:extLst>
                  <a:ext uri="{FF2B5EF4-FFF2-40B4-BE49-F238E27FC236}">
                    <a16:creationId xmlns:a16="http://schemas.microsoft.com/office/drawing/2014/main" id="{9687EECD-0250-BBBF-9B0E-53BBA0C1245E}"/>
                  </a:ext>
                </a:extLst>
              </p:cNvPr>
              <p:cNvPicPr/>
              <p:nvPr/>
            </p:nvPicPr>
            <p:blipFill>
              <a:blip r:embed="rId5"/>
              <a:stretch>
                <a:fillRect/>
              </a:stretch>
            </p:blipFill>
            <p:spPr>
              <a:xfrm>
                <a:off x="5154120" y="3283200"/>
                <a:ext cx="3247560" cy="2818800"/>
              </a:xfrm>
              <a:prstGeom prst="rect">
                <a:avLst/>
              </a:prstGeom>
            </p:spPr>
          </p:pic>
        </mc:Fallback>
      </mc:AlternateContent>
    </p:spTree>
    <p:extLst>
      <p:ext uri="{BB962C8B-B14F-4D97-AF65-F5344CB8AC3E}">
        <p14:creationId xmlns:p14="http://schemas.microsoft.com/office/powerpoint/2010/main" val="4176595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779A73-B5A3-402A-AE37-3EB4FCFEFF5A}"/>
              </a:ext>
            </a:extLst>
          </p:cNvPr>
          <p:cNvSpPr>
            <a:spLocks noGrp="1"/>
          </p:cNvSpPr>
          <p:nvPr>
            <p:ph idx="1"/>
          </p:nvPr>
        </p:nvSpPr>
        <p:spPr/>
        <p:txBody>
          <a:bodyPr/>
          <a:lstStyle/>
          <a:p>
            <a:endParaRPr lang="en-US"/>
          </a:p>
        </p:txBody>
      </p:sp>
      <p:sp>
        <p:nvSpPr>
          <p:cNvPr id="4" name="Title 1">
            <a:extLst>
              <a:ext uri="{FF2B5EF4-FFF2-40B4-BE49-F238E27FC236}">
                <a16:creationId xmlns:a16="http://schemas.microsoft.com/office/drawing/2014/main" id="{041D0F74-1C1F-419B-B5EE-1122B27E468E}"/>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Introduction of t distribution</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CCB5FA32-6F99-50F4-460F-E693E7D6F72B}"/>
                  </a:ext>
                </a:extLst>
              </p14:cNvPr>
              <p14:cNvContentPartPr/>
              <p14:nvPr/>
            </p14:nvContentPartPr>
            <p14:xfrm>
              <a:off x="84240" y="1507680"/>
              <a:ext cx="11174400" cy="5259240"/>
            </p14:xfrm>
          </p:contentPart>
        </mc:Choice>
        <mc:Fallback>
          <p:pic>
            <p:nvPicPr>
              <p:cNvPr id="2" name="Ink 1">
                <a:extLst>
                  <a:ext uri="{FF2B5EF4-FFF2-40B4-BE49-F238E27FC236}">
                    <a16:creationId xmlns:a16="http://schemas.microsoft.com/office/drawing/2014/main" id="{CCB5FA32-6F99-50F4-460F-E693E7D6F72B}"/>
                  </a:ext>
                </a:extLst>
              </p:cNvPr>
              <p:cNvPicPr/>
              <p:nvPr/>
            </p:nvPicPr>
            <p:blipFill>
              <a:blip r:embed="rId3"/>
              <a:stretch>
                <a:fillRect/>
              </a:stretch>
            </p:blipFill>
            <p:spPr>
              <a:xfrm>
                <a:off x="74880" y="1498320"/>
                <a:ext cx="11193120" cy="5277960"/>
              </a:xfrm>
              <a:prstGeom prst="rect">
                <a:avLst/>
              </a:prstGeom>
            </p:spPr>
          </p:pic>
        </mc:Fallback>
      </mc:AlternateContent>
    </p:spTree>
    <p:extLst>
      <p:ext uri="{BB962C8B-B14F-4D97-AF65-F5344CB8AC3E}">
        <p14:creationId xmlns:p14="http://schemas.microsoft.com/office/powerpoint/2010/main" val="3602924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DC446C7-C1DC-4F7E-BA43-A3D5709A8863}"/>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8326B9AA-51CB-4BC8-8875-C465504D22B4}"/>
              </a:ext>
            </a:extLst>
          </p:cNvPr>
          <p:cNvPicPr>
            <a:picLocks noGrp="1" noChangeAspect="1"/>
          </p:cNvPicPr>
          <p:nvPr>
            <p:ph idx="1"/>
          </p:nvPr>
        </p:nvPicPr>
        <p:blipFill>
          <a:blip r:embed="rId2"/>
          <a:stretch>
            <a:fillRect/>
          </a:stretch>
        </p:blipFill>
        <p:spPr>
          <a:xfrm>
            <a:off x="4724394" y="543149"/>
            <a:ext cx="3665003" cy="6130964"/>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C9CB43FB-AF41-F33F-6B59-105C09F4CF07}"/>
                  </a:ext>
                </a:extLst>
              </p14:cNvPr>
              <p14:cNvContentPartPr/>
              <p14:nvPr/>
            </p14:nvContentPartPr>
            <p14:xfrm>
              <a:off x="254520" y="231840"/>
              <a:ext cx="11180880" cy="6483600"/>
            </p14:xfrm>
          </p:contentPart>
        </mc:Choice>
        <mc:Fallback>
          <p:pic>
            <p:nvPicPr>
              <p:cNvPr id="2" name="Ink 1">
                <a:extLst>
                  <a:ext uri="{FF2B5EF4-FFF2-40B4-BE49-F238E27FC236}">
                    <a16:creationId xmlns:a16="http://schemas.microsoft.com/office/drawing/2014/main" id="{C9CB43FB-AF41-F33F-6B59-105C09F4CF07}"/>
                  </a:ext>
                </a:extLst>
              </p:cNvPr>
              <p:cNvPicPr/>
              <p:nvPr/>
            </p:nvPicPr>
            <p:blipFill>
              <a:blip r:embed="rId4"/>
              <a:stretch>
                <a:fillRect/>
              </a:stretch>
            </p:blipFill>
            <p:spPr>
              <a:xfrm>
                <a:off x="245160" y="222480"/>
                <a:ext cx="11199600" cy="6502320"/>
              </a:xfrm>
              <a:prstGeom prst="rect">
                <a:avLst/>
              </a:prstGeom>
            </p:spPr>
          </p:pic>
        </mc:Fallback>
      </mc:AlternateContent>
    </p:spTree>
    <p:extLst>
      <p:ext uri="{BB962C8B-B14F-4D97-AF65-F5344CB8AC3E}">
        <p14:creationId xmlns:p14="http://schemas.microsoft.com/office/powerpoint/2010/main" val="3769024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2" name="Title 1"/>
          <p:cNvSpPr>
            <a:spLocks noGrp="1"/>
          </p:cNvSpPr>
          <p:nvPr>
            <p:ph type="title"/>
          </p:nvPr>
        </p:nvSpPr>
        <p:spPr/>
        <p:txBody>
          <a:bodyPr/>
          <a:lstStyle/>
          <a:p>
            <a:r>
              <a:rPr lang="en-US" dirty="0">
                <a:latin typeface="Century" panose="02040604050505020304" pitchFamily="18" charset="0"/>
              </a:rPr>
              <a:t>One Sample Mean test</a:t>
            </a:r>
          </a:p>
        </p:txBody>
      </p:sp>
      <p:sp>
        <p:nvSpPr>
          <p:cNvPr id="3" name="Content Placeholder 2"/>
          <p:cNvSpPr>
            <a:spLocks noGrp="1"/>
          </p:cNvSpPr>
          <p:nvPr>
            <p:ph idx="1"/>
          </p:nvPr>
        </p:nvSpPr>
        <p:spPr/>
        <p:txBody>
          <a:bodyPr/>
          <a:lstStyle/>
          <a:p>
            <a:r>
              <a:rPr lang="en-US" dirty="0">
                <a:latin typeface="Century" panose="02040604050505020304" pitchFamily="18" charset="0"/>
              </a:rPr>
              <a:t>When there is only one group or population under study, the hypothesis test employed for it is called a one sample hypothesis test</a:t>
            </a:r>
          </a:p>
          <a:p>
            <a:r>
              <a:rPr lang="en-US" dirty="0">
                <a:latin typeface="Century" panose="02040604050505020304" pitchFamily="18" charset="0"/>
              </a:rPr>
              <a:t>Based on the information provided in the question one decides whether to use Z test or T test</a:t>
            </a:r>
          </a:p>
          <a:p>
            <a:r>
              <a:rPr lang="en-US" dirty="0">
                <a:latin typeface="Century" panose="02040604050505020304" pitchFamily="18" charset="0"/>
              </a:rPr>
              <a:t>If population standard deviation </a:t>
            </a:r>
            <a:r>
              <a:rPr lang="el-GR" dirty="0">
                <a:latin typeface="Century" panose="02040604050505020304" pitchFamily="18" charset="0"/>
              </a:rPr>
              <a:t>σ</a:t>
            </a:r>
            <a:r>
              <a:rPr lang="en-US" dirty="0">
                <a:latin typeface="Century" panose="02040604050505020304" pitchFamily="18" charset="0"/>
              </a:rPr>
              <a:t> is provided in the question One Sample Z Test applies</a:t>
            </a:r>
          </a:p>
          <a:p>
            <a:r>
              <a:rPr lang="en-US" dirty="0">
                <a:latin typeface="Century" panose="02040604050505020304" pitchFamily="18" charset="0"/>
              </a:rPr>
              <a:t>Else if sample standard deviation s is provided in the question One Sample T Test applies</a:t>
            </a:r>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20B9BC5C-2971-2CB7-84AE-B917B8EC5F23}"/>
                  </a:ext>
                </a:extLst>
              </p14:cNvPr>
              <p14:cNvContentPartPr/>
              <p14:nvPr/>
            </p14:nvContentPartPr>
            <p14:xfrm>
              <a:off x="3095640" y="204120"/>
              <a:ext cx="8465760" cy="5898600"/>
            </p14:xfrm>
          </p:contentPart>
        </mc:Choice>
        <mc:Fallback>
          <p:pic>
            <p:nvPicPr>
              <p:cNvPr id="5" name="Ink 4">
                <a:extLst>
                  <a:ext uri="{FF2B5EF4-FFF2-40B4-BE49-F238E27FC236}">
                    <a16:creationId xmlns:a16="http://schemas.microsoft.com/office/drawing/2014/main" id="{20B9BC5C-2971-2CB7-84AE-B917B8EC5F23}"/>
                  </a:ext>
                </a:extLst>
              </p:cNvPr>
              <p:cNvPicPr/>
              <p:nvPr/>
            </p:nvPicPr>
            <p:blipFill>
              <a:blip r:embed="rId4"/>
              <a:stretch>
                <a:fillRect/>
              </a:stretch>
            </p:blipFill>
            <p:spPr>
              <a:xfrm>
                <a:off x="3086280" y="194760"/>
                <a:ext cx="8484480" cy="5917320"/>
              </a:xfrm>
              <a:prstGeom prst="rect">
                <a:avLst/>
              </a:prstGeom>
            </p:spPr>
          </p:pic>
        </mc:Fallback>
      </mc:AlternateContent>
    </p:spTree>
    <p:extLst>
      <p:ext uri="{BB962C8B-B14F-4D97-AF65-F5344CB8AC3E}">
        <p14:creationId xmlns:p14="http://schemas.microsoft.com/office/powerpoint/2010/main" val="4068940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dirty="0">
                <a:solidFill>
                  <a:schemeClr val="tx2">
                    <a:lumMod val="50000"/>
                  </a:schemeClr>
                </a:solidFill>
                <a:latin typeface="Algerian" panose="04020705040A02060702" pitchFamily="82" charset="0"/>
              </a:rPr>
              <a:t>One Sample Z Test</a:t>
            </a:r>
          </a:p>
        </p:txBody>
      </p:sp>
      <p:sp>
        <p:nvSpPr>
          <p:cNvPr id="3" name="Content Placeholder 2"/>
          <p:cNvSpPr>
            <a:spLocks noGrp="1"/>
          </p:cNvSpPr>
          <p:nvPr>
            <p:ph idx="1"/>
          </p:nvPr>
        </p:nvSpPr>
        <p:spPr/>
        <p:txBody>
          <a:bodyPr>
            <a:normAutofit lnSpcReduction="10000"/>
          </a:bodyPr>
          <a:lstStyle/>
          <a:p>
            <a:pPr marL="0" indent="0">
              <a:buNone/>
            </a:pPr>
            <a:r>
              <a:rPr lang="en-US" u="sng" dirty="0">
                <a:solidFill>
                  <a:schemeClr val="tx2">
                    <a:lumMod val="50000"/>
                  </a:schemeClr>
                </a:solidFill>
                <a:latin typeface="Century" panose="02040604050505020304" pitchFamily="18" charset="0"/>
              </a:rPr>
              <a:t>Formula of Test Statistic Z</a:t>
            </a:r>
          </a:p>
          <a:p>
            <a:endParaRPr lang="en-US" dirty="0"/>
          </a:p>
          <a:p>
            <a:pPr marL="0" indent="0">
              <a:buNone/>
            </a:pPr>
            <a:r>
              <a:rPr lang="en-US" dirty="0">
                <a:latin typeface="Comic Sans MS" panose="030F0702030302020204" pitchFamily="66" charset="0"/>
              </a:rPr>
              <a:t>Z = ( </a:t>
            </a:r>
            <a:r>
              <a:rPr lang="en-US" dirty="0" err="1">
                <a:latin typeface="Comic Sans MS" panose="030F0702030302020204" pitchFamily="66" charset="0"/>
              </a:rPr>
              <a:t>xbar</a:t>
            </a:r>
            <a:r>
              <a:rPr lang="en-US" dirty="0">
                <a:latin typeface="Comic Sans MS" panose="030F0702030302020204" pitchFamily="66" charset="0"/>
              </a:rPr>
              <a:t> -µ ) / (</a:t>
            </a:r>
            <a:r>
              <a:rPr lang="el-GR" dirty="0">
                <a:latin typeface="Comic Sans MS" panose="030F0702030302020204" pitchFamily="66" charset="0"/>
              </a:rPr>
              <a:t>σ</a:t>
            </a:r>
            <a:r>
              <a:rPr lang="en-US" dirty="0">
                <a:latin typeface="Comic Sans MS" panose="030F0702030302020204" pitchFamily="66" charset="0"/>
              </a:rPr>
              <a:t> / √n)</a:t>
            </a:r>
          </a:p>
          <a:p>
            <a:pPr marL="0" indent="0">
              <a:buNone/>
            </a:pPr>
            <a:endParaRPr lang="en-US" dirty="0"/>
          </a:p>
          <a:p>
            <a:pPr marL="0" indent="0">
              <a:buNone/>
            </a:pPr>
            <a:r>
              <a:rPr lang="en-US" sz="2600" dirty="0">
                <a:latin typeface="Century" panose="02040604050505020304" pitchFamily="18" charset="0"/>
              </a:rPr>
              <a:t>Where:</a:t>
            </a:r>
          </a:p>
          <a:p>
            <a:pPr marL="0" indent="0">
              <a:buNone/>
            </a:pPr>
            <a:r>
              <a:rPr lang="en-US" sz="2600" dirty="0">
                <a:latin typeface="Century" panose="02040604050505020304" pitchFamily="18" charset="0"/>
              </a:rPr>
              <a:t>X bar = sample mean</a:t>
            </a:r>
          </a:p>
          <a:p>
            <a:pPr marL="0" indent="0">
              <a:buNone/>
            </a:pPr>
            <a:r>
              <a:rPr lang="en-US" sz="2600" dirty="0">
                <a:latin typeface="Century" panose="02040604050505020304" pitchFamily="18" charset="0"/>
              </a:rPr>
              <a:t>µ = population mean</a:t>
            </a:r>
          </a:p>
          <a:p>
            <a:pPr marL="0" indent="0">
              <a:buNone/>
            </a:pPr>
            <a:r>
              <a:rPr lang="el-GR" sz="2600" dirty="0">
                <a:latin typeface="Century" panose="02040604050505020304" pitchFamily="18" charset="0"/>
              </a:rPr>
              <a:t>σ</a:t>
            </a:r>
            <a:r>
              <a:rPr lang="en-US" sz="2600" dirty="0">
                <a:latin typeface="Century" panose="02040604050505020304" pitchFamily="18" charset="0"/>
              </a:rPr>
              <a:t> = population standard deviation</a:t>
            </a:r>
          </a:p>
          <a:p>
            <a:pPr marL="0" indent="0">
              <a:buNone/>
            </a:pPr>
            <a:r>
              <a:rPr lang="en-US" sz="2600" dirty="0">
                <a:latin typeface="Century" panose="02040604050505020304" pitchFamily="18" charset="0"/>
              </a:rPr>
              <a:t>N = sample size</a:t>
            </a:r>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D8B4B5D0-1D81-3FDC-17D4-7119AEDAA544}"/>
                  </a:ext>
                </a:extLst>
              </p14:cNvPr>
              <p14:cNvContentPartPr/>
              <p14:nvPr/>
            </p14:nvContentPartPr>
            <p14:xfrm>
              <a:off x="803160" y="924840"/>
              <a:ext cx="9658800" cy="5425920"/>
            </p14:xfrm>
          </p:contentPart>
        </mc:Choice>
        <mc:Fallback>
          <p:pic>
            <p:nvPicPr>
              <p:cNvPr id="5" name="Ink 4">
                <a:extLst>
                  <a:ext uri="{FF2B5EF4-FFF2-40B4-BE49-F238E27FC236}">
                    <a16:creationId xmlns:a16="http://schemas.microsoft.com/office/drawing/2014/main" id="{D8B4B5D0-1D81-3FDC-17D4-7119AEDAA544}"/>
                  </a:ext>
                </a:extLst>
              </p:cNvPr>
              <p:cNvPicPr/>
              <p:nvPr/>
            </p:nvPicPr>
            <p:blipFill>
              <a:blip r:embed="rId4"/>
              <a:stretch>
                <a:fillRect/>
              </a:stretch>
            </p:blipFill>
            <p:spPr>
              <a:xfrm>
                <a:off x="793800" y="915480"/>
                <a:ext cx="9677520" cy="5444640"/>
              </a:xfrm>
              <a:prstGeom prst="rect">
                <a:avLst/>
              </a:prstGeom>
            </p:spPr>
          </p:pic>
        </mc:Fallback>
      </mc:AlternateContent>
    </p:spTree>
    <p:extLst>
      <p:ext uri="{BB962C8B-B14F-4D97-AF65-F5344CB8AC3E}">
        <p14:creationId xmlns:p14="http://schemas.microsoft.com/office/powerpoint/2010/main" val="4006749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down)">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down)">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wipe(down)">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0" y="0"/>
            <a:ext cx="12192000" cy="6857365"/>
          </a:xfrm>
          <a:prstGeom prst="rect">
            <a:avLst/>
          </a:prstGeom>
        </p:spPr>
      </p:pic>
      <p:sp>
        <p:nvSpPr>
          <p:cNvPr id="2" name="Title 1"/>
          <p:cNvSpPr>
            <a:spLocks noGrp="1"/>
          </p:cNvSpPr>
          <p:nvPr>
            <p:ph type="title"/>
          </p:nvPr>
        </p:nvSpPr>
        <p:spPr/>
        <p:txBody>
          <a:bodyPr/>
          <a:lstStyle/>
          <a:p>
            <a:r>
              <a:rPr lang="en-US" dirty="0">
                <a:solidFill>
                  <a:schemeClr val="tx2">
                    <a:lumMod val="20000"/>
                    <a:lumOff val="80000"/>
                  </a:schemeClr>
                </a:solidFill>
                <a:latin typeface="Century" panose="02040604050505020304" pitchFamily="18" charset="0"/>
              </a:rPr>
              <a:t>Example</a:t>
            </a:r>
          </a:p>
        </p:txBody>
      </p:sp>
      <p:sp>
        <p:nvSpPr>
          <p:cNvPr id="3" name="Content Placeholder 2"/>
          <p:cNvSpPr>
            <a:spLocks noGrp="1"/>
          </p:cNvSpPr>
          <p:nvPr>
            <p:ph idx="1"/>
          </p:nvPr>
        </p:nvSpPr>
        <p:spPr/>
        <p:txBody>
          <a:bodyPr/>
          <a:lstStyle/>
          <a:p>
            <a:r>
              <a:rPr lang="en-US" dirty="0">
                <a:solidFill>
                  <a:schemeClr val="tx2">
                    <a:lumMod val="20000"/>
                    <a:lumOff val="80000"/>
                  </a:schemeClr>
                </a:solidFill>
              </a:rPr>
              <a:t>The mean number of units produced is 70 with a population standard deviation of 5. The manufacturer samples 25 units with sample mean as 67. He claims that the average number of unites produced is less than 70. Test the claim of manufacturer at 5% level of significance.</a:t>
            </a:r>
          </a:p>
          <a:p>
            <a:endParaRPr lang="en-US" dirty="0">
              <a:solidFill>
                <a:schemeClr val="tx2">
                  <a:lumMod val="20000"/>
                  <a:lumOff val="80000"/>
                </a:schemeClr>
              </a:solidFill>
            </a:endParaRPr>
          </a:p>
          <a:p>
            <a:r>
              <a:rPr lang="en-US" dirty="0">
                <a:solidFill>
                  <a:schemeClr val="tx2">
                    <a:lumMod val="20000"/>
                    <a:lumOff val="80000"/>
                  </a:schemeClr>
                </a:solidFill>
              </a:rPr>
              <a:t>First decide is it one sample Z test or T test ?</a:t>
            </a:r>
          </a:p>
          <a:p>
            <a:r>
              <a:rPr lang="en-US" dirty="0">
                <a:solidFill>
                  <a:schemeClr val="tx2">
                    <a:lumMod val="20000"/>
                    <a:lumOff val="80000"/>
                  </a:schemeClr>
                </a:solidFill>
              </a:rPr>
              <a:t>Since population standard deviation is provided it is a one sample Z test</a:t>
            </a:r>
          </a:p>
          <a:p>
            <a:r>
              <a:rPr lang="en-US" dirty="0">
                <a:solidFill>
                  <a:schemeClr val="tx2">
                    <a:lumMod val="20000"/>
                    <a:lumOff val="80000"/>
                  </a:schemeClr>
                </a:solidFill>
              </a:rPr>
              <a:t>Next you need to frame the correct set of hypothesis</a:t>
            </a:r>
          </a:p>
        </p:txBody>
      </p:sp>
      <p:sp>
        <p:nvSpPr>
          <p:cNvPr id="6" name="Freeform 5"/>
          <p:cNvSpPr/>
          <p:nvPr/>
        </p:nvSpPr>
        <p:spPr>
          <a:xfrm>
            <a:off x="8255726" y="2211977"/>
            <a:ext cx="2899954" cy="60960"/>
          </a:xfrm>
          <a:custGeom>
            <a:avLst/>
            <a:gdLst>
              <a:gd name="connsiteX0" fmla="*/ 0 w 2899954"/>
              <a:gd name="connsiteY0" fmla="*/ 60960 h 60960"/>
              <a:gd name="connsiteX1" fmla="*/ 1341120 w 2899954"/>
              <a:gd name="connsiteY1" fmla="*/ 43543 h 60960"/>
              <a:gd name="connsiteX2" fmla="*/ 1445623 w 2899954"/>
              <a:gd name="connsiteY2" fmla="*/ 26126 h 60960"/>
              <a:gd name="connsiteX3" fmla="*/ 1480457 w 2899954"/>
              <a:gd name="connsiteY3" fmla="*/ 17417 h 60960"/>
              <a:gd name="connsiteX4" fmla="*/ 1802674 w 2899954"/>
              <a:gd name="connsiteY4" fmla="*/ 8709 h 60960"/>
              <a:gd name="connsiteX5" fmla="*/ 2899954 w 2899954"/>
              <a:gd name="connsiteY5" fmla="*/ 0 h 60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99954" h="60960">
                <a:moveTo>
                  <a:pt x="0" y="60960"/>
                </a:moveTo>
                <a:cubicBezTo>
                  <a:pt x="644024" y="28761"/>
                  <a:pt x="-428303" y="79901"/>
                  <a:pt x="1341120" y="43543"/>
                </a:cubicBezTo>
                <a:cubicBezTo>
                  <a:pt x="1376427" y="42817"/>
                  <a:pt x="1411363" y="34692"/>
                  <a:pt x="1445623" y="26126"/>
                </a:cubicBezTo>
                <a:cubicBezTo>
                  <a:pt x="1457234" y="23223"/>
                  <a:pt x="1468502" y="18000"/>
                  <a:pt x="1480457" y="17417"/>
                </a:cubicBezTo>
                <a:cubicBezTo>
                  <a:pt x="1587774" y="12182"/>
                  <a:pt x="1695238" y="10104"/>
                  <a:pt x="1802674" y="8709"/>
                </a:cubicBezTo>
                <a:lnTo>
                  <a:pt x="2899954" y="0"/>
                </a:ln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7" name="Freeform 6"/>
          <p:cNvSpPr/>
          <p:nvPr/>
        </p:nvSpPr>
        <p:spPr>
          <a:xfrm>
            <a:off x="1175657" y="2612571"/>
            <a:ext cx="1959429" cy="53930"/>
          </a:xfrm>
          <a:custGeom>
            <a:avLst/>
            <a:gdLst>
              <a:gd name="connsiteX0" fmla="*/ 0 w 1959429"/>
              <a:gd name="connsiteY0" fmla="*/ 0 h 53930"/>
              <a:gd name="connsiteX1" fmla="*/ 522514 w 1959429"/>
              <a:gd name="connsiteY1" fmla="*/ 17418 h 53930"/>
              <a:gd name="connsiteX2" fmla="*/ 566057 w 1959429"/>
              <a:gd name="connsiteY2" fmla="*/ 26126 h 53930"/>
              <a:gd name="connsiteX3" fmla="*/ 792480 w 1959429"/>
              <a:gd name="connsiteY3" fmla="*/ 34835 h 53930"/>
              <a:gd name="connsiteX4" fmla="*/ 1071154 w 1959429"/>
              <a:gd name="connsiteY4" fmla="*/ 52252 h 53930"/>
              <a:gd name="connsiteX5" fmla="*/ 1907177 w 1959429"/>
              <a:gd name="connsiteY5" fmla="*/ 43543 h 53930"/>
              <a:gd name="connsiteX6" fmla="*/ 1933303 w 1959429"/>
              <a:gd name="connsiteY6" fmla="*/ 26126 h 53930"/>
              <a:gd name="connsiteX7" fmla="*/ 1959429 w 1959429"/>
              <a:gd name="connsiteY7" fmla="*/ 17418 h 53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9429" h="53930">
                <a:moveTo>
                  <a:pt x="0" y="0"/>
                </a:moveTo>
                <a:cubicBezTo>
                  <a:pt x="82656" y="2175"/>
                  <a:pt x="401550" y="8458"/>
                  <a:pt x="522514" y="17418"/>
                </a:cubicBezTo>
                <a:cubicBezTo>
                  <a:pt x="537275" y="18511"/>
                  <a:pt x="551286" y="25173"/>
                  <a:pt x="566057" y="26126"/>
                </a:cubicBezTo>
                <a:cubicBezTo>
                  <a:pt x="641430" y="30989"/>
                  <a:pt x="717006" y="31932"/>
                  <a:pt x="792480" y="34835"/>
                </a:cubicBezTo>
                <a:cubicBezTo>
                  <a:pt x="900840" y="61923"/>
                  <a:pt x="851900" y="52252"/>
                  <a:pt x="1071154" y="52252"/>
                </a:cubicBezTo>
                <a:cubicBezTo>
                  <a:pt x="1349843" y="52252"/>
                  <a:pt x="1628503" y="46446"/>
                  <a:pt x="1907177" y="43543"/>
                </a:cubicBezTo>
                <a:cubicBezTo>
                  <a:pt x="1915886" y="37737"/>
                  <a:pt x="1923941" y="30807"/>
                  <a:pt x="1933303" y="26126"/>
                </a:cubicBezTo>
                <a:cubicBezTo>
                  <a:pt x="1941514" y="22021"/>
                  <a:pt x="1959429" y="17418"/>
                  <a:pt x="1959429" y="17418"/>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8" name="Freeform 7"/>
          <p:cNvSpPr/>
          <p:nvPr/>
        </p:nvSpPr>
        <p:spPr>
          <a:xfrm>
            <a:off x="6431294" y="2973982"/>
            <a:ext cx="1959429" cy="53930"/>
          </a:xfrm>
          <a:custGeom>
            <a:avLst/>
            <a:gdLst>
              <a:gd name="connsiteX0" fmla="*/ 0 w 1959429"/>
              <a:gd name="connsiteY0" fmla="*/ 0 h 53930"/>
              <a:gd name="connsiteX1" fmla="*/ 522514 w 1959429"/>
              <a:gd name="connsiteY1" fmla="*/ 17418 h 53930"/>
              <a:gd name="connsiteX2" fmla="*/ 566057 w 1959429"/>
              <a:gd name="connsiteY2" fmla="*/ 26126 h 53930"/>
              <a:gd name="connsiteX3" fmla="*/ 792480 w 1959429"/>
              <a:gd name="connsiteY3" fmla="*/ 34835 h 53930"/>
              <a:gd name="connsiteX4" fmla="*/ 1071154 w 1959429"/>
              <a:gd name="connsiteY4" fmla="*/ 52252 h 53930"/>
              <a:gd name="connsiteX5" fmla="*/ 1907177 w 1959429"/>
              <a:gd name="connsiteY5" fmla="*/ 43543 h 53930"/>
              <a:gd name="connsiteX6" fmla="*/ 1933303 w 1959429"/>
              <a:gd name="connsiteY6" fmla="*/ 26126 h 53930"/>
              <a:gd name="connsiteX7" fmla="*/ 1959429 w 1959429"/>
              <a:gd name="connsiteY7" fmla="*/ 17418 h 53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9429" h="53930">
                <a:moveTo>
                  <a:pt x="0" y="0"/>
                </a:moveTo>
                <a:cubicBezTo>
                  <a:pt x="82656" y="2175"/>
                  <a:pt x="401550" y="8458"/>
                  <a:pt x="522514" y="17418"/>
                </a:cubicBezTo>
                <a:cubicBezTo>
                  <a:pt x="537275" y="18511"/>
                  <a:pt x="551286" y="25173"/>
                  <a:pt x="566057" y="26126"/>
                </a:cubicBezTo>
                <a:cubicBezTo>
                  <a:pt x="641430" y="30989"/>
                  <a:pt x="717006" y="31932"/>
                  <a:pt x="792480" y="34835"/>
                </a:cubicBezTo>
                <a:cubicBezTo>
                  <a:pt x="900840" y="61923"/>
                  <a:pt x="851900" y="52252"/>
                  <a:pt x="1071154" y="52252"/>
                </a:cubicBezTo>
                <a:cubicBezTo>
                  <a:pt x="1349843" y="52252"/>
                  <a:pt x="1628503" y="46446"/>
                  <a:pt x="1907177" y="43543"/>
                </a:cubicBezTo>
                <a:cubicBezTo>
                  <a:pt x="1915886" y="37737"/>
                  <a:pt x="1923941" y="30807"/>
                  <a:pt x="1933303" y="26126"/>
                </a:cubicBezTo>
                <a:cubicBezTo>
                  <a:pt x="1941514" y="22021"/>
                  <a:pt x="1959429" y="17418"/>
                  <a:pt x="1959429" y="17418"/>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D8BEB789-B416-C5B3-ADA1-713AF79F4B1B}"/>
                  </a:ext>
                </a:extLst>
              </p14:cNvPr>
              <p14:cNvContentPartPr/>
              <p14:nvPr/>
            </p14:nvContentPartPr>
            <p14:xfrm>
              <a:off x="395640" y="496080"/>
              <a:ext cx="11089080" cy="3666240"/>
            </p14:xfrm>
          </p:contentPart>
        </mc:Choice>
        <mc:Fallback>
          <p:pic>
            <p:nvPicPr>
              <p:cNvPr id="5" name="Ink 4">
                <a:extLst>
                  <a:ext uri="{FF2B5EF4-FFF2-40B4-BE49-F238E27FC236}">
                    <a16:creationId xmlns:a16="http://schemas.microsoft.com/office/drawing/2014/main" id="{D8BEB789-B416-C5B3-ADA1-713AF79F4B1B}"/>
                  </a:ext>
                </a:extLst>
              </p:cNvPr>
              <p:cNvPicPr/>
              <p:nvPr/>
            </p:nvPicPr>
            <p:blipFill>
              <a:blip r:embed="rId4"/>
              <a:stretch>
                <a:fillRect/>
              </a:stretch>
            </p:blipFill>
            <p:spPr>
              <a:xfrm>
                <a:off x="386280" y="486720"/>
                <a:ext cx="11107800" cy="3684960"/>
              </a:xfrm>
              <a:prstGeom prst="rect">
                <a:avLst/>
              </a:prstGeom>
            </p:spPr>
          </p:pic>
        </mc:Fallback>
      </mc:AlternateContent>
    </p:spTree>
    <p:extLst>
      <p:ext uri="{BB962C8B-B14F-4D97-AF65-F5344CB8AC3E}">
        <p14:creationId xmlns:p14="http://schemas.microsoft.com/office/powerpoint/2010/main" val="3878211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solidFill>
                  <a:schemeClr val="tx2">
                    <a:lumMod val="20000"/>
                    <a:lumOff val="80000"/>
                  </a:schemeClr>
                </a:solidFill>
                <a:latin typeface="Century" panose="02040604050505020304" pitchFamily="18" charset="0"/>
              </a:rPr>
              <a:t>Key word: less than</a:t>
            </a:r>
          </a:p>
          <a:p>
            <a:r>
              <a:rPr lang="en-US" dirty="0">
                <a:solidFill>
                  <a:schemeClr val="tx2">
                    <a:lumMod val="20000"/>
                    <a:lumOff val="80000"/>
                  </a:schemeClr>
                </a:solidFill>
                <a:latin typeface="Century" panose="02040604050505020304" pitchFamily="18" charset="0"/>
              </a:rPr>
              <a:t>Symbol : &lt;</a:t>
            </a:r>
          </a:p>
          <a:p>
            <a:endParaRPr lang="en-US" dirty="0">
              <a:solidFill>
                <a:schemeClr val="tx2">
                  <a:lumMod val="20000"/>
                  <a:lumOff val="80000"/>
                </a:schemeClr>
              </a:solidFill>
              <a:latin typeface="Century" panose="02040604050505020304" pitchFamily="18" charset="0"/>
            </a:endParaRPr>
          </a:p>
          <a:p>
            <a:r>
              <a:rPr lang="en-US" dirty="0">
                <a:solidFill>
                  <a:schemeClr val="tx2">
                    <a:lumMod val="20000"/>
                    <a:lumOff val="80000"/>
                  </a:schemeClr>
                </a:solidFill>
                <a:latin typeface="Century" panose="02040604050505020304" pitchFamily="18" charset="0"/>
              </a:rPr>
              <a:t>Hence the set of hypothesis:</a:t>
            </a:r>
          </a:p>
          <a:p>
            <a:r>
              <a:rPr lang="en-US" dirty="0">
                <a:solidFill>
                  <a:schemeClr val="tx2">
                    <a:lumMod val="20000"/>
                    <a:lumOff val="80000"/>
                  </a:schemeClr>
                </a:solidFill>
                <a:latin typeface="Century" panose="02040604050505020304" pitchFamily="18" charset="0"/>
              </a:rPr>
              <a:t>Null hypothesis: Ho: µ ≥ 70</a:t>
            </a:r>
          </a:p>
          <a:p>
            <a:r>
              <a:rPr lang="en-US" dirty="0">
                <a:solidFill>
                  <a:schemeClr val="tx2">
                    <a:lumMod val="20000"/>
                    <a:lumOff val="80000"/>
                  </a:schemeClr>
                </a:solidFill>
                <a:latin typeface="Century" panose="02040604050505020304" pitchFamily="18" charset="0"/>
              </a:rPr>
              <a:t>Alternate hypothesis: Ha: µ &lt; 70 [ left tailed]</a:t>
            </a:r>
          </a:p>
          <a:p>
            <a:endParaRPr lang="en-US" dirty="0">
              <a:solidFill>
                <a:schemeClr val="tx2">
                  <a:lumMod val="20000"/>
                  <a:lumOff val="80000"/>
                </a:schemeClr>
              </a:solidFill>
              <a:latin typeface="Century" panose="02040604050505020304" pitchFamily="18" charset="0"/>
            </a:endParaRPr>
          </a:p>
          <a:p>
            <a:r>
              <a:rPr lang="en-US" dirty="0">
                <a:solidFill>
                  <a:schemeClr val="tx2">
                    <a:lumMod val="20000"/>
                    <a:lumOff val="80000"/>
                  </a:schemeClr>
                </a:solidFill>
                <a:latin typeface="Century" panose="02040604050505020304" pitchFamily="18" charset="0"/>
              </a:rPr>
              <a:t>Level of significance = 5% [ provided in question]</a:t>
            </a:r>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88B11457-6DFA-DF1F-0704-CC140BFC3E17}"/>
                  </a:ext>
                </a:extLst>
              </p14:cNvPr>
              <p14:cNvContentPartPr/>
              <p14:nvPr/>
            </p14:nvContentPartPr>
            <p14:xfrm>
              <a:off x="289080" y="3539520"/>
              <a:ext cx="8462880" cy="2809800"/>
            </p14:xfrm>
          </p:contentPart>
        </mc:Choice>
        <mc:Fallback>
          <p:pic>
            <p:nvPicPr>
              <p:cNvPr id="5" name="Ink 4">
                <a:extLst>
                  <a:ext uri="{FF2B5EF4-FFF2-40B4-BE49-F238E27FC236}">
                    <a16:creationId xmlns:a16="http://schemas.microsoft.com/office/drawing/2014/main" id="{88B11457-6DFA-DF1F-0704-CC140BFC3E17}"/>
                  </a:ext>
                </a:extLst>
              </p:cNvPr>
              <p:cNvPicPr/>
              <p:nvPr/>
            </p:nvPicPr>
            <p:blipFill>
              <a:blip r:embed="rId4"/>
              <a:stretch>
                <a:fillRect/>
              </a:stretch>
            </p:blipFill>
            <p:spPr>
              <a:xfrm>
                <a:off x="279720" y="3530160"/>
                <a:ext cx="8481600" cy="2828520"/>
              </a:xfrm>
              <a:prstGeom prst="rect">
                <a:avLst/>
              </a:prstGeom>
            </p:spPr>
          </p:pic>
        </mc:Fallback>
      </mc:AlternateContent>
    </p:spTree>
    <p:extLst>
      <p:ext uri="{BB962C8B-B14F-4D97-AF65-F5344CB8AC3E}">
        <p14:creationId xmlns:p14="http://schemas.microsoft.com/office/powerpoint/2010/main" val="375445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down)">
                                      <p:cBhvr>
                                        <p:cTn id="18" dur="500"/>
                                        <p:tgtEl>
                                          <p:spTgt spid="3">
                                            <p:txEl>
                                              <p:pRg st="4" end="4"/>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down)">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wipe(down)">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1744</TotalTime>
  <Words>1105</Words>
  <Application>Microsoft Macintosh PowerPoint</Application>
  <PresentationFormat>Widescreen</PresentationFormat>
  <Paragraphs>178</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Algerian</vt:lpstr>
      <vt:lpstr>Arial</vt:lpstr>
      <vt:lpstr>Calibri</vt:lpstr>
      <vt:lpstr>Calibri Light</vt:lpstr>
      <vt:lpstr>Century</vt:lpstr>
      <vt:lpstr>Comic Sans MS</vt:lpstr>
      <vt:lpstr>Office Theme</vt:lpstr>
      <vt:lpstr>Single Sample Hypothesis Tests</vt:lpstr>
      <vt:lpstr>Basic terminology</vt:lpstr>
      <vt:lpstr>Symbols used for Parameter and statistic</vt:lpstr>
      <vt:lpstr>PowerPoint Presentation</vt:lpstr>
      <vt:lpstr>PowerPoint Presentation</vt:lpstr>
      <vt:lpstr>One Sample Mean test</vt:lpstr>
      <vt:lpstr>One Sample Z Test</vt:lpstr>
      <vt:lpstr>Example</vt:lpstr>
      <vt:lpstr>PowerPoint Presentation</vt:lpstr>
      <vt:lpstr>PowerPoint Presentation</vt:lpstr>
      <vt:lpstr>PowerPoint Presentation</vt:lpstr>
      <vt:lpstr>One Sample T Test</vt:lpstr>
      <vt:lpstr>One sample T test</vt:lpstr>
      <vt:lpstr>PowerPoint Presentation</vt:lpstr>
      <vt:lpstr>PowerPoint Presentation</vt:lpstr>
      <vt:lpstr>PowerPoint Presentation</vt:lpstr>
      <vt:lpstr>PowerPoint Presentation</vt:lpstr>
      <vt:lpstr>One sample proportion test</vt:lpstr>
      <vt:lpstr>Example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 Sample Hypothesis Tests</dc:title>
  <dc:creator>Amrita panjwani</dc:creator>
  <cp:lastModifiedBy>Microsoft Office User</cp:lastModifiedBy>
  <cp:revision>56</cp:revision>
  <dcterms:created xsi:type="dcterms:W3CDTF">2019-09-16T03:34:28Z</dcterms:created>
  <dcterms:modified xsi:type="dcterms:W3CDTF">2023-04-16T06:12:23Z</dcterms:modified>
</cp:coreProperties>
</file>