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92" r:id="rId4"/>
    <p:sldId id="282" r:id="rId5"/>
    <p:sldId id="283" r:id="rId6"/>
    <p:sldId id="284" r:id="rId7"/>
    <p:sldId id="285" r:id="rId8"/>
    <p:sldId id="286" r:id="rId9"/>
    <p:sldId id="287" r:id="rId10"/>
    <p:sldId id="293" r:id="rId11"/>
    <p:sldId id="295" r:id="rId12"/>
    <p:sldId id="277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03:06:53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23567 11827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4:31:04.40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6765 8857 8191,'3'0'0,"4"0"2531,22 0 1,11 0-2532,13 0 0,7 0 0,0-1 0,6 1 0,1 1-358,-14 1 1,2 2 0,-1-1 0,-1 0 357,8-2 0,-1 0 0,-3 0 0,-4 3 0,-2 0 0,-5 0 1005,-5 1 1,-5-1-1006,17-2 4825,-48 6-4825,-38 9 0,3-13 0,-3 12 0</inkml:trace>
  <inkml:trace contextRef="#ctx0" brushRef="#br0" timeOffset="400">6540 9134 24575,'45'0'0,"0"0"0,-2 0 0,4 0 0,12 0 0,10 0 0,2 0-1355,-13 0 0,1 0 1,3 0-1,1 0 1355,-4 0 0,4 0 0,0 0 0,-1 0 0,-2 0-616,3 0 0,0 0 1,-3 0-1,-2 0 616,7 0 0,-2 0 0,-9 0 0,-10 0 0,-6 0 1627,14 0-1627,-32 6 0,-9-5 0,-20 5 0</inkml:trace>
  <inkml:trace contextRef="#ctx0" brushRef="#br0" timeOffset="11984">24494 6944 24575,'3'0'0,"20"0"0,11 0 0,6 0 0,-1 0 0,3 0-1898,15 0 0,2 0 1898,-5 1 0,2-2 0,-3-2 0,4-2 0,1 1 0,5 2 0,2 2 0,3-1 0,-4-2 0,3 0 0,0-1 0,-2 2-416,-10 1 1,-2 1 0,0 0 0,4 1 415,3-1 0,3 0 0,2 0 0,-3 0 0,-3 0-1042,-6 0 0,-4 0 0,-1 0 1,3 0 1041,13 0 0,2 0 0,1 0 0,0 0 0,-1 0 0,-1 0 0,0 0 0,1 0-358,-12 0 1,-1 0-1,1 0 1,0 0 0,3 0 357,-1 0 0,2 0 0,2 0 0,0 0 0,0 0 0,-1 0 0,-1 0 0,1 0 0,0 0 0,-1 0 0,-1 0 0,-1 0-326,0 0 0,-1 0 1,-1 0-1,-1 0 0,1 0 326,11 0 0,0 0 0,-2 0 0,-4 0 0,-3 0 0,-4 0 0,5 0-42,4 0 0,4 0 0,2 0 0,0 0 42,-13-1 0,1 1 0,0 0 0,0 0 0,0 1 136,1 1 0,1 1 1,0 0-1,-1 0 0,0-1-136,10-1 0,-1-1 0,1 0 0,-1 2 0,-11 3 0,1 1 0,0 0 0,-1 0 0,-2-2 0,1-2 0,-2-2 0,0 0 0,5 2 0,-1 1 0,5 1 0,2 1 0,1 0 0,-1 0 0,-3 0-32,2 0 0,-2-1 0,0 1 0,0 0 0,3 0 32,-1 0 0,1 0 0,2 0 0,1 0 0,0 1 0,-1 0 0,0 1 0,0 0 0,1 0 0,-1 1 0,-1 0 0,-3-1-26,1 1 1,-1 0 0,-3 0-1,0 0 1,0-1 25,11-1 0,0 0 0,-3-1 0,-4 3 0,-2 5 0,-4 2 0,2-3 138,-5-5 1,2-1-1,0-1 1,-2 1-139,11 5 0,-1 2 0,-2-2 0,-5-2 0,-1-2 0,-5-1 0,2 1 0,-11-3 3019,-17-4-3019,-17-9 623,-34-10 0,20 6 0,-25-3 0</inkml:trace>
  <inkml:trace contextRef="#ctx0" brushRef="#br0" timeOffset="14716">24679 6522 24575,'11'0'0,"4"-4"0,-3-2 0,9-10 0,4-3 0,14-14 0,-1 5 0,-8 7 0,2-2 0,-1 1 0,1-2 0,10-9 0,1-2 0,0-2 0,-2-1 0,-6 6 0,-1 1-255,-4 3 0,-1 2 255,16-7 0,0-1 0,-1 0 0,-12 11 0,1-2 0,1-5 0,2-2 0,-4 1 0,3-3 0,-2 2-1456,8-6 0,-2 0 1456,4-4 0,-1 1 0,-11 13 0,1-1-361,13-13 0,3-3 361,-3 3 0,1-1 0,-8 7 0,2-2 0,-1 1 0,7-10 0,-4 2 0,-7 10 0,0-2 0,8-12 0,-2-3 0,-9 9 0,1 0 0,-5 7 0,3-1 0,0 1 208,11-15 1,-1 0-209,-11 14 0,0 0 0,0 1 0,13-12 0,1 1-639,-11 11 1,1-2 0,-3 3 638,3-5 0,-1 3 0,0 2 0,-1 3 1153,-11 5 0,-1 2-1153,17-13 758,-6 2-758,3 8 0,1 0 0,14-2 0,-13 12 0,2 0 0,6-2 0,1 0 1155,-6 4 0,1-1-1155,8-4 0,0 1 0,-13 9 0,-1-1 0,2-6 0,0 0-380,1 12 0,-2-1 380,11-23 0,9 26 0,-4-11 0,-16 10 0,3 2 0,4 1 0,1 1 0,0-3 0,2 0 0,6 8 0,-2 2 0,-13-6 0,-3 2-312,1 8 1,-3-1 311,15-7 995,12 21-995,-27-10 0,2 1 0,6 5 0,2 0 0,-6 0 0,0 0-271,-2-2 0,-1 0 271,24 12-50,-16-6 0,1 2 50,-3 0 0,1 2 0,8 6 0,-2-1 40,-13-7 0,-3 0-40,19 18 0,-19-14 0,0-1 0,-1 1 0,14 13 270,-18-14 1,1 2-271,3 6 0,0 1 0,-5-4 0,-2 0 0,11 17 104,-16-22-104,-3-7 573,1-1-573,6 13 0,10 6 0,0 11 0,2-15 0,-17-7 0,7-8 0,-7 7 0,12 4 0,3 6 0,10 6 0,-5-9 0,-8-4 0,2 1 0,-4-1 0,-1 1 0,7 6 0,1 1 0,2 7 0,-1-2-801,-8-11 0,0-2 801,-1 0 0,-2-2 0,2 4 0,9 5 0,-16-4 0,16 15 0,-18-6 0,6-7 1602,-1 8-1602,2-11 0,5 13 0,-2-13 0,-4-2 0,-4-9 0,-5-5 0,7 8 0,0 3 0,7 9 0,-4-4 0,0-5 0,-1-4 0,7 2 0,7 3 0,3 3 0,-6-10 0,6 10 0,-20-15 0,5 7 0,-7-7 0,-4 0 0,3-4 0,-9-3 0,-1-9 0</inkml:trace>
  <inkml:trace contextRef="#ctx0" brushRef="#br0" timeOffset="16219">26055 5435 8191,'0'-11'0,"0"28"5063,0 1-5063,0 43 1409,-4-28 0,-1 1-1409,4 12 0,0 2 859,-3 4 1,-1 0-860,1-3 0,0-1 0,3-7 0,0 1 0,-8 3 0,-1 0 0,4-3 0,0 3 0,-5 10 0,-1 2 0,2-9 0,-1 0 3392,-2 5 0,-1-2-3392,-3 8 0,1 0 0,11-33 0,1-9 0,2-2 0,-2-4 0,4 5 0,-5 0 0,3 1 0,-2 3 0,4-4 0,0 4 0,-5 1 0,4 0 0,-4 1 0,5-6 0,0-15 0,0 2 0,0-12 0</inkml:trace>
  <inkml:trace contextRef="#ctx0" brushRef="#br0" timeOffset="17033">25788 7727 24575,'-6'-11'0,"1"0"0,5 1 0,0-1 0,5 0 0,1 5 0,13 1 0,-1 11 0,-2 1 0,6 22 0,-19 7 0,10 11 0,-19-8 0,4-9 0,-24-4 0,6 2 0,-14-4 0,7-3 0,10-15 0,2-1 0,13-1 0,13 4 0,19 11 0,-2-4 0,5-1 0,-15 1 0,3-3 0,-2-1 0,-1-2 0,-8-9 0,-5 0 0</inkml:trace>
  <inkml:trace contextRef="#ctx0" brushRef="#br0" timeOffset="17251">26072 7946 24575,'9'-12'0,"-6"6"0,6 0 0</inkml:trace>
  <inkml:trace contextRef="#ctx0" brushRef="#br0" timeOffset="17567">26306 7659 24575,'0'34'0,"0"0"0,0 1 0,0 0 0,4 4 0,1-2 0,-3 15 0,12-7 0,-12-28 0,4-2 0,-6-5 0,5-13 0,-4 6 0,4-12 0</inkml:trace>
  <inkml:trace contextRef="#ctx0" brushRef="#br0" timeOffset="18050">26584 7680 24575,'9'-6'0,"11"-5"0,11 9 0,9-4 0,-13 11 0,1 13 0,-21 0 0,1 11 0,-14 0 0,4-6 0,-4 3 0,11-6 0,7 1 0,0-4 0,0 8 0,-2-9 0,-18 7 0,6-2 0,-26-7 0,14-1 0,-13-11 0,15-2 0,2-2 0,5-2 0</inkml:trace>
  <inkml:trace contextRef="#ctx0" brushRef="#br0" timeOffset="18416">27104 7627 24575,'36'-16'0,"-6"4"0,-3 26 0,-11-1 0,1 17 0,-11 1 0,-7 23 0,-1-18 0,-4 11 0,6-30 0,5-1 0,1-10 0,5-2 0,13-4 0,19 0 0,6-13 0,-5 5 0,-16-5 0,-22 3 0,3 9 0,-8-9 0,4 9 0,-5-4 0</inkml:trace>
  <inkml:trace contextRef="#ctx0" brushRef="#br0" timeOffset="19199">24728 7907 24575,'26'0'0,"7"0"0,5 0 0,12-9 0,-5 7 0,-11-11 0,-14 11 0,-14-2 0,-1 4 0</inkml:trace>
  <inkml:trace contextRef="#ctx0" brushRef="#br0" timeOffset="20899">25229 6201 24575,'0'3'0,"0"9"0,-9 27 0,7 23 0,-2-16 0,0 2 0,-2-8 0,2 1 0,2 13 0,1-2 0,-4-17 0,0-1 0,5 1 0,0-1 0,0 18 0,0-25 0,0-8 0,0-8 0,-5 4 0,4-3 0,-4 3 0,5-14 0,0-7 0,0-19 0,0 1 0,0-14 0,0-10 0,0 15 0,0-3 0,0-10 0,0-2 0,0 3 0,0 1 0,0 9 0,0 3 0,0-9 0,0 25 0,-5 10 0,4 6 0,-4 11 0,-3 30 0,6 2 0,-13 16 0,14-19 0,-10-15 0,9-5 0,-2-13 0,4 2 0</inkml:trace>
  <inkml:trace contextRef="#ctx0" brushRef="#br0" timeOffset="22670">24572 7313 8191,'-5'-6'0,"21"1"5063,9 5-5063,33-8 2818,-10 1-2818,-6-3 1719,-18 5-1719,-12 5 1696,3 0 0,-9 0 0,-1 0 0</inkml:trace>
  <inkml:trace contextRef="#ctx0" brushRef="#br0" timeOffset="23200">25027 7182 24575,'5'-10'0,"5"4"0,6 10 0,0 12 0,-5 15 0,-24 21 0,-9 2 0,-9-8 0,20-13 0,26-13 0,19-6 0,-2 9 0,-7-14 0,-13 5 0,-6-13 0,-2 4 0</inkml:trace>
  <inkml:trace contextRef="#ctx0" brushRef="#br0" timeOffset="23400">25256 7358 24575,'5'-6'0,"-4"-4"0,4 9 0,-5-4 0</inkml:trace>
  <inkml:trace contextRef="#ctx0" brushRef="#br0" timeOffset="23752">25398 7229 24575,'12'13'0,"3"8"0,-7 7 0,-4 8 0,-5-13 0,-4 1 0,5-9 0,14-4 0,11-5 0,-1-1 0,-1-5 0,-18 0 0</inkml:trace>
  <inkml:trace contextRef="#ctx0" brushRef="#br0" timeOffset="24536">25616 7180 24575,'16'-12'0,"-5"5"0,14 1 0,-3 6 0,0 0 0,-7 5 0,-10 18 0,-10-8 0,4 13 0,-4-13 0,5 1 0,0 4 0,9-2 0,-2-3 0,3-3 0,0-6 0,-9 4 0,-1-4 0,-10 6 0,-7-6 0,1 5 0,1-10 0,9 4 0,1-5 0</inkml:trace>
  <inkml:trace contextRef="#ctx0" brushRef="#br0" timeOffset="30449">6250 10254 24575,'26'0'0,"0"0"0,-1 0 0,14 6 0,7-5 0,19 5 0,-30-5 0,3-2 0,25 1 0,7 0-577,-19 0 1,3 0 0,1 0 576,10 0 0,1 0 0,-2 0-702,-9 0 1,-2 0 0,-2 0 701,17 0 0,-4 0 0,-19 0 0,2 0-375,-1 0 0,4 0 1,2 0 374,3 0 0,1 0 0,3 0 0,-3 0 0,2 0 0,1 0 0,-3 0 0,5 0 0,-2 0 0,1 0 0,7 4 0,1 0 0,-4 0 0,-12-3 0,-3-1 0,1 2 0,5 5 0,0 2 0,2-3 0,2-4 0,2-3 0,-2 3 0,-2 5 0,-1 2 0,-2-2 0,-5-6 0,-2-1 0,0 1 0,18 5 0,2 0 0,-10-5 0,2-1 0,-2-1 0,-11 1 0,-2 0 0,3 0 0,18 0 0,4 0 0,-7 0 0,-8 0 0,-4 0 0,0 0 0,-3 0 0,19 0 0,-30 0 0,1 0 0,-1 0 0,2 0-223,10-1 0,2 2 223,9 4 0,3 1 0,-13-5 0,1-1 0,0 2 0,17 3 0,-1 1-204,-2-6 1,-4 0 203,-18-1 0,0 2 0,14 4 0,2 1 701,-2-6 0,2 2-701,-8 5 0,2 2 0,1-2 0,3-5 0,-1-2 0,0 1 0,-7 2 0,-1 2 0,0-2-134,-1-2 0,-1-2 0,-2 1 134,7 6 0,0 0 0,15-5 0,2 1-59,-23 4 0,1 3 1,1-2 58,8-5 0,3-2 0,-3 1 0,9 5 0,-4-1 204,-4-5 1,-3 0-205,-16 0 0,1 0 0,22 0 0,5 0 0,-3 0 0,4 0 0,-9 0 0,3 0 0,-1 0 0,-5 0 0,-1 0 0,0 0 0,1 0 0,0 0 0,-3 0 0,4 0 0,-2 0 242,10 0 1,-2 0-243,-17 0 0,1 0 0,12 0 0,-1 0 0,-11 0 0,-1 0 0,10-1 0,0 2 0,-6 4 0,1 0 0,15-4 0,4 0-166,-21 2 1,1 0-1,-1 1 166,16 2 0,-2 0 0,-2-5 0,1 1 0,-15 5 0,1 2 0,-2-2 0,7-5 0,2-1 0,3 6 0,4 2 0,0-2-109,-9-5 0,-1-2 1,2 1 108,12 2 0,3 2 0,-2-2 0,-6-2 0,-2-1 0,-1-1-310,-3 1 0,-1 0 0,-2 0 310,10 0 0,-1 0 0,-13 0 0,0 0 0,0 0-72,21 6 0,0-1 72,2-4 0,-4 1 0,-19 3 0,-5 1 0,13 0 1946,-33-4-1946,1 4 1039,0-6-1039,-4 0 0,-7 0 0,-5 0 0</inkml:trace>
  <inkml:trace contextRef="#ctx0" brushRef="#br0" timeOffset="48782">17318 15988 24575,'5'-7'0,"5"16"0,5 26 0,-9 6 0,-1 7 0,2 1 0,1 4 0,-2 1-806,-4 2 1,-1 1-1,-1 5 806,2-11 0,0 3 0,1 3 0,0-2 0,0-2 0,1 2 0,1-2 0,0-1 0,-1 1 0,-1-1 0,-1 1 0,1-2 0,2-4 0,4 17 0,1-11 0,3-4 576,2-33-576,28-10 0,-6-10 0,9-5 0,6-3-865,1-1 1,7-3 0,3-2 0,2 0 0,-2 1 864,-8 4 0,0 0 0,0 1 0,1-1 0,1 0 0,0 0 0,-1 0 0,2-1 0,1-1 0,0 1 0,-1 0 0,-3 1 0,-4 2 0,11-1 0,-4 1 0,-4 2 0,-5 1 0,21 2 0,-27-3 1413,-45-1-1413,-49 10 0,9 0 0,9 0 0</inkml:trace>
  <inkml:trace contextRef="#ctx0" brushRef="#br0" timeOffset="49932">17081 16353 8191,'-11'-11'0,"5"0"5063,2 0-5063,4-4 2818,0 3-2818,6-7 1719,1 3-1719,13-12 0,5-3 0,-1 6 0,2 0 0,12-16 0,4-2 0,-7 13 0,1 1 0,-1 1 2805,1-4 0,-2 2-2805,8-6 0,-4 3 0,-10 5 0,-14 10 0,-5 16 0,-2 8 0,17 14 0,-4-3 0,12 11 1174,22-6-1174,-12-13 0,5-1 0,-5 1 0,3 1 0,0-3-763,14-5 0,-2-2 763,-2 5 0,-3 1 0,11 4 0,-15-7 0,-2 15 0,-15-16 0,-12 7 0,-10-9 0</inkml:trace>
  <inkml:trace contextRef="#ctx0" brushRef="#br0" timeOffset="94663">22032 11899 24575,'0'0'0</inkml:trace>
  <inkml:trace contextRef="#ctx0" brushRef="#br0" timeOffset="113578">19863 11832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4:56:53.95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12943 6416 24575,'36'0'0,"1"0"0,4 1 0,4-1 0,5-1 0,3-1 0,4-2 0,3 0 0,-1 1-2251,-1 2 1,-1 1-1,1-1 1,1 0 2250,5-2 0,2-1 0,-2 0 0,-2 2 0,2 1 0,-3 1 0,3 1 63,-3-1 0,3 0 1,1 0-1,-1 0-63,-3 0 0,-1 0 0,0 0 0,-1 0-227,2 0 0,0 0 0,0 0 0,-3 0 227,6 0 0,-1 0 0,-6 0 0,-1 0 0,-3 0-458,-3 0 1,0 0 457,-1 0 0,1 0 1459,13 0 1,1 0-1460,-9 0 0,-2 0 878,-2-3 1,-4 1-879,8 1 0,-39-4 0,-7 5 0</inkml:trace>
  <inkml:trace contextRef="#ctx0" brushRef="#br0" timeOffset="1766">6576 7830 8191,'-6'-11'0,"-3"5"5063,34 2-5063,8 3 0,9 2 0,8-2 0,8 1 0,0 1-59,-3 2 1,0 2 0,3-1 58,-7-2 0,3-2 0,0 0 0,-3 2 0,5 2 0,-2 1 0,-1-1 0,2-3 0,0-2 0,1 1 378,0 0 1,1 0-1,1 0-378,5 0 0,0 0 0,-1 0 0,-9 0 0,-1 0 0,-2 0 2506,16 0 1,-7 0-2507,7 0 0,-51-5 0,-10 4 0,-5-4 0</inkml:trace>
  <inkml:trace contextRef="#ctx0" brushRef="#br0" timeOffset="2683">5176 9131 24575,'26'0'0,"12"0"0,3 6 0,4 0 0,-4-5 0,1 1-2220,19 10 0,3 0 2220,-7-10 0,3-1 0,1 6 0,5 2 0,1 0 0,-10-5 0,0 0 0,2 0 0,3 0-1173,-4 1 0,3 1 1,1 0-1,-1 0 1,-3 1 1172,6 0 0,-3 1 0,-1 0 0,0-2 0,-4-1 0,1-2 0,-2 1 0,-3 1 353,-2 3 0,-4 1 0,3-1-353,12-1 0,2-3 0,-3 1-60,-12 0 1,-2 0 0,1 0 59,3 3 0,1 0 0,-7-3 0,-6-4 0,-7 0 1437,1 8-1437,-21-9 6189,0 4-6189,-5-7 367,-1-11 1,-5 5 0,0-8 0</inkml:trace>
  <inkml:trace contextRef="#ctx0" brushRef="#br0" timeOffset="5900">15601 5200 24575,'-6'-5'0,"1"-1"0,10-4 0,2-6 0,11 0 0,0-5 0,5 5 0,-5-4 0,-2 13 0,-3-12 0,3 12 0,2-3 0,12-1 0,18 9 0,-4-4 0,11 15 0,-17-7 0,5 19 0,-1 7 0,-10 0 0,-6 4 0,-20-12 0,-2 4 0,5 7 0,-7 7 0,2-5 0,0 5 0,-2 3 0,-4 5 0,0-3 0,-3 4 0,1 0-927,-1 6 1,0 0 0,0-1 926,-2 11 0,0 0 0,0-14 0,-1 2 0,1-4-53,1 6 0,-1-1 53,-4 9 0,-1 0 0,-1-9 0,2-2-638,5 0 0,-1-1 638,-7-8 0,-1 2 0,8 0 0,3 5 0,-1 1 0,-2 1 0,0 1 0,0 0 0,2 0 0,1 0 0,1 0 0,2-4 0,2 0 0,-1-1 0,0 18 0,0-4 0,0-14 0,0 0 0,0 15 0,0 0 0,0-19 0,0 0 0,0 18 0,0 4-261,0-18 1,0 0 0,0 3 260,0 8 0,0 3 0,0-2 0,0-9 0,0-2 0,0-1 483,0 23 1,0-5-484,-1-22 0,2-1 0,5 12 0,3 1-59,2-2 1,3 0 58,5 11 0,4-2 0,-2-6 0,1-5 0,-7-15 0,1-5 0,7 6 1281,-8-32-1281,6-4 888,13-19-888,2-19 0,-9 1 0,-2-5 0,-4-1 0,0-3 0,4-9 0,0-1 0,-8 7 0,-3 2 0,-1 11 0,-4 2 0,0-15 1655,-9 34-1655,-9 9 268,-3 1-268,-9 10 0,-1 2 0,6 4 0,-1 6 0,-4 16 0,6-3 0,1 5 0,-2 11 0,1 4 0,2-9 0,0 2 0,0 3 0,-2 12 0,0 3 0,1 0-556,2-3 0,1-1 0,-1 1 556,-1 4 0,-2 0 0,2-2 0,2-9 0,1-2 0,2-3 0,2 7 0,-2-3 0,-7-8 0,0-2 0,2 24 0,-6-23 0,-5-1 0,3-5 0,-2 0 0,-2 4 0,-3-1 0,1-11 0,-1-4 0,-34-1 0,15-10 0,4-10 0,-2-4 0,5-2 0,0-2 0,-16 0 0,0 0 0,12 0 0,1 0 543,1 1 1,3 0-544,-17-10 0,8 11 0,2-20 0,0 2 0,20 1 0,1-4 0,2 0 0,1-3 0,-1-3 0,4-2 0,2-23-163,2 23 0,3 2 0,8-2 0,-12 1 0</inkml:trace>
  <inkml:trace contextRef="#ctx0" brushRef="#br0" timeOffset="7183">16747 6568 24575,'-11'-6'0,"10"-4"0,33-13 0,18 6 0,12-1 0,-17 3 0,5-3 0,1 0 0,1 2-1562,-2 3 1,0 2 0,1 0 0,2-1 1561,7-2 0,3-1 0,-1 0 0,-3 3 0,0 1 0,-2 2 0,2-1-112,-1-1 1,3 0-1,0 0 1,-3 1 111,6-1 0,-3 1 0,0-1-425,3-3 0,-2-2 1,-6 3 424,-9 2 0,-7 1 0,0-6 0,-34 7 3925,3 7-3925,-8-7 536,9 7 1,-9-2 0,4 4 0</inkml:trace>
  <inkml:trace contextRef="#ctx0" brushRef="#br0" timeOffset="7584">18379 6005 8191,'9'-6'0,"12"8"4958,29 14-4958,-2 9 0,10 2 2831,-29-5-2831,-4 1 1732,-28 12-1732,-12 7 0,-8-14 0,-4-1 0,-10 7 6745,-11-3-6745,31-19 118,-2 6-118,12-1 0,-2 6 0,13-6 0,-2-7 0,2-5 0</inkml:trace>
  <inkml:trace contextRef="#ctx0" brushRef="#br0" timeOffset="29049">20680 4795 8191,'-5'-6'0,"4"-4"5063,-4 4-5063,5-5 2818,0 0-2818,9 5 1719,19-7-1719,30 1 0,3 1 3125,-24 0 0,-1 2-3125,12 6 0,-5-7 0,-17 6 0,-11 16 0,-25 7 0,-4 15 0,-3 8 0,-9 14 0,-4 4-297,9-18 1,-1 1 0,0 0 296,0 3 0,-1 1 0,2-5 255,-2-1 0,2-4-255,-10 18 0,22-31 0,4-8 0,19-10 0,15-1 913,26-5-913,-3 0 0,-8 0 0,-20 0 0,-9-5 0,-8 4 0,2-4 0</inkml:trace>
  <inkml:trace contextRef="#ctx0" brushRef="#br0" timeOffset="29468">21241 5142 8191,'-28'-25'0,"1"6"5063,7 25-5063,-9 29 1409,12-5 0,1 4-1409,4 14 0,2 1 0,-1-9 0,2-1 0,9 24 1719,0-35-1719,11-3 6784,10-6-6784,20 3 0,21-30 0,-10 2 0,-11-11 0,-24 8 0</inkml:trace>
  <inkml:trace contextRef="#ctx0" brushRef="#br0" timeOffset="29849">21415 5305 24575,'9'-6'0,"-7"6"0,16 7 0,-15 9 0,14 26 0,-6 9 0,-6-12 0,0-1 0,4 13 0,-9-9 0,0-27 0,-5-9 0,-1-2 0,-5-4 0,5-14 0,1 2 0,5-22 0,20 1 0,3-6 0,15 8 0,-3 6 0,-13 17 0,-2 2 0,-9 6 0,-6 0 0,0 0 0</inkml:trace>
  <inkml:trace contextRef="#ctx0" brushRef="#br0" timeOffset="29999">21705 5468 24575,'6'32'0,"-2"2"0,-4-12 0,0 4 0,5-9 0,-4-2 0,4-9 0,-5-1 0</inkml:trace>
  <inkml:trace contextRef="#ctx0" brushRef="#br0" timeOffset="30416">21962 5016 24575,'-5'42'0,"0"-1"0,4 5 0,-1 1 0,-8 12 0,-1 2 0,10-6 0,0-2-436,-5-5 0,1-3 436,5 10 286,0-31-286,0-9 0,0-9 0,0-1 0</inkml:trace>
  <inkml:trace contextRef="#ctx0" brushRef="#br0" timeOffset="30617">21936 5485 8191,'21'0'0,"0"0"5063,-5 9-5063,-1 7 2818,-9 6-2818,5 3 1719,-9-4-1719,4 8 0,-6-15 0,0 4 0</inkml:trace>
  <inkml:trace contextRef="#ctx0" brushRef="#br0" timeOffset="30816">22187 5274 24575,'-6'-6'0,"1"1"0</inkml:trace>
  <inkml:trace contextRef="#ctx0" brushRef="#br0" timeOffset="31617">22269 5369 24575,'0'15'0,"-5"-3"0,4 26 0,-4-17 0,5 13 0,9-17 0,17-4 0,5-6 0,14-1 0,10-6 0,-8-19 0,-3 1 0,-12-11 0,-24 9 0,1 8 0,-14 6 0,-1 1 0,0 10 0,1 5 0,10 6 0,5 6 0,2 0 0,-2-4 0,0-7 0,-9-2 0,8-8 0,2 9 0,10-9 0,14-9 0,-6-1 0,7-18 0,-3-3 0,-6-5 0,1-7 0,-1-7 0,-2-3-619,-2-8 0,-3 2 619,-7 15 0,-4 5 0,-9-10 0,-5 59 0,-11 25 0,11 0 0,2 4 0,-6-3 0,3 0 0,11 5 0,5-3 0,2 9 0,24 3 0,-18-24 0,2-4 0,-16-18 0</inkml:trace>
  <inkml:trace contextRef="#ctx0" brushRef="#br0" timeOffset="35633">23504 4923 24575,'23'0'0,"-5"0"0,10 0 0,-8 0 0,18 0 0,-5 0 0,23 0 0,-28 0 0,4 0 0,-26 5 0,-1-4 0,-5 4 0</inkml:trace>
  <inkml:trace contextRef="#ctx0" brushRef="#br0" timeOffset="35852">23454 5068 24575,'10'6'0,"1"-1"0,4-5 0,10 0 0,7 0 0,9 0 0,-13 0 0,-9 0 0,-14 0 0</inkml:trace>
  <inkml:trace contextRef="#ctx0" brushRef="#br0" timeOffset="53866">24244 5052 8191,'-10'0'0,"8"0"5063,8-5-5063,28 4 2818,16-4-2818,10 5 1719,-14 0-1719,-14 0 6784,-22 0-6784,-4-5 0,4-1 0,-4 0 0,0 1 0,-1 5 0</inkml:trace>
  <inkml:trace contextRef="#ctx0" brushRef="#br0" timeOffset="54319">24761 4890 24575,'0'16'0,"0"9"0,0 23 0,-10 4 0,7 5 0,-7-11 0,10 1 0,-4-9 0,2 1 0,7-48 0,-2 12 0,7-28 0</inkml:trace>
  <inkml:trace contextRef="#ctx0" brushRef="#br0" timeOffset="54549">24962 5077 24575,'6'0'0,"-1"0"0</inkml:trace>
  <inkml:trace contextRef="#ctx0" brushRef="#br0" timeOffset="55034">25209 4944 8320,'-5'-2'0,"-1"13"5077,-30 44-5077,22-25 0,1 2 1399,-4 9 1,1 0-1400,1 12 1701,15-20-1701,4-22 6678,15-6-6678,8-11 0,4-6 0,-10-5 0,-12 0 0,-19 7 0,-2 5 0,-4 5 0,-4 0 0,12 0 0,-1 0 0</inkml:trace>
  <inkml:trace contextRef="#ctx0" brushRef="#br0" timeOffset="55449">25387 5006 8191,'-5'-6'0,"4"6"5063,-4 15-5063,5 11 2818,0 2-2818,0-3 1719,0-10-1719,9-9 6784,3-1-6784,15-14 0,-4 2 0,0-13 0,-13 31 0,-5-6 0,-5 24 0,0-8 0,0-5 0,13 7 0,-5-15 0,6 5 0,-9-13 0</inkml:trace>
  <inkml:trace contextRef="#ctx0" brushRef="#br0" timeOffset="55667">25700 4944 24575,'11'40'0,"-1"0"0,1 5 0,-1 1 0,-3 3 0,-2-2 0,1-4 0,-2-4 0,-4 13 0,-14-29 0,5-27 0,-7 2 0,10-7 0</inkml:trace>
  <inkml:trace contextRef="#ctx0" brushRef="#br0" timeOffset="55866">25845 4978 24575,'29'-19'0,"0"0"0,17-4 0,2 2 0,-8 3 0,-1 1 0,1 4 0,-2 1 0,13-3 0,-40 11 0,-7 2 0,-4-2 0</inkml:trace>
  <inkml:trace contextRef="#ctx0" brushRef="#br0" timeOffset="62799">21023 6645 24575,'9'-6'0,"19"-7"0,22 11 0,-9-7 0,2-1 0,-6 9 0,-1 0 0,25-9 0,-29 10 0,-26 5 0,-6 5 0,-10 4 0,-4 6 0,-11 8 0,0 0 0,-2 5 0,-7 9 0,-1 3-985,-2-2 1,-1 2 984,2 0 0,1-2-524,10-10 0,2-3 524,-4 10 0,1-5 0,25-25 0,-4 1 0,19-5 1858,-1-1-1858,20-5 1159,-3 0-1159,9-6 0,-7 4 0,-7-4 0,-10 6 0,-4 0 0,-5 0 0,-1 0 0</inkml:trace>
  <inkml:trace contextRef="#ctx0" brushRef="#br0" timeOffset="63515">21382 7031 24575,'-21'-6'0,"5"1"0,1 10 0,0 7 0,-5 18 0,-5 16 0,9 1 0,3-4 0,13-17 0,9-10 0,3-5 0,17 3 0,27-8 0,-21-7 0,1-2 0,0-5 0,0-2 0,26-12 0,-33-5 0,-13 6 0,-16 4 0,-1 1 0,-13 10 0,7 1 0,-13 5 0,3 0 0,5 5 0,3 1 0,9 5 0,5 4 0,5 1 0,6 4 0,1-3 0,-2-2 0,-5-9 0,6-2 0,8-4 0,-11 0 0,4 0 0</inkml:trace>
  <inkml:trace contextRef="#ctx0" brushRef="#br0" timeOffset="63832">21783 6982 8191,'-11'-2'0,"5"13"5063,1 39-5063,5 16 0,0-27 0,0 0 0,0 19 2818,0-16-2818,0-20 0,0-6 0,0-7 0</inkml:trace>
  <inkml:trace contextRef="#ctx0" brushRef="#br0" timeOffset="65315">22102 6630 24575,'0'58'0,"0"0"0,0-13 0,0 3 0,0 3 0,0 1 0,0 5 0,0 0 0,0-1-569,0 8 1,0-1 0,0-3 568,0-11 0,0-2 0,0-5 0,0-5 0,0-6 552,0 1-552,-9-26 0,6-1 0,-6-5 0</inkml:trace>
  <inkml:trace contextRef="#ctx0" brushRef="#br0" timeOffset="66182">20474 6407 24575,'-10'39'0,"-5"9"0,14-8 0,1 2 0,-9-3 0,0 3-1032,3 11 1,2 7 0,-2 1 1031,-3 3 0,-1 1 0,2 2-952,3-11 1,1 2 0,0-1-1,1-1 952,-2 8 0,0-2 0,2-4 0,3 13 0,0-10 676,-6-2-676,4-16 0,-4-18 0,11-24 0,-4 2 0,4-8 0</inkml:trace>
  <inkml:trace contextRef="#ctx0" brushRef="#br0" timeOffset="67216">22957 6760 24575,'66'8'0,"-1"0"0,0-1 0,2 2 0,-8 1 0,1 3 0,-3-1 0,6 0 0,-8 0 0,-19 0 0,-9 0 0,-10 2 0,-35-8 0,-41 24 0,17-16 0,-3-1 0,0 1 0,1 2 0,1 3 0,2-3 0,-15-6 0,20 7 0,3-6 0,18-6 0,9 6 0,1 0 0,10-5 0,-4-1 0,4-5 0</inkml:trace>
  <inkml:trace contextRef="#ctx0" brushRef="#br0" timeOffset="68166">24434 6353 24575,'0'25'0,"-6"14"0,0 1 0,-1 6 0,1-2 0,-1 4 0,0 0 0,2-1 0,1 0 0,0-1 0,-1 1 0,1 1 0,2-6 0,1-4 0,2-6 0,-1 7 0,0-23 0,0-6 0</inkml:trace>
  <inkml:trace contextRef="#ctx0" brushRef="#br0" timeOffset="68666">24738 6585 8191,'9'-11'0,"3"-4"5063,41 13-5063,-16-1 0,3 0 0,9 3 0,0 0 0,-9 0 0,-3 0 2818,12 0-2818,-39 9 1719,-25 18-1719,-6 2 0,-5 5 0,-6 7 0,-3 1 0,-2 3 0,2-2 3392,13-12 0,2-3-3392,-6 7 0,25-24 0,-4 4 0,14-2 0,15-2 0,20-10 0,9-7 0,6-6 0,0-2-383,6 1 0,-3-1 0,-17 1 0,-9 0 0,-11 4 0</inkml:trace>
  <inkml:trace contextRef="#ctx0" brushRef="#br0" timeOffset="68933">25533 6817 24575,'-6'-11'0,"-8"5"0,-3 1 0,-6 19 0,1-6 0,5 21 0,11-11 0,2 3 0,8-1 0,-3-13 0,4 2 0</inkml:trace>
  <inkml:trace contextRef="#ctx0" brushRef="#br0" timeOffset="69265">25575 6826 24575,'15'11'0,"5"13"0,-8 2 0,6 12 0,-17-21 0,4 3 0,-5-19 0,0-2 0,5-10 0,5 0 0,7 0 0,0 5 0,3 1 0,-9 10 0,0 1 0,-7 0 0,-4-1 0</inkml:trace>
  <inkml:trace contextRef="#ctx0" brushRef="#br0" timeOffset="69466">25800 6739 8191,'-5'-6'0,"-9"14"0,6-5 0,-5 10 0</inkml:trace>
  <inkml:trace contextRef="#ctx0" brushRef="#br0" timeOffset="69782">25868 6634 24575,'4'16'0,"-3"3"0,13 23 0,-4-8 0,-4 1 0,-1 2 0,12 23 0,-15-4 0,7-9 0,-9-31 0,0-7 0</inkml:trace>
  <inkml:trace contextRef="#ctx0" brushRef="#br0" timeOffset="69935">25896 6912 24575,'5'-6'0,"14"-5"0,-5 10 0,10-10 0,-1 10 0,-14-4 0,8 5 0</inkml:trace>
  <inkml:trace contextRef="#ctx0" brushRef="#br0" timeOffset="70483">26225 6240 8191,'0'3'0,"6"17"4632,-4 33-4632,1-17 0,0 3 0,-3 5 0,0 4 0,0-3 0,0 3 0,0 1 0,0-1 0,-1 0 0,2 0 0,2 3 0,1 0 0,-1-3 0,-2 6 0,0-7 0,9 8 0,-5-31 2870,-4-9-2870,4-4 0,-5-5 0,0-1 0</inkml:trace>
  <inkml:trace contextRef="#ctx0" brushRef="#br0" timeOffset="71566">27116 6607 8191,'3'0'0,"26"-5"0,14-1 1888,9 4 0,6 1-1888,-4-6 0,4-2 0,-2 2 0,-9 6 0,-2 1 0,-3-2 0,5-4 0,-7 1 2955,0 5-2955,-44 0 0,6 0 0,-11 0 0</inkml:trace>
  <inkml:trace contextRef="#ctx0" brushRef="#br0" timeOffset="71832">27274 6741 24575,'47'6'0,"7"-13"0,6-3 0,4 1 0,2 1 0,-10 0 0,2-1 0,-4 1 0,5-2 0,-8 2 0,10 2 0,-47-2 0,-14 4 0</inkml:trace>
  <inkml:trace contextRef="#ctx0" brushRef="#br0" timeOffset="72298">27802 6421 8191,'2'-12'0,"8"3"5063,19 9-5063,14 10 0,2-5 0,0 2 0,1 10 1409,-7-11 0,-5 0-1409,-19 3 1719,-8 6-1719,2 3 6784,-9 3-6784,0-5 0,0-6 0,-9 7 0,2 0 0,-8 1 0,4-2 0,5-5 0,-4-6 0,9 0 0,-4-5 0</inkml:trace>
  <inkml:trace contextRef="#ctx0" brushRef="#br0" timeOffset="73686">29335 6350 8191,'-6'-2'0,"1"13"5063,5 14-5063,0 10 0,0 6 0,0 2 0,0 2 0,0 13 0,0-2 0,0-15 0,0-5 0,0 13 2818,0-34-2818,0-35 1719,0 9-1719,0-51 6784,0 10-6784,0 11 0,0-2 0,0 3 0,0 1 0,0 5 0,0 1 0,4-4 0,1 1 0,3-16 0,7-2 0,-3 15 0,-2 17 0,1 12 0,0 5 0,10 34 0,-13-5 0,17 34 0,-22-2 0,2-12 0,0 3 0,-9-7 0,-1 1 0,2 0 0,-1-2 0,-11 3 0,9-18 0,-8-17 0,12 7 0,-16-13 0,11 9 0,1-4 0,12 23 0,6-14 0,7 14 0,-1-14 0,4-3 0,1-2 0,-12-5 0,-1-5 0</inkml:trace>
  <inkml:trace contextRef="#ctx0" brushRef="#br0" timeOffset="74368">29627 6669 24575,'15'-13'0,"1"-4"0,-4 3 0,-3-3 0,-9 7 0,-5-6 0,-5 9 0,-7-2 0,-3 20 0,-1-2 0,10 21 0,2-9 0,14 9 0,13-10 0,-4-8 0,8-4 0,-6-8 0,9-6 0,16-28 0,-3 7 0,-1-18 0,-14 4 0,-10 20 0,-4-11 0,-4 44 0,-5 53 0,0-25 0,0 4-227,0 11 0,0 6 1,0-2 226,0 4 0,0-3 0,2 0 0,-4-6 0,-12-3 0,1-56 0,-18-23 0,18-3 0,3-4 0,-7-29 0,10 22 0,4 3 0,3 8 0,0 6 0</inkml:trace>
  <inkml:trace contextRef="#ctx0" brushRef="#br0" timeOffset="74567">29887 6460 8191,'-5'-12'0,"4"3"0,-4 9 0</inkml:trace>
  <inkml:trace contextRef="#ctx0" brushRef="#br0" timeOffset="74950">30065 6474 24575,'-5'-6'0,"-1"1"0,-12 23 0,5 0 0,-1 12 0,9 3 0,5-15 0,0 10 0,5-12 0,10-4 0,7-3 0,-5-9 0,-3 0 0</inkml:trace>
  <inkml:trace contextRef="#ctx0" brushRef="#br0" timeOffset="75381">30177 6525 9331,'-5'-6'0,"-3"10"5119,2 8-5119,0 9 2643,6-4-2643,0 3 1565,9-13-1565,12 7 5917,11-13-5917,13-15 0,-10-5 0,-11-28 0,-17 14 0,-3-4 0,-3-9 0,-2-3 0,1-5 0,0 2 0,0 13 0,0 5 0,-5-9 0,-11 62 0,-3 29 0,10-10 0,1 1 0,1-4 0,4 0 0,9-1 0,3-2 0,3 7 0,14-11 0,-6-5 0,-8-17 0,-3-1 0</inkml:trace>
  <inkml:trace contextRef="#ctx0" brushRef="#br0" timeOffset="75582">30369 6320 8191,'6'-11'0,"9"0"5063,29-5-5063,-11 12 0,4 1 0,10-7 0,2 0 0,-9 9 0,-3 0 0,18-15 704,-31 14 1,-13-4-1,-7 6 1</inkml:trace>
  <inkml:trace contextRef="#ctx0" brushRef="#br0" timeOffset="78966">27611 4332 24575,'3'0'0,"12"0"0,12-5 0,20-4 0,6 2-978,-17-7 1,3 2 977,4 9 0,5 1 0,9-12 0,8-5 0,3 2 0,-7 9 0,2 4 0,4 0 0,2-2-756,-8-1 1,2-3-1,3-1 1,1 1 0,0 0-1,0 1 756,-8 3 0,0 1 0,1 0 0,1 1 0,-2 0 0,0 0 0,-1 0 0,2 0 0,-2-1 0,0 1 0,0 1 0,0-1 0,1 0 0,6-1 0,2 0 0,0-1 0,0 1 0,-2 1 0,-1 1-544,1 1 1,-2 1 0,0 1-1,0 0 1,3-1 543,-11 0 0,3-1 0,0 0 0,1-1 0,0 1 0,0 0 0,-1 1 0,9 0 0,-1 1 0,1 0 0,-2 0 0,-1 0 0,-2 1 0,-1-1 0,-2 0 0,-2 0 0,0 0 0,1 0 0,3 0 0,3 0 0,-2 0 0,-2 0 0,-6 0-126,2 0 1,-5 0 0,0 0 125,3 0 0,-1 0 0,-6 0 0,-7 0 0,-7 0 851,0 0-851,-18 0 0,-18 0 0,-4 0 0</inkml:trace>
  <inkml:trace contextRef="#ctx0" brushRef="#br0" timeOffset="80765">27742 3883 24575,'11'6'0,"9"-2"0,-7-9 0,7 4 0,-1-10 0,12-3 0,10-14 0,-5 4 0,6-9 0,1 3 0,-11 8 0,1-3 0,6-3 0,1-3 0,5-7 0,0-1-540,-10 11 1,-1 1 539,-1-2 0,-1 0 0,12-10 0,-12 11 0,1-4 0,2-2 0,0-1 0,0 2 0,-1 1-287,-3-1 0,-2 2 287,9-8 0,-14 8 0,1-3 0,0 0 0,2-2 0,12-11 0,1-3 0,-1-3 0,-1 2-688,-2 10 0,-1 2 688,-6-1 0,-2 3 0,12-8-79,-8 7 79,0 2 530,4-1-530,-6 0 0,-5 11 0,0 0 0,7-12 0,10-3 0,-16 19 2485,4-3-2485,-7 11 93,4-3-93,12 5 0,-5-3 0,15 7 0,-10-1 0,17 1 0,5 5 0,-26-1 0,0 0 0,0 6 0,-1 2 0,16 6 0,8 13 0,-16 1 0,8 6 0,0 0 0,-7-6 0,8 8 0,-8-5 0,-11-4 0,3 2 0,0 1 0,1 0 0,7 6 0,-2 1 0,-8-5 0,-1 1 0,5 7 0,-1 0 0,-3-6 0,0 0 0,2 6 0,2 0 0,3-3 0,1-2 0,-3 1 0,-1-2 0,-3-4 0,2-2 0,12 8 0,1 0 0,-5-6 0,1 0 0,11 7 0,2 1-752,-17-11 0,1 1 0,-2-2 752,9 2 0,1 0 0,8 5 0,1-4-262,-10-11 0,-1-2 262,8 7 0,2-1 0,-2-6 0,2-1 0,8 4 0,-1-2 0,-17-6 0,-2-2 0,8 1 0,-6-2 0,-10-4 0,-10 0 0,-22 0 0</inkml:trace>
  <inkml:trace contextRef="#ctx0" brushRef="#br0" timeOffset="82083">28285 3652 24575,'-8'26'0,"2"-5"0,6 11 0,0-4 0,0 8 0,-9 1 0,7-6 0,-6 24 0,8-11 0,0 12 0,0-24 0,0-7 0,0-9 0,0-6 0,4-4 0,-2-18 0,2 8 0,-4-13 0</inkml:trace>
  <inkml:trace contextRef="#ctx0" brushRef="#br0" timeOffset="82948">28803 3218 24575,'0'25'0,"0"22"0,0 2 0,0 7 0,0 2 0,0 4-497,0-9 0,0 3 0,0-1 497,0-5 0,0 0 0,0-3 0,0 8 0,0-3 0,0-6 0,0-4 0,0 4 485,0-6-485,0-9 246,0-6-246,0-9 0,0-10 0,0-1 0</inkml:trace>
  <inkml:trace contextRef="#ctx0" brushRef="#br0" timeOffset="83665">28777 4753 24575,'52'-37'0,"-3"8"0,-13 14 0,-16 4 0,-6 10 0,-12-4 0,2 5 0</inkml:trace>
  <inkml:trace contextRef="#ctx0" brushRef="#br0" timeOffset="83968">29113 4435 8191,'-6'4'0,"1"11"5063,5 11-5063,0 34 2818,0 1-2818,4-18 0,0-2 0,-2 7 1719,7-8-1719,-4-34 0,-4-2 0,4-4 0</inkml:trace>
  <inkml:trace contextRef="#ctx0" brushRef="#br0" timeOffset="84165">29255 4665 24575,'0'-6'0,"0"1"0</inkml:trace>
  <inkml:trace contextRef="#ctx0" brushRef="#br0" timeOffset="84483">29417 4486 24575,'-6'11'0,"-12"7"0,15-1 0,-16 24 0,9 1 0,2-5 0,18-3 0,9-33 0,7-5 0,-10-8 0,-12-3 0,-9 9 0,-1 1 0,-4 5 0,4 0 0,1 0 0</inkml:trace>
  <inkml:trace contextRef="#ctx0" brushRef="#br0" timeOffset="84984">29565 4534 24575,'-11'26'0,"2"2"0,9-17 0,0 9 0,5-13 0,5 3 0,15-10 0,-6-10 0,9 8 0,-15 2 0,-3 8 0,-5 12 0,1 1 0,-5-3 0,5-3 0,-6-10 0</inkml:trace>
  <inkml:trace contextRef="#ctx0" brushRef="#br0" timeOffset="85200">29804 4565 24575,'11'38'0,"3"-8"0,-13-10 0,4-8 0,-10 8 0,-9 0 0,1-7 0,-5 0 0,12-13 0,1 0 0</inkml:trace>
  <inkml:trace contextRef="#ctx0" brushRef="#br0" timeOffset="85366">30212 4388 24575,'52'-17'0,"1"7"0,-13-5 0,-12 13 0,-1-11 0,-22 11 0,-5-2 0</inkml:trace>
  <inkml:trace contextRef="#ctx0" brushRef="#br0" timeOffset="86015">27696 4683 24575,'16'0'0,"0"0"0,30-8 0,-11 5 0,13-11 0,-27 12 0,-12-4 0</inkml:trace>
  <inkml:trace contextRef="#ctx0" brushRef="#br0" timeOffset="86435">28036 4575 24575,'11'0'0,"4"0"0,1 5 0,-5 5 0,-1 19 0,-10-9 0,-13 15 0,10-22 0,-15 6 0,22-9 0,6-4 0,7-1 0,-1-5 0,-7 0 0</inkml:trace>
  <inkml:trace contextRef="#ctx0" brushRef="#br0" timeOffset="86600">28205 4628 8191,'0'-12'0,"0"3"0</inkml:trace>
  <inkml:trace contextRef="#ctx0" brushRef="#br0" timeOffset="86884">28297 4532 8191,'4'-6'0,"2"10"5063,0 3-5063,4 9 2818,-9-6-2818,4 1 1719,-5 4-1719,0-3 6784,5 3-6784,5-9 0,-3-1 0,2-5 0</inkml:trace>
  <inkml:trace contextRef="#ctx0" brushRef="#br0" timeOffset="87217">28449 4473 8191,'5'-12'0,"5"3"5063,2 14-5063,-2 23 0,-5-12 2818,-10 12-2818,-1-14 1719,0-7-1719,11 3 6784,2-5-6784,21-11 0,-14 4 0,6-4 0,-16 6 0</inkml:trace>
  <inkml:trace contextRef="#ctx0" brushRef="#br0" timeOffset="87782">27847 3964 24575,'26'30'0,"12"13"0,8 0 0,-1-1 0,-11-9 0,-19-21 0,-10-7 0</inkml:trace>
  <inkml:trace contextRef="#ctx0" brushRef="#br0" timeOffset="88015">28152 3981 24575,'0'24'0,"18"3"0,-5 6 0,7-8 0,-2-7 0,-16-12 0,8 1 0</inkml:trace>
  <inkml:trace contextRef="#ctx0" brushRef="#br0" timeOffset="88217">28411 3789 24575,'0'35'0,"0"-5"0,0-4 0,0-14 0,0-2 0</inkml:trace>
  <inkml:trace contextRef="#ctx0" brushRef="#br0" timeOffset="88435">28558 3623 24575,'9'33'0,"-1"0"0,5 19 0,3-19 0,2-2 0,-1 2 0,7-4 0,-12-20 0,-1-9 0,-7 0 0</inkml:trace>
  <inkml:trace contextRef="#ctx0" brushRef="#br0" timeOffset="89315">27783 3066 24575,'11'5'0,"-5"5"0,-1 2 0,-5 16 0,0-9 0,0 7 0,0-20 0,0-20 0,0-4 0,0-11 0,0 9 0,8-9 0,3-18 0,1 12 0,1 0 0,8-28 0,1 9 0,-8 31 0,-3 17 0,4 1 0,-8 10 0,2 6 0,-9 0 0,0 4 0,0 1 0,-5-5 0,4 9 0,-13-13 0,12 11 0,-12-11 0,8 13 0,0-8 0,1 8 0,5-8 0,0 3 0,5-9 0,1-2 0,14-4 0,6 0 0,-7 0 0,-1 0 0</inkml:trace>
  <inkml:trace contextRef="#ctx0" brushRef="#br0" timeOffset="89898">28136 2764 24575,'0'25'0,"0"6"0,0 4 0,-7-3 0,6-4 0,-5-12 0,6-1 0,-6-18 0,4 1 0,-4-35 0,15-8 0,3 4 0,2-3 0,-2 8 0,1 1 0,8-4 0,0 2 0,6-6 0,0 15 0,-2 8 0,-5 14 0,-3 5 0,-7 16 0,-5-2 0,-10 11 0,-5-6 0,-7 4 0,-4 1 0,9-6 0,-7 3 0,17-9 0,-8 5 0,19-10 0,-1-2 0,11 2 0,-3-4 0,5 4 0,-1-6 0,8 0 0,-14 0 0,3 0 0</inkml:trace>
  <inkml:trace contextRef="#ctx0" brushRef="#br0" timeOffset="117715">13806 5102 24575,'0'-11'0,"-5"5"0,4-3 0,-9 7 0,0-2 0,-11 4 0,-6 0 0,-7 0 0,-1 8 0,4-6 0,-10 19 0,11-2 0,-7 6 0,8 2 0,11-11 0,-4 4 0,5-3 0,-4 4 0,-14 13 0,14-9 0,-16 12 0,0 8 0,5-6 0,2-1 0,-1 1 0,-1 7 0,-7 8 0,16-19 0,6-11 0,1 4 0,-1 3 0,11-8 0,-7 7 0,12-10 0,-11 6 0,10 0 0,-9 1 0,10-1 0,-4-9 0,0 3 0,4-3 0,-4 4 0,5 1 0,0-1 0,0-5 0,0-1 0,0 1 0,13 9 0,-5 2 0,15 10 0,1 3 0,13-2 0,2 2 0,-2-9 0,-13-11 0,-4-3 0,-4-5 0,18 15 0,2 2 0,17 9 0,2-1 0,-13-12 0,8 3 0,-10-12 0,15-2 0,4 1 0,-10-13 0,-1 6 0,-10-8 0,9 0 0,-5 0 0,7 0 0,-8 0 0,-2-8 0,10 6 0,0-15 0,-16 11 0,1 1 0,27-14 0,-4 8 0,-14-10 0,-6 9 0,10-16 0,12-1 0,-23 12 0,0 0 0,23-12 0,-4 1 0,2-4 0,-5 4 0,-15 7 0,1 0 0,-6 4 0,-3 1 0,21-11 0,-13 5 0,-16 8 0,16-8 0,5-3 0,9-5 0,-2 0 0,-18 8 0,4-3 0,-18 7 0,7-2 0,-2-15 0,-4 8 0,4-10 0,-16 2 0,6 3 0,-10-9 0,4 0 0,0 9 0,-4-3 0,4 5 0,-12-7 0,-2-4 0,0 9 0,-11-2 0,16 13 0,-22-16 0,3 0 0,-9-12 0,4 17 0,9 4 0,7 17 0,-5-5 0,-9-3 0,-8-6 0,-24 1 0,10-5 0,-9 16 0,15-10 0,2 15 0,-17-11 0,12 11 0,-11-1 0,16 1 0,1 5 0,-8-5 0,11 7 0,-3 2 0,-5-1 0,-1 0 0,-11 0 0,-2 0 0,-1 0 0,4 0-253,13 0 1,2 0 252,-2-1 0,3 2 0,-10 9 0,9-9 0,-3 0 0,-1 9 0,-1 0 0,-12-3 0,0-1-394,11 0 0,3 0 394,4-1 0,3 0 0,-12 3 0,-11 9 0,32-4 0,-11 2 0</inkml:trace>
  <inkml:trace contextRef="#ctx0" brushRef="#br0" timeOffset="120981">6920 6563 8191,'-15'-6'0,"-1"1"5063,4 0-5063,-6 4 2818,6-4-2818,-18 5 1719,-12 0-1719,-1 0 6784,-15 0-6784,-1 9 0,25-5 0,-1 2 0,3 7 0,2 0 0,-26-1 0,11 23 0,-11-13 0,6 21 0,-2-9 0,14 1 0,7 1 0,6-1 0,-1 6 0,-1 14 0,5 4 0,5-20 0,0 2 0,7-2 0,-1-1 0,-5-5 0,0-1 0,5 4 0,1 1 0,-7 25 0,8-24 0,1 1 0,7-5 0,0-1 0,-7 32 0,8-9 0,0-8 0,10-11 0,3 1 0,6 20 0,1-16 0,1-1 0,-9-9 0,1-1 0,24 19 0,-18-11 0,16-9 0,-1 8 0,7 0 0,-14-14 0,-1 1 0,14 11 0,2-5 0,-16-10 0,15 1 0,3 3 0,2-9 0,4 7 0,-15-16 0,2-3 0,-2 2 0,2-1 0,18-1 0,1 0-438,-15 1 0,-3 0 438,2-4 0,1 1 0,4 3 0,-1-1 0,12-4 0,-1 0 0,2 0 0,-18 0 0,1 0 0,11 1 0,2-2 0,2-3 0,0-2 0,-2 1 0,-2-2-458,-7-4 0,-1 0 458,-2 5 0,-1-1 0,15-18-52,-16 14 1,3-1 51,9-9 0,1 0 0,-3 2 0,1 1-206,0 1 1,-2 0 205,-12 3 0,0-2 0,8-6 0,2-1 0,3-3 0,-1-2 0,-11 3 0,1-2 0,-3 0-94,12-12 0,-4-2 94,-9-1 0,-4 0 0,-12 10 0,-2-1 440,-2-3 1,-3 0-441,-5 2 0,-1 0 0,0-9 0,1 0 0,-2 8 0,0 0 52,-4 0 1,0-1-53,5-5 0,0 0 647,-3 5 1,-2-2-648,2-13 0,-2 1 106,-4 14 1,-3 3-107,-3 1 0,-3 1 0,-12-13 0,9 10 0,-16 4 0,12-9 0,-16-1 0,6-9 0,9 17 0,-4-3 0,6 13 0,-12-7 0,-2 4 0,1 4 0,3 7 0,4-5 0,-4 8 0,-5-4 0,-24-9 0,-3 12 0,14-1 0,-1-1-405,12 3 0,1 1 405,-6 4 0,1-1 0,-16-12-27,16 12 1,-1 1 26,-2 0 0,-1 0 0,-8-4 0,-1 1 0,-7 8 0,2 0 0,17-8 0,1 0-343,-5 7 1,1 1 342,-20-9-32,24 9 1,-2 2 31,-13-1 0,-1 0 0,6 0 0,1 0 388,-4-1 1,0 2-389,-6 8 0,2 2 26,18-6 1,0 1-27,-11 7 0,5 0 0,11-6 713,14 3-713,3 0 0,9-3 0,-3 2 0</inkml:trace>
  <inkml:trace contextRef="#ctx0" brushRef="#br0" timeOffset="124263">13938 4144 24575,'-6'10'0,"-4"-3"0,9 8 0,-4-5 0,5 6 0,0 9 0,0 8 0,0-1 0,0 6 0,9 10 0,-7-3 0,12 12 0,-12-18 0,12 1 0,-11-10 0,5 15 0,-2-15 0,-4 4 0,4-14 0,-6-9 0,0 4 0,0-3 0,0-7 0,0-43 0,0 23 0,0-27 0</inkml:trace>
  <inkml:trace contextRef="#ctx0" brushRef="#br0" timeOffset="124897">13732 4169 24575,'11'-13'0,"-2"0"0,21-11 0,-3-4 0,-8 6 0,7-11 0,-12 11 0,-3-1 0,0 13 0,-5 15 0,5 7 0,9 10 0,-7-4 0,6-6 0,-8-3 0,5-8 0,0 9 0,6-9 0,-1 4 0,-9-5 0,-3 0 0</inkml:trace>
  <inkml:trace contextRef="#ctx0" brushRef="#br0" timeOffset="136749">11669 15284 24575,'23'0'0,"-5"0"0,16 0 0,-12 0 0,8 0 0,-8-4 0,4-2 0,-5-5 0,-4 5 0,0-8 0,-11 11 0,0-6 0</inkml:trace>
  <inkml:trace contextRef="#ctx0" brushRef="#br0" timeOffset="137198">12086 15121 24575,'23'-6'0,"0"-5"0,25 21 0,-12 2 0,1 23 0,-20 3 0,-24-3 0,-9-1 0,-13-5 0,-5-7 0,6 1 0,2-14 0,20 9 0,16-5 0,34 16 0,-13-16 0,2-1 0,-2 2 0,-1 0 0,17-2 0,-30-4 0</inkml:trace>
  <inkml:trace contextRef="#ctx0" brushRef="#br0" timeOffset="137381">12549 15357 8191,'-5'-6'0,"3"-3"0,-2 7 0,4-2 0</inkml:trace>
  <inkml:trace contextRef="#ctx0" brushRef="#br0" timeOffset="137700">12797 15139 10466,'20'5'0,"-3"13"5052,-1 18-5052,-8 4 2454,-16 16-2454,-7-15 1418,-2 0-1418,3-17 5185,14-13-5185,1-2 0,21-7 0,1 2 0,35-18 0,-1-3 0,-13-1 0,-14 5 0</inkml:trace>
  <inkml:trace contextRef="#ctx0" brushRef="#br0" timeOffset="138663">14453 12038 8191,'0'40'0,"-5"2"0,-1 10 507,4 3 0,1 9 0,1 4 0,1 2-507,-2-9 0,1 2 0,1 2 0,0 2 0,0 2 0,2-9 0,-1 3 0,2 2 0,-1 1 0,1 0 0,0 0 0,0-1-110,1-1 0,-1 0 0,1 1 1,0-1-1,0 0 0,0-2 1,-1-1 109,1 1 0,-1-2 0,0 0 0,0-2 0,0 0 0,-1 0 16,1 9 1,-1 0 0,0-1 0,0-2 0,-2-4-17,0-5 0,-1-5 0,0 0 0,-1 4 219,1 2 1,0 2 0,0 2 0,0 0 0,0 0-220,1-2 0,-1 0 0,1 0 0,-2 1 0,0 2-199,-1 0 1,-1 3-1,0 2 1,-1-1-1,0-1 1,0-3 198,1-1 0,0-2 0,-1-1 0,0 0 0,0 1 0,-3 4 0,0 2 0,-1 0 0,0-2 0,2-4 520,0-2 1,2-3 0,1-2 0,-1 0-521,-1 14 0,0-1 0,2-6 0,3 5 0,0-15 2799,0-30-2799,0-50 0,0-9 0,0-11 0,0 6 0,0-15 0,0 4 0,0 1 0</inkml:trace>
  <inkml:trace contextRef="#ctx0" brushRef="#br0" timeOffset="139381">15158 11985 24575,'-6'24'0,"5"3"0,-5 12 0,5-1 0,2 3 0,-1-2 0,0 2-1990,0 20 0,0 4 1990,0-3 0,0 4 0,0-15 0,0 5 0,0 3 0,0 1 0,0-7 0,0 1 0,0 2 0,0 1 0,0 3-809,-2 0 0,0 4 0,-1 2 0,0-1 1,1 0-1,0-3 809,1 3 0,1-2 0,0-1 0,0 0 0,-3-2 0,-1-2 0,-2 0 0,-1-1 0,2-2 0,0-3-418,3 12 1,2-3 0,-1 1 417,-1-3 0,-2 3 0,1 1 0,-1-1 0,-1 2 0,0-1 0,0 1 0,0 2-272,1-6 0,1 2 0,0 1 0,0-1 0,-2-1 272,-1-4 0,-1-1 0,0 0 0,-1-3 0,1-2 0,-3 15 0,0-3 0,2-4 0,2-6 0,2-3 0,-1-4 0,-1-4 0,0-3 350,1 0 1,0-3-351,3 10 1205,-8-68 1,10 12 0,0-48 0</inkml:trace>
  <inkml:trace contextRef="#ctx0" brushRef="#br0" timeOffset="140081">15902 11758 24575,'0'30'0,"0"1"0,1 5 0,-2 8 0,-2 2 0,-2 5 0,0 4-2458,4 7 0,0 4 1,1 3-1,-1 0 2160,-1-16 0,-1 0 0,0 1 0,0 0 0,1 2 298,-1 6 0,0 2 0,-1 0 0,2 0 0,0-3 0,1 5 0,0-3 0,1 1 0,-2 5-182,-1-9 0,-2 5 0,0 1 0,-1 2 0,1 0 0,1-2 182,0-1 0,1-1 0,0 1 0,1 0 0,-1 1 0,0 1 0,1-10 0,0 2 0,0 1 0,-1 1 0,1-1 0,0-1 0,0-1 0,0-4-164,-1 15 1,0-2-1,-1-3 1,2-1-1,0-2 164,1 7 0,1-3 0,1-1 0,-1 1 0,0 2 0,1 0 0,-1-1 0,-1-5-166,-2-2 1,-1-4-1,1 2 166,2-4 0,1 4 0,0-2 0,-1-10 1672,-4-6 1,0-7-1673,0 3 870,-7-88 1,4 39 0,-3-44 0</inkml:trace>
  <inkml:trace contextRef="#ctx0" brushRef="#br0" timeOffset="140881">13522 12438 8191,'9'-6'0,"7"1"5063,23 5-5063,-6 0 0,4 0 0,1 0 0,3 0 495,16 0 1,3 0-496,-3 0 0,5 0 0,-10 0 0,6 0 0,4 0 0,0 0 0,-6 0 0,2 0 0,1 0 0,2 0 0,3 0-200,-6 0 1,3 0-1,2-1 1,1 1 0,1 0-1,1 0 1,0 1 199,-4 0 0,0 1 0,1 0 0,0 0 0,2 0 0,0 0 0,2 0 0,2-1 0,-9 0 0,1 0 0,3-1 0,0 1 0,1-1 0,0 0 0,1 0 0,-1 1 0,0-1 0,-2 0 0,-1 0 0,1 0 0,-2 0 0,-1 1 0,0-1 0,0 0 0,0 0 0,-1 0 0,2 0 0,0 0 0,1-1 0,-1 0 0,1 0 0,2 0 0,0 0 0,0 0 0,0-1 0,0 0 0,-1 0 0,-1 0 0,-2 0 0,-2 0 0,9-1 0,-2-1 0,-2 0 0,0 0 0,-2 0 0,-1 0 0,0-1 0,0 1-415,0 0 1,0 0 0,0-1 0,-2 1 0,-1-1-1,-1 1 1,-3 0 414,6 0 0,-2 1 0,-2 0 0,-2 0 0,-3-1 26,17-1 0,-4 1 1,-12 1-27,5 3 2265,-8-5-2265,-52 4 0,7-4 0,-13 5 0</inkml:trace>
  <inkml:trace contextRef="#ctx0" brushRef="#br0" timeOffset="141614">16159 12040 24575,'0'0'0</inkml:trace>
  <inkml:trace contextRef="#ctx0" brushRef="#br0" timeOffset="141999">16313 11971 8191,'-6'9'0,"-3"3"5063,7 14-5063,-2-4 2818,16 7-2818,-9-12 1719,19 3-1719,-15-14 6784,13 1-6784,-3-7 0,7-19 0,-3-12 0,-7-2 0,-5-10 0,-19 21 0,-3-4 0,-9 14 0,4 3 0,7 9 0,6 0 0</inkml:trace>
  <inkml:trace contextRef="#ctx0" brushRef="#br0" timeOffset="142313">16528 11900 24575,'20'-12'0,"1"3"0,0 14 0,-9 13 0,2 5 0,-13 16 0,-1-11 0,-7 1 0,0-12 0,27-7 0,13-14 0,16 2 0,7-16 0,-16 15 0,-11-7 0,-12 10 0</inkml:trace>
  <inkml:trace contextRef="#ctx0" brushRef="#br0" timeOffset="143398">16206 15014 8191,'-17'-7'0,"2"1"5063,3 15-5063,1-2 2818,-3 17-2818,8-11 1719,-6 11-1719,10 0 6784,-4 23-6784,6-7 0,0 4 0,-5 14 0,-1 5-819,4-16 1,2 1-1,-1-1 819,-5 15 0,0-2 0,5-8 0,2-5 0,-1 8-420,0-4 420,0-23 0,0-1 0,0-38 0,0-46 0,0 26 0,0-27 0</inkml:trace>
  <inkml:trace contextRef="#ctx0" brushRef="#br0" timeOffset="144234">16168 15022 24575,'5'-6'0,"-4"-4"0,9 4 0,17 0 0,6-2 0,3 1 0,-1 5 0,3 1 0,12-6 0,7-2 0,-1 1-768,-2 3 0,-1 1 0,3-2 768,-5-1 0,3-2 0,1 1 0,-2-1 0,11-2 0,-1 0 0,-5 1 0,6-1 0,-7 1 0,-20 2 0,-8 1 550,-10 2-550,-6 4 0,-6-4 0,9 5 0,-6 9 0,-4 3 1754,4 4-1754,6 23 0,5-5 0,6 18 0,-12-2 0,-7-1 0,-12-4 0,-3 6 0,0 5 0,0 3-225,2-8 0,1 2 0,-1 0 225,-2-5 0,-2-1 0,3-1 0,5 17 0,0-6 0,-4-21 0,0-5 0,5 15 0,-5-29 0,-10-1 0,-3-9 0,-15-1 0,-13-6 0,4 5 0,-7 1 0,6-5 0,-3-1 0,-3 1-1308,1 4 1,-3 1-1,-1 1 1,2-1 1307,-9-1 0,2 0 0,-2 1 0,5 1 0,-3 1 0,2 1 0,4 0-872,-16 4 1,5-1 871,4-1 0,5-2 0,-4-1 0,52-8 0,7-14 0,5 11 0,-1-11 0</inkml:trace>
  <inkml:trace contextRef="#ctx0" brushRef="#br0" timeOffset="151163">24178 16291 24575,'11'0'0,"8"0"0,4 0 0,28-9 0,-4 7 0,-1-7 0,6-1 0,10 8 0,5 1-494,-13-5 1,2-3 0,3 1 493,-8 4 0,1 0 0,1 1 0,0-1-929,0 0 1,1 1 0,-1-1 0,-2 1 928,7-2 0,-2 0 0,0 2 0,3 3 0,0 1 0,-3-2-633,9-5 1,0-1 632,-18 6 0,4 0 0,1 1 0,0-1 0,2-2 0,0-1 0,0 1 0,0 0-806,-1 2 0,-1 1 0,0 1 0,-1-1 806,13 0 0,-1 0 0,-5 0 0,0 0 0,1 0-7,-4 1 1,4-1 0,1-1 6,4-2 0,2-2 0,2 1 0,-5 2 0,2 2 0,1 0 0,-3-2 49,-9 0 0,-2-2 1,-1 0-1,-2 2-49,11 1 0,-2 1 0,1 1 0,5-1 0,1 0 0,-4 0 0,2 0 0,1 0-287,-2 0 0,5 0 0,-6 0 287,-1 0 0,0 0 704,-4 0 0,4 0 1,0 0-705,0 0 0,0 0 0,0 0 0,0 0 0,0 0 0,-2 0-239,-1 0 1,0 0 0,-4 0 238,2 0 0,1 0 0,1 0 0,6 0 0,-1 0 0,0 0 0,1 0 0,2 0 0,-5 0 0,2 0 0,1 0 0,-1 0 0,0 0 0,-1 0 0,1 0 0,-2 0 0,-1 0 0,-1 0 0,-1 0 0,-2 0 0,6 0 0,-2 0 0,-1 0 0,-1 0 0,-1 0 0,-2 0 0,5 0 0,1 0 0,-4 0 0,3 0 0,2 0 0,4 0 0,1 0 0,-1 0 0,-3 0 0,-2 0 0,1 0 0,1 0 0,0 0 0,-4 0 0,2 0 0,-1 0 0,-5 0 0,3 0 0,0 0 348,-1 0 1,1 0-1,1 0-348,-7 0 0,1 0 0,2 0 0,-2 0 0,13 0 0,0 0 0,-2 0 0,-9 0 0,-1 0 0,-2 0 0,-4 0 0,-2 0 0,-2 0 0,3 0 0,-1 0 1150,1 0 0,-1 0-1150,20 0 1101,-13 0-1101,-29-5 0,-18 4 0,-5-4 0</inkml:trace>
  <inkml:trace contextRef="#ctx0" brushRef="#br0" timeOffset="153680">24158 15713 24575,'5'6'0,"-4"4"0,8-9 0,10 4 0,-6-5 0,10 0 0,-8 0 0,2 0 0,3-7 0,10 0 0,12-16 0,-9 11 0,2-1 0,-3-1 0,0 0-227,5 0 0,-1 0 227,20-8 0,-17 6 0,3 0 0,1-2 0,1 1 0,-1-1 0,1 1 0,-4 1 0,1-1 0,14-11 0,3-2 0,-4 3 0,3-1-397,-4 1 0,3-3 0,-1 0 397,-3 1 0,-2 0 0,0 0 0,-4 1 0,-1 1 0,-1 1-693,11-10 0,-3 1 693,-4 2 0,-2 2 0,-12 9 0,0 0-238,17-14 0,4-2 238,-18 12 0,0 0 0,1-2 0,6-5 0,2-1 0,-4 1 0,7-5 0,-2 0 0,4-6 0,-3 0 0,-12 11 0,-2 1 0,4-4 0,-1-2 0,1-3 0,0 1 0,-1 2 0,-1 0 0,-7 4 0,2-1 0,12-11 0,0-1 0,-10 6 0,1-1 0,-4 7 0,2-1 0,-2-1 0,-1-2 0,-1 0 0,-1 1 0,10-10 0,0 1 0,-10 11 0,0-1 0,-1 1 0,7-7 0,1 0 0,3-6 0,1 1 0,-2 3 0,0 0 0,-2-1 0,-1 2 0,-7 12 0,-2 2 0,1-3 0,-2 3 0,8-8 0,7-9 0,-6 4 0,2 3 0,-6 6 1074,-7 13-1074,3-2 1874,0 3-1874,0 2 559,10 4-559,-17 4 0,7 9 0,-7-4 0,3 5 0,1 0 0,24 0 0,-12 0 0,1 0 0,30 0 0,-28 4 0,-1 1 0,3-3 0,17 15 0,-24-5 0,0 1 0,8 4 0,2 1 0,7 5 0,0 2 0,-2-3 0,-1-1-469,-1-3 0,-2-1 469,-5-2 0,-2 0 0,21 8 0,-20-9 0,1 2 0,1 6 0,-1 1 0,0-3 0,-2 1-277,-2 3 0,-1 0 277,17 10 0,-12-11 0,2 2 0,4 1 0,1 0 0,9 7 0,1 1 0,-3 1 0,-1 2 0,2 3 0,-2 0-718,-13-3 0,-1-1 718,2-2 0,-3 0 0,-11-4 0,0 0 303,15 4 0,2 2-303,1 7 0,1 1 0,-10-12 0,3 0 0,1 0 0,8 5 0,2 0 0,-3 0 0,-8-6 0,-2 1 0,2-1-246,11 4 0,2 1 0,-1-1 246,-9-3 0,-1 0 0,0 0-686,5 2 1,2-1-1,-3-1 686,12 8 0,-3-1 0,3-1 0,-2-2 408,-13-10 1,1 0-409,13 5 0,3 0 0,-2 0 0,0 0 0,-1-3 0,-1 0 105,-7-3 1,-1-1-106,5 2 0,-1 0 0,-5 1 0,1-1 0,-3-5 0,3-1 0,-2 0 0,12 8 0,-1-1-391,4-4 1,-2-2 390,-10-3 0,-3-1 0,-4-1 0,-3-1 2606,11 5-2606,12 6 0,-2-1 0,-2-7 496,-17-1-496,-13-11 0,-6 5 0,8 0 1768,-4-5-1768,-1 3 0,-4-7 0,-1 7 0,-10-8 0,-2 4 0</inkml:trace>
  <inkml:trace contextRef="#ctx0" brushRef="#br0" timeOffset="164197">17225 10877 8191,'-11'0'0,"5"5"5063,-5 5-5063,5 7 2818,-2 3-2818,-2 10 1719,-1 18-1719,2-14 0,0 1 0,-2 26 0,1 2 0,10-25 6784,0 25-6784,0-1 0,0-16 0,0 0 0,0-10 0,0-1 0,1 7 0,-2-1 0,-4 8 0,4-1 0,-4-23 0,5-5 0,0-3 0,0-2 0,-4 0 0,2 6 0,-2-3 0,4 2 0,0-5 0,4-3 0,7 4 0,10-3 0,1-1 0,3 1 0,5 0 0,2 0 0,17-5 0,10 7 0,-8-13 0,4 6 0,-16-8 0,16 0 0,4 0 0,-17 0 0,0 0 0,-7 0 0,0 0 0,2 0 0,-1 0 0,12 0 0,-14-4 0,3 0 0,1 3 0,1-1 0,8-6 0,2-1 0,-1 8 0,-2 0 0,-6-3 0,-3 0 0,12 4 0,-2-6 0,0 4 0,-14-6 0,3 0 0,9 6 0,4 2 0,15-5 0,1 0 0,-6-1 0,0 2 0,-13 2 0,0 2 0,-1-1 0,9-4 0,-4 0-530,-14 5 1,-3 0 529,28 0 0,-38 0 0,14 0 0,-9 0 0,12 0 0,-4 0 0,22 0 1059,-21 0-1059,1-26 0,-29-15 0,-9-18 0,0-6 0,0 9 0,-4 13 0,-2-3 0,0-5 0,-1-3-370,-1 5 1,0-4-1,-1-1 370,0-2 0,0-3 0,2-1-956,2 7 1,2-3-1,0 0 1,-1 4 955,0-2 0,0 3 0,1-3 0,1 2 0,2-4 0,0 1 0,2 5-118,3-12 1,0 4 117,-4-7 0,0 4 0,2 21 0,-2 8 0,-7 3 876,-7 18-876,-15 7 0,-32 4 0,25 4 0,-5 3 0,-6-1 0,-6 1 0,1 1 398,-12 6 0,-2 1-398,11-3 0,-3-1 0,-2 1 0,5-2 0,-3 0 0,0 1 0,-1 0 0,-2 2 0,-1 0 0,-1 0 0,-2 1-283,6-3 0,-2 0 0,-1 1 0,0 0 0,-1 2 283,5 0 0,-2 1 0,-1 1 0,2 0 0,3-1 0,6-2 0,-9 1 0,6-3 0,0 2 0,-2 4 0,0-1 0,0 1 0</inkml:trace>
  <inkml:trace contextRef="#ctx0" brushRef="#br0" timeOffset="165529">11697 15780 24575,'48'-15'0,"-8"5"0,9-1 0,9-1 0,8-2 0,-1 1-1505,-9 1 1,-1 0-1,4 0 1505,-7 4 0,4-1 0,2 0 0,-2 1 0,-3 0 0,11-3 0,-3 1 0,0 1 0,-8 3 0,2 0 0,-2 1 0,-4 0 0,16-2 0,-8 2 691,-18 5 0,-7 0-691,-6 0 735,-6-4-735,-4 2 0,1-2 0,-2-1 2397,-9-10-2397,-1-3 0,-5 2 0,0 7 0</inkml:trace>
  <inkml:trace contextRef="#ctx0" brushRef="#br0" timeOffset="165897">13042 14709 8191,'-6'19'0,"5"30"2254,-8 5 1,1 8-2255,6-13 0,3 2 0,-3-1 0,-9 14 0,0-2 0,10-2 0,-1-5 0,-9 1 0,11-9 0,0-21 2884,0-2-2884,-4-18 0,2-1 0,-2-5 0</inkml:trace>
  <inkml:trace contextRef="#ctx0" brushRef="#br0" timeOffset="166479">11098 15016 24575,'-6'3'0,"1"21"0,5 16 0,0 10 0,0 6 0,-1 5 0,2 3-337,2-10 1,2 3 0,-2-1 336,-2-5 0,0 0 0,0-4-541,5 8 0,0-7 541,-6 15 0,0-39 0,0-9 0,0-9 0,0-1 0</inkml:trace>
  <inkml:trace contextRef="#ctx0" brushRef="#br0" timeOffset="166847">11179 14972 24575,'30'-21'0,"0"1"0,9-3 0,6 2 0,3 4 0,8 1 0,1 0-2089,-7 3 1,1-1 0,2 1-1,-2 0 2089,-1 2 0,-2 0 0,2 0 0,3 0 0,3 0 0,3 0 0,2 0 0,1-1 0,-2 2-207,-3 0 1,-2 0 0,1 1 0,0 0 0,2 0 206,-3 1 0,1 0 0,2 1 0,-1-1 0,-1 0 0,-3 0 0,13-4 0,-2-2 0,-2 2 0,-4 2 0,2 4 0,-3 1 0,-10-2 918,-12-7 1,-6 2-919,5 10 0,-11-7 0,-17 5 0,-1 2 0,-5-2 0</inkml:trace>
  <inkml:trace contextRef="#ctx0" brushRef="#br0" timeOffset="169596">16103 11880 8191,'6'5'0,"4"5"5063,-9 6-5063,4 5 2818,-5 0-2818,0 8 1719,0 1-1719,0 25 3392,4-22 0,0 1-3392,-3 6 0,0-1 0,4-4 0,-1-2 0,-4 11 0,-5-15 0,-5-11 0,-7 0 0,1-1 0,6-5 0,10-6 0,6 4 0,9-9 0,1 4 0,1-5 0,3 0 0,-9 0 0,18 0 0,14 0 0,-6 0 0,3 0 0,-5 0 0,1 0-209,5 0 1,-1 0 208,16 0 0,-9 5 0,2 1 0,-4-5 0,1 0 0,14 4 0,0 1 0,-15-1 0,-4-1 0,17-2 0,-21 6 0,-16-8 0,0 0 0,-5 0 417,4 0-417,-9-4 0,0-7 0,-6-1 0,-1-8 0,-2 8 0,2-8 0,-4 8 0,0-8 0,-5-1 0,4-2 0,-10-11 0,10 10 0,-5-1 0,6 10 0,0-1 0,0-1 0,0 0 0,6-3 0,-5 4 0,10-1 0,-10 2 0,9 4 0,-3-4 0,-1 3 0,1-3 0,-7-1 0,-5 4 0,-26-12 0,-11 1 0,-12 7 0,-4-14 0,10 16 0,6-4 0,-5-2 0,-4 4 0,-3 0-201,9 3 1,-2-2 0,0 2 200,-1 0 0,1 1 0,2 1 0,-5 1 0,3 0 0,1-3 0,4 3 0,5 8 0,2-12 0,15 13 0,19-4 0,-3 5 0,9 0 0</inkml:trace>
  <inkml:trace contextRef="#ctx0" brushRef="#br0" timeOffset="172149">26305 14728 24575,'0'8'0,"0"0"0,-5 22 0,4 9 0,-4-1 0,5 9 0,0-9 0,0 18 0,0-23 0,0 1 0,0 27 0,-9 2 0,7-24 0,-6 16 0,8-12 0,0 14 0,0-16 0,0 0 0,0-9 0,0 7 0,0-16 0,0 11 0,0-7 0,0-5 0,0 3 0,0-8 0,0 0 0,0 10 0,0 1 0,0 3 0,0-6 0,0-5 0,0-4 0,0 14 0,0-8 0,0 4 0,0-7 0,0-3 0,4 0 0,-3 4 0,4-4 0,-5 4 0,0 1 0,0-5 0,0 3 0,0-2 0,0 4 0,0-5 0,0-1 0,0-4 0,5-5 0,1-6 0,0-1 0,-1-4 0</inkml:trace>
  <inkml:trace contextRef="#ctx0" brushRef="#br0" timeOffset="173013">25263 15773 24575,'-5'-6'0,"4"1"0,-4 5 0</inkml:trace>
  <inkml:trace contextRef="#ctx0" brushRef="#br0" timeOffset="173346">25371 15709 24575,'0'20'0,"0"18"0,5-13 0,5 3 0,7-18 0,4-10 0,6-20 0,-8 6 0,2-13 0,-14 7 0,-2 4 0,-22-9 0,3 7 0,-10 3 0,8 11 0,-7 4 0,9 4 0,-4-2 0,13 2 0</inkml:trace>
  <inkml:trace contextRef="#ctx0" brushRef="#br0" timeOffset="173630">25511 15633 24575,'14'23'0,"-2"-9"0,7 14 0,-7-12 0,4 5 0,-10-5 0,-2-1 0,-13-3 0,-2-6 0,-1 1 0,3-7 0</inkml:trace>
  <inkml:trace contextRef="#ctx0" brushRef="#br0" timeOffset="173815">25755 15479 24575,'24'-25'0,"0"-1"0,0 3 0,1 0 0,20-15 0,-15 16 0,-25 17 0</inkml:trace>
  <inkml:trace contextRef="#ctx0" brushRef="#br0" timeOffset="176446">16294 15434 24575,'-1'-5'0,"-7"4"0,11 0 0,-8 3 0,5 2 0</inkml:trace>
  <inkml:trace contextRef="#ctx0" brushRef="#br0" timeOffset="176980">16439 15360 24575,'-6'11'0,"1"9"0,5-3 0,0 9 0,0-9 0,5-6 0,-4 3 0,8-12 0,7 7 0,1-9 0,4 0 0,-10-9 0,3 0 0,-7-11 0,3 2 0,-5 1 0,-10 1 0,-5 6 0,3-1 0,-11 5 0,11 1 0,-9 5 0,10 5 0,1-4 0,5 4 0</inkml:trace>
  <inkml:trace contextRef="#ctx0" brushRef="#br0" timeOffset="177313">16649 15355 24575,'0'16'0,"0"-1"0,0 0 0,0-3 0,0 8 0,6 5 0,-4 2 0,9 0 0,-10-7 0,8-14 0,-7-2 0,2-4 0</inkml:trace>
  <inkml:trace contextRef="#ctx0" brushRef="#br0" timeOffset="177896">16829 15340 24575,'11'-10'0,"4"4"0,1 1 0,-4 10 0,1 13 0,-11-4 0,-2 9 0,-2-13 0,-7 6 0,8 0 0,1 5 0,10-4 0,-3 3 0,7-13 0,-13 6 0,-1-7 0,-10 0 0,-7-1 0,-3-5 0,8 0 0,3 0 0</inkml:trace>
  <inkml:trace contextRef="#ctx0" brushRef="#br0" timeOffset="178279">17041 15343 24575,'17'-6'0,"0"10"0,-11 20 0,-6 4 0,-6 7 0,-2-14 0,3-5 0,5-6 0,10-4 0,-3-1 0,12-5 0,-3 0 0,5-6 0,-5 5 0,-6-6 0,-5 7 0</inkml:trace>
  <inkml:trace contextRef="#ctx0" brushRef="#br0" timeOffset="184697">16774 15360 24575,'16'-11'0,"-5"5"0,4 1 0,-4 5 0,0 0 0,0 0 0,-1 0 0,1 0 0,0 0 0,0 0 0,-1 0 0,-4 5 0,-1 1 0,0 0 0,-4 4 0,4-4 0,-5 4 0,5-4 0,-4 4 0,4-4 0,-5 9 0,0-3 0,-5 3 0,-1-5 0,-5 1 0,5 0 0,-4 0 0,9-1 0,-8 1 0,7 0 0,-7 0 0,3-1 0,-5 1 0,10-5 0,6-1 0,11 0 0,5-4 0,-5 4 0,-1-5 0,0 0 0,-3 0 0,3 0 0,-9 5 0,3-4 0,-3 3 0,5 1 0,0-4 0,-5 4 0,-1-5 0</inkml:trace>
  <inkml:trace contextRef="#ctx0" brushRef="#br1" timeOffset="200228">16708 15259 24575,'11'0'0,"-1"-5"0,6 4 0,-4-4 0,3 5 0,-4 0 0,0 0 0,0 0 0,-1 0 0,1 0 0,0 5 0,0 1 0,-1 0 0,-4 4 0,-1-4 0,-5 4 0,0 1 0,0 0 0,-5 0 0,-1-1 0,0 1 0,-3-5 0,8 4 0,-9-9 0,9 8 0,1-7 0,1 7 0,13-8 0,-7 4 0,8 0 0,0 2 0,-3 4 0,-2 1 0,-5-1 0,0 0 0,-4 4 0,4-3 0,-5 3 0,0-5 0,0 1 0,0 0 0,-5 0 0,-1-1 0,-9-4 0,3-1 0,-4 0 0,6-4 0,-1 4 0,-5 0 0,-8 4 0,0-2 0,0 7 0,4-13 0,8 4 0,2-5 0,5 0 0</inkml:trace>
  <inkml:trace contextRef="#ctx0" brushRef="#br2" timeOffset="211511">16437 16453 24575,'16'-7'0,"7"-12"0,27-3 0,-1-2 0,7-4-1012,-11 7 1,3 0 0,2 1 1011,7-3 0,2 1 0,0 0 0,1 3 0,0 0 0,-5 2 479,0-2 0,-9 7-479,-6 10 124,-64 11 1,-19 9 0,18-8-1</inkml:trace>
  <inkml:trace contextRef="#ctx0" brushRef="#br2" timeOffset="211779">16608 16566 24575,'8'0'0,"33"-15"0,5-3 0,6-2 0,-3 0 0,2-1-1409,-7 2 0,2 0 1,-3 1 1408,4 0 0,-1 2 0,14-1 0,-3 2 650,-21 4 1,-3 1-651,23-2 0,-43 6 0,-18 6 0</inkml:trace>
  <inkml:trace contextRef="#ctx0" brushRef="#br2" timeOffset="214082">25046 15495 24575,'0'32'0,"0"-4"0,0-17 0,0 4 0,0 11 0,0 14 0,0 3 0,0 4 0,9 10 0,-7 2 0,2-25 0,1 1 0,-1 3 0,0-2 0,-2 17 0,7-5 0,-9-19 0,0-13 0,0 0 0,0-1 0,0 1 0,0 5 0,0-5 0,0 0 0,0-1 0,0 1 0,0 4 0,0-4 0,0-39 0,-11-10 0,0-4 0,5-13 0,-5 17 0,0 1 0</inkml:trace>
  <inkml:trace contextRef="#ctx0" brushRef="#br2" timeOffset="214929">24223 15873 24575,'-6'3'0,"7"4"0,0 14 0,14 24 0,2-2 0,-4-2 0,1 3 0,-1-9 0,1 0 0,8 2 0,-2-1 0,-5 12 0,18-20 0,-30-13 0,11-3 0,-8-6 0,0 4 0,-2-27 0,-12 0 0,6-6 0,-7 6 0</inkml:trace>
  <inkml:trace contextRef="#ctx0" brushRef="#br2" timeOffset="215263">24388 15972 24575,'11'5'0,"1"5"0,11 31 0,-4-6 0,9 20 0,-1 0 0,-8-20 0,6 10 0,-8-24 0,-9-4 0,11-2 0,-12-9 0,4-19 0,-7-9 0,-4-1 0,0 6 0</inkml:trace>
  <inkml:trace contextRef="#ctx0" brushRef="#br2" timeOffset="215578">24721 15917 24575,'16'23'0,"0"-1"0,10 5 0,-8-4 0,7 0 0,-14-7 0,-5-23 0,-3 8 0,-7-15 0</inkml:trace>
  <inkml:trace contextRef="#ctx0" brushRef="#br2" timeOffset="215812">24761 15661 24575,'13'19'0,"7"23"0,-1-12 0,3 3 0,4 9 0,0 0 0,-4-6 0,-1-2 0,0-3 0,-3-4 0,1-5 0,-21-14 0,4-10 0,-11-4 0</inkml:trace>
  <inkml:trace contextRef="#ctx0" brushRef="#br2" timeOffset="216545">24122 15277 24575,'0'0'0</inkml:trace>
  <inkml:trace contextRef="#ctx0" brushRef="#br2" timeOffset="216929">24202 15124 24575,'0'39'0,"0"1"0,15 7 0,-2-18 0,14-3 0,-6-21 0,-10-15 0,5-10 0,-15-12 0,-1-9 0,-11 13 0,3 4 0,-10 18 0,6 1 0,-8 5 0,8 0 0,3 0 0</inkml:trace>
  <inkml:trace contextRef="#ctx0" brushRef="#br2" timeOffset="217245">24301 15036 24575,'0'17'0,"0"2"0,6 6 0,0-1 0,6 6 0,0-9 0,-5-5 0,-1-5 0,-6-7 0</inkml:trace>
  <inkml:trace contextRef="#ctx0" brushRef="#br2" timeOffset="218011">24466 14993 24575,'0'-11'0,"9"-1"0,2-1 0,5 5 0,4 2 0,-8 6 0,-2 22 0,-5-7 0,-5 19 0,0-17 0,9-1 0,-1 0 0,8-3 0,-4 2 0,-6-4 0,-6-5 0,-6 3 0,-10-1 0,-8-2 0,6 0 0,0-6 0,13 0 0</inkml:trace>
  <inkml:trace contextRef="#ctx0" brushRef="#br2" timeOffset="218512">24645 14932 8191,'0'-16'0,"5"5"5063,3-3-5063,7 6 2818,10-3-2818,-2 5 1719,3 15-1719,-15-2 6784,0 8-6784,-10 1 0,4 1 0,-5 13 0,-7 2 0,6-4 0,-10-4 0,32-37 0,-1-2 0,14-10 0,4-3 0,-9 9 0,-1 1 0,3-4 0,-2 5 0,0 10 0,-20 3 0,-9 13 0</inkml:trace>
  <inkml:trace contextRef="#ctx0" brushRef="#br2" timeOffset="220347">24723 16526 24575,'12'11'0,"-3"-5"0,-9-1 0</inkml:trace>
  <inkml:trace contextRef="#ctx0" brushRef="#br2" timeOffset="220930">24551 16867 24575,'52'-24'0,"0"1"0,3 2 0,-22 4 0,-10 15 0,-16-2 0,8 4 0,-9 0 0,-1 0 0</inkml:trace>
  <inkml:trace contextRef="#ctx0" brushRef="#br2" timeOffset="221346">24936 16697 11372,'13'-19'0,"-5"11"4931,19-5-4931,-9 19 2297,-2 1-2297,-1 18 1307,-13 11-1307,4 6 0,-12 3 0,-5-17 4668,-4-4-4668,5-11 0,8 2 0,8-4 0,5-5 0,0-1 0,4-5 0,-3 0 0,-1 0 0,-6 0 0</inkml:trace>
  <inkml:trace contextRef="#ctx0" brushRef="#br2" timeOffset="221545">25143 16770 24575,'0'-6'0,"0"2"0</inkml:trace>
  <inkml:trace contextRef="#ctx0" brushRef="#br2" timeOffset="221878">25210 16625 8191,'5'-6'0,"-4"10"5063,18 9-5063,-11 9 2818,7 0-2818,-10-5 1719,-5-1-1719,0-1 6784,0 1-6784,5 1 0,5-1 0,6-9 0,7-10 0,-7-9 0,-4 0 0,-7 3 0</inkml:trace>
  <inkml:trace contextRef="#ctx0" brushRef="#br2" timeOffset="222279">25381 16596 24575,'8'-6'0,"-4"11"0,20 3 0,-17 13 0,2 14 0,-9-10 0,0 12 0,0-21 0,-5-1 0,4 0 0,-4-3 0,14-1 0,7-13 0,14 1 0,6-18 0,-10 11 0,-3-11 0,-17 13 0,-1 1 0</inkml:trace>
  <inkml:trace contextRef="#ctx0" brushRef="#br2" timeOffset="232228">20185 13219 24575,'-5'-6'0,"4"-4"0,-9 4 0,4 0 0,-5 1 0,5 0 0,-12 4 0,4-4 0,-24 18 0,1 3 0,0 9 0,7 0 0,3 28 0,22-19 0,1 2 0,-5 8 0,3 0 0,4-9 0,4-3 0,10 17 0,-4-32 0,17 6 0,1-16 0,7-10 0,12-19 0,-15-4 0,-7-4 0,-11 9 0,-10-16 0,4 3 0,-6-7 0,6 34 0,2 19 0,4 21 0,-5-7 0,3-6 0,-9-9 0,9 4 0,-4-8 0,0 2 0,-2-9 0</inkml:trace>
  <inkml:trace contextRef="#ctx0" brushRef="#br2" timeOffset="232647">20340 13301 24575,'18'34'0,"5"12"0,-5-13 0,0 3 0,0 8 0,-1 1 0,-5 0 0,-1-2 0,4 18 0,-15-25 0,-5-29 0,-5 2 0,-6-20 0,-2 0 0,7-12 0,5-5 0,16-28 0,10-5 0,-5 26 0,1 2 0,15-10 0,-6 19 0,-9 18 0,-10 1 0,-2 5 0</inkml:trace>
  <inkml:trace contextRef="#ctx0" brushRef="#br2" timeOffset="233278">20708 13473 24575,'26'-21'0,"-12"3"0,12-4 0,-20 2 0,-15 13 0,-5 7 0,-8 16 0,4 15 0,11-4 0,1 3 0,19-6 0,4-1 0,33 1 0,7-11 0,2-4 0,-4-18 0,-17 7 0,1-24 0,-11 8 0,-9-13 0,-26 2 0,-1 16 0,-16 0 0,12 22 0,-8 10 0,13 4 0,7 3 0,7-15 0,13 0 0,-8-5 0,8 4 0,-8 1 0,8 0 0,-13-5 0,2-1 0</inkml:trace>
  <inkml:trace contextRef="#ctx0" brushRef="#br2" timeOffset="234327">21969 13312 8191,'-9'-6'0,"2"1"5063,-9 5-5063,6 5 2818,-1 1-2818,-1 26 1719,5-4-1719,-7 36 6784,3-12-6784,0 2 0,12-13 0,18-16 0,-1-12 0,19-5 0,-19-8 0,2 0 0,-10 0 0</inkml:trace>
  <inkml:trace contextRef="#ctx0" brushRef="#br2" timeOffset="234894">22066 13536 8191,'-5'-2'0,"4"4"5063,1 13-5063,15-4 2818,11 0-2818,11-6 1719,-8-15-1719,-9-1 6784,-14-10-6784,-32 1 0,-3-5 0,-7 13 0,8-5 0,36 11 0,16-6 0,31 5 0,-4 1 0,-16 17 0,-3 4 0,2 1 0,4 31 0,-27-24 0,-5 3 0,-11-15 0,4-2 0,-9-8 0,9-13 0,-4-1 0,5-24 0,9 7 0,5-10 0,11 14 0,5 0 0,-8 20 0,-7 0 0,-10 6 0</inkml:trace>
  <inkml:trace contextRef="#ctx0" brushRef="#br2" timeOffset="235245">22561 13405 24575,'4'10'0,"-2"1"0,7 9 0,5 6 0,-1-3 0,1 5 0,-14-26 0,-2-8 0,-2-12 0,4-7 0,6 4 0,5 0 0,11 5 0,0-1 0,-6 11 0,-6-1 0</inkml:trace>
  <inkml:trace contextRef="#ctx0" brushRef="#br2" timeOffset="235528">22889 13416 24575,'6'-21'0,"-2"5"0,-8 5 0,-7 16 0,-11 17 0,8 7 0,-1 4 0,20-17 0,-4 3 0,21-17 0,-8 7 0,14-9 0,-16 0 0,-3 0 0</inkml:trace>
  <inkml:trace contextRef="#ctx0" brushRef="#br2" timeOffset="235796">22996 13430 24575,'16'-17'0,"2"5"0,0 32 0,3 6 0,4 1 0,-7-1 0,-12-11 0,-15-9 0,-4 4 0,-13-9 0,5-2 0,9-10 0,3 3 0,9-2 0</inkml:trace>
  <inkml:trace contextRef="#ctx0" brushRef="#br2" timeOffset="236344">23182 13358 24575,'14'29'0,"8"22"0,-12 1 0,5-7 0,0 3 0,-8-8 0,-1-1 0,3-1 0,0-2 0,1 14 0,-15-35 0,-2-36 0,0-27 0,3-5 0,2-5 0,1 9 0,2-3 0,4 3 0,3-4 0,1 6 0,-1 6 0,2 3 0,6-1 0,3 7 0,5 10 0,3 42 0,-14-6 0,2 34 0,-15-14 0,-19 19 0,5-20 0,-13-9 0,17-10 0,5-12 0,5 2 0</inkml:trace>
  <inkml:trace contextRef="#ctx0" brushRef="#br2" timeOffset="237294">23501 13382 8191,'0'16'0,"0"-4"5063,10 3-5063,6-9 2818,11-1-2818,0-5 1719,-5-9-1719,-11 2 6784,-14-15-6784,-9 10 0,-4-5 0,0 11 0,15-4 0,11 9 0,25-4 0,-1 12 0,0-1 0,-14 6 0,-9-6 0,4-1 0,1-5 0,8-13 0,5 10 0,22-19 0,-7 20 0,13-6 0,-16 8 0,-9-5 0,-7-1 0,-14-9 0,-23 3 0,-11 1 0,-5 20 0,3 4 0,18 9 0,19 1 0,-3-10 0,15 1 0,-13-10 0,-1-8 0,6-13 0,5-36 0,-9 16 0,-1-3 0,-1-4 0,-2-2 0,-2-6 0,-2 12 0,-4 33 0,0 6 0,0 66 0,0-17 0,0 16 0,13-33 0,13 17 0,11-38 0,-1 2 0,-7-18 0,-12 5 0,-2-5 0,-5 6 0,-4 0 0,-1 0 0</inkml:trace>
  <inkml:trace contextRef="#ctx0" brushRef="#br2" timeOffset="237461">24330 13180 8191,'-6'-6'0,"1"1"0</inkml:trace>
  <inkml:trace contextRef="#ctx0" brushRef="#br2" timeOffset="237897">24406 13270 24575,'27'20'0,"-7"-8"0,9-4 0,-13-8 0,-1 0 0,6-6 0,2-5 0,8-8 0,-6-7 0,-3 2 0,-4 3 0,-28 11 0,-9 27 0,-8-2 0,-2 26 0,9 5 0,4-4 0,-1 6 0,5-6 0,1 2 0,0 1-544,2 3 0,0 0 0,1-1 544,-2 12 0,3-5-69,7-12 1,0-8 68,-5-14 0,-23-6 0,-23-49 0,15 20 0,-1-2 0,2-10 0,1-2 0,-1 9 0,3 3 0,6 0 0,1 7 0</inkml:trace>
  <inkml:trace contextRef="#ctx0" brushRef="#br2" timeOffset="238848">20210 14344 8191,'-12'9'0,"6"7"5063,-11 38-5063,15-18 0,2 3 0,-5 16 0,0 1 1409,4-11 0,2-1-1409,-1 7 0,0-4 1719,0 0-1719,0 0 6784,9-31-6784,2-1 0,10-13 0,0-6 0,-3-12 0,-6 3 0,-6-1 0</inkml:trace>
  <inkml:trace contextRef="#ctx0" brushRef="#br2" timeOffset="239230">20086 14763 8191,'17'-11'0,"17"-7"1818,-3 8 0,4 2-1818,-2 0 0,-1 0 2966,33-2-2966,-27 16 1885,-14 6-1885,-13 14 6233,-7 2-6233,1-6 1664,1 1-1664,14-21 0,14-1 0,1-14 0,-6-3 0,-15-1 0,-14 6 0,-25-10 0,-15 4 0,7 8 0,-1 1 0,-23-1 0,19 9 0,24 0 0</inkml:trace>
  <inkml:trace contextRef="#ctx0" brushRef="#br2" timeOffset="240296">21471 14377 24575,'15'0'0,"12"-15"0,37 1 0,-32 6 0,1-1 0,12-3 0,0 3 0,-3 7 0,-4 1 0,5-5 0,-27 26 0,-41 9 0,-22 15 0,24-19 0,-1 2 0,-7 9 0,0 2 0,8-4 0,0 0 0,-3-3 0,3-1 0,5 9 0,18-24 0,12-5 0,8-4 0,41-6 0,-23 1 0,3-2 0,13-3 0,0-2 0,-16 3 0,-3-1 0,9-7 0,-39 6 0</inkml:trace>
  <inkml:trace contextRef="#ctx0" brushRef="#br2" timeOffset="240663">22106 14661 24575,'-16'-6'0,"0"2"0,-1 13 0,-2 10 0,12 8 0,3-2 0,15 0 0,7-4 0,-6-3 0,-6 6 0,-13-8 0,-4-4 0,-1 2 0,-4-13 0,4 4 0,-8-5 0,13-10 0,-2 7 0,9-6 0</inkml:trace>
  <inkml:trace contextRef="#ctx0" brushRef="#br2" timeOffset="240945">22229 14569 24575,'6'34'0,"7"8"0,-11-4 0,-2 1 0,9 20 0,-9-4 0,0-24 0,0-3 0,0-12 0,0-1 0,-5-9 0,4-1 0,-4-5 0</inkml:trace>
  <inkml:trace contextRef="#ctx0" brushRef="#br2" timeOffset="241578">22205 14832 24575,'17'-15'0,"-8"8"0,19-7 0,-3 6 0,23-8 0,1 8 0,-9-6 0,-27 13 0,-20 1 0,-13 10 0,13 2 0,-2 3 0,9-4 0,0 4 0,5-8 0,5 2 0,6-9 0,5-6 0,-1 4 0,-4-4 0,-1 6 0,8 5 0,-9 1 0,9 0 0,-12-1 0,9-5 0,-3-5 0,5-6 0,1-18 0,-15-3 0,4-4 0,-1-4 0,-15-24 0,12 1 0,-19 28 0,10 39 0,-10 49 0,10-18 0,1 2 0,1 11 0,0 1 0,-1-4 0,2-5 0,7 0 0,-9-14 0</inkml:trace>
  <inkml:trace contextRef="#ctx0" brushRef="#br2" timeOffset="241777">22681 14803 24575,'14'-6'0,"-5"1"0,20 14 0,-12 3 0,-1 9 0,-7-10 0,-9-1 0</inkml:trace>
  <inkml:trace contextRef="#ctx0" brushRef="#br2" timeOffset="241945">22831 14742 24575,'0'-6'0,"0"2"0</inkml:trace>
  <inkml:trace contextRef="#ctx0" brushRef="#br2" timeOffset="242229">22914 14745 24575,'-6'5'0,"-4"-4"0,9 9 0,-4 1 0,5 5 0,9 2 0,3 3 0,8-1 0,-8-2 0,-3-1 0,-19-6 0,-2-5 0,-9-1 0,10-5 0,2 0 0</inkml:trace>
  <inkml:trace contextRef="#ctx0" brushRef="#br2" timeOffset="242477">23038 14746 24575,'0'21'0,"0"-4"0,0 8 0,0-12 0,0 7 0,0-14 0,0-2 0</inkml:trace>
  <inkml:trace contextRef="#ctx0" brushRef="#br2" timeOffset="242578">23059 14747 24575,'0'-6'0,"0"2"0</inkml:trace>
  <inkml:trace contextRef="#ctx0" brushRef="#br2" timeOffset="242945">23038 14590 24575,'0'39'0,"0"0"0,0 0 0,8-1 0,0 2 0,11-8 0,3 2 0,-1-20 0,3-1 0,-13-18 0,-1 4 0,-10-4 0</inkml:trace>
  <inkml:trace contextRef="#ctx0" brushRef="#br2" timeOffset="243098">23158 14793 24575,'10'0'0,"-4"5"0,4-4 0,-9 4 0,4-5 0</inkml:trace>
  <inkml:trace contextRef="#ctx0" brushRef="#br2" timeOffset="243244">23274 14708 24575,'0'0'0</inkml:trace>
  <inkml:trace contextRef="#ctx0" brushRef="#br2" timeOffset="243444">23347 14772 8191,'-10'15'0,"-1"2"5063,5 12-5063,10-9 2818,12 3-2818,15-9 1719,-3-8-1719,-8-5 0,-10-2 0,-10-4 0</inkml:trace>
  <inkml:trace contextRef="#ctx0" brushRef="#br2" timeOffset="248328">19868 16127 24575,'-6'43'0,"2"10"0,3-14 0,2 2 0,-1 21 0,0-23 0,0-23 0,0-7 0</inkml:trace>
  <inkml:trace contextRef="#ctx0" brushRef="#br2" timeOffset="248527">19847 15996 8191,'-10'-22'0,"23"25"0,-18 2 0,20 15 0</inkml:trace>
  <inkml:trace contextRef="#ctx0" brushRef="#br2" timeOffset="248811">20086 16165 24575,'-16'31'0,"3"6"0,13-2 0,17-4 0,9 6 0,10-21 0,-10 3 0,-12-4 0,-19-8 0,4 11 0,-13-11 0,2 4 0,1-2 0,2-7 0,9 2 0</inkml:trace>
  <inkml:trace contextRef="#ctx0" brushRef="#br2" timeOffset="249161">20643 15838 24575,'0'16'0,"0"11"0,0 7 0,5 1 0,0 3 0,-4-3 0,1 1 0,2 3 0,2-3 0,0 12 0,-5-20 0,5-12 0,-1-1 0,-4 0 0,9-8 0,-9 2 0,4-9 0</inkml:trace>
  <inkml:trace contextRef="#ctx0" brushRef="#br2" timeOffset="249946">20864 16164 24575,'22'-32'0,"5"3"0,-25 13 0,7 3 0,-14 3 0,-5 11 0,-10 18 0,8 18 0,-1 4 0,13-2 0,5-15 0,1-14 0,6 4 0,4-11 0,16-14 0,9-20 0,-10-1 0,-2-2 0,10-11 0,-2-2 0,-25 32 0,-2 14 0,5 8 0,2 12 0,-6-1 0,3 4 0,-13-6 0,-2 5 0,-18 0 0,4-10 0,-8-3 0,22-8 0,17-15 0,-2 7 0,12-13 0,-6 4 0,-1-5 0,11-5 0,-16 15 0,11 22 0,-16 26 0,6 7 0,-9-9 0,-6-14 0,-5-5 0,-5-2 0,-2-2 0,-4-15 0,10 2 0,2-8 0</inkml:trace>
  <inkml:trace contextRef="#ctx0" brushRef="#br2" timeOffset="250313">21575 15864 24575,'7'21'0,"14"27"0,-14-16 0,0 4 0,7 16 0,0 3 0,-2-1 0,-3-2 0,-2-14 0,-1-3 0,3 12 0,-9-36 0,0-5 0,0-1 0</inkml:trace>
  <inkml:trace contextRef="#ctx0" brushRef="#br2" timeOffset="251099">21556 16174 24575,'15'-15'0,"7"-4"0,10-6 0,2-3 0,-5-1 0,-7-5 0,-2 2 0,-12 15 0,-2 14 0,7 30 0,1 18 0,-1-4 0,1 1 0,10 20 0,2-2 0,-8-21 0,-1-5 0,8 9 0,-2-51 0,5-19 0,-1 3 0,0-6 0,-11 24 0,-5 1 0,10 20 0,7 9 0,18 5 0,-2-7 0,3-14 0,-9-8 0,7-26 0,-12 10 0,-1-26 0,-29-6 0,1 21 0,-22-8 0,11 30 0,-8 5 0,0 9 0,3 7 0,1 11 0,11-10 0,19 6 0,-1-21 0,15 1 0,-10-4 0,-2-5 0,-5 10 0,-6-2 0,5 2 0,-8-4 0,3 0 0</inkml:trace>
  <inkml:trace contextRef="#ctx0" brushRef="#br2" timeOffset="251327">22599 16155 24575,'21'0'0,"0"5"0,8 5 0,-7-3 0,7 1 0,-12-8 0,8-5 0,-7 4 0,3-4 0,-2 5 0,-7 5 0,-1 1 0,-7 0 0,-4-1 0</inkml:trace>
  <inkml:trace contextRef="#ctx0" brushRef="#br2" timeOffset="252694">20516 17337 24575,'0'43'0,"0"0"0,-5 11 0,-1 3 0,6 8 0,-2 1-1622,-9-7 1,0-1 1621,10-2 0,-1-6 0,-17 6 1020,17-13-1020,-12-18 532,13-14-532,-12-51 0,11 3 0,1-7 0,-3-17 0,0-3-754,2 6 0,4 1 754,4 6 0,3 4 0,4-17 0,13 16 1556,1-1-1556,-2 22 0,2 2 0,16-9 0,15 20 0,-30 21 0,-4 37 1643,-15 4-1643,2 3 0,-1 5 0,-8-2 0,-1 0 0,8 4 0,0-2 0,-8-14 0,-1-6 0,7-2 0,-12-18 0,-1-7 0,-19-8 0,16 4 0,-9-5 0</inkml:trace>
  <inkml:trace contextRef="#ctx0" brushRef="#br2" timeOffset="252877">20469 17832 24575,'16'-4'0,"4"2"0,-4-9 0,33-10 0,3-7 0,-20 10 0,0-1 0,11-6 0,-24 12 0,-14 8 0</inkml:trace>
  <inkml:trace contextRef="#ctx0" brushRef="#br2" timeOffset="253144">20908 17183 24575,'21'56'0,"-9"-12"0,-2 3 0,-4-7 0,0 3 0,3 1 0,1 5 0,-1-3 0,-2 0 0,0-2 0,2 0 0,0-3 0,7 13 0,-14-38 0,4-15 0,-6 2 0,0-13 0</inkml:trace>
  <inkml:trace contextRef="#ctx0" brushRef="#br2" timeOffset="253993">21031 17761 24575,'5'6'0,"10"-6"0,7-7 0,4 0 0,10-14 0,13 5 0,-16-7 0,3 9 0,-31 9 0</inkml:trace>
  <inkml:trace contextRef="#ctx0" brushRef="#br2" timeOffset="254544">21294 17369 24575,'0'32'0,"7"-2"0,-6-10 0,20 36 0,-2 7 0,-6-25 0,1 1 0,3 13 0,-9-25 0,-8-30 0,-6-21 0,-10-11 0,6-29 0,-6 35 0,1-3 0,6-19 0,3-4 0,-5 1 0,2 1 0,4 5 0,4 2 0,10 4 0,3 8 0,3 16 0,15 3 0,-13 15 0,4 26 0,-10 7 0,-2 17 0,-9-11 0,0-11 0,-20 3 0,-7-8 0,-4 8 0,2-16 0,17-4 0,6-6 0,1-5 0</inkml:trace>
  <inkml:trace contextRef="#ctx0" brushRef="#br2" timeOffset="254995">21511 17292 24575,'0'25'0,"6"14"0,-1-5 0,2 2 0,10 19 0,-5 9 0,-4-40 0,-3-9 0,-12-26 0,9 11 0,-10-17 0</inkml:trace>
  <inkml:trace contextRef="#ctx0" brushRef="#br2" timeOffset="255279">21547 17514 24575,'5'-12'0,"9"-19"0,12 8 0,4-16 0,4 6 0,0-5 0,-16 15 0,5 0 0,-22 23 0,13 35 0,-12-5 0,15 25 0,-15-17 0,13 10 0,-14-15 0,10 0 0,-10-22 0,4-6 0</inkml:trace>
  <inkml:trace contextRef="#ctx0" brushRef="#br2" timeOffset="255743">21873 17325 24575,'9'59'0,"-7"7"0,15-14 0,-15 4 0,6-29 0,-8-13 0,-4-15 0,2-14 0,-17-37 0,10 8 0,3-6 0,0 4 0,-1-4 0,2 1 0,0-10 0,4 3 0,6 6 0,5 13 0,9 24 0,4 32 0,1 14 0,-2 1 0,-1 3 0,3 6 0,-2 1-228,-7-2 0,-3-3 228,6 9 0,-15 0 0,5-22 0,-13-2 0,-6-18 0,-5-7 0,4-1 0,3-4 0</inkml:trace>
  <inkml:trace contextRef="#ctx0" brushRef="#br2" timeOffset="255911">21916 17459 24575,'9'6'0,"12"-1"0,22-18 0,2-5 0,4-4 0,-26 6 0,-9 11 0</inkml:trace>
  <inkml:trace contextRef="#ctx0" brushRef="#br2" timeOffset="257062">22700 17737 8191,'12'6'0,"45"5"1278,1-6 1,6-1-1279,-17 0 0,1 0 0,2-2 0,6-5 0,3-3 0,-4 2 0,10 3 0,0-1 925,-13-6 0,2-1 1,-2 2-926,5 5 0,-3 1 0,1-5 0,-5 1 2017,0 5-2017,-39-5 1417,-17-1 1,-2 0 0,-1 1-1</inkml:trace>
  <inkml:trace contextRef="#ctx0" brushRef="#br2" timeOffset="257293">23695 17676 24575,'9'-11'0,"-2"5"0,13 1 0,4 14 0,24 10 0,-4 15 0,-1 3 0,-23-3 0,-15-13 0,-15 0 0,-6-9 0,-8 8 0,7-13 0,6 2 0</inkml:trace>
  <inkml:trace contextRef="#ctx0" brushRef="#br2" timeOffset="258344">24548 17456 24575,'0'21'0,"0"24"0,0 15 0,4-14 0,2 2 0,-5-8 0,0-1 0,9 26 0,-10-33 0,0-17 0,-5-18 0,4-4 0,-12-21 0,10-11 0,-2-5 0,2-8 0,8 9 0,4-2 0,1 0-542,0 0 0,1-1 1,1 3 541,7-13 0,2 7 0,18 4 0,-23 37 0,7 15 0,-15 14 0,5 31 0,-23-1 0,-2 14 0,-16-14 0,8-12 0,-2-8 0,4-14 1625,5 2-1625,2-7 0,6 7 0,5-7 0,0 3 0,7 9 0,4-5 0,23 8 0,19-1 0,-1-16 0,-18-1 0,-2-3 0,16-21 0,-12 5 0,1-3 0,-2-9 0,-2-3 0,-3 4 0,-4-2 0,9-26 0,-34 22 0,-16 8 0,-3 19 0,-8 12 0,14 14 0,3-1 0,9 0 0,9-9 0,3-9 0,18-1 0,-7-12 0,7-2 0,6-25 0,-14 11 0,11-24 0,-21 27 0,1 17 0,7 26 0,-11 32 0,6-22 0,2 6-470,-7 9 1,-3 8 0,0 1 469,1 0 0,0 1 0,-1 0 0,1 8 0,-1 1 0,-2-5 0,-7 5 0,-3-10 0,-1-6 0,-10-36 0,-10-21 0,-9-20 0,12-8 0,2-6 0,6 1 0,3 0 0,0 3 0,3 4 0,9-2 0</inkml:trace>
  <inkml:trace contextRef="#ctx0" brushRef="#br2" timeOffset="258543">25412 17298 24575,'0'0'0</inkml:trace>
  <inkml:trace contextRef="#ctx0" brushRef="#br2" timeOffset="258861">25582 17647 24575,'6'-25'0,"4"7"0,-14-2 0,-14 28 0,-11 12 0,-7 33 0,15 2 0,13 2 0,8-19 0,9-14 0,12-13 0,2-13 0,-2 1 0,-12-5 0</inkml:trace>
  <inkml:trace contextRef="#ctx0" brushRef="#br2" timeOffset="259226">25696 17624 24575,'-5'16'0,"4"9"0,6-1 0,11-4 0,14-10 0,5-10 0,19-24 0,-23-8 0,-7-7 0,-5-10 0,-12-3 0,-6-6 0,0 5 0,4 3 0,0 3 0,-5-20 0,0 26 0,0 102 0,0 5-819,0-10 1,0 2 818,-1-16 0,2 0 0,3 9 0,3-2 0,1 13 0,5-10 0,-7-42 0</inkml:trace>
  <inkml:trace contextRef="#ctx0" brushRef="#br2" timeOffset="259376">25961 17597 8191,'0'-11'0,"10"0"5063,10 5-5063,11-7 2818,26 10-2818,-18-10 0,-2 12 0,-23-4 0</inkml:trace>
  <inkml:trace contextRef="#ctx0" brushRef="#br2" timeOffset="259527">26416 17523 24575,'0'0'0</inkml:trace>
  <inkml:trace contextRef="#ctx0" brushRef="#br2" timeOffset="271811">15063 4369 24575,'-5'-11'0,"-1"2"0,-17 60 0,9-22 0,-1 4 0,-6 25 0,-1 5-423,5-17 1,-1 1 0,0-2 422,-8 15 0,0-2 154,5-6 1,0-4-155,4-15 0,2-6 0,0-1 0,3-2 0,-3-34 0,0-19 0,-5-12 958,4-2-958,-3 27 0,12 16 0,-11 18 0,9 9 0,-1 8 0,13-8 0,50-6 0,-8-28 0,6-8 0,12 1 0,1-4 0,-11-1 0,-4-4 0,-15 2 0,-7 0 0,-14 4 0,-13 5 0,0 3 0</inkml:trace>
  <inkml:trace contextRef="#ctx0" brushRef="#br2" timeOffset="290493">2824 13717 8191,'-16'0'0,"1"0"5063,4 0-5063,5-5 2818,19-2-2818,41-19 859,-5 14 1,6 1-860,-3-2 0,2-1 0,-1 2 0,7 3 0,-2 3 0,-6-1 0,-9 6 0,-21 13 6784,-42 19-6784,-7 10 0,-11 5 0,-7 5 0,14-18 0,-1 1 0,0 2-161,-5 7 1,0 2 0,1-2 160,-4 7 0,4-4 0,12-15 0,5-3 0,9 4 0,10-17 0,15-8 0,35 2 0,7-20-692,-16 5 1,1-2 691,-2-4 0,2-1 0,8 1 0,0-1 0,-7-2 0,-2 1 0,-4 6 0,-4 1 0,-3-8 0,-25 15 0</inkml:trace>
  <inkml:trace contextRef="#ctx0" brushRef="#br2" timeOffset="290759">3721 13951 8725,'18'-19'0,"20"3"4178,22-8-4178,-8 14 715,-11 1 0,-31 9 0,-5 0 1</inkml:trace>
  <inkml:trace contextRef="#ctx0" brushRef="#br2" timeOffset="290910">3739 14002 24575,'38'0'0,"3"-10"0,16 7 0,-1-21 0,0 10 0,-25-4 0,-6 8 0</inkml:trace>
  <inkml:trace contextRef="#ctx0" brushRef="#br2" timeOffset="291176">4608 13353 24575,'-11'63'0,"5"-15"0,3 5 0,5-9 0,2 2 0,0-1 0,1 10 0,1-1 0,2 7 0,2-8 0,5-18 0,-3 8 0,-6-33 0,-1-5 0</inkml:trace>
  <inkml:trace contextRef="#ctx0" brushRef="#br2" timeOffset="294359">27550 13307 24575,'0'-11'0,"0"10"0,0 7 0,0 11 0,0 4 0,0 0 0,0 0 0,0 0 0,0 16 0,9 13 0,-8-17 0,0 2 0,3 10 0,1 3 0,-5 11 0,0 3 0,0-4 0,0 2 0,0-15 0,0 2 0,0-2 0,0 12 0,0-3-362,0-9 0,0-3 362,0-4 0,0-3 0,0 19 0,-1-14 0,2 1 0,3-1 0,2 1 0,-6 14 0,2 0 0,7-8 0,0 0 0,-7 5 0,-1 0 0,3-4 0,0 0 0,-3-3 0,-2-2 0,1 23 0,0-26 724,0-11-724,0-8 0,0 9 0,0 1 0,-6 10 0,4 0 0,-4-9 0,6 7 0,-5-16 0,4 7 0,-4-8 0,5-1 0,0 0 0,-4 1 0,2-1 0,-2 0 0,4 1 0,0 11 0,0-8 0,0 9 0,0-18 0,0 0 0,4-5 0,-2 4 0,2 6 0,1 2 0,-4 7 0,4 9 0,-5-14 0,0 21 0,0-3 0,0 10 0,0 6 0,0-24 0,0-11 0,0-13 0,0 4 0,0-3 0,0 3 0,0-4 0,0-1 0,0 21 0,0-11 0,0 8 0,0-19 0</inkml:trace>
  <inkml:trace contextRef="#ctx0" brushRef="#br2" timeOffset="296626">27631 16531 24575,'6'32'0,"-5"-2"0,15 6 0,-13-7 0,13 18 0,-10-24 0,1 6 0,-2-56 0,-15 2 0,8-15 0,-8 15 0</inkml:trace>
  <inkml:trace contextRef="#ctx0" brushRef="#br2" timeOffset="315915">10401 5201 24575,'0'0'0</inkml:trace>
  <inkml:trace contextRef="#ctx0" brushRef="#br2" timeOffset="317042">10264 5159 24575,'-16'0'0,"6"-5"0,5-5 0,5-7 0,5-4 0,1-1 0,9 4 0,-2-2 0,2 7 0,18-23 0,4-1 0,-3 7 0,3-2 0,-9 7 0,-1 2 0,5 1 0,-2 2 0,11-6 0,-13 9 0,2 0 0,7 0 0,2 0 0,10-8 0,1 2 0,3 6 0,-2 0 0,-9-2 0,-4 1 0,26 6 0,-31-9 0,21 19 0,-22-6 0,3 0 0,11 7 0,4 0 0,10-9 0,0 0 0,-12 8 0,1 1 0,12-4 0,1 0 0,-13 5 0,-1 0 0,3 0 0,2 0 0,6 4 0,-1 1 0,-9 1 0,0 0 0,11-1 0,1 1 0,-4 4 0,-2 0-955,-10-10 1,-3 2 954,-2 11 0,-4-1 0,11-8 0,-6 19 0,-3-21 0,20 22 0,-13-15 0,-11 3 0,-1 1 0,1 2 0,4-5 0,-18 2 1909,1-11-1909,-5 10 0,4-5 0,-8 5 0,7-5 0,-2 5 0,-1-10 0,-1 5 0,-9-15 0,-6-3 0,-11-10 0,4 5 0,-2 5 0,9 7 0</inkml:trace>
  <inkml:trace contextRef="#ctx0" brushRef="#br2" timeOffset="317375">12938 4558 24575,'13'41'0,"10"19"0,-11-28 0,1 0 0,2-3 0,1 1 0,8 28 0,-10-36 0,-7 7 0,-7-18 0,-10 0 0,-1 0 0,-17-10 0,-28 5 0,-5 3 0,25-8 0,3 0 0,-11 7 0,25-8 0,14 0 0</inkml:trace>
  <inkml:trace contextRef="#ctx0" brushRef="#br2" timeOffset="320559">2751 15006 24575,'11'0'0,"-5"19"0,7 27 0,-11 15 0,4-19 0,2 6 0,-1 2-1076,-5 4 0,-2 3 1,1 0 1075,3 6 0,0 2 0,0-2 0,-3 0 0,-2-1 0,1-5 0,0-3 0,0-5 0,0 14 1014,0-39-1014,0-9 530,0-5-530,0-8 0,0-16 0,-8-25 0,0-4 0,3 7 0,-3-1 0,0 1 0</inkml:trace>
  <inkml:trace contextRef="#ctx0" brushRef="#br2" timeOffset="321060">2599 15002 24575,'0'-17'0,"15"-13"0,2 9 0,19-10 0,7 8 0,13 12 0,-9 5 0,4 2 0,-5 7 0,-1 3 0,6 3 0,-4 3 0,6 10 0,-29 16 0,-10-8 0,-12 9 0,7 7 0,-33 14 0,8-24 0,-3 2 0,-10 5 0,-3 0 0,-7-2 0,1-2 0,13-11 0,1-3 0,-8-4 0,3-5 0,11-3 0,-11-6 0,22-7 0,-2-1 0,9-4 0</inkml:trace>
  <inkml:trace contextRef="#ctx0" brushRef="#br2" timeOffset="321492">3376 15153 24575,'18'30'0,"0"1"0,2 16 0,-1 3 0,-1 0 0,-2 0-835,-5-2 0,-1-1 835,3-9 0,-2-5 541,-9-3-541,11-6 276,-12-9-276,27-61 0,-5 5 0,-3-5 0,5-11 0,-1 3-203,-2 14 1,0 2-1,0-1 203,3-13 0,1-3 0,-2 8 0,2 6 0,-3 6 0,1-13 827,-14 42-827,-9-3 0,-11 32 0,-16 6 0,6 3 0,-2-5 0</inkml:trace>
  <inkml:trace contextRef="#ctx0" brushRef="#br2" timeOffset="322025">2491 16765 8191,'8'0'0,"0"-5"5063,18-1-5063,-5-6 2818,0 5-2818,0-5 1719,7 10-1719,10-19 0,-8 12 0,5 0 0,21-12 0,5 0 640,-12 7 1,2 1 0,1 1-641,-2-2 0,1 0 0,0 2 0,0 4 0,1 2 0,-5-2-76,5-7 0,-2 1 76,9 6 0,-2 1 0,-19-3 0,-2 0 0,2 2 0,-5 2 0,-7 4 0,-16-7 1203,-5-10 1,-5 10 0,0-8 0</inkml:trace>
  <inkml:trace contextRef="#ctx0" brushRef="#br2" timeOffset="322610">4127 15404 24575,'-23'-23'0,"2"4"0,3 8 0,-5 22 0,-3 27 0,0 5 0,7 12 0,11-25 0,3-6 0,3-9 0,2-4 0,11-5 0,10-7 0,9-13 0,2-8 0,-6 2 0,-7 6 0,-9 9 0,-4 14 0,4-2 0,0 14 0,3-4 0,3-4 0,-3-13 0,-7-3 0,0-6 0</inkml:trace>
  <inkml:trace contextRef="#ctx0" brushRef="#br2" timeOffset="322858">4257 14920 24575,'0'20'0,"0"32"0,0 1 0,0 6 0,0-5 0,0 1 0,0-1 0,0 0 0,5-6 0,-1-6 0,-2-2 0,7 10 0,-9-49 0,0 2 0,0-8 0</inkml:trace>
  <inkml:trace contextRef="#ctx0" brushRef="#br2" timeOffset="323175">4380 15250 24575,'-9'57'0,"7"-16"0,-2-3 0,10-26 0,5 2 0,0-12 0,13 2 0,18-36 0,-15 12 0,0-1 0,-3-4 0,-2 0 0,7-15 0,-18 34 0,-2 20 0,3 4 0,7 8 0,-12-15 0,2-5 0</inkml:trace>
  <inkml:trace contextRef="#ctx0" brushRef="#br2" timeOffset="323460">4770 15246 8191,'11'-15'0,"1"-2"5063,2 1-5063,-5 0 2818,-14 5-2818,-14 18 1719,-3 4-1719,-7 22 6784,14 1-6784,-2 13 0,26-9 0,-1-4 0,24-13 0,-4-14 0,5-14 0,-20 4 0,-1-10 0</inkml:trace>
  <inkml:trace contextRef="#ctx0" brushRef="#br2" timeOffset="330992">5956 14522 24575,'0'11'0,"-32"16"0,15 0 0,-2 3 0,-16 7 0,-5 1 0,3 2 0,-2 3 0,-2-2 0,-4 4 0,1-2-554,5-7 1,1-3 0,-1 2 553,-8 5 0,-1 2 0,4-4 0,0-1 0,5-5 0,-10 7 402,26-16-402,11-8 0,5-3 0,1 3 0,32 0 0,7-11 0,6-1 0,5 7 0,3 0-867,-3-7 1,2-4 0,-1 2 866,15 5 0,-1 0 0,5 1 0,0-1-410,-5-5 1,1 1 409,-7 5 0,1 3 0,-3-3 0,3-5 0,-3-1 0,4 8 0,-7-1 0,-8-7 0,-29-1 0,1-11 0,-6 4 0,0-2 0</inkml:trace>
  <inkml:trace contextRef="#ctx0" brushRef="#br2" timeOffset="332291">7246 14323 8191,'0'8'0,"0"0"5063,-6 35-5063,-6-8 0,-4 3 0,-4 10 0,-4 2 0,4-10 0,-2 2 0,1-2 1409,-6 9 0,0-3-1409,-3-4 0,1-3 1719,-15 11-1719,4-10 6784,6-14-6784,17-16 0,-3-5 0,8-5 0,-8 0 0,8 0 0,-14-24 0,13 8 0,-3-16 0,11 16 0,5 1 0,6-10 0,5 1 0,24-11 0,-10 21 0,12-6 0,-16 18 0,4 2 0,-3 2 0,9 24 0,7 4 0,2 18 0,-5-12 0,-9-4 0,-15-20 0,10 4 0,5 3 0,6-3 0,-2-2 0,-4-8 0,-6-6 0,13 0 0,-13-5 0,7-1 0,-21 0 0,-1 1 0</inkml:trace>
  <inkml:trace contextRef="#ctx0" brushRef="#br2" timeOffset="333758">8533 13865 8191,'4'-7'0,"-2"-2"5063,2 3-5063,-13 0 2818,-7 1-2818,-48 13 1719,4 3-1719,22-3 0,2 1 0,-6 1 6784,17 2-6784,23-6 0,-6 15 0,13-3 0,3 32 0,4 9 0,-6-2 0,-1 4 0,0-11 0,0 1-900,2 12 0,-2-2 900,-4-15 0,1 0 0,4-4 0,3 2 0,-1 2 0,-3 6 0,-1 1 0,2 1 0,3 5 0,3 1 0,-1 0 0,0 2 0,0 0 0,1-5 0,7 1 0,-1-6 0,-8-9 0,1-7 0,9-9 0,-13-7 0,4-13 0,13 10 0,-6-14 0,19-3 1800,1-13-1800,-6 0 0,1-3 0,20-11 0,3-4 0,-30 7 0,-16 2 0,-5 11 0,-5 1 0</inkml:trace>
  <inkml:trace contextRef="#ctx0" brushRef="#br2" timeOffset="335041">8891 14285 24575,'6'58'0,"-1"0"0,-4-13 0,-1 2 0,2 3 0,5 0 0,3 4 0,0 1 0,-3-4-564,-4 2 1,-2-3 0,1-1 563,5 0 0,3-1 0,-4-9 547,-6 3-547,0-36 280,-13-33-280,5-7 0,2-6 0,-2-2 0,0-1-196,2-6 0,1-3 196,4-9 0,2 0 0,-2 15 0,2 0 0,4-2 0,3-4 0,1 3 0,4-10 0,5 3 0,8 1 0,2 5 0,-8 11 0,1 7 0,16 5 846,-21 21-846,4 6 0,-4 26 0,-5 15 0,-9-4 0,-4 2 0,-8 23 0,-9 1 0,-7-22 0,7-14 0,-2 0 0,-15 12 0,0 6 0,16-32 409,14 1-409,1 1 0,5 11 0,9 8 0,-2-7 0,8-6 0,13-2 0,0-12 0,32 6 0,-24-11 0,3-4 0,9-9 0,0-3 0,-8 8 0,-1-2 0,-1-9 0,-5-2 0,1-4 0,-8-7 0,-5-6 0,-14-1 0,-10 9 0,-8 13 0,-10 13 0,5 13 0,6 14 0,5-6 0,5 5 0,9-18 0,10 4 0,4-9 0,20-16 0,-5-9 0,4-13 0,-9-2 0,-18 5 0,2-14 0,-15 42 0,7 8 0,-7 34 0,-4 17 0,7 11 0,2 3 0,-4-21 0,1 0 0,0-1 0,3 16 0,0-6 0,1 3 0,-17-43 0,-7-10 0,-11-16 0,4-1 0,-1-19 0,5-7 0,8 15 0,1-2 0</inkml:trace>
  <inkml:trace contextRef="#ctx0" brushRef="#br2" timeOffset="335241">9715 13869 24575,'-6'3'0,"1"-5"0,5 11 0</inkml:trace>
  <inkml:trace contextRef="#ctx0" brushRef="#br2" timeOffset="335611">9886 14157 24575,'15'-11'0,"1"-8"0,-5 8 0,-2-5 0,-18 10 0,-13 22 0,1 20 0,-1-1 0,16 3 0,6-22 0,5 4 0,18-5 0,-3 2 0,13-8 0,-21-4 0,-3-5 0</inkml:trace>
  <inkml:trace contextRef="#ctx0" brushRef="#br2" timeOffset="336025">10063 14161 24575,'-6'4'0,"2"15"0,4 4 0,0 2 0,0-5 0,4-10 0,15 5 0,3-8 0,13 1 0,-3-34 0,4-22 0,-25 12 0,-3-6 0,8-19 0,-2-3 0,-12 0 0,-1 3 0,5 9 0,-1 5 0,-6 3 0,-2 20 0,1 40 0,-2 39 0,2-13 0,4 3 0,8 8 0,3-1 0,-8-16 0,2-3 0,27 16 0,-26-39 0,1-5 0</inkml:trace>
  <inkml:trace contextRef="#ctx0" brushRef="#br2" timeOffset="336209">10268 13959 24575,'25'-29'0,"-9"11"0,12-11 0,-10 8 0,-6 8 0,-1-1 0</inkml:trace>
  <inkml:trace contextRef="#ctx0" brushRef="#br2" timeOffset="336642">10501 13360 8191,'22'-42'0,"19"-7"5063,-5 18-5063,-7 6 0,2-1 0,17-14 0,-13 5 2818,-7 10-2818,-12 69 0,-11 9 0,-3 15-564,2-21 1,1 6-1,0 4 1,0 1-1,0-2 564,-1 10 0,0 0 0,0 0 0,1 2 0,0-7 0,1 4 0,0-1 0,1-3 0,0-4 1327,2 5 1,1-5 0,0-1-1328,0-3 0,-1-1 0,0-7 0,-1-5 0,-1-5 0,-1 23 0,-50-43 0,-12-10-527,11-3 0,-2-4 527,2-6 0,-2-1 0,-3 3 0,-4 1 0,2-1 0,7-1 0,1 0 0,1 0 0,-21-1 0,6 3 0,-6 5 0</inkml:trace>
  <inkml:trace contextRef="#ctx0" brushRef="#br2" timeOffset="336841">4428 16811 21066,'-58'21'0,"1"1"0,-1-1 0,-5 1 0,11-3 0,11-1 0</inkml:trace>
  <inkml:trace contextRef="#ctx0" brushRef="#br2" timeOffset="337508">2617 17140 24575,'9'6'0,"20"-1"0,10-9 0,11-4 0,-5 2 0,7-1 0,3-1 0,-2-1-2458,1 0 0,-1 0 1,1-1-1,4-1 2356,0-1 0,4-1 1,2-1-1,-1 0 1,-3 0 101,-7 1 0,-2 1 0,0 0 0,1-2 0,5-1 0,-7 1 0,3-2 0,2-1 0,2-1 0,1 0 0,1-1 0,0 0 0,0 1-294,-3 1 0,1-1 0,0 1 0,1-1 0,1 0 1,0 0-1,2 0 0,1-1 0,2 0 294,-6 2 0,3-2 0,2 1 0,1-1 0,1 0 0,0 0 0,1-1 0,-1 1 0,0 0 0,-1 0 0,-2 1 0,-1 0-106,2-1 1,-1 0 0,-1 1 0,-1-1 0,-1 1 0,0 0 0,0 1 0,0-1 0,1 1 0,0-1 105,1 1 0,-1 1 0,1-1 0,1 0 0,-1 1 0,0 0 0,0 0 0,-1 1 0,1-1 0,-1 1-238,4-1 1,1 0 0,0 0 0,-1 0 0,0 1 0,-1 0-1,-1 1 1,-1-1 0,-1 2 237,2-1 0,-2 0 0,-2 2 0,0-1 0,0 1 0,4-1 0,3-1-20,-10 2 1,4 0-1,2-1 1,2 0 0,1 0-1,1 0 1,-1-1-1,-1 2 1,-2-1 0,-1 1-1,-4 1 20,12-3 0,-4 2 0,-2 0 0,-1 0 0,0 0 0,1 0 0,2 0 0,-1 0 0,2 0 0,1 0 0,1 0 0,-1-1 0,-2 1 0,-2 1 0,-3 0 0,11-2 0,-3 0 0,-3 0 0,-2 2 0,-1-1 471,3 1 0,-2 0 0,-3 1 1,-2-1-472,6-1 0,-4-1 0,-4 0 0,2-4 0,-4 0 1481,6 1 0,-7 1-1481,-13-1 0,-32 11 0,2 5 0</inkml:trace>
  <inkml:trace contextRef="#ctx0" brushRef="#br2" timeOffset="363657">20138 4302 24575,'-11'0'0,"0"0"0,-30 0 0,-15 15 0,3-6 0,-5 2 0,-3 3 0,-2 1-1006,16-3 1,0 0 0,2 0 1005,-10 1 0,5-1 0,6-2 0,7-1 710,3 1-710,2-4 0,18-5 0,-1 10 0,11 0 0,4 5 2306,0 1-2306,0 3 0,0 13 0,0 0 0,0 14 0,0-1 0,0-11 0,0 3 0,0 15 0,0 5 0,0-12 0,0 2 0,0-1-982,-6 20 0,0-1 982,5-3 0,-1-2 0,-3-11 0,-2 0 0,3-7 0,0 2 0,1 1-304,2 3 1,1 1-1,-2 1 304,-5 9 0,-2 2 0,1 0 0,2 1 0,1 2 0,1-2-897,-1-6 0,-1-1 0,1-1 897,1-4 0,0-1 0,0 3 0,1 3 0,0 4 0,0 0 0,0-5-425,-1-3 1,-1-4-1,0 5 425,1 7 0,0 7 0,1-1 0,-1-8 0,-1 8 0,-1-5 0,0 3 0,1-4 0,4-19 0,-1 0 0,-2 22 0,-3 4 519,2-8 0,0 2-519,0-9 0,1 1 0,0-2 380,-3 10 0,0-6-380,2-18 0,0-5 2785,5 14-2785,0-31 1702,10-4-1702,1-1 555,35-4-555,-14-3 0,4-1 0,8-1 0,0-2 0,-8-2 0,-3 0 0,20 1 0,-36-4 0,-2 6 0,-5-5 0,1-1 0,-5-9 0,-1 8 0,-5-2 0</inkml:trace>
  <inkml:trace contextRef="#ctx0" brushRef="#br2" timeOffset="365007">19488 8199 24575,'-5'-6'0,"4"10"0,-4 3 0,-4 30 0,-3 24 0,-1-15 0,-1 4 0,1 14 0,1 1-950,2-11 0,1-1 950,-4 5 0,3-2 0,8-17 0,1-2 0,-5 9 0,0-1 0,6-10 0,0-1 0,0 19 0,7-17 0,-1-29 0,10 9 0,49-15 0,-6 4 0,11-4-392,-15-8 0,5-5 0,4-2 0,2 1 392,-14 4 0,3 1 0,2 0 0,-1-1 0,0 0 0,-2-1-949,6-3 1,-2-1-1,-1-1 1,0 0 0,0 2 948,0 0 0,1 1 0,-1 0 0,-2 1 0,-5 1 0,5-1 0,-5 2 0,1-1-155,10 1 1,3 0 0,-5-1 154,4-6 0,-3 1 0,1 8 0,-10-2 0,-17-12 0,-40 20 0,-6-5 0,3 6 0</inkml:trace>
  <inkml:trace contextRef="#ctx0" brushRef="#br2" timeOffset="365257">21080 8576 8191,'5'-6'0,"5"1"5063,39 5-5063,-5 15 1409,-5-5 0,0 5-1409,12 27 1719,-16 3-1719,-32 10 0,-21-10 0,-9-10 0,-5-1 0,2-7 0,-2-2 1356,0 0 1,1-3 0,-9 3 0,26-19 0</inkml:trace>
  <inkml:trace contextRef="#ctx0" brushRef="#br2" timeOffset="366257">22327 8316 8191,'-17'0'0,"2"-4"5063,4 2-5063,-13-9 2818,6 10-2818,-20-5 1719,20 10-1719,-30 42 0,19 3 3121,3-5 1,1 6-3122,7 7 0,3 2 0,-1-5 0,2 1 0,8 3 0,4-4 0,-2 7 0,20-28 0,1-20 0,20 3 0,13-8 0,-17-10 0,2-5 0,3-4 0,-4-3 0,14-18 135,-8-8 0,-32 26 0,0-3 1</inkml:trace>
  <inkml:trace contextRef="#ctx0" brushRef="#br2" timeOffset="366657">22552 8085 24575,'-6'8'0,"11"40"0,1-4 0,2 4 0,-2 4 0,0 2 0,1-9 0,1 0 0,-2-1 0,-5 5 0,0-1 0,9 4 0,-1-2 0,-7 10 0,11-24 0,-12-22 0,4-13 0,-5 4 0</inkml:trace>
  <inkml:trace contextRef="#ctx0" brushRef="#br2" timeOffset="367391">22933 8504 24575,'0'-22'0,"0"2"0,-6 5 0,-9 7 0,-12-1 0,4 14 0,-1 5 0,17 7 0,-5 20 0,11-3 0,-6 1 0,13-6 0,5-22 0,2 2 0,2-14 0,2-10 0,-5 2 0,0-11 0,-2 16 0,-9 4 0,9 5 0,1 4 0,0-5 0,5 0 0,-1-6 0,1-2 0,16-14 0,16-23 0,-13 7 0,6-5 0,-25 45 0,4 19 0,0 13 0,-5-5 0,-6-8 0,-9 3 0,-14 0 0,-3 1 0,-10-13 0,11-17 0,6 3 0,10-8 0</inkml:trace>
  <inkml:trace contextRef="#ctx0" brushRef="#br2" timeOffset="367657">23299 8397 24575,'22'-8'0,"9"16"0,-22 20 0,16 10 0,-11-21 0,-2 3 0,-17-9 0,-2 0 0,-22-5 0,10-1 0,-6-10 0,14-1 0,6 0 0,5 1 0</inkml:trace>
  <inkml:trace contextRef="#ctx0" brushRef="#br2" timeOffset="367840">23523 8386 24575,'0'16'0,"5"-1"0,-4-4 0,8 5 0,-3 0 0,5 1 0,0-1 0,-5-10 0,-1-2 0</inkml:trace>
  <inkml:trace contextRef="#ctx0" brushRef="#br2" timeOffset="367974">23521 8266 24575,'-5'-33'0,"4"2"0,1 30 0,18-4 0,-9 5 0,8 0 0</inkml:trace>
  <inkml:trace contextRef="#ctx0" brushRef="#br2" timeOffset="368625">23664 8262 24575,'0'15'0,"0"-3"0,5 8 0,1-13 0,18 9 0,19-23 0,18-6 0,-9-11 0,-11 4 0,-31 0 0,-10 18 0,-10-7 0,-2 13 0,1 2 0,25 6 0,5-5 0,8-1 0,-7-1 0,-15 5 0,5 2 0,0-2 0,27-18 0,-11-1 0,12-15 0,-28 7 0,11-40 0,-17 17 0,-4-5 0,0-18 0,-1-1-398,0 13 0,-2 3 398,-10 6 0,0 8 0,6 16 0,-12 53 0,14 4 0,3 6 0,-3 5 0,2 1-632,9 8 1,4-2 631,-2-18 0,3-4 0,5-4 0,3-3 0,14 22 0,8-13 186,-11-14 0,-6-10 1,-14-13-1</inkml:trace>
  <inkml:trace contextRef="#ctx0" brushRef="#br2" timeOffset="370060">24628 8118 24575,'0'-11'0,"4"5"0,7 1 0,5 5 0,14 22 0,-8 17 0,-3-6 0,-2 2 0,1 22 0,-1-12 0,-11-25 0,-6-33 0,0-11 0,13-31 0,-1 18 0,8 6 0,0 26 0,-13 14 0,11 0 0,-15 6 0,11-3 0,-13 3 0,8-8 0,3-12 0,7-12 0,4-1 0,-1 5 0,-1 17 0,-5 2 0,10 20 0,-5-3 0,-3 0 0,-5-11 0</inkml:trace>
  <inkml:trace contextRef="#ctx0" brushRef="#br2" timeOffset="370507">25218 8217 8191,'12'-29'0,"-8"6"5063,8-7-5063,-26 18 2818,1 8-2818,-9 14 1719,5 24-1719,9-1 6784,7 3-6784,14-4 0,5-24 0,6 5 0,4-13 0,2-9 0,28-17 0,-27 8 0,-3-6 0,1-10 0,-4-4 0,-5 7 0,-5-1 0,-9-5 0,-4 1 0,-2-4 0,0 37 0,0 34 0,0 20 0,9 4 0,-1-25 0,13 3 0,-8-20 0,8 1 0,-14-14 0,2 0 0</inkml:trace>
  <inkml:trace contextRef="#ctx0" brushRef="#br2" timeOffset="371308">25511 8066 24575,'11'-26'0,"4"-6"0,5 5 0,-1-3 0,-12 27 0,-2 6 0,-5 17 0,0 1 0,0-1 0,4-4 0,2-1 0,10-9 0,-5-6 0,4-1 0,4-16 0,7 13 0,1-8 0,3 12 0,-9 4 0,-4 2 0,3 0 0,1-1 0,14-18 0,-2 4 0,-3-5 0,-10 8 0,-9 6 0,4-7 0,-3 1 0,12 5 0,-6-3 0,12 11 0,-8-12 0,-5-1 0,-33-27 0,-8 15 0,-11-10 0,11 21 0,18 12 0,7 5 0,1-2 0,4 1 0</inkml:trace>
  <inkml:trace contextRef="#ctx0" brushRef="#br2" timeOffset="371708">26293 7898 8191,'-10'-1'0,"8"2"5063,-8 14-5063,10 2 2818,5-6-2818,2-11 1719,5-16-1719,-4-39 0,-4 11 0,-2-2 0,-1 8 0,-2 1 3392,-2-5 0,0 5-3392,1 13 0,-4 18 0,6 12 0,0 18 0,0 14 0,0 26 0,5-31 0,1 2 0,3 10 0,3 0 0,2-11 0,1-3 0,7 17 0,-9-27 0</inkml:trace>
  <inkml:trace contextRef="#ctx0" brushRef="#br2" timeOffset="372208">21967 9658 24575,'33'-15'0,"13"-6"0,18-5 0,-20 10 0,9-2 0,5-2 0,5-1 0,1 0 0,2 0 0,-2-1-1093,-9 4 1,0-1 0,2 1 0,0-1-1,1-1 1,1 1 0,2-1 0,2 0-1,2-1 986,-12 4 1,3 0-1,1-1 1,1 0 0,2-1-1,0 1 1,1-1-1,1 0 1,0 1 0,-1-1-1,1 0 1,-1 1-1,-1 0 1,-1 0-60,1 0 0,0 0 0,1 0 1,-1 0-1,-1 0 0,1 0 1,0 1-1,-1-1 0,0 1 0,1 0 1,-1 0-1,0 0 0,0 1 166,4-1 0,1 0 0,-1 0 0,2 1 0,-1 0 0,-1 0 0,0 0 0,0 0 0,-2 1 0,-2 0 0,-1 1 0,-2-1-110,9-2 0,-2 1 0,-1-1 0,-2 1 1,-2 1-1,-1 1 0,-2 0 0,-1 2 110,16-1 0,0 2 0,-5 1 0,-5 1 0,-9-1 0,7-5 0,-13 2 0,1 4 0,-27-7 0,-19 11 0</inkml:trace>
  <inkml:trace contextRef="#ctx0" brushRef="#br2" timeOffset="372959">26239 7900 24575,'0'-17'0,"-4"2"0,-3 9 0,-5 15 0,6-1 0,-5 12 0,10-9 0,-4 5 0,5-4 0,5 3 0,5-9 0,2-1 0,7-5 0,22-9 0,2 7 0,-3-6 0,-15 8 0</inkml:trace>
  <inkml:trace contextRef="#ctx0" brushRef="#br2" timeOffset="384094">15670 16550 24575,'11'0'0,"21"-9"0,24-18 0,-1 4 0,9-3-3277,-10 3 0,4-2 0,0 2 3125,-2 3 1,1 1-1,2 1 152,-2 1 0,3 0 0,1 0 0,-4 2 623,3 2 0,-3 1 0,0 2-623,4-1 0,-1 2 0,-5-1 0,-1-2 0,-7 2 0,2 8 1707,-34-4-1707,-29 21 0,-11 4 0,-1-1 0,1-3 0</inkml:trace>
  <inkml:trace contextRef="#ctx0" brushRef="#br2" timeOffset="384406">15514 16874 24575,'-3'4'0,"53"-2"0,-5-9 0,8-3 0,2-1-1677,1 2 1,2 1 0,6-4 1676,-12 2 0,4-3 0,3-1 0,1 0 0,0 0 0,-2 0-489,7 0 0,-1 0 1,-1 0-1,2-1 0,0 0 489,-5 2 0,1-1 0,2-1 0,-2 1 0,-1 0 0,-4 1 0,9-3 0,-3 1 0,-4 0 0,-3 2 0,0 0 0,-5 2 0,-11 0 1564,-5-4-1564,-11 14 0,-17-4 0,-1 5 0</inkml:trace>
  <inkml:trace contextRef="#ctx0" brushRef="#br2" timeOffset="660067">15820 4247 24575,'-13'29'0,"-13"27"0,7-29 0,-2 2-1130,-4 8 1,-1 2 1129,-1-8 0,-2 1 0,-6 8 0,-1 1 292,1 0 1,0-1-293,0 1 0,2-3 0,-6 12 405,19-22-405,6-22 0,11 8 0,-6-7 1156,9-6-1156,-6-17 28,4-7 0,-4 3 0,6 10 1</inkml:trace>
  <inkml:trace contextRef="#ctx0" brushRef="#br2" timeOffset="660347">15302 4732 24575,'0'29'0,"0"11"0,0 2 0,-6-3 0,4-10 0,-4-13 0,11 3 0,13-12 0,0 2 0,18-19 0,7-9 0,-7 4 0,2-2 0,12-4 0,-2 1 0,13-7 0,-38 21 0,-20 6 0,-8 0 0</inkml:trace>
  <inkml:trace contextRef="#ctx0" brushRef="#br2" timeOffset="661698">17571 13681 8191,'0'-16'0,"-20"20"3401,-21 42-3401,15-17 0,-1 4 0,-6 15 0,-1 2 0,5-7 0,-2 3 0,4-3 0,-3 5 0,1-1 0,-2-1 0,0 1 0,1 1 0,-4 9 0,0 1 0,2-3 0,7-13 0,2-3 0,0-1 0,-3 13 0,1-6 0,-9 6 2853,10-3-2853,-2-17 1925,18-7-1925,-13-49 1520,19-3 0,-9-11 0,11 14 1</inkml:trace>
  <inkml:trace contextRef="#ctx0" brushRef="#br2" timeOffset="661981">16760 14445 8191,'0'3'0,"0"28"1932,0 1 0,0 3-1932,0 29 2947,0-1-2947,0-35 1861,9-5-1861,15-7 0,25-12 0,14-18 2715,-30 1 1,1-2-2716,-3-1 0,1-3 661,6-2 0,-3 0-661,5-4 0,3-5 0,-38 24 0,-5 1 0</inkml:trace>
  <inkml:trace contextRef="#ctx0" brushRef="#br2" timeOffset="664847">11046 6858 24575,'-37'6'0,"-1"-1"0,-2-3 0,-4-2 0,-6 1 0,1 2 0,-6 2 0,-3 0 0,-1 1 0,2-2-1231,4 0 1,0-1 0,0 0 0,0 0 0,-2 0 1230,-8 0 0,-2 1 0,-1-1 0,1 0 0,4 0 0,1 0 0,2 0 0,3 0 0,1 0-191,-8 1 0,2 0 1,5-1 190,-5-2 0,7 1 1439,-12 9-1439,55-20 0,5 2 0,5-8 0,0 8 0,0 3 0</inkml:trace>
  <inkml:trace contextRef="#ctx0" brushRef="#br2" timeOffset="665297">9467 6782 8191,'-17'-12'0,"8"3"5063,-19 9-5063,-6 15 2818,-9 21-2818,11-2 0,1 4 0,5-6 0,1 1 859,0 9 1,2-3-860,-2 1 0,9-5 6784,10-11-6784,6-8 0,6 4 0,0-8 0,8 6 0,26-7 0,-6-5 0,4-1 0,14 0 0,2-1 0,-6 0 0,-2 0 0,-9-4 0,-6 2 0,-8 7 0,-19-9 0</inkml:trace>
  <inkml:trace contextRef="#ctx0" brushRef="#br2" timeOffset="684263">23960 18476 24575,'9'-6'0,"-1"-8"0,29-3 0,-4 1 0,4-1 0,6 1 0,3 0-834,10-6 0,7 1 834,-15 10 0,5 0 0,1 1 0,-3-1-454,1-1 0,-2-1 0,6 0 454,0 2 0,8-1 0,3 0 0,0 1 0,-5 1-498,0 1 0,-3 1 0,0 0 0,1 0 498,-5-2 0,1 0 0,1 0 0,-2 0 0,-3 1 0,15-1 0,-5 1 0,-5 0 0,-1-1 0,-10 0 0,-6-5 0,-70 33 0,-11 4 0,26-17 0,-24 15 0,0 1 0</inkml:trace>
  <inkml:trace contextRef="#ctx0" brushRef="#br2" timeOffset="684614">24102 18731 24575,'34'-16'0,"9"-3"0,-13 9 0,4-2-1152,8-4 1,5-1 0,5 0 1151,-2 1 0,5 2 0,2-2 0,1 1-1118,-4-1 1,3 0 0,0-1 0,1 1 0,-3 1 1117,6-2 0,-1 1 0,-2 2 0,-1 0 0,11 1 0,-3 2 0,-8-1 896,-12-2 0,-6 1-896,26 3 0,-26-11 0,-14 14 320,-14-3 0,-6 9 0,-5-4 1</inkml:trace>
  <inkml:trace contextRef="#ctx0" brushRef="#br2" timeOffset="697214">21382 12332 24575,'-5'6'0,"4"4"0,-9-4 0,15-9 0,-8-4 0,13-5 0,-13 3 0,2 14 0,-5-4 0,1 4 0</inkml:trace>
  <inkml:trace contextRef="#ctx0" brushRef="#br2" timeOffset="698697">21667 12254 8191,'-10'-5'0,"-1"4"5063,0 6-5063,0 7 2818,-1 9-2818,6 8 0,-1 18 0,7-4 1719,0 13-1719,10-19 6784,6-10-6784,22-5 0,8-16 0,11-15 0,-9-3 0,-15-10 0,-2-8 0,-12 3 0,-4-5 0,7-21 0,-7-5 0,-17 6 0,-8 1 0,3 1 0,-5 3 0,-9 10 0,-4 6 0,-17-7 0,5 16 0,3 9 0,12 20 0,2 16 0,4-7 0,6 7 0,5-18 0</inkml:trace>
  <inkml:trace contextRef="#ctx0" brushRef="#br2" timeOffset="699100">21996 12064 24575,'6'34'0,"-1"-1"0,0 4 0,-2-1 0,-3 30 0,6-14 0,-1 2 0,-3-8 0,-1-1 0,5 4 0,-1-4 0,-5 6 0,0-40 0,0-26 0,0 2 0,0-4 0</inkml:trace>
  <inkml:trace contextRef="#ctx0" brushRef="#br2" timeOffset="699563">22371 12147 24575,'14'-12'0,"-1"5"0,14 10 0,-15 9 0,5 8 0,-15 1 0,-11 27 0,-8-8 0,-1 12 0,5-18 0,18-17 0,1-2 0,9-3 0,6 5 0,-4 2 0,-1 3 0,-24 3 0,-5-13 0,-24 13 0,4-21 0,-3 8 0,11-12 0,14-5 0,6 4 0,5-4 0</inkml:trace>
  <inkml:trace contextRef="#ctx0" brushRef="#br2" timeOffset="699996">22855 12226 24575,'16'17'0,"-6"10"0,-5 21 0,-20 3 0,0-10 0,-4-2 0,-14 10 0,-6 3 0,32-31 0,6-10 0,41-7 0,-6-3 0,3-2 0,15 1 0,2 0 0,-5 0 0,-4 0 0,13 0 0,-37 0 0,-26 0 0</inkml:trace>
  <inkml:trace contextRef="#ctx0" brushRef="#br2" timeOffset="701229">24776 12064 24575,'-22'17'0,"-23"14"0,2-1 0,-4 3 0,4-6 0,-1-1-1310,-6 1 1,2-2 1309,15-7 0,0-1 0,-18 10 0,-2-1 344,11-9 1,0-1-345,-6 9 0,3-2 465,-2-5-465,72 4 0,20-11 0,9-3 0,1 4 0,3-1-920,-4-5 1,4-2 0,-3 1 919,6 8 0,-1-1 0,-12-10 0,2-2 0,-4 1 348,6 5 0,-5 1-348,-8-5 0,-5 0 0,-4-1 0,-28 4 0,2-5 0</inkml:trace>
  <inkml:trace contextRef="#ctx0" brushRef="#br2" timeOffset="702145">25583 12370 24575,'-25'-1'0,"12"6"0,-1-2 0,14 5 0,0-13 0</inkml:trace>
  <inkml:trace contextRef="#ctx0" brushRef="#br2" timeOffset="702529">25836 12232 24575,'-21'-11'0,"-3"15"0,-3 33 0,12-4 0,3 5 0,2-2 0,3 0 0,6 0 0,5-3 0,13 7 0,17-24 0,11-5 0,-12-17 0,5-2 0,-21-9 0,-6-8 0,-5-6 0,-8-3 0,-6-3 0,-5 6 0,-4 0 0,1-2 0,-3 2 0,-8 4 0,0 7 0,-2 10 0,1-2 0,17 16 0,5-2 0,1 2 0</inkml:trace>
  <inkml:trace contextRef="#ctx0" brushRef="#br2" timeOffset="703046">26217 12149 9043,'-11'0'0,"0"0"5119,5 17-5119,1-3 2688,5 47-2688,24 0 0,-10-16 0,1-1 0,2-12 0,1-4 0,12 16 1603,-23-24-1603,-2-8 6122,-10 4-6122,-10-10 0,-2 5 0,-9-10 0,6 5 0,-6-17 0,14-1 0,-2-1 0,14 4 0</inkml:trace>
  <inkml:trace contextRef="#ctx0" brushRef="#br2" timeOffset="703312">26494 12196 24575,'37'-35'0,"9"7"0,8-8 0,-7 23 0,4 2 0,5-6 0,3 1-358,-11 7 0,3 1 0,-3-1 358,12-5 0,-4-1 175,-13 6 1,-8 0-176,-4-7 0,-93 10 0,23 3 0,0 1 0,-2 2 0,2 0 0,-18 0 0</inkml:trace>
  <inkml:trace contextRef="#ctx0" brushRef="#br2" timeOffset="704395">20839 12965 24575,'9'-11'0,"20"5"0,15-2 0,10 1 0,3 6 0,6 0-926,-15-1 0,3 0 0,3-1 0,-1 0 926,2 0 0,1-1 0,-1 1 0,0 0-915,-2 2 0,-1 0 0,0 1 0,-1-1 915,1-2 0,0-1 0,-1 0 0,-1 2 0,4 1 0,-2 2 0,3-1-8,-4-3 1,1 0 0,2-1 0,1 1 7,3 2 0,0 1 0,1-1 0,0 0 0,0-2 0,0 0 0,-1-1 0,0 1 0,-2 3 0,-2 0 0,1 0 0,0 0 0,2 0 0,1 0 0,0 0 0,-3 0 0,7 1 0,-2-1 0,6-1-420,-8 0 1,6-2 0,2-1 0,0 1 0,-2 1 419,-4 1 0,-1 0 0,-1 1 0,2 0 0,1-1-199,-2-1 1,1-1-1,2 1 1,0-1-1,0 1 1,0 0 198,2 1 0,2 1 0,0 0 0,-1 1 0,-1-1 0,-2 0-170,-1 0 0,-2 0 1,-1 0-1,-1 0 1,0 0 169,-2 0 0,1 0 0,0 0 0,-3 0 0,-1 0 0,12 0 0,-3 0 0,3 0-127,-2 0 1,3 0-1,2 0 1,1 0 126,-9 0 0,1 0 0,1 0 0,1 0 0,2 0 0,-2 0 0,3 0 0,1 0 0,1 0 0,-1 0 0,0 0-287,1 0 0,0 0 0,0 0 0,-1 0 1,-2 0-1,-2 0 287,-2 0 0,-2 0 0,-2 0 0,-2 0 0,0 0 0,6 0 0,-1 0 0,-4 0 0,-5 0 804,8 0 1,-6 0-805,-4 0 0,-4 0 0,10 0 0,-40 3 0,-18 0 0,-18 0 0,19 0 0</inkml:trace>
  <inkml:trace contextRef="#ctx0" brushRef="#br2" timeOffset="712563">24116 4532 8191,'-16'-5'0,"1"4"5063,9 1-5063,1 6 2818,5 41-2818,0-9 0,0 5 0,-3 4 0,-1 6 0,-1 3 232,2-8 0,0 1 0,-1 3 1,-1 2-233,-2-1 0,-1 4 0,-1 0 0,1 1 0,1-4 1176,1 4 0,2-1 1,0-2-1,-1 0-1176,-1 1 0,-1 1 0,1-3 0,1-6 0,1 7 0,2-8 0,0 4 0,-4-27 0,31-18 0,6-11 0,2-1 0,6-2 19,3-4 0,7-2-19,-3 4 0,6 0 0,3-1 0,0 1-363,7-2 1,0 1-1,3-1 1,3 0 362,-12 3 0,3 0 0,2 0 0,0-1 0,-1 2 0,-3 0-811,1 1 0,-3 0 0,0 1 0,-2 0 0,0 0 811,11-3 0,0-1 0,-3 2 0,-6 2 0,-6 4 0,-5 2 0,1-1-76,5-4 1,1 0-1,-2 2 76,6 2 0,-1 2 0,3-1 0,-4 0 703,9 0-703,-18 0 0,-18-5 0,-5 4 2446,-6-4-2446,1 0 5031,-5-1-5031,18-23 383,-14 1-383,4-33 0,-15 20 0,-2-3 0,4-15 0,0-4-452,-5 2 1,1-2 451,5 4 0,2-4 0,-2 1 0,-5 5 0,-2 1 0,1-1 0,6-3 0,3-1 0,-4 3-462,-4 9 0,-3 3 1,3 4 461,8-2 0,0 7 0,-8-1 0,6 4 0,-3 12 0,-4 1 0,4 5 838,-10 10-838,-1-3 1450,-17 7-1450,-13 0 0,-11 0 0,-6 1 0,-8 1 0,-5 1-1062,11 0 1,-3 1-1,-3 1 1,-3 0 0,-1 1 1061,6 0 0,-2 1 0,-2 1 0,-1 0 0,0 0 0,1 0 0,2 0 0,-2 0 0,1 0 0,0-1 0,1 1 0,-1 1 0,-2 0 0,1-1 0,-2 2 0,-2-1 0,0 1 0,2 0 0,2 0 0,5-1-335,-1 1 1,4 0-1,2-1 1,1 1 0,0-2 334,-9 0 0,-1 0 0,4-1 0,6 2 0,-10 4 0,16 3 0,24 1 0,54 1 0,-19-5 0,13-3 0</inkml:trace>
  <inkml:trace contextRef="#ctx0" brushRef="#br2" timeOffset="715295">13176 4845 8191,'-10'-6'0,"3"1"5063,-3 10-5063,0-4 2818,9 21-2818,-4-9 1719,-1 32-1719,1-10 0,-1 3 0,-4 19 0,-1 8 188,4-16 0,-1 4 1,-1 1-1,1-2-188,-2 5 0,0-2 0,1 3 0,3-6 0,0 2 0,0-1 0,1-4-472,-1 16 1,0-1 471,2-4 0,0 2 0,-1 1 0,1-6 0,-1 0 0,-1 1 0,1-8 0,-2 1 0,0 0 0,0-2 0,-1 8 0,-1-1 0,2-4 0,0 6 0,0-3 0,-3-4 0,2-4-340,6 0 340,-7-5 0,9-22 0,9-8 5495,7-6-5495,39 0 0,2-16 0,7-4-1125,0 5 1,3-1 1124,-7-4 0,4-3 0,-2 1-1398,-7 3 0,-1 1 1,1-1 1397,2-2 0,1-1 0,0 2 0,1 0 0,0 1 0,4 1-493,-11 4 0,3 0 0,2 1 1,0 0-1,0 0 493,0 0 0,-1 1 0,1 0 0,0 0 0,2 1-539,-2-1 1,2 1-1,1 0 1,-1 0-1,-1 0 1,-4 1 538,11 0 0,-4-1 0,-1 1 0,-4 1 0,7-2 0,-4 0 0,-7 2 705,-9 3 1,-4 0-706,-1-4 0,-3-1 2999,8 3-2999,-2-11 2762,-16-14-2762,4-9 3392,-9 3 0,3-3-3392,4-5 0,1-1 0,0 0 0,-2 0-1148,1-8 1,-1 0 1147,0 4 0,0-2 0,-6 6 0,0-4 0,-1 0-330,-4 2 0,-1-1 0,1-1 330,2-7 0,0-3 0,-3 2 0,-5-14 0,-4 4 0,1 12 0,-1 2 0,-9-1 0,-1 4 0,4 11 0,0 2 0,-8-8 0,1 0 0,6-19 0,-7 13 0,9 18 0,-5 14 2170,4-3-2170,-4 7 1115,-12-12-1115,3 16 0,-22-4 0,-13 2 0,4 6 0,-4 5 0,-4-1-923,-5 0 0,-6 0 0,-2 1 0,-4 2 923,12 1 0,-3 2 0,-2 0 0,-1 2 0,1-1 0,2 0-927,4-1 0,1-1 0,1 1 1,0-1-1,0 2 0,-1 0 927,-4 2 0,-1 1 0,-1 0 0,1 1 0,2-1 0,2-1-522,-11 2 1,4-1 0,0 0 0,-3 0 521,13-1 0,-2 0 0,0 0 0,-1 0 0,1 0 0,1 0-270,-4 0 0,1-1 1,1 0-1,0 0 1,0 0 269,-1 1 0,-2 0 0,2 0 0,2-1 0,5-1 0,-7-1 0,6-1 0,7 0 0,5 2 0,12-2 0,19-5 0</inkml:trace>
  <inkml:trace contextRef="#ctx0" brushRef="#br2" timeOffset="788593">31397 14829 24575,'0'11'0,"0"9"0,2 15 0,2 5 0,-1-4 0,0 3 0,4 21 0,-1 3 0,-1-10 0,0-2 0,-1-1 0,-1-2 0,-1-3 0,-1-3 0,-1-7 0,0-2 0,0 19 0,0-10 0,0-5 0,0 1 0,0 4 0,0 0 0,0 1 0,0-2 0,0 1 0,0 1 0,0-1 0,0-2 0,0-9 0,0-8 0,0-7 0,0-5 0,0-4 0,0-2 0,0-4 0,0 0 0</inkml:trace>
  <inkml:trace contextRef="#ctx0" brushRef="#br2" timeOffset="789829">31520 15436 24575,'45'-9'0,"3"-1"0,3-2 0,-5 1 0,-12 4 0,-8 1 0,-2 3 0,-2 0 0,2 1 0,1-3 0,4-4 0,8-7 0,12-11 0,-21 9 0,2-2 0,1-2 0,0-2 0,-1 0 0,-3 1 0,5-5 0,-11 8 0</inkml:trace>
  <inkml:trace contextRef="#ctx0" brushRef="#br2" timeOffset="791063">31399 15882 24575,'20'0'0,"10"0"0,20-4 0,-17-2 0,2-2 0,6-4 0,0-4 0,4-2 0,0-3 0,0-1 0,0-2 0,-3 2 0,-2-1 0,-5 3 0,-2 0 0,22-16 0,-16 6 0,-6 3 0,-4 1 0,1 0 0,1 1 0,-5 5 0,-4 4 0,-6 5 0,-4 4 0,-3 2 0,-5 3 0,-2 1 0</inkml:trace>
  <inkml:trace contextRef="#ctx0" brushRef="#br2" timeOffset="792063">31710 16108 24575,'22'0'0,"14"-4"0,15-3 0,-18-1 0,1-2 0,5-6 0,0-3 0,4-3 0,1-2 0,0-2 0,0 0 0,0 0 0,-2 1 0,-4 2 0,-2 2 0,-2 2 0,-2 1 0,22-10 0,-18 10 0,-14 9 0,-9 5 0,-7 3 0,-3 1 0</inkml:trace>
  <inkml:trace contextRef="#ctx0" brushRef="#br2" timeOffset="793876">30629 14304 24575,'0'21'0,"0"32"0,0-6 0,0 8 0,0-6 0,0 4 0,0 3-897,-1-6 1,0 2-1,1 2 1,-1 0 896,-1 5 0,1 2 0,-1-1 0,0 2 0,1 1 0,-1 0 0,0 1 0,1-1 0,-1-2 0,0 0 0,1-1 0,0-2 0,0-4 0,0-2 0,1-1 0,-1-1 173,1 10 1,0-3-1,0-1-173,0-8 0,0-1 0,0-2 0,-1 16 0,-2-3 360,1-7 1,-1-2-361,1-7 0,0-2 0,-2 26 0,4-16 1832,0-11-1832,0-13 128,0-10 0,0-7 0,0-5 1</inkml:trace>
  <inkml:trace contextRef="#ctx0" brushRef="#br2" timeOffset="833008">8777 4165 24575,'26'36'0,"-4"-7"0,3 3 0,9 12 0,3 4 0,-10-11 0,1 1 0,0 1 0,0 1 0,-1 1 0,0-1 0,9 18 0,-3-2 0,-3-6 0,-2-2 0,-2-6 0,-2-3 0,-5-9 0,0-4 0,10 11 0,-10-17 0,-6-11 0,-3-6 0,-4-2 0,-3-3 0,-1-3 0,-2-18 0,0-6 0,0-24 0,0-2 0,0-6 0,0 2 0,0 12 0,0 12 0,0 17 0,0 17 0,0 15 0,0 9 0,0 8 0,0 6 0,0 12 0,0 14 0,0-27 0,0 0 0,0 0 0,0-2 0,0 25 0,0-18 0,0-15 0,0-11 0,-2-7 0,-5-3 0,-8-4 0,-14-1 0,-12-3 0,-11-3 0,-1-4 0,3 0 0,10 2 0,11 4 0,8 1 0,11 2 0,6 0 0,14-1 0,1 1 0,8-1 0,-5 1 0,-4 1 0,-3 0 0,-3 0 0,0 0 0,1 0 0,0 0 0,-1 0 0,-1 0 0</inkml:trace>
  <inkml:trace contextRef="#ctx0" brushRef="#br2" timeOffset="859358">9995 9230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11:23.480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19161 6876 24575,'67'0'0,"-21"0"0,5 0 0,-1 0 0,3 0 0,3 0-935,-5 0 0,2 0 0,2 0 0,0 0 935,4 1 0,0-1 0,3 0 0,4-1 0,-7 0 0,6-1 0,1-1 0,1 0 0,-2 0 0,-5 0 0,9-2 0,-4-1 0,-2 0 0,1 1 250,4-1 0,3 1 0,-5 0 0,-11-1-250,-3-3 0,-18 3 649,-29 7-649,-6 1 0,5-1 0,17-1 0,13 0 0,9 0 0,9 0 0,8-2 0,4 1-450,-10 0 0,3 0 0,2 1 0,3-1 0,2 0 450,-7 0 0,2 1 0,2-1 0,1 0 0,2 1 0,0-1 0,1 0-482,-8 0 1,3 0-1,0 0 1,1-1-1,0 1 1,1 0 0,-1-1-1,0 1 1,-2 0 481,6-1 0,0 1 0,-1 0 0,1 0 0,-2 0 0,0-1 0,-2 1 0,-1 0-173,8-1 0,-1 1 0,-1-1 0,-2 0 0,-3 1 1,-4-1 172,5 0 0,-3 1 0,-4-1 0,-4 0 0,14 0 0,0 0 0,-16-2 0,3 0 0,3 0 0,4-1 0,0 0 0,3 0 0,4-1 0,1 1 0,3-1 0,0 1-393,-9 0 0,2 0 0,2 0 0,0 0 0,1 1 0,1-1 0,-1 0 0,1 0 393,-4 1 0,1 0 0,0 0 0,0 0 0,1 0 0,0 0 0,-1 0 0,0 0 0,0 1 0,-4 0 0,1 0 0,0 0 0,0 0 0,-1 1 0,0 0 0,-1-1 0,-2 1 0,-1 0 88,5 1 0,0-1 0,-3 1 0,0 0 0,-1-1 0,-2 2 0,0-1-88,10 0 0,-1 0 0,-2 0 0,-2 0 0,-3 1 649,-1 0 0,-2 0 0,-3 0 0,-1 0-649,5 0 0,-3-1 0,-2 1 522,15-1 0,-6-1-522,-16 2 0,-5-1 4898,5 0-4898,-34 4 2786,-9 1-2786,2-1 915,33-1-915,7-1 0,8-1 0,0 0 0,5 0 0,3 0-551,-2 0 0,2 0 0,3 0 0,-1 0 551,5 0 0,1-1 0,0 1 0,-1 1 0,0-1 0,-1 0 0,0 1 0,-3 0-145,-6 0 1,-1 0 0,-2 1 0,-3-1 144,2 1 0,-3 1 0,-5 0 0,2 0 0,-8 2 0,1 0 0,-22 1 0,-10-3 533,-1 8 1,-5-7-1,0 4 1</inkml:trace>
  <inkml:trace contextRef="#ctx0" brushRef="#br0" timeOffset="7250">28712 4149 24575,'-17'23'0,"-3"3"0,-4 4 0,-11 15 0,-4 3 0,9-10 0,0 0 0,-1 1 0,1-2 0,-1 1 0,2-3 0,-7 10 0,2-4 0,10-11 0,2-3 0,-6 9 0,14-16 0,7-9 0,3-5 0,1-3 0,1-3 0,1-5 0,1-7 0,0-7 0,0-18 0,0 8 0,0-6 0,-1 15 0,-1 4 0,0 3 0,1 3 0,1 5 0,0 4 0,0 10 0,0 1 0,0 8 0,0-3 0,0 0 0,0-1 0,0-3 0,0-2 0,1-3 0,1-4 0,3-1 0,6-3 0,7-4 0,5-4 0,4-4 0,1 3 0,0 2 0,-2 4 0,-2 3 0,-4 0 0,-5 2 0,-7 0 0,-3 0 0</inkml:trace>
  <inkml:trace contextRef="#ctx0" brushRef="#br0" timeOffset="12700">27867 11178 24575,'27'0'0,"31"0"0,-12 0 0,4 0 0,14 0 0,3 0-762,-15-1 1,2 1 0,1-1 761,6 0 0,1 0 0,2 0 0,-11-1 0,1 0 0,0-1 0,2 1-404,3-1 1,0 1-1,1-1 1,0 1 403,1 0 0,0 0 0,0 1 0,0-1 0,-2 0 0,-1 1 0,1-1 0,-2 1 0,-3 1 0,-1 0 0,0 0 0,-1 0 33,13 0 0,-1 0 1,-2 0-34,-3 0 0,-2 0 0,-1 0 0,-5 0 0,-1 0 0,0 0-48,-4 1 0,0-1 0,-2 1 48,19 0 0,-2 1 504,-8-1 0,-1 0-504,-7 1 0,-1-2 915,-3 1 0,-3-2-915,10 1 928,-1 0-928,-19 0 176,0-1-176,0-3 0,3-3 0,-1-2 0,-1 1 0,-4 0 0,-3 2 0,-3 0 0,-3 1 0,0 1 0,-3 0 0,-3 1 0,-1 0 0,0-1 0,5 1 0,4-1 0,5-2 0,3-2 0,1-1 0,-2 0 0,-4 0 0,-2 0 0,-3-1 0,-1-2 0,-1-3 0,0-7 0,0-10 0,1-11 0,-2-14 0,-3-8 0,-6 30 0,-1 0 0,-1-3 0,0 0 0,1 0 0,1-1 0,2-2 0,0 0 0,2 0 0,1 1 0,0 1 0,1 2 0,-1 4 0,1 1 0,6-19 0,-4 12 0,-5 10 0,-3 7 0,-3 6 0,-1 2 0,0 3 0,0 0 0,0 0 0,-3-1 0,-9-1 0,-10-1 0,-18-1 0,-20 1 0,17 8 0,-4 1 0,-13 1 0,-4 1-321,14 2 1,-2 0 0,-1 1 320,-3-1 0,-2 2 0,-3 1 0,-2 1 0,-4 2 0,-1 0 0,4-1 0,-2 1 0,3-1 0,-2 2 0,6 0 0,-3 0 0,1 1 0,5 0 0,4-2 0,4 1 0,1-1 0,2 0 0,1 0 0,-1 0-83,-20 4 0,0 0 83,2-2 0,1 1 0,3 0 0,0 1 0,4-1 0,0 0 0,4 0 0,1 1 0,4-1 0,2 1 0,4 0 0,0 0 0,6-1 0,0 0 953,-25 10-953,8 3 174,9 1-174,8 2 0,5-2 0,3-3 0,0-2 0,0-2 0,-4-1 0,-12-1 0,-8-2 0,4-4 0,14-1 0,19-3 0,12 0 0,-6-2 0,-11 0 0,-15-3 0,-15-3 0,-6-1 0,-3-2 0,1 2 0,1 3 0,0 2 0,3 3 0,5 6 0,4 7 0,5 9 0,3 5 0,4 2 0,2 3 0,0 3 0,0 0 0,-1 6 0,11-6 0,1 1 0,5-7 0,2 1 0,-3 11 0,2 0 0,5 19 0,5-10 0,1-12 0,1-18 0,0-15 0</inkml:trace>
  <inkml:trace contextRef="#ctx0" brushRef="#br0" timeOffset="14466">18956 13755 24575,'24'35'0,"2"9"0,1 8 0,-4-4 0,-5-13 0,-4-13 0,1-13 0,11-21 0,14-26 0,12-14 0,-19 18 0,3-2 0,3-4 0,3-2 0,1-1-784,-5 6 0,1-1 1,3-3-1,1 0 0,1-2 1,0 1-1,2-2 1,-1 1 783,2 0 0,0-1 0,2-1 0,0 0 0,1 0 0,0-1 0,1 1 0,-1 0 0,-1 1 0,0 1 0,0 0 0,0 0 0,0 1 0,0-1 0,-1 1 0,1 1 0,-1 0 0,-1 1-298,2-1 1,-1 1-1,1-1 1,-1 2-1,-1 0 1,0 1-1,-2 2 1,-2 1 297,12-8 0,-3 2 0,-1 1 0,-2 3 0,-3 2-16,9-6 0,-3 2 0,-5 6 16,1 0 0,-7 7 0,-2 5 0,-25 18 1299,-10 7 1,-3-1 0,-1 1 0</inkml:trace>
  <inkml:trace contextRef="#ctx0" brushRef="#br0" timeOffset="16349">20017 15657 24575,'66'-1'0,"0"1"0,0 0 0,0-1 0,-10 1 0,1-1 0,3 1 0,0-1 0,2 0 0,1 1 0,-8-1 0,1 0 0,2 0 0,0 0 0,1 0 0,1 0 0,1 0 0,-1-1-1087,-1 1 0,1 0 0,1 0 0,1-1 0,0 1 0,0 0 0,-1-1 0,1 1 0,-1-1 1087,6 0 0,0 0 0,0 1 0,-1-1 0,1 0 0,-1 0 0,0 0 0,-1 0 0,-3 0 0,-1 1 0,1-1 0,-1 0 0,-1 1 0,0-1 0,0 1 0,-1-1-59,2 1 1,0 0 0,0 0 0,-1-1 0,-1 1 0,-1 0 0,-1 0 58,3 1 0,-2-1 0,-1 0 0,0 1 0,-1-1 0,-1 1 77,7 0 0,-1 0 0,-1 0 0,-2 0 0,0 0-77,6-1 0,-2 1 0,-1-2 0,0 0 0,-1-2 0,1 0 0,-2-1 0,-2 0 0,8-2 0,-3 0 0,-4-1 0,8-2 0,-9 0 4096,2-2-4096,-63 12 3117,3 0-3117,21 0 0,15 0 0,11 0 0,-3 0 0,6 0 0,4 0 0,3-1-300,4 0 0,4 0 1,3-1-1,2 0 0,1 0 300,-14 1 0,2-1 0,1 0 0,0 0 0,1 0 0,-1-1 0,0 1 0,1 0 0,-1 0 0,1 0 0,0-1 0,-1 1 0,-1-1 0,0 1 0,3-1 0,0 0 0,-1 0 0,0 0 0,-3 0 0,0 1-312,-1-1 1,0 1-1,-2 0 1,-2 0-1,-1 0 312,3 0 0,-1 0 0,-2 1 0,-2-1-76,7 0 1,-3-1 0,-3 1 75,7-1 0,-5-1 0,-11-1 0,-3 0 0,11-5 3645,-8-8-3645,-3-6 0,-12 7 0,-5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03:50.830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6414 13466 8191,'-5'-12'0,"14"45"2434,-5 2 0,0 6-2434,7 16 0,1 2 0,-6-13 0,1-3 0,3-6 0,-1-8 2842,-2-19-2842,53-4 0,-12-24 0,8-15 0,6-4-451,-13 9 0,3-3 0,3-2 0,3-2 0,1-3 0,2 0 451,-14 7 0,2-2 0,2 0 0,1-3 0,0 1 0,1-2 0,0 1 0,0 0 0,-2 0 0,0 1 0,2-1 0,0 0 0,-1 0 0,0 0 0,0 0 0,-1 0 0,1 0 0,0 1 0,0 0 0,0-1 0,0 1 0,2-1 0,-1 0 0,0 0 0,-1 2 0,-2 0 0,-2 3 0,-2 1-300,12-6 1,-4 3 0,-2 1 0,-1 2 0,2 0 299,1-1 0,2 1 0,-1 0 0,-2 2 0,-4 2-58,5-3 0,-5 3 1,-1 1 57,-1 0 0,-1 0 0,-9 9 908,-8 10 0,-29 2 1,0 9-1</inkml:trace>
  <inkml:trace contextRef="#ctx0" brushRef="#br0" timeOffset="2165">7004 16677 24575,'-6'-5'0,"30"4"0,20 1 0,-1-4 0,8-1 0,5 0 0,6 0-1229,-13 2 0,4 1 0,4 0 0,2 0 1,2 0-1,2 0 0,1-1 0,-1 1 1080,-1-1 0,1 0 0,3 0 0,0-1 0,1 0 0,1 1 0,0-1 0,-1 1 0,0 0 0,-1 0-67,-4 1 1,0 0-1,0 0 1,0 0-1,-1 0 1,0 0 0,1 1-1,0-1 1,0 1-1,1-1 216,-2 1 0,1-1 0,2 0 0,0 1 0,0-1 0,0 1 0,-1-1 0,-2 1 0,-2 0 0,-2 0 0,-4 0 160,14 1 1,-5 0-1,-2 0 1,-3 0-1,0 0 1,0 0-161,9 0 0,1 0 0,-1 0 0,-5 0 0,-8 0 0,21 0 0,-18 0 0,-22 0 0</inkml:trace>
  <inkml:trace contextRef="#ctx0" brushRef="#br0" timeOffset="6531">18613 13420 24575,'0'16'0,"13"25"0,0 21 0,-1-23 0,0-1 0,-3 0 0,-1-3 0,2 7 0,4-27 0,-7-6 0,37-17 0,-11-9 0,6-7 0,4-4-1334,-1 1 0,4-4 0,3-3 0,0 0 0,-1 0 1334,0 0 0,1 0 0,-1 0 0,2-2 0,0 0 0,-3 0 0,3-2 0,0 0 0,-1 0 0,-1 1 0,-2 3 0,7-4 0,-2 3 0,-1 0 0,1-1-252,-5 4 0,1-1 1,0-1-1,-1 1 1,-2 3 251,0 0 0,-2 1 0,-2 2 0,1 0 0,8-6 0,-1 1 0,-5 2 0,-4 0 0,-8 8 0,-14 17 0,6-6 0,-16 16 0,2-5 0</inkml:trace>
  <inkml:trace contextRef="#ctx0" brushRef="#br0" timeOffset="20165">7279 12262 24575,'-5'-6'0,"-21"26"0,-25 21 0,5-3 0,-5 2 0,3-5 0,-2 0-1081,12-7 1,-1-1 0,1 0 1080,-10 4 0,0 0 0,5-1 0,-2 2 0,2-2 190,-9 4 0,0-1-190,-3 1 0,4-2 0,-2 2 0,67-36 0,23-7 0,10-4 0,10-5 0,5-1-1067,-10 2 1,4-2 0,-2 1 1066,-3 3 0,-1 1 0,3-1 0,-4 3 0,2-1 0,2 0 0,-2 1 264,11-3 1,0 1 0,-2 1-265,-3 2 0,-1 1 0,-6 1 0,6-1 0,-25-1 327,-43 1-327,-21 0 0,-8 1 0,-4 3 0,-1 1-723,-12-1 0,-1 0 723,10 0 0,-2 0 0,3 2 0,-3-1 0,0-1 638,0-4 1,-1-1 0,0-1-639,-2 2 0,-2 0 0,4-1 209,-14-7 0,9 2-209,0-2 0,20-4 0,26 15 1685,3-9-1685,8 20 1370,16 20-1370,10 26 0,-10-21 0,1 1 174,1 2 0,0 1-174,-3-1 0,0 0 0,17 26 0,-18-27 0,2 2 0,7 2 0,2 0 0,-6-3 0,-1-3 0,20 22 0,-17-14 0,-15-55 0,8-37 0,-4 17 0,0-4-1198,2-15 0,3-2 1198,3 8 0,2 0 0,-4 10 0,1-2 0,0 1 0,2 0 0,0 0 0,1 3 0,4-11 0,0 3 0,-3 9 0,-2 5 570,2-5-570,-12 19 0,6-1 0,-14 15 0,4 5 0</inkml:trace>
  <inkml:trace contextRef="#ctx0" brushRef="#br0" timeOffset="87994">23439 10342 24575,'0'0'0</inkml:trace>
  <inkml:trace contextRef="#ctx0" brushRef="#br0" timeOffset="131543">12843 8775 24575,'37'0'0,"2"0"0,6-1 0,-2 1 0,3-1 0,3 0-747,10 0 0,4 0 0,0 0 747,1-1 0,0 1 0,-1-1 0,-2 0 0,-1 0 0,-1 1 0,-2-1 0,0 0 0,-2-1 239,-4 0 1,-1-2-1,-1 1-239,11-2 0,-3 1 185,-14-1 0,-2 1-185,-2 1 0,2 2 0,12 2 0,5 0 0,0-1 0,4-1 0,4-1-676,-4 1 0,4 0 0,1-1 0,1 0 676,-8-1 0,2 0 0,0-1 0,1 0 0,1-1 165,-8 1 0,1-1 1,1 0-1,-1 1 0,0-1 1,-2 0-166,3 0 0,-1-1 0,-1 1 0,-2 0 0,0 1 0,5-2 0,-1 1 0,-1 0 0,0 1-639,2 1 0,0 1 1,1 0-1,2 1 639,-5 0 0,1 0 0,2 0 0,1 0 0,4 0-495,-8 0 1,3 0-1,3-1 1,0 0 0,1 1-1,-1-1 1,0 0 494,1 0 0,1 0 0,1 0 0,-1 0 0,-1 0 0,-1 0 0,-3 0 110,1 0 0,-2 0 0,-1 0 1,-2 0-1,-1 1 0,-2-1-110,11 1 0,-3-1 0,-3 1 0,-1 0 0,5 1 0,-2 0 0,4 2 0,-12-1 0,4 2 0,1-1 0,3 1 0,2 1-424,-7 0 0,2 0 0,1 0 0,2 0 0,1 1 1,0 0-1,0 1 424,-2-1 0,1 1 0,1 0 0,0 0 0,0 1 0,0-1 0,0 1 0,-2 0 0,6 0 0,0 1 0,-1 0 0,0 0 0,-1 0 0,-3 0 0,-3 0 191,6 1 0,-3-1 1,-3 1-1,-2 0 1,-2-2-192,13 2 0,-4-1 0,-4-2 0,-12-2 0,-2-2 0,3 0 0,1-1 0,2 0 0,3 0 0,3 0 49,-5 0 0,4 0 1,2 0-1,1 0 0,2 0 1,0 0-50,-2 0 0,1 0 0,2 0 0,0 0 0,0 0 0,-1 0 0,-1 0-21,4 0 1,0 0 0,-1 0 0,-1 0-1,-2 0 1,-2 0 20,12 0 0,-2 0 0,-3 0 0,-3 0 0,5-1 0,-3 1 0,3-3 0,-9 0 0,1-2 0,4 0 0,4-1-91,-10 1 1,2 0 0,4-1 0,2 0 0,1 0 0,1 0 0,1 0 90,-9 1 0,3-1 0,0 0 0,1 1 0,0-1 0,1 0 0,0 1 0,0-1 0,0 0 0,1 0 0,1 0 0,0 0 0,0 0 0,0 0 0,0 1 0,0-1 0,-2 0 0,-1 1 0,2 0 0,0 1 0,-1-1 0,0 1 0,-1 0 0,-2 0 0,-1 0 0,-2 1 0,4-1 0,-1 2 0,-2-1 0,-1 1 0,-3 0 0,-1 0 52,12 0 0,-3 0 0,-4 0 0,-3 1-52,-4 1 0,-5 0 0,-3 0 1310,4 0 0,-7 0-1310,6 1 1424,-24 1-1424,-10-1 1419,-5 1 1,-4-2 0,-2 0 0</inkml:trace>
  <inkml:trace contextRef="#ctx0" brushRef="#br0" timeOffset="175075">26257 1586 8191,'0'-11'0,"0"28"4622,0 10-4622,0 35 0,0-21 0,0 1 0,0-1 0,0 3 0,-3 5 0,-2 5 0,1 0 623,-1-3 0,0 0 0,0 1-623,0 7 0,0 2 0,0-4 0,-2 10 0,2-5 0,5-15 0,0-5 0,0 6 1898,0 7-1898,5-22 6185,10 1-6185,2-22 467,26-6-467,-11-15 1343,11-6-1343,-1-26 0,-18-5 0,-2 11 0,-16 8 0</inkml:trace>
  <inkml:trace contextRef="#ctx0" brushRef="#br0" timeOffset="175326">26129 2339 8191,'-2'-13'0,"14"0"5063,39-9-5063,10 4 0,-29 5 0,-2 0 0,18 3 0,-29 1 0,-10 9 0</inkml:trace>
  <inkml:trace contextRef="#ctx0" brushRef="#br0" timeOffset="175909">26546 2331 24575,'16'-5'0,"15"-22"0,-11 11 0,6-20 0,-39 28 0,-2 8 0,-19 29 0,11 20 0,6 0 0,17-6 0,7-27 0,8-5 0,10-10 0,34-16 0,-22-3 0,1-4 0,3-1 0,-1-3-260,-6-4 0,-3 0 260,5-7 0,-13 9 0,-5 19 0,-12 14 0,-1 19 0,4 6 0,-7 1 0,12-3 520,-12-7-520,4-5 0,-23 4 0,4-7 0,-24-2 0,15-5 0,-16-6 0,9-9 0,-2-4 0,13-8 0,9 7 0,9 5 0</inkml:trace>
  <inkml:trace contextRef="#ctx0" brushRef="#br0" timeOffset="176158">27193 1818 24575,'-17'62'0,"8"-8"0,4-10 0,0 2 0,-1-9 0,1 0 0,4 12 0,0 0 0,-5-11 0,1-2 0,6 4 0,2-2 0,-1-4 0,2-19 0,-4-10 0</inkml:trace>
  <inkml:trace contextRef="#ctx0" brushRef="#br0" timeOffset="176327">27092 2262 8191,'56'-31'0,"-23"16"0,1-1 2531,5-3 1,1 0-2532,11-3 0,-6 3 0,-18 6 0,15-5 0</inkml:trace>
  <inkml:trace contextRef="#ctx0" brushRef="#br0" timeOffset="176942">28234 1463 24575,'-20'0'0,"-5"17"0,8-3 0,3 15 0,9-8 0,5-1 0,13 10 0,2 2 0,6 5 0,-2-11 0,-12-6 0,-2-5 0,-10-8 0,-7 11 0,-14-9 0,-8 1 0,1-4 0,8-6 0,9-4 0,5-7 0,5-5 0,2 4 0,4 3 0</inkml:trace>
  <inkml:trace contextRef="#ctx0" brushRef="#br0" timeOffset="177275">28348 1371 8191,'5'-1'0,"-4"19"5063,4 42-5063,-5-15 0,0 2 0,0-2 0,0-1 0,0-1 0,0-5 0,0 0 0,0-5 0,5-15 2818,-4 1-2818,-1-13 0,-1-1 0,-4-5 0</inkml:trace>
  <inkml:trace contextRef="#ctx0" brushRef="#br0" timeOffset="177425">28301 1650 8191,'9'-12'0,"16"-7"5063,15 1-5063,23-6 0,-12 14 0,-13 1 0,-21 9 0</inkml:trace>
  <inkml:trace contextRef="#ctx0" brushRef="#br0" timeOffset="177959">28597 1547 24575,'-16'5'0,"-4"6"0,0 18 0,7 0 0,0 1 0,22-15 0,11-10 0,4-14 0,9-5 0,-14-2 0,1 3 0,-9 9 0,1 13 0,17 11 0,1-7 0,6 5 0,-11-23 0,-10-10 0,4-24 0,-14 2 0,-2-5 0,3 1 0,0-3-511,-5-6 1,-2 0 510,1 11 0,0 4 0,0-9 0,0 43 0,-3 25 0,-4 19 0,0 0 0,0 4 0,1 1 0,2 5 0,1-3 0,-1 2 0,4-3 0,5 4 0,5-7 0,6-7 0,-2-27 255,-15-22 0,-1 3 0,-4-2 1</inkml:trace>
  <inkml:trace contextRef="#ctx0" brushRef="#br0" timeOffset="178108">28832 1725 8191,'0'-21'0,"0"4"5063,5 6-5063,1 7 2818,9 4-2818,-3 9 1719,3 7-1719,-9 1 1696,-1 3 0,-5-14 0,0-1 0</inkml:trace>
  <inkml:trace contextRef="#ctx0" brushRef="#br0" timeOffset="178258">28970 1540 8191,'0'-12'0,"0"3"0</inkml:trace>
  <inkml:trace contextRef="#ctx0" brushRef="#br0" timeOffset="178492">29044 1519 24575,'6'32'0,"-4"-1"0,8-4 0,-8-2 0,7-8 0,-8-7 0,4-5 0</inkml:trace>
  <inkml:trace contextRef="#ctx0" brushRef="#br0" timeOffset="178709">29084 1358 8191,'-4'-26'0,"2"8"0,-2 13 0</inkml:trace>
  <inkml:trace contextRef="#ctx0" brushRef="#br0" timeOffset="179095">29262 1469 24575,'-20'19'0,"8"8"0,3 6 0,26 8 0,-7-14 0,14 1 0,-22-21 0,-2 2 0,-11-9 0,-4 0 0,-2 0 0,-4-6 0,10 4 0,1-4 0</inkml:trace>
  <inkml:trace contextRef="#ctx0" brushRef="#br0" timeOffset="179376">29464 1089 24575,'0'45'0,"0"-2"0,0 14 0,0-11 0,9 17 0,-7-10 0,7 5 0,-9-25 0,0-18 0,0 0 0,-10-8 0,8 2 0,-7-9 0</inkml:trace>
  <inkml:trace contextRef="#ctx0" brushRef="#br0" timeOffset="179543">29479 1362 24575,'26'-11'0,"12"-3"0,-8 7 0,12-8 0,-29 14 0,1-6 0</inkml:trace>
  <inkml:trace contextRef="#ctx0" brushRef="#br0" timeOffset="179728">29714 1295 24575,'-7'26'0,"1"4"0,6 1 0,-15 16 0,2-6 0,-4-8 0,7-18 0</inkml:trace>
  <inkml:trace contextRef="#ctx0" brushRef="#br0" timeOffset="180125">30003 1168 24575,'-11'21'0,"-7"3"0,10-2 0,-5 2 0,18-3 0,5 0 0,11-5 0,2-5 0,-2-6 0,-10-5 0,-6 0 0</inkml:trace>
  <inkml:trace contextRef="#ctx0" brushRef="#br0" timeOffset="180308">29770 1002 8191,'-11'-8'0,"2"2"0</inkml:trace>
  <inkml:trace contextRef="#ctx0" brushRef="#br0" timeOffset="181010">25554 3325 8191,'-16'0'0,"1"5"4386,66-25-4386,-16 11 0,5-2 0,6-4 0,7-4 0,2 1-33,4 0 0,3 1 1,6-2 32,-14 3 0,3 0 0,4-2 0,2 0 0,1-1 0,1 0-172,-8 3 0,0-1 0,2 0 0,0 0 1,2-1-1,1 0 0,1 0 0,1-1 172,-8 3 0,0-1 0,2 1 0,0-1 0,2 0 0,0-1 0,1 1 0,0-1 0,1 0 0,0 0 0,1 0 0,-3 0 0,2 0 0,1-1 0,1 0 0,0 0 0,1 0 0,0 0 0,0-1 0,-1 1 0,0 1 0,-2-1 0,-1 2 0,-1-1 0,5 0 0,0-1 0,-2 2 0,-1-1 0,0 1 0,-1 0 0,-1 0 0,1 1 0,0-1 0,0-1 0,-1 1 0,2 0 0,0-1 0,0 0 0,0 0 0,-1 1 0,-3 0 0,-1 1 0,-4 1 0,-4 2-36,14-3 0,-5 2 0,-4 1 0,-4 1 0,-3 0 36,5-3 0,-5 1 0,-7 2 0,18 0 1759,-34 6-1759,-12 1 0,-2 4 0,-5-4 0</inkml:trace>
  <inkml:trace contextRef="#ctx0" brushRef="#br0" timeOffset="208344">2942 3542 24575,'-27'6'0,"-26"22"0,10-9 0,-6 2-1027,6-1 1,-3 3-1,-1 0 1027,-11 3 0,-2 1 0,2-2-571,12-6 0,1-1 0,2-1 571,-21 10 0,5-5 0,25-15 0,2-1 1081,-24 18-1081,31-21 0,18 16 0,71-18 0,-14-3 0,5-1-154,0 2 0,4 1 0,3-2 154,-9-3 0,4-1 0,-2-1 0,-1 1-165,3 0 1,-2 2 0,-1-1 164,3 0 0,0 0 0,-7-1 0,-7 0 0,-2 1 0,12-1 0,0 2 0,-15 3 0,-3-1 0,9-3 0,-19 0 0,-30 5 0,-56 0 0,10-3 0,-10-2 0,3 2 0,-2 2 0,-1-1 381,5-6 1,-4-2-1,5-1-381,3-1 0,4-2 0,1-8 0,2-2 0,5 8 0,3-1 0,-7-13 2729,29 23-2729,4-7 0,5 7 0,2 15 0,4 9 0,0 22 794,10 7-794,-3-10 0,3 1 0,7 3 0,1 2 0,1 9 0,1 0 0,0-11 0,-1-3 0,8 24 0,-13-31 0,-5-15 0,-8-68 0,15 6 0,-8 3 0,1-9 0,1 1 0,9-8 0,1 1 0,-7 14 0,0-1 0,-1 3 0,4-4 0,-2 6 0,-4-1 0,-4 22 0,-1 14 0,-4-4 0,4 14 0,-11 1 0,0 12 0,-2-6 0,3-1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12:06.078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24762 2775 24575,'0'-16'0,"-4"5"0,8 25 0,8 19 0,6 10 0,-1-6 0,2 1 0,15 18 0,-16-21 0,0-2 0,15 10 0,-9-18 0,-12-9 0,2-10 0,-13-2 0,8-8 0,-7-3 0,2 1 0,-4 2 0</inkml:trace>
  <inkml:trace contextRef="#ctx0" brushRef="#br0" timeOffset="317">25083 2836 8191,'-5'-16'0,"-7"15"5063,-21 24-5063,-12 25 0,9-12 0,-1 1 0,8-8 0,1 0 1080,-5 3 1,1-1-1081,6-10 0,0 0 904,-2 2 1,0 0-905,-16 9 0,12-5 1625,18-21 1,13-1 0,-4-5 0</inkml:trace>
  <inkml:trace contextRef="#ctx0" brushRef="#br0" timeOffset="835">24653 2533 24575,'3'6'0,"28"-4"0,11-5 0,7 0 0,0 2 0,3-1-1647,-6-1 0,3-1 0,-2-1 1647,13-1 0,0 0 0,-8 4 0,3 2 0,-2-1-240,9-6 1,-3 1 239,-4 5 0,-6 2 1203,-1-1-1203,-42-5 0,-1 4 0,-5-4 0</inkml:trace>
  <inkml:trace contextRef="#ctx0" brushRef="#br0" timeOffset="2035">25907 3027 8191,'13'-11'0,"0"5"5063,45-8-5063,-15 0 0,7-2 0,0 3 0,6 0 0,4-1-392,-1-1 1,5-1-1,2 1 1,-3 0 391,-4 3 0,-2 0 0,1 2 0,1-1 0,-7 2 0,2 0 0,0 0 0,-1 0 0,-2 1 306,14-2 0,-4 0 0,4 0-306,-4-1 0,3 1 0,1-2 0,-1 1 0,-3 0 0,0-1 0,1 1 0,0-1 286,-9 3 0,2 0 0,0 1 1,-2-1-1,-2-1-286,14-5 0,-3-2 0,-5 4 0,5 5 0,-9 0-17,-7-15 17,-22 22 4045,-14-10-4045,0 9 2001,-9-7-2001,-1 3 0,-2 0 0,-2 1 0</inkml:trace>
  <inkml:trace contextRef="#ctx0" brushRef="#br0" timeOffset="2367">28205 2382 8191,'24'-11'0,"3"2"5063,12 9-5063,16 8 2818,7 9-2818,-3 4 1719,-13 6-1719,-29 10 6784,-33-2-6784,-3-8 0,-4 0 0,-5-6 0,-2-3 0,-22 15 0,19-12 0,16 0 0,11-8 0,0 2 0,6-10 0</inkml:trace>
  <inkml:trace contextRef="#ctx0" brushRef="#br0" timeOffset="5335">25454 4045 24575,'11'11'0,"12"3"0,4-7 0,31-13 0,-13-6 0,13-14 0,-28 9 0,-6-3 0,-9-2 0,-22-13 0,-18-2 0,-12 11 0,-13 8 0,8 40 0,20 2 0,2 7 0,0 17 0,5 4 0,2-7 0,4 1 0,4 12 0,7-3 0,13-1 0,5-2 0,4-32 0,0-1 0,5-16 0,5 9 0,24-26 0,-22 4 0,3-7 0,-30 11 0</inkml:trace>
  <inkml:trace contextRef="#ctx0" brushRef="#br0" timeOffset="5767">26143 3885 24575,'-40'-22'0,"4"8"0,9 7 0,6 17 0,15-3 0,-9 18 0,12 2 0,11 27 0,15-13 0,6 2 0,-6-8 0,2 0 0,4 3 0,-1-4 0,-4-5 0,-18-9 0,-7-4 0,-5-4 0,-6 2 0,-13-13 0,2 4 0,-4-5 0,3 0 0,17-17 0,-2 12 0,9-12 0</inkml:trace>
  <inkml:trace contextRef="#ctx0" brushRef="#br0" timeOffset="6117">26553 3509 24575,'-6'-1'0,"1"11"0,5 8 0,0 15 0,9 14 0,-7-4 0,15 12 0,-15-25 0,7 8 0,-3 1 0,-5-4 0,5-2 0,-6-18 0,0-9 0,0-1 0</inkml:trace>
  <inkml:trace contextRef="#ctx0" brushRef="#br0" timeOffset="6469">26493 3784 8191,'22'-18'0,"-4"-3"5063,24 5-5063,-5-12 1409,-3 21 0,4 0-1409,-5-6 0,0 0 859,6 6 1,-2 2-860,7-3 6784,-20 17-6784,-18 8 0,-1 14 0,-5 5 0,0-4 0,0-2 0,0-14 0,6 3 0,-5-11 0,5 1 0</inkml:trace>
  <inkml:trace contextRef="#ctx0" brushRef="#br0" timeOffset="6616">26932 3481 8191,'0'-16'0,"0"6"0,0 5 0</inkml:trace>
  <inkml:trace contextRef="#ctx0" brushRef="#br0" timeOffset="7584">27058 3576 24575,'9'49'0,"-7"2"0,6-10 0,-8-7 0,5-38 0,20-32 0,-8 4 0,12-12 0,-17 34 0,-1 0 0,4 9 0,-2 10 0,3-1 0,-9 12 0,2-14 0,-7 8 0,7-12 0,-3 7 0,5-9 0,9-5 0,6-2 0,2 1 0,1-1 0,-8 1 0,4 5 0,-3-5 0,4 6 0,-9-5 0,-2-5 0,0-9 0,-8-11 0,-8 1 0,-7 7 0,-9 8 0,2 14 0,3 9 0,2 3 0,5 4 0,5 0 0,9-10 0,-1 8 0,8-12 0,2 16 0,-1-11 0,1 8 0,14-4 0,-17-5 0,13-1 0,-17-5 0,4-5 0,5-26 0,2-8 0,-15 0 0,-3-9 0,-1 1 0,2-7 0,-1 0-344,-3 7 0,-2-2 0,1 6 344,0 5 0,0 7 0,0-2 0,0 32 0,-6 7 0,4 51 0,-1-23 0,0 3 0,2 2 0,2 1 0,3-3 0,1-3 0,-3 4 1032,19 1-1032,-13-13 0,6-7 0,-9-15 0</inkml:trace>
  <inkml:trace contextRef="#ctx0" brushRef="#br0" timeOffset="7734">27711 3392 8191,'0'-27'0,"14"4"5063,-1 17-5063,8-3 0,-11 7 0,-5-2 0</inkml:trace>
  <inkml:trace contextRef="#ctx0" brushRef="#br0" timeOffset="8000">27941 3324 8191,'6'4'0,"4"7"5063,-9 1-5063,4 4 2818,-5-6-2818,4 6 429,-2 1 1,2-6 0,-4-1 0</inkml:trace>
  <inkml:trace contextRef="#ctx0" brushRef="#br0" timeOffset="8167">28006 3155 8191,'-5'-6'0,"4"6"0,-4 1 0,5 4 0</inkml:trace>
  <inkml:trace contextRef="#ctx0" brushRef="#br0" timeOffset="9766">27949 3357 24575,'27'-12'0,"-1"0"0,-10 1 0,0 0 0,-10 0 0,-1 0 0,-5 0 0,-5 5 0,4-3 0,-9 7 0,4-2 0,-5 4 0,0 0 0,0 4 0,1 2 0,4 17 0,-4-4 0,9 14 0,-4-15 0,5 2 0,9-8 0,10-1 0,16 9 0,22-12 0,-17-1 0,0-1 0,23-6 0,0 0 0,-39-5 0,-13-1 0,-6 0 0,-5 1 0</inkml:trace>
  <inkml:trace contextRef="#ctx0" brushRef="#br0" timeOffset="10335">26178 4793 8268,'4'-11'0,"12"-6"2422,12 1 1,9-2-2423,1 1 0,4-1 0,4-1 0,5-2 0,4-1 0,2-1 0,-1 1 245,-5 3 1,-2 1-1,1-1 1,4-1-246,-4 2 0,2-2 0,3-1 0,0 0 0,-1 0 0,-2 2 0,1 1 0,-2 0 0,0 0 0,0 1 0,1 0 0,7 0 0,2-1 0,1 1 0,-3 1 0,-4-1 0,-2 0 0,-3-1 0,-2 1 0,-4 5 0,18 3 0,-11 1 1963,-19-6-1963,-52 26 0,-3 6 0,-5-2 0,-3 0 2605,1 1 0,1 1-2605,-5 0 0,2-1 0,-9 3 0,8-3 0</inkml:trace>
  <inkml:trace contextRef="#ctx0" brushRef="#br0" timeOffset="10717">26503 5007 24575,'-11'-4'0,"35"-15"0,5 5 0,9-2 0,7-2 0,10-4 0,4-1 0,0 1-1746,0 3 0,1 0 0,2 0 0,2 0 1746,-12 3 0,3-1 0,1 0 0,1 0 0,-2 1 0,-2 1 0,14-4 0,-1 0 0,-2 2 0,-4 3 0,-1 2 0,-4 3 0,-3-2 0,9-10 0,-9 4 2013,-4 13-2013,-15-15 1116,-10 17-1116,-12-7 0,-5 3 0,-10-9 0,1 7 0,-6-1 0</inkml:trace>
  <inkml:trace contextRef="#ctx0" brushRef="#br0" timeOffset="15100">20745 6378 8191,'-15'-6'0,"8"0"4810,30-2-4810,26-8 0,-2 14 0,6 1 193,-12-6 1,3-3 0,6 2-194,2 5 0,6 2 0,5 2 0,1-1 0,1 0-230,-3-2 0,1-1 1,2 1-1,1-1 0,2 1 1,2 0 229,-8 1 0,2 1 0,1 0 0,1 0 0,1 0 0,0 1 0,-1-1 0,-1 0 0,-2 0 0,0 0 0,1-1 0,-1 1 0,-1 0 0,-1 0 0,-2 0 0,-2 1 0,4 1 0,-2 0 0,-1 0 0,-3 1 0,0-1 0,-1 0 0,5-1 0,-1-1 0,-1 0 0,-4 1 0,-5 0 0,19 6 0,-7-1 0,-7-5 0,-5-2 0,1-4 114,-30 4-114,-7-8 358,-1 12 1,-6-7-1,-5 9 1</inkml:trace>
  <inkml:trace contextRef="#ctx0" brushRef="#br0" timeOffset="16732">3103 7421 8191,'-7'5'0,"12"-4"0,-3 4 0,7-5 0</inkml:trace>
  <inkml:trace contextRef="#ctx0" brushRef="#br0" timeOffset="17619">3084 7460 12461,'16'0'0,"11"0"1337,6 5 1,4 0-1338,-3-4 0,1 0 900,6 5 1,1-2-901,-7-3 0,3-2 0,24 1 0,7 0 0,-16 1 0,3-1 0,3-1-496,0-1 0,3-2 1,2 0-1,-2 1 496,-7 2 0,0 1 0,-1-1 0,0 0 0,0-2 0,0-1 0,0 1 0,-4 0 474,2 2 0,-3 2 1,3-1-475,3 1 0,3-1 0,3 0 0,-1-1 0,-7-1 0,0-1 0,1 0 0,1 0 0,3 1-217,-2 1 0,3 0 0,1 1 0,0 0 0,1-1 0,-1 0 217,1 0 0,1-2 0,0 0 0,-1 1 0,-2-1 0,-1 2-481,-1 0 1,-2 1-1,-1 0 1,-1 1-1,0-1 481,10 0 0,0 0 0,-2 0 0,-4 0 0,-1 0 0,-3 0 0,1 0 467,-4 0 0,1-1 0,1 1 0,-1 1-467,1 1 0,0 2 0,-1 0 0,1-2 0,14 0 0,-1-2 0,0 2-213,-5 2 0,0 1 1,-4-2 212,9-2 0,-3-2 0,2 0 0,0 2 691,-2 5 0,3 1-691,-6-6 0,3 0 0,1 0 0,-1 2 0,1 2 0,2-1 510,-4 0 0,3 0 0,0-1 0,0-1-510,-1 0 0,0-2 0,-1 0 0,-3 2 0,6 1 0,-3 2 0,1 0 0,-7-2 0,2 0 0,-1 0 0,-5 0 224,-4-2 1,-4-1-1,3 2-224,12 5 0,3 2 0,-4-2 0,5-5 0,-3-1 0,5 4 0,-4 0 0,-24-4 0,-3-2 1237,4 1 1,-4 0-1238,-2 0 1104,-7 5-1104,-10-4 560,-18-2 1,6 0-1,-12-6 1</inkml:trace>
  <inkml:trace contextRef="#ctx0" brushRef="#br0" timeOffset="19266">14794 7479 24575,'20'0'0,"41"0"0,-13 0 0,7 0 0,-9 0 0,6 1 0,2-1 0,2-1-1967,-4-1 1,3-1 0,2 0 0,-1 0 0,0 0 1852,-1 2 0,0 1 0,-1 0 0,1-1 0,1 0 114,1-1 0,2-1 0,0-1 0,-1 2 0,-2 0 0,6 1 0,-4 2 0,2-1 0,4 0-272,-9-2 1,3 0-1,3-1 1,0 0-1,1 0 1,0 2 271,-5-1 0,0 2 0,1 0 0,0 0 0,1-1 0,1 1 0,1-1 0,0 0 0,1-1 0,2 0 0,0 0 0,0 0 0,1 0 0,-1 0 0,0 1 0,-1 0 0,1 1 0,-1 1 0,1-1 0,-1 0 0,0 1 0,1-1 0,-2-1 0,0 0 0,1-1 0,-1 0 0,1 0 0,-2 0 0,0 0 0,-2 0 0,-1 1 0,4 0 0,-1 1 0,-2 0 0,-1 0 0,0-1 0,1-1 0,4-1 0,0-1 0,1-1 0,-1 0 0,-3 0 0,-4 0 327,3 1 0,-4 1 0,-3-1 0,2-1-327,2-1 0,1 0 0,-2-2 0,-4 1 0,-1-1 0,-3 0 0,-6 0 0,-3 2 0,-7-1 0,1-6 0,-17 12 1037,-13-9 1,6 9 0,-13-4 0</inkml:trace>
  <inkml:trace contextRef="#ctx0" brushRef="#br0" timeOffset="22870">14925 10458 24575,'9'-6'0,"3"1"0,16 5 0,4 0 0,7 0 0,19 1 0,5-2-1492,-19-3 1,1-1 0,2 1 1491,13 3 0,3 2 0,-2-4 0,-7-4 0,-1-3 0,6 1 0,-1 3 0,5 1 0,5 1 0,1-1 0,1 0 0,-16 1 0,1-1 0,1 1 0,1-1 0,1 0 0,2 0 0,1 0-480,-2 1 0,1-1 0,1 0 1,2 1-1,1-1 0,0 1 0,0-1 1,0 1-1,-1 1 480,1 0 0,0 1 0,0-1 0,0 1 0,0 1 0,0-1 0,0 0 0,0 1 0,-1-1-431,-3 0 1,2 0 0,-1 1 0,0-1 0,0 0 0,-1 0 0,-1 1-1,-2 0 1,-2 0 430,11 0 0,-2 1 0,-2 1 0,-2-1 0,0 0 0,0 0 0,7-2 0,1-1 0,-2 0 0,-5 0 0,-7 1 0,14 1 0,-9-1 0,-2-6 0,-9-1 396,-24 2 1,-25 1 0,-4 2 0</inkml:trace>
  <inkml:trace contextRef="#ctx0" brushRef="#br0" timeOffset="24349">24225 7459 24575,'-11'0'0,"0"0"0,-12 13 0,-5 12 0,-9 19 0,8 2 0,2 9-565,9-13 1,3 3 0,0 1 564,1 7 0,0 2 0,3-2 0,1-7 0,1-1 0,4-4 205,6 4 0,3-8-205,2-9 0,13-14 0,8-19 0,-4-8 0,1 2 1283,-18-23-1283,-1 25 0,-18-22 0,1 17 0,-12 0 0,7 8 0,7 6 0,5 0 0</inkml:trace>
  <inkml:trace contextRef="#ctx0" brushRef="#br0" timeOffset="24801">24348 7690 9151,'0'-11'0,"29"-8"5119,8-4-5119,-4 8 0,0 1 0,13-5 2672,-9 7-2672,-27 21 0,-15 35 0,-9 8 395,3-11 0,-1 1-395,5-5 0,0 0 2854,-7 8 1,1 0-2855,10-9 0,2-1 0,-8 2 0,1-4 0,8 2 0,5-20 0,-4-1 283,9-12 1,-9 7-1,4-9 1</inkml:trace>
  <inkml:trace contextRef="#ctx0" brushRef="#br0" timeOffset="25335">23643 8658 24575,'47'-33'0,"6"1"0,-8 15 0,9 2 0,1 0 0,-5 0 0,1 1 0,2 0-394,1 0 0,3 1 0,0 0 1,-5 1 393,-1 2 0,-4 1 0,-5 1 255,4-1 1,-15 8-256,-29 16 65,-28 4 0,-5 0 0,6-5 1</inkml:trace>
  <inkml:trace contextRef="#ctx0" brushRef="#br0" timeOffset="25567">23729 8862 24575,'35'0'0,"8"-10"0,-9 3 0,4-3 0,19-7 0,5-3-1767,-12 5 1,1 0-1,0 1 1767,-6 4 0,1 1 0,-3-1 0,17-11 0,-5 4-17,1 13 17,-10-20 1183,-8 22-1183,9-12 0,-3-3 0,-13 7 0,-12-5 0</inkml:trace>
  <inkml:trace contextRef="#ctx0" brushRef="#br0" timeOffset="26119">25368 7821 24575,'-7'0'0,"33"-15"0,24 3 0,11 1 0,-2 1 0,5 1-2438,-5-3 1,5 0 0,-1 3 2437,-9 7 0,-1 3 0,3-3 0,1-4 0,3-3 0,1-1 0,-1 2-21,-2 2 1,0 0-1,-1 1 1,0-2 20,1-2 0,0-1 0,-2-1 0,-4 0 0,-3-2 0,-3-1 0,-7 0 0,13-11 0,-44 6 0,-8 15 0</inkml:trace>
  <inkml:trace contextRef="#ctx0" brushRef="#br0" timeOffset="26383">26699 7434 24575,'18'-6'0,"23"16"0,21 10 0,-22 3 0,-2 1 0,10 9 0,-8 6 0,-32-18 0,-2 8 0,-11-6 0,-22 13 0,-10-13 0,-20 4 0,21-14 0,2-1 0,-1 1 0,-4 0 0</inkml:trace>
  <inkml:trace contextRef="#ctx0" brushRef="#br0" timeOffset="28266">27987 7029 24575,'-26'0'0,"-2"0"0,16 0 0,-3 5 0,0 13 0,-21 23 0,10 9-292,11-19 1,-1 1 291,-9 19 0,22-3 0,-8-14 0,26-7 0,20-16 0,2-5 0,15-15 583,-25 2-583,-4-7 0,-31-5 0,0 11 0,-15-11 0,7 18 0,-5-6 0,-4 7 0,8 5 0,1-4 0,12 4 0</inkml:trace>
  <inkml:trace contextRef="#ctx0" brushRef="#br0" timeOffset="28653">28085 7099 8191,'15'-15'0,"7"2"5063,27-13-5063,-15 17 2818,2-6-2818,-16 19 1719,-13 24-1719,2 25 0,-9 0 0,-7-17 0,-1-1 6784,4 6-6784,-19 14 0,21-18 0,-7 2 0,9-18 0,0-10 0,0-6 0</inkml:trace>
  <inkml:trace contextRef="#ctx0" brushRef="#br0" timeOffset="28985">27585 7817 24575,'61'-25'0,"0"0"0,-12 7 0,2 0 0,3 2 0,10 1 0,2 3 0,-1-2-1887,-1-1 1,0-1 0,-4 2 1886,9 1 0,-8 1 0,-19 2 0,-9 1 0,-15 0 0,-13 9 0</inkml:trace>
  <inkml:trace contextRef="#ctx0" brushRef="#br0" timeOffset="29166">27722 7992 24575,'20'0'0,"8"-9"0,11-3 0,-5 2 0,5-1 0,15-9 0,2 0 0,-4 5 0,-3 2 0,-5-3 0,-6 1 0,-6 4 0</inkml:trace>
  <inkml:trace contextRef="#ctx0" brushRef="#br0" timeOffset="42883">25631 13798 24575,'-11'0'0,"5"5"0,-3 1 0,3 0 0,-10 3 0,0 7 0,-10 19 0,11-5 0,2 4 0,4-1 0,0 3 0,-8 20 0,3 3 0,11-5 0,1-1 0,-7-3 0,2-2 0,10-12 0,4-5 0,6-3 0,8-21 0,14-10 0,-15-10 0,7-12 0,-21 8 0,-18-2 0,-1 6 0,-24 3 0,7-5 0,-25 13 0,3-7 0,6 14 0,19 1 0,22 0 0,5-1 0</inkml:trace>
  <inkml:trace contextRef="#ctx0" brushRef="#br0" timeOffset="43783">25885 13932 24575,'13'0'0,"3"-9"0,24 7 0,-1-15 0,-4 15 0,-6-11 0,-13 28 0,-15 27 0,-8-6 0,-3 5 0,-3 7 0,-1 0 0,0-8 0,0-3 0,-3 26 0,9-32 0,8 6 0,0-18 0,0 5 0,0-23 0,0 2 0,0-7 0</inkml:trace>
  <inkml:trace contextRef="#ctx0" brushRef="#br0" timeOffset="45615">24632 14248 8191,'11'0'0,"-2"0"5063,27 0-5063,2 0 0,10 0 0,8-10 2391,8 8-2391,-6-8 0,-2 1 1778,-18 7-1778,-10-6 6602,-12 8-6602,0 0 0,-15 0 0,-7 0 0,-1 0 0,-2 0 0</inkml:trace>
  <inkml:trace contextRef="#ctx0" brushRef="#br0" timeOffset="47999">23426 14100 8191,'-4'-6'0,"-2"1"5063,-5 5-5063,0 0 2818,0 5-2818,-1 14 0,-19 35 0,18 8 859,-7-21 1,-1 4-860,14-1 0,3 5 0,0-3 0,-6 4 0,1-1 0,0 17 0,7-5 6784,16-4-6784,-6-36 0,12-10 0,13-11 0,-15-9 0,17-3 0,-28-8 0,-10 8 0,-4-2 0,-21 13 0,0-4 0,-5 5 0,22 0 0,4 0 0,16 0 0</inkml:trace>
  <inkml:trace contextRef="#ctx0" brushRef="#br0" timeOffset="48333">23612 14331 8191,'-17'-21'0,"8"4"5063,-14 17-5063,17 34 2818,1-8-2818,14 29 1719,-7-17-1719,15 17 6784,-9-11-6784,2 4 0,-4-18 0,-10-14 0,-3-1 0,-8-9 0,8-1 0,-2-5 0</inkml:trace>
  <inkml:trace contextRef="#ctx0" brushRef="#br0" timeOffset="48549">23660 14293 24575,'28'-42'0,"0"0"0,2-3 0,2 2 0,8 9 0,-1 3 0,-10 3 0,-2 4 0,9 2 0,-25 11 0,-2 10 0,-14 5 0,8-2 0,-9 7 0</inkml:trace>
  <inkml:trace contextRef="#ctx0" brushRef="#br0" timeOffset="48900">23052 15463 24575,'43'-49'0,"1"3"0,-8 18 0,2-1 0,-3 4 0,1 0 0,17-7 0,3 2 0,-9 4 0,-1 2 0,1 1 0,-4 4 0,-3-1 0,-42 40 0,-6-14 0,-7 19 0</inkml:trace>
  <inkml:trace contextRef="#ctx0" brushRef="#br0" timeOffset="49084">23200 15433 24575,'28'-13'0,"4"-9"0,0-1 0,3-1 0,14-11 0,-18 12 0,0 2 0,1 0 0,-6 2 0,-14 8 0,-7 6 0</inkml:trace>
  <inkml:trace contextRef="#ctx0" brushRef="#br0" timeOffset="50365">26778 14300 24575,'21'0'0,"9"-7"0,26 6 0,-11-14 0,18 13 0,-32-6 0,-7 3 0,-9 4 0,-9-9 0,8 9 0,-7-9 0,3 9 0,-5-4 0</inkml:trace>
  <inkml:trace contextRef="#ctx0" brushRef="#br0" timeOffset="50998">28187 13794 24575,'-17'0'0,"2"0"0,4 0 0,1 0 0,-9 13 0,-22 22 0,9 4 0,-2 6 0,-6 7 0,3 3 0,7 5 0,6-1 0,8-12 0,9-5 0,27 5 0,13-29 0,-2-22 0,-5 2 0,-16-19 0,-11 7 0,-20-27 0,-8 20 0,-8-8 0,10 21 0,12 2 0,10 6 0</inkml:trace>
  <inkml:trace contextRef="#ctx0" brushRef="#br0" timeOffset="51416">28497 13952 8191,'-17'-20'0,"3"9"5063,-15 3-5063,0 25 2818,8 6-2818,-2 4 1719,15-3-1719,8-18 6784,12 8-6784,14-12 0,5-2 0,-5-7 0,-5-8 0,-23 26 0,-4 14 0,-5 16 0,3 6 0,8-1 0,0 3 0,0-3 0,0-17 0,0-15 0</inkml:trace>
  <inkml:trace contextRef="#ctx0" brushRef="#br0" timeOffset="52265">27979 14641 24575,'45'-31'0,"-9"16"0,6 2 0,11-2 0,2 2 0,-1 5 0,-1 2 0,3 0 0,-5 1 0,-5 5 0,-20 0 0,-48 10 0,7-8 0,-10 8 0</inkml:trace>
  <inkml:trace contextRef="#ctx0" brushRef="#br0" timeOffset="52435">27949 14748 24575,'20'0'0,"11"-5"0,7-1 0,4 0 0,5-2 0,0-1 0,4-2 0,-2 0-1179,7-2 0,-3 1 1179,-1 1 0,-8 2 0,-10-1 188,-15 5 1,-15 4-1,-4-4 1</inkml:trace>
  <inkml:trace contextRef="#ctx0" brushRef="#br0" timeOffset="62232">23357 15378 24575,'-6'-5'0,"-4"4"0,9-9 0,-4 18 0,5 8 0,0 16 0,6 9 0,2 0 0,12-5 0,-1 1 0,5-11 0,-8-4 0,0-7 0,-5-9 0,4 4 0,11-3 0,14 0 0,19-1 0,1-6 0,-2 0 0,-3-10 0,-7 7 0,-9-6 0,3-2 0,0 5 0,3 0 0,11-5 0,0-1 0,-13 6 0,1 0 0,20-5 0,1 0 0,-15 5 0,1-1 0,-6 3 0,2 0 0,-2-2 0,13-4 0,-4 2 0,-5 6 0,-4 2 0,-10-5 0,-2 1 0,30 4 0,-15 0 0,-10 1 0,5-2 0,8-4 0,0-1 0,-5 5 0,-1 0-315,5-5 1,-3 1 314,9 5 0,-17 0 0,3 0 0,1 0 0,1 0 0,7 0 0,2 0 0,-5-1 0,-2 2 0,-6 2 0,-4 2 0,14 3 0,-13 2 0,-16-4 629,12 7-629,4 9 0,3 8 0,-11-3 0,-9-4 0,-2-2 0,1 6 0,0-1 0,2 2 0,-9-7 0,3-3 0,-5-8 0,5-22 0,6-19 0,12-21 0,-4 12 0,7-3 0,-11 21 0,10-6 0,0-1 0,-4 17 0,3 1 0,3-5 0,4 2 0,18 3 0,3 1 0,-4 1 0,0 1 0,7 3 0,-1 2 0,-7 2 0,-2 2-1155,-11-1 0,-1 0 1155,-2 0 0,-1 0 0,24 0-170,-16 0 0,2 0 170,-2 0 0,3 0 0,1-3 0,4-2 0,-4 2 0,-3 2 0,-3-1 0,11-3 0,0-1 0,-12 1 0,-1-1 0,-5 2 0,3-3 0,16-10 0,1-4 0,-9 5 0,-3-1 0,-7-4 0,-2 0 0,17-7 0,-25 8 0,-14 8 0,-1-5 0,-4 0 2267,-5-4-2267,-1 0 383,-5 0-383,0-4 0,-9 1 0,2 3 0,-10 0 0,6 9 0,-6 1 0,10 6 0,-2 5 0</inkml:trace>
  <inkml:trace contextRef="#ctx0" brushRef="#br0" timeOffset="67064">27574 13199 8191,'-10'-6'0,"3"-4"5063,-2 9-5063,3-4 2818,-18 22-2818,0 14 859,4-1 1,0 5-860,5 4 0,1 0 0,-2-4 0,3 0 3392,5 6 0,4-2-3392,-5-4 0,14 6 0,18-30 0,-8-7 0,17-8 0,-25-19 0,3 8 0,-10-13 0,-20 7 0,10 12 0,-16-6 0,15 10 0,1 4 0,-1 1 0,5 1 0,1 4 0</inkml:trace>
  <inkml:trace contextRef="#ctx0" brushRef="#br0" timeOffset="67565">27778 13299 24575,'-23'-13'0,"0"6"0,16 16 0,0-1 0,1 17 0,6-9 0,6 13 0,-4 3 0,4 5 0,-6-11 0,0-6 0,0-9 0,-5 0 0,-5 1 0,-2-6 0,-5-9 0,11-4 0,0-13 0,6-4 0,5-3 0,5-5 0,6 11 0,-5 4 0,8 11 0,-17-4 0,16 9 0,-6-4 0,-1 5 0,-2 0 0</inkml:trace>
  <inkml:trace contextRef="#ctx0" brushRef="#br0" timeOffset="67751">27910 13359 24575,'0'0'0</inkml:trace>
  <inkml:trace contextRef="#ctx0" brushRef="#br0" timeOffset="68083">28099 13232 24575,'-5'-6'0,"-5"7"0,-7 10 0,-4 8 0,9-2 0,3 0 0,14-11 0,13-1 0,-4-10 0,14-1 0,-21 10 0,3 3 0,-10 14 0,0-4 0,-5-6 0,4 3 0,-4-12 0,5 7 0</inkml:trace>
  <inkml:trace contextRef="#ctx0" brushRef="#br0" timeOffset="68948">28721 13316 24575,'-11'-6'0,"-9"1"0,7 5 0,-12 0 0,-8 0 0,-25 8 0,-4 4 0,11-2 0,-4 2 0,4 2 0,-3 1-195,9-5 0,-2 0 1,0 1 194,0 2 0,0 1 0,1 1 0,-17 5 0,5 0-508,13-4 0,4 2 508,6-1 0,4 1 0,-4 7 0,-7 15 0,14-8 0,-3 8 0,18-17 555,-5-1-555,3-3 1045,-3-5-1045,0 0 0,12-9 0,1-5 0</inkml:trace>
  <inkml:trace contextRef="#ctx0" brushRef="#br0" timeOffset="69231">27453 13728 24575,'-13'27'0,"6"-6"0,-3-5 0,9-6 0,-4 6 0,10-9 0,5 2 0,2-9 0,7 0 0,18-22 0,6 9 0,-7-11 0,-10 16 0</inkml:trace>
  <inkml:trace contextRef="#ctx0" brushRef="#br0" timeOffset="72098">22596 13389 8191,'25'0'0,"20"0"2279,-13 4 0,2 2-2279,3-5 0,-1 0 0,20 9 1439,-16-4 0,1-2-1439,22-2 890,-28 7 1,-4-3-891,-3-14 6594,-19 1-6594,-9-14 573,0 4-573,5 6 0,14 24 0,-5 1 0,9 15 0,-17-12 0,-6 3 0,-11-3 0,-7 4 0,6-9 0,1-3 0</inkml:trace>
  <inkml:trace contextRef="#ctx0" brushRef="#br0" timeOffset="72598">23719 13199 24575,'-37'23'0,"13"-8"0,0 30 0,20-6 0,-8-6 0,-1 2 0,11 26 0,1 3 0,12-28 0,5-20 0,-5-14 0,-6-17 0,-10 1 0,-6-1 0,4 6 0,-7 7 0,13-7 0,-4 8 0,5-4 0</inkml:trace>
  <inkml:trace contextRef="#ctx0" brushRef="#br0" timeOffset="73282">23820 13290 24575,'-11'0'0,"5"5"0,1 5 0,14 19 0,2-8 0,5 7 0,-1-16 0,-5-2 0,1-4 0,0 8 0,-5-7 0,-1 8 0,-5-4 0,-10-5 0,-3 8 0,-8-7 0,3 3 0,7-5 0,6-5 0</inkml:trace>
  <inkml:trace contextRef="#ctx0" brushRef="#br0" timeOffset="73465">23900 13260 24575,'35'-48'0,"-8"22"0,1 2 0,15-6 0,2 5 0,-21 20 0,-17 5 0,2 0 0</inkml:trace>
  <inkml:trace contextRef="#ctx0" brushRef="#br0" timeOffset="73665">24140 13416 24575,'0'-6'0,"0"2"0</inkml:trace>
  <inkml:trace contextRef="#ctx0" brushRef="#br0" timeOffset="73914">24246 13344 24575,'-8'16'0,"2"-1"0,11-4 0,18-5 0,-4-6 0,5-6 0,-9-10 0,-23 4 0,1-3 0,-5 9 0,2 1 0</inkml:trace>
  <inkml:trace contextRef="#ctx0" brushRef="#br0" timeOffset="74201">24539 13315 24575,'0'20'0,"0"-4"0,10-5 0,2-6 0,9-16 0,-9 3 0,-3-13 0,-9 9 0,-22-3 0,7 9 0,-19 1 0,22 10 0,3-4 0,9 4 0</inkml:trace>
  <inkml:trace contextRef="#ctx0" brushRef="#br0" timeOffset="74466">24819 13169 24575,'7'20'0,"-1"2"0,1 14 0,-2-9 0,-5 3 0,0-10 0,0-3 0,0-2 0,0-9 0,0-2 0</inkml:trace>
  <inkml:trace contextRef="#ctx0" brushRef="#br0" timeOffset="76398">23860 16618 24575,'9'11'0,"-7"3"0,17-13 0,-12 4 0,17-5 0,-7 0 0,11-14 0,5-7 0,7-4 0,3-4 0,-4 1 0,2-3 0,1-1-674,1-1 0,-1-1 0,-2 3 674,6-5 0,-5 3 0,-10 5 0,-6 2 0,-11 2 0,-3 8 0,-10 1 0,4-1 0,-5-1 0,0-5 2022,0 5-2022,0 2 0,0 4 0,0 5 0,0 1 0</inkml:trace>
  <inkml:trace contextRef="#ctx0" brushRef="#br0" timeOffset="76697">24395 16115 24575,'27'-15'0,"4"-1"0,6 5 0,-6 7 0,-1 17 0,-18-1 0,-3 9 0,-3-5 0,-5 9 0,19-1 0,-16-8 0,10-5 0</inkml:trace>
  <inkml:trace contextRef="#ctx0" brushRef="#br0" timeOffset="83432">12122 13958 24575,'4'-1'0,"-2"7"0,2 15 0,-10 1 0,6 16 0,-1 6 0,-7 0 0,-1 3 0,4 0 0,1 4 0,-1-2 0,-6 15 0,0-4 0,4-12 0,1-3 0,-3 15 0,4-31 0,4-17 0,-4-5 0,5-11 0</inkml:trace>
  <inkml:trace contextRef="#ctx0" brushRef="#br0" timeOffset="84281">11165 14561 24575,'15'-6'0,"6"2"0,9 4 0,13 0 0,5-10 0,1 8 0,6 1 0,-10-5 0,1-3 0,4 2-1131,0 2 0,4 1 1,0 1-1,-1-1 1131,8 0 0,0-1 0,-1-1 0,5-3 0,0 0 0,-3 1 0,-13 7 0,-3 1 0,5-2 0,5-3 0,5-2 0,2-1 0,1 2 0,-11 2 0,2 0 0,0 1 0,1 0 0,-1 0 0,12-1 0,-1 0 0,1 0 0,-1 0 0,-3 0 0,0 0 0,-1 0 0,0 2 0,-2 2 0,0 0 0,-1 1 0,-2-2 0,7-3 0,-2-1 0,3 1 0,-4 2 0,2 2 0,0 0 0,-4-2 0,-3-2 0,-3-1 0,1 1-378,-3 3 0,2 2 1,0-1-1,0 0 378,1-2 0,0-2 0,1 1 0,-1-1 0,0 0 0,0 0 0,0 0 0,0 0-496,-2 0 0,0 1 1,-2-1-1,-2-2 496,-1-2 0,-3-1 0,2 1 0,2 3 0,2 1 0,1 0 0,0 1 0,1-1 0,-1 0 0,1 0 0,2 0 0,10-2 0,2-1 0,2 0 0,-1 1 0,-2 2 0,1 0 0,0 0 0,-1 1 0,0-1 0,0 1 0,-1-1 0,-3-1-663,5-3 0,-3-2 0,-2 3 663,-3 5 0,-2 2 0,-3-1 0,2-5 0,-3 0 1484,4 0 1,-1 1-1485,-9 1 0,-3-1 0,-7-1 0,-3 0 1406,-1-1-1406,-26 3 2362,-11-4-2362,-39 2 0,24 0 0,-21 6 0</inkml:trace>
  <inkml:trace contextRef="#ctx0" brushRef="#br0" timeOffset="84848">15248 13841 9029,'-6'5'0,"-3"13"5118,7 17-5118,-4-1 0,-2 6 0,0 14 0,1 4 661,1-4 0,0 0-661,-1 2 0,2-3 0,4-16 0,2-2 1801,-1 30-1801,0-6 5631,0-9-5631,0-17 0,-13-9 0,5-11 0,-6 1 0,9-10 0</inkml:trace>
  <inkml:trace contextRef="#ctx0" brushRef="#br0" timeOffset="86364">11877 15159 8191,'-10'0'0,"-1"5"5063,0 1-5063,5 9 2818,-4 6-2818,9 1 1719,-4 11-1719,5-3 6784,0 26-6784,0-5 0,11 4 0,-3-21 0,13-13 0,-5-15 0,32 15 0,5-17 0,-8 5 0,5-3 0,4-17 0,3-5 0,-13 8 0,0 1 0,0-2-382,17-6 1,0-1 381,-12 5 0,1 2 0,0 2 0,-3 4 0,-1 4 0,2-2 0,7-3 0,1-1 0,0 3 0,-2 7 0,-1 3 0,-3 0 0,8-3 0,-3 5 0,3 13 0,-2 7 0,-10-1 0,-1 3 0,-9-3 0,0 3 0,-1 2 0,4 7 0,-1 3 0,-3-2 0,2 11 0,-3-1 0,4 3 0,-4-3 0,-15-17 0,-2-4 0,12 10 0,-13-5 0,-6-29 0,-9-7 763,16-24-763,10-28 0,11 1-409,-14 22 1,1 1 408,24-10-79,-9 14 1,4 3 78,6 4 0,5 2 0,0-1 0,7-1 0,0 3-1848,3 3 1,1 2 0,0 1 1847,-4 0 0,0 2 0,2-2 0,-7 1 0,3-2 0,-1 1 0,-2 1-385,5 0 0,-3 0 0,2-2 385,-3-1 0,2-3 0,0-1 0,-3-2 0,7-6 0,-3-2 0,-2-1-402,-7 3 1,-2-1 0,-4-2 401,7-15 0,-6-2 0,-13 8 0,-3-3-58,-5 2 1,1-4 0,-4 0 57,0-17 0,-2 0 0,4-3 0,-7 2 0,-13 17 0,-8 5 0,-16-2 0,-37 14 0,-4 12 0,10 1 0,17 10 0</inkml:trace>
  <inkml:trace contextRef="#ctx0" brushRef="#br0" timeOffset="109082">25581 13076 24575,'20'0'0,"34"-9"0,-11 8 0,7 0 0,1-5 0,6-3 0,0 3-1354,-3 4 1,-1 2 0,5-1 1353,3-2 0,4 0 0,2-1 0,-2 2 0,-7 1 0,-3 1 0,2 1 0,1-1-370,0 0 1,2 0 0,0 0-1,1 0 1,-1 0 369,-3 0 0,0-1 0,0 1 0,-1 0 0,0 1-498,0 1 1,0 0-1,-1 1 1,-1 0 0,-2-1 497,16 0 0,-3-2 0,0 2 0,-12 0 0,1 2 0,-1 0 0,-6-2 0,11-1 0,-5-2 0,4 1 0,-4 0 1411,7 0-1411,-38-5 525,-3 4 1,-18-4-1,4 5 1</inkml:trace>
  <inkml:trace contextRef="#ctx0" brushRef="#br0" timeOffset="110663">3402 14193 8191,'11'0'0,"5"0"1987,25 0 0,13 0-1987,-2 0 0,6 0 0,4 0 0,-8 0 0,4 0 0,2 0 0,2 0 0,-3 0-327,0 0 1,0 0 0,0 0 0,0 0 0,1 0 326,5 0 0,2 0 0,-1 0 0,-1 0 0,-2 0 0,2 0 0,-4-1 0,1 1 0,3 1 73,-11 0 0,3 1 0,1 1 1,0-1-1,0 1 0,-1 0-73,8 0 0,0 0 0,-1 1 0,1-1 0,0 0 387,-8 0 0,1 0 1,0-1-1,-1 1 1,-1 0-1,-3 0-387,8 3 0,-1 1 0,-5-1 0,-4-2 300,16-2 1,-12-1-301,-5 9 0,-35-10 0,-10 0 0</inkml:trace>
  <inkml:trace contextRef="#ctx0" brushRef="#br0" timeOffset="127497">18696 15097 8191,'6'0'0,"23"-14"1285,17-2 1,7-1-1286,-7-2 0,1-1 1027,12-5 1,-2 1-1028,-18 7 0,-4 2 2075,13-9-2075,-16 13 5348,-22 11-5348,-11 47 0,-11 22 0,2-10 0,-2 4 39,1 0 0,-1 5 0,2-4-39,-2 3 0,3-6 0,2-17 0,3-7 1337,4 1-1337,0-9 0,0-9 0,0-4 0,0 4 0,5-13 2881,4-15-2881,8-21 0,-6 5 0,-1-1 0</inkml:trace>
  <inkml:trace contextRef="#ctx0" brushRef="#br0" timeOffset="127782">19273 15453 24575,'0'16'0,"0"-1"0,5 1 0,1-5 0,23 9 0,6-13 0,19 2 0,10-19 0,-20-4 0,-2-7 0,-13-6 0,-4-6 0,8-15 0,-11-4 0,-24 9 0,-9 0 0,3 3 0,-6 7 0,-37 1 0,11 23 0,2 13 0,-3 7 0,3 4 0,2 3 0,-7 6 0,3 5 0,8 6 0,6 1 0,2 2 0,16-4 0</inkml:trace>
  <inkml:trace contextRef="#ctx0" brushRef="#br0" timeOffset="128213">18718 16168 24575,'53'-11'0,"0"-1"0,-5 0 0,2-2 0,2-2 0,-3 0 0,3-2 0,1 0 0,-2 1-1030,10-5 1,-2 1 0,1-1 1029,-9 4 0,1-1 0,-2 1 0,-4 2 0,13-6 0,-4 3 0,-2 2 0,-4 1 974,2 1-974,-74 15 0,-16 25 0,-4 4 0,-10-16 0,14 14 0,0-1 0</inkml:trace>
  <inkml:trace contextRef="#ctx0" brushRef="#br0" timeOffset="128532">18528 16615 24575,'-12'9'0,"45"-7"0,13-18 0,9-7 0,-11 7 0,3-1 0,1-3-1861,-4-1 0,3-2 0,0-2 0,-2 2 1861,11-5 0,-2 0 0,3 1 0,-6 5 0,3-1 0,1 1 0,-2 3 139,-4 3 0,0 2 0,0 1 0,-2-2-139,11-7 0,-1-1 0,-4 5 733,3 10 1,-12 0-734,-18-12 0,-21 19 0,-5-4 0</inkml:trace>
  <inkml:trace contextRef="#ctx0" brushRef="#br0" timeOffset="130230">19790 15065 24575,'5'-10'0,"1"4"0,0 1 0,-1 5 0</inkml:trace>
  <inkml:trace contextRef="#ctx0" brushRef="#br0" timeOffset="130498">20112 14882 24575,'-14'35'0,"7"8"0,-13 13 0,10 1 0,0 8 0,1-21 0,0 1 0,0 3-746,-2 11 1,0 4-1,2-2 746,3-9 0,2-2 0,-1-3 358,-1 3 1,1-5-359,5 21 92,0-49 0,0-2 1,0-10-1</inkml:trace>
  <inkml:trace contextRef="#ctx0" brushRef="#br0" timeOffset="130680">20213 15701 24575,'0'0'0</inkml:trace>
  <inkml:trace contextRef="#ctx0" brushRef="#br0" timeOffset="133370">20202 15709 24575,'0'0'0</inkml:trace>
  <inkml:trace contextRef="#ctx0" brushRef="#br0" timeOffset="134396">20534 16397 24575,'-6'-10'0,"15"2"0,4-3 0,12 5 0,10 43 0,-11 14 0,-10 7 0,-3 5-881,-4-17 1,-5 1 880,-11 11 0,-5 0 0,-3-12 0,-2-6-131,-2-9 1,-2-3 130,2 2 0,0-6 0,-3-10 0,-5 5 0,6-16 0,3 1 1735,11-12-1735,9-7 287,18 9-287,16 16 0,1-1 0,5 0 0,5 1 0,1-1 0,-2 0 0,-1-3 0,-5-5 0,-3-2 0,11-8 0,-12-6 0,-14 4 0,-7-2 0</inkml:trace>
  <inkml:trace contextRef="#ctx0" brushRef="#br0" timeOffset="134566">21068 16538 24575,'-18'-6'0,"4"1"0</inkml:trace>
  <inkml:trace contextRef="#ctx0" brushRef="#br0" timeOffset="134747">21361 16039 24575,'0'46'0,"-11"10"0,10-3 0,-1 8-3277,-6-5 0,-4 3 0,2 1 3051,3-2 1,2 1 0,-1 0 225,-1 7 0,-1 1 0,0-6 746,1 2 1,1-6-747,6-13 0,0-5 0,0 6 0,0-28 0</inkml:trace>
  <inkml:trace contextRef="#ctx0" brushRef="#br0" timeOffset="134897">21556 16875 24575,'-6'5'0,"-4"5"0,4 6 0,0-5 0,2-1 0</inkml:trace>
  <inkml:trace contextRef="#ctx0" brushRef="#br0" timeOffset="135196">20504 17630 8191,'20'-14'0,"14"-3"0,7-3 1469,4-3 0,4-1-1469,-4 2 0,4 0 0,-1 1 0,-6 2 0,-1 0 0,3 1 0,14-4 0,2 0 0,0 3 0,-4 3 0,-1 1 0,-1 0 0,-6-1 0,-2-1 0,-4 4 0,5 5 0,-12 1 0,-21-6 0,-10 13 0</inkml:trace>
  <inkml:trace contextRef="#ctx0" brushRef="#br0" timeOffset="135446">20562 17813 24575,'60'-13'0,"1"0"0,-3-3 0,4-2 0,1 0 0,-15 5 0,1 0 0,1-1 0,1 1-592,6-2 1,3 0 0,-1 0 0,-2 1 591,6-2 0,-3 0 0,-6 3-17,-1 4 0,-13-2 17,-20-13 0,-28 16 0,-4-5 0</inkml:trace>
  <inkml:trace contextRef="#ctx0" brushRef="#br0" timeOffset="138662">20745 15914 24575,'-5'-6'0,"-1"1"0,-9 5 0,-9 0 0,-12 0 0,9 4 0,-1-2 0,13 9 0,-10 2 0,-4 8 0,-3 4 0,-9 6 0,-3 3-887,6-3 0,-3 3 1,3 0 886,-9 7 0,3 1 0,10-6 0,-1 1 0,5 0-60,4 4 1,3 0 59,-7 8 0,4 2 0,8-8 0,5-1 0,3-7 0,3 0 0,-2 30 0,9-1 0,0-17 0,0 4 0,0 1 0,0 3-614,0-7 0,0 2 1,0-3 613,-1 4 0,2-3 0,4 2 0,0-4 0,-2 10 0,5-16 0,3 1 0,7 21 0,-13-25 0,3-1 1184,13-2 0,2-2-1184,-5 1 0,1 0 0,4-3 0,2 0 0,-1-1 0,-2-3 122,3-4-122,24 10 2130,2-5-2130,-12-8 0,2-2 0,-7-6 0,0-1 0,0 6 0,0-2 0,22-11 0,-13 10 0,2 0 0,3-10 0,1-3 0,15 5 0,2 1 0,-4-5 0,-3-2 0,-11-4 0,-1 0 0,10 0 0,0-3 0,-13-5 0,1-1 0,12 0 0,1-1 0,-9-2 0,-3-1-279,-10 4 0,-2 0 279,-4-3 0,-2 0 0,14-11-33,-9-2 1,0-6 32,-3 0 0,0-4 0,-3 3 0,1-3 0,-2 0 0,6-18 0,-2 2-694,-4 8 0,-4 1 694,-8 1 0,-1 3 0,1 10 0,-2 0-100,-3-18 1,-3-5 99,3-3 0,1-4 0,-2 11 0,1-2 0,-3 2-716,-4-11 1,-1 2 715,5-2 0,-1 3 0,-4 22 0,-2 1 28,1-11 0,0-3-28,2-4 0,-4-1 0,-9-5 0,-4-2-668,4 17 1,-2-1-1,-1 3 668,-10-6 0,-1 3 0,-1 3 0,2 4 162,-8-3-162,5 17 0,-4-1 868,3 5 0,-3 1-868,-14-2 0,-1 1 0,9 0 0,1 4-326,-4 10 0,-1 4 326,9-4 0,-1 1 1585,-19 5 0,-3 4-1585,-5-3 0,-3 2 0,9 1 0,-3 3 0,3-1-1171,-11 3 1,3 0 1170,3-1 0,4 2 0,21 3 0,4-1 0,-18-7 0,2 15 0,-5-1 0,10 4 0,8-4 0,16-9 0</inkml:trace>
  <inkml:trace contextRef="#ctx0" brushRef="#br0" timeOffset="168661">22505 17840 24575,'11'0'0,"12"0"0,-5 0 0,13-9 0,-10-3 0,-8-8 0,-4-1 0,-15 1 0,-5 8 0,-7 3 0,1 9 0,1 0 0,10 5 0,-8 5 0,6 15 0,-3 7 0,5 5 0,6-11 0,5-6 0,14-1 0,4-11 0,16 5 0,-6-33 0,-2 9 0,-9-16 0,-11 20 0,-7 2 0</inkml:trace>
  <inkml:trace contextRef="#ctx0" brushRef="#br0" timeOffset="168977">22716 17734 24575,'11'-6'0,"4"2"0,-3 8 0,21 16 0,-11 8 0,16 17 0,-23-3 0,-2-6 0,-26-3 0,1-21 0,-8 1 0,5-23 0,9 3 0,1-13 0,5 4 0,19-18 0,-2 7 0,5 2 0,-9 12 0</inkml:trace>
  <inkml:trace contextRef="#ctx0" brushRef="#br0" timeOffset="169296">22973 17731 24575,'7'17'0,"8"-1"0,-3 1 0,12 14 0,-7-5 0,-3 7 0,-9-11 0,-10-11 0,-3-20 0,2-14 0,13-12 0,7-1 0,11 10 0,-12 10 0,-3 6 0</inkml:trace>
  <inkml:trace contextRef="#ctx0" brushRef="#br0" timeOffset="169611">23253 17696 24575,'0'22'0,"0"-1"0,5-4 0,9 6 0,4-15 0,6 5 0,0-31 0,-11 8 0,-1-18 0,-18 12 0,-29-4 0,-14 0 0,-12 9 0,22 3 0,21 8 0</inkml:trace>
  <inkml:trace contextRef="#ctx0" brushRef="#br0" timeOffset="169978">23416 17627 24575,'41'24'0,"-22"-2"0,22-3 0,-29 1 0,-1-4 0,-5 0 0,-6-5 0,-1-16 0,-4-7 0,5-9 0,21-16 0,8-2 0,3-1 0,3-1 0,2 5 0,-4 18 0,-9 10 0,-14 17 0,-5-7 0,-5 7 0</inkml:trace>
  <inkml:trace contextRef="#ctx0" brushRef="#br0" timeOffset="170278">22487 18531 24575,'-24'9'0,"8"-2"0,35 3 0,29-20 0,-11 1 0,2-3-2442,15-9 1,1-3 2441,0 0 0,1-1 0,-9 6 0,1 0 0,1-1 0,-1 1 0,0-1 0,3 1 27,0 2 1,4 0 0,0 1 0,-4 1-28,0 0 0,-4 2 0,0 0 0,0 1 0,-1 0 0,-7 3 0,3 3 0</inkml:trace>
  <inkml:trace contextRef="#ctx0" brushRef="#br0" timeOffset="170528">22682 18717 8191,'16'0'0,"13"-7"0,8-4 1474,8 1 1,5-3-1475,-4-1 0,3-3 0,0 0 0,1 0 0,0 0 0,3-1 0,-1-1 0,2-1 0,1 0 0,-2 1 0,-3 1 0,-1 1 0,-1 0 0,0 1 1003,12-4 0,0 1 0,-9 1-1003,-7-3 0,-10 5 0,-15 10 0,-28 0 0</inkml:trace>
  <inkml:trace contextRef="#ctx0" brushRef="#br0" timeOffset="173645">19297 13883 8191,'-5'-11'0,"4"27"5063,-4 32-5063,5 4 0,0 5 0,-6-7 0,0 0 848,5 9 1,-1-1-849,-4-17 0,1-1 933,4 6 1,2-1-934,-1 18 6302,0 1-6302,-10-43 0,-20-44 0,-5 2 0,-2-15 1455,17 15-1455,11 19 0,7-3 0,-2 25 0,10-2 0,-5 7 0,14-8 0,-3-6 0,14 1 0,24-21 0,10-13 0,-5-5 0,-7-5 0,-37 20 0,8-1 0,-17-3 0,7 3 0,-9-2 0,-5 9 0,4 1 0,-4 5 0</inkml:trace>
  <inkml:trace contextRef="#ctx0" brushRef="#br0" timeOffset="175846">18839 13543 24575,'26'-4'0,"-3"2"0,-11-12 0,6 3 0,-10-5 0,3-4 0,-28 13 0,4-2 0,-25 9 0,11 11 0,-10 18 0,19 22 0,4-7 0,14 1 0,0-29 0,17-1 0,2 0 0,36-8 0,-21-15 0,0-4 0,1 2 0,0-3 0,17-21 0,-5-7 0,-23 11 0,-3 0 0,7-2 0,-7 0 0,-22-5 0,-6 23 0,-9 14 0,5 9 0,5 3 0,12 13 0,3-3 0,8-1 0,-5-6 0,-6 1 0,-1 0 0,-18 8 0,0-6 0,-7-5 0,5-8 0,9-14 0,1 7 0,5-7 0</inkml:trace>
  <inkml:trace contextRef="#ctx0" brushRef="#br0" timeOffset="176111">19367 13226 24575,'-8'30'0,"2"25"0,5-20 0,2 1 0,-2-1 0,2-1 0,5 30 0,-5-37 0,5-3 0,-6-18 0,0-1 0</inkml:trace>
  <inkml:trace contextRef="#ctx0" brushRef="#br0" timeOffset="176295">19366 13544 8191,'-6'-11'0,"2"-4"5063,18 1-5063,-11-2 2818,20 9-2818,-12 7 1719,6 11-1719,-2 5 6784,-9 1-6784,-2 3 0,-4-13 0,0 2 0</inkml:trace>
  <inkml:trace contextRef="#ctx0" brushRef="#br0" timeOffset="176995">19519 13453 24575,'9'6'0,"-7"8"0,12-12 0,-4 16 0,7-6 0,3-1 0,1-2 0,-5-14 0,11-9 0,1 0 0,12 0 0,10 8 0,-16 6 0,5-6 0,-9 4 0,-3-10 0,0 6 0,-12-7 0,-20 3 0,-7 4 0,-9 1 0,9 10 0,3 5 0,15 6 0,9 1 0,4-6 0,2-5 0,-5-6 0,-6 0 0,6-9 0,4-16 0,-7-24 0,-6 6 0,-2-2 0,-4 8 0,-2 1 0,2-3 0,-2 5 0,-3 2 0,2 26 0,-2 36 0,-6 8 0,7 27 0,-7-16 0,16-2 0,8-8 0,5-16 0,-4-1 0,-6-21 0,-9 4 0</inkml:trace>
  <inkml:trace contextRef="#ctx0" brushRef="#br0" timeOffset="177145">20075 13356 24575,'4'-11'0,"15"1"0,-1-1 0,6 5 0,-13 1 0,-6 5 0</inkml:trace>
  <inkml:trace contextRef="#ctx0" brushRef="#br0" timeOffset="177695">20209 13313 24575,'31'-5'0,"1"-1"0,-10-5 0,-11 0 0,-26 5 0,-12 19 0,-2 1 0,10 14 0,13-7 0,6 0 0,12 3 0,6-11 0,7 0 0,8-22 0,-11 7 0,15-24 0,-23 12 0,3-11 0,-26 14 0,2 11 0,-8 6 0,3 9 0,5 1 0,6-4 0,11-3 0,3-18 0,3-8 0,6-40 0,-12 16 0,-1-1 0,1 7 0,-2 2 0,3-32 0,-20 81 0,-4 43 0,7-11 0,1 2 0,-1-5 0,1-1 0,4-3 0,2-3 0,8 0 0,-7-17 0,6-4 0</inkml:trace>
  <inkml:trace contextRef="#ctx0" brushRef="#br0" timeOffset="189828">10418 14860 8191,'-11'0'0,"5"9"5063,-8-1-5063,12 12 2818,-14-2-2818,15 10 0,-12 23 0,-2 10 0,12-2 0,1 5 123,-5-9 1,-2 4-1,3-5-123,4-2 0,4-6 6116,7 11-6116,11-63 0,6-13 0,-5-18 0,-13 6 0,-14 7 2017,-5 18-2017,0-4 0,0 9 0,1-4 0,3 5 0,3 0 0</inkml:trace>
  <inkml:trace contextRef="#ctx0" brushRef="#br0" timeOffset="190160">10604 15213 8191,'-18'-12'0,"-5"9"5063,-9 11-5063,7 13 2818,8 15-2818,11 1 0,20 13 0,3-15 1719,15-6-1719,-7-8 6784,-9-9-6784,0 4 0,-10-4 0,-13-1 0,-6-7 0,-17-4 0,12-5 0,-2-5 0,27-20 0,6-5 0,14 1 0,2 2 0,-4 2 0,15-10 0</inkml:trace>
  <inkml:trace contextRef="#ctx0" brushRef="#br0" timeOffset="190295">11027 15003 24575,'-11'0'0,"0"0"0,5 5 0,2-4 0,4 4 0</inkml:trace>
  <inkml:trace contextRef="#ctx0" brushRef="#br0" timeOffset="190444">11125 15092 24575,'-16'50'0,"-1"0"0,2-8 0,0 1 0,-6 15 0,2 0-191,9-15 1,2-4 0,-7 19 0,15-25 0</inkml:trace>
  <inkml:trace contextRef="#ctx0" brushRef="#br0" timeOffset="190561">11059 15585 24575,'0'-11'0,"0"5"0,0 1 0</inkml:trace>
  <inkml:trace contextRef="#ctx0" brushRef="#br0" timeOffset="191712">16810 14690 24575,'30'-17'0,"6"-1"0,-5 1 0,16-8 0,-10 8 0,-7 52 0,-21-2 0,-4 7 0,-4 14 0,-2 1 0,1-6 0,0-4 0,0 6 0,0-26 0,5-19 0,-4 3 0,8-8 0,-7 4 0,2-5 0</inkml:trace>
  <inkml:trace contextRef="#ctx0" brushRef="#br0" timeOffset="192079">17213 14702 8191,'16'-36'0,"11"3"5063,-4 16-5063,7 4 2818,-14 22-2818,-2 7 1719,-21 23-1719,3-10 6784,-11 5-6784,-6-13 0,13-9 0,-6 9 0,23-9 0,10 7 0,-1-11 0,19 1 0,-19-9 0,3 0 0,-12 0 0</inkml:trace>
  <inkml:trace contextRef="#ctx0" brushRef="#br0" timeOffset="192211">17529 14584 8191,'-8'-16'0,"2"5"0,6 7 0</inkml:trace>
  <inkml:trace contextRef="#ctx0" brushRef="#br0" timeOffset="192395">17774 14387 24575,'-16'29'0,"8"1"0,-11 16 0,17-12 0,2 5 0,-5 15 0,0 3-442,4-2 1,2-2-1,-1-8 1,0-6 0,0 2-1</inkml:trace>
  <inkml:trace contextRef="#ctx0" brushRef="#br0" timeOffset="192527">17851 15020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15:48.173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20424 7311 24575,'12'0'0,"17"0"0,2 0 0,6 0 0,15 0 0,6 0 0,-7-1 0,2 0 0,3 0-771,6-2 0,2 0 0,2-1 771,-8-1 0,1 0 0,2-1 0,0-1-412,-8 2 1,0-2 0,0 0 0,2 1 0,0-1 411,6-1 0,0 0 0,1-1 0,2 1 0,0 1-494,-6 0 0,1 0 0,1 0 0,1 1 1,-1 0-1,1 0 494,0 1 0,0 0 0,0 0 0,0 0 0,0 1 0,-2 0 0,8 0 0,0 0 0,-1 1 0,-3 0 0,-2 1-15,-2 0 1,-2 0 0,-4 1-1,-5 1 15,12 0 0,-13 1 1231,-18 1-1231,11-1 0,7 1 0,11 2 0,-11 0 0,6 2 0,3-1 0,3 2-169,-7-2 1,3 2 0,2-1-1,1 1 1,1 0 0,1 0 168,-5 0 0,2 0 0,0 1 0,1-1 0,-1 1 0,1-1 0,-1 0 0,9 1 0,1 1 0,0-1 0,-1 0 0,-2 0 0,-3 0 477,-1-1 0,-1 0 0,-2 0 0,-3-1 0,-5 0-477,5 0 0,-6 0 0,-7-2 69,15 2-69,-29-5 0,11 0 0,11-2 0,0 0 0,7-2 0,3 0-501,-1 0 1,4 0 0,2-1 0,2 0 500,-5-1 0,3 0 0,1 0 0,0-1 0,1 1 66,-7-1 1,1 1 0,0-1 0,0 1-1,0-1 1,0 1-67,1-1 0,0 1 0,-1-1 0,1 1 0,-2 0 0,-2 0-86,3 0 0,-2 0 0,-1 0 0,-2 0 1,-2 1 85,1 0 0,-3 1 0,-1 0 0,-2 1-168,5-1 1,-3 2 0,1 0 167,-2 0 0,0 1 0,3 1 0,-1-1 0,2 0 0,2 0 0,1 0 123,4 0 0,2 0 0,1-1 1,-2 2-124,0-1 0,-1 0 0,0 1 0,-2 0 0,-4 0 0,0 0 0,-3 0 0,-1 1 966,5 0 0,-3 1 1,-3 0-967,6 1 0,-3 1 595,0-1 1,-3-1-596,-14-1 0,-3 0 0,17 0 0,-26-2 0</inkml:trace>
  <inkml:trace contextRef="#ctx0" brushRef="#br0" timeOffset="1533">3324 8636 24575,'46'0'0,"-1"0"0,10 0 0,-10 0 0,6 0 0,4 0 0,2 0-1416,-6 0 1,2 0-1,3 0 1,1 0-1,1 0 1,2 0 1415,-1 0 0,1 0 0,2 0 0,2 0 0,-1 0 0,1 0 0,1 0 0,-6 0 0,1 0 0,1 0 0,1 0 0,-1 0 0,0 0 0,1 0 0,-2 0 0,1 0 0,-1 0 0,1 0 0,-1 0 0,0 0 0,0 0 0,-1 0 0,0 0 0,5 0 0,-1 0 0,1 0 0,-2 0 0,0 0 0,-1 0 0,-1 0-5,2 0 0,-1 0 1,-1 0-1,-1 0 1,-2 0-1,0 0 5,3 0 0,-2 0 0,-1 0 0,-2 0 0,-2 0 356,1 0 1,-3 0 0,-2 0 0,-3 0-357,22 0 0,-8 0 0,6 0 0,-35 0 0</inkml:trace>
  <inkml:trace contextRef="#ctx0" brushRef="#br0" timeOffset="4869">16464 4647 24575,'-36'2'0,"-17"14"0,21-4 0,0 3 0,-7 6 0,0 2 0,0 3 0,1 1 0,4-2 0,1 1 0,5-3 0,1 1 0,-13 14 0,11-7 0,7-2 0,3-1 0,1 2 0,4 0 0,2-3 0,3-3 0,2-4 0,2 3 0,2 8 0,2 7 0,1 8 0,0 4 0,0 3 0,0 1 0,4 0 0,7-2 0,7-5 0,5-5 0,3-1 0,4 4 0,4 4 0,-14-21 0,1 0 0,1 0 0,0 0 0,19 23 0,-2-6 0,-3-6 0,1-3 0,5-1 0,5 0 0,10-1 0,-24-16 0,1 0 0,3 1 0,0-1 0,4 1 0,0 0 0,1 0 0,2 0 0,0 0 0,0-1 0,-1-1 0,1-1 0,-2-1 0,-1-1 0,-2-2 0,-1-2 0,0-2 0,2-2 0,5-1 0,3-3 0,9-3 0,2-2 0,-3-2 0,-1 0 0,-6 1 0,-2-1 0,-2 1 0,1 0 0,6 4 0,4 0 0,-5 0 0,5 0 0,0 0-244,6 0 0,2-1 0,-2 0 244,-7 0 0,-2 1 0,-2-2 0,14 1 0,-5-2 0,-14-1 0,-2-1 0,-4-1 0,0-1 0,3-2 0,0-3 0,-3-2 0,-1-1 0,2-1 0,-1-2 0,1-1 0,-1-1 366,-1 0 0,-1 0-366,-5 2 0,-2 0 0,22-16 0,-8 4 0,-4 0 0,1-3 0,-2-1 0,-4-5 0,-8-8 0,-8-11 0,-14 24 0,-1-2 0,-2-5 0,-1-2 0,-3-2 0,-2 0 0,-2-1 0,-3 0 0,-5-3 0,-5 1 0,-4 0 0,-5 0 0,-7-2 0,-4 1 0,9 15 0,-3 1 0,-1 0-237,-4 0 1,-2 2-1,-1 0 237,-4-1 0,-1 2 0,-1 0 0,-1 2 0,-1 0 0,0 2 0,1 1 0,0 2 0,1 0 0,3 3 0,1 1 0,-1 1 0,-1 1 0,1 2 0,0 1-70,-19-5 1,1 3 69,-2 2 0,1 3 0,-1 2 0,0 3 0,2 2 0,1 2 0,-3 1 0,1 0 0,1 1 0,1 0 0,2 0 0,0 0 0,4 1 0,2 0 0,0 1 0,2 0 0,4 2 0,3 1 0,7 0 0,1 2 704,-27 7-704,6 0 0,25-6 0,2-2 0</inkml:trace>
  <inkml:trace contextRef="#ctx0" brushRef="#br0" timeOffset="6064">17708 3789 24575,'21'8'0,"16"15"0,17 15 0,-20-12 0,1 1 0,3 2 0,0 1 0,0-1 0,0 0 0,-1 0 0,-1 0 0,-5-4 0,-1-2 0,16 17 0,-14-13 0,-10-8 0,-4-4 0,2-4 0,1-3 0,-8-4 0,-2-3 0</inkml:trace>
  <inkml:trace contextRef="#ctx0" brushRef="#br0" timeOffset="7264">18225 3700 24575,'-44'29'0,"0"1"0,0 1 0,3 1 0,8-5 0,3-1 0,2 0 0,1-1 0,-18 15 0,10-7 0,2-1 0,-2 3 0,-6 9 0,18-19 0,-1-1 0,-1 2 0,-1 1 0,3-2 0,0 0 0,-15 16 0,12-10 0,10-10 0,9-11 0,4-4 0</inkml:trace>
  <inkml:trace contextRef="#ctx0" brushRef="#br0" timeOffset="8365">17389 3691 24575,'29'0'0,"29"-1"0,-5-2 0,7-2 0,-7-1 0,4-1 0,2-1-660,4-1 0,2-1 1,-1 0 659,1-1 0,-1 0 0,-2 0 0,-7 2 0,-1 0 0,-4 1 0,9 0 0,-4 2 318,-12 1 1,-5 1-319,8 2 327,-19 1-327,-12 1 0,-6 0 0,6-2 0,-10 2 0,6-2 0</inkml:trace>
  <inkml:trace contextRef="#ctx0" brushRef="#br0" timeOffset="11181">26540 8886 24575,'0'-27'0,"5"-8"0,8-16 0,-3 19 0,1-2 0,3-2 0,1-1 0,0-1 0,0-1 0,-2 1 0,0 1 0,-2 1 0,0 1 0,6-27 0,-2-3 0,-6 28 0,0 0 0,1-4 0,0 0 0,0-2 0,1 1 0,-2 7 0,0 2 0,3-20 0,-4 12 0,-4 6 0,-1 6 0,-2 11 0,-1 11 0,-2 12 0,-1 10 0,-1 8 0,2 12 0,0 10 0,2 14 0,1 7 0,4-5 0,2-11 0,2-18 0,-1-13 0,-1-11 0,1-5 0,5-3 0,9-2 0,12-7 0,12-10 0,5-13 0,0-6 0,-6-5 0,-8-1 0,-9 3 0,-6 1 0,-7 7 0,-4 6 0,-4 5 0,-4 8 0,-1 4 0,-2 8 0,0 28 0,0 24 0,0-1 0,0 7 0,0-8 0,0 3 0,0 1-452,0 5 0,0 3 1,0-1 451,0 3 0,0 1 0,0-1 0,0-6 0,0 0 0,0-3 0,0 12 0,0-4 0,0-12 0,0-6 0,0-1 0,0-20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16:07.487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3023 11791 24575,'13'0'0,"21"0"0,0 0 0,7 0 0,14 1 0,5-2-513,-11 1 0,2-1 0,1 0 513,3 0 0,0 0 0,0 0 0,-4 1 0,0-1 0,-1 0 0,-3-1 0,0 1 0,-1-1 250,14 1 0,-3 0-250,-9-1 0,-3 1 127,-8 0 1,-3 0-128,9 1 0,-19 0 0,-3-3 196,-2-1 0,-4 0 0,-5 0 0</inkml:trace>
  <inkml:trace contextRef="#ctx0" brushRef="#br0" timeOffset="1016">3128 12060 24575,'20'0'0,"27"0"0,-5 0 0,7 0 0,-6 0 0,2 0 0,2 0-625,8 0 1,1 0-1,1 0 625,3 0 0,1 0 0,-1 0 0,-3 0 0,-1 0 0,-1 0 0,-4 0 0,-2 0 0,-1 0 302,13 0 1,-3 0-303,-13 0 0,-3 0 309,20 0-309,-23 0 0,-22 0 0,-9 0 0</inkml:trace>
  <inkml:trace contextRef="#ctx0" brushRef="#br0" timeOffset="11599">6973 11583 24575,'26'0'0,"24"0"0,-14 0 0,3 0 0,10 0 0,2 0 0,8-1 0,2 0 0,-2-2 0,-1 0 0,1-2 0,-2 0 0,-3-1 0,-3-1 0,-9 0 0,-3 0 0,22-4 0,-22 3 0,-22 3 0,-9 3 0</inkml:trace>
  <inkml:trace contextRef="#ctx0" brushRef="#br0" timeOffset="12599">7183 11755 24575,'29'0'0,"27"0"0,-12 0 0,3 0 0,9 0 0,2 0 0,-1 0 0,0 0 0,-5 0 0,-2 0 0,-10 0 0,-2 0 0,27 0 0,-28 0 0,-13 0 0,-17 0 0</inkml:trace>
  <inkml:trace contextRef="#ctx0" brushRef="#br0" timeOffset="16837">10535 13195 24575,'0'31'0,"0"19"0,0-7 0,0 5 0,0 13 0,0 4-481,0-16 0,0 1 1,0 1 480,0 2 0,0 1 0,0-1 0,0-3 0,0-2 0,0-1 234,0 19 1,0-1-235,0-9 0,0-1 119,0-7 1,0-1-120,0-2 0,0-1 0,-1-7 0,0 0 0,-1 26 734,-2-14-734,1-16 0,1-11 0,0-9 0,2-5 0,4-5 0,20-1 0,35 2 0,-6-1 0,6 0 0,-5-1 0,3-1 0,3 1-437,-10 0 0,2-1 0,1 1 0,1-1 437,3 0 0,2 0 0,0 0 0,0-1 0,2 1 0,0 0 0,0 0 0,0-1 0,-1 1 0,0 0 0,0-1 0,0 1 0,-3-1 0,1 0 0,-1 0 0,-3 0 0,6 0 0,-3 0 0,-4 0 0,2 0 0,-9 1 0,-5 1 0,-41 1 0,7 0 0,22-1 0,13-2 0,12 0 0,2 0 0,6 0 0,5 0-345,-16 1 0,3-1 0,2 1 0,1 0 0,2 1 345,-1 0 0,2 0 0,2 0 0,1 1 0,0 1 0,0-1-549,2 1 0,1 0 1,0 0-1,0 1 1,0 0-1,0 0 549,0 1 0,-1 0 0,1 0 0,0 1 0,-2 0 0,0-1 0,-5 0 0,-1 1 0,0-1 0,-2 1 0,-1-1 0,-3 0-87,9 1 1,-3-1 0,-3 1-1,-3-1 87,-1-1 0,-3 1 0,-3-2 0,5-1 0,0-3 0,11-2 0,4-3 0,-11 0 0,3 0 0,2 0-204,4-1 0,1-1 1,-1-1 203,-3 0 0,-2-1 0,-2 0 0,10-2 0,-6 0 1302,-12 1 0,-4 1-1302,12-5 3688,-24 5-3688,-15 2 492,-7 0-492,-4-1 938,-4-1-938,1-3 0,-1-10 0,3-16 0,0 7 0,0-6 0,1-16 0,0-7 0,-1 8 0,-1-3 0,0-2-373,-2 8 1,0-3 0,0 0 0,-1 0 372,0 0 0,0-2 0,0 2 0,-1-1 0,0-13 0,0 1 0,-1 3-67,0 8 1,0 2-1,-2 2 67,-2-10 0,-1 4 0,-2 11 0,0 3 0,-10-21 0,4 18 0,4 11 1473,4 8-1473,3 9 216,1 6-216,4 6 0,-1 5 0,1 2 0,-1 1 0,-13 0 0,-23-2 0,-13 0 0,3 0 0,-6 1 0,-2 0-465,3 1 0,-3-1 0,-2 0 0,-1 1 465,-6 0 0,-1 0 0,-1 0 0,0 0-639,0 1 0,-1-1 0,0 0 0,-2-1 639,7 0 0,-1-1 0,0 0 0,-1 0 0,-1 0-452,7-1 1,0 1 0,0-1 0,-1 0 0,-1 1-1,1-1 452,-1 0 0,-2 0 0,1 0 0,0 0 0,0 0 0,1 0 0,-10 0 0,1 0 0,1 0 0,0 0 0,3 0-234,6 0 0,1-1 0,1 1 0,1-1 1,1 0 233,-4 1 0,0-1 0,3 0 0,1 0 331,-8 0 1,3 0-1,3 0-331,-11 0 0,6 0 1048,13 0 1,5 2-1049,-13-2 3097,24-3-3097,16-3 1765,9 1-1765,-3 1 340,-27 5-340,4 0 0,-5 0 0,-14 0 0,-4 0 0,11 0 0,-1 0 0,-2 0-331,-7 0 1,0 0 0,-2 0 330,-3 0 0,0 0 0,-1 0 0,0 0 0,0 0 0,1 0 0,2 0 0,1 0 0,2 0-11,7 0 0,2 0 1,2 0 10,-15 0 0,3 0 0,11 0 0,3 0 0,-19 0 0,21 0 0,16 0 989,6 0-989,-13 0 34,-23 0-34,17 0 0,-2 0 0,-6 0 0,-1 0 0,0 0 0,0 0 0,2 0 0,3 0 0,4 0 0,3 0 0,-14 0 0,13 0 0,21 0 0,1 0 0</inkml:trace>
  <inkml:trace contextRef="#ctx0" brushRef="#br0" timeOffset="19986">4675 7680 24575,'-7'16'0,"-16"24"0,1-7 0,-4 4 0,-4 8 0,-2 2 0,-5 6 0,0 0 0,3-3 0,3 1 0,6-3 0,2 0 0,4-2 0,3-1 0,6-6 0,2 0 0,0 26 0,5-15 0,3-15 0,0-13 0,0-9 0,-1-6 0,-2-4 0,-1-2 0,-4-1 0,-3-1 0,-7-9 0,-8-12 0,-10-15 0,-8-10 0,1 0 0,6 7 0,10 12 0,13 10 0,9 10 0,6 5 0,8 5 0,10 10 0,10 15 0,13 17 0,-11-7 0,-1 2 0,10 13 0,-17-21 0,-3-2 0,-7-7 0,-6-9 0,-2-6 0,-1-4 0,2-3 0,3-1 0,1-5 0,7-10 0,7-10 0,12-9 0,13-6 0,-21 19 0,1 0 0,1 1 0,-1 1 0,23-15 0,-16 10 0,-14 11 0,-11 7 0,-8 4 0,-3 2 0,-3 0 0</inkml:trace>
  <inkml:trace contextRef="#ctx0" brushRef="#br0" timeOffset="22733">10974 7755 24575,'-22'0'0,"-29"0"0,6 0 0,-7 0 0,7 0 0,-3-1 0,-2 2-568,-6 1 0,-2 2 1,0 0 567,1 2 0,0 1 0,1 2 0,5 1 0,2 1 0,1 3 235,-17 7 0,5 3-235,7-1 0,2 1 150,5 1 1,1 0-151,2 0 0,1 0 0,4 0 0,2 0 0,2-1 0,2 0 433,4-2 1,0 1-434,3-1 0,0 1 65,-19 19-65,-1 5 0,20-21 0,0 2 0,-1 2 0,0 1 0,-3 4 0,-1-1 0,1 1 0,0 0 0,3-3 0,0 0 0,0 0 0,2-1 0,-6 7 0,3-3 0,13-19 0,1-1 0,0-2 0,1-1 0,4-5 0,3-6 0,4-8 0,1-9 0,0-16 0,0-17 0,0-11 0,0 26 0,0 0 0,0-26 0,0 14 0,0 16 0,0 14 0,0 10 0,0 9 0,0 5 0,0 6 0,0 4 0,0 5 0,0 2 0,0 2 0,0-1 0,0-2 0,0-3 0,0-3 0,0-2 0,0-3 0,0-3 0,0-3 0,0-3 0,1-2 0,4 0 0,22-2 0,22 0 0,-16 0 0,2 0 0,4 0 0,-1 0 0,29 0 0,-14-2 0,-15 0 0,-13-1 0,-9 0 0,-6 1 0,-5-1 0,-3 2 0,-2-2 0,0 2 0,0-1 0</inkml:trace>
  <inkml:trace contextRef="#ctx0" brushRef="#br0" timeOffset="39715">15825 10668 24575,'-42'2'0,"-8"10"0,13 1 0,-3 3 0,-7 7 0,-3 3 0,13-4 0,-2 2 0,-1 0-358,-4 4 1,-1 0 0,1 2 357,-2 1 0,0 1 0,0 1 0,0 0 0,0 2 0,0 0 0,2 0 0,1 0 0,2 1 0,1 1 0,2 0 0,1 0 0,2 1 0,1 1 0,2 0 0,2 0 0,2-1 0,0 0 29,2 0 0,1 0 1,1-1-30,-10 17 0,3-1 0,4-4 0,2-1 0,2-3 0,3 1 0,4-4 0,1-1 0,3-5 0,2 0 802,-7 26-802,6-15 182,5-14-182,3-12 0,2-10 0,0-5 0,-1-4 0,1-4 0,-1-5 0,2-9 0,0-13 0,-3-9 0,-1-3 0,-4-4 0,2 18 0,-3-2 0,4 19 0,2 3 0,0 4 0,0 1 0,0 2 0,0 0 0,0-1 0,0-4 0,-2-5 0,0-9 0,-2-5 0,2-1 0,2 5 0,1 8 0,2 8 0,0 5 0,0 7 0,0 2 0,2 4 0,3 3 0,3 3 0,3 2 0,-1 5 0,-1 1 0,-3 1 0,0 1 0,-2-4 0,1-1 0,-2-4 0,0-6 0,-1-5 0,0-4 0,1-3 0,1-1 0,0-1 0,1-1 0,8-2 0,24-21 0,-1-4 0,6-5 0,-2-1 0,4-4 0,2-1-487,-4 2 1,2-2-1,0-1 1,1 0 486,0 0 0,0-1 0,1 0 0,0 0-321,2-3 1,2-1 0,-3 1 0,-3 4 320,-6 5 0,-3 3 0,-1 1 0,14-13 0,-8 8 0,-22 22 0,-10 8 0,-5 4 0</inkml:trace>
  <inkml:trace contextRef="#ctx0" brushRef="#br0" timeOffset="44382">1283 9752 24575,'12'0'0,"10"0"0,16 0 0,11 0 0,13 0 0,0 0 0,-3-1 0,2-3 0,1-5 0,-29 3 0,0-1 0,2 0 0,-1-1 0,28-7 0,-11 4 0,-16 3 0,-12 3 0,-7 2 0,-4 2 0,-3-1 0,-2-1 0,-3 0 0,-2-1 0,-3-2 0,-6-3 0,-7-7 0,-11-10 0,-7-10 0,-4-7 0,3 0 0,6 9 0,8 12 0,9 12 0,8 6 0,8 6 0,9 7 0,34 33 0,-7 2 0,-11-12 0,0 2 0,-7-2 0,-3-2 0,6 7 0,-3 0 0,-18-24 0,-3-3 0,-3-2 0,0 0 0,0-1 0,-2 2 0,-4 1 0,-6 4 0,-7 8 0,-6 4 0,-3 2 0,2-2 0,1-5 0,1-3 0,3-3 0,1-2 0,0 0 0,2 0 0,0 0 0,2-1 0,4-2 0,3-2 0,4-3 0,3-3 0,1-1 0</inkml:trace>
  <inkml:trace contextRef="#ctx0" brushRef="#br0" timeOffset="73647">24510 8642 24575,'0'0'0</inkml:trace>
  <inkml:trace contextRef="#ctx0" brushRef="#br0" timeOffset="83414">12925 15143 24575,'6'55'0,"-5"-7"0,-1 6 0,-1-4 0,-1 4 0,-1 3-1987,-1-5 1,-2 4 0,0 0 0,0-1 1986,1 7 0,0-2 0,-2 0 0,-3 0 0,-2-1 0,3-2 593,7 6 0,1-1-593,-6-7 0,-2 2 0,1-1 0,2-3 0,2-2 0,-1 2 0,-3 7 0,-1 2 0,1-3 0,0 9 0,2-6 0,0-21 0,2-5 0,4 13 1445,9-34-1445,43-9 0,-6-7 0,9-2 0,3-2-1380,2-2 1,2-1 0,4-1 1379,-14 2 0,3-1 0,2 0 0,0 0 0,-2-1 0,8-3 0,-3 0 0,3 0 0,4 0 0,-15 6 0,4-1 0,1 2 0,2 0 0,0-1 0,0 1 0,-1-1 0,7-2 0,0 0 0,-1-1 0,1 1 0,2 1 0,0 1 0,-9 2 0,1 1 0,2 0 0,0 2 0,0-1 0,-1 0 0,-3 0 0,-3-1 0,10-1 0,-2-1 0,-3 0 0,-2 1 0,-1 1 0,2 2 0,-1 1 0,-4 1 0,-7-1 1417,-1 0 0,-7 0-1417,18 0 783,-24 0-783,-71-15 0,-10 0 0,-1 2 0,-13-2 0,3 0-193,12 2 1,1 0 0,0 1 0,2 1 0,0 1 0,4 1 0,4-1 0,1 0 0</inkml:trace>
  <inkml:trace contextRef="#ctx0" brushRef="#br0" timeOffset="84131">12486 15364 24575,'17'-23'0,"26"-23"0,-3 16 0,4-4 0,-5 3 0,1-2 0,1 1-358,4 1 1,0 1-1,-3 1 358,4-5 0,-6 4 0,11-2 351,-31 47-351,1 9 178,3 9-178,15 13 0,8-13 0,-13-10 0,3-2 272,1-9 0,1-3-272,-2 0 0,-3-3 0,7-6 0,-15 0 0</inkml:trace>
  <inkml:trace contextRef="#ctx0" brushRef="#br0" timeOffset="88218">16886 15145 24575,'-11'0'0,"0"0"0,-14 11 0,-17 24 0,8-2 0,-3 7 0,8-3 0,1 4 0,1 3-1349,3 9 0,3 3 1,0-2 1348,1-10 0,0-1 0,5 1 0,6 8 0,5 2 0,2-5 464,3-3 1,6-3-465,8 7 0,7-4 0,2-20 0,3-4-224,4 0 1,2-6 223,31-14 0,-20-7 0,3-6 0,8-11 0,-1-7 0,-4-7 0,-4-2 0,-5 3 0,-9 1 0,-12-1 3037,-17 31-3037,-1 21 0,22-5 0,14-18 527,-4-7-527,-6-9 0,-24 6 0,-8 5 0,-32-3 0,-3 7 0,-16 3 0,60-16 0,32 11 0,4-4 0,5 2 0,-10 9 0,-2 2 0,17 1 0,-25 15 0,-15-14 0,2 16 0,3-16 0,1 12 0,-1-13 0,-1-1 0,0-1 0,29-19 0,1 8 0,12-10 0,-23 13 0,-10-2 0,-4-4 0,2-4 0,-1-22 0,-6-1 0,-2-6 0,-1 3 0,-2-3-1036,-3 0 0,0-3 0,-2 0 1036,0 5 0,0 0 0,-2 0 0,-2-4 0,-2-1 0,1 4 0,0-5 0,0 10 0,0 16 0,-13 80 0,12 5 0,-1 7-613,-5-19 0,-3 1 0,2 5 613,5-5 0,2 5 0,2 3 0,-1 1 0,-1-2-416,-1 2 1,-2 0-1,1 0 1,0 1-1,2 0 416,2 2 0,1 2 0,2-1 0,-1-2 0,-1-3 0,-1 16 0,-1-4 0,2-9 0,5-6 0,-2-11 2407,-5-18-2407,-9-14 0,-9-31 0,7-9 0,-1-5 0,-2 3 0,1-1 0,6-8 0,2 1 0,-5-6 1878,18-10-1878,14-6 0,0 20 0,4 1 0,1 5 0,2 3 773,5-2 1,1 3-774,-4 7 0,0 1 0,3-1 0,0 1 0,6-3 0,-5 15 0,-30 24 0,10-21 0,-11 4 298,17-26 0,-20 19 0,5 3 1</inkml:trace>
  <inkml:trace contextRef="#ctx0" brushRef="#br0" timeOffset="88297">18176 15532 8191,'0'-26'0,"0"14"0,0-2 0</inkml:trace>
  <inkml:trace contextRef="#ctx0" brushRef="#br0" timeOffset="89031">18259 15540 24575,'10'0'0,"-8"0"0,-14 20 0,4-10 0,-12 16 0,19-15 0,1 4 0,18-8 0,-4 2 0,9-14 0,-5-9 0,-1-11 0,13-17 0,-13 4 0,-1-5 0,3-11 0,-1-5-998,-8 13 1,-2-3 0,-1 3 997,4-9 0,-4 15 0,-7 31 0,-6 39 0,0 23 0,9 5 0,0 2 0,-10-11 0,4-6 0,29 10 0,-17-42 0,23 3 0,-10-19 2992,17-5-2992,-15 1 0,4-9 0,-17 17 0,0-4 0,-1 5 0,5 0 0,9 0 0,-1-6 0,13-4 0,-6-7 0,21-6 0,-21 11 0,5-1 0,-24 13 0,4 0 0,1 0 0,-4 0 0,-3 0 0</inkml:trace>
  <inkml:trace contextRef="#ctx0" brushRef="#br0" timeOffset="89247">19017 15303 8191,'5'-11'0,"-4"1"5063,9 8-5063,-9 3 2818,9 5-2818,-9 4 429,9-9 1,-9 4 0,3-5 0</inkml:trace>
  <inkml:trace contextRef="#ctx0" brushRef="#br0" timeOffset="90063">19165 15216 24575,'-6'-5'0,"1"-5"0,5-11 0,9-34 0,-7-2-898,2 16 0,0-1 898,-4 6 0,0-1 0,4-9 0,1 1 0,-3-9 433,6-3-433,-8 68 0,0 23 0,-5 17 0,-1 9 0,4-2 0,1 2 0,-4-13 0,0 1 0,3-3-227,8 6 1,3-6 226,1 11 1330,11-29-1330,-4-12 0,-5-9 0,-1-16 0,-7-2 0,-4-14 486,0 10-486,0-4 0,0 4 0,0-13 0,14 5 0,15-11 0,23 9 0,-20 12 0,2 0 0,11-3 0,1 0 0,-8-2 0,-1 1 0,20-8 0,-28 5 0</inkml:trace>
  <inkml:trace contextRef="#ctx0" brushRef="#br0" timeOffset="100864">18433 15945 24575,'0'-11'0,"15"42"0,9 30 0,-8-12 0,0 2 0,2 0 0,-1 1 0,-5-6 0,0 3 0,0-5 0,3-2 0,1-2 0,0 12 0,-2-5 0,3-11 0,-6-21 0,-19-9 0,-4-1 0,-9-11 0,-5 4 0,6-10 0,3 11 0,-2-5 0,12 19 0,-2 0 0,21 21 0,1-20 0,20 4 0,20-46 0,-22 12 0,-1-2 0,-3-4 0,-2 0 0,8-13 0,-28 15 0,-5 7 0,-5-2 0,4 9 0,-4 1 0</inkml:trace>
  <inkml:trace contextRef="#ctx0" brushRef="#br0" timeOffset="102681">18529 17515 24575,'-17'-6'0,"1"1"0,5 5 0,-1 9 0,6-1 0,-7 53 0,12-29 0,1 3 0,-3 21 0,0 1 0,1-12 0,4-2 0,6-2 0,3-3 0,-1 2 0,20-11 0,-12-14 0,12-9 0,-1-21 0,3 4 0,-6-17 0,-5 11 0,-5 4 0,4 2 0,4-3 0,0 3 0,10-11 0,-14-3 0,0 5 0,-12 0 0,-4 5 0,-15-6 0,-2-1 0,-6 6 0,2 7 0,2 14 0,3 1 0,2 4 0,5 1 0,14-5 0,-2-1 0,8-5 0,0-6 0,14-9 0,0 6 0,1-4 0,-1 18 0,-21 1 0,11 0 0,-13-1 0,4-5 0,5-5 0,2-1 0,4 0 0,0-4 0,-1 9 0,1-10 0,-1 4 0,11-21 0,-12 12 0,8-14 0,-8 1 0,-1-20 0,-3-15 0,-10 29 0,-2 1 0,-3-16 0,0 3 0,-6 15 0,-1-9 0,-1 13 0,-3 4 0,10 27 0,-4 37 0,16 12 0,-10-5 0,1 5-779,12 0 1,2 5 778,-9 4 0,-3 5 0,3 1 0,5-2 0,4-1 0,-3 1 0,-5-9 0,-1 1 0,0-1 0,0-6 0,4 19 0,-1-10 0,-1-17 0,-7-10 0,-11-17 0,-2-10 0,-15-32 0,4 4 0,5-17 1557,-4 8-1557,18-6 0,-10 0 0,25-11 0,10 16 0,5 3 0,16-14 0,-11 14 0,-1 3 0,6 3 0,-12 5 0,-4 11 0,-10-1 0,-7 8 0,-4-4 0</inkml:trace>
  <inkml:trace contextRef="#ctx0" brushRef="#br0" timeOffset="102848">19537 17484 8191,'-6'-1'0,"1"-3"0,5 9 0</inkml:trace>
  <inkml:trace contextRef="#ctx0" brushRef="#br0" timeOffset="103446">19600 17473 24575,'-15'0'0,"2"23"0,2 17 0,5 5 0,11-3 0,5-27 0,-3-15 0,25-19 0,-17-24 0,2 14 0,-1-2 0,-9-4 0,-3 1 0,5-11 0,-14 17 0,4 40 0,-4 11 0,14 3 0,0 3 0,16-22 0,6-11 0,7-11 0,-2-6 0,-7 8 0,-12 8 0,-2 5 0,0 0 0,1-6 0,0 4 0,-1-9 0,-4 10 0,-5-9 0,8 9 0,-7-4 0,8 5 0,-4 5 0,4-4 0,-7 4 0,1-5 0</inkml:trace>
  <inkml:trace contextRef="#ctx0" brushRef="#br0" timeOffset="103814">20104 17240 9566,'0'-10'0,"-5"4"3983,-14 1-3983,9 10 2779,-13 0-2779,22 20 1682,-4-2-1682,10-1 5440,2 1-5440,8-21 1125,-1 7-1125,5-9 0,6-13 0,3-5 0,3-10 0,-14 5 0,-3 16 0,-4 3 0,2 9 0,8-5 0,-4 0 0,4 0 0,-8 0 0,-3 0 0</inkml:trace>
  <inkml:trace contextRef="#ctx0" brushRef="#br0" timeOffset="104047">20437 17137 24575,'0'0'0</inkml:trace>
  <inkml:trace contextRef="#ctx0" brushRef="#br0" timeOffset="104630">18486 18395 24575,'34'-45'0,"6"5"0,11-3 0,-9 12 0,5-1 0,4-1 0,3 0-1639,-8 6 1,2-1-1,3 1 1,1-1 0,-1 2-1,-1 0 1341,3 0 0,0 0 0,-1 1 0,1 1 0,1 0 298,3-1 0,1 0 0,0 1 0,-1 1 0,-5 2 502,9-4 0,-5 3 0,1 0-502,3-2 0,2 0 0,-5 3 944,9-5 1,-13 12-945,-28 22 0,-8-5 0,-49 16 0,0 0 0</inkml:trace>
  <inkml:trace contextRef="#ctx0" brushRef="#br0" timeOffset="104883">18950 18304 8191,'34'-20'0,"0"0"0,2-1 0,5-1 0,3-2 844,5-1 0,5-1 0,2-1 0,-1 1-844,2-1 0,0-1 0,0 2 0,-3 2 0,5-2 0,-3 3 0,-3 1 0,9-4 0,-9 5 0,-7 8 2985,-22 0-2985,-9 7 478,-9-5 0,-1 5 1,-5 1-1</inkml:trace>
  <inkml:trace contextRef="#ctx0" brushRef="#br0" timeOffset="106829">21186 16512 8191,'0'-11'0,"0"0"5063,-6-4-5063,5-2 2818,-15 1-2818,9 1 1719,-12 9-1719,7 1 6784,-3 5-6784,-9 13 0,-7 9 0,6 6 0,2 6 0,2 9 0,3 2 0,2-4 0,4 2 0,3 3 0,7-2 0,19 5 0,10-13 0,5-17 0,6-25 0,-5-13 0,4-17 0,-9 8 0,-1-4 0,-8 1 0,-2-2 0,0 2 0,-2 0 0,-7-11 0,-8 51 0,0 50 0,0 5-856,0-19 0,0-1 856,0 12 0,0-8 0,0-10 0,0-5 0,0-15 0,0 2 0,0-14 0,0-2 0</inkml:trace>
  <inkml:trace contextRef="#ctx0" brushRef="#br0" timeOffset="107515">21799 16337 8191,'0'-17'0,"-10"7"5063,3 10-5063,-12 7 2818,3 6-2818,-14 0 1719,5 4-1719,-1-9 6784,14 15-6784,7-10 0,5 12 0,0-4 0,0 8 0,0-5 0,0 5 0,14-17 0,8-3 0,15-9 0,-10 0 0,-3 5 0,-18 1 0,4 5 0,-9-1 0,4 6 0,-5 1 0,-17 8 0,3-6 0,-14 2 0,7-8 0,-8 1 0,-3-6 0,-1-2 0,8-6 0,5 0 0,13-5 0,-3-1 0,10-5 0,0 5 0,0 1 0</inkml:trace>
  <inkml:trace contextRef="#ctx0" brushRef="#br0" timeOffset="107730">22219 16172 24575,'-11'-6'0,"5"2"0,1 4 0</inkml:trace>
  <inkml:trace contextRef="#ctx0" brushRef="#br0" timeOffset="107932">22495 15950 24575,'0'48'0,"-5"-5"0,-1 3 0,5-6 0,-1 3-647,-3 8 1,-4 7-1,1-2 647,1-7 0,-1-2 0,2 1 0,0 1 0,1 0 0,-1-3 0,-4 5 0,2-7 0,8-9 0,0-31 0</inkml:trace>
  <inkml:trace contextRef="#ctx0" brushRef="#br0" timeOffset="108114">22886 16527 8191,'-5'-12'0,"4"-2"1265,-4 18 1,5-8 0,0 9 0</inkml:trace>
  <inkml:trace contextRef="#ctx0" brushRef="#br0" timeOffset="108398">21381 17540 24575,'44'-25'0,"1"0"0,-1 0 0,-4 3 0,-1 1 0,5-2 0,0 0 0,5-2 0,2-1 0,2 0 0,-2 2-1108,-2 1 0,0 1 0,0 0 0,1 1 0,0-1 1108,5-1 0,1 0 0,0 0 0,-1 1 0,-3 1 0,-1 1 0,-3 1 0,-2 1 0,-3 3 0,15-4 0,-15 6 0,-26 8 0</inkml:trace>
  <inkml:trace contextRef="#ctx0" brushRef="#br0" timeOffset="108599">21711 17485 24575,'46'-12'0,"0"1"0,-5-3 0,2-3 0,8-5 0,7-6 0,2-1-2176,-7 4 0,1-1 0,1-1 0,-3 2 2176,5-3 0,-2 1 0,1-1 0,-8 3 0,2-1 0,-4 1 0,-10 6 0,3-4 0,-13-1 0</inkml:trace>
  <inkml:trace contextRef="#ctx0" brushRef="#br0" timeOffset="111646">19609 10799 8191,'-6'-5'0,"1"-1"5063,14 0-5063,8-4 2818,25-12-2818,-6 6 0,7 0 0,3 0 0,6-2 0,-1 1-195,-4 3 0,-1 1 1,2 0 194,12-1 0,4 0 0,-4 1 0,-14 3 0,-2 1 0,3 0 951,2 1 0,4 1 0,1 0 1,0 0-952,3-2 0,1 0 0,0-1 0,4 2 0,-4 1 0,4 0 0,1 1 0,0 0 0,-1 1-1007,1 0 0,1 0 0,-1 0 0,-1 1 0,-3 0 1007,2 0 0,-2 1 0,-2 0 0,2 0 0,6-1 0,0 1 0,0 0 0,-3 0-315,2 2 1,-3 1 0,2-2 314,-4-3 0,2-2 0,2 0 0,-1 1 0,1 2 0,1 0 0,0 1 0,0-2-260,-10-1 1,1-2 0,1 0 0,-2 1 0,0 1 259,5 0 0,-2 3 0,1-1 0,2-1 0,-2-2 0,3-1 0,1-1 0,0 1 0,-2 0-496,7 2 0,-1 1 0,0-1 1,-1-1 495,-1-3 0,0-2 0,-1 0 0,0 1 0,-5 5 0,0 1 0,-1-1 0,-4-1 487,0-6 1,-3-1-1,0 1-487,2 6 0,-1 2 0,2-1 0,-1-1 0,2-1 0,3 0 0,2 0 0,5-1 0,1 1 0,-1 0 0,-3 1 0,0 1 0,1 0 0,4 0 0,-10 0 0,2 0 0,3-1 0,0 1 0,0-1 0,-1 0 0,-1 0 0,1 0 0,0-1 0,0 1 0,-2-1 0,-1 2-323,4-1 0,-2 0 0,0 0 0,-2 1 0,1 0 323,-1 1 0,1 1 0,-1-1 0,-2 1 0,-2-2 0,0 0 0,-3-2 0,-1 1 0,5 1 173,0 2 1,3 0 0,2 2 0,0-1 0,1-1-174,-5-1 0,-1 0 0,2-1 0,0 0 0,1 1 0,1 1 0,0 0 0,1 2 0,1 0 0,1 0 0,0 0 0,-1-1 0,0 0 0,-2 0 0,1-1 0,-1-1 0,0 1 0,0-1 0,-3 2 0,0 0 0,7 1 0,-2 2 0,-1 0 0,-1 0 0,1-1 0,0-1 0,2-2 0,0 1 0,-3 0 0,-5 1 324,9 2 0,-6 0 0,1 0-324,5 1 0,0-1 0,-5-1 1563,-4-1 1,-6 0-1564,11 0 2325,-68-3-2325,-42 4 0,-11 2 0,10-1 0,-4 0 0,0 0 0</inkml:trace>
  <inkml:trace contextRef="#ctx0" brushRef="#br0" timeOffset="112932">22198 9681 24575,'0'9'0,"-3"-2"0,15 29 0,-5-4 0,-1 5 0,-2 24 0,0 8-1686,3-9 0,2 3 0,-2-1 1686,-1-4 0,-1-1 0,0 1 0,0 2 0,-1 0 0,2-4 323,6 0 1,1-1-324,-6 12 0,-1-2 0,1-14 0,1-3 0,0-3 0,-1-4 0,-5 8 0,17-88 0,-4-2 0,1 0 0,0-1 0,-1 3 0,0 15 0</inkml:trace>
  <inkml:trace contextRef="#ctx0" brushRef="#br0" timeOffset="113665">27388 9100 8191,'0'15'0,"0"51"1575,0-31 1,0 1-1576,-1 21 0,2 1 0,5-12 0,0-1 0,-5 5 0,2 2 0,8 1 0,2 3 0,-8 1 0,-1 5 0,2-6 0,6-4 0,0-2 0,-6-1 0,-2 3 0,1-8 2499,4 12-2499,0-8 1988,-7-14-1988,7-11 5813,-26-12-5813,-13 5 0,7-9 0,-2 3 0</inkml:trace>
  <inkml:trace contextRef="#ctx0" brushRef="#br0" timeOffset="114897">22193 11562 8191,'-7'-9'0,"31"-13"4886,11-11-4886,-7 11 0,1-1 0,18-20 1420,-25 17 0,2-1-1420,9-4 0,-1 1 0,9-12 1741,6 5-1741,-32 36 6718,-9 11-6718,9 55 0,-8-20 0,-1 7 0,2-2 0,0 4 0,0-1-800,5 11 0,-1-2 800,-4-1 0,-2-7 0,5 2-227,-2-1 227,-7-27 0,11 4 0,-12-26 0,4-1 0</inkml:trace>
  <inkml:trace contextRef="#ctx0" brushRef="#br0" timeOffset="115446">23130 11223 8191,'-43'-18'0,"13"3"5063,-4 24-5063,25 7 2818,-6 15-2818,35 16 0,10 4 0,-8-25 0,2-2 859,2 2 1,-3-1-860,8 14 3392,-14-9 0,-5 0-3392,-10 15 0,5 3 0,-22-21 0,3-11 0,-8-8 0,-1-19 0,1 0 0,8-16 0,3 9 0,9-10 0,0-11 0,6-2 0,4-6 0,4-2 0,3-1 0,1-5 0,1 4 0,-1 14 0,-1 5 0,-1 0 0,-7 25 0,-8-2 0,4 8 0,-5-4 0</inkml:trace>
  <inkml:trace contextRef="#ctx0" brushRef="#br0" timeOffset="116613">27418 10825 8191,'0'-16'0,"-6"-3"5063,-1 11-5063,-5-6 2818,1 13-2818,-13-4 1719,-4 5-1719,-13 7 0,-4 13 0,15 0 6784,7 19-6784,17-7 0,31 16 0,-3-20 0,2-1 0,3-3 0,2-1 0,1 1 0,-3-1 0,2 4 0,-10 2 0,-7-7 0,-6 4 0,-15-3 0,-3-5 0,-14-6 0,10-10 0,1-13 0,9-6 0,1-4 0,5-7 0,0-20 0,14 8 0,2-2 0,-9-16 0,14 16 0,1 3 0,-13 16 0,5-6 0,-8 18 0,-6 6 0</inkml:trace>
  <inkml:trace contextRef="#ctx0" brushRef="#br0" timeOffset="116996">27778 10665 24575,'26'0'0,"-2"6"0,-7 16 0,-6 32 0,-35 6-507,17-22 0,-1-1 507,-9-6 0,-1-4 249,1 7-249,8-11 0,4-12 0,14-5 0,2-2 0,27-12 765,14-14-765,5 0 0,-14-5 0,-39 17 0,-8 5 0,-13 5 0</inkml:trace>
  <inkml:trace contextRef="#ctx0" brushRef="#br0" timeOffset="119296">22671 9461 24575,'0'16'0,"0"-10"0,0-31 0,8-4 0,1-6 0,3-4 0,3 5 0,1-1 0,3-5 0,0 1 0,9-18 0,-6 19 0,-8 17 0,6-8 0,8-7 0,14-13 0,-18 21 0,3 2 0,5 0 0,1 3 0,-4 2 0,1 2 0,10 3 0,2 3 0,-6-2 0,0 2 0,8 2 0,-3 0 0,14-12 0,-10 13 0,-24-3 0,24 3 0,15-13 0,-18 10 0,5-1 0,8-4 0,0 1 0,-9 7 0,0 1 0,12-7 0,0 0 0,-10 7 0,-1 0 0,1-4 0,0-1 0,-6-2 0,-4 2 0,10-4 0,-14 4 0,-10-5 0,3 6 0,-6-7 0,11 1 0,-14 2 0,5 1 0,-8 0 0,-3 1 0,0-10 0,9-11 0,-6-2 0,-1 8 0,-7 10 0,-3 19 0,4 6 0,11 15 0,7 5 0,1-9 0,26 5 0,-1-10 0,7 8 0,-3-8 0,-1 6 0,-13-15 0,13 15 0,-16-15 0,24 16 0,-25-16 0,1-1 0,0 4 0,1 0 0,0-5 0,1 0 0,0 0 0,-1 0 0,22 0 0,-10 0 0,2 0 0,-18 0 0,-1 0 0,8 0 0,-2 0 0,18 0 0,-11-9 0,-9 7 0,-1-7 0,17 9 0,5 0 0,-15 0 0,2 0 0,-12 0 0,1 0 0,16 0 0,2 0 0,-10 5 0,-1 0 0,5 0 0,0 1 0,1 6 0,-3 3 0,-6-1 0,-3 1 0,-4-1 0,-3 0 0,17 11 0,-15-2 0,6 12 0,0 6 0,-2-1 0,-7 1 0,0 11 0,-6-10 0,7 14 0,-20-19 0,3 0 0,-12-5 0,5-3 0,-6-8 0,0-4 0,-9-7 0,-3-5 0,0-5 0,3 0 0</inkml:trace>
  <inkml:trace contextRef="#ctx0" brushRef="#br0" timeOffset="120879">24382 7221 24575,'-4'-6'0,"-2"-9"0,-5 8 0,0-4 0,0 2 0,-4 7 0,-1 4 0,-5 5 0,-3 18 0,-1-1 0,9 5 0,3-4 0,7 4 0,4-6 0,1 3 0,7-16 0,5-5 0,-1-5 0,14-17 0,-9-6 0,17-17 0,-18 13 0,0 3 0,-4 18 0,-9 15 0,13 52 0,0 0-494,-8-16 1,0 1 493,5-14 0,-1 0 0,1 33 0,1-18 0,2-5 0,-13-32 0,4-6 0,-5-9 0</inkml:trace>
  <inkml:trace contextRef="#ctx0" brushRef="#br0" timeOffset="121612">24671 7208 8191,'5'-11'0,"-13"1"5063,-3 15-5063,-15 9 2818,4-6-2818,8 10 1719,0-17-1719,7 4 6784,-3-1-6784,5 2 0,5 14 0,0-3 0,0 9 0,0-10 0,0 4 0,0-8 0,5 3 0,5-9 0,14-1 0,8-11 0,3 4 0,-4-4 0,-10 15 0,-1 0 0,-13 6 0,2 14 0,-9-9 0,-19 24 0,9-25 0,-16 7 0,15-20 0,-6 7 0,0-10 0,-1 6 0,2-9 0,4-9 0,5 2 0,1-4 0,6 6 0</inkml:trace>
  <inkml:trace contextRef="#ctx0" brushRef="#br0" timeOffset="122095">24947 7095 24575,'0'12'0,"0"5"0,0 31 0,0-6 0,0 3 0,7-5 0,-6-13 0,5 11 0,-6-16 0,0 11 0,0-15 0,0 1 0,-9-13 0,7-1 0,-7-5 0</inkml:trace>
  <inkml:trace contextRef="#ctx0" brushRef="#br0" timeOffset="122380">24787 7181 24575,'6'0'0,"-1"0"0</inkml:trace>
  <inkml:trace contextRef="#ctx0" brushRef="#br0" timeOffset="122646">25243 7366 24575,'16'8'0,"-1"-2"0,-9-6 0,-1 0 0</inkml:trace>
  <inkml:trace contextRef="#ctx0" brushRef="#br1" timeOffset="129515">20507 10692 8191,'-16'0'0,"1"4"5063,9 14-5063,1 10 0,5 19 0,0-5 0,0 13 0,0-7 1409,0-9 0,0 3-1409,-1 8 0,2 3 0,1-8 0,2 2 0,1 1 0,3 1 0,2 0 0,2 2 0,6 11 0,4 2 0,0-2 246,1-9 0,1-2 1,0 0-247,2 5 0,2-1 0,0-2 0,-1-8 0,1-3 0,-1-4 0,3 5 0,0-4 0,3-2 0,0-2 0,12 9 3143,-14-12 1,3 1-3144,0 1 0,1 2 0,-4-3 0,0 3 0,0-1-931,10 7 1,-2-2 930,0 3 0,0-2 0,-4-11 0,1-2-284,11 8 1,4 0 283,-13-11 0,2 0 0,0 0 0,3 3 0,0 0 0,0 0 0,1-1 0,0-1 0,-2-2 0,3 3 0,-3-2 0,-1 0 0,-1-1 0,16 9 0,-14-8 0,4 0 0,5-2 0,3-1 0,-9-3 0,3 2 0,-2-3-77,13 2 0,-3-2 77,-5 1 0,-4-3 0,17-3-4,-24 4 0,1 1 4,2-6 0,1 2 0,3 9 0,2 1 0,6-7 0,-2 0 0,-17 1 0,-1-2 0,6-9 0,-1 0 0,11 22 891,-13-21 1,3-2-892,7 10 0,2 2 0,8-3 0,0-1-79,-9 0 1,-3 0 78,-8-6 0,-5 1 0,1 13 1572,8 0-1572,-2 14 21,5 5-21,-6 4 0,-19-17 0,-7 0 0,-8-18 848,-4 18-848,4-13 0,0 8 0,-4-18 0,4-5 0</inkml:trace>
  <inkml:trace contextRef="#ctx0" brushRef="#br1" timeOffset="131946">28896 9849 8191,'11'8'0,"0"1"5063,23 32-5063,-14-15 2818,10 17-2818,-22-13 1719,20 28-1719,-14 3 3392,2-15 0,0 3-3392,-10-1 0,-1 0 0,0-1 0,-1 1-381,-3-2 0,-2-2 381,1 22-84,2-19 1,-4 3 83,-7 1 0,-3 2 0,3-7 0,1 2 0,-3-2-746,-7 8 1,-1-2 745,1 2 0,1-3 0,-6 6-172,6-6 1,-1 3 171,-3-5 0,0 1 0,-2 6 0,0 1 0,-2-1 0,1-4 0,9-20 0,0-2 0,0 2 0,1-1 0,-5 7 342,3-10 1,-3 2-343,-2 5 0,-2 1 0,-3 3 0,0-1 0,5-6 0,1-3 0,-9 12 157,15-21-157,-6 10 1532,-3-6-1532,-11 9 0,2-8 0,-3 3 389,5-2-389,5-4 0,-20 14 0,10-12 0,2-4 0,-2 1 0,-9 4 0,-11 2 0,9-6 0,14-7 0,-2 1 0,-11 3 0,-3 0 0,7-7 0,1 1 0,-2 6 0,0 0 0,8-8 0,1-1 0,-13 9 0,16-2 0,-1-2 0,-16-10 0,13 14 0,-3 3 0,-5-8 0,-2 0 0,-6 11 0,1 1-360,9-8 0,3-1 360,3-1 0,5-1 0,-2-4 0,-25 22 0,19-14 0,7 1 0,0 1 0,-11 7 0,9-6 0,2-1 0,10-6 720,-10 6-720,2 0 0,-12 7 0,13-7 0,-3-1 0,9-5 0,-1 8 0,-12 6 0,0 3 0,-11 3 0,17-14 0,2 2 0,15-10 0,-7 12 0,6-11 0,-5 7 0,1-4 0,4-4 0,-4 3 0,5-4 0,-4 4 0,-2 2 0,-8 12 0,2-6 0,2 2 0,1-5 0,3-3 0,-8 12 0,2-11 0,-1 17 0,7-21 0,3 9 0,-2-7 0,4 0 0,-8 7 0,-1 0 0,8-4 0,-10-1 0,21-7 0,-17 7 0,12-1 0,-9 5 0,10-5 0,-5-7 0,0-5 0,4-5 0,-2 0 0</inkml:trace>
  <inkml:trace contextRef="#ctx0" brushRef="#br1" timeOffset="133312">24502 14144 24575,'-10'0'0,"3"5"0,-13 12 0,-2 33 0,-6-7 0,7 20 0,6-33 0,14-1 0,4-7 0,21 3 0,12 2 0,1-11 0,4 9 0,-22-7 0,-1 7 0,-19 5 0,-1-12 0,-13 3 0,13-10 0,-30 6 0,16-10 0,-14 7 0,10-13 0,8-1 0,-3-15 0,9 6 0,1-5 0</inkml:trace>
  <inkml:trace contextRef="#ctx0" brushRef="#br1" timeOffset="133566">24664 14194 24575,'0'-6'0,"0"1"0</inkml:trace>
  <inkml:trace contextRef="#ctx0" brushRef="#br1" timeOffset="133812">25008 13892 24575,'0'30'0,"0"7"0,10 1 0,-9-3 0,1 3 0,8 4 0,0 3 0,-9 18 0,0 1 0,9-3 0,0-4 0,-9-14 0,1-4 0,7 14 0,-9-49 0</inkml:trace>
  <inkml:trace contextRef="#ctx0" brushRef="#br1" timeOffset="134016">25242 14356 24575,'-6'12'0,"1"-3"0</inkml:trace>
  <inkml:trace contextRef="#ctx0" brushRef="#br1" timeOffset="134364">24607 15066 24575,'26'-19'0,"10"-9"0,-8 9 0,3-2 0,6-5 0,2 0 0,-3 3 0,1 0 0,-3 1 0,-2 4 0,-2 7 0,-6-2 0,-9 11 0,-9 2 0,-14 14 0,5-6 0,-10 5 0</inkml:trace>
  <inkml:trace contextRef="#ctx0" brushRef="#br1" timeOffset="134569">24737 15219 24575,'45'-37'0,"-16"8"0,2 0 0,-2 7 0,-1 1 0,-2-4 0,-3 2 0,1 1 0,-9 5 0,-8 6 0,2 2 0</inkml:trace>
  <inkml:trace contextRef="#ctx0" brushRef="#br1" timeOffset="136548">26227 14452 8191,'0'-17'0,"0"2"5063,0 14-5063,0 31 2818,-11 16-2818,0 6 0,-4 6 0,-1-15 0,-5 1 0,0 2 183,-6 8 1,-2 3-1,-3-2-183,-2 0 0,-2-1 0,0-4 0,6-12 0,1-3 0,-3-2 0,-3-1 0,-2-2 0,2-7 3102,-1-6 1,1-4-3103,-12 2 0,1-3 0,-15-4 0,17-22 0,11-2 0,24-35 1748,-4 16-1748,22-8 0,-1 28 0,19 10 0,7 5 0,5 14 0,5 5 0,11 1 0,4 2-406,-11 0 0,3 3 1,1-3 405,8-2 0,2-3 0,-2-1-846,-11-4 1,-2-1 0,1-3 845,0-2 0,1-3 0,-4 0 0,6-2 0,-2-2 0,6-6 0,-2-1 0,-11 3 0,-3 0 0,-2-6 0,-5 1 0,5 2 264,-30-6 0,2 12 0,-9-7 1</inkml:trace>
  <inkml:trace contextRef="#ctx0" brushRef="#br1" timeOffset="140062">24848 13642 8191,'-6'-5'0,"-8"4"5063,7-4-5063,-12 5 2818,7 0-2818,-3 0 1719,4 0-1719,0 0 6784,-4 0-6784,-21 15 0,1-4 0,-4 3 0,-7 9 0,-2 4 0,6-6 0,-3 2 0,2-1 0,-6 5 0,1 2 0,8-4 0,-1 2 0,1 0-356,-11 10 0,0 2 356,12-6 0,-1 3 0,2 1 0,3-2 0,1 1 0,4-2 0,-5 5 0,5-3 0,-1 15 0,12-27 0,9 15 0,-4 14 0,5-13 0,2 4 0,5 8 0,1 0 0,-4-4 0,1 1 0,2 16 0,4 1 0,2-12 0,1-1 0,0 8 0,3-1 0,5-6 0,1-3-382,-8-12 0,2-2 382,7-2 0,0-2 0,-12 31 268,19-23 1,3 3-269,-11 11 0,2 1 0,4-16 0,4-1 0,-1 0 0,-3 3 0,-1 0 0,1-3 0,5 3 0,2-3 0,4 6 0,1-1 0,-4-9 0,1 0 0,9 9 0,3 1-1186,4 2 1,2-2 1185,-5-7 0,2-3 0,1-1 0,-1-4 289,-11-8 0,1-2-289,14 7 0,1-2 0,-5-9 0,1 0 0,15 10 0,0-3 0,-17-15 0,1-2 0,9 7 0,-1-2 0,-9-9 0,1-1 0,19 4 0,2 0 0,0-5 0,1 0-1062,-16 0 1,0 0 0,-2 0 1061,10 0 0,-2 0 0,-1-6 0,-4 1-46,-14 4 0,0-1 46,15-11 0,2-1 0,-1 6 0,1 1 0,-6-3 0,2-1 0,-3 2 497,4 2 0,-3 0-497,0-5 0,0-2-246,10-1 0,-2-4 246,-9-6 0,1-3 0,-1 6 0,4-1 0,-4 0 0,6-11 0,-4 0 0,-8 8 0,-3 0 0,-4 2 0,-3 0 0,14-15 1705,-16 13 1,1-3-1706,-3-2 0,-2-3 0,6-9 0,-3 0-321,-7 6 1,-4 1 320,-1-1 0,-1 1 0,7-20 0,-6 17 0,1-3 0,-2-4 0,-1-3 0,4-7 0,-2-2 0,-7-3 0,-1 2 0,3 15 0,-2 1 0,-7 1 0,-1 3 0,9-17 576,-10 16 0,0-1-576,0 6 0,0-1 372,-4-17 1,-2-2-373,-2 5 0,-2 3 0,0 7 0,-2 1 0,-7-7 0,-3 1 0,1 11 0,-2 2 419,-6-11 1,-3-1-420,-1 2 0,1 2 0,7 8 0,1 3 0,-20-20 0,15 20 0,-9-6 0,2 6 0,-17-8 0,10 9 0,-8-5 0,-6 0 0,26 15 0,-1 0 0,-5-1 0,-2-1 0,-7-1 0,-1 1 0,7 3 0,1 1-355,-3-1 1,1 2 354,-23 1 0,18 1 0,-4 0 0,-6 2 0,-3 0 0,5 1 0,-3-1 0,3 0-749,8 0 0,1-1 0,1 3 749,-23 0 0,1 3 0,17 0 0,-1 1 0,3 3 0,-3 3 0,-4 0 0,5-2 0,-3 0 0,-2 1 0,-1 2 0,1 2 0,-3 4 0,-1 0 0,2-1 0,4-1 0,-9-4 0,4 0 0,1 2 0,8 7 0,0 0 0,-1 0 0</inkml:trace>
  <inkml:trace contextRef="#ctx0" brushRef="#br1" timeOffset="142495">25793 6998 24575,'11'-10'0,"16"-9"0,21-4 0,0 6 0,7-2 0,-30 17 0,-10-3 0,-10 5 0</inkml:trace>
  <inkml:trace contextRef="#ctx0" brushRef="#br1" timeOffset="142663">25924 7024 24575,'15'6'0,"11"-7"0,22-9 0,-4 2 0,-6-1 0,-21 9 0</inkml:trace>
  <inkml:trace contextRef="#ctx0" brushRef="#br1" timeOffset="143195">26748 6673 24575,'-4'-16'0,"-2"0"0,-27 10 0,4 1 0,-19 5 0,-12 23 0,31-8 0,0 4 0,-7 12 0,3 5 0,6 6 0,5 3 0,6 1 0,6 0 0,9-5 0,5-3 0,14 19 0,10-37 0,5-5 0,18-2 0,-14-5 0,2-1 0,17-7 0,-16-6 0,0-3 0,-6 0 0,-1-1 0,28-13 0,-26 2 0,-29 10 0,-1 5 0,-5 1 0</inkml:trace>
  <inkml:trace contextRef="#ctx0" brushRef="#br1" timeOffset="150880">24262 1463 8191,'-12'-4'0,"-2"2"5063,30-2-5063,18 4 0,3-1 0,9 2 0,-3 2 0,4 2 0,0-1 449,-3-3 1,1 0-1,3 0-449,7 1 0,5 2 0,3-1 0,0 0-247,-10-2 1,0-2 0,1 1-1,3-1 1,2 2 246,-5 0 0,4 1 0,1 0 0,1 1 0,2-1 0,-1 0 0,1 0 0,-4-1 0,2-1 0,0 0 0,1 0 0,-1 0 0,0 0 0,-1 1 0,0 1 0,1 1 0,0 1 0,-1 0 0,-1 1 0,1 0 0,-2-1 0,1-1 0,8-2 0,0 0 0,-1-2 0,-1 1 0,-1 0 0,-3 2-397,-4 3 0,-2 1 0,-2 0 0,1 1 0,3-2 397,3-1 0,2-1 0,3 0 0,0-1 0,0 1 0,0-1 0,-1 1 0,1 0 0,-1 0 0,1 0 0,1 0 0,1 0-274,-2 1 1,2 0 0,1 0 0,0 0 0,-1 0 0,-2 0 0,-3 0 273,7 0 0,-3-1 0,-2 0 0,-2 0 0,0 0 0,7 1 0,-1 1 0,-2-1 0,-7 0 488,-10 1 1,-4-1-1,1 0-488,6 0 0,1 1 0,-3-2 1695,8-2 0,-5 1-1695,3 6 0,-23-5 696,-47-13 1,8 8-1,-43-8 1</inkml:trace>
  <inkml:trace contextRef="#ctx0" brushRef="#br1" timeOffset="151862">24025 2009 24575,'50'5'0,"0"0"0,6-4 0,5-1 0,0 1 0,-9 2 0,0 1 0,6-1-1532,1-2 1,6-1-1,4 0 1,1 0 0,0-1 1531,-11 1 0,1 0 0,0 0 0,1 0 0,2 0 0,2 0-459,-6 0 0,3 0 1,1 0-1,2-1 0,0 1 1,1 0-1,0 1 1,0-1 458,-3 1 0,2 1 0,0-1 0,1 1 0,0 0 0,-1 0 0,0 0 0,-2-1 0,-1 1 0,6-2 0,-1 0 0,-2 0 0,-1 0 0,0 0 0,1 1 0,2 1 0,-5 1 0,3 1 0,0 0 0,0 1 0,0 0 0,-2 0 0,-1 0 0,-3-1-85,3 1 0,-3-1 0,-2 0 0,0 0 0,-1 0 0,3 1 85,3 1 0,1 1 0,1 0 0,-1 0 0,-1-1 0,-4 0 0,13 1 0,-2-1 0,-4 0 0,-5-1 0,-3 0 0,-5 0 0,-6-2 0,-2 1 0,-9-2 0,-11 0 0,-9 4 2280,-14-6-2280,-47 0 0,-20 0 464,23 0 0,-5 0 1,4 0-1,10 0 1,1 0-1,-3 0 0,0 0 1</inkml:trace>
  <inkml:trace contextRef="#ctx0" brushRef="#br1" timeOffset="152594">23968 2708 24575,'62'0'0,"0"0"0,-1-7 0,4 0 0,-7 6 0,3 0 0,1 0-2119,-2-3 1,2-1-1,5 1 2119,-9 3 0,5 1 0,2 1 0,2-1 0,2 0-680,-14-1 1,1-1-1,1-1 1,1 1-1,1-1 1,1 1-1,2 1 680,-4 0 0,2 0 0,0 1 0,2 0 0,1 1 0,0-1 0,0-1 0,0 0 0,0 0 0,1-1 0,1-1 0,1 0 0,0-1 0,0 0 0,-1 0 0,0 1 0,-2 0 0,-1 1 0,6 0 0,-2 1 0,-1 1 0,-1-1 0,0 1 0,1 0 0,0 0 0,-4 0 0,0 0 0,2-1 0,0 1 0,-2 0 0,-1 0 0,-3 0 0,-3 1 45,8-1 1,-6 0 0,-1 0 0,-1 1 0,1 1-46,4 2 0,2 2 0,-1 0 0,-4-1 0,-5-1 0,4-3 0,-7-1 0,-7 2 0,11 10 1959,-62-27-1959,-37 1 0,21-3 0,1 7 0</inkml:trace>
  <inkml:trace contextRef="#ctx0" brushRef="#br1" timeOffset="153829">24249 1005 8191,'-11'0'0,"5"5"5063,-3 6-5063,8 22 2818,-4 25-2818,5-5 859,2-15 1,4-3-860,10-6 6784,6-1-6784,4-22 0,-8-15 0,-3 2 0,-7-13 0,3-1 0,-10-1 0,-9 1 0,-5 10 0,-8 6 0,5 10 0,10-4 0,1 4 0</inkml:trace>
  <inkml:trace contextRef="#ctx0" brushRef="#br1" timeOffset="154163">24459 1091 24575,'16'26'0,"-6"9"0,-5 3 0,-5-6 0,0-7 0,0-37 0,14 2 0,-6-10 0,16 9 0,-12 11 0,-2 5 0,0 5 0,-9 2 0,9-1 0,-9-7 0,4-4 0</inkml:trace>
  <inkml:trace contextRef="#ctx0" brushRef="#br1" timeOffset="154444">24701 1201 8191,'19'-21'0,"-10"0"5063,16-1-5063,-19 5 2818,-2 1-2818,-8 10 1719,-2 6-1719,-10 17 6784,5 1-6784,0 4 0,15-6 0,13-10 0,-5-2 0,2-4 0</inkml:trace>
  <inkml:trace contextRef="#ctx0" brushRef="#br1" timeOffset="154844">24941 830 24575,'0'20'0,"0"14"0,0 21 0,0 4 0,0 6 0,0-17 0,0-5 0,0-17 0,-5-11 0,4-11 0,-4-4 0</inkml:trace>
  <inkml:trace contextRef="#ctx0" brushRef="#br1" timeOffset="155245">24951 1085 24575,'22'-12'0,"3"-3"0,-13 14 0,-1 1 0,-7 6 0,-4 5 0,0-1 0,9-4 0,-1-1 0,11-10 0,-7 4 0,4-4 0,-5 5 0,4 5 0,-3-4 0,8 4 0,-4-5 0,-5-5 0,8 4 0,-17-9 0,12 9 0,-13-4 0,4 5 0</inkml:trace>
  <inkml:trace contextRef="#ctx0" brushRef="#br1" timeOffset="155495">25254 835 8191,'0'25'0,"0"16"2100,0 6 1,0 2-2101,0-13 0,0-1 1458,3 4 0,0-6-1458,-1-6 455,4-3 1,-6-18 0,0-1-1</inkml:trace>
  <inkml:trace contextRef="#ctx0" brushRef="#br1" timeOffset="155977">25489 1107 24575,'11'-12'0,"3"-5"0,-22 10 0,-1 7 0,-8 7 0,5 8 0,2-4 0,9 4 0,1-3 0,18-10 0,6-15 0,3-8 0,-10-14 0,4-3 0,-18 2 0,-2-1 0,14-23 0,-24 48 0,7 51 0,4 9 0,2 4 0,0-15 0,2-4 0,20 20 0,-9-42 0,-6-5 0,-1-6 0</inkml:trace>
  <inkml:trace contextRef="#ctx0" brushRef="#br1" timeOffset="156531">26207 823 24575,'-29'42'0,"9"-12"0,-6 0 0,-14 0 0,-5-1-2277,5 1 1,-1-1 2276,-6-1 0,1-4 0,-10-5 1392,13-3-1392,18-15 741,14-5-741,17-4 0,10-3 0,12-4 2420,20 13-2420,11-7 0,6 22 0,0-1 0,-27 3 0,8-7 0,-27-8 0,0 0 0,-14 0 0</inkml:trace>
  <inkml:trace contextRef="#ctx0" brushRef="#br1" timeOffset="157564">24187 1656 24575,'16'0'0,"4"-6"0,36-15 0,-17 8 0,2 0 0,4-3 0,0 2 0,-8 5 0,-5 1 0,-5 2 0,-22 6 0</inkml:trace>
  <inkml:trace contextRef="#ctx0" brushRef="#br1" timeOffset="157978">24380 1628 24575,'0'20'0,"0"15"0,-9 19 0,7-10 0,-6 1 0,8-29 0,0 4 0,-5-13 0,3 2 0,-2-9 0</inkml:trace>
  <inkml:trace contextRef="#ctx0" brushRef="#br1" timeOffset="158361">24464 1812 24575,'0'11'0,"0"-1"0,5-4 0,5-1 0,7-5 0,4-5 0,-5 4 0,4-4 0,-8 5 0,3 0 0,0 0 0,1 0 0,1-5 0,-7-1 0,-10-14 0,-14-1 0,6-1 0,-5 8 0,13 10 0</inkml:trace>
  <inkml:trace contextRef="#ctx0" brushRef="#br1" timeOffset="158611">24656 1765 24575,'0'11'0,"6"9"0,5-12 0,7 6 0,4-19 0,-4-5 0,-21-15 0,-8 6 0,-11 0 0,2 13 0,10 6 0,4 0 0,1 0 0</inkml:trace>
  <inkml:trace contextRef="#ctx0" brushRef="#br1" timeOffset="159311">25323 1660 24575,'-16'4'0,"-12"10"0,4 10 0,-7-2 0,4 1 0,7-15 0,-1 4 0,5-11 0,-4 5 0,13-10 0,7 2 0,16-7 0,15 14 0,9 4 0,1 0 0,2 12 0,-5-18 0,2 11 0,-5-12 0,-13 4 0,-8-6 0</inkml:trace>
  <inkml:trace contextRef="#ctx0" brushRef="#br1" timeOffset="160530">24373 2341 8191,'-6'-21'0,"-4"10"5063,-13 2-5063,-7 22 2818,-10 9-2818,20 6 0,2 4 1719,-20 15-1719,20 5 6784,19-28-6784,11-18 0,46-1 0,-24-4 0,2-2 0,2-3 0,0-1 0,22 3 0,-37-7 0,-19 9 0</inkml:trace>
  <inkml:trace contextRef="#ctx0" brushRef="#br1" timeOffset="163980">26268 1607 24575,'-11'0'0,"-18"0"0,0 0 0,-17 6 0,9 1 0,10 0 0,2 7 0,9-2 0,-15 22 0,4-1 0,-7 12 0,10-6 0,3 2 0,-1 2 0,-9 11 0,7-7 0,-12 0 0,14 4 0,-2-4 0,11-13 0,2 2 0,0 17 0,3-5 0,3-28 0,4-1 0,-4 5 0,5 0 0,0 14 0,0-16 0,0 4 0,5-10 0,1 4 0,5-8 0,-1 7 0,1-2 0,-5 3 0,14 1 0,-7-4 0,13-6 0,-5 0 0,-1-10 0,1 4 0,4-5 0,-3 0 0,8 0 0,11-7 0,-2 0 0,14-14 0,-7-1 0,-13-3 0,0 4 0,-16 4 0,9-1 0,-4-1 0,5-8 0,-9 4 0,1-2 0,-6 4 0,1-4 0,6-10 0,2-6 0,7-4 0,-7 10 0,-8 10 0,-3 10 0,-4-5 0,0-2 0,4-10 0,-10 1 0,4 8 0,1-10 0,-5 5 0,5-9 0,-6 6 0,-6 5 0,0 5 0,-2 1 0,-3-1 0,5-12 0,-1 14 0,-3-14 0,4 17 0,-5-6 0,-8-2 0,7 7 0,-16-3 0,10 14 0,-8-1 0,14 7 0,3 0 0</inkml:trace>
  <inkml:trace contextRef="#ctx0" brushRef="#br1" timeOffset="165128">26029 1895 24575,'0'0'0</inkml:trace>
  <inkml:trace contextRef="#ctx0" brushRef="#br1" timeOffset="165495">26151 1873 24575,'-6'16'0,"1"0"0,5 0 0,0 4 0,5-13 0,1 2 0,5-18 0,-1 7 0,-4-29 0,-1 16 0,-5-14 0,-5 18 0,4 6 0,-4 5 0</inkml:trace>
  <inkml:trace contextRef="#ctx0" brushRef="#br1" timeOffset="165744">26257 1833 24575,'0'16'0,"5"0"0,-4 10 0,9-9 0,-9 3 0,-1-9 0,-10 1 0,3-6 0,-3 0 0</inkml:trace>
  <inkml:trace contextRef="#ctx0" brushRef="#br1" timeOffset="165932">26466 1709 8191,'17'-21'0,"10"-3"5063,-8 12-5063,5-5 2818,-13 15-2818,4-2 429,-8 8 1,2-2 0,-9 2 0</inkml:trace>
  <inkml:trace contextRef="#ctx0" brushRef="#br1" timeOffset="166678">25819 2342 24575,'6'0'0,"-1"0"0</inkml:trace>
  <inkml:trace contextRef="#ctx0" brushRef="#br1" timeOffset="167162">25978 2288 24575,'-5'-6'0,"-1"1"0,-6 14 0,5 2 0,1 5 0,15-5 0,-2-6 0,4 4 0,-2-2 0,-8 8 0,4 0 0,0 2 0,-4 0 0,4-2 0,-5-9 0,0-1 0</inkml:trace>
  <inkml:trace contextRef="#ctx0" brushRef="#br1" timeOffset="167445">26107 2291 24575,'6'26'0,"5"5"0,-9-14 0,4 3 0,-6-9 0,-5 0 0,-1-5 0,-5-1 0,5-5 0,1 0 0</inkml:trace>
  <inkml:trace contextRef="#ctx0" brushRef="#br1" timeOffset="167594">26207 2249 24575,'26'-15'0,"5"-5"0,-7 8 0,-1-1 0,-17 8 0,-1 4 0,-5-4 0</inkml:trace>
  <inkml:trace contextRef="#ctx0" brushRef="#br1" timeOffset="168727">27101 1920 8191,'-5'-6'0,"4"2"0,-4 4 0</inkml:trace>
  <inkml:trace contextRef="#ctx0" brushRef="#br1" timeOffset="168960">27301 1785 24575,'-5'10'0,"4"6"0,-4 9 0,5 7 0,0-4 0,0 1 0,0-18 0,0 0 0,0-7 0</inkml:trace>
  <inkml:trace contextRef="#ctx0" brushRef="#br1" timeOffset="169229">27442 1892 24575,'5'11'0,"5"-5"0,19-1 0,-1-18 0,1 10 0,-9-19 0,-13 10 0,-1-4 0,-20 0 0,1 9 0,-9 1 0,2 6 0,13 0 0,-2 0 0</inkml:trace>
  <inkml:trace contextRef="#ctx0" brushRef="#br1" timeOffset="169794">27105 2409 24575,'-6'-6'0,"1"1"0</inkml:trace>
  <inkml:trace contextRef="#ctx0" brushRef="#br1" timeOffset="170194">27288 2338 24575,'-11'0'0,"0"0"0,0 0 0,5 9 0,-4-2 0,9 13 0,-4-8 0,5 4 0,10-10 0,14-6 0,-5-1 0,9-4 0,-22 14 0,-2 2 0,-4 10 0,0-1 0,0 10 0,0-3 0,9-5 0,-6-8 0,6-14 0</inkml:trace>
  <inkml:trace contextRef="#ctx0" brushRef="#br1" timeOffset="170430">27437 2493 24575,'5'11'0,"1"-5"0,21-1 0,-12-5 0,14-9 0,-22-8 0,-10 0 0,-18-4 0,-7 14 0,2 1 0,11 1 0,10 4 0,5-4 0</inkml:trace>
  <inkml:trace contextRef="#ctx0" brushRef="#br1" timeOffset="182410">3988 16203 24575,'5'-10'0,"-4"-1"0,-1 5 0,-6 1 0,-10 5 0,-1-5 0,-13 4 0,-2-4 0,-8 14 0,8-7 0,4 12 0,7-6 0,0 6 0,-12 12 0,11-3 0,0 5 0,-5 13 0,3 4 0,6-3 0,1 3 0,-4 16 0,5 1 0,13-13 0,2-1 0,-9 4 0,3 0 0,12-9 0,5-2 0,3-6 0,3-4 0,22 10 0,17-3 0,-7-27 0,-9-1 0,2 0 0,-5-9 0,0 0 0,-1 4 0,-3 0 0,9-5 0,-26 0 0,-4-14 0,-5 10 0,-1-10 0</inkml:trace>
  <inkml:trace contextRef="#ctx0" brushRef="#br1" timeOffset="182944">4763 16470 8191,'4'0'0,"43"0"1538,-5 0 0,4 0-1538,3 0 0,0 0 1295,2 0 1,-3 0-1296,8-9 496,-13 7 1,-23-7 0,-6 9 0</inkml:trace>
  <inkml:trace contextRef="#ctx0" brushRef="#br1" timeOffset="183127">4908 16593 24575,'40'10'0,"15"-1"0,-21-13 0,1-2 0,18 3 0,-4-11 0,-39 12 0,-5-2 0</inkml:trace>
  <inkml:trace contextRef="#ctx0" brushRef="#br1" timeOffset="183777">5798 16255 24575,'-6'9'0,"2"12"0,4 34 0,-6-10 0,1 4 0,3 13 0,1 0 0,-5-8 0,1-1 0,4-1 0,2-7 0,-1-8 0,0-1 0,0-29 0,0 2 0</inkml:trace>
  <inkml:trace contextRef="#ctx0" brushRef="#br1" timeOffset="184094">5885 16729 24575,'16'22'0,"14"-7"0,4-10 0,11-22 0,-17-1 0,-8-20 0,-14 3 0,-21-6 0,-12 1 0,-28 7 0,9 13 0,4 12 0,21 26 0,14-13 0,1 13 0</inkml:trace>
  <inkml:trace contextRef="#ctx0" brushRef="#br1" timeOffset="184378">6165 16586 24575,'0'21'0,"12"4"0,-4-13 0,12 10 0,-4-20 0,10 7 0,2-9 0,0-9 0,-13-28 0,-18 3 0,-9-10 0,-9 28 0,4 11 0,6 5 0,6 0 0</inkml:trace>
  <inkml:trace contextRef="#ctx0" brushRef="#br1" timeOffset="184595">6521 16595 24575,'34'-8'0,"-1"-1"0,2 2 0,28 4 0,-8-6 0,-1 0 0,2 7 0,7-7 0,-52 9 0,-2 0 0</inkml:trace>
  <inkml:trace contextRef="#ctx0" brushRef="#br1" timeOffset="185178">7348 16317 24575,'12'20'0,"-6"14"0,1 3 0,-27 23 0,-2-23 0,-5-1 0,-13 1 0,-4-1 0,7-3 0,-1-3 0,1-10 0,3-7 0,8-7 0,10-23 0,44-15 0,14 0 0,16 2 0,-22 26 0,1 8 0,0 9 0,1 6 0,10 2 0,0 3-541,-6 2 1,-2 1 540,-2-5 0,-4-2 0,-1 3 0,-9-13 0,-9-4 0,-4-6 0,-5-9 0,-1 6 0,-5-6 0</inkml:trace>
  <inkml:trace contextRef="#ctx0" brushRef="#br1" timeOffset="186794">3150 15835 8191,'-13'3'0,"7"11"4751,-9 49-4751,5-18 0,-2 8 0,0 0 0,3-3 0,-1-1 0,0 4-90,-2 0 1,-1 4 0,0-1 0,2-2 89,0 5 0,2-4 0,-1 5 0,0-1 0,-1 3 0,0 1 0,0-1 157,1-6 0,0 0 0,1-1 0,-1 0-157,0 0 0,0 0 0,0-2 0,1-3 1237,-1 2 0,1-3 0,1-8-1237,-2 12 224,4-16-224,1-30 3554,35 2-3554,4-8 0,8-2 0,9 1 0,7 0 0,4 0-744,-11 0 0,3 0 0,2 0 0,1 0 1,-2 0 743,10 0 0,-1 0 0,1 0 0,1 0-624,-8 0 0,0 0 1,1 0-1,0 0 0,-3 0 624,3 0 0,-3-1 0,1 1 0,4 1-428,-7 0 0,3 1 1,1 1-1,2 0 1,1-1-1,-1 1 428,2 0 0,1-1 0,1 1 0,0 0 0,2 0 0,1 1 0,-10-1 0,2 0 0,2 1 0,0 0 0,0 0 0,0 0 0,-1 1 0,0-1 0,4 1 0,0 0 0,-1 1 0,0 0 0,0-1 0,0 1 0,1-1 0,2 0 0,2-1 0,-1 1 0,0 0 0,0-1 0,-2 1 0,-2-1-270,0 0 1,-2 0-1,-2 0 1,0-1-1,0 1 1,1 0 269,3 1 0,0 0 0,1-1 0,-2 1 0,-1-1 0,-2-1 569,10-1 1,-3-2 0,-2 0 0,2 1-570,-11 1 0,0 1 0,1 0 0,-3 0 0,-3-1 0,10-2 0,-5 0 0,-1 0 0,0 0 0,-1 0 0,-5 0 0,-1 0 0,-5 0 0,-6 0 0,-1 0 0,4 0 0,-3 0 3161,12-6-3161,-20 4 3928,-7-9-3928,-1 5 4330,-3-14-4330,-7-2 0,-5-5 0,-5-6 1196,0 3-1196,9-9 0,-7-7 0,14 1 0,4-7 0,-3-8 0,2-4-352,-2 19 0,3-1 0,0-3 0,1-3 352,-1 0 0,0-3 0,0-1 0,-1-1 0,-2 1-709,0-7 1,-4 0-1,0 0 1,1-1 708,1 9 0,1 0 0,0-1 0,-3 2 0,-5 2 0,-5-15 0,-8 3 0,-1 6-467,-1-5 0,-3 9 467,1 16 0,-4 6 0,-23-4 0,24 29 1130,-21-12-1130,5 10 2867,-16-14-2867,5 15 1179,-8-1-1179,1 3 0,-4 1 0,5 5 0,-2-2-802,3-5 0,-4-3 0,-3 3 802,1 5 0,-3 2 0,-3 1 0,-1-3 0,-6-3 0,-1-2 0,-3-1 0,-3 2-998,9 2 0,-4 1 0,-1 0 1,-1 1-1,1 0 0,2-1 998,-1-1 0,2 1 0,1-1 0,1 1 0,-2 0 0,-2 0 0,-1-1 0,1 1 0,1 1 0,2 0-620,2 2 0,4 0 1,-1 0-1,-5 0 620,5-2 0,-3 0 0,-3-1 0,-1 0 0,-1 1 0,0 0 0,6 1 0,0 0 0,-1 1 0,-1 0 0,0 0 0,0-1 0,1 0-455,-2 0 0,0-1 1,0-1-1,0 1 1,0-1-1,1 1 1,0 1 454,1 0 0,-1 1 0,1 0 0,0 0 0,1 1 0,3-1 0,2 0-117,-15 0 1,4 0 0,1 0 0,-3 0 116,11 0 0,-2 0 0,-1 0 0,0 0 0,0 0 0,2 0 0,-4 0 0,2 0 0,0 0 0,0 0 0,-1 0 0,-6 0 0,-1-1 0,0 1 0,1 0 0,5 1 0,2 1 0,2 1 0,4 0 0,2-1 839,2-1 1,3-1 0,5 1-840,-20 9 0,34-10 0,22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17:27.500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23957 11339 24575,'0'0'0</inkml:trace>
  <inkml:trace contextRef="#ctx0" brushRef="#br1" timeOffset="126763">25464 6299 24575,'62'0'0,"-15"0"0,5 0 0,-2-1 0,4 1 0,2 1-983,-5 0 1,2 1 0,2 0 0,1 1 982,7 0 0,0 0 0,3 0 0,-1 1-394,-9 0 0,1 0 1,0 0-1,1 0 0,0 0 394,2 1 0,0 0 0,1-1 0,0 1 0,0-1 0,1 0 0,1 0 0,0-1 0,0 0 0,1 0 0,2 0 0,0 0 0,0-1 0,1 1 0,0-1 0,-11-1 0,2 0 0,-1 0 0,0 0 0,0-1 0,-1 1 0,9-2 0,-1 1 0,-1-1 0,0-1 0,-1 0 0,-5 0 0,-1-1 0,0-1 0,-1 0 0,-3 0 139,5-1 1,-1-1 0,-3 0-1,-1-1-139,3-1 0,-2-1 0,-2 1 0,17-2 0,-5 1 0,-13 2 0,-4 2 850,-9 2 1,-1 1-851,28 0 2691,-27 1-2691,-2 1 237,-21 0 0,-8 0 0,0 0 0</inkml:trace>
  <inkml:trace contextRef="#ctx0" brushRef="#br1" timeOffset="128931">6378 7377 24575,'61'0'0,"0"0"0,0 0 0,5 0 0,5 0 0,-16 0 0,2 0 0,3 0 0,1 0 0,2 0-1307,-3 0 1,2 0 0,1 0 0,0 0 0,1 0 0,0 0 1306,2 0 0,0 0 0,0 0 0,0 0 0,0 0 0,-2 0 0,-7 0 0,1 0 0,-2 0 0,0 0 0,-1 0 0,-2 0 338,15 0 0,-2 0 0,-3 0 1,-4 0-339,-3 0 0,-4 0 0,-6 0 698,-1 0 1,-6 0-699,4 0 0,-27 0 0,-10 0 0</inkml:trace>
  <inkml:trace contextRef="#ctx0" brushRef="#br1" timeOffset="131813">29672 3149 24575,'-50'27'0,"10"3"0,-4 7 0,0 2 0,-3 6 0,-2 3-1084,12-12 0,0 2 1,-1 1-1,-1 2 1,1-1 1083,-4 5 0,-1 1 0,1 1 0,0 0 0,0 0 0,1 0 0,0 0 0,0 1 0,2-2 0,0 0 37,-3 6 0,1-1 0,1-1 0,2-2-37,-3 5 0,2-1 0,3-4 587,-4 6 0,5-5-587,10-16 0,4-4 0,-6 4 0,14-17 2721,7-11-2721,4-6 1375,1-7-1375,1-5 0,0-7 0,-2-11 0,-1-9 0,-2-11 0,-1-6 0,0 5 0,2 8 0,1 15 0,0 13 0,2 11 0,-1 4 0,1 10 0,1 3 0,0 13 0,0 13 0,0 27 0,0-17 0,0 5 0,0 10 0,0 3 0,0-20 0,0 1 0,0-1 0,0 17 0,0-4 0,0-13 0,0-4 0,0 14 0,0-30 0,2-15 0,3-8 0,3-10 0,13-16 0,10-3 0,9-7 0,0 1 0,10-8 0,2 0 0,0 2 0,4-2 0,-4 5 0,-1 2 0,-4 6 0,-14 8 0,-2 2 0,7-2 0,-16 9 0,-9 7 0,-2 0 0,1-1 0,3 1 0,7-1 0,12-1 0,3 0 0,-10 3 0,-8 0 0</inkml:trace>
  <inkml:trace contextRef="#ctx0" brushRef="#br1" timeOffset="133596">7853 7639 24575,'0'23'0,"0"25"0,0-12 0,0 3 0,0 12 0,0 3 0,0 3 0,0 1 0,0 1 0,0 1 0,0 2 0,0 0 0,0-2 0,0-2 0,2-1 0,1-1 0,3-4 0,3-4 0,3-6 0,2-5 0,2-6 0,3-4 0,29 10 0,-15-25 0,6-6 0,18-8 0,7-8-705,-6-3 1,5-3-1,2-3 705,-6 2 0,2-3 0,2 0 0,1-1-474,-8 3 1,2-1 0,-1-1-1,1 0 1,-1 2 473,-1 0 0,-1 1 0,0 0 0,-1 1 0,0 1 0,7-1 0,-1 0 0,-1 2 0,-3 1-69,7 0 0,-4 1 0,-4 2 69,6 1 0,-6 2 0,-15 4 0,-5 0 0,2 2 454,-13 1 0,-16 0 0,2 0 1</inkml:trace>
  <inkml:trace contextRef="#ctx0" brushRef="#br1" timeOffset="135064">7568 7827 24575,'16'-34'0,"7"-4"0,-4 10 0,2-1 0,3-3 0,1 1 0,-2 1 0,-1 1 0,18-23 0,-15 21 0,-9 14 0,-6 10 0,-5 7 0,0 9 0,5 7 0,12 11 0,16 6 0,14 7 0,-22-18 0,1 2 0,1 2 0,0 1 0,1 2 0,0 1 0,-2-1 0,0 1 0,0-1 0,-1-1 0,-1-4 0,-2-3 0,3 4 0,-8-10 0</inkml:trace>
  <inkml:trace contextRef="#ctx0" brushRef="#br1" timeOffset="137313">13831 10059 24575,'33'0'0,"1"0"0,7 0 0,2 0 0,5 0 0,4 0-1273,0 0 1,4 0-1,3 0 1,1 0 1272,-1 0 0,3 0 0,1 0 0,1 0 0,1 1-379,-7-1 1,1 1 0,0 0 0,1 0 0,0 1 0,0 0 378,1 0 0,-1 0 0,1 1 0,0 0 0,-1 0 0,0 0 0,-2 0 0,0 1 0,0 0 0,0 0 0,-3-1 0,-1 1 386,15 2 0,-3 0 0,-2 0 1,-5-1-387,1 0 0,-4 0 0,-6 0 0,-1-2 0,-14 1 0,-23 0 2252,-18 0-2252,1 1 3562,-2-2-3562,1-2 0,38 0 0,8 0 0,11 2 0,4 2 0,8 1 0,7 2 0,4 1-931,-18-2 0,4 1 0,2 1 0,2 0 0,2 1 0,1 0 0,1 0 931,-11-2 0,3 1 0,1 0 0,1 1 0,1-1 0,0 1 0,0 0 0,0 0 0,-1 0 0,-1-1 0,3 1 0,1 1 0,-1-1 0,0 1 0,0 0 0,-2-1 0,0 0 0,-3 0 0,-1-1-137,11 3 1,0-1-1,-2 0 1,-4-1-1,-3 0 1,-6-2 136,17 3 0,-8-1 0,-24-4 0,-29-5 0,13-1 0,16 0 0,11 0 0,3-1 0,6 0 0,3-1-328,-5 1 0,3 0 0,1-1 1,0 0 327,4-1 0,0 0 0,0 0 0,-2-1 0,-9 1 0,0-1 0,-3-1 0,-2 1 1840,-1-1 1,-3 0 0,-4 0-1841,0-1 0,-7-1 270,0-1 1,-24 5-1,-5 1 1</inkml:trace>
  <inkml:trace contextRef="#ctx0" brushRef="#br1" timeOffset="139766">20793 10318 24575,'57'0'0,"-11"0"0,6 0 0,-6 1 0,4 0 0,1 1-1295,9 1 0,2 1 0,4 1 1295,-16-2 0,4 2 0,1-1 0,1 1 0,1-1-596,6 1 1,1-1-1,2 1 1,1 0-1,0-1 596,-5-1 0,1 0 0,1 0 0,0 0 0,-1 0 0,-2-1 100,6 0 0,0 0 0,-1 0 0,-3-1 0,-5 0-100,11-1 0,-5 0 0,-9 0 0,-3 0 0,-25 0 0,-32 0 1565,1 0-1565,25 0 0,16-1 0,13 2 0,-1-1 0,8 1 0,6 0 0,3 0-287,-14 0 0,3 0 1,2-1-1,3 1 1,1 0-1,1-1 1,1 1 286,-4 0 0,2-1 0,1 1 0,1-1 0,1 1 0,1-1 0,0 1 0,0-1 0,-1 1 93,-2-1 0,0 1 1,1-1-1,0 1 0,1-1 1,-1 0-1,-1 1 0,0-1 1,-2 0-1,-1 1-93,6-1 0,-1 0 0,-1 0 0,-1 0 0,-1 0 0,-2 0 0,-2 1 0,-3-1 0,12 0 0,-3 0 0,-4 0 0,-4 1 0,-6 0 0,22-1 0,-30 4 0,-41 2 0,-1-2 0,-2 0 0,6-2 0,34-2 0,5-1 0,11 1 0,8 1-54,-9-1 1,7 2 0,4-1 0,3 1-1,3 0 1,1 0 53,-11 0 0,2 0 0,1 0 0,3 0 0,0 1 0,2-1 0,1 1 0,1 0 0,0 0-395,-9 0 1,1 0-1,2 0 1,0 1 0,1-1-1,1 0 1,0 1-1,0 0 1,0-1 0,0 1-1,0 0 1,-1 0 394,0 0 0,1 0 0,0 0 0,0 0 0,0 1 0,-1-1 0,1 0 0,-1 1 0,0-1 0,-1 1 0,-1-1 0,0 1-248,4 0 1,0 0 0,0 0 0,-2 0 0,1 0 0,-2 0-1,0 0 1,-1 1 0,-1-1 0,-1 0 247,5 1 0,0 0 0,-2 0 0,0 0 0,-2-1 0,-1 1 0,-2 0 0,-2 0-137,11 1 0,-2 0 0,-3 0 1,-3 0-1,0 0 137,4 0 0,-2 0 0,-3 0 0,-7 0 0,6 1 0,-8-2 0,-11-2 0,-1 0 0</inkml:trace>
  <inkml:trace contextRef="#ctx0" brushRef="#br1" timeOffset="142396">17723 7872 8191,'0'-10'0,"0"-1"5063,-5 5-5063,4-4 2818,-9 9-2818,-1-9 1719,-1 9-1719,-8-4 6784,-30 5-6784,-7 15 0,18-8 0,0 4 0,1 13 0,4 4 0,-14 14-548,26-8 1,2 3 547,5-8 0,1 2 0,1 13 0,3 3 0,2 0 0,2 1 0,4 1 0,3-2 0,2-12 0,2-3 0,11 14 0,1-29 0,41 4 0,-24-16 0,3-2 0,11 3 0,0-2 547,-10-6 1,-4-2-548,9-2 0,-28-11 0,-11 10 0,-4-2 0</inkml:trace>
  <inkml:trace contextRef="#ctx0" brushRef="#br1" timeOffset="145397">26753 8242 24575,'6'5'0,"-1"13"0,-5 10 0,-8 19 0,-16 8 0,4-19 0,-4 1 0,4-7 0,-3 0 0,-13 8 0,-2-2 0,9-12 0,-1-4 0,-10 3 0,-2-3 0,3-4 0,1-4 0,3-6 0,1-2 0,-11 5 0,13-9 0,20-14 0,5-8 0,11-6 0,7 7 0,43 3 0,-14 22 0,5 7 0,-1-3 0,4 2 0,0 3-504,5 6 0,1 5 0,0 0 504,2 0 0,1 0 0,-4 0 0,3 5 0,-4-2 0,-1-7 0,-6-5 0,-12-5 0,0-4 0,-13-10 0,0-20 0,-8 14 0,1-12 0</inkml:trace>
  <inkml:trace contextRef="#ctx0" brushRef="#br1" timeOffset="146963">17802 11269 8191,'-10'0'0,"-1"0"5063,-4-6-5063,-2 4 2818,1-4-2818,1 6 1719,4 0-1719,-33 15 0,10 3 0,3 0 0,-2 3 0,-8 11 0,1 7 1808,14-4 0,1 5 0,0 1-1808,-6 5 0,0 2 0,4 3 0,6 9 0,6 4 0,4-4-107,2 4 1,8-4 106,5-3 0,10-9 0,37-6 0,-16-31 0,3-5 0,-2 0 0,0-3-216,5-9 1,-2-3 215,17-5 0,-18-4 0,-3 0 0,1 4 0,5-5 0</inkml:trace>
  <inkml:trace contextRef="#ctx0" brushRef="#br1" timeOffset="147313">18397 11735 8191,'14'-17'0,"24"6"3965,26-4-3965,-3 13 2827,2-6-2827,-32 8 465,-7 0 1,-14 0 0,-5 0 0</inkml:trace>
  <inkml:trace contextRef="#ctx0" brushRef="#br1" timeOffset="147496">18393 11867 24575,'26'12'0,"-5"-6"0,37 0 0,-1-21 0,8 5 0,-25-6 0,-26 10 0</inkml:trace>
  <inkml:trace contextRef="#ctx0" brushRef="#br1" timeOffset="148230">19818 11285 24575,'-9'26'0,"-2"13"0,6-1 0,-1 3 0,-4-5 0,1 2 0,7 23 0,1 1 0,-9-16 0,0-3 0,9-1 0,0-2 0,-7 10 0,8-30 0,0-14 0,0-1 0</inkml:trace>
  <inkml:trace contextRef="#ctx0" brushRef="#br1" timeOffset="148447">20367 11654 8191,'38'-8'0,"3"1"0,7 0 2413,2-4 1,2 0-2414,10 4 0,-3 0 0,-18 2 0,-6 0 0,6 1 712,-26 2 0,-9-3 0,-2 5 0</inkml:trace>
  <inkml:trace contextRef="#ctx0" brushRef="#br1" timeOffset="149096">21780 11326 24575,'-31'45'0,"10"-18"0,-4 2 0,-14 5 0,-3 0 0,3 0 0,-2-3-1415,-6 0 0,0-3 1415,8-7 0,2-3 0,-21 1 897,12-2-897,13-16 466,55-35-466,6 16 0,2-5 0,2 3 0,11 12 1467,-19 13-1467,-9 2 0,1 5 0,5 2 0,8 0 0,14 8 0,-8-12 0,5 5 0,-24-15 0,-1 0 0,-4 0 0,-5 0 0,-1 0 0</inkml:trace>
  <inkml:trace contextRef="#ctx0" brushRef="#br1" timeOffset="150714">18395 13036 8191,'16'0'0,"10"0"5063,17 0-5063,0-6 2818,-16 5-2818,-6-5 0,-10 6 0,-6 0 0</inkml:trace>
  <inkml:trace contextRef="#ctx0" brushRef="#br1" timeOffset="150896">18457 13155 24575,'23'6'0,"13"-2"0,14-4 0,2-6 0,-12-1 0,-20-1 0,-11 2 0</inkml:trace>
  <inkml:trace contextRef="#ctx0" brushRef="#br1" timeOffset="151712">20013 12790 8191,'-6'20'0,"1"24"2513,-1 0 0,1 6-2513,4 7 0,-1 0 0,-8-8 0,-1-1 1411,10 6 1,0-3-1412,-9 3 1723,10 2-1723,0-31 1692,0-19 1,0-2 0,0-9 0</inkml:trace>
  <inkml:trace contextRef="#ctx0" brushRef="#br1" timeOffset="152129">20559 13018 24575,'38'6'0,"-3"-5"0,3-1 0,2 3 0,1 0-1342,14-1 0,-1-4 1342,-12-3 0,0-1 426,4 6 1,-2-2-427,13-14 110,-7 15 1,-35-4-1,-10 5 1</inkml:trace>
  <inkml:trace contextRef="#ctx0" brushRef="#br1" timeOffset="152414">21502 12941 24575,'15'0'0,"-8"0"0,2 0 0</inkml:trace>
  <inkml:trace contextRef="#ctx0" brushRef="#br1" timeOffset="152779">21897 12792 24575,'-21'11'0,"3"1"0,7 18 0,5 17 0,18-3 0,9 1 0,5-20 0,4-17 0,-10-2 0,17-32 0,7-12 0,-26 10 0,-4-4 0,-5-3 0,-9 0 0,-35-12 0,-5-1 0,-19 32 0,30 3 0,0 13 0,19 0 0</inkml:trace>
  <inkml:trace contextRef="#ctx0" brushRef="#br1" timeOffset="153014">22152 12683 24575,'9'22'0,"13"14"0,15 18 0,-16-28 0,-1 1 0,13 24 0,-16-20 0,-7-10 0,-8-5 0,-20-5 0,4-6 0,-15-5 0,14-5 0,3-5 0,5 3 0,1-2 0</inkml:trace>
  <inkml:trace contextRef="#ctx0" brushRef="#br1" timeOffset="153198">22557 12644 24575,'40'-28'0,"0"0"0,11-3 0,1 2 0,-5 6 0,-1 3 0,-6 4 0,-2 2 0,14-6 0,-51 19 0,1-4 0,-11 5 0</inkml:trace>
  <inkml:trace contextRef="#ctx0" brushRef="#br1" timeOffset="154779">16916 13168 24575,'-6'15'0,"14"-21"0,0 7 0,6-15 0,-9 9 0</inkml:trace>
  <inkml:trace contextRef="#ctx0" brushRef="#br1" timeOffset="155362">17311 12933 24575,'-9'-11'0,"1"5"0,-7 1 0,4 5 0,-12 0 0,1 22 0,-4 2 0,2 36 0,16-24 0,-1 9 0,14-33 0,5-3 0,16-21 0,17-13 0,-5-5 0,0 0 0,-19 12 0,-13 16 0,-1 16 0,-5 12 0,0 20 0,0-3 0,0 3 0,0-13 0,0 1 0,0 6 0,0-3 0,0-1 0,4-29 0,-2 2 0,2-9 0</inkml:trace>
  <inkml:trace contextRef="#ctx0" brushRef="#br1" timeOffset="155679">17527 13016 24575,'29'41'0,"-16"-15"0,24 16 0,-23-13 0,-1 3 0,-5-4 0,-2 0 0,-11-21 0,4 7 0,-26-13 0,17 4 0,-13-5 0,18 0 0</inkml:trace>
  <inkml:trace contextRef="#ctx0" brushRef="#br1" timeOffset="155862">17640 12888 24575,'14'-34'0,"-2"11"0,16-8 0,3 11 0,7 4 0,-8 4 0,-15 12 0,-10 0 0</inkml:trace>
  <inkml:trace contextRef="#ctx0" brushRef="#br1" timeOffset="156179">16948 13930 8191,'23'-13'0,"31"-20"2171,-25 12 0,5-2-2171,9-4 0,8-2 0,0 0 0,-1 3 0,1 0 0,3 0 147,-8 5 0,3-1 0,-1 2 0,-2 1-147,0 1 0,-1 2 0,-4 2 0,8-3 0,-11 5 0,-19 11 0,-10-6 0</inkml:trace>
  <inkml:trace contextRef="#ctx0" brushRef="#br1" timeOffset="156363">17290 13948 24575,'31'-15'0,"3"-3"0,18-23 0,-8 12 0,6-2-1987,-6 5 1,2-2 0,0 2 1986,-4 2 0,-1 1 0,-1 1 0,14-6 0,-9 4 0,-12 7 0</inkml:trace>
  <inkml:trace contextRef="#ctx0" brushRef="#br1" timeOffset="159831">23136 10867 24575,'5'-11'0,"1"0"0,9 0 0,-3 0 0,8 0 0,5 5 0,15-5 0,19 10 0,-15-5 0,1 6 0,-21 13 0,-2-1 0,-1 29 0,-7-10 0,-2 4 0,0 19 0,-3 4 0,0-1 0,-1 3-556,1 0 0,-1 6 1,-1-1 555,-5-8 0,-2 0 0,1 1 0,1-5 0,1 3 0,1 0 0,-1-2 0,0 13 0,0-1 0,1-5 0,1 5 0,1-7 0,-2-11 0,4-8 0,9-9 0,7-15 0,0-4 0,10-7 0,-1-18 0,0-2 1667,-2-11-1667,-6 12 0,-20-1 0,-5 14 0,-6 1 0,-27 39 0,4 4 0,-2 11 0,9-9 0,-2 5 0,1 4 0,0 1-1227,2-3 1,0 3-1,1 1 1,0 0 0,1-2 1226,-3 9 0,1-2 0,1 1 0,1 0 0,4-8 0,0 3 0,2-1 0,-1-3 0,2-6-79,-10 18 0,2-7 79,1 6 0,-1-8 0,-17-13 0,4-27 0,-14-10 0,-2-6 0,10-11 0,-2-3 0,-3 0 0,0-3 0,-8-16 0,2 0 0,18 15 0,4 2 0,-11-19 0</inkml:trace>
  <inkml:trace contextRef="#ctx0" brushRef="#br1" timeOffset="168249">5099 10241 8191,'-10'0'0,"21"0"5063,-3 0-5063,53 0 0,-17 0 0,5 0 0,2 0 0,5 0 0,3 0-175,-8 1 1,3-1 0,0 0-1,0-1 175,13-2 0,-1-2 0,-1 1 0,-2 2 0,0 2 0,-3-2 402,-14-1 0,-3-2 1,3 0-403,1 2 0,3 0 0,1 0 0,1-1 0,5 1 0,1-1 0,1 0 0,2-1 203,-5 0 0,2-1 1,1-1-1,-1 1 0,-3 1-203,4 0 0,-2 2 0,-2-1 0,-1-1 0,7-3 0,-1-2 0,-7 4 0,-6 4 0,-3 1 0,3-5 0,-3 0 3181,9 6-3181,-4 0 1271,-48 0-1271,-40 19 0,19-15 0,-22 15 0</inkml:trace>
  <inkml:trace contextRef="#ctx0" brushRef="#br1" timeOffset="168678">5880 10521 8191,'25'0'0,"10"-11"1891,3 10 1,4-1-1892,5-11 0,5-4 0,5 6 0,7 1 0,8 0 0,-16 2 0,7 0 0,3 0 0,1 1 0,-1-1 0,-4 1-309,0 0 1,-4 0 0,0 1 0,1 0 0,2 0 308,2 2 0,5-1 0,0 1 0,-1 1 0,-4 0 0,-7 2 0,6 0 0,-7 1 0,-1 1 589,-2-1 0,-1 0 0,0 0-589,-2 0 0,1 0 0,-3 0 0,9 0 0,-5 0 0,-9-3 0,-7 1 0,-8 1 0,-22-4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20:28.34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23488 4500 24575,'-6'-5'0,"6"17"0,10-7 0,6 26 0,9-8 0,-13 5 0,19 9 0,-14-5 0,17 13 0,-12-13 0,-3-2 0,-5-10 0,6 10 0,9 7 0,3 14 0,1-11 0,-12-7 0,-5-18 0,3 4 0,-7-6 0,2-4 0,-14-15 0,-19-19 0,-2-7 0,0 10 0,9 3 0</inkml:trace>
  <inkml:trace contextRef="#ctx0" brushRef="#br0" timeOffset="566">23824 4525 8279,'-9'4'0,"1"3"5072,-9 16-5072,-3 1 2805,-17 21-2805,13-16 0,-2 2 0,-7 10 0,1 1 290,5-7 1,2-1-291,0-1 0,1-1 0,-10 13 3081,13-14 1,0-1-3082,-10 13 0,-5 9 0,17-27 0,3-7 0,4-3 1675,6-35-1675,1-7 0,5-5 0,0 7 0</inkml:trace>
  <inkml:trace contextRef="#ctx0" brushRef="#br0" timeOffset="1199">23324 4345 24575,'-17'-5'0,"2"4"0,18-4 0,12 5 0,19-5 0,11-2 0,17 6 0,6-1-1346,-12-5 1,2-2-1,0 2 1346,-7 5 0,0 2 0,-3-1 0,13-5 0,-7 1 906,1 5-906,-8 0 0,-17 0 0,-6 0 0,-9 0 0,-9 0 0,-1 0 0</inkml:trace>
  <inkml:trace contextRef="#ctx0" brushRef="#br0" timeOffset="10631">27889 1068 24575,'6'5'0,"4"-4"0,-4 9 0,6 5 0,3 4 0,0 11 0,1 3 0,-8-6 0,4 12 0,-10-11 0,-1 3 0,-12-10 0,-2-1 0,-7-13 0,3 8 0,-29-13 0,10 4 0,-28-6 0,19-15 0,5 5 0,8-13 0,10 2 0,5-3 0,5-2 0,7 4 0,5 7 0,5 9 0,13-3 0,21-5 0,-3-5 0,4-2 0,1 5 0,2-1-845,8-6 1,1 0 844,-7 9 0,1 2 0,-3 3 0,2 1 0,0-1-233,14-6 1,0-1 232,-14 6 0,1-1 0,-4 1 0,1-3 0,-5 0 0,7-8 0,-30 13 0,-10 3 0</inkml:trace>
  <inkml:trace contextRef="#ctx0" brushRef="#br0" timeOffset="11414">28194 1466 24575,'0'17'0,"13"6"0,16 18 0,-4-11 0,8 10 0,-21-20 0,3-8 0,-2-28 0,-2 0 0,-5-20 0,-11 21 0,-11 36 0,-6-4 0,-6 22 0,7-21 0,5-8 0,5 0 0,0-9 0,5 4 0,1-5 0</inkml:trace>
  <inkml:trace contextRef="#ctx0" brushRef="#br0" timeOffset="11669">28245 1345 10503,'3'-5'0,"0"4"5048,16-4-5048,6-1 2448,23 5-2448,-4-14 0,-6 13 0,-21-7 0</inkml:trace>
  <inkml:trace contextRef="#ctx0" brushRef="#br0" timeOffset="11931">29227 1215 24575,'51'-8'0,"-19"-4"0,13 11 0,-29-6 0,-6 7 0,-5 0 0</inkml:trace>
  <inkml:trace contextRef="#ctx0" brushRef="#br0" timeOffset="12081">29285 1265 24575,'14'11'0,"7"-2"0,7-9 0,1 0 0,-8 0 0,-10 0 0,-2 0 0</inkml:trace>
  <inkml:trace contextRef="#ctx0" brushRef="#br0" timeOffset="13380">30554 762 24575,'0'11'0,"5"9"0,2 6 0,0 26 0,-1-16 0,-6 10 0,0-26 0,-18 9 0,4-6 0,-16 2 0,9-9 0,0-9 0,1-1 0,-6-6 0,0-11 0,-4-10 0,-2-37 0,16 13 0,7 8 0,3 1 0,6-1 0,0 2 0,6 11 0,13 4 0,1 2 0,26 3 0,11 9 0,-13 1 0,6 0 0,-3 0 0,3 0 0,-1 1-1084,11-2 0,0-1 1084,-12-2 0,0 0 0,-3 3 0,-3 4 0,-1 1 0,13-10 0,-1-1 0,-16 7 0,-1-1 0,3-3 0,-4 0 0,-12-1 0,-14 5 0,-14 5 0</inkml:trace>
  <inkml:trace contextRef="#ctx0" brushRef="#br0" timeOffset="13980">30061 1463 24575,'45'0'0,"4"-7"0,9-4 0,-2-2 0,4-2 0,1 1-2352,0 0 1,1 1 0,0 0 2351,4-1 0,0 0 0,-4 0 0,3-3 0,-3 3 616,-14 8 0,1 2 1,-3-2-617,2-4 0,-3-1 580,3 4 1,-12 3-581,-27 4 0,-8 0 0,-20 0 0</inkml:trace>
  <inkml:trace contextRef="#ctx0" brushRef="#br0" timeOffset="14799">30176 1948 24575,'9'21'0,"23"33"0,-5-3 0,-6-6 0,4 8 0,-3-3 0,1 2 0,-1-2 0,-2-7 0,0 2 0,0-5 0,0-1 0,0-15 0,0-31 0,-11-35 0,-9 8 0,0-2-1037,0-5 1,0-1 1036,0-24 248,-1 26 1,2-1-249,2 7 0,2-1 0,-1-8 0,3 2 0,4 7 0,1 3 0,6-18 0,2 16 0,1 9 0,25-12 0,0 7 788,-16 12 0,1 0-788,1 1 0,-1 3 0,3 0 0,15-17 0,-32 27 0,2-15 0,-13 17 0,-1-4 0</inkml:trace>
  <inkml:trace contextRef="#ctx0" brushRef="#br0" timeOffset="15315">30734 2089 24575,'0'11'0,"0"8"0,0 32 0,0 15 0,0-27 0,0 0 0,0 19 0,0-25 0,0-18 0,0-43 0,10-9 0,-1-18 0,3-5 0,1 22 0,2 3 0,0-10 0,0 6 0,6 16 0,-1 18 0,-8 10 0,11 9 0,-9 3 0,10 40 0,-1-1 0,-11-17 0,-2-1 0,7 15 0,-13-20 0,-10-18 0,-18-3 0,14-6 0,-8 0 0</inkml:trace>
  <inkml:trace contextRef="#ctx0" brushRef="#br0" timeOffset="17617">27000 667 8191,'0'-16'0,"0"10"5063,0 7-5063,0 31 0,0 3 0,0 7 0,0 0 0,0 5 0,0 4-452,0 1 0,0 3 0,0 2 0,0-2 452,0 8 0,0-2 0,0 1 0,0-11 0,0 1 0,0-2 0,0-3 696,0 17 1,0 0-697,3-17 0,1 3 0,-1 1 0,0 1 0,-1-1 0,-2 1 0,0 0 0,2 3 569,0-1 0,0 2 1,1 2-1,0-1 1,-1-1-570,2 8 0,-1 0 0,1-3 0,-2-1 0,-1 4 0,0-2 0,0-2 0,3-2 0,0-2 0,1-5 0,-1-4 0,0-5 0,-3 2 0,0-3 5124,8 7-5124,-9-19 1440,5-17-1440,-4 2 2325,13-13-2325,-2 4 0,9-5 0,25 0 0,13 0 0,-3-4 0,6-3-539,-16 2 0,1 0 0,2 1 539,13-1 0,4 1 0,-3-1 0,-11-3 0,-2-1 0,2 2 0,-2 5 0,3 2 0,0 1 0,-2-3 0,9-5 0,-2-3 0,3 2 0,-2 6 0,3 2 0,1 0 0,-2-1-941,-10-1 1,-1-2 0,-1 1 0,1-1 940,0 1 0,-1 0 0,2 0 0,1-1 0,9 1 0,2 0 0,1-1 0,-1-1 0,-7-2 0,0 0 0,0-1 0,4 1 0,2 1 0,5 0 0,1 1 0,-1-1 0,-2 0-1001,-7 1 1,-2-1-1,-1 1 1,-1-1 0,-2-1 1000,4-1 0,-1-2 0,-2 1 0,-1 1 0,12 2 0,-1 2 0,3-3-296,-6-5 1,3-4 0,1 0 0,-3 3 295,-9 5 0,-2 2 0,1 0 0,3-2 0,2-2 0,5-1 0,1-1 0,-2 0 0,-6 3-235,6 1 1,-4 1-1,-3 1 235,16 0 0,-6 0 0,-26 1 0,0 0 1023,10 5 0,2-2-1023,-1-8 0,1 0 0,10 8 0,4 1 0,-17-4 0,1-3 0,-4 3 0,0 4 0,-2 0 2541,1-3 1,-4-1-2542,-9 0 2030,-13 4-2030,-5-13 3106,-2 2-3106,-8-8 0,4-26 0,-4 10 0,-2-4 0,1-21 0,0-8-1746,3 15 0,2-3 0,-1 1 1746,-3 3 0,-1 0 0,2-2 0,1-8 0,2-2 0,-2 0-369,-2 6 1,-1 1 0,-1-1 368,1 9 0,0-1 0,0 0 0,0 0 0,0-1 0,0 1 0,0 1 0,0 1-691,0-3 0,0 2 1,0 2 690,0-21 0,0 5 0,0 22 0,0 1 0,0-9 0,0 1 0,0 12 0,0 2 4146,0-31-4146,0 28 0,0 21 1267,-5 2-1267,4 4 3002,-8-5-3002,3-1 0,-10-4 0,-1-1 0,-4 4 0,-17-8 0,7 13 0,-4 1 0,-18-6 0,-6 0-1428,13 7 1,-2 1 0,0 1 1427,4 1 0,0 2 0,0 0 0,-20-1 0,3 3-298,20 3 0,-1 2 298,-4-1 0,-4 0 0,-1 0 0,-1 0 0,-1 0 0,-4 0-894,-2 0 0,-3 0 0,-2 0 0,4 0 894,-6 0 0,3-1 0,-1 2 0,14 2 0,-2 0 0,2 1 0,2-1-258,1-2 1,3-1-1,-2 2 258,-17 5 0,-3 3 0,0-1 0,4-4 0,-1 0 0,-2 0 449,9-1 0,-1-1 0,-1 1 0,2 1-449,2 1 0,1 1 0,1-1 0,2-1-431,-6-3 1,3-2-1,1 1 431,1 3 0,0 1 0,3-2 0,-11-3 0,0 0 0,8 3 0,-3 2 0,-1-1 709,-3 1 1,-2 0-1,-1 0-709,11 2 0,-2 0 0,1 0 0,1-1 0,-5-1 0,3 0 0,1 0 0,4 3 0,3 1 0,2-2 0,0-6 0,0 0 310,-21 10 1,-4 2-311,9-6 0,-3-1 0,3 3 0,-4 0 0,3-1 0,-7-1 0,4 0 323,5 4 1,5-2-324,-11-7 0,25 7 2306,-10-9-2306,6 6 1720,-2-5-1720,17 6 441,7-7-441,4 0 860,0 0-860,-1-5 0,7 4 0,5-4 0</inkml:trace>
  <inkml:trace contextRef="#ctx0" brushRef="#br0" timeOffset="20032">29123 3146 24575,'-6'5'0,"-5"10"0,9 2 0,-4 16 0,6 0 0,0 5 0,-5 16 0,-1 5-664,5 2 0,-1 4 664,-5-3 0,-2 3 0,1-1-458,3-7 1,0-1 0,0 2 457,-4 6 0,0 2 0,0-1 0,1-8 0,-1-1 0,1-4-424,-5 12 0,2-8 424,-2 7 0,-2-23 0,14-29 873,-4-1-873,14-4 1698,-2-1-1698,30-5 488,-5 1 1,5-2-489,10-4 0,4 0 0,14 5 0,-1-2 0,-15-8 0,-4 1 0,-8 9 0,-6-2 0,-8-16 0,-18 11 0,-5-13 0,0 13 0,0-3 0</inkml:trace>
  <inkml:trace contextRef="#ctx0" brushRef="#br0" timeOffset="20298">29394 4268 24575,'43'9'0,"14"16"0,-21-2 0,-2 3 0,-5-2 0,-4 2 0,1 9 0,-6 3 0,-10 21 0,-16-23 0,-5-1 0,-3 0 0,-4-3 0,-8-3 0,-3-4 0,-11 12 0,7-17 0,12-8 0,10-10 0,2 4 0</inkml:trace>
  <inkml:trace contextRef="#ctx0" brushRef="#br0" timeOffset="24014">30141 4071 8191,'-10'-17'0,"3"7"5063,-9 5-5063,-5 14 2818,-15 26-2818,6 8 0,2 9 0,2 5 0,4 3 0,7-15 0,2 2 0,2-3 0,3 9 0,5-4 1719,16 12-1719,-5-27 6784,15-14-6784,18-5 0,11-7 0,-11-9 0,2-4 0,-3-3 0,-2-5 0,6-10 0,-5-1 0,4 0 0,-11-4 0</inkml:trace>
  <inkml:trace contextRef="#ctx0" brushRef="#br0" timeOffset="24667">30452 4166 9743,'0'27'0,"0"11"1885,0 10 0,0 4-1885,0-11 0,0-1 0,1 7 0,-2-3 0,-8 12 2784,7-1-2784,-6-27 1686,8 4-1686,26-26 5276,31-17-5276,-8 4 0,6-1 0,4-9 0,-2 0-16,-12 6 0,-3 1 16,19-7 0,-45 11 0,-1 1 0,-4-1 0,-5-9 0,-1 7 0,-5-1 0</inkml:trace>
  <inkml:trace contextRef="#ctx0" brushRef="#br0" timeOffset="25083">30893 4269 8484,'18'-12'0,"4"6"2545,11-3 1,6-3-2546,0-2 0,1-1 0,7-1 0,-2-2 1387,-10 2 1,-8-1-1388,-13 3 0,-14 10 0,-17 4 0</inkml:trace>
  <inkml:trace contextRef="#ctx0" brushRef="#br0" timeOffset="25280">31163 4150 24575,'-12'36'0,"-5"25"0,14-20 0,4 3 0,-1 13 0,2 0-1180,-2-8 1,3-1 1179,7-2 0,1-4 0,-9 6 754,8-9-754,-5-15 97,-4-9 0,4-9 1,-5-1-1</inkml:trace>
  <inkml:trace contextRef="#ctx0" brushRef="#br0" timeOffset="29815">27897 1865 24575,'-11'28'0,"5"-8"0,-5 22 0,10-19 0,-11 7 0,10-10 0,-13 26 0,13-12 0,-6 21 0,3-20 0,0 1 0,-1 7 0,-2 1 0,-3 1 0,0-1-418,3 2 1,2-3 417,-4 21-175,4-17 1,1 4 174,4 8 0,0 5 0,-2-10 0,-1 3 0,0-3-988,-2 10 0,1-2 988,4 6 0,-1-5 0,-4-25 0,1-1 0,5 12 0,0 1 0,-5-3 0,0 1 0,4 7 0,0 2 0,-9 2 0,0 1-541,2 6 1,2-2 540,0-15 0,-1 1 0,0-5 0,-1 3 0,2-4 147,4-2 0,1-1-147,-9 14 0,0 0 0,9-17 0,0-1 0,-7 28 0,-2-9 943,4-17 1,-1 3-944,1 1 0,0 1 0,-4 7 0,0 2 0,4-5 0,1-2 0,-7 13 0,3-5 0,9-24 0,-8 25 2060,-3-3-2060,6-7 0,-1 0 0,-11 10 0,16-18 0,0-3 0,-7 5 0,8 16 0,0-16 0,0 12 0,-6-15 0,4-8 0,-4 1 0,6-13 0,-5 4 0,4-8 0,-9 8 0,9 4 0,-4-6 0,5 5 0,-5-7 0,-1 0 0,0 6 0,-3-1 0,7-4 0,-2-1 0,-1-1 0,4-3 0,-4 3 0,5-5 0,5-4 0,5 4 0,11-9 0,9 4 0,2 0 0,4 0 0,6-4 0,3 0 0,2 2 0,3 1 0,-1-1-1358,6-2 0,0-2 1358,12 1 0,-3 0 0,-26 0 0,-1 0 0,12 0 0,1 0 0,-10 0 0,-1 0 0,8 0 0,-2 0 0,-10 0 0,-1 0 0,24 0 0,-18 0 0,-10 0 0,-13 0 2716,2 0-2716,-7 0 0,3 0 0,-9-5 0,4-6 0,-9-5 0,-1-1 0,-1 6 0,-4 6 0</inkml:trace>
  <inkml:trace contextRef="#ctx0" brushRef="#br0" timeOffset="30314">28503 5708 24575,'-22'-6'0,"6"2"0,19 10 0,22 4 0,8-6 0,4 0 0,-1 5 0,1-1 0,-3-7 0,-1 0 0,8 8 0,-31-5 0,0-3 0,-9 9 0,4 1 0,-14 7 0,0 3 0,-14 11 0,-9 18 0,7-9 0,-4 9 0,21-29 0,3-5 0,5-10 0,0-1 0</inkml:trace>
  <inkml:trace contextRef="#ctx0" brushRef="#br0" timeOffset="38780">29453 5847 24575,'0'-11'0,"-5"0"0,-1 5 0,-5-4 0,-8 9 0,1-4 0,-13 10 0,7 5 0,3 2 0,8 3 0,4-4 0,8 4 0,1 6 0,7 2 0,12 5 0,9-3 0,3-1 0,11 15 0,-11-11 0,-1-1 0,-2 0 0,-20-3 0,1-6 0,-9-2 0,-9 0 0,-3 0 0,-10 2 0,4-7 0,1 3 0,7-12 0,-6 2 0,-1-4 0,-4-5 0,9-5 0,3-2 0,4-12 0,4 11 0,9-15 0,-5 20 0,10-5 0</inkml:trace>
  <inkml:trace contextRef="#ctx0" brushRef="#br0" timeOffset="39316">29785 5515 9073,'-4'-6'0,"-2"11"5119,0 23-5119,1 13 0,-1 12 0,0 8 0,-1 1 0,0 2 232,1-11 1,2 2 0,-1-3-233,-2 10 0,2-4 0,5-11 0,0-5 1751,0 6-1751,6-10 5321,-4-14-5321,9-9 0,-1-2 0,11-7 2413,-4 0-2413,3-11 200,-9-1-200,3-26 0,-7 20 0,2-14 0</inkml:trace>
  <inkml:trace contextRef="#ctx0" brushRef="#br0" timeOffset="39546">29670 6047 11946,'0'-15'0,"21"-5"4829,14-8-4829,3 12 0,2-5 2197,-19 19-2197,-5-4 309,-1 1 1,-9 4-1,-1-4 1</inkml:trace>
  <inkml:trace contextRef="#ctx0" brushRef="#br0" timeOffset="40084">30077 5904 24575,'-11'-11'0,"-4"5"0,-3 10 0,1 3 0,-1 13 0,3 4 0,-2 23 0,6-3 0,3 4 0,14-19 0,5-17 0,15-15 0,-1-15 0,1-12 0,-9 8 0,-9 16 0,-4 8 0,-4 13 0,0-4 0,6 4 0,1-8 0,0 2 0,-2-9 0</inkml:trace>
  <inkml:trace contextRef="#ctx0" brushRef="#br0" timeOffset="40430">30175 5986 24575,'0'30'0,"0"10"0,0 10 0,0-12 0,0-6 0,6-45 0,2 5 0,4-18 0,0 11 0,-1 9 0,4 1 0,1 5 0,5 6 0,7 8 0,-9 1 0,4-2 0,-17-8 0,-1-5 0</inkml:trace>
  <inkml:trace contextRef="#ctx0" brushRef="#br0" timeOffset="41165">30517 6092 8191,'0'-15'0,"-5"3"5063,-1-4-5063,-14 15 2818,1 11-2818,-16 40 0,19-1 0,-2-14 0,3-2 0,11 6 1719,-11-12-1719,20-12 6784,1-9-6784,23-33 0,-9 1 0,-2-1 0,-1-7 0,-5-12 0,-2-5 0,6-10 0,-2-2 0,-5-2 0,-2 2 0,2 11 0,-1 9 0,-8 12 0,-15 72 0,7 5 0,1 6 0,-3 8 0,2 2-554,5-15 0,2 1 0,3-5 554,7 1 0,5-5 0,10 11 0,8-29 0,-2-21 0,1-5 0,4-16 0,0-11 0,-10-20 0,-8 19 1662,-13-7-1662,-15 39 0,-5 3 0,-1 9 0,7 1 0,0-1 0,9 4 0,1-3 0,6-2 0,9-5 0,-3-5 0,-2 5 0,0 1 0,-9 5 0,3-5 0,-4-2 0</inkml:trace>
  <inkml:trace contextRef="#ctx0" brushRef="#br0" timeOffset="41430">30814 6081 8191,'11'9'0,"4"4"5063,1 10-5063,-5-5 2818,3-6-2818,-4-24 1719,-3-1-1719,25-44 0,-5 9 0,2 4 0,-8 14 0</inkml:trace>
  <inkml:trace contextRef="#ctx0" brushRef="#br0" timeOffset="41863">31171 5986 8191,'-5'-6'0,"-11"11"5063,-4 11-5063,-4 6 2818,6 12-2818,10-16 1719,2 7-1719,11-19 6784,5-8-6784,8-13 0,0-4 0,3-14 0,2-23 0,-11 11 0,-1-3 0,-2 6 0,-1 1 0,0-7 0,-5 20 0,-3 28 0,-7 24 0,-2 19 0,7 2 0,0 2 0,-7 1 0,2-1 0,5-4 0,4-6 0,7-8 0,-7-1 0,7-22 0</inkml:trace>
  <inkml:trace contextRef="#ctx0" brushRef="#br0" timeOffset="42950">31620 5906 24575,'9'6'0,"19"-7"0,15-7 0,-5-4 0,-9-10 0,-25 9 0,-13-7 0,2 14 0,-14 10 0,2 13 0,-3 29 0,3-14 0,9 13 0,4-24 0,18 12 0,2-10 0,11 2 0,0-25 0,-13-3 0,-1-6 0</inkml:trace>
  <inkml:trace contextRef="#ctx0" brushRef="#br0" timeOffset="43279">31925 5830 24575,'11'22'0,"8"7"0,-5-6 0,0 11 0,-8-17 0,-6 3 0,-4-14 0,-3-1 0,-7-31 0,7 1 0,-2-20 0,9 14 0,10 9 0,-2 2 0,3 12 0,-5-2 0</inkml:trace>
  <inkml:trace contextRef="#ctx0" brushRef="#br0" timeOffset="43580">32098 5743 24575,'5'26'0,"9"8"0,23 10 0,-12-11 0,6-3 0,-31-38 0,-2-5 0,-2-14 0,13 0 0,-2 10 0,8 5 0,-3-2 0,-6 11 0,0-6 0</inkml:trace>
  <inkml:trace contextRef="#ctx0" brushRef="#br0" timeOffset="43881">32405 5778 24575,'-5'35'0,"4"-10"0,-4 0 0,10-18 0,5 7 0,7-13 0,-1 4 0,1-15 0,-6 3 0,-4-17 0,-2-3 0,-27-10 0,7 14 0,-18-2 0,17 23 0,1-4 0,4 6 0,5 0 0,1 0 0</inkml:trace>
  <inkml:trace contextRef="#ctx0" brushRef="#br0" timeOffset="44214">32629 5726 24575,'26'6'0,"1"10"0,-4 3 0,-8 8 0,-15-11 0,-6-5 0,0-11 0,13-19 0,5-8 0,17-15 0,3 0 0,8 2 0,-6 10 0,2 9 0,-23 13 0,0 4 0</inkml:trace>
  <inkml:trace contextRef="#ctx0" brushRef="#br0" timeOffset="56281">26343 4564 24575,'6'4'0,"3"2"0,-1 14 0,3 2 0,-4 5 0,-2-2 0,1-4 0,-5 8 0,1-6 0,-13 9 0,-10-14 0,2 4 0,-6-14 0,7 1 0,-4-14 0,-1-10 0,5-2 0,5-17 0,-8 1 0,18-31 0,-18 15 0,19-7 0,1 26 0,11 18 0,7-3 0,20 6 0,29 2 0,-20 2 0,4 1 0,6 4 0,1 0-1096,2 0 0,0 0 1096,-5 1 0,2-2 0,-5-4 0,3-2 0,-1 0-173,13 0 0,-1 0 173,2-5 0,-9 2 0,-15 6 0,-34 6 0,-27 4 0</inkml:trace>
  <inkml:trace contextRef="#ctx0" brushRef="#br0" timeOffset="56814">25895 5265 24575,'40'-9'0,"0"-1"0,14 0 0,6-1 0,-13 3 0,3-1 0,2 0 0,-1 2-2462,8 1 1,-1 1 0,1-1 2461,6-7 0,1-2 0,-3 5 0,-17 7 0,-2 3 0,1-2-1402,12-8 0,1-2 0,-4 2 1402,0 8 0,-3 1 0,10-6 0,-9 2 2062,-20 5-2062,-48 0 0,-12 6 0,-5-5 0,7 5 0</inkml:trace>
  <inkml:trace contextRef="#ctx0" brushRef="#br0" timeOffset="57484">26148 5708 24575,'0'17'0,"8"20"0,9 16 0,-2-12 0,2 4 0,3 7 0,0 0-341,-3-11 1,-1-3 340,-4-4 0,-2-5 168,8-3-168,-16-11 0,13-17 0,-13-12 0,4-17 0,-6-23 256,5 14 1,0-3-257,-4-1 0,0-1 0,8-3 0,1 2 0,-7 10 0,2 5 0,14-6 0,-6 13 0,7 10 0,13-7 0,16 3 0,-9 2 0,0 0 0,-7 2 0,-1 1 0,2 4 0,-1-1 0,11-20 0,-4 20 0,-11-6 0,-5 5 0,-18 10 0,-1-4 0</inkml:trace>
  <inkml:trace contextRef="#ctx0" brushRef="#br0" timeOffset="57979">26733 5769 24575,'-8'21'0,"2"8"0,6 3 0,0 0 0,0-7 0,0-9 0,0-6 0,0 1 0,0-22 0,0-6 0,0-21 0,25-3 0,-15 19 0,25-4 0,-18 31 0,-1-5 0,-6 16 0,15 28 0,-5 4 0,-3-15 0,2 0 0,4 6 0,-9-11 0,-9-22 0,-5-2 0</inkml:trace>
  <inkml:trace contextRef="#ctx0" brushRef="#br0" timeOffset="74680">6006 11881 8191,'0'-16'0,"-4"0"5063,2 6-5063,-7-1 2818,-2 5-2818,4-4 1719,-16 9-1719,15-4 6784,-16 5-6784,7 0 0,-3 9 0,3-2 0,7 17 0,5 11 0,5 11 0,20 7 0,-6-5 0,23-4 0,-8 12 0,3-6 0,-12-1 0,-7-20 0,-13-9 0,-5-13 0,-3 11 0,-16-10 0,3 3 0,-9-5 0,13-6 0,-6-30 0,15 5 0,-5-36 0,28 16 0,-3-3 0,18 11 0,-6 4 0,1 11 0,0-2 0,-4 6 0,0 1 0,-9 1 0,2 10 0,-13 1 0,4 5 0</inkml:trace>
  <inkml:trace contextRef="#ctx0" brushRef="#br0" timeOffset="75045">6165 12061 24575,'-14'28'0,"7"27"0,-2-13 0,23 9 0,2-23 0,10-19 0,8 4 0,-12-19 0,13-6 0,-17-16 0,-2-21 0,-10 5 0,-19-7 0,1 25 0,-17 6 0,7 13 0,-4 2 0,14 5 0,2 0 0</inkml:trace>
  <inkml:trace contextRef="#ctx0" brushRef="#br0" timeOffset="76164">5210 12211 8191,'-2'5'0,"17"-4"5063,20 4-5063,16-5 2818,0 0-2818,-15 0 1719,-12 0-1719,-14 0 6784,6 0-6784,0 0 0,0 0 0,-5 0 0,-6 0 0</inkml:trace>
  <inkml:trace contextRef="#ctx0" brushRef="#br0" timeOffset="78195">6557 11776 24575,'-6'20'0,"4"1"0,-4-1 0,6 1 0,0-1 0,6 1 0,-4-1 0,9 1 0,-5-5 0,0 4 0,-2-8 0,-4-2 0,0-5 0</inkml:trace>
  <inkml:trace contextRef="#ctx0" brushRef="#br0" timeOffset="78395">6451 11902 8191,'29'-28'0,"10"1"5063,-4 14-5063,-2 3 704,-13 6 1,-13 4-1,3 0 1</inkml:trace>
  <inkml:trace contextRef="#ctx0" brushRef="#br0" timeOffset="78648">6423 12241 24575,'19'-4'0,"-1"-4"0,16-4 0,-2-2 0,9 0 0,-9 7 0,-7 0 0,-15 7 0,-5 0 0</inkml:trace>
  <inkml:trace contextRef="#ctx0" brushRef="#br0" timeOffset="79063">7169 11769 24575,'0'21'0,"0"11"0,0 5 0,0-1 0,0 1 0,4 16 0,1-2 0,-4-15 0,0-4 0,7 13 0,-8-29 0,0 4 0,0-13 0,0 3 0</inkml:trace>
  <inkml:trace contextRef="#ctx0" brushRef="#br0" timeOffset="85546">4666 13200 24575,'11'-5'0,"4"4"0,1-9 0,4 9 0,-8-9 0,2 9 0,-13 1 0,4 27 0,-5 34 0,0 3 0,0-27 0,0-1 0,0 10 0,0-16 0,0-2 0,0-7 0,0-4 0,4-7 0,-2 0 0,11-26 0,-11 17 0,6-18 0</inkml:trace>
  <inkml:trace contextRef="#ctx0" brushRef="#br0" timeOffset="86095">5044 13202 8191,'0'-16'0,"-5"0"5063,-10-1-5063,-6 19 2818,-6 4-2818,-1 31 1719,15-13-1719,0 5 6784,13-14-6784,0 1 0,14-9 0,8 2 0,18-22 0,-7 10 0,-4-10 0,-14 38 0,1 31 0,-12-14 0,-1 3 0,2 0 0,0-2 0,-5 22 0,0-31 0,5-19 0,-4-9 0,4-2 0</inkml:trace>
  <inkml:trace contextRef="#ctx0" brushRef="#br0" timeOffset="86362">5712 13489 24575,'63'-10'0,"-25"9"0,1 0 0,6-9 0,-1 1 0,-5 8 0,-2 0 0,11-7 0,-19 8 0,-17 0 0,-3 0 0</inkml:trace>
  <inkml:trace contextRef="#ctx0" brushRef="#br0" timeOffset="86830">6852 13147 8191,'-24'-13'0,"-4"7"5063,-4 0-5063,6 20 2818,15 24-2818,24 19 0,-4-19 0,3 0 0,18 22 0,-11-17 1719,-6-20-1719,-12-8 6784,-5-8-6784,-3 2 0,-39-3 0,23-11 0,-19 10 0,25-37 0,11 7 0,6-20 0,27 9 0,4 6 0,17 12 0,-13-7 0,2 22 0,-20-10 0,0 13 0</inkml:trace>
  <inkml:trace contextRef="#ctx0" brushRef="#br0" timeOffset="86996">7188 13235 24575,'0'53'0,"7"-6"0,-6-7 0,14-5 0,-12-17 0,12 7 0,-14-18 0,5 3 0</inkml:trace>
  <inkml:trace contextRef="#ctx0" brushRef="#br0" timeOffset="88362">5791 15624 24575,'-25'-11'0,"5"2"0,-4 9 0,9 0 0,3 9 0,6-2 0,0 13 0,6-3 0,4 4 0,7 1 0,6-1 0,0-4 0,2-2 0,-12 0 0,3-3 0,-20 5 0,3-11 0,-8 5 0,-1-10 0,4 4 0,-8-5 0,9-5 0,0-5 0,6-2 0,14-10 0,8 4 0,4-2 0,-5 8 0,-6 5 0</inkml:trace>
  <inkml:trace contextRef="#ctx0" brushRef="#br0" timeOffset="88645">5808 15690 24575,'12'27'0,"5"3"0,8-4 0,7-8 0,4-6 0,-10-12 0,-11-9 0,-5 7 0,-9-29 0,-1 16 0,-18-18 0,-4 9 0,-3 12 0,6-1 0,13 13 0,1 0 0</inkml:trace>
  <inkml:trace contextRef="#ctx0" brushRef="#br0" timeOffset="89245">6486 15549 9096,'-6'4'0,"1"2"5119,5 9-5119,-6 11 2680,5 6-2680,-5 9 1596,6-5-1596,0-9 1521,0-7 0,0-14 0,0-2 0</inkml:trace>
  <inkml:trace contextRef="#ctx0" brushRef="#br0" timeOffset="89412">6392 15690 24575,'37'-17'0,"-3"9"0,23-6 0,-23 12 0,-6-4 0,-19 6 0</inkml:trace>
  <inkml:trace contextRef="#ctx0" brushRef="#br0" timeOffset="89665">6941 15453 24575,'-15'37'0,"11"-4"0,-17 8 0,20-4 0,-5 0 0,6-16 0,0-7 0</inkml:trace>
  <inkml:trace contextRef="#ctx0" brushRef="#br0" timeOffset="89929">7056 15651 24575,'15'21'0,"-2"-9"0,15-3 0,-7-9 0,-5-5 0,-6-10 0,-14-4 0,-3-3 0,-8 10 0,4 2 0,0 9 0,-4-4 0,2 14 0,2-6 0,5 6 0</inkml:trace>
  <inkml:trace contextRef="#ctx0" brushRef="#br0" timeOffset="93429">4643 16578 24575,'32'-6'0,"5"-5"0,13 3 0,14-9 0,-12 6 0,-7 1 0,-18-4 0,-22 31 0,-5 8 0,-4 16 0,-3 8 0,1 0 0,-2 1 0,-3 7 0,0-1 0,4-7 0,1-5 0,-2 5 0,8-16 0,0-18 0,0-4 0,0 0 0,0-5 0,0-1 0</inkml:trace>
  <inkml:trace contextRef="#ctx0" brushRef="#br0" timeOffset="93745">5156 16825 24575,'0'11'0,"9"1"0,8-6 0,4 0 0,9-6 0,-11-9 0,1 2 0,-13-12 0,-7 12 0,-10-9 0,-15 15 0,2-5 0,-7 6 0,14 4 0,5-2 0,7 2 0</inkml:trace>
  <inkml:trace contextRef="#ctx0" brushRef="#br0" timeOffset="94111">5811 16747 24575,'9'-6'0,"28"1"0,4 0 0,9-1 0,-2 1 0,5-1 0,3 1-1753,-6 2 0,2-1 1,1 1-1,-3-1 1753,9 0 0,-1-1 0,-2 2 0,-7 2 0,0 1 0,-7 1 2019,22-1-2019,-21 0 280,-18 0 0,-10 0 0,-10 0 1</inkml:trace>
  <inkml:trace contextRef="#ctx0" brushRef="#br0" timeOffset="94795">7613 16459 8191,'-9'-12'0,"-9"-6"5063,-5 11-5063,-6 6 0,-1 16 0,0 18 2818,0 16-2818,13-13 1719,8 1-1719,28-25 6784,2-3-6784,19-17 0,15-12 0,-21 2 0,7-6 0,-24 31 0,-11 8 0,-8 16 0,-5 6 0,2-2 0,-2 1 0,-2 8 0,1-1 0,4 10 0,5-26 0,4-22 0</inkml:trace>
  <inkml:trace contextRef="#ctx0" brushRef="#br0" timeOffset="95082">7842 16783 24575,'-7'21'0,"10"-5"0,43 0 0,0-16 0,8-4 0,-26-14 0,-23 1 0,-10 2 0,-6 3 0,-38-5 0,-12 9 0,19 8 0,2 2 0,-10 2 0,20 8 0</inkml:trace>
  <inkml:trace contextRef="#ctx0" brushRef="#br0" timeOffset="100632">7928 15911 8191,'36'-18'0,"0"0"0,8 6 2531,0-4 1,0 2-2532,-6 14 2818,-22 5-2818,-1 18 0,-7 7 0,0 8 0,4 7 0,2 7 0,-1 0-63,-3 1 1,0 1 0,1 6 62,0-5 0,1 4 0,2 4 0,-1 0 0,-2-1 408,0 1 0,-1 0 0,-1 0 0,0 1 0,0-1-408,0 2 0,1 1 0,-1 0 0,0-2 0,-1-2 0,1 4 0,-1-1 0,0-5 0,-2-5 0,3 10 0,-7-14 0,-19-15 0,4-23 0,-48 7 0,24-14 0,-3-3 0,-13-2 0,-1-2 1118,6-6 0,1-4-1118,2-1 0,5-2 4414,-7-9-4414,9 9 0,23 4 0,15 9 0,1-4 0,4 5 0</inkml:trace>
  <inkml:trace contextRef="#ctx0" brushRef="#br0" timeOffset="112562">10709 5430 24575,'-5'-6'0,"4"-4"0,-9 9 0,4-9 0,-9 9 0,-6-4 0,-1 5 0,-12 0 0,-17 15 0,19-4 0,-1 2 0,-7 4 0,0 2 0,-14 12 0,4 0 0,18-7 0,-4 14 0,-1 1 0,19-3 0,1 1 0,-11 6 0,19-8 0,2 4 0,-5-1 0,1 1 0,4 4 0,1 3 0,0 13 0,0 2 0,0-4 0,2-2-377,4-11 1,0-1 376,0-6 0,0-1 0,0 10 0,0 9 0,9-4 0,-6-17 0,2-1 0,20 19 0,-16-3 0,21-5 0,-6 1 0,15 3 0,-14-17 0,2 0 0,-1-2 0,-1-2 0,18 18 753,-6-12-753,-16-19 0,12 6 0,7-5 0,15 0 0,-21-7 0,-2-2 0,12-4 0,11 7 0,-16-9 0,20 0 0,-25 0 0,1 0 0,24 0 0,-12-6 0,-18 4 0,-4-9 0,1 5 0,10-12 0,-1 1 0,5-5 0,16-10 0,-12 6 0,-15 9 0,0-2 0,16-15 0,-9 4 0,-8 1 0,-1-4 0,-5 4 0,0-2 0,5-13 0,0-3 0,-2 3 0,-4-1-632,-9 6 0,-1 1 632,7 1 0,-2 1 0,-13-20 0,10 13 0,0-3 0,-11 3 0,-1-3 0,3 2 0,2-3 0,-5 2 0,-12-14 0,-3 2-764,6 1 0,-1 1 764,-10 8 0,-1 4 0,6 10 0,-1 0 0,-6-11 0,-2-1 0,-2 6 0,-2 1 0,-9-13 0,-1 2-6,6 15 1,-1 3 5,-1 1 0,0 2 0,-23-6-157,10 14 1,-5 0 156,-1-2 0,-3 1 0,12 8 0,-2 0 0,2 2 0,-12-2 0,6 2 0,-13-4 1500,30 14-1500,13 9 0,11-5 0,-4 10 0</inkml:trace>
  <inkml:trace contextRef="#ctx0" brushRef="#br0" timeOffset="116798">24265 4834 24575,'2'5'0,"1"-4"0,31 4 0,13 4 0,12-7 0,-24 2 0,-1 0 0,16-4 0,-8 0 0,-21 0 0,0 0 0,-10 0 0,-7 0 0</inkml:trace>
  <inkml:trace contextRef="#ctx0" brushRef="#br0" timeOffset="117964">25107 4831 24575,'30'-8'0,"23"6"0,-5-3 0,2 1 0,-1 3 0,-2 2 0,-11-1 0,-4 0 0,9 0 0,-37 9 0,-7 2 0,-17 14 0,-3 0 0,1 1 0,-1 3 0,-19 23 0,12-16 0,0 0 0,-9 14 0,2-10 0,19-19 0,24-4 0,3-11 0,52-2 0,-28-3 0,3-2 0,15 1 0,2 0 0,-7 0 0,-3 0 0,18 0 0,-29 0 0,-17 0 0,-8-9 0,2 7 0,-9-7 0</inkml:trace>
  <inkml:trace contextRef="#ctx0" brushRef="#br0" timeOffset="118361">25784 4907 24575,'19'25'0,"0"1"0,6 0 0,-2-5 0,-7-1 0,-5-13 0,-6 2 0</inkml:trace>
  <inkml:trace contextRef="#ctx0" brushRef="#br0" timeOffset="118549">25902 4937 8191,'-5'4'0,"-8"11"5063,-6 13-5063,-2 3 2818,-10-2-2818,10-13 429,-4 3 1,14-13 0,6-2 0</inkml:trace>
  <inkml:trace contextRef="#ctx0" brushRef="#br0" timeOffset="119744">25183 4251 8191,'-5'-10'0,"-6"4"5063,-39 1-5063,-12 5 0,15 0 0,-2 0 0,8 0 0,3 0 0,-15 0 2818,26 5-2818,27 10 1719,1 2-1719,10 14 6784,-10 8-6784,5-2 0,-6 10 0,0 0 0,0-9 0,0 4 0,0 2 0,0 1 0,6 19 0,-1 0-617,-3-19 1,-1-1 616,5 0 0,-1 1 0,-4 7 0,-2 1 0,1-7 0,0 1 0,0 0 0,0 3 0,0-2 0,0 15 0,0-4-836,0-14 0,0-1 836,0-3 0,0-3 0,0 0 0,0 0 0,0 0 1126,0 17-1126,0-14 0,0 1 0,0-5 0,0 0 0,0 9 0,0 4 0,0 16 0,0-1 0,0-15 0,0-1 593,0-1 0,0 2 0,0-5-593,0-9 0,0-4 0,0 33 0,0-31 0,0 13 0,0-16 0,0 2 0,5-8 0,-4-9 0,8-10 0,10-2 0,-1-4 0,10 0 0,2-6 0,2-1 0,1-10 0,-7 4 0,-14 2 0,-7 6 0</inkml:trace>
  <inkml:trace contextRef="#ctx0" brushRef="#br0" timeOffset="121327">26978 4083 24575,'11'0'0,"4"0"0,9 0 0,31-9 0,-2 7 0,12-6 0,-19 8 0,-11 0 0,-10 0 0,-10 9 0,-10-2 0,-5 8 0,0 0 0,6 18 0,-5 17 0,3-6 0,-1 4 0,-3 8 0,0 2-279,0-6 1,0 2 278,-3-3 0,-1 2 0,-1-2 0,-4 9 0,-1-1 0,1-6 0,0 2 0,0 0 0,-1-6 0,-1 0 0,2 0-894,3 6 1,3 1-1,-2-4 894,-6 8 0,0-1 0,9-6 0,2 2 0,0 0-280,-4-8 0,-1-1 0,3 1 280,5 11 0,4 3 0,0-2 0,-2-8 0,0-1 0,1-1-500,0-3 1,1-2 0,0-2 499,6 4 0,-2 0 0,-9 15 0,-2 2-38,6-9 0,0 1 38,-5 11 0,-2-4 0,1-26 0,0-3 0,0 16 2306,-5-34-2306,-2 0 878,-9-3-878,-19-2 0,3-2 0,-2-1 0,-21-5 0,14 4 0,3-2 0,-3-4 1811,-14 0-1811,17 0 657,-1 0-657,18 0 0,10 0 0,6 0 0</inkml:trace>
  <inkml:trace contextRef="#ctx0" brushRef="#br0" timeOffset="124044">10580 4906 24575,'-15'0'0,"-6"0"0,-26 8 0,0 9-881,11-11 1,-1 1 880,4 8 0,0 1 285,-11-6 0,-3-1-285,3 1 0,1 0 0,7-2 0,3-1 291,-21-1-291,43 0 0,2 10 0,17 13 900,-6 0-900,7 30 0,-9-12-297,0-11 1,0 1 296,0 29-489,0-30 0,0 1 489,0-1 0,0 2 0,0 17 0,0 4 0,0 6 0,0 3 0,-3-11 0,-2 3 0,1-2 0,3-7 0,1-1 0,-2-1-700,-1 0 0,-1-1 0,0-2 700,-3 5 0,2-1-549,4 11 0,-1 2 549,-4-2 0,1 1-9,4-17 1,1 2 0,1 0 8,-1 1 0,0 1 0,0-1 0,0-1 0,0 0 0,0-1 0,-6 15 0,0 0 0,5-11 0,0 1 0,0-3 0,-5 7 0,0-1 405,6 7 0,0-2-405,1-15 0,-2-4 0,-5 10 2062,5-4-2062,-5-18 1297,6-2-1297,0-6 625,4-9-625,11 0 0,36-5 0,-16-8 0,4-2 0,5-1 0,0-1 0,-9 0 0,-3 0 0,9-2 0,-21 8 0,-9 0 0,0 0 0,-6 0 0</inkml:trace>
  <inkml:trace contextRef="#ctx0" brushRef="#br0" timeOffset="125961">13876 4671 8191,'-10'-6'0,"13"-4"5063,44-2-5063,-5 4 0,9 0 0,0-1 0,0-2 0,0 0 0,1 0 0,10 0 0,2 1 0,-8-1 0,-5-2 0,-9 2 2818,7-1-2818,-38 17 1719,-7 2-1719,-4 30 0,0-5 0,0 5 0,0 17 0,0 6 601,0-7 0,0 3 1,0 0-602,0-5 0,0 0 0,0 0 0,0 2 0,0 2 0,0-3-470,0 11 1,0 1 469,0-10 0,0 3 0,0 0 0,0 0 0,0-1 0,0 2 0,0 6 0,0 2 0,0-3-501,0-14 1,0-3 0,0-1 500,0 15 0,0-5 0,0-19 0,0 1-166,0 26 1,0 4 165,1-22 0,-1 0 0,-1 2 0,-2 13 0,-2 3 0,2-3 1290,1 8 0,1-4-1290,-5-8 0,0-5 0,6 13 446,1-28 1,-2 1-447,-3-3 0,0 1 930,3 7 1,-1 0-931,-5 1 0,-3-1 0,4-7 0,0-1 470,-5 31-470,-5-27 1828,10-5-1828,-14-7 119,3-3-119,-12-9 0,-1 1 0,-13-13 0,-13 6 0,12-7 0,-3-2 0,-1 1 0,-1 0 0,-4 0 0,2 0 0,15 0 0,4 0 0,-9 0 0,26 0 0,4 0 0,5-9 0,-5-2 0,10-1 0,-5 3 0</inkml:trace>
  <inkml:trace contextRef="#ctx0" brushRef="#br0" timeOffset="127627">13213 4697 24575,'6'-26'0,"0"4"0,15-5 0,-8 9 0,7 1 0,-9 7 0,9-7 0,6-3 0,27-11 0,-10 6 0,12-3 0,-19 9 0,1 2 0,-6 5 0,1 0 0,9-8 0,0 0 0,-6 7 0,-1 1 0,-1-3 0,0-1 0,-4 0 0,1 1 0,4 1 0,0 1 0,26-13 0,-22 20 0,0 1 0,-3-7 0,0 1 0,2 9 0,-1 0 0,20-13 0,-17 10 0,2 0 0,5-1 0,3 0 0,15 0 0,2-1 0,0-3 0,-1 0-1467,-11 9 1,-3 0 1466,-1-4 0,-3 0 0,10 5 0,-13 0 0,1 0 0,-9 0 0,-1 0 0,8-4 0,-1-1 0,7 3 0,-11-6 0,-22 8 0,4 0 0,-4 0 2933,1 0-2933,3 0 0,-3 0 0,-1 0 0,-5-5 0,-7-1 0,-8-5 0,2 5 0,-2 1 0</inkml:trace>
  <inkml:trace contextRef="#ctx0" brushRef="#br0" timeOffset="127977">15401 3948 8191,'5'-12'0,"5"14"5063,10 19-5063,5 24 2818,-4-1-2818,-7-1 1719,-8-17-1719,-1-11 6784,-4 0-6784,-1-3 0,-21 13 0,7-17 0,-12 12 0,15-19 0,-5 9 0,-1-4 0,-4 4 0,9-4 0,2-1 0</inkml:trace>
  <inkml:trace contextRef="#ctx0" brushRef="#br0" timeOffset="135593">15028 5806 8191,'4'-6'0,"2"-8"5063,9 7-5063,2-8 2818,4 9-2818,-1 1 1719,1 5-1719,12 23 6784,-18-8-6784,13 20 0,-21-5 0,1 18 0,4-3 0,-10 3 0,4-23 0,-11-19 0,4-7 0,-10-19 0,9-7 0,-4-10 0,15-1 0,15 3 0,0 11 0,5 10 0,-5 26 0,-7-1 0,-2 13 0,-6-12 0,-4 3 0,-4-3 0,4 8 0,1-31 0,8-7 0,5-10 0,6 0 0,-9 22 0,6 10 0,-5 8 0,6 9 0,0 0 0,-2-9 0,-3-3 0,11-9 0,3-19 0,5 3 0,-7-10 0,-9 5 0,-14 4 0,-1-12 0,-11 10 0,-6-5 0,-6 18 0,-9 27 0,6-5 0,4 17 0,4-14 0,10-2 0,-4-1 0,11-5 0,6-6 0,5-10 0,6 4 0,-1 1 0,1 1 0,-6 4 0,0-1 0,-5-2 0,4 2 0,-8-4 0,3 0 0</inkml:trace>
  <inkml:trace contextRef="#ctx0" brushRef="#br0" timeOffset="136162">16009 5706 8191,'0'-16'0,"-5"9"5063,-1-2-5063,-5 9 2818,0 5-2818,10-4 1719,2 9-1719,10 0 6784,-5 7-6784,5 4 0,-10-1 0,5 5 0,-6-7 0,0 2 0,0-24 0,0-12 0,0-12 0,0 1 0,7-6 0,-1 19 0,6-11 0,3 13 0,5-7 0,-3 5 0,-3 0 0,-9 9 0</inkml:trace>
  <inkml:trace contextRef="#ctx0" brushRef="#br0" timeOffset="136714">16294 5599 8191,'0'-16'0,"-14"5"5063,0 16-5063,-8 6 2818,4 19-2818,11-11 1719,1 5-1719,15-18 6784,8-1-6784,19-31 0,-11 15 0,5-17 0,-24 37 0,-1 45 0,-5-4 0,0 7-837,0-10 1,0 2-1,0-1 837,0 16 0,0-4 0,1-12 0,-2-7 0,-9-8 0,3-17 0,-12-9 0,2-12 0,-1-6 0,1-10 2510,9-8-2510,-4 2 0,11-12 0,-6 11 0,14-2 0,-6 19 0,5 2 0</inkml:trace>
  <inkml:trace contextRef="#ctx0" brushRef="#br0" timeOffset="136926">16483 5652 24575,'5'21'0,"-4"13"0,4-14 0,-5 9 0,0-23 0,0-1 0</inkml:trace>
  <inkml:trace contextRef="#ctx0" brushRef="#br0" timeOffset="137094">16560 5479 24575,'0'16'0,"0"3"0,0 14 0,0 0 0,0-3 0,0-13 0</inkml:trace>
  <inkml:trace contextRef="#ctx0" brushRef="#br0" timeOffset="137210">16570 5659 8191,'15'-6'0,"5"-9"5063,5-7-5063,0 6 704,-1 3 1,-12 13-1,-3 0 1</inkml:trace>
  <inkml:trace contextRef="#ctx0" brushRef="#br0" timeOffset="137893">17127 5476 24575,'0'15'0,"9"-1"0,2-4 0,15-4 0,-4-11 0,-6-5 0,-6-2 0,-44-16 0,-1 12 0,-11-2 0,14 12 0,26 1 0,17-5 0,11-10 0,26-13 0,-9 3 0,5-7 0,-19 14 0,-5 9 0,-9 3 0,-2 10 0,1 55 0,-3 9-546,-4-22 0,0 5 0,-1 3 546,-1 13 0,-1 5 0,-1-2 0,1-5 0,0-1 0,0 0 0,0 2 0,1 0 0,-2-7 0,0-2 0,-3-11 0,-2-14 0,-14-33 0,-3-23 0,-3-22 0,5 11 0,11 0 0,5 25 409,5-9 1,0 10-1,0-3 1</inkml:trace>
  <inkml:trace contextRef="#ctx0" brushRef="#br0" timeOffset="138710">17760 5281 8191,'11'-6'0,"6"-12"5063,-5 9-5063,6-15 2818,-12 8-2818,-4-1 1719,-13 7-1719,-5 16 6784,-8 19-6784,11 9 0,5 2 0,24-10 0,-8-16 0,7-5 0</inkml:trace>
  <inkml:trace contextRef="#ctx0" brushRef="#br0" timeOffset="138981">17912 5222 24575,'5'21'0,"5"1"0,2-5 0,-2 0 0,-5-6 0,-5-24 0,13-9 0,2-20 0,15 4 0,-15 17 0,-1 10 0</inkml:trace>
  <inkml:trace contextRef="#ctx0" brushRef="#br0" timeOffset="139244">18114 5156 24575,'9'17'0,"-6"0"0,11 6 0,-13-6 0,4-33 0,-5-3 0,14-31 0,-1 11 0,15 1 0,-17 17 0,0 7 0</inkml:trace>
  <inkml:trace contextRef="#ctx0" brushRef="#br0" timeOffset="139812">18345 5074 8191,'6'11'0,"3"-5"5063,-3-1-5063,0-1 2818,4 2-2818,-9 10 1719,4-5-1719,-1 0 6784,-2-11-6784,7-6 0,2-11 0,0-1 0,0 0 0,-11-2 0,-6 13 0,-10-2 0,4 9 0,-4 0 0,10 5 0,1-4 0,5 4 0</inkml:trace>
  <inkml:trace contextRef="#ctx0" brushRef="#br0" timeOffset="140143">18541 5013 24575,'19'17'0,"-7"-2"0,6 6 0,-14-7 0,10-2 0,-19-18 0,4-28 0,4-16 0,19-5 0,-2 7 0,6 21 0,-9 12 0,-10 9 0,3 1 0</inkml:trace>
  <inkml:trace contextRef="#ctx0" brushRef="#br0" timeOffset="162759">11051 4084 8191,'0'-16'0,"4"1"5063,-2 0-5063,2 3 2818,-4 35-2818,-10 39 0,4-23 0,-1 3 484,0 7 0,1 0-484,1-12 0,-1 0 0,1 12 0,0 0 3206,4-8 0,0-1-3206,-4 2 0,0-4 0,5 4 0,0-22 0,0-9 0,-19-27 1123,9 11-1123,-19-23 0,12 22 0,1 1 0,5 10 0,6 1 0,5 9 0,0 10 0,0-2 0,14 2 0,-5-14 0,10-6 0,-4-5 0,29-23 0,-13-2 0,15-21 0,-28 14 0,-10 11 0,-4 12 0</inkml:trace>
  <inkml:trace contextRef="#ctx0" brushRef="#br0" timeOffset="164727">20947 7609 24575,'-12'5'0,"-2"-4"0,30 4 0,25-15 0,19 8 0,-6-9 0,0 1 0,-16 8 0,-3 1 0,1-5 0,-3 1 0,-1 10 0,-26 14 0,-36 26 0,5 0 0,-5 6-1554,-2-12 1,-5-1-1,1 1 1554,5 0 0,2 0 0,-1-2 0,-14 11 0,2-5-98,16-14 0,3-4 98,-6 9 0,7-7 0,20-12 0,3-9 0,31 5 0,3-9 0,7-3 0,17 0 0,6-3 223,-13 0 0,3-1 1,-3-1-224,8 0 0,-4-2 0,-8-2 0,-9 2 205,-15 7-205,-13-15 0,-7 14 0,-4-7 0</inkml:trace>
  <inkml:trace contextRef="#ctx0" brushRef="#br0" timeOffset="165143">21736 7673 24575,'6'11'0,"20"25"0,-10-9 0,3 2 0,13 6 0,5 1 0,2 6 0,1-2 0,-1-12 0,-2-4 0,14 9 0,-19-9 0,-26-22 0,-1 8 0</inkml:trace>
  <inkml:trace contextRef="#ctx0" brushRef="#br0" timeOffset="165376">22083 7780 24575,'-11'9'0,"-16"17"0,-7 28 0,7-17 0,-1-1 0,2-4 0,2-1 0,-16 21 0,26-33 0,3 1 0,10-8 0,-4-2 0,5-5 0</inkml:trace>
  <inkml:trace contextRef="#ctx0" brushRef="#br0" timeOffset="166576">22853 7742 24575,'12'9'0,"3"10"0,0 10 0,-2 5 0,-5 4 0,-2 3 0,5 15 0,-3 0 0,-12-8 0,-4-4 0,0 18 0,-16-26 0,3-30 0,-11-8 0,-8-18 0,1-11-370,20 4 1,2-3 369,1 2 0,3-4 0,4-20 0,4-3 0,-1 13 0,1 1 0,6-3 0,3 4 0,2 4 0,13 14 0,24 11 0,12 2 0,-13-5 0,1-3 0,5 1-897,5 3 1,6 1 0,1 0-1,-4 0 897,4-4 0,-3-1 0,0 1 0,3 0 0,0 0 0,-6 2-528,-5 0 1,-4 0 527,1-3 0,-3 2 0,-9 8 0,-2 0 0,16-8 0,-38 22 0,-22-1 0,-9 4 0,4-1 0</inkml:trace>
  <inkml:trace contextRef="#ctx0" brushRef="#br0" timeOffset="167094">22449 8990 24575,'-8'-6'0,"25"-19"0,18 10 0,-1-4 0,4-2-1540,5 2 1,6-1 1539,-7 2 0,5 0 0,4-2 0,1 0-680,-3 0 1,2 0 0,1 0 0,2 0 0,0 0 679,6-1 0,3 1 0,1-1 0,-2 2 0,-2 0 0,2 1 0,-2 0 0,-3 1 0,-2 1 0,3-2 0,-3 0 0,-11 7 1396,-1 7-1396,-52 2 0,-14 20 0,-6-2 0,-1-1 0,3 4 0,3-4 0</inkml:trace>
  <inkml:trace contextRef="#ctx0" brushRef="#br0" timeOffset="167592">23135 9015 24575,'2'61'0,"5"-18"0,5 4 0,2-4 0,3 3 0,0-2-2091,4 11 1,2-2 2090,6 0 0,0-6 0,3-4 1289,-4-16-1289,-9-13 682,-13-42-682,-1-13 0,-4-8 0,-2-8 0,-5-4 0,0-1 0,5 7 0,-1 0 0,-4 3 0,1 6 0,5 10 0,9 11 0,-7 14 2210,33-11-2210,14-10 0,-8 7 0,4-1 0,3-2 0,0 2 0,-12 8 0,-3 0 0,1-2 0,-6 4 0,-10 8 0,1-6 0,-14 9 0</inkml:trace>
  <inkml:trace contextRef="#ctx0" brushRef="#br0" timeOffset="167959">23793 9005 24575,'0'35'0,"0"-1"0,0 4 0,0-2 0,0 13 0,0-7 0,0-49 0,30-38 0,-10-1 0,4 20 0,2 4 0,8 1 0,22 27 0,-9 6 0,-22 10 0,-2 3 0,9 20 0,-21 10 0,-3-17 0,-8-3 0,0-14 0,0-7 0</inkml:trace>
  <inkml:trace contextRef="#ctx0" brushRef="#br0" timeOffset="168311">24451 8156 24575,'44'-8'0,"-10"6"0,2 2 0,28-9 0,-7 9 0,-31 0 0</inkml:trace>
  <inkml:trace contextRef="#ctx0" brushRef="#br0" timeOffset="168443">24466 8285 24575,'57'-9'0,"-23"4"0,0-2 0,23-17 0,-12 11 0,-32 1 0</inkml:trace>
  <inkml:trace contextRef="#ctx0" brushRef="#br0" timeOffset="170142">25648 7889 8191,'5'-6'0,"24"40"4967,-8 26-4967,0-11 0,-2 3 0,-12-7 0,-2-2 0,5 18 2830,-10-29-2830,0-35 1730,-8-21-1730,5-16 3374,-2 0 1,2-3-3375,12-17 108,-2 0-108,8 35 0,-4 25 0,1 10 0,0 7 0,4 28 0,8 2 0,-12-1 0,7-16 0,-4-47 0,23-29 0,1 8 0,4-3 0,-8 35 0,-10 28 0,6-6 0,-4 13 0,-2-17 0,-8-7 0,7-11 0,2-8 0,-1-21 0,-5-1 0,-14-12 0,-6 22 0,-9 8 0,-8 13 0,-6 19 0,0 17 0,10-6 0,7 13 0,15-31 0,15 2 0,1-14 0,8 4 0,-17 1 0,4 6 0,-8 9 0,-2-3 0,-5-11 0,1-17 0,1-16 0,10 5 0,-8 2 0,9 19 0,-11 2 0,23 23 0,1 5 0,5 15 0,-6-12 0,-14-7 0,-10-19 0,-1-32 0,4 1 0,-7-25 0,24 11 0,-13 12 0,16 7 0,-17 16 0,-3 9 0</inkml:trace>
  <inkml:trace contextRef="#ctx0" brushRef="#br0" timeOffset="170775">26802 7829 24575,'-31'28'0,"12"-9"0,-1 10 0,15-13 0,5-5 0,12-24 0,2 0 0,10-9 0,4 33 0,-11 19 0,-3 11 0,2 18 0,-1 5-887,-4-20 1,1 1-1,-3 1 887,-3 2 0,-2 1 0,1-4 0,2 3 0,-2-3 0,-7 7 0,-5-5 0,-4 1 0,-10-5 0,-15-58 0,5-10 0,-12-25 0,25-1 0,4 19 0,4-1 0,14-19 0,3 20 0,5 0 0,20-12 0,-7 18 0,0 1 2660,20-20-2660,-12 11 0,1-4 0,0-2 0,-1 1 0,-5 6 0,-1 2 0,17-8 0,-37 46 0,3 14 0,-8-9 0,2-3 0</inkml:trace>
  <inkml:trace contextRef="#ctx0" brushRef="#br0" timeOffset="170926">27120 7693 24575,'19'18'0,"-3"3"0,6 6 0,-1 1 0,-2-2 0,-4-1 0</inkml:trace>
  <inkml:trace contextRef="#ctx0" brushRef="#br0" timeOffset="171126">27301 8072 24575,'20'-41'0,"20"-1"0,-11 19 0,9 4 0,-23 19 0,-5 5 0,1 5 0,-5 2 0,-1-2 0,-5-5 0</inkml:trace>
  <inkml:trace contextRef="#ctx0" brushRef="#br0" timeOffset="171759">27728 7882 24575,'15'26'0,"-6"-16"0,29 22 0,-14-28 0,7-1 0,-15-10 0,-10-12 0,-26-3 0,-30-16 0,-7 8 0,1-2 0,23 22 0,49-13 0,7-1 0,2 0 0,2-1 0,10-17 0,1-13 0,-17 7 0,-4 12 0,12 51 0,-19 32-1393,11 3 0,1 8 1393,-14-15 0,-3 2 0,2 3 0,4 5 0,3 6 0,-1 1 0,-2-2-341,-5-5 1,-2-1 0,0 0 0,0-1 340,5 18 0,-1-1 0,-5-8 0,-7-1 0,-10-23 0,-23-47 0,-5-17 0,18 2 0,3-3 0,-1-9 0,13 13 2572,4 5-2572,5 5 393,0-1 1,0 4 0,0 3 0</inkml:trace>
  <inkml:trace contextRef="#ctx0" brushRef="#br0" timeOffset="172509">28590 7720 8191,'5'-6'0,"10"-5"5063,2 10-5063,19-20 2818,-12 11-2818,3-16 1719,-12 8-1719,-19 1 6784,2 6-6784,-17 6 0,2 5 0,-12 12 0,9 17 0,-6 8 0,33 20 0,7-24 0,14-4 0,8-21 0,-5-8 0,-10 0 0,-4 0 0</inkml:trace>
  <inkml:trace contextRef="#ctx0" brushRef="#br0" timeOffset="172778">28887 7681 8191,'10'-6'0,"9"27"5063,4-5-5063,-4 16 2818,-5-16-2818,-12-1 1719,-2-8-1719,-6 2 6784,-9-26-6784,8 4 0,-1-33 0,33 1 0,4-7 0,16 12 0,-20 20 0,-11 13 0</inkml:trace>
  <inkml:trace contextRef="#ctx0" brushRef="#br0" timeOffset="173042">29128 7538 24575,'12'15'0,"-6"1"0,20 19 0,-8-2 0,10 5 0,-14-60 0,-9-4 0,0-12 0,1-5 0,-4-15 0,29-1 0,-21 24 0,20 14 0,-23 17 0,2 4 0</inkml:trace>
  <inkml:trace contextRef="#ctx0" brushRef="#br0" timeOffset="173626">29439 7399 24575,'5'16'0,"-4"-1"0,4-4 0,-1-5 0,-3 3 0,9-3 0,0 0 0,6-1 0,9-18 0,-13-4 0,1-9 0,-30 1 0,3 13 0,-11 4 0,10 8 0,4 0 0,14 0 0,-1 0 0,18 0 0,4 0 0,23-9 0,5 13 0,3 4 0,-19 11 0,-19 8 0,-5-7 0,-10-3 0,-1-2 0,-7-9 0,0-11 0,1-6 0,20-38 0,-2 26 0,14-20 0,-10 37 0,-6 1 0,-7 5 0</inkml:trace>
  <inkml:trace contextRef="#ctx0" brushRef="#br0" timeOffset="175258">23373 11092 8191,'-21'0'0,"15"0"5063,7 0-5063,15 0 2818,12-9-2818,5 8 0,5 0 859,6-3 1,1 0-860,3 2 0,-2 4 0,17 7 6784,-36-2-6784,-32 30 0,-13 13 0,0-6 0,-4 3 0,-1 1 0,-3 4 0,-2-4-950,1-7 1,-2-3 0,2-3 949,-3 4 0,2-6 0,-13 11 0,29-28 0,14-5 0,5-7 0,29-4 0,12 0 0,6-12 0,7-5-351,-17 9 0,1 0 0,0-1 351,4-2 0,-1-1 0,-1 2 0,9-1 0,-6 5 0,0 6 2678,-30 0-2678,-10 0 0,-4-10 0,-1 8 0,-5-7 0</inkml:trace>
  <inkml:trace contextRef="#ctx0" brushRef="#br0" timeOffset="175626">24337 11105 24575,'23'42'0,"-1"0"0,6 0 0,2 0 0,0 5 0,2-2 0,-5-13 0,1-2 0,-2 2 0,-2-3 0,-2-3 0,1-6 0,-17-11 0,-1-9 0</inkml:trace>
  <inkml:trace contextRef="#ctx0" brushRef="#br0" timeOffset="175842">24610 11296 8191,'-16'0'0,"-6"27"5063,-15 17-5063,13-7 0,-1 2 0,1-8 0,1-1 0,-10 18 2818,18-33-2818,13-1 1719,-7-12-1719,8 12 0,-4-13 0,5 4 0</inkml:trace>
  <inkml:trace contextRef="#ctx0" brushRef="#br0" timeOffset="176776">25713 10755 8191,'5'-6'0,"-4"-4"5063,-14 4-5063,-18 0 2818,-31 25-2818,12 2 0,9 23 0,17-8 0,22 10 1719,12 19-1719,11-32 0,7-1 0,8 10 0,2-4 3096,-5-15 0,-1-3-3096,20 16 0,-41-24 0,-7 4 0,-21-4 0,-9 11 0,-30-7 0,8-1 0,-9-6 0,27-9 0,4 0 0,11 0 592,9-10-592,6 3 0,1-4 0,4 6 0</inkml:trace>
  <inkml:trace contextRef="#ctx0" brushRef="#br0" timeOffset="177244">25898 10763 24575,'-11'3'0,"2"20"0,8 11 0,2 5 0,-1-3 0,0 2-991,0 11 0,0 0 991,0-12 0,0 0 319,-1 5 0,2-2-319,5 17 0,5-11 327,2-28-327,2-16 0,-4 2 0,-1-4 1017,2-14-1017,-5 2 0,-1-4 0,-6 6 0</inkml:trace>
  <inkml:trace contextRef="#ctx0" brushRef="#br0" timeOffset="177411">25806 11113 8191,'0'-11'0,"5"5"5063,5-3-5063,16 1 704,5-7 1,-9 7-1,-5 0 1</inkml:trace>
  <inkml:trace contextRef="#ctx0" brushRef="#br0" timeOffset="177742">26181 10990 24575,'-17'0'0,"2"0"0,-2 14 0,3 3 0,2 19 0,11-8 0,7-8 0,17-18 0,-5-14 0,6-4 0,-8 0 0,-5 15 0,1 7 0,0 10 0,0 0 0,-4-6 0,-4-5 0</inkml:trace>
  <inkml:trace contextRef="#ctx0" brushRef="#br0" timeOffset="178358">26326 11030 24575,'4'16'0,"-2"4"0,2-8 0,1-2 0,1-10 0,26-18 0,-7 3 0,8-4 0,-4 13 0,-2 12 0,9 2 0,5-1 0,-4-6 0,-10-2 0,-12-8 0,-6 3 0,-8-14 0,-5-4 0,-15 6 0,-9 8 0,-5 33 0,16 5 0,4 8 0,18-7 0,1-17 0,13-21 0,-3-29 0,-8-2 0,-1-4 0,-2 0 0,-2-1-631,-2-10 1,-2 1 630,1 15 0,0 2 0,0-14 0,-10 66 0,8 41 0,-3-14 0,0 3-490,4 0 0,2 0 490,-1-6 0,0-4 0,0 6 0,0-9 0</inkml:trace>
  <inkml:trace contextRef="#ctx0" brushRef="#br0" timeOffset="178660">26963 10924 8191,'-9'-12'0,"2"3"5063,-12 9-5063,7 9 2818,1 7-2818,6 2 1719,10-3-1719,5-6 6784,2-8-6784,3 9 0,-9-4 0,-1 0 0,-5-1 0</inkml:trace>
  <inkml:trace contextRef="#ctx0" brushRef="#br0" timeOffset="178892">26978 10897 8191,'4'-11'0,"2"5"5063,14 7-5063,-5 10 2818,5 2-2818,-8-3 1719,-1 4-1719,3-29 6784,2 9-6784,1-23 0,-7 16 0,-3 4 0</inkml:trace>
  <inkml:trace contextRef="#ctx0" brushRef="#br0" timeOffset="179308">27259 10877 24575,'-4'-6'0,"-10"14"0,-3 12 0,2 2 0,7 1 0,12-22 0,2-2 0,6-14 0,1-2 0,9-31 0,-16 11 0,-2-2 0,4-3 0,-1 3 0,-7-1 0,0 66 0,0 11 0,0 5 0,0-3 0,0-1 0,0 17 0,0-35 0,0-11 0</inkml:trace>
  <inkml:trace contextRef="#ctx0" brushRef="#br0" timeOffset="180425">28126 10368 24575,'-32'0'0,"-5"6"0,-10-4 0,13 9 0,9-10 0,13 4 0,1 0 0,6 1 0,5 21 0,0 10 0,0 25 0,0-3 0,-8-2 0,5-10 0,-5-8 0,8-4 0,5-4 0,1-15 0,0-2 0,7-13 0,7 4 0,3-5 0,7-9 0,-18 2 0,-1-3 0,-11 5 0</inkml:trace>
  <inkml:trace contextRef="#ctx0" brushRef="#br0" timeOffset="180842">27937 10687 24575,'-6'-5'0,"11"-1"0,6 0 0,5 1 0,4-1 0,13 4 0,1-10 0,10 10 0,-17-4 0,-8 6 0,-8 5 0,0 6 0,8 18 0,-7-9 0,2 7 0,-9-16 0,-5 0 0,-5-5 0,-1-6 0,0-18 0,1-1 0,5-18 0,9 8 0,-1 2 0,2 10 0,-5 13 0</inkml:trace>
  <inkml:trace contextRef="#ctx0" brushRef="#br0" timeOffset="181478">28278 10585 8191,'5'-6'0,"1"6"5063,5 11-5063,4 7 2818,-8-1-2818,7 0 1719,-13-7-1719,4 1 6784,-5-14-6784,8-21 0,14-28 0,5-6 0,1 16 0,-4 20 0,-13 22 0,4 9 0,-4 15 0,4 2 0,-8 3 0,7-12 0,-13-2 0,4-3 0,0-2 0,-4-10 0,4-10 0,0-2 0,-4-8 0,10 4 0,-4-14 0,6 12 0,-1-7 0,-1 19 0,4 1 0,-8 5 0,2 0 0</inkml:trace>
  <inkml:trace contextRef="#ctx0" brushRef="#br0" timeOffset="181808">28726 10473 24575,'0'16'0,"0"4"0,0-8 0,0 8 0,5-13 0,6 2 0,5-9 0,1-14 0,-6-8 0,-25-11 0,4 6 0,-20 5 0,18 15 0,-3-4 0,9 10 0,1-4 0</inkml:trace>
  <inkml:trace contextRef="#ctx0" brushRef="#br0" timeOffset="182093">28818 10391 8191,'40'0'0,"3"19"5063,-14-5-5063,-2 17 2818,-21-10-2818,-6-9 1719,-10 1-1719,3-16 6784,4-8-6784,13-14 0,12-6 0,6-3 0,-7 7 0,1 0 0,5-4 0,-1 4 0,5 1 0,-26 21 0,0 5 0</inkml:trace>
  <inkml:trace contextRef="#ctx0" brushRef="#br0" timeOffset="182809">29725 10228 24575,'47'-18'0,"2"-2"0,9 11 0,-22-1 0,-9 10 0,-22 0 0</inkml:trace>
  <inkml:trace contextRef="#ctx0" brushRef="#br0" timeOffset="182974">29827 10326 24575,'38'-7'0,"0"-1"0,-1 3 0,0-2 0,-5-8 0,-2 0 0,9 3 0,-22 0 0</inkml:trace>
  <inkml:trace contextRef="#ctx0" brushRef="#br0" timeOffset="184225">30537 9765 24575,'0'34'0,"0"1"0,0 17 0,0 0 0,0-15 0,0-1 0,0 3 0,0-1 0,0 15 0,5-32 0,-4-5 0,4-14 0,-5-9 0,0-21 0,0-10 0,0-7 0,0-7 0,0-5 0,0-3 0,-1 11 0,1-3 0,1 4 0,1-9 0,0 12 0,-1 18 0,15 86 0,-9-22 0,-1 2 0,-1 3 0,3-4 0,15 2 0,-11-17 0,12-7 0,-3-5 0,-5-11 0,3-17 0,-4-5 0,4-16 0,7-8 0,-8 10 0,1-1 0,10-22 0,-2 28 0,-18 73 0,-3 3 0,-1 7 0,-4 13 0,0 0 0,8-18 0,-1-4 0,-7-7 0,0-5 0,10-7 0,4-18 0,-7-1 0,6-5 0</inkml:trace>
  <inkml:trace contextRef="#ctx0" brushRef="#br0" timeOffset="184476">31094 10004 24575,'0'11'0,"4"-5"0,11 5 0,3-15 0,5 0 0,-12-8 0,-14-9 0,-14 9 0,-5-5 0,1 11 0,5 1 0,10 5 0,1 0 0</inkml:trace>
  <inkml:trace contextRef="#ctx0" brushRef="#br0" timeOffset="184976">31851 9366 10032,'-18'-13'0,"-13"7"5090,-13 5-5090,9 7 2527,5 0-2527,18-2 1473,2 1-1473,0 1 5453,9 17-5453,-8-9 0,7 22 0,-11 8 0,11-11 0,2 2 0,-4-1 0,-1 2 0,5 9 0,0-1 0,0 18 0,2-28 0,3-2 0,5 4 0,8-12 0,-2-18 0,0-1 0,-5-5 0,1-9 0,-6-3 0,0 1 0,-6 2 0</inkml:trace>
  <inkml:trace contextRef="#ctx0" brushRef="#br0" timeOffset="185159">31681 9802 24575,'20'-21'0,"-6"13"0,17-14 0,-11 21 0,29-20 0,-17 11 0,8-16 0,-26 18 0,-14-1 0</inkml:trace>
  <inkml:trace contextRef="#ctx0" brushRef="#br1" timeOffset="198662">29084 6610 8191,'8'0'0,"4"0"5063,15 0-5063,23 0 0,-11 0 0,5 0 0,19 0 0,6 0-420,-12 1 0,2-1 0,0-1 420,-8-2 0,0-2 0,-1 1 0,4 3 0,-1 2 0,-2-4 666,8-9 0,2-1-666,-15 8 0,4 2 0,2 0 0,0-2 0,1-1 0,1-2 0,1 0 0,1 1 252,-4 3 0,2 1 0,1 1 0,-1-1 0,-2-1-252,3-2 0,-1-1 0,-2 0 0,-1 2 0,8 3 0,-2 2 0,-5-1-119,4-6 1,-2 1 118,-9 5 0,3 2 0,-1-1 0,0-3 0,0-2 0,2 1 937,12 3 1,4 1 0,0-2-938,0-1 0,0-2 0,-2 2 0,-9 2 0,-1 2 0,0-1 0,6-4 0,0 0 0,-2 0 0,-9 3 0,-2 1 0,1-2 0,0-1 0,1-2 0,-2 2 310,13 3 1,-6 0-311,12-7 4322,-31 6-4322,-19-5 417,-5 6-417,1 0 1329,-22 0-1329,-5 0 0,-6 0 0,5 0 0</inkml:trace>
  <inkml:trace contextRef="#ctx0" brushRef="#br1" timeOffset="200660">25778 8791 8191,'-11'0'0,"5"-4"5063,10 2-5063,8-2 2818,16 4-2818,4-6 0,7-3 0,2-2 0,5-1 0,4 0-451,0 3 0,3 1 1,2 0-1,0-2 451,-2-3 0,0-1 0,1-1 0,4 3 0,3 2 0,4 3 0,3 0 0,-1 0 0,-1-1 0,-6 0 0,-1-1 0,0-1 0,1 1 0,4 0 0,-10 1 0,3 1 0,1-1 0,2 0 0,-1 1 0,0-1 0,0 1 0,0-1 0,-1 0 0,1 0 0,-1 1 0,1-1 0,-1 0 0,0 0 0,7-1 0,1-1 0,-1 1 0,0 0 0,-3 0 0,-1 1 0,0 1 0,-3 0 0,-1 1 0,-1 0 0,0-1 0,0 0 0,0-1 0,-1 0 0,-3 0 0,-4 1-80,4 0 1,-5 0 0,1 0 79,4-4 0,1-1 0,-5 2 0,-3 0 0,-5 1 0,15-7 0,-18 14 0,-6-4 3439,0 6-3439,-5 0 1656,-25 0 0,2 0 0,-12 0 1</inkml:trace>
  <inkml:trace contextRef="#ctx0" brushRef="#br1" timeOffset="209241">8885 3779 8191,'-5'-6'0,"4"-3"5063,-4 12-5063,5 36 0,0-5 0,0 4 0,0 6 0,0 1 1004,0 5 0,0-1-1004,0-12 0,0-1 914,1 10 0,-2-1-914,-3-9 0,0-1 0,2 31 6438,-7-33-6438,9-40 0,-8-27 0,6 2 0,2-3 0,-5-3 0,1-1 105,3-3 0,2 1-105,-2 4 0,2 0-52,5-15 0,4-2 52,4 0 0,3 1 0,0-1 0,3 2 0,0 9 0,1 8 0,6 5 0,-9 16 0,2 19 832,-2 10-832,0 11 109,-5 10-109,-7 3 0,-6-8 0,-19 10 0,-8-8 0,-23 0 0,18-15 0,-2-1 0,-27 1 0,8-1 0,20-8 0,18-9 0,13 0 0,-1 0 0,8 0 0</inkml:trace>
  <inkml:trace contextRef="#ctx0" brushRef="#br1" timeOffset="209942">9397 3708 8191,'-5'-6'0,"-1"2"5063,-5 4-5063,0 0 2818,-13 6-2818,-4 1 1719,-4 1-1719,6 3 6784,10-10-6784,10 8 0,2 2 0,4 5 0,0 5 0,0 9 0,0 2 0,-9 25 0,7-13 0,-7 12 0,9-17 0,-8 9 0,6-11 0,-7-3 0,9-9 0,5-13 0,1-2 0,26 3 0,-3-11 0,16 2 0,-19-5 0,-6-4 0,-14 0 0,-1 4 0,-5-4 0</inkml:trace>
  <inkml:trace contextRef="#ctx0" brushRef="#br1" timeOffset="210191">9254 4097 8191,'-6'-11'0,"10"-1"5063,12 0-5063,6 4 2818,20-4-2818,8 10 0,1-13 0,-12 13 0,-22-6 0</inkml:trace>
  <inkml:trace contextRef="#ctx0" brushRef="#br1" timeOffset="211376">9954 3741 8191,'0'-11'0,"-6"40"5063,-4 9-5063,6-4 0,0 2 2818,-4 18-2818,8-20 1719,-5-14-1719,3-9 6784,-2 0-6784,4 4 0,0 1 0,-5 0 0,-1-6 0,0-5 0,1-5 0</inkml:trace>
  <inkml:trace contextRef="#ctx0" brushRef="#br1" timeOffset="211608">9810 3927 24575,'0'-11'0,"14"0"0,-1 0 0,12 5 0,-3-4 0,-5 9 0,-2-4 0,-4 5 0,0 0 0,-5 0 0,-2 0 0</inkml:trace>
  <inkml:trace contextRef="#ctx0" brushRef="#br1" timeOffset="212042">10202 3830 24575,'0'11'0,"-7"4"0,-11 26 0,3-9 0,-1 3 0,-4 13 0,-1 0 0,0-6 0,2-2 0,4-6 0,0-4 0,-8 1 0,9-1 0,-2-10 0,1 9 0,4-16 0,5-3 0,6-5 0</inkml:trace>
  <inkml:trace contextRef="#ctx0" brushRef="#br1" timeOffset="212324">10170 4273 8191,'23'0'0,"12"-9"5063,-2 7-5063,5-6 2818,-18 8-2818,10 0 429,-12 0 1,1 0 0,-14 0 0</inkml:trace>
  <inkml:trace contextRef="#ctx0" brushRef="#br1" timeOffset="213791">10846 3735 24575,'-9'11'0,"7"14"0,-7 12 0,-1 7 0,4 8 0,-1 2 0,-4 5 0,-1-2-363,1-9 0,0-3 363,-1 10 179,4-31-179,3-9 0,4-4 0,-4-47 0,13-12 0,-3-1 0,2-4 0,6 13 0,0 1 50,-7-3 0,2 3-50,22-12 0,-14-9 0,2 23 0,0-4 0,-9 63 0,-2 11 0,1 1 0,-1 1 447,-6 10-447,15-12 0,-5-20 0,22-6 0,-12-10 0,24-18 0,-24-4 0,-1-4 0,2 2 0,0-1 0,16-23 0,-22 45 0,-22 40 0,-3 11 0,-1 5 0,2-13 0,1 0 0,-3 9 0,3-3 0,7 0 0,0-18 0,0-1 0,5-17 0,10 2 0,-6-9 0,4 0 0</inkml:trace>
  <inkml:trace contextRef="#ctx0" brushRef="#br1" timeOffset="214074">11250 4134 24575,'14'6'0,"3"-1"0,19-11 0,-12-10 0,-4 2 0,-14-6 0,-6 9 0,-26-3 0,1 1 0,-15 3 0,15 3 0,10 12 0,9-4 0,1 4 0</inkml:trace>
  <inkml:trace contextRef="#ctx0" brushRef="#br1" timeOffset="214694">11838 3716 8191,'-5'-11'0,"-1"-3"5063,-5 12-5063,-13-2 2818,-12-5-2818,7 7 1719,-4-7-1719,23 9 6784,-1 0-6784,0 0 0,0 0 0,5 5 0,-4 1 0,4 9 0,-6 6 0,6 1 0,0 3 0,0-4 0,4 16 0,-4 13 0,5-17 0,2 2 0,-1 0 0,0-1 0,6 25 0,-4-20 0,13-12 0,-13-12 0,16 2 0,-6-10 0,13 2 0,-8-9 0,11-13 0,-20-4 0,5-9 0,-13 10 0,0 7 0</inkml:trace>
  <inkml:trace contextRef="#ctx0" brushRef="#br1" timeOffset="214890">11633 4023 8191,'5'-16'0,"25"-9"5063,16 8-5063,-10 3 0,0 2 0,15 2 0,-10 1 0,-30 9 0,-7 0 0</inkml:trace>
  <inkml:trace contextRef="#ctx0" brushRef="#br1" timeOffset="216225">7751 4117 8191,'8'0'0,"-1"0"5063,51 0-5063,4 8 0,-1-6 0,-12 7 0,-39-9 0,-5 0 0</inkml:trace>
  <inkml:trace contextRef="#ctx0" brushRef="#br1" timeOffset="216374">7817 4242 24575,'50'-15'0,"11"-4"0,-16 6 0,0-1 0,9-3 0,-2 8 0,-47 9 0</inkml:trace>
  <inkml:trace contextRef="#ctx0" brushRef="#br1" timeOffset="217541">4070 3891 8191,'13'0'0,"37"-20"1092,-1 4 0,6-1-1092,-1-5 0,1-1 1059,4 1 0,-2 1-1059,-18 5 0,-4 1 524,18-4 0,-25 7 0,-14 6 0</inkml:trace>
  <inkml:trace contextRef="#ctx0" brushRef="#br1" timeOffset="217757">4425 3872 24575,'-3'37'0,"0"0"0,-5-5 0,1 1 0,6 11 0,0 1 0,-4-2 0,0 1 0,-1 3 0,1 1 0,5 15 0,-3-3 0,-7-22 0,-1-2 0,11 13 0,-2-1 0,-13-16 0,-1-4 0,1 9 0,-13-7 0,17-25 0,6-5 0</inkml:trace>
  <inkml:trace contextRef="#ctx0" brushRef="#br1" timeOffset="218542">4240 4676 8191,'-11'-5'0,"2"-1"5063,30-12-5063,12-4 0,7-3 0,5-7 0,3-2 0,-8 8 0,1-1 0,-2 1 1409,2-5 0,-4 5-1409,6 3 1719,-24 29-1719,-18 10 6784,4 0-6784,0-10 0,10-6 0,27-18 0,-11 5 0,2-1 0,29-7 0,-28 3 0,-2 3 0,-1 11 0,1-16 0,-11 14 0,0-15 0,5-17 0,-13-9 0,4-11 0,-1-9 0,-8 3 0,-1 0 0,3-1 0,0 3 0,-2 10 0,-5 13 0,-8 26 0,4 14 0,-4 10 0,10-1 0,-4 22 0,4-3 0,-5 26 0,10-7 0,-9-9 0,0 3 0,4-6 0,0-1 0,-1 2 0,-2-2 0,0 7 0,9-27 0,-10-10 0,4-5 0</inkml:trace>
  <inkml:trace contextRef="#ctx0" brushRef="#br1" timeOffset="218725">5091 3956 8191,'-1'-11'0,"14"-3"5063,14 0-5063,4 4 0,-10 4 0,-12 6 0</inkml:trace>
  <inkml:trace contextRef="#ctx0" brushRef="#br1" timeOffset="219058">5326 3874 8191,'23'0'0,"8"-13"5063,-4 10-5063,1-15 2818,-22 12-2818,-6 0 1719,-13 19-1719,-4 34 0,-12 6 3392,22-15 0,2-1-3392,-10 8 0,24-7 0,2-21 0,10-8 0,-10-14 0,-2 4 0,-9-4 0</inkml:trace>
  <inkml:trace contextRef="#ctx0" brushRef="#br1" timeOffset="219340">5464 4017 8191,'16'-5'0,"-1"8"5063,5 5-5063,-3 10 2818,4 5-2818,-10-5 1719,0-16-1719,-1-43 6784,22 1-6784,-8-13 0,8 28 0,-22 19 0,-5 1 0</inkml:trace>
  <inkml:trace contextRef="#ctx0" brushRef="#br1" timeOffset="219640">5720 3903 24575,'6'39'0,"2"1"0,21 0 0,-17-12 0,15-10 0,-18-39 0,4 5 0,-3-29 0,-4 14 0,3-16 0,2 23 0,0-2 0,-2 26 0</inkml:trace>
  <inkml:trace contextRef="#ctx0" brushRef="#br1" timeOffset="220207">5982 3911 24575,'18'-21'0,"-12"4"0,-11 12 0,-7 6 0,-3 15 0,2 9 0,7-6 0,0 5 0,15-18 0,-2-1 0,13-11 0,-4 4 0,5-9 0,0 10 0,2 5 0,4 8 0,-2 4 0,2-6 0,-4-14 0,-6-3 0,1-13 0,-11 4 0,7-38 0,-12 18 0,-2-5 0,0-16 0,-1 0 0,1 17 0,-3 3 0,-11-22 0,-3 104 0,7-9 0,1 6 0,2 4 0,0 6 0,3-2-820,3 10 1,2-2 819,-1 2 0,3-5 0,16 1 0,-17-13 0,7-23 0,-9-6 0</inkml:trace>
  <inkml:trace contextRef="#ctx0" brushRef="#br1" timeOffset="220541">4261 4810 9095,'64'-18'0,"-20"8"0,6-3 0,6-1 217,-2 0 0,4-2 0,5-1 0,2 0 0,1 0-217,-9 4 0,2-1 0,2 0 0,1 0 0,0 1 0,-1-1 0,-2 0-126,3-1 1,-1 0 0,0-1 0,-1 1-1,-1 1 1,1 0 125,-1 2 0,1-1 0,0 2 0,-2 0 0,-1 0 0,-3 1 0,11-2 0,-2 2 0,-3 0 0,-7 1 1066,11 0 1,-6 1-1067,14-4 0,-28 2 788,-57 9 1,9-4 0,-13 5-1</inkml:trace>
  <inkml:trace contextRef="#ctx0" brushRef="#br1" timeOffset="242623">2517 4822 24575,'-21'0'0,"-24"4"0,8 2 0,-3 2 0,-8 5 0,-4 2 0,10 0 0,-3 1 0,0 2-420,-5 4 1,0 2 0,0 1 419,-2 1 0,1 0 0,0 1 0,0 1 0,1-1 0,2 0 102,7-3 0,2-1 1,2-2-103,-4 4 0,3-3 0,-11 9 0,23-14 0,16-7 0,6-5 951,3 0-951,1 8 0,0 24 0,0-5 0,0 5 0,0 14 0,0 5 0,0-10 0,0 3 0,0 1-529,0 9 0,0 2 0,1 2 529,0-9 0,0 1 0,1 2 0,0 1-597,0-5 1,1 1-1,0 1 1,0 1-1,0 1 597,1-2 0,0 2 0,0 1 0,0 1 0,1 0 0,0 0 0,1 2 0,-1 1 0,2 1 0,-1-1 0,0 2 0,1 0-509,-1-4 0,0 1 1,0 1-1,1 0 1,-1 0-1,1 0 1,0 0 508,0 0 0,0 0 0,1 1 0,-1-1 0,1 0 0,-1-1 0,1-1 0,0 4 0,0 0 0,1-1 0,-1-1 0,0-1 0,0-1 0,1 6 0,0 0 0,-1-2 0,1-3 0,-2-5 0,3 11 0,-1-7 0,-1-6 518,-1-6 1,-1-10-519,-2-11 2510,-4-31-2510,0 7 4583,0 41-4583,2 5 0,1 11 0,1-14 0,0 5 0,1 2 0,1 2-507,0-3 0,0 3 1,1 1-1,0 0 0,0 0 507,1 1 0,0 0 0,0 0 0,0 0 0,0-1 0,2 8 0,-1 0 0,1-1 0,-1-5-32,0 4 1,-1-3 0,-1-6 31,0 4 0,-1-8 0,0 9 0,-4-33 0,-2-17 0,2-4 2520,0-3-2520,2-1 108,11 0-108,21-8 0,-1-2 0,5-3 0,18-6 0,6-3-455,-12 3 1,3-1-1,1-1 455,-9 4 0,1 0 0,1 1 0,-1-1 0,14-3 0,0 0 0,-1 1-123,-6 2 1,0 0 0,-3 2 122,13-3 0,-5 2 0,-17 6 0,-3 1 0,14-2 0,-28 5 0,-13 3 0,-7 1 0,-5 1 0</inkml:trace>
  <inkml:trace contextRef="#ctx0" brushRef="#br1" timeOffset="245123">1219 8021 24575,'-46'28'0,"1"1"0,-2 0 0,0 3 0,-3 6 0,1 1 0,5-4 0,1-1 0,7-4 0,1 0 0,0 3 0,2-1 0,-12 11 0,20-17 0,0-1 0,-5 4 0,4-4 0,6-4 0,6-6 0,5-6 0,6-6 0,13-9 0,31-14 0,0 3 0,8-2 0,-4 2 0,4 0 0,1-1-374,7-1 0,2 0 1,1 1 373,2 0 0,0 0 0,0 2 0,-6 1 0,-1 1 0,-2 2 0,11-2 0,-4 2 0,-13 3 0,-5 1 0,9 0 0,-27 4 0,-16 3 0,-20-2 1121,-29-4-1121,7 0 0,-4-2 0,-10-3 0,-3-1 0,-9-5 0,-2 0 0,1-2 0,0-1 0,0-1 0,1 0 0,2 0 0,1 2 0,6 2 0,2 2 0,2 2 0,2 1 0,5 3 0,2 2 0,-26-3 0,8 6 0,11 3 0,11 2 0,9 0 0,10 0 0,7-1 0,4-2 0,3-2 0,1-6 0,6 1 0,12 1 0,13 10 0,16 21 0,-3 22 0,0 8 0,-10-10 0,-1 2-183,0 3 1,1 4 0,-2-2 182,2 6 0,-2-1 0,2 2 0,-2-1 0,-1-4 0,-1-3 0,-7-7 0,0-3 0,9 15 0,-11-20 0,-9-17 0,-4-9 547,-2-4-547,-1-3 0,0 0 0,1 0 0,1-2 0,0-4 0,-2-8 0,0-14 0,3-30 0,-2 10 0,1-5 0,-2 9 0,1-3 0,0 0 0,1-4 0,0-1 0,0 0 0,0 5 0,0 0 0,-1 3 0,2-9 0,-1 6 0,3-14 0,-6 32 0,-4 18 0,0 8 0</inkml:trace>
  <inkml:trace contextRef="#ctx0" brushRef="#br1" timeOffset="256039">10441 17344 8191,'-11'0'0,"5"5"5063,19-4-5063,36-21 0,10 0 0,7-3 627,-25 6 0,-1-1 1,5 0-628,4 1 0,6 0 0,0 0 0,-5 3 0,-4 1 0,-4 3 0,0-1 0,22-9 0,-13 14 1844,-30 46-1844,-38-9 0,-13 5 0,0 9 0,-5 6 0,-1 1 1129,7-13 1,-1 2 0,-1-1 0,1 1-1130,-1 0 0,0 0 0,1 0 0,2-3 0,-13 19 0,4-6 0,8-15 0,7-6 1095,15-9-1095,12-4 0,6-7 0,51-15 0,-21-6 0,5-3 0,0 2 0,5-1 0,-1 0 157,-3-2 0,0 0 1,-2 2-158,9-2 0,-5 3 0,11-3 0,-50 15 0,-5 0 0</inkml:trace>
  <inkml:trace contextRef="#ctx0" brushRef="#br1" timeOffset="256505">11727 17576 24575,'-6'32'0,"-11"22"0,3-22 0,-5 1 0,-10 10 0,-3 1 0,7-10 0,-3-1 0,-8-2 0,1-4 0,-5-4 0,5-7 0,15-12 0,14-8 0,1-2 0,5-14 0,0 6 0,14-1 0,3 17 0,10-1 0,2 18 0,-8-16 0,7 23 0,-7-23 0,8 16 0,-7-23 0,13-3 0,-8-14 0,-6 6 0,-8 2 0</inkml:trace>
  <inkml:trace contextRef="#ctx0" brushRef="#br1" timeOffset="256724">11799 17701 8191,'7'13'0,"-1"26"2449,-4 4 1,-4 7-2450,-2 14 0,-3 2 0,1-12 0,-1 0 0,1 11 0,-2-6 2838,-9-2-2838,15-7 435,-4-40 0,6-6 0,0-9 0</inkml:trace>
  <inkml:trace contextRef="#ctx0" brushRef="#br1" timeOffset="257090">12037 17987 24575,'15'-12'0,"1"6"0,10 22 0,-13-1 0,1 28 0,-14 3 0,-17 12 0,5-17 0,-3 0 0,-17 18 0,6-9 0,34-33 0,21-19 0,12-9 0,-1-1 0,4-3 0,3 1-1035,11-1 0,4 1 0,-3-2 1035,-10-3 0,-2-1 0,-3 3 0,13 6 0,-15 0 0,-35-4 0,-38 26 0,8-8 0,-9 7 0</inkml:trace>
  <inkml:trace contextRef="#ctx0" brushRef="#br1" timeOffset="265939">14590 17333 8191,'0'-10'0,"-4"4"5063,2-4-5063,-7 9 2818,3-4-2818,-17 5 1719,4 0-1719,-11 14 6784,6 3-6784,-4 27 0,13 1 0,-14 12 0,25-1 0,-4-20 0,1 1 0,5 1 0,4 1 0,7-1 0,1-2 0,-1 16 0,30-23 0,-4-16 0,27-21 0,-10 2 0,-11-11 0,-24 9 0</inkml:trace>
  <inkml:trace contextRef="#ctx0" brushRef="#br1" timeOffset="266990">14772 17627 24575,'-5'3'0,"-2"8"0,1 11 0,9-1 0,13-5 0,6-10 0,7-14 0,-10-5 0,1-20 0,-12 1 0,-21 3 0,-8 9 0,-19 14 0,10 6 0,6 0 0,8 0 0,15 0 0,15-13 0,4 10 0,24-23 0,-9 17 0,11-5 0,-7 8 0,-15 10 0,1 9 0,-15 12 0,7 0 0,-2 1 0,-8-7 0,5-12 0,0 3 0,2-10 0,8-5 0,-3-1 0,4-5 0,13-14 0,-8 1 0,5-7 0,-19 6 0,3-4 0,-13-18 0,6 16 0,-8 13 0,-5 44 0,-1 21 0,5-1 0,1 7 0,-2 4-1230,-1-7 0,-3 5 1,0 1-1,1 1 1,1-2 1229,2 9 0,2-1 0,0 0 0,-2-1 0,-1 2 0,-1 1 0,0-2 0,2-7 0,1-5 0,2-6 0,-1-4 0,-2-3 0,-1-6 0,-3 3 0,-10-30 0,4-5 0,-13-25 0,7 2 0,-9-31 0,16 6 3074,1 7 0,0 1-3074,8-12 0,6-7 0,13 21 0,9 21 0,6-15 0,2 9 0,22-7 0,-2 3 0,0 1 0,-19 16 0,-20 4 0,-10 6 0</inkml:trace>
  <inkml:trace contextRef="#ctx0" brushRef="#br1" timeOffset="267106">15355 17758 24575,'-6'0'0,"2"0"0</inkml:trace>
  <inkml:trace contextRef="#ctx0" brushRef="#br1" timeOffset="267772">15481 17807 8191,'-13'11'0,"4"7"5063,-6 18-5063,9-10 2818,15-11-2818,11-18 1719,15-18-1719,-12-5 0,0-4 0,14-24 3046,-23 18 0,-2-1-3046,13-14 0,-21 12 0,1 67 0,-18 9 0,1 26 0,6-23 0,17-28 692,10-6-692,1-5 0,5-11 0,-6 3 0,2 4 0,5 17 0,-4 0 0,0 0 0,-8-9 0,-6-5 0,6-5 0,-3-5 0,7-4 0,-6 4 0,1 4 0,-5 6 0,5 0 0,-7 0 0,1 0 0</inkml:trace>
  <inkml:trace contextRef="#ctx0" brushRef="#br1" timeOffset="268359">16002 17749 24575,'6'5'0,"3"-4"0,-3 4 0,5-5 0,-5-5 0,3 4 0,-7 1 0,2 6 0,-4 5 0,0-1 0,0 1 0,5-5 0,12 8 0,9-12 0,12 7 0,-1-20 0,-15 0 0,-2-12 0,-19 3 0,0 3 0,-7 7 0,-5 19 0,15 0 0,4 15 0,13-12 0,-3-1 0,-7-7 0,-6-4 0</inkml:trace>
  <inkml:trace contextRef="#ctx0" brushRef="#br1" timeOffset="269172">16696 17326 24575,'56'-21'0,"-2"13"0,-9-7 0,2 0 0,-6 7 0,0 2 0,0-2 0,-5-1 0,-14-1 0,-18 10 0,-26 0 0</inkml:trace>
  <inkml:trace contextRef="#ctx0" brushRef="#br1" timeOffset="269472">16918 17305 8191,'0'48'0,"0"15"5063,0-3-5063,0-20 0,0 4 0,0 11 0,0 0 712,0-13 1,0-1-713,1 6 0,-2-5 0,-9-7 1899,-9-17-1899,-8-12 6183,-5-15-6183,11 2 0,13-3 0,19 5 1814,15 5-1814,10-9 0,3 7 0,-5-19 0,23-6 0,-35 9 0,15-6 0</inkml:trace>
  <inkml:trace contextRef="#ctx0" brushRef="#br1" timeOffset="269939">17142 17682 24575,'5'37'0,"1"-8"0,0-14 0,4-9 0,0-1 0,7-10 0,9-5 0,-3 3 0,-1-2 0,-3 9 0,2 0 0,1 4 0,4-2 0,-5 2 0,-1-15 0,-8 0 0,12-48 0,-16 12 0,-1-7 0,-1-4 0,0-5 0,0 4 0,0-1 0,-1 5 0,-3 1 0,-4 22 0,-6 57 0,0 18 0,6 8 0,0 2 0,-7 0 0,1-2 0,6-12 0,4-5 0,11 6 0,-5-23 0,6 2 0,-9-22 0,-5 5 0,0-11 0</inkml:trace>
  <inkml:trace contextRef="#ctx0" brushRef="#br1" timeOffset="270089">17468 17530 24575,'9'-6'0,"3"-3"0,9 7 0,-4-7 0,-7 8 0,-5-4 0</inkml:trace>
  <inkml:trace contextRef="#ctx0" brushRef="#br1" timeOffset="270339">17584 17498 8191,'16'0'0,"4"0"5063,-4 0-5063,0-5 2818,-6-1-2818,-10 0 1719,-23 1-1719,13 14 6784,-17-2-6784,26 13 0,-4-4 0,5 5 0,5-9 0,1-3 0,9-9 0,-8 0 0,2 0 0</inkml:trace>
  <inkml:trace contextRef="#ctx0" brushRef="#br1" timeOffset="270589">17719 17516 8191,'5'11'0,"5"5"5063,-3 0-5063,3-21 2818,-4-4-2818,15-49 0,1 21 0,6-3 1719,-11 21-1719,-7 18 1696,6-4 0,-9 5 0,3 0 0</inkml:trace>
  <inkml:trace contextRef="#ctx0" brushRef="#br1" timeOffset="271143">17982 17385 24575,'-27'25'0,"9"4"0,13-7 0,10-1 0,13-10 0,0-7 0,7-4 0,-10 0 0,4 13 0,-11-5 0,14 6 0,-6-9 0,1-5 0,3 0 0,-14-9 0,8-9 0,3-40 0,-5 17 0,-1-2 0,-2-3 0,-1 0 0,-2-1 0,-2 3 0,-4 1 0,-5 26 0,-16 59 0,1 20 0,8-26 0,2 0 0,6 19 0,6-26 0,13-12 0,-8-1 0,3-34 0,-5 16 0,-5-22 0</inkml:trace>
  <inkml:trace contextRef="#ctx0" brushRef="#br1" timeOffset="272573">19202 17288 8191,'0'-11'0,"0"0"5063,-5 5-5063,-5 1 2818,-2 0-2818,-3 4 1719,4-4-1719,0 5 6784,-4 5-6784,-5 9 0,1 8 0,4 3 0,9 1 0,6 2 0,13 7 0,0-3 0,16-3 0,-7-18 0,-1-11 0,-5-6 0,-10-5 0,8-1 0,-12-4 0,16 24 0,-2-9 0,6 18 0,9-17 0,-8-11 0,0-15 0,-9-4 0,-3-6 0,-5-9 0,-2 0 0,5 7 0,-3 5 0,-6 6 0,-11 88 0,10-25 0,0 0-493,-7 6 0,5-3 493,17 10 0,-4-18 0,11-4 0,-8-12 0,-7-9 0,-2-1 0</inkml:trace>
  <inkml:trace contextRef="#ctx0" brushRef="#br1" timeOffset="272739">19423 17391 24575,'21'-12'0,"16"-3"0,-3 1 0,1-1 0,-15 7 0,-15 4 0</inkml:trace>
  <inkml:trace contextRef="#ctx0" brushRef="#br1" timeOffset="273755">20507 17185 24575,'-5'-16'0,"-1"6"0,-5 5 0,-9 5 0,-10 13 0,-15 15 0,8 25 0,14-26 0,3 0 0,8 38 0,2-24 0,28-7 0,-3-10 0,30-17 0,1 2 0,-4-7 0,1-4 0,20-6 0,-9 6 0,-37-7 0</inkml:trace>
  <inkml:trace contextRef="#ctx0" brushRef="#br1" timeOffset="274005">20887 17365 8191,'14'-6'0,"3"-4"5063,18 0-5063,17 3 2818,-9-1-2818,1 8 429,-20 0 1,-18 0 0,-1 0 0</inkml:trace>
  <inkml:trace contextRef="#ctx0" brushRef="#br1" timeOffset="274172">20966 17441 24575,'21'0'0,"8"0"0,26 0 0,-2-10 0,-5 8 0,-23-8 0</inkml:trace>
  <inkml:trace contextRef="#ctx0" brushRef="#br1" timeOffset="274638">21753 17139 24575,'-23'-6'0,"-2"1"0,13 5 0,-13 29 0,10-3 0,-2 12 0,11-9 0,15-22 0,-2 2 0,18-9 0,9-9 0,0 1 0,1 3 0,-20 9 0,-11 29 0,5 17 0,-1 10 0,2-14 0,1-10 0,-10-29 0,4 2 0</inkml:trace>
  <inkml:trace contextRef="#ctx0" brushRef="#br1" timeOffset="274906">22026 17201 24575,'-6'11'0,"2"4"0,4 11 0,18 10 0,-8-3 0,15-4 0,-29-14 0,-12-2 0,-16-7 0,4-5 0,8-2 0,16-4 0</inkml:trace>
  <inkml:trace contextRef="#ctx0" brushRef="#br1" timeOffset="275090">22376 17036 8191,'31'-21'0,"0"0"0,8-2 0,1 0 1869,-2 0 0,-1 2-1869,-2 6 0,-4 1 739,2-5 1,-23 18-1,-5-4 1</inkml:trace>
  <inkml:trace contextRef="#ctx0" brushRef="#br1" timeOffset="276872">22807 17154 8191,'0'-10'0,"-5"8"5063,9-1-5063,1-2 2818,7-7-2818,4 0 429,-10-6 1,-1 16 0,-5-7 0</inkml:trace>
  <inkml:trace contextRef="#ctx0" brushRef="#br1" timeOffset="277138">23206 16917 24575,'-4'35'0,"0"-1"0,0 10 0,-3 2 0,-11 9 0,-3 2-1688,8 3 0,-1-2 1688,-8-7 0,0-4 1058,8 16-1058,6-48 0,10-6 0,2-9 0</inkml:trace>
  <inkml:trace contextRef="#ctx0" brushRef="#br1" timeOffset="277340">23312 17412 24575,'6'-5'0,"4"4"0,-9-4 0,3 5 0</inkml:trace>
  <inkml:trace contextRef="#ctx0" brushRef="#br1" timeOffset="282855">20654 18176 8191,'0'3'0,"0"3"5063,-6 24-5063,-1 2 2818,-18 24-2818,8-20 859,-3-3 1,-4-4-860,-2-9 6784,-25 20-6784,13-26 0,-2 0 0,13-8 0,7-11 0,14-10 0,1-7 0,19 0 0,-1 6 0,12 12 0,3 12 0,20 11 0,-16-4 0,3 1 0,11 0 0,2 0 0,-7 0 0,-2-3 0,27-1 0,-29-3 0,-16-9 0,-5 0 0,-6 0 0,-5 0 0</inkml:trace>
  <inkml:trace contextRef="#ctx0" brushRef="#br1" timeOffset="283088">21076 18384 8191,'29'-27'0,"8"2"2531,-6 10 1,0 3-2532,10-3 704,-13 6 1,-24 9-1,-4 0 1</inkml:trace>
  <inkml:trace contextRef="#ctx0" brushRef="#br1" timeOffset="283222">21214 18330 24575,'-6'11'0,"6"-5"0,15-1 0,20-5 0,2-9 0,11 7 0,-10-15 0,-17 15 0,-4-7 0</inkml:trace>
  <inkml:trace contextRef="#ctx0" brushRef="#br1" timeOffset="283621">21990 18137 8191,'-26'-11'0,"1"1"5063,-11 15-5063,12 1 2818,18 5-2818,1 21 1719,5 13-1719,12 8 6784,-3-5-6784,11-19 0,-12-13 0,7 1 0,-13-6 0,-10 1 0,-14 0 0,-9-6 0,6 0 0,10-6 0,-1 0 0,9-4 0,-2 2 0,9-2 0</inkml:trace>
  <inkml:trace contextRef="#ctx0" brushRef="#br1" timeOffset="283805">22321 18109 8191,'0'-6'0,"0"1"0</inkml:trace>
  <inkml:trace contextRef="#ctx0" brushRef="#br1" timeOffset="284023">22583 18030 24575,'-6'15'0,"4"1"0,-4 5 0,-2 24 0,2-10 0,-1 5 0,-6 24 0,-2 2-282,-1-10 0,1-1 1,4-7-1,1-7 1,-7-8-1</inkml:trace>
  <inkml:trace contextRef="#ctx0" brushRef="#br1" timeOffset="284174">22622 18524 24575,'0'0'0</inkml:trace>
  <inkml:trace contextRef="#ctx0" brushRef="#br1" timeOffset="291404">16685 14738 8191,'-5'5'0,"-5"16"5063,3 20-5063,-10 23 1409,11-31 0,0 2-1409,1 10 0,-1 4 0,-4 3 0,0 0 0,8-5 0,2 1 0,-5 5 0,0 1 0,-1-2 0,1-1 0,4 3 0,-1-2 714,-8-8 0,1-3-714,7 14 6639,-7-17-6639,9-20 0,-5 6 0,4-13 0,-4 4 0,5 2 436,-6 4-436,5 0 0,-6-5 0,7-1 0,0 0 0,0 2 0,0-1 0,0-1 0,-4-4 0,2 8 0,-2-1 0,4 3 0,0-5 0,0-44 0,9-1 0,-6-28 0,15 11 0,-7-18 0,0 3 0,-2 16 0,0-3 0,-3-7 0,0-1 0,8 2 0,0 0 0,-7-12 0,-1 3 0,6 21 0,-3 3 0,-8 1 0,0 3 0,11 3 0,-10 3 0,4 8 0,-6-9 0,6 3 0,-5-9 0,5 14 0,-6 2 0,5 9 0,-4 0 0,4 0 0,-5 0 0,0 10 0,0 11 0,-8 40 0,2-11 0,-1 4 0,1 1 0,-2 4 0,0-2-420,-4 13 0,-1 1 420,4-6 0,1 3 0,0-3 0,1 1 0,-1-2 0,-2 5 0,1-4 0,7 12-27,-7-29 27,9-16 0,0-5 0,-5-6 0,4 4 0,-4-7 0,5 3 0,0-5 0</inkml:trace>
  <inkml:trace contextRef="#ctx0" brushRef="#br1" timeOffset="293671">25040 14820 8191,'6'-5'0,"-1"18"5063,-5 4-5063,0 36 0,-9 8 0,8-28 0,0 1 1858,-8 31-1858,-2-1 695,10-13 0,0 5-695,-10 0 0,0 4 0,8-10 0,4 3 0,-2-1 0,-2-2 0,-2 0 0,2-3 2462,3 8 1,0-3-2463,0 2 0,0-4 0,0 8 0,0 7 0,0-19 1121,0-7-1121,0-18 679,0-6-679,0-35 1348,9-8-1348,-4-15 0,0-6 0,5 9 0,-1-2 0,-3-17 0,-1-2 0,5 5 0,-2 0-1002,-6-5 1,-1 0 1001,4 9 0,0 0 0,-5-3 0,0 3 0,-1 14 0,2 0 0,3-14 0,2-2 0,-5 1 0,0 1-646,4 3 1,0 1 645,-4 2 0,-2 3 0,1-5 0,0-7 0,0 17 1863,0 4-1863,0 14 0,0 9 0,-5 19 0,4-10 0,-4 16 0</inkml:trace>
  <inkml:trace contextRef="#ctx0" brushRef="#br1" timeOffset="295572">20400 14062 8191,'-9'-6'0,"1"-8"5063,-8 7-5063,4-3 2818,1 5-2818,-7 18 1719,-11 25-1719,2 17 6784,-2 3-6784,19-16 0,10-18 0,11-16 0,7 1 0,15-22 0,0-8 0,-1-5 0,-8 1 0,-17 10 0,7 3 0,-12 22 0,16 5 0,-16 32 0,6-7 0,-8-6 0,0 3 0,5-3 0,0 1 0,-4 1 0,1-1 0,8 20 0,-6-29 0,-2-15 0,2-7 0</inkml:trace>
  <inkml:trace contextRef="#ctx0" brushRef="#br1" timeOffset="295904">20754 14081 8191,'-10'-10'0,"3"4"5063,-8 6-5063,9 15 2818,1 2-2818,5 8 1719,0 4-1719,6 10 6784,2 11-6784,0-4 0,-2-2 0,-20-21 0,1-8 0,-10-18 0,12 1 0,5-7 0</inkml:trace>
  <inkml:trace contextRef="#ctx0" brushRef="#br1" timeOffset="296088">20802 13956 8191,'17'-22'0,"5"-1"5063,9-3-5063,10-1 2818,0 12-2818,-5-4 429,-11 17 1,-15-4 0,-5 6 0</inkml:trace>
  <inkml:trace contextRef="#ctx0" brushRef="#br1" timeOffset="296338">21114 14005 24575,'0'-6'0,"0"2"0</inkml:trace>
  <inkml:trace contextRef="#ctx0" brushRef="#br1" timeOffset="296604">21495 13848 24575,'0'20'0,"-8"5"0,6 18 0,-30 15 0,17-3 0,1 5-794,-1-15 1,-1 0 0,0 2 793,2 6 0,2 1 0,1-2 0,0 13 0,2-8 0,-1 7 0,10-38 0</inkml:trace>
  <inkml:trace contextRef="#ctx0" brushRef="#br1" timeOffset="296754">21525 14555 8191,'-9'-12'0,"-3"9"0,1 5 0,2 4 0</inkml:trace>
  <inkml:trace contextRef="#ctx0" brushRef="#br1" timeOffset="298271">15739 15778 24575,'0'-11'0,"0"0"0,0 1 0,-5-14 0,-2 6 0,1-10 0,-15-4 0,9 3 0,0-6 0,-8-11 0,-2-5 0,-1-10 0,0-2 0,1-1 0,2 3 0,7 20 0,1 4 0,-8-15 0,19 37 0,-4 4 0,5 14 0,0 9 0,0 0 0,0 2 0</inkml:trace>
  <inkml:trace contextRef="#ctx0" brushRef="#br1" timeOffset="298671">15367 15214 24575,'-6'-16'0,"6"-1"0,6-5 0,0 1 0,12-8 0,-6 9 0,8-4 0,-5 17 0,-4 7 0,10 10 0,5 10 0,7-3 0,-7-3 0,-6-9 0,-14-5 0,-1 0 0</inkml:trace>
  <inkml:trace contextRef="#ctx0" brushRef="#br1" timeOffset="302042">14975 14147 24575,'-4'6'0,"2"4"0,2-14 0,1 8 0,4-9 0</inkml:trace>
  <inkml:trace contextRef="#ctx0" brushRef="#br1" timeOffset="304822">14604 14227 24575,'5'-11'0,"5"5"0,6 1 0,-5 14 0,8 4 0,-4 21 0,-3 0 0,1 2 0,-13-7 0,0-8 0,-14 1 0,5 0 0,-15-4 0,12-8 0,2-10 0,10-1 0,23-4 0,-8 5 0,22 0 0,-20 5 0,9-4 0,-10 4 0,-5-5 0,-7 0 0</inkml:trace>
  <inkml:trace contextRef="#ctx0" brushRef="#br1" timeOffset="305937">15234 13850 24575,'-15'0'0,"3"0"0,-8 0 0,-10 26 0,2 3 0,2 21 0,13-5 0,13-17 0,17 0 0,1-10 0,8 3 0,-2-3 0,-17 2 0,-15-4 0,-6 0 0,-19-1 0,15-9 0,-2-1 0,5-5 0,7 0 0,-1 0 0</inkml:trace>
  <inkml:trace contextRef="#ctx0" brushRef="#br1" timeOffset="306204">15718 13624 8191,'0'-11'0,"0"10"0,0-3 0,0 9 0</inkml:trace>
  <inkml:trace contextRef="#ctx0" brushRef="#br1" timeOffset="306437">15858 13485 24575,'-5'45'0,"0"0"0,-2-2 0,0 4 0,0 1 0,-2 6 0,1 1 0,-1-1 0,2-5 0,-1-2 0,2 0 0,-1 17 0,3-7 0,4-10 0,0-9 0,0-24 0</inkml:trace>
  <inkml:trace contextRef="#ctx0" brushRef="#br1" timeOffset="306604">16110 14133 24575,'0'-11'0,"-5"5"0,4 1 0,-4 5 0</inkml:trace>
  <inkml:trace contextRef="#ctx0" brushRef="#br1" timeOffset="308503">14387 12661 8191,'6'5'0,"-2"13"5063,-4-4-5063,-6 23 0,-19 9 0,-9 9 889,7-19 1,-4 0-890,4-7 0,-2-1 0,-13 8 0,-4-1 856,1-9 0,0-1-856,-5 2 0,1-4 3133,11-10 0,4-4-3133,-9-1 0,28-17 0,19-5 1331,8-3-1331,9 5 233,8 7-233,1 5 0,28 24 0,2-2 0,-23-1 0,1-1 0,-3-9 0,-2-2 0,20 4 0,-4-19 0,-28 4 0,-3-4 0</inkml:trace>
  <inkml:trace contextRef="#ctx0" brushRef="#br1" timeOffset="308754">14710 12596 24575,'-6'15'0,"-14"34"0,10-10 0,0 7 0,-2-4 0,0 3 0,1-1 0,0 11 0,1-1 0,-4 2 0,3-6 0,9-10 0,-7-11 0,9-19 0</inkml:trace>
  <inkml:trace contextRef="#ctx0" brushRef="#br1" timeOffset="309058">14960 12770 24575,'15'-6'0,"-3"6"0,5 15 0,-20 19 0,-10 21 0,-9-5 0,3-4 0,19-23 0,45-13 0,7-22 0,-13 6 0,5-3 0,-1-3 0,3-2 0,-4-1 0,-1-1 0,-2 1 0,13 0 0,-7 0 0,-21-2 0,-24 13 0</inkml:trace>
  <inkml:trace contextRef="#ctx0" brushRef="#br1" timeOffset="311054">16021 16491 24575,'5'-6'0,"10"-4"0,27 0 0,22-7 0,-16 7 0,0 1 0,11-3 0,-2 3 0,-93 56 0,6-13 0,-4 2 0,-7 9 0,-3 1 0,8-12 0,-1 1 0,5-4 0,5-4 0,4-2 0,-4 0 0,5-3 0,9-1 0,7-6 0,16-9 0,26-1 0,5-15 0,4-3 0,-1 5 0,3-2 0,3-6 0,3-4 0,-4 2 0,-4 1 0,-2 2 0,3-2 0,-6 2 0,-4 3 0,-30 12 0,-2 0 0</inkml:trace>
  <inkml:trace contextRef="#ctx0" brushRef="#br1" timeOffset="313671">16900 16563 24575,'-8'20'0,"-7"-6"0,-9 34 0,-3-17 0,2 0 0,-13 5 0,18-16 0,-16 0 0,24-15 0,2-10 0,5-1 0,5-4 0,5-1 0,5-1 0,7 5 0,3 1 0,13 28 0,-9-6 0,5 17 0,-9-21 0,-4 4 0,5-15 0,-10 5 0,-2-6 0</inkml:trace>
  <inkml:trace contextRef="#ctx0" brushRef="#br1" timeOffset="313920">17108 16604 24575,'-7'16'0,"1"4"0,-1-4 0,-3 29 0,1-12 0,0 1 0,-2 31 0,-4-6 0,14-30 0,-4-22 0,5 2 0</inkml:trace>
  <inkml:trace contextRef="#ctx0" brushRef="#br1" timeOffset="314188">17216 16819 24575,'24'-12'0,"-6"3"0,1 9 0,-12 5 0,3 10 0,-10 7 0,-13 13 0,5-12 0,3-4 0,16-14 0,36-5 0,9-9 0,-4 1 0,-16-2 0,-27 4 0</inkml:trace>
  <inkml:trace contextRef="#ctx0" brushRef="#br1" timeOffset="319587">24667 16565 24575,'59'-26'0,"-23"15"0,2 1 0,11-9 0,-1 2 0,-12 8 0,-3 4 0,5 8 0,-45 28 0,-9 3 0,-6 3 0,8-16 0,-3 6 0,9-10 0,-6 4 0,17-15 0,7-1 0,43-27 0,-19 12 0,2 0 0,0-2 0,0-2 0,-3-1 0,-4 3 0,0 8 0,-3-18 0,-14 20 0,-1-7 0</inkml:trace>
  <inkml:trace contextRef="#ctx0" brushRef="#br1" timeOffset="319870">25437 16378 8191,'0'3'0,"-14"20"2531,2 8 1,-2 6-2532,-6 10 0,-1 3 0,2-4 0,1-1 0,1-3 0,2-3 0,3 7 2818,-2-11-2818,12-5 0,-4-14 0,6-7 0</inkml:trace>
  <inkml:trace contextRef="#ctx0" brushRef="#br1" timeOffset="320203">25594 16699 24575,'-26'57'0,"-7"-5"0,2-16 0,3-14 0,5 2 0,17-28 0,6 2 0,10-12 0,2 13 0,20-4 0,-15 14 0,15-7 0,-18 16 0,11-15 0,-6 11 0,-3-13 0,-6 4 0</inkml:trace>
  <inkml:trace contextRef="#ctx0" brushRef="#br1" timeOffset="320537">25865 16643 24575,'-12'39'0,"-1"1"0,3 3 0,-1-1 0,-4-2 0,2 0-936,7 2 0,1-1 936,-6-4 0,0-1 15,6 3 1,1-3-16,-9 10 444,7-6-444,6-51 0,0 12 0,0-18 0</inkml:trace>
  <inkml:trace contextRef="#ctx0" brushRef="#br1" timeOffset="320755">25964 16991 8191,'16'0'0,"-1"0"5063,4 18-5063,-11-4 2818,5 24-2818,-13-19 1719,0 5-1719,26-18 6784,13-29-6784,4 10 0,-2-25 0,-30 29 0,-5 0 0</inkml:trace>
  <inkml:trace contextRef="#ctx0" brushRef="#br1" timeOffset="321736">25709 15539 24575,'37'-28'0,"0"-1"0,0 5 0,3 0 0,3-2 0,-1 2 0,3-1 0,1-1 0,-2 1-745,9-4 0,-1 1 1,2 0 744,6-1 0,2 0 0,-9 4 0,-14 5 0,-5 2 0,4 1 0,-7 1 716,-17 3-716,-31-1 0,13 7 0,-13-2 0</inkml:trace>
  <inkml:trace contextRef="#ctx0" brushRef="#br1" timeOffset="322003">26403 14981 8191,'17'-16'0,"18"-3"5063,23 12-5063,-18 9 0,1 2 0,21 6 2818,-10 11-2818,-42-8 1719,1 11-1719,-22 7 6784,4 2-6784,-13-4 0,4-13 0,6-6 0,-1 1 0,5-5 0,1-1 0</inkml:trace>
  <inkml:trace contextRef="#ctx0" brushRef="#br1" timeOffset="322221">27075 14804 24575,'0'-6'0,"0"2"0</inkml:trace>
  <inkml:trace contextRef="#ctx0" brushRef="#br1" timeOffset="322536">27370 14638 24575,'6'-11'0,"4"5"0,-4 1 0,0 10 0,7 18 0,-11-8 0,6 17 0,-12-20 0,2 8 0,-7-4 0,8 0 0,0-5 0,12 0 0,18-15 0,-4 0 0,-1-3 0,-13-2 0</inkml:trace>
  <inkml:trace contextRef="#ctx0" brushRef="#br1" timeOffset="322708">27608 14681 24575,'0'-11'0</inkml:trace>
  <inkml:trace contextRef="#ctx0" brushRef="#br1" timeOffset="322937">27651 14606 24575,'6'25'0,"18"6"0,-4-6 0,9 0 0,-18-13 0,-7-1 0,-30-5 0,10-1 0,-12-5 0,19 0 0</inkml:trace>
  <inkml:trace contextRef="#ctx0" brushRef="#br1" timeOffset="323120">27847 14435 24575,'39'-43'0,"-1"1"0,5-1 0,1 1 0,-5 6 0,-1 2 0,-7 9 0,-4 2 0,5-8 0,-35 25 0,5 1 0,-11 5 0</inkml:trace>
  <inkml:trace contextRef="#ctx0" brushRef="#br1" timeOffset="324088">28069 14565 24575,'0'-11'0,"9"5"0,-7 2 0,7 4 0</inkml:trace>
  <inkml:trace contextRef="#ctx0" brushRef="#br1" timeOffset="324287">28307 14345 24575,'0'22'0,"-15"7"0,-2 4 0,8 5 0,0 3 0,-17 11 0,0 2 0,18 0 0,2 0 0,-9-1 0,1-3 0,13-14 0,0-2 0,-10 23 0,11-47 0,0-5 0</inkml:trace>
  <inkml:trace contextRef="#ctx0" brushRef="#br1" timeOffset="324438">28287 14922 24575,'0'0'0</inkml:trace>
  <inkml:trace contextRef="#ctx0" brushRef="#br1" timeOffset="327387">11004 7413 8191,'-11'0'0,"5"5"5063,1 1-5063,5 9 2818,0 9-2818,0-6 1719,0 14-1719,-6-5 0,-4 25 0,2 0 0,-1 5 6784,1 7-6784,6-20 0,-7 6 0,9-25 0,14-8 0,-1-11 0,22-6 0,11-5 0,9-10 0,5-3-1411,-7 4 0,2 0 1,-1 0 1410,-8 3 0,-2-1 0,-2 0 0,8-8 0,-7 5 0,-11 11 0,-18-13 0,-18 10 0,-3 0 0,-8 1 0,9 6 0,1 0 0</inkml:trace>
  <inkml:trace contextRef="#ctx0" brushRef="#br1" timeOffset="328107">10810 7479 24575,'0'-11'0,"9"-1"0,-2 1 0,16-10 0,7-6 0,6-8 0,0 2 0,-12 9 0,-8 13 0,4 17 0,-3 6 0,4 6 0,-5-2 0,-1-10 0,10 11 0,-7-9 0,5 11 0,-17-13 0,-1-1 0</inkml:trace>
  <inkml:trace contextRef="#ctx0" brushRef="#br1" timeOffset="342236">9342 11566 24575,'0'0'0</inkml:trace>
  <inkml:trace contextRef="#ctx0" brushRef="#br1" timeOffset="375135">17781 6001 24575,'9'17'0,"13"18"0,4-5 0,9 17 0,-7-6 0,-7-9 0,5 10 0,-16-18 0,2 1 0,-12-16 0</inkml:trace>
  <inkml:trace contextRef="#ctx0" brushRef="#br1" timeOffset="375368">17957 6092 24575,'-25'45'0,"-9"2"0,12-7 0,-7 3 0,10 4 0,-1-12 0,4 3 0,1-25 0,9-4 0,1-9 0</inkml:trace>
  <inkml:trace contextRef="#ctx0" brushRef="#br1" timeOffset="375693">17769 5873 13860,'5'-6'0,"1"1"4376,9 5-4376,9 0 1858,6 0-1858,8 0 1019,18 0-1019,3 0 0,-16 0 0,-10 0 0</inkml:trace>
  <inkml:trace contextRef="#ctx0" brushRef="#br1" timeOffset="375969">18316 6068 24575,'16'-5'0,"9"-2"0,23-8 0,-4 6 0,3 1 0,-28 8 0,-9 0 0</inkml:trace>
  <inkml:trace contextRef="#ctx0" brushRef="#br1" timeOffset="376351">18800 5723 24575,'0'32'0,"0"30"0,0-15 0,0 2 0,0-8 0,0-1 0,0-3 0,0-3 0,0-6 0,5-7 0,5-5 0,2 0 0,3-10 0,-4-2 0,-5-8 0,-1 2 0,-5-2 0</inkml:trace>
  <inkml:trace contextRef="#ctx0" brushRef="#br1" timeOffset="376551">18709 6066 24575,'9'-21'0,"8"4"0,35-3 0,-7 6 0,-6 3 0,-21 5 0</inkml:trace>
  <inkml:trace contextRef="#ctx0" brushRef="#br1" timeOffset="377435">19255 5653 8191,'-15'-6'0,"3"6"5063,2 10-5063,-4 39 0,8-12 0,0 4 0,0 6 0,1 2 1075,-1-1 0,2-3-1075,3-8 0,2-2 905,6-2 0,3-1-905,0 1 0,1 1 3249,8 4 1,1 1-3250,-1-1 0,0 0 0,0 1 0,0-1 0,11 21 0,0-12 0,-8-18 215,-4-18 1,-6-2-1,-7-9 1</inkml:trace>
  <inkml:trace contextRef="#ctx0" brushRef="#br1" timeOffset="377868">19738 5755 24575,'-22'-30'0,"5"10"0,-4 11 0,9 9 0,-12 5 0,11 1 0,-3 5 0,12 4 0,4-3 0,0 8 0,9-7 0,3 7 0,4-2 0,4 0 0,-13 3 0,2-4 0,-22 7 0,-4-7 0,-19 12 0,17-21 0,-1 7 0</inkml:trace>
  <inkml:trace contextRef="#ctx0" brushRef="#br1" timeOffset="378085">19330 6106 24575,'9'5'0,"8"0"0,37-5 0,-18-5 0,2 0 0,1 4 0,1 0 0,7-9 0,-4 1 0,-5 7 0,-3-6 0,-30 8 0</inkml:trace>
  <inkml:trace contextRef="#ctx0" brushRef="#br1" timeOffset="378501">19501 6340 24575,'25'44'0,"-11"-15"0,16 4 0,-9-20 0,-3 3 0,6-9 0,-12-2 0,4-14 0,-9-8 0,-1-37 0,-6 3 0,0-2 0,0 16 0,4 25 0,2 2 0,17 5 0,-9 5 0,4 0 0,-13 0 0</inkml:trace>
  <inkml:trace contextRef="#ctx0" brushRef="#br1" timeOffset="378967">19829 6282 24575,'0'16'0,"0"4"0,0 1 0,5-4 0,-4 3 0,4-9 0,-5-1 0,0 1 0,0 0 0,0-15 0,5-7 0,1-12 0,9 6 0,1 8 0,4 9 0,7 20 0,-10-6 0,8 19 0,-13-11 0,-1-9 0,-7-3 0</inkml:trace>
  <inkml:trace contextRef="#ctx0" brushRef="#br1" timeOffset="379284">20003 5556 24575,'22'3'0,"17"27"0,-4 20 0,-7-10 0,0 3 0,-7-2 0,-3 2 0,-3-1 0,-1 4 0,-2 1-689,-3 1 0,-2 2 0,-3 2 689,-3 10 0,-3 1 0,-2-3-666,-3 8 1,-5-6 665,-2-8 0,-5-9 0,-19-7 85,8-20 0,1-1 0,-2 2 0,-11 0 0</inkml:trace>
  <inkml:trace contextRef="#ctx0" brushRef="#br1" timeOffset="380052">17392 8538 24575,'14'26'0,"-7"0"0,19 0 0,-2 9 0,19 7 0,-13-1 0,-5-16 0,-18-6 0,-2-18 0,-5 4 0</inkml:trace>
  <inkml:trace contextRef="#ctx0" brushRef="#br1" timeOffset="380235">17531 8616 24575,'-24'16'0,"1"3"0,-15 23 0,5-3 0,9-11 0,1-2 0,-4 4 0,10-14 0,11-12 0,2-4 0</inkml:trace>
  <inkml:trace contextRef="#ctx0" brushRef="#br1" timeOffset="380468">17363 8344 24575,'51'0'0,"-4"1"0,2-2 0,-7-4 0,1-1-1052,15 6 0,-2-3 1052,-20-7 0,-6 0 0,9 7 0,-14-7 0</inkml:trace>
  <inkml:trace contextRef="#ctx0" brushRef="#br1" timeOffset="380835">18176 8370 8952,'-6'17'0,"1"5"5116,5 18-5116,0 0 2703,0 8-2703,6-6 1616,-4-6-1616,4-12 1547,-15-18 0,7-2 0,-7-4 0</inkml:trace>
  <inkml:trace contextRef="#ctx0" brushRef="#br1" timeOffset="380985">18085 8547 8191,'0'-11'0,"11"-4"5063,9-5-5063,4 8 2818,16-16-2818,-9 24 0,-7-11 0,-7 15 0</inkml:trace>
  <inkml:trace contextRef="#ctx0" brushRef="#br1" timeOffset="381303">18704 7962 24575,'0'48'0,"0"-3"0,0 7 0,3-5 0,2 5 0,-1-1 0,-3-3 0,-1-1 0,2 0 0,7 22 0,-1-8 0,-6-6 0,9-39 0,-5-7 0,0-9 0,-2 0 0</inkml:trace>
  <inkml:trace contextRef="#ctx0" brushRef="#br1" timeOffset="381487">18674 8457 8191,'7'-29'0,"8"2"5063,23 0-5063,6-1 0,-20 19 0,-2-4 0</inkml:trace>
  <inkml:trace contextRef="#ctx0" brushRef="#br1" timeOffset="383185">18604 8122 8191,'0'4'0,"6"3"5063,-5 39-5063,14 5 0,-10-13 0,0 1 0,14 20 0,-8-4 0,6-17 2818,-15 2-2818,13-5 1719,-9-4-1719,1-9 6784,4-3-6784,-5-7 0,7-1 0,2-2 0,-4-8 0,9 4 0,-4-11 0,-5-5 0,-2-2 0,-9 3 0,0 5 0</inkml:trace>
  <inkml:trace contextRef="#ctx0" brushRef="#br1" timeOffset="383435">18574 8502 24575,'4'-5'0,"2"-2"0,23 0 0,4-14 0,1 14 0,4 1 0,-1-10 0,0-1 0,4 2 0,-2 2 0,8-6 0,-27 4 0</inkml:trace>
  <inkml:trace contextRef="#ctx0" brushRef="#br1" timeOffset="383754">19289 7948 24575,'-11'0'0,"-6"9"0,3 19 0,0 6 0,1 6 0,7-1 0,2 3-856,-4 12 1,1 0 855,6-12 0,2 0 178,-3 3 0,4 0-178,8-4 0,3-1 0,0-4 0,2-3 0,28 14 0,0-27 0,-24-15 0,-1-5 0</inkml:trace>
  <inkml:trace contextRef="#ctx0" brushRef="#br1" timeOffset="384101">19632 8216 24575,'-33'-6'0,"7"10"0,15 13 0,7 0 0,4 8 0,12-6 0,4 12 0,10 0 0,-6-4 0,-8-3 0,-22-8 0,-11 2 0,2-7 0,0-5 0</inkml:trace>
  <inkml:trace contextRef="#ctx0" brushRef="#br1" timeOffset="384303">19460 8560 24575,'52'-9'0,"-18"8"0,4 0 0,10-11 0,0 0 0,-7 11 0,-3-1 0,25-19 0,-44 19 0,-9-4 0</inkml:trace>
  <inkml:trace contextRef="#ctx0" brushRef="#br1" timeOffset="384834">19589 8799 24575,'9'43'0,"1"-5"0,2-3 0,2 2 0,1-3 0,0 1 0,3 5 0,-2-1 0,6 14 0,2-26 0,-22-17 0,12-18 0,-12-33 0,2-4 0,-3 8 0,-2 0 0,1-11 0,6 9 0,-4 10 0,17 0 0,10 1 0,-1 6 0,13-5 0,-19 24 0,7-15 0,-17 17 0,2-4 0</inkml:trace>
  <inkml:trace contextRef="#ctx0" brushRef="#br1" timeOffset="385218">19948 8906 24575,'-6'47'0,"1"-11"0,10 13 0,0-38 0,6-9 0,-5-22 0,8 13 0,-7-2 0,8 9 0,14 9 0,-5 6 0,7 2 0,-18 2 0,-8-13 0,-5-1 0</inkml:trace>
  <inkml:trace contextRef="#ctx0" brushRef="#br1" timeOffset="385635">20042 7854 8191,'26'8'0,"0"11"1163,2 8 1,5 10-1,-2 4-1163,-1 5 0,-2 5 0,-1 6 0,-4-6 0,-1 6 0,1 2 0,-3 0 0,-1-2-95,-1 3 1,-3-2 0,-1 1 0,-2 0 94,-1 5 0,-2 2 0,-1-2 0,-3-4 0,-3-3 0,-3-5 0,0 0 617,2 1 0,0-2 0,-3 0-617,-3-6 0,-2-1 0,-1-1 0,-2 18 0,-6-6 2244,-7-16 0,-5-6-2244,-7-9 0,0-5 0,-2-2 0,-5-7 0</inkml:trace>
  <inkml:trace contextRef="#ctx0" brushRef="#br0" timeOffset="727506">12224 13841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5:27:35.46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26846 1376 24575,'12'0'0,"30"0"0,5 1 0,8-2 0,-9-2 0,2-2 0,0 1-1486,-2 4 0,-1 0 1,-1-2 1485,16-9 0,-4 0 0,8 8 1366,-30-7-1366,-11 10 726,-17 5-726,-2 1 0,-4 5 0,-9 1 2365,-5 13-2365,-5 3 0,-4 4 0,-11 10 0,-3 3-1199,2 4 1,-2 1 1198,-6 0 0,-1 0 0,7-10 0,1 0 0,2-3 0,1-1 0,1-4 0,0-1 0,-4 4 0,3-1 0,-2 9 0,-10 1 0,36-24 0,0-8 0,23-1 0,39-5 0,-1-3 0,4-1 0,-5-2 0,1 0 535,14 0 1,-2 0-536,-29 0 0,-2 0 0,4 0 0,-1 0 0,4 0 0,8-20 0,-34 15 0,6-15 0</inkml:trace>
  <inkml:trace contextRef="#ctx0" brushRef="#br0" timeOffset="333">27947 1786 9261,'17'-6'0,"-4"1"5120,16-1-5120,0 4 2654,3-4-2654,5 6 1574,-11 0-1574,-16 5 0,-6-4 0,-9 4 0</inkml:trace>
  <inkml:trace contextRef="#ctx0" brushRef="#br0" timeOffset="517">27993 1875 24575,'14'6'0,"15"-1"0,34-5 0,-10 0 0,10-9 0,-33 7 0,-5-6 0,-10 3 0,-9 4 0,-2-4 0</inkml:trace>
  <inkml:trace contextRef="#ctx0" brushRef="#br0" timeOffset="1366">29351 1361 24575,'12'14'0,"18"43"0,-16-27 0,1 1 0,5 13 0,2 1 0,-1-11 0,-1-4 0,4 7 0,-3-7 0,-11-24 0,-9 8 0,8-7 0,-7-6 0,2 2 0,-4-13 0</inkml:trace>
  <inkml:trace contextRef="#ctx0" brushRef="#br0" timeOffset="1655">29607 1498 8191,'-5'-6'0,"-1"10"5063,-19 20-5063,1 11 0,-14 12 0,5-2 0,7-13 0,-2 0 0,-3 1 0,-1-1 0,-2 3 0,1-3 0,4-7 0,3-4 2818,-3 4-2818,14-18 429,20-16 1,-7 6 0,13-11 0</inkml:trace>
  <inkml:trace contextRef="#ctx0" brushRef="#br0" timeOffset="2052">30210 1652 24575,'59'-10'0,"-19"9"0,2 0 0,1-10 0,3 1 0,12 8 0,-1 1 0,-20-4 0,-3-1 0,27 1 0,-38 4 0,-20-4 0,-7 5 0</inkml:trace>
  <inkml:trace contextRef="#ctx0" brushRef="#br0" timeOffset="4270">31126 1747 24575,'6'-9'0,"4"7"0,-9-17 0,8 12 0,5-21 0,9-23 0,-8 6 0,-2-4 0,-4 5 0,-1-3-678,-1-10 1,-3 0 677,-3 18 0,-2 2 0,1 1 0,0 2 0,0-10 0,0 46 0,0 25 0,0 13 0,0-3 0,0 1 0,-1 4 0,2-5 0,8-2 0,3-25 1355,4-9-1355,15-16 0,6-23 0,-10 1 0,-2-4 0,-8 10 0,-1 0 0,5-11 0,-4 17 0,-14 78 0,-2-8 0,-1 5 0,-1-1 0,1 4 0,-2-1 0,-5 10 0,1-4 0,8-14 0,3-8 0,1-9 0,1-3 0,-7-18 0,-1-1 0,-4-5 0</inkml:trace>
  <inkml:trace contextRef="#ctx0" brushRef="#br0" timeOffset="4870">28540 2608 24575,'23'0'0,"20"0"0,11-6 0,7 0 0,-4 5 0,7-1-1669,-17-6 1,6-3-1,4-3 1,2 0-1,-1 1 1669,-4 2 0,1 0 0,0 0 0,2 0 0,2-1 0,1 0 0,-4 0 0,3-1 0,1 0 0,1-1 0,0 1 0,0-1 0,-1 1 0,-1 1-527,1-1 0,-1 1 1,-1 0-1,0 0 0,0 1 1,-1 0-1,0 0 527,9 0 0,0-1 0,0 2 0,-1-1 0,-4 3 0,-3 0 0,1 2 0,-5 2 0,-2 1 0,2-1 359,5-3 1,0 0 0,-1-1 0,-4 3-360,-4 1 0,-4 2 0,-1-2 0,20-3 0,-11 0 0,-24 1 2956,-53 6-2956,-18 21 0,8-16 0,3 17 0</inkml:trace>
  <inkml:trace contextRef="#ctx0" brushRef="#br0" timeOffset="5470">29672 2986 24575,'5'-6'0,"1"1"0,0 10 0,3 1 0,-8 13 0,-2 8 0,-13 9 0,0-8 0,-4-4 0,7-13 0,0-5 0,0 3 0,1-7 0,-6-7 0,-3-27 0,6-1 0,0-11 0,20 16 0,8 6 0,23-5 0,-4 19 0,3 1 0,4-6 0,2 3 0,5 8 0,-2 1 0,13-7 0,-4 8 0,-28-6 0,6-10 0,-17 7 0,-5-5 0</inkml:trace>
  <inkml:trace contextRef="#ctx0" brushRef="#br0" timeOffset="5766">30317 2711 24575,'0'10'0,"-6"5"0,-10 34 0,-5 4-1557,6-9 0,1 2 1557,1-4 0,0 0 0,-4 15 0,-2 2 121,0-1 0,0-1-121,-4 5 0,0-2 339,4-13 0,0-5-339,-8 15 0,13-32 0,10-16 0</inkml:trace>
  <inkml:trace contextRef="#ctx0" brushRef="#br0" timeOffset="6555">30321 3315 24575,'0'10'0,"15"25"0,4 27 0,-1-21 0,1 1 0,-3-3 0,-2-3 0,7 14 0,-1-35 0,-9-28 0,0-33 0,-2-14-761,-9 16 1,0-3 760,-1 6 0,2-2 0,3-14 0,3-2 0,1 7 0,1 2 0,2 2 0,2 4 0,9-9 0,-7 36 0,4 0 0,15-1 0,2-1 0,5 0 0,3 4 0,2 1 0,5-6 0,-3 1 0,14 1 380,-32-3 0,-25 15 0,-5 1 1</inkml:trace>
  <inkml:trace contextRef="#ctx0" brushRef="#br0" timeOffset="7016">30914 3333 24575,'-12'47'0,"6"-13"0,-1-9 0,7-13 0,0-28 0,20-22 0,-5-3 0,12-2 0,-12 37 0,-4 2 0,0 4 0,8 12 0,7 13 0,0 28 0,-7-20 0,-2 1 0,2 18 0,-3-8 0,-10-29 0,-6-4 0,0-5 0,0-1 0</inkml:trace>
  <inkml:trace contextRef="#ctx0" brushRef="#br1" timeOffset="27966">30080 356 8191,'0'-6'0,"0"1"0</inkml:trace>
  <inkml:trace contextRef="#ctx0" brushRef="#br1" timeOffset="33149">29172 3348 24575,'-5'6'0,"4"4"0,-8-4 0,-2 6 0,-1-6 0,-7 6 0,3-10 0,-5 9 0,-4-10 0,2 4 0,-3-5 0,0 0 0,4 0 0,-3 0 0,4 0 0,-9 0 0,3-5 0,-13 3 0,12-2 0,-2 4 0,10-6 0,-10 4 0,-2-10 0,-9 10 0,0-10 0,9 10 0,2-10 0,9 11 0,-9-12 0,-2 12 0,-12-18 0,11 10 0,-1-6 0,10-4 0,-10 3 0,-2-12 0,-1 3 0,1 0 0,15 5 0,-1 4 0,5-4 0,0 3 0,-5-5 0,5 5 0,2 2 0,4 8 0,-6-6 0,3 1 0,-18-14 0,8-5 0,-8 12 0,16-8 0,2 25 0,8-12 0,-9 8 0,-1-5 0,5 0 0,-8 5 0,17-3 0,-16 3 0,6-5 0,-4 0 0,1-4 0,4 8 0,0-17 0,5 12 0,-3-14 0,3 10 0,0 1 0,-4 4 0,3-13 0,-5 5 0,0-10 0,1 12 0,1 2 0,4 14 0,-4 6 0,9 7 0,-4 8 0,0-3 0,4 0 0,-4-2 0,0 1 0,4-4 0,-4 3 0,5-4 0,-5 4 0,4-3 0,-4 8 0,1-8 0,2 3 0,-2-18 0,4-4 0,4-19 0,-3 4 0,10-3 0,-9 4 0,4-8 0,2-1 0,-5-5 0,5 9 0,-8 6 0,5 14 0,-4 6 0,9 6 0,8 0 0,-4 4 0,18-9 0,2 10 0,5-10 0,-4 6 0,-11-7 0,-9 0 0,-8 0 0,2 0 0</inkml:trace>
  <inkml:trace contextRef="#ctx0" brushRef="#br1" timeOffset="34716">26027 5100 24575,'4'0'0,"12"0"0,24 6 0,-6-4 0,-6 8 0,-10-8 0,-16 11 0,-5 19 0,-15-1 0,-4 2 0,1 1 0,-2 1-427,-8 3 0,0-2 427,9-9 0,2-2 0,-23 22 0,19-12 0,-1-6 0,19-14 0,10-3 0,17-6 854,9 0-854,18-6 0,-5 0 0,2 0 0,14 0 0,-18-2 0,-4-2 0,-8 3 0,-13-5 0,0 6 0,-1-6 0,-8 4 0,2-4 0</inkml:trace>
  <inkml:trace contextRef="#ctx0" brushRef="#br1" timeOffset="35050">26511 5254 24575,'31'32'0,"-7"-9"0,1 1 0,0 1 0,0 1 0,7 6 0,-1-2 0,7 10 0,-13-9 0,-15-30 0,-9 4 0,4-5 0</inkml:trace>
  <inkml:trace contextRef="#ctx0" brushRef="#br1" timeOffset="35249">26762 5353 24575,'-29'27'0,"-1"0"0,3-2 0,1-2 0,-11 12 0,1 0 0,0-7 0,16-5 0,11-17 0,9-1 0</inkml:trace>
  <inkml:trace contextRef="#ctx0" brushRef="#br1" timeOffset="35899">27189 5261 24575,'5'23'0,"-4"-3"0,4-5 0,-5 1 0,0 14 0,-14-10 0,4 8 0,-10-19 0,8 0 0,-3-9 0,3 0 0,-8 0 0,4-22 0,-4-17 0,9-9 0,2 1 0,26 27 0,-6 2 0,16 16 0,18-22 0,-9 16 0,4 2 0,21-8 0,3-1-852,-9 2 0,-1 2 852,1 4 0,-4 0 0,-18-4 0,-2 1 0,26 7 0,-21-11 0,-4 12 0,-26-2 0,-1 4 0</inkml:trace>
  <inkml:trace contextRef="#ctx0" brushRef="#br1" timeOffset="36350">26856 5847 24575,'36'-6'0,"2"-5"0,-2 7 0,6-1-583,-1-7 0,4-3 0,1 2 583,4 5 0,2 3 0,0-2-899,10-9 1,2-4-1,-4 5 899,4 6 0,-6 1 0,-15-4 0,-11 2 1012,-23 9-1012,-26 11 0,2-7 0,-4 12 0</inkml:trace>
  <inkml:trace contextRef="#ctx0" brushRef="#br1" timeOffset="36800">27000 6044 24575,'0'34'0,"0"1"0,15 6 0,-3-5 0,2 2 0,4-1 0,2 1 0,-2 7 0,-1-1 0,13 10 0,-13-17 0,-2-29 0,-8-8 0,4-12 0,-9-34 0,4 12 0,-6-22 0,0 9 0,5 9 0,1-1 0,0 18 0,15 1 0,-12 14 0,20-12 0,-12 16 0,1-12 0,1 12 0,-12-2 0,2 4 0</inkml:trace>
  <inkml:trace contextRef="#ctx0" brushRef="#br1" timeOffset="37184">27384 6277 8191,'0'40'0,"0"-1"5063,4 16-5063,-2-21 2818,8-33-2818,-8-9 1719,17-21-1719,-10 8 6784,15 1-6784,-2 10 0,15 25 0,-7 8 0,1 7 0,-20-6 0,-7-8 0,-4-4 0,0-2 0,0-5 0</inkml:trace>
  <inkml:trace contextRef="#ctx0" brushRef="#br1" timeOffset="37950">28671 5200 24575,'39'0'0,"17"-8"0,-11 6 0,-2-7 0,-24 9 0,-14 0 0</inkml:trace>
  <inkml:trace contextRef="#ctx0" brushRef="#br1" timeOffset="38116">28726 5272 24575,'9'11'0,"3"-2"0,4-9 0,4 0 0,-4 0 0,14-6 0,-17 0 0,5-2 0,-18 4 0</inkml:trace>
  <inkml:trace contextRef="#ctx0" brushRef="#br1" timeOffset="38983">29672 5072 24575,'16'34'0,"0"0"0,0 1 0,1 0 0,8 3 0,-1-1 0,6 14 0,5-7 0,-18-21 0,-4-7 0,-3-4 0,-5-7 0</inkml:trace>
  <inkml:trace contextRef="#ctx0" brushRef="#br1" timeOffset="39217">29907 5066 10009,'-19'17'0,"-2"5"2328,0 4 0,-2 2-2328,-11 18 0,11-17 0,-1 0 0,-9 16 0,-3-3 0,11-13 651,-6 3 1,23-24 0,-5 4 0</inkml:trace>
  <inkml:trace contextRef="#ctx0" brushRef="#br1" timeOffset="39571">30590 5200 24575,'40'-8'0,"7"6"0,1-17 0,2 9 0,5 0 0,-5-2 0,0 0-1480,4 1 0,-3 2 1480,-14 3 0,-7 2 0,-12 4 0,-13 0 0</inkml:trace>
  <inkml:trace contextRef="#ctx0" brushRef="#br1" timeOffset="40101">31288 5270 8191,'9'-23'0,"13"-6"5063,6-19-5063,-11 14 0,-1 0 0,1-28 0,-7-3 2818,-10 31-2818,0 20 1719,0 20-1719,0 18 6784,0-2-6784,9 9 0,8-14 0,13-4 0,-2-7 0,5-19 0,-16 5 0,3-32 0,1-8 0,-11 3 0,16 80 0,-23 3 0,-3 7 0,10 14 0,1 0 0,-11-8 0,2-5 0,21 0 0,-20-24 0,10-5 0</inkml:trace>
  <inkml:trace contextRef="#ctx0" brushRef="#br1" timeOffset="82065">25616 1063 8191,'-6'4'0,"6"2"5063,6 19-5063,8 11 2818,-7 23-2818,2-25 0,-1 0 0,-6 18 1719,13-2-1719,-4-31 6784,14-4-6784,6-27 0,6-14 0,3-3 0,4-7 0,0-1-723,0-3 0,1-2 0,5-3 723,-4 8 0,5-2 0,2-1 0,0 1 0,-3 1 0,2-2 0,-2 2 0,0 0 0,2 1 0,-5 7 0,2 0 0,0 1 0,-2 1 0,-3 1 0,7-5 0,-3 1 0,-5 5 0,2 3 0,-9 5 0,-12 5 0,-9 11 0,-14-2 0,-12 23 0,2-14 0,-6 15 0</inkml:trace>
  <inkml:trace contextRef="#ctx0" brushRef="#br1" timeOffset="83281">26013 659 24575,'0'21'0,"-25"35"0,13-26 0,-1 2 0,-6 4 0,0 0 0,-2 19 0,4-29 0,14-11 0,-11-3 0,19-15 0,1-1 0,16-13 0,9-6 0,10 0 0,4-1 0,1-3 0,2 0-357,3 2 0,-4 3 357,1 3 0,-16 5 0,-36 12 0,-3-2 0,-52 12 0,26-7 0,-3 0 0,-15 4 0,-2-1 0,4-8 0,1-1 357,9 5 0,3-2-357,-16-13 0,26 14 0,6-5 0,14 10 0,6 7 0,28 20 0,-4-2 0,2-3 0,2 0 0,9 6 0,7 7 0,-17-19 0,-7-8 0,-14-34 0,-2-1 0,-4-25 0,0 2 0,-4 11 0,-2-3 0,6-1 0,-2-1 0,-6-1 0,0 3 0,6-13 0,-9 27 0,10 27 0,-4-1 0,5 18 0,0-8 0,0-2 0,0-5 0</inkml:trace>
  <inkml:trace contextRef="#ctx0" brushRef="#br1" timeOffset="101880">31535 933 24575,'-5'-6'0,"-1"1"0,-9-1 0,-1 4 0,-5-4 0,1 6 0,-1 0 0,0 0 0,0 0 0,0 0 0,0 0 0,4 0 0,1 0 0,5 5 0,-5-4 0,0 10 0,-5-10 0,0 10 0,10-5 0,-7 5 0,0 4 0,-4-2 0,-5 4 0,-2 3 0,7-2 0,-7 13 0,8-8 0,3 4 0,2 0 0,3-4 0,0 7 0,2-12 0,3 1 0,-1-8 0,7 0 0,-7 0 0,3 4 0,-5 2 0,5 4 0,-4 1 0,9-5 0,-9-2 0,9-4 0,-4 4 0,1 2 0,2-1 0,-2 12 0,4-15 0,0 15 0,0-7 0,0 0 0,0 12 0,0-14 0,0 4 0,0-13 0,0 6 0,0 1 0,0 4 0,0-4 0,4-2 0,-2-4 0,7 5 0,-8 0 0,9 5 0,-4-5 0,0-1 0,3-9 0,-7 4 0,7-5 0,-3 6 0,6 4 0,0 1 0,9 9 0,-3-7 0,8 5 0,-5-10 0,-3-2 0,3-2 0,-4-3 0,4 5 0,1 0 0,-6 0 0,0-5 0,-6 3 0,6-3 0,1 0 0,4 4 0,-4-9 0,-2 4 0,-4-1 0,0-2 0,0 2 0,4-4 0,2 0 0,4 0 0,10 0 0,-8 0 0,11-5 0,-12 4 0,-1-8 0,-5 7 0,13-9 0,-9 4 0,14-1 0,-13-3 0,0 5 0,0-5 0,-3-4 0,-2 8 0,8-20 0,-10 5 0,13-11 0,-10 13 0,-6-8 0,7 17 0,-6-18 0,8 9 0,-9-3 0,3 0 0,-12 6 0,2 1 0,-4 1 0,0-10 0,-6-7 0,5-9 0,-12-1 0,12 15 0,-5 2 0,0 10 0,4-6 0,-10-10 0,6 3 0,-2 3 0,-1 4 0,7 9 0,-2-4 0,-1 1 0,4-2 0,-9-5 0,4 5 0,0 2 0,1 4 0,0 0 0,-1-9 0,-5 2 0,5-3 0,-3 5 0,1-4 0,-7 1 0,-8-9 0,1 5 0,1 5 0,5 2 0,6 5 0,-10-6 0,-6-3 0,-10-7 0,5 5 0,11 8 0,10 8 0</inkml:trace>
  <inkml:trace contextRef="#ctx0" brushRef="#br1" timeOffset="104080">3377 1485 24575,'6'-20'0,"0"-3"0,9-6 0,2-4 0,5-25-1512,-2 12 1,-1-2 1511,-5 8 0,-2-3 0,-1-4 0,1-4 0,-3 0 49,0-14 0,-1 0-49,-2 18 0,1 0 0,-2 5 0,-4 0 0,-2 8 689,1 6-689,-15 42 0,3 20 0,2 13 0,2 3 0,2 7 0,0-2-706,0-7 0,-1 0 1,2 0 705,4 6 0,1 1 0,1-9 0,-1 10 1340,5-13-1340,6-18 636,10-10-636,23-38 0,-6-5 0,1-7 0,-1-4 0,0-6-331,-10 6 1,2-6 0,0-1 0,-4 1 330,1-6 0,-4 1 0,-1 0 734,-1 2 1,-2 0 0,-1 8-735,11-14 0,-40 95 0,-9 29 0,11-21 0,2 3 0,-2 2-968,-2-5 0,-1 1 0,-1 0 0,3-3 968,-1 21 0,2-8 0,3-21 0,2-7 0,4-3 0,-5-13 297,-1-6 0,0-5 1,1-5-1</inkml:trace>
  <inkml:trace contextRef="#ctx0" brushRef="#br1" timeOffset="104931">2983 742 24575,'-11'0'0,"-17"18"0,1-4 0,-19 21 0,14-17 0,0 0 0,-23 18-1075,20-15 1,2 0 1074,-14 6 0,2 5 515,14-14-515,-6 8 0,15-18 0,4 6 0,9-8 0,27 17 1634,4-1-1634,26 13 0,-6-11 0,-7-11 0,2-1 0,20 14 0,6-8 0,-22-1 0,-25-7 0,-7-4 0,-9 0 0,0-1 0</inkml:trace>
  <inkml:trace contextRef="#ctx0" brushRef="#br1" timeOffset="105880">1234 826 8191,'-12'4'0,"8"2"5063,15 0-5063,14-1 0,26-20 0,-14 11 2818,7-15-2818,-34 22 1719,-5 35-1719,-9 1 0,-3 3 0,0-2 0,1 3 0,1 1 0,1 5 0,0-5 0,-2-1 0,2-3 3392,0 8 0,2-2-3392,0 15 0,1-35 0,11-16 0,-2-6 0,1-9 0</inkml:trace>
  <inkml:trace contextRef="#ctx0" brushRef="#br1" timeOffset="106281">1628 920 24575,'-6'3'0,"1"21"0,27 36 0,-11-21 0,2 1 0,3-5 0,0-1 0,9 16 0,-18-31 0,-7-3 0,-18 0 0,-1-5 0,-5-2 0,7-18 0,11-2 0,-13-23 0,16-7 0,-5 7 0,3-2 0,20-21 0,-3-6 0,13 21 0,-5 6 0,-9 10 0,3 10 0,-13 11 0,4 5 0</inkml:trace>
  <inkml:trace contextRef="#ctx0" brushRef="#br1" timeOffset="107197">5005 644 8191,'-11'5'0,"-4"2"2531,-13 16 1,-6 7-2532,-3 0 0,-3 1 0,4-4 0,-2 1 0,2-2 1232,-3 4 1,4-5-1233,-14 0 1768,32-10-1768,6-8 6634,4 9-6634,2-1 0,31 10 0,31 9 0,-8-17 0,6 0 0,3 1 0,0 1 0,-3-4 0,-3-1 227,-17-1 0,-4-1-227,9 4 0,-28-5 0,2-10 0,-12 4 0,2-5 0</inkml:trace>
  <inkml:trace contextRef="#ctx0" brushRef="#br1" timeOffset="107664">5771 839 24575,'-16'-19'0,"6"-1"0,-4 18 0,-3-2 0,-9 4 0,3 9 0,2 3 0,15 9 0,0-1 0,14 18 0,18 14 0,0 2 0,5-3 0,-17-26 0,-14-10 0,-23-4 0,3-5 0,-9-6 0,13-1 0,10-13 0,-4 7 0,9-13 0,5 8 0,16-21 0,3 16 0,14-16 0,-7 16 0,-9 7 0,-4 1 0</inkml:trace>
  <inkml:trace contextRef="#ctx0" brushRef="#br1" timeOffset="108016">6110 768 24575,'16'-6'0,"-4"1"0,7 5 0,-2 25 0,7 0 0,-11 4 0,-4 5 0,-8 4 0,-3 0 0,-2-4 0,-2-1 0,-6 1 0,-1-5 0,-3-2 0,0-12 0,40-9 0,-2-1 0,35-15 0,-1 8 0,-22-8 0,-3 0 0,8 3 0,-38-5 0,-5 8 0,-30 4 0</inkml:trace>
  <inkml:trace contextRef="#ctx0" brushRef="#br1" timeOffset="108600">3108 1737 8191,'-7'0'0,"9"0"5063,22 0-5063,32-13 0,15-7 0,-20 5 0,1 0 0,4-2 378,1 1 0,4-1 0,1-1 0,-2 2-378,-7 1 0,0 1 0,-3 1 0,-3 1 0,18-3 0,-7 3 0,-15 6 0,-13 2 1889,-25 4-1889,-14 13 1555,-32 1 0,20 2 0,-12-6 1</inkml:trace>
  <inkml:trace contextRef="#ctx0" brushRef="#br1" timeOffset="108931">2973 2072 24575,'9'6'0,"51"-1"0,-16-16 0,6-7 0,1 2-1415,0 6 0,2 1 0,3-2 1415,-4-3 0,4-3 0,2-1 0,-1 0 0,-3 3 0,-1 0 0,-2 2 0,-1 0 0,0 1 0,4 0 0,1-1 0,-1 1 0,-5 2 0,15-5 0,-10 3 1307,3 4-1307,-46 3 173,-12 4 0,0-4 0,-4 5 0</inkml:trace>
  <inkml:trace contextRef="#ctx0" brushRef="#br1" timeOffset="112684">31313 5714 8191,'25'-8'0,"36"6"2531,-27-7 1,2-1-2532,17 8 0,0 2 0,-18-5 0,-1 0 0,3 4 0,-2 2 2818,9-1-2818,-16 0 1719,-36 0-1719,-11 15 0,0-12 0,-1 12 0</inkml:trace>
  <inkml:trace contextRef="#ctx0" brushRef="#br1" timeOffset="112980">31258 5940 24575,'17'6'0,"-8"-1"0,27-5 0,-1-9 0,7 7 0,6-15 0,8 15 0,-25-7 0,10 9 0,-31 0 0,1 0 0,-5 0 0,-1 0 0</inkml:trace>
  <inkml:trace contextRef="#ctx0" brushRef="#br1" timeOffset="121181">25582 4666 8191,'-16'-7'0,"5"-4"5063,2 9-5063,3 2 2818,0 6-2818,-8 6 1719,5 4-1719,-31 32 0,18-13 0,-1 7 0,-3 1 0,-2 6 0,1 4 1040,7-4 0,0 3 0,2 4 0,2 5-1040,4-8 0,1 4 0,1 4 0,2 3 0,-1 0 0,1-1 0,1-2-759,-1 5 1,0 0 0,2-1 0,0 1 0,1 0 0,2 2 758,1-4 0,2 3 0,1 1 0,1 0 0,0-2 0,2-2 0,0-4 0,2 3 0,1-2 0,1-3 0,1-3 0,1-5 0,4 6 0,2-6 0,3-5 0,8 10 0,3-11 0,7-11 0,21-3 0,1-28 0,-24-5 0,-2-2 0,7-7 0,-15-3 0</inkml:trace>
  <inkml:trace contextRef="#ctx0" brushRef="#br1" timeOffset="122262">27943 4551 24575,'12'9'0,"-6"-2"0,19 25 0,-12-5 0,18 24 0,-9 5 0,-11-6 0,1 6-753,2-11 1,1 2 0,0 2 752,-2 12 0,-2 4 0,1 2 0,0-12 0,1 2 0,-1 0 0,-2 1-1009,-3 3 1,-1 2 0,-2-1 0,0-1 1008,0-9 0,0-1 0,-1 1 0,-1 1 0,-1-1 0,0 2 0,-1 2 0,-1-2 0,0-3-384,-3 15 1,0-3 0,0 2 383,3-5 0,2 3 0,-1 0 0,-3-6 0,-6-3 0,-2-4 0,2-2 0,8 21 0,-2-7 0,-10-28 0,0-3 0,4 8 0,0-2 0,-15 11 1193,-4-3-1193,10-25 4587,-2-14-4587,-4-1 0,11-5 0,-4 0 0</inkml:trace>
  <inkml:trace contextRef="#ctx0" brushRef="#br1" timeOffset="123730">23496 5712 8191,'-10'0'0,"31"0"5063,15 0-5063,17 0 1409,-17-4 0,0 0-1409,23 2 859,-22-7 1,0 0-860,13 1 6784,-12-2-6784,-18-2 0,-13 10 0,2-4 0</inkml:trace>
  <inkml:trace contextRef="#ctx0" brushRef="#br1" timeOffset="124231">24090 5473 24575,'0'65'0,"0"-12"0,0-16 0,0-1 0,0 20 0,-5-16 0,0 1 0,3 22 0,-4-26 0,2-3 0,4 0 0,0-14 0,0-10 0,4-4 0,-2-1 0,2-5 0</inkml:trace>
  <inkml:trace contextRef="#ctx0" brushRef="#br1" timeOffset="124567">24632 5477 24575,'11'36'0,"4"2"0,11-1 0,2-2 0,-2 1 0,-6-11 0,1 1 0,-9-14 0,-1-3 0,-7-9 0</inkml:trace>
  <inkml:trace contextRef="#ctx0" brushRef="#br1" timeOffset="124780">24795 5461 24575,'-32'37'0,"0"-1"0,6-9 0,2 0 0,3 6 0,3-2 0,-3 1 0,1-2 0,6-10 0,-3 3 0,4-7 0,3-4 0,5-7 0</inkml:trace>
  <inkml:trace contextRef="#ctx0" brushRef="#br1" timeOffset="125913">29672 4660 24575,'-11'-6'0,"0"1"0,-4 5 0,-5 13 0,2-1 0,1 16 0,0 9 0,-2 17 0,3 11-1696,6-14 0,0 7 0,1 2 0,-1-2 1696,0-6 0,-1-1 0,0 1 0,3 1 0,2 8 0,2 2 0,1-1 0,-1-4-310,-1-4 1,-1-4 0,4 1 309,9 9 0,4 0 0,1-1 0,-3-7 0,0-2 0,2 0 0,5 1 0,3-1 0,0-3 0,0 3 0,0-6 0,16 7 0,-14-31 0,-6-16 0,-10-4 0</inkml:trace>
  <inkml:trace contextRef="#ctx0" brushRef="#br1" timeOffset="126846">31821 4599 24575,'25'16'0,"5"16"0,-4-14 0,-2 8 0,2 4 0,5 2 0,1 4 0,-6-2 0,-1 4 0,0 0-689,8 12 0,-5 4 689,-12 2 0,-5 7 0,-2-1-431,-3-7 1,-2-2 0,-3 3 430,-4-6 0,-2 2 0,-2 0 0,0-3 0,0 9 0,-1-3 0,-3-2 0,-10 10 0,-3-6 0,7-20 0,-3-3-202,-20 18 202,3-21 0,-2-3 0,0-1 0,7-3 0,-21 13 0</inkml:trace>
  <inkml:trace contextRef="#ctx0" brushRef="#br1" timeOffset="128199">28790 5942 24575,'20'-9'0,"0"1"0,16-7 0,-8 8 0,-21 2 0,2 5 0</inkml:trace>
  <inkml:trace contextRef="#ctx0" brushRef="#br1" timeOffset="128529">29017 5822 24575,'0'15'0,"0"2"0,6 12 0,-5 12 0,6-7 0,-7 3 0,0-17 0,0 6 0,0-9 0,0 7 0,0-17 0,0 2 0</inkml:trace>
  <inkml:trace contextRef="#ctx0" brushRef="#br1" timeOffset="128914">29207 5945 24575,'5'26'0,"9"5"0,3-17 0,7 0 0,-8-8 0,-1-10 0,-9-7 0,-6 4 0,-27 4 0,10 9 0,-15 6 0,21-1 0,5 0 0,-3 0 0,7-5 0,-2-2 0</inkml:trace>
  <inkml:trace contextRef="#ctx0" brushRef="#br1" timeOffset="134613">32550 496 8191,'0'-11'0,"-4"5"5063,-2 2-5063,-10 4 2818,0 4-2818,-2 7 1719,-2 2-1719,2 4 6784,-12 2-6784,-20 14 0,17-10 0,-2 2 0,2-3 0,0 1 0,2 1 0,4-1 0,-9 8 0,9-2 0,2-2 0,6-1 0,4-8 0,-2-2 0,0-9 0,1-1 0,-8-19 0,10-4 0,0-9 0,8 1 0,6 4 0,0 10 0,0 2 0</inkml:trace>
  <inkml:trace contextRef="#ctx0" brushRef="#br1" timeOffset="134929">31939 697 8191,'-6'-5'0,"-4"4"5063,3 14-5063,1 1 2818,0 32-2818,6-4 1719,0 0-1719,0-4 6784,4-26-6784,2 2 0,17-13 0,4 4 0,29-14 0,-12-2 0,3 1 0,-19 1 0,-7 4 0,-4 4 0,-7-4 0,-5 5 0</inkml:trace>
  <inkml:trace contextRef="#ctx0" brushRef="#br1" timeOffset="137097">25992 9066 8191,'3'0'0,"3"0"5063,23 0-5063,9 0 1409,-3 0 0,3 0-1409,1-5 0,1 0 0,-4 4 0,-3-1 1719,16-8-1719,-34 6 0,-9 2 0,-1-2 0</inkml:trace>
  <inkml:trace contextRef="#ctx0" brushRef="#br1" timeOffset="137763">26703 8801 24575,'7'0'0,"5"0"0,44 0 0,-4 0 0,-7 5 0,-13-4 0,-26 13 0,-1-7 0,-18 16 0,-15 10 0,-4-1 0,-10 10 0,13-14 0,4-2 0,5-6 0,9-5 0,1-9 0,9 4 0,-4-4 0,10 0 0,13-2 0,-4 1 0,13-4 0,14 4 0,11-13 0,4 1 0,-9-3 0,-26 5 0,-5 0 0,-10 4 0,-2-4 0</inkml:trace>
  <inkml:trace contextRef="#ctx0" brushRef="#br1" timeOffset="138099">27178 8806 8191,'6'5'0,"8"2"5063,-2 9-5063,18 14 2818,7 4-2818,-4-1 1719,-4-13-1719,-13-5 6784,0-13-6784,-3 7 0,-3-9 0,-5 0 0</inkml:trace>
  <inkml:trace contextRef="#ctx0" brushRef="#br1" timeOffset="138312">27410 8862 24575,'-45'21'0,"-3"8"0,8 11 0,-1 1 0,6-6 0,3-4 0,24-23 0,-4 5 0</inkml:trace>
  <inkml:trace contextRef="#ctx0" brushRef="#br1" timeOffset="138880">27734 8758 24575,'11'10'0,"1"10"0,-5 4 0,-1 10 0,-6-12 0,0 3 0,-22-5 0,5 0 0,-12-9 0,12-2 0,6-9 0,-4-5 0,-5-14 0,7-16 0,0-7 0,30 2 0,-8 15 0,18 9 0,14-7 0,-9 10 0,4 0 0,14-4 0,4-1 0,3 0 0,-1 2 0,-7 7 0,-3-1 0,-2-2 0,-6 1 0,-1 4 0,-5-3 0,-26 5 0,-2 5 0</inkml:trace>
  <inkml:trace contextRef="#ctx0" brushRef="#br1" timeOffset="139297">27494 9356 24575,'32'-13'0,"0"0"0,25-4 0,4-1 0,-6 0 0,3-1-606,3 2 0,6 0 1,-4 1 605,3-2 0,-3 3 0,6 0 0,-9 2 146,-14-2 1,-24 15 0,-41 0 0</inkml:trace>
  <inkml:trace contextRef="#ctx0" brushRef="#br1" timeOffset="139812">27800 9641 24575,'8'52'0,"14"7"0,-1-16 0,2 1 0,-5-11 0,0-1 0,2 3 0,-2-3 0,1-6 0,-4-20 0,-4-22 0,-5-44 0,-11 22 0,0-2 0,3-8 0,1 0 0,-5 9 0,2 4 0,13-17 0,7 26 0,23 2 0,-9 8 0,2-1 0,2 0 0,-1 2 0,25-7 0,-21 5 0,-22 16 0,0-10 0,-8 9 0,2-4 0</inkml:trace>
  <inkml:trace contextRef="#ctx0" brushRef="#br1" timeOffset="140212">28269 9763 24575,'0'38'0,"0"-1"0,0 18 0,0-13 0,0-22 0,0-19 0,15-23 0,1-2 0,11-12 0,-3 22 0,1 2 0,-3 15 0,4 2 0,-14 6 0,2 5 0,-12-5 0,2 4 0,-4-3 0,0-1 0,0-6 0</inkml:trace>
  <inkml:trace contextRef="#ctx0" brushRef="#br1" timeOffset="140713">29142 8683 24575,'20'0'0,"22"0"0,-10 0 0,13-6 0,-25 5 0,-3-6 0,-2 7 0,-9 0 0,-2 0 0</inkml:trace>
  <inkml:trace contextRef="#ctx0" brushRef="#br1" timeOffset="140882">29171 8814 24575,'17'6'0,"-8"-1"0,19-5 0,-7 0 0,9 0 0,-2 0 0,-3 0 0,-15 0 0,-5 0 0</inkml:trace>
  <inkml:trace contextRef="#ctx0" brushRef="#br1" timeOffset="142495">29928 8591 8191,'4'0'0,"10"0"5063,25 0-5063,9 0 1409,-2 0 0,4 0-1409,-4-5 0,-1 0 0,2 4 0,-2-1 0,13-8 1719,-38 5-1719,-5-2 0,-8 1 0,2 0 0</inkml:trace>
  <inkml:trace contextRef="#ctx0" brushRef="#br1" timeOffset="143080">30593 8307 24575,'13'34'0,"7"15"0,5-2 0,-8-17 0,0-1 0,8 5 0,12 11 0,-13-13 0,5 0 0,-20-8 0,0-11 0,-9-2 0,0-7 0</inkml:trace>
  <inkml:trace contextRef="#ctx0" brushRef="#br1" timeOffset="143347">30816 8388 24575,'-11'9'0,"-7"11"0,-7 28 0,5-17 0,-1 1 0,-15 24 0,3-7 0,14-29 0,3-5 0,9 0 0,-2-8 0,9 2 0</inkml:trace>
  <inkml:trace contextRef="#ctx0" brushRef="#br1" timeOffset="143697">31393 8328 24575,'0'16'0,"0"12"0,7 0 0,-6 13 0,5-9 0,-6-7 0,0-10 0,0-4 0,0 0 0,0-1 0,0-4 0,0-1 0</inkml:trace>
  <inkml:trace contextRef="#ctx0" brushRef="#br1" timeOffset="143895">31321 8485 24575,'24'-12'0,"4"6"0,29-9 0,-21 7 0,9-2 0,-25 4 0,-8 6 0,-3 0 0</inkml:trace>
  <inkml:trace contextRef="#ctx0" brushRef="#br1" timeOffset="144597">31834 8565 8191,'6'-15'0,"8"2"5063,-12-7-5063,20-1 2818,-4-21-2818,0 9 0,1-4 0,-4-8 0,-1-1 0,3 1 0,-3 2 0,-2-19 1719,-3 52-1719,-15 19 6784,4 19-6784,-4-12 0,6 4 0,5-8 0,18-1 0,-4-7 0,15-10 0,-18 0 0,-1-6 0,3-13 0,-1 1 0,-2 23 0,-17 57 0,1-10 0,-1 4 0,-3 7 0,-1-1 0,5-16 0,2-4 0,4 5 0,-4-26 0,9-9 0,-9-2 0,4-4 0</inkml:trace>
  <inkml:trace contextRef="#ctx0" brushRef="#br1" timeOffset="147245">31927 9024 24575,'23'0'0,"6"-14"0,18 10 0,4-11 0,6-2 0,4 6 0,4 1 0,-10-1 0,3 0 0,-3 1 0,7-1 0,-5 1 0,-13 3 0,-12 2 0,-26 5 0,-6 0 0,-17 0 0</inkml:trace>
  <inkml:trace contextRef="#ctx0" brushRef="#br1" timeOffset="147478">32218 9111 24575,'16'0'0,"25"-9"0,-9 2 0,3-3 0,4-4 0,1 0-521,2 4 0,-1 1 521,15-16 341,-13 22-341,-14-10 0,-13 12 0,-7-4 0</inkml:trace>
  <inkml:trace contextRef="#ctx0" brushRef="#br1" timeOffset="155062">25175 10481 24575,'19'33'0,"14"14"0,-9-19 0,3 0 0,3 5 0,-1-2 0,16 14 0,-7-10 0,-14-15 0,-8-8 0,3 2 0,-16-8 0,5 0 0,-13-6 0</inkml:trace>
  <inkml:trace contextRef="#ctx0" brushRef="#br1" timeOffset="155328">25468 10521 24575,'-20'24'0,"-6"7"0,-2 15 0,5-11 0,-2 1 0,-3 2 0,-1 0 0,-5 7 0,1-3 0,8-12 0,2-3 0,-11 13 0,27-25 0,-3-4 0,4-5 0,0-1 0,1-5 0</inkml:trace>
  <inkml:trace contextRef="#ctx0" brushRef="#br1" timeOffset="155761">24685 10685 24575,'-6'15'0,"4"9"0,-4 6 0,6 25 0,0-3 0,0 7 0,0-20 0,0-13 0,0-11 0,-5-4 0,4-5 0,-4-2 0</inkml:trace>
  <inkml:trace contextRef="#ctx0" brushRef="#br1" timeOffset="155978">24527 10926 24575,'38'-6'0,"12"-4"0,-11 2 0,0-1 0,15-7 0,-8 6 0,-37 6 0</inkml:trace>
  <inkml:trace contextRef="#ctx0" brushRef="#br1" timeOffset="157046">30346 9951 24575,'0'19'0,"0"-1"0,-8 28 0,6-7 0,-7 7 0,9-7 0,0 2 0,-5 0 0,0-1 0,4 3 0,0-4 0,-9 12 0,10-36 0,0-11 0</inkml:trace>
  <inkml:trace contextRef="#ctx0" brushRef="#br1" timeOffset="157228">30172 10293 8191,'4'-5'0,"-2"4"5063,27-10-5063,14 9 704,18-12 1,-19 12-1,-8-7 1</inkml:trace>
  <inkml:trace contextRef="#ctx0" brushRef="#br1" timeOffset="157447">30892 9988 24575,'13'53'0,"0"-13"0,7-11 0,-5-13 0,0-4 0,11 0 0,-2 5 0,2-9 0,-14 1 0,-7-9 0</inkml:trace>
  <inkml:trace contextRef="#ctx0" brushRef="#br1" timeOffset="157628">31108 10077 24575,'-45'20'0,"12"-9"0,-6 23 0,7-10 0,8-3 0,-2 2 0,-4 3 0,1 0 0,-16 14 0,2 1 0,36-34 0,-4 2 0</inkml:trace>
  <inkml:trace contextRef="#ctx0" brushRef="#br1" timeOffset="159144">29785 8027 8191,'-11'5'0,"1"1"5063,3 4-5063,-2-4 704,8 4 1,-4-9-1,5 4 1</inkml:trace>
  <inkml:trace contextRef="#ctx0" brushRef="#br1" timeOffset="159331">29651 8260 8191,'-9'22'0,"-5"13"5063,-5 6-5063,6 9 2818,7-18-2818,6-7 0,0-15 0,0-5 0</inkml:trace>
  <inkml:trace contextRef="#ctx0" brushRef="#br1" timeOffset="159528">29504 9131 8191,'-12'24'0,"8"7"0,-8-14 0,12 1 0</inkml:trace>
  <inkml:trace contextRef="#ctx0" brushRef="#br1" timeOffset="159811">29462 9800 24575,'0'49'0,"6"-1"0,1 1 0,9 10 0,1-7 0,-6 3 0,6-17 0,-15-17 0,6-4 0</inkml:trace>
  <inkml:trace contextRef="#ctx0" brushRef="#br1" timeOffset="159978">29621 10445 24575,'5'37'0,"1"-8"0,0-14 0,8-3 0,-7-1 0,8 1 0,1 4 0,-9-9 0,2 2 0</inkml:trace>
  <inkml:trace contextRef="#ctx0" brushRef="#br1" timeOffset="160162">29869 10720 24575,'15'12'0,"-3"-6"0,8 0 0,5-6 0,3 0 0,-1 0 0,-12 0 0,-11 0 0</inkml:trace>
  <inkml:trace contextRef="#ctx0" brushRef="#br1" timeOffset="160329">30323 10769 24575,'26'0'0,"5"0"0,13 0 0,-19 0 0,1 0 0</inkml:trace>
  <inkml:trace contextRef="#ctx0" brushRef="#br1" timeOffset="160495">30741 10782 24575,'23'0'0,"2"-6"0,9-1 0,-18-1 0,11 2 0</inkml:trace>
  <inkml:trace contextRef="#ctx0" brushRef="#br1" timeOffset="160645">31053 10680 8191,'6'-5'0,"4"-1"5063,2-9-5063,0 8 0,0-2 0,-7 9 0</inkml:trace>
  <inkml:trace contextRef="#ctx0" brushRef="#br1" timeOffset="160914">31272 10310 24575,'6'-34'0,"-1"5"0,0 18 0,-4-4 0,4-2 0,-10-9 0,-2-6 0,0 14 0,1 0 0</inkml:trace>
  <inkml:trace contextRef="#ctx0" brushRef="#br1" timeOffset="161080">31222 9832 24575,'-8'-28'0,"-3"4"0,10 8 0,-4-1 0,5-13 0,0-2 0,0-10 0,0 20 0,0 3 0</inkml:trace>
  <inkml:trace contextRef="#ctx0" brushRef="#br1" timeOffset="161229">31197 9397 8191,'-5'-11'0,"4"0"5063,-4-4-5063,5-2 2818,0-9-2818,0-6 1719,0 5-1719,0-3 0,0 19 0,0 1 0</inkml:trace>
  <inkml:trace contextRef="#ctx0" brushRef="#br1" timeOffset="161396">31072 8796 8191,'-9'-47'0,"7"5"5063,-13-16-5063,14 23 0,-5 6 0,6 20 0</inkml:trace>
  <inkml:trace contextRef="#ctx0" brushRef="#br1" timeOffset="161583">31052 8492 8191,'0'-11'0,"-5"0"5063,4-4-5063,-8-6 2818,7-11-2818,-9-5 1719,10 10-1719,-11-11 6784,1 18-6784,-7-11 0,-12 5 0,16 14 0,-4-1 0</inkml:trace>
  <inkml:trace contextRef="#ctx0" brushRef="#br1" timeOffset="161778">30227 7961 24575,'-44'-9'0,"0"0"0,2-4 0,2 2 0,-10 9 0,15-6 0,6 8 0,17 0 0,-3 0 0,9 0 0,1 0 0</inkml:trace>
  <inkml:trace contextRef="#ctx0" brushRef="#br1" timeOffset="163511">25212 12296 24575,'34'53'0,"-18"-13"0,1 3 0,12 4 0,0 2-1045,-9-1 0,-3-1 1045,1-9 0,0-3 0,2 11 672,6 1-672,-9-10 345,-2-2-345,-5-20 0,-9-6 0,4-17 0,-5 11 0,0-12 0</inkml:trace>
  <inkml:trace contextRef="#ctx0" brushRef="#br1" timeOffset="163828">25593 12315 8191,'-21'0'0,"-1"5"5063,1 5-5063,-6 24 0,4 7 0,-9 16 0,3-1 0,0-17 0,-2 0 0,8-8 0,1-1 0,-5 1 0,2-4 2818,-1 4-2818,7-12 429,7-7 1,-2 2 0,9-9 0</inkml:trace>
  <inkml:trace contextRef="#ctx0" brushRef="#br1" timeOffset="164179">25589 12702 24575,'33'-9'0,"1"1"0,10-1 0,4-1 0,-4 0 0,3-1 0,1 1-1359,0 1 1,-1 1 0,-1 0 1358,13-3 0,-5 2 0,-11 3 0,-5 2 1259,0-2-1259,-9 4 0,-18-4 0,-1 6 0</inkml:trace>
  <inkml:trace contextRef="#ctx0" brushRef="#br1" timeOffset="164795">26816 12315 24575,'32'-6'0,"-3"1"0,26-4 0,-7 6 0,-11-2 0,-1 0 0,4 5 0,8 0 0,-47 10 0,-10 5 0,-12 10 0,-8 4 0,-6 9 0,13-11 0,2 7 0,21-13 0,10-4 0,2-6 0,6-5 0,5-6 0,24 0 0,3-6 0,-1 4 0,-22-4 0,-19 6 0</inkml:trace>
  <inkml:trace contextRef="#ctx0" brushRef="#br1" timeOffset="165547">27643 11969 8191,'-15'0'0,"-2"47"0,3 22 1026,5-27 0,-1 2 1,2 4-1027,-1 9 0,1 7 0,2 1 0,2-3 0,4-9 0,2-1 0,2-1 0,0-2 0,0 6 0,0-3 0,4-3 0,9 8 0,1-7 2793,4 6-2793,5-7 0,-2-15 1966,4 3-1966,-4-16 1478,-7-6 0,-7-10 0,-6-5 0</inkml:trace>
  <inkml:trace contextRef="#ctx0" brushRef="#br1" timeOffset="166312">27993 12055 24575,'18'33'0,"-8"4"0,-4 8 0,-6-11 0,0 3 0,-9-20 0,-3-2 0,-10-9 0,5-1 0,-3-5 0,8-5 0,-3-1 0,9-5 0,-8-10 0,3-22 0,0 10 0,2-8 0,9 26 0,14-2 0,19-5 0,0 6 0,5 2 0,9-1 0,5 0 0,8 0 0,1 3-529,-11 5 0,-3 0 529,-4-3 0,-5 2 0,0 6 0,-14-12 0,-4 8 0,-18 0 0,1 1 0,-9 5 0,1 0 0</inkml:trace>
  <inkml:trace contextRef="#ctx0" brushRef="#br1" timeOffset="166829">27686 12761 24575,'26'-15'0,"-7"11"0,23-26 0,-9 20 0,6 0 0,16-10 0,5-2-1871,-8 6 0,3 0 0,-2 2 1871,12 0 0,-4-1 0,-3-6 0,-8 4 1239,-11 13-1239,-12-15 0,-12 17 0,-28 4 0,14-1 0,-20 5 0</inkml:trace>
  <inkml:trace contextRef="#ctx0" brushRef="#br1" timeOffset="167311">27997 12903 24575,'17'47'0,"5"-5"0,-7-2 0,11-2 0,-12-19 0,8 6 0,-10-18 0,-2-18 0,-5-3 0,-5-14 0,0-10 0,0-4 0,0-12 0,13 9 0,12 12 0,2 18 0,6 6 0,-3 9 0,2 0 0,-5 0 0,2 0 0,-21 0 0,1 0 0</inkml:trace>
  <inkml:trace contextRef="#ctx0" brushRef="#br1" timeOffset="167812">28373 12854 24575,'6'20'0,"-4"9"0,4-7 0,-6 3 0,5-5 0,-4 5 0,4 8 0,-5-1 0,0-7 0,12-27 0,-9-1 0,23-24 0,-17 10 0,21-13 0,-11 17 0,3-2 0,-2 19 0,-8 2 0,-2 9 0,-5 1 0,1 5 0,-4-1 0,4 6 0,-6-9 0,0-2 0,0-10 0</inkml:trace>
  <inkml:trace contextRef="#ctx0" brushRef="#br1" timeOffset="168228">28564 11338 24575,'29'13'0,"21"18"0,-13 10 0,-1 8 0,-1 4 0,-2 4-1906,-9-9 1,-2 3 0,-4 1 1905,-7 0 0,-5 0 0,0 5 0,-2 3 0,0 4 0,-2 2 0,0-2 0,0-3 0,-2-1 0,-1 1 0,0 1 0,0-4 0,-1 1 0,-1 1 0,0-2 0,0-4 0,-3 14 0,0-5 0,0-5 0,-1 1 0,-3-9 0,-17 10 1701,23-43-1701,-18 3 923,15-14-923,-8 5 0,0-10 0,8 4 0,-2-5 0</inkml:trace>
  <inkml:trace contextRef="#ctx0" brushRef="#br1" timeOffset="168582">29576 12035 8191,'26'-21'0,"17"4"2531,-12 3 1,2 2-2532,23 1 0,-17 3 0,-25 8 0</inkml:trace>
  <inkml:trace contextRef="#ctx0" brushRef="#br1" timeOffset="168761">29660 12177 24575,'20'0'0,"10"-6"0,6-8 0,9-14 0,-18 10 0,-5-1 0</inkml:trace>
  <inkml:trace contextRef="#ctx0" brushRef="#br1" timeOffset="170061">30217 12436 24575,'0'-15'0,"6"-1"0,-4-1 0,8-7 0,15-21 0,-10 6 0,1-3 0,5-3 0,-1-2-858,-7-7 0,-3-1 858,3 10 0,-2-1 0,-9-17 0,-2 1 0,7 20 0,-2 3 0,-4-5 0,-2 18 0,1 56 0,9 26 0,-1-17 0,3-2 0,11 7 0,6-25 0,-8-6 1716,1-12-1716,-1 5 0,14-19 0,-6-1 0,-5-12 0,-2-5 0,-3-16 0,-3 14 0,-3 1 0,-10-2 0,7 74 0,-9 10-812,0 2 1,0 4 811,0-10 0,0 0 0,0 8 0,0 0 0,-1-8 0,2-3 0,2 4 0,2-6 0,2-1 0,3-19 0,-5-21 0</inkml:trace>
  <inkml:trace contextRef="#ctx0" brushRef="#br1" timeOffset="328873">14177 5746 24575,'19'0'0,"18"0"0,24 0 0,-18 0 0,4 0 0,8 0 0,1 0 0,4 0 0,2 0 0,2 0 0,0 0 0,-5 0 0,-2 0 0,-6 0 0,-4 0 0,-9 0 0,-4 0 0,12 0 0,-12 0 0,10-8 0,1 0 0,-9-1 0,-11 3 0</inkml:trace>
  <inkml:trace contextRef="#ctx0" brushRef="#br1" timeOffset="329975">14229 5941 24575,'29'0'0,"31"0"0,-15 0 0,5 0 0,14 0 0,2 0-426,-17 0 0,2 0 0,-1 0 426,0 0 0,0 0 0,-1 0 0,-2 0 0,0 0 0,-1 0 208,15 0 0,-1 0-208,-10 0 0,-3 0 106,-6 0 0,-2 0-106,21 0 0,-22 0 0,-17 0 650,-9 0-650,-1-1 0,-6 0 0,1 0 0</inkml:trace>
  <inkml:trace contextRef="#ctx0" brushRef="#br1" timeOffset="331577">16467 5703 24575,'58'0'0,"-18"0"0,5 0 0,17 0 0,4 0-504,-15 0 1,2 0 0,0 0 503,1 0 0,0 0 0,-1 0 0,-6 0 0,-1 0 0,-1 0 245,10 0 0,-4 0-245,-16 0 0,-3 0 62,9 0 1,-23 0 0,-12 0-1</inkml:trace>
  <inkml:trace contextRef="#ctx0" brushRef="#br1" timeOffset="332506">16430 5904 24575,'38'0'0,"0"0"0,5 0 0,2 0 0,12 0 0,3 0 0,-1 0 0,-1 0 0,-9 0 0,-2 0 0,-10 0 0,-3 0 0,6 0 0,-18 0 0,-11 0 0,10-1 0,21-11 0,8-5 0,-8 2 0,-16 3 0</inkml:trace>
  <inkml:trace contextRef="#ctx0" brushRef="#br1" timeOffset="333772">19669 5694 24575,'21'0'0,"27"0"0,11 0 0,-5 0 0,4 0 0,-1 0 0,4 0 0,-2 0 0,-10 0 0,-2 0 0,-2 0 0,16 0 0,-3 0 0,-8 0 0,-3 0 0,-11 0 0,-4 0 0,11 0 0,-17 0 0,-10 0 0,-9 0 0,-4 0 0</inkml:trace>
  <inkml:trace contextRef="#ctx0" brushRef="#br1" timeOffset="334755">19838 5901 24575,'41'0'0,"-1"0"0,10 0 0,5 0 0,-2 0 0,12 0 0,0 0 0,-10 0 0,3 0 0,-8 0 0,-11 0 0,-6 0 0,10 0 0,-21 0 0,-13 0 0,-4 0 0</inkml:trace>
  <inkml:trace contextRef="#ctx0" brushRef="#br1" timeOffset="338539">16258 8427 24575,'30'0'0,"22"3"0,10 2 0,-2 1 0,4 2-755,-15-3 0,5 0 0,1 0 0,-2 1 755,13 2 0,-1 0 0,1 0 0,-13-2 0,0-1 0,0 0 0,0 0 0,0 1 0,0-1 0,0 0 0,-1 0 0,12 1 0,-1 1 0,-2-1 224,-8 0 0,-1 0 0,-2-1-224,11 2 0,-3 0 280,-12-3 0,-2 0-280,-8-2 0,-2 0 0,18 0 0,-15 1 1552,-11-2-1552,-11 0 236,-6-1-236,-3 0 0,-5 0 0,1 0 0</inkml:trace>
  <inkml:trace contextRef="#ctx0" brushRef="#br1" timeOffset="339322">16629 9013 24575,'27'0'0,"25"0"0,3 0 0,8 0 0,-5 0 0,5 0 0,2 0-983,-7 0 0,2 0 1,1 0-1,0 0 983,2 0 0,1 0 0,1 0 0,-3 0 0,-6 0 0,-1 0 0,-1 0 0,-1 0 249,7 0 0,-1 0 0,-4 0-249,13 0 0,-5 0 373,-9 1 1,-2-2-374,-5 0 0,-5-1 0,5 1 0,-14-3 0</inkml:trace>
  <inkml:trace contextRef="#ctx0" brushRef="#br1" timeOffset="340439">19499 8614 24575,'30'0'0,"25"0"0,-7 0 0,7 0 0,-4 0 0,5 0 0,1 0-578,-8 0 1,1 0 0,1 0-1,0 0 578,1 0 0,0 0 0,0 0 0,-1 0 0,13 0 0,-1 0 0,-3 0 0,-11 0 0,-1 0 0,-2 0 370,9 0 0,-2 0-370,-10 0 0,-3 0 380,14 0-380,-21 0 0,-15 0 0,-10 0 0,-4 0 0</inkml:trace>
  <inkml:trace contextRef="#ctx0" brushRef="#br1" timeOffset="341576">22308 8478 24575,'59'0'0,"-18"0"0,4 0 0,17 0 0,6 0-770,-13 0 1,2 0 0,2 0 769,2 0 0,0-1 0,1 0 0,-1-1 0,0-1 0,-2 0 131,-5-1 1,-2 0 0,-2-1-132,14-2 0,-4-1 230,-11-1 1,-3 1-231,-8 2 0,-3 1 0,17-1 0,-19 2 1172,-14 4-1172,-9 0 0,-5 0 0,-4 0 0</inkml:trace>
  <inkml:trace contextRef="#ctx0" brushRef="#br1" timeOffset="342772">25332 8499 24575,'38'0'0,"0"0"0,7 0 0,0 0 0,4 0 0,3 0-1066,-1-1 1,4 0 0,2 1-1,1-2 1066,-6 1 0,2 0 0,0 0 0,0-1 0,0 1 0,12-1 0,1 0 0,-2 0 0,-1 0 128,-5 1 0,0-1 0,-3 0 0,-2 1-128,3 0 0,-3 0 0,-5 0 434,1 1 0,-6 0-434,14 0 0,-31 0 0,-16 0 544,-5 0 0,-4 0 1,0 0-1</inkml:trace>
  <inkml:trace contextRef="#ctx0" brushRef="#br1" timeOffset="441153">1416 11286 24575,'0'16'0,"0"-1"0,0 5 0,0 14 0,5 6 0,1 6 0,0 3 0,1 2-739,-2 2 1,3-2 738,5-7 0,-1-4 0,-8 7 359,20-12-359,0-11 0,32-22 0,-11-22 0,7-12 0,1 0-1685,-3 5 0,0-1 0,4-4 1685,-11 2 0,3-4 0,0-3 0,2 2 0,-2 1 0,8-1 0,-1 2 0,2-1 0,3-1 0,-8 5 0,3-2 0,2-1 0,0 0 0,1 0 0,-1 2-492,-2 3 1,0 0 0,1 0 0,-1 1 0,1 0 0,0 0 491,2-1 0,1-1 0,0 0 0,-1 1 0,-1 1 0,-4 2 0,6-2 0,-2 2 0,-4 2 0,-3 2 0,14-3 0,-10 4 655,-9 0-655,-20 17 0,-11-6 0,-6 9 0,-1 0 0</inkml:trace>
  <inkml:trace contextRef="#ctx0" brushRef="#br1" timeOffset="455369">16999 12222 24575,'0'42'0,"0"14"0,0-19 0,0 2 0,0 4 0,0 2 0,0 0 0,0 1 0,-1 0 0,0 0 0,0-2 0,0 0 0,0-2 0,0 0 0,0-3 0,0 0 0,1-1 0,0-1 0,0 0 0,-1-1 0,0-2 0,0 0 0,-1 27 0,0-9 0,1-13 0,1-12 0,0-8 0,1-9 0,6-5 0,20-3 0,39-2 0,-9 0 0,8 0 0,-9 0 0,3 0 0,3 0-474,-9 0 1,2 0-1,0 0 1,1 0 473,3 0 0,2 0 0,-1 0 0,1 0 0,0 0 0,0 0 0,0 0 0,-1 0 0,0 0 0,0 0 0,0 0 0,0 0 0,-3 0 0,1 1 0,-1-1 0,1-1 0,-1 0 0,0 0 0,0 0 0,1-1 0,0 0 0,0-1 0,0 1 0,0-1 0,0 0 0,1 0 0,-2 0 0,0 0 0,-5-1 0,-1 1 0,-1 0 0,-3 1 0,2 0 0,-3 0 0,-5 1 0,-2 0 0,-8 3 0,-13 3 0,-18 2 0,0 1 1894,0-1-1894,5-2 0,8-2 0,14-3 0,13-5 0,6-4 0,-3-4 0,-8-3 0,-8-2 0,-7-5 0,-3-2 0,-5-3 0,-5 0 0,-4-7 0,-4-10 0,-4-16 0,0 21 0,0-2 0,-3-6 0,-1 0 0,0-2 0,-1-1 0,-1 1 0,1 1 0,0 5 0,1 2 0,0 1 0,1 2 0,0 2 0,0 1 0,-3-29 0,3 7 0,4 6 0,2 3 0,2 4 0,0 4 0,0 10 0,0 6 0,1 8 0,8 5 0,5 5 0,3 4 0,-4 2 0,-8 5 0,-4 4 0,0 1 0,-1-1 0,0-2 0,-12-3 0,-41-2 0,5 0 0,-6-1 0,4 0 0,-3 0 0,-3 0-654,4 0 1,-3 0 0,-1 0 0,-4 0 653,3 0 0,-4 0 0,-1 0 0,-1 0 0,-1 0-595,4-1 0,0 1 0,-2 0 0,0 0 0,-1 0 1,0 1 594,6-1 0,-1 1 0,-1-1 0,0 1 0,0 0 0,0 1 0,0-1 0,1 0 0,0 1 0,0 0 0,0 0 0,0 0 0,1 0 0,2 1-304,-4 0 0,1 0 0,0 0 1,2 1-1,0 0 0,2 0 304,-5 0 0,1 1 0,1-1 0,2 1 0,1 0-131,-3 0 1,2 0 0,1 0 0,3 0 130,-4 1 0,3-1 0,2 1 874,-6 0 0,4 1-874,12-1 0,4 0 3420,-10 3-3420,20-2 2501,11-2-2501,8-2 0,5-2 0,1 0 0</inkml:trace>
  <inkml:trace contextRef="#ctx0" brushRef="#br1" timeOffset="494035">19617 10363 24575,'-32'12'0,"1"1"0,-4 1 0,-1 2 0,-8 4 0,-2 2 0,-4 1 0,0 0 0,-2 1 0,0 1 0,-3 2 0,0 0 0,-2 3 0,0 2 0,1 1 0,2 1 0,-1 1 0,1 1 0,6-2 0,1 0 0,6-3 0,3 0 0,3-3 0,2 1 0,4-3 0,3 0 0,-21 21 0,4-1 0,3 3 0,1-2 0,0 0 0,4-5 0,3-4 0,3-3 0,4-3 0,2-4 0,3-4 0,6-4 0,3-4 0,5-4 0,-1-3 0,0-1 0,1-3 0,0-3 0,3-2 0,2-6 0,1-7 0,-2-12 0,-4-15 0,-10-16 0,6 21 0,-2-1 0,-1-3 0,1-1 0,1 4 0,1 0 0,-3-19 0,6 20 0,4 17 0,2 11 0,1 6 0,-2 12 0,1 1 0,-1 14 0,1 5 0,1 14 0,0 8 0,0 3 0,0-3 0,0-3 0,0-3 0,0-5 0,0-6 0,0-9 0,0-9 0,1-9 0,1-4 0,4-4 0,16-1 0,28 0 0,-8 0 0,5-2 0,12-3 0,2-1 0,-17 0 0,1 0 0,-1-1 0,22-5 0,-3-1 0,-9 1 0,-4 1 0,-11 3 0,-4 1 0,10 1 0,-22 3 0,-14 3 0,-5 0 0</inkml:trace>
  <inkml:trace contextRef="#ctx0" brushRef="#br1" timeOffset="498355">16864 14706 24575,'27'0'0,"25"0"0,-8 0 0,5 0 0,-2-1 0,2-1 0,3-1-1078,10-1 0,1-1 0,3-1 1078,-10 1 0,2 0 0,1 0 0,0 0 0,3-1 0,1 1 0,0-1 0,-1 2 0,-4 0 0,0 0 0,-2 1 0,0 1 0,-4 0 0,-1 0 0,0 1 0,-3 0 181,9 1 0,-3-1 1,-2 1-182,-6 0 0,-1 0 0,-1 0 0,18-1 0,-3 0 318,-11-1 1,-4-1-319,19-1-1526,-37 9 0,-21-3 0,-8 6 0</inkml:trace>
  <inkml:trace contextRef="#ctx0" brushRef="#br1" timeOffset="499317">17062 14990 24575,'47'0'0,"-12"-1"0,5-1 0,15-1 0,5-1 0,-9 0 0,4-1 0,1 0-854,6 0 1,2 0 0,1 0 853,1 1 0,1 0 0,-1 1 0,-2 0 0,0 1 0,-3 1 170,-7 0 1,-3 1-1,-1 1-170,13-1 0,-4 0 246,-12 0 0,-5 0-246,18 0 0,-24 0 0,-17 0 1307,-7-2-1307,-5-3 0,-3 2 0,-1-1 0</inkml:trace>
  <inkml:trace contextRef="#ctx0" brushRef="#br1" timeOffset="502034">25353 14601 24575,'15'-6'0,"13"-2"0,11 0 0,5 2 0,10 2 0,4 1 0,2-1-1863,-5 1 0,2 0 0,1 1 0,3-1 0,3-1 1863,-6 1 0,3-1 0,2-1 0,1 1 0,1 0 0,1 0 0,-2 1 0,2 2 0,1 0 0,0 1 0,0 0 0,0 0 0,-1 0 0,-2-1-529,4-1 0,-2-1 1,0 1-1,-1-1 0,-1 0 1,1 2 528,-1 0 0,0 0 0,1 1 0,-2 0 0,-2 1 0,-2 0 39,9 1 1,-4 1-1,0 1 1,3 1-40,-12-1 0,2 1 0,2 0 0,0 1 0,1 0 0,0-1 0,1 1 0,0-1 0,1 1 0,0 0 0,0 0 0,1 0-386,-4 0 0,1 1 1,0 0-1,1 0 0,-1 0 1,-2-1-1,-1-1 386,9-1 0,-1 0 0,-3-1 0,-1 0 0,-1 0 0,5 1 0,-2 0 0,-3-1 0,-6-1 883,9-1 0,-5-2-883,6 1 0,-3 0 1787,-20 0 0,-3 0-1787,-1 0 0,-4 0 2597,6 0-2597,-13 0 6631,-10-5-6631,-1 4 115,-30 1 0,14 1 0,-21 4 1</inkml:trace>
  <inkml:trace contextRef="#ctx0" brushRef="#br1" timeOffset="503518">23197 14445 8191,'-16'-8'0,"1"12"5063,9 12-5063,-8 14 0,2 30 0,-1-13 0,-2 7 334,2-3 1,0 5-1,0 2-334,0-3 0,1 4 0,-1 0 0,1-3 0,-3 9 0,1-2 0,-1 4 0,2-5 0,-1 4 0,0 0 0,1-4 0,-2 3 0,1-3 0,-1 1 0,2-6 0,-1 1 0,0 0 0,0-2 0,0-4 0,1 0 0,-1-2 0,1-3 0,0 5 0,-1-3 0,0-1 0,0-3 0,0-1 0,2-5 973,4-4 0,1-4-973,-13 26 5998,19-36-5998,1-10 0,15-2 0,43-8 0,-3-4 0,5-1-35,0 3 1,1-1 34,-15-5 0,2-2 0,0 1-22,3 3 1,1 1-1,-6-1 22,-2-2 0,-3 0 0,16 1 0,-13-4 0,-34-4 0,-8 6 0,-15-5 0</inkml:trace>
  <inkml:trace contextRef="#ctx0" brushRef="#br1" timeOffset="503785">23397 16331 24575,'34'34'0,"0"0"0,-5-6 0,-5 22 0,6 0 0,-18 10 0,3-13 0,-32-17 0,8-9 0,-14-6 0,-2 3 0,-18-2 0,16-2 0,-7-5 0</inkml:trace>
  <inkml:trace contextRef="#ctx0" brushRef="#br1" timeOffset="508850">24341 16410 8191,'-5'-11'0,"4"6"5063,-4 23-5063,5 49 0,-5-10 0,-1 7 461,1-9 0,0 5 1,0 2-462,-2-5 0,0 4 0,0-1 0,0-3 0,2 1 0,0-4 0,0 2 0,-1-4 0,-1 1 0,1 0 0,1-6 952,4 14 0,0-5-952,-9 2 0,0-2 3082,9-14 1,0-6-3083,-8-2 0,9-45 0,0-16 0,0-5 0,0 7 0</inkml:trace>
  <inkml:trace contextRef="#ctx0" brushRef="#br1" timeOffset="509750">24109 17388 8191,'26'-11'0,"9"6"0,6 1 1465,7-3 1,5 2-1466,-3 4 0,5 1 0,-2-2 0,-5-8 0,-1-2 0,6 1 0,-5 6 0,4 1 0,3 1 0,2 0 0,1 0-193,-4-1 0,2 0 0,2 0 1,0 0-1,0 0 0,0 0 193,0-1 0,0 0 0,1 0 0,0 0 0,-1 0 0,1 2-85,2 1 1,0 2 0,1 0 0,-2 0 0,-1 0 0,-2-1 84,10-3 0,-4 0 0,1 0 0,3 1 156,-10 2 0,3 1 0,1 1 1,2 0-1,-1-1 0,1-1-156,0 0 0,0-2 0,1 1 0,0-1 0,1 0 0,1 1 0,-1 1 0,1 1 0,1-1 0,1 1 0,-1 0 0,0 0 0,-2-1 0,-5-1 0,0 0 0,-1 0 0,0 0 0,-1 0 0,-1 0 0,-2 0 0,13-1 0,-2 1 0,-1-1 0,-3 1 0,-4 0 0,-3 1 0,-3 1 0,-3 0 0,-3-2 0,21-4 0,-11 0 893,-10 6-893,-17 0 3564,-9 0-3564,-3 0 5329,-7-17-5329,-5 8 4392,-5-26-4392,0 1 0,-5-7 0,-1-7 0,5-4 0,-1-2-881,-3-13 1,-1 2 880,6 15 0,0 5 0,0-19 0,0 50 0,0 38 0,0 38-811,0-17 1,0 3 810,0 5 0,0 4 0,0-9 0,0 4 0,0-2 0,0 15 0,0-2 0,0 0 0,0-5 0,0-16 0,0-5 0,0 3 0,-4-9 1609,-7-4-1609,-30-17 0,23-4 0,-16-6 0</inkml:trace>
  <inkml:trace contextRef="#ctx0" brushRef="#br1" timeOffset="510800">23717 18307 24575,'-1'-4'0,"2"-2"0,38-28 0,-11 10 0,4-1 0,3 2 0,0 1 0,-4-3 0,-3 6 0,4 14 0,-26 18 0,-1 29 0,-5 24 0,0-3 0,0 6-307,-1-24 1,1 1-1,1 0 307,1 4 0,2 2 0,-1-5 0,1 3 0,1-7 0,11 15 0,-9-40 0,3-3 0,-9-27 0,13-10 0,-12 1 0,6 4 0</inkml:trace>
  <inkml:trace contextRef="#ctx0" brushRef="#br1" timeOffset="511233">24194 18334 8191,'-9'-6'0,"2"1"5063,-4 23-5063,7 5 0,16 7 0,5 2 0,4 9 0,4-10 0,2-4 0,8-2 2818,3 3-2818,-17-7 1719,-7 2-1719,-31-3 6784,3-2-6784,-22-8 0,8-4 0,3-15 0,5-8 0,14-21 0,1-8 0,20-11 0,-1 1 0,12-1 0,-10 16 0,-6 7 0,-10 23 0,-6 6 0,-9 16 0,8-8 0,-2 8 0</inkml:trace>
  <inkml:trace contextRef="#ctx0" brushRef="#br1" timeOffset="512351">28429 17732 8191,'0'-15'0,"-5"3"5063,-1 1-5063,0 33 2818,2 18-2818,10-5 0,3 2 0,3 23 0,13-2 1719,-14-32-1719,2-3 6784,-12-8-6784,-14-2 0,-1-2 0,-25-5 0,15-15 0,-4-8 0,16-21 0,18-10 0,3 5 0,18 1 0,-9 20 0,2 7 0,-9 5 0,-6 10 0</inkml:trace>
  <inkml:trace contextRef="#ctx0" brushRef="#br1" timeOffset="512653">28702 17731 8191,'19'0'0,"-1"0"5063,15 9-5063,-11-1 2818,2 12-2818,-22 14 1719,-27 15-1719,-8 3 6784,1-10-6784,45-24 0,20-28 0,29-4 0,-14-12 0,-10 14 0,-14-1 0,-39 3 0,14 3 0,-24-3 0</inkml:trace>
  <inkml:trace contextRef="#ctx0" brushRef="#br1" timeOffset="513650">25795 16798 24575,'-5'-15'0,"4"-1"0,-4-5 0,5-7 0,10-36 0,-1 16 0,1-6 0,0 3 0,1-3 0,0 1 0,0 6 0,0 2 0,-1 0 0,1-19 0,-2 7 0,3 6 0,-12 32 0,-9 33 0,7 28 0,-6 23-495,7-27 1,2 0 494,-2-1 0,2 0 0,13 28 0,5-25 0,7-17 0,8-9 0,19-27 0,5-16 0,-19 10 0,-1-3 0,0-6-187,7-17 1,-1-8-1,-6 1 187,-4-8 0,-9 1 0,-5 7 0,-11 9 961,-17 25-961,-4 44 0,-1 21 0,4-1 0,0 5 0,1 1-797,-1-5-1,0 0 1,2 1 797,1 6 0,1 1 0,4-7 0,4-10 0,4-3 0,-3 3 0,4-3 0,17 11 0,-12-4 0,0-23 0,-13-13 0,0-1 0</inkml:trace>
  <inkml:trace contextRef="#ctx0" brushRef="#br2" timeOffset="521733">27123 13406 8191,'-17'-6'0,"7"-4"5063,-13 9-5063,17 6 2818,2 6-2818,4 18 1719,-10 9-1719,3 3 0,0 7 0,-5 12 0,0 2 3151,5 0 0,0 3-3151,-1-9 0,0 3 0,1-1-340,2-10 1,0-2-1,1 2 340,-1 10 0,0 1 0,0 0 0,1-5 0,0-1 0,2-3 0,1 9 0,2-4 0,-1-13 0,0-6 0,0-2 0,0-14 0,4-14 458,7 5-458,22-10 0,0 2 0,7 0 0,19-2 0,4-2-137,-20 2 0,1-1 1,3-1 136,5-1 0,5-2 0,1 0 0,0 1-696,1 2 1,1 1 0,0-1 0,3 0 695,-1-1 0,3 0 0,1-1 0,-1 0 0,-2 0-1071,5 0 1,-2-1 0,-1 1 0,0 0 1070,0 2 0,0 1 0,-2-1 0,-4 0 0,-2-3 0,-4-2 0,3 2-327,0 4 1,4 0 0,0 1 0,0-2 326,-7-1 0,-1-2 0,1 1 0,1 0 0,7 2 0,2 0 0,0 1 0,-5-1-230,-2-3 0,-4-1 1,-2 1 229,13 3 0,-4 2 0,-12-1 0,-3 0 853,-9 0 0,0 0-853,10 0 0,0 0 2089,-11 0 1,-1 0-2090,28 0 0,-13 0 1941,-19 0-1941,-8 0 2683,4 0-2683,1 0 0,6-6 0,3 4 0,-7-4 0,-2 6 0,-11 0 0,-4-5 0,4-2 0,1-5 0,8-14 0,1 3 0,-9-7 0,12-5 0,-16 4 0,15-18 0,-12 7 0,-2-5 0,0-3 0,0-7 0,-5 8 0,0-6 0,0-1 0,0 4-1010,1 2 1,0 2 0,-1-1 1009,-2-12 0,-2-2 0,1 4 0,7-2 0,-1 6 0,-9 13 0,-1 2 0,6-3 0,-3 4 0,-13-3 0,6 16 0,-28 5 0,0 8 0,-12 7 0,-8 2 0,6 2 0,-2 0 0,-1 0-19,0 2 0,-1 0 1,-1 0 18,-5 0 0,-3-1 0,3 2 0,10 3 0,2 1 0,-4-1 0,-5-2 0,-4-2 0,-3 0 0,0 1 0,5 1 0,0 1 0,-2 0 0,-1 0 0,-3-1 0,-2 1 0,-3-1 0,-2 0 0,-1 0 0,0 1 0,0-1-824,6 0 1,-1 0 0,-1 0 0,1 1 0,0-1 0,1 1 0,2 0 823,0 2 0,1 0 0,2 1 0,0 0 0,-1-1 0,-1-1 0,-5 0 0,-3-1 0,0-1 0,1 0 0,2 1 0,5 1-964,-3 2 1,4 2-1,2-1 1,0-2 963,3-3 0,1-2 0,1 0 0,5 1-77,-21 6 1,13-1 76,20-6 338,16 5 0,13-4 0,5 4 0</inkml:trace>
  <inkml:trace contextRef="#ctx0" brushRef="#br2" timeOffset="529233">2569 13642 8191,'0'-11'0,"-5"5"5063,4-8-5063,-4 7 2818,0-8-2818,4 4 1719,-9 0-1719,-2-4 6784,0 8-6784,-13-15 0,-2 13 0,-7-6 0,-14 9 0,0 6 0,9 4 0,-3 2 0,-1 4 0,-1 2 0,-6 6 0,1 3 0,8 1 0,4 3 0,10-3 0,4 2 0,5 8 0,5 4 0,5 1 0,5 3 0,0 21 0,7 6-1619,6-17 1,4 1 0,0-1 1618,-3-4 0,-1-1 0,1-1 0,8 21 0,1-4-58,-5-19 1,-2-2 57,-10 8 0,-2 2 0,8 2 0,-2 1 0,-17 8 0,-5 0-385,6-14 0,-3-4 385,-11-6 0,-3-5 0,-13 7 0,3-24 0,-3-2 0,-1 3 0,-2-4 0,-14-10 0,0-7 0,6-3 0,5-6 0,8-3 0,7-4 0,-5-28 4580,27 18-4580,8 2 143,4 13-143,12 5 1017,9 15-1017,13 13 0,4 15 0,-14 12 0,-3 13 0,-10-5 0,-2 5 0,-1 4-550,0-6 1,0 4 0,-1 1-1,-1 1 550,-4 2 0,-2 1 0,-1 1 0,0-1 0,0 1 0,0-1 0,0-1 0,1-3 0,-1 3 0,0-3 0,0-1-30,0-5 1,0-1 0,2-6 29,6-3 0,1-8 0,4 1 0,6-23 0,-6-14 0,32-15 0,-17 0 0,1-3 1093,9-6 1,-1-2-1094,-10 2 0,-3 1 0,12-12 24,-33 7 1,-1 19 0,-5-8 0</inkml:trace>
  <inkml:trace contextRef="#ctx0" brushRef="#br2" timeOffset="537533">32018 12684 8191,'-4'-6'0,"-13"16"5063,-1 0-5063,-8 13 2818,-3-7-2818,-18 9 1719,-13 5-1719,22-12 0,-1 2 0,8-2 0,0 0 3392,-8 4 0,2 0-3392,-10 11 0,16-13 0,2-1 0,-8 7 0,5-7 0,7 7 0,8-17 0,2 9 0,4-17 0,5 4 0,1-5 0</inkml:trace>
  <inkml:trace contextRef="#ctx0" brushRef="#br2" timeOffset="537902">31347 12895 24575,'-6'5'0,"-3"10"0,-7 38 0,4-14 0,-1 4 0,-5 8 0,2-1 0,5-9 0,2-4 0,-6 12 0,19-38 0,11-7 0,31-19 0,2 12 0,-6-12 0,0 0 0,8 5 0,-5-6 0,-31 9 0</inkml:trace>
  <inkml:trace contextRef="#ctx0" brushRef="#br2" timeOffset="540750">26411 15594 8191,'-11'0'0,"1"0"5063,-1 0-5063,0 0 2818,-12 0-2818,9 0 1719,-9 0-1719,8 6 6784,-1-4-6784,-5 4 0,-8 2 0,-18 3 0,11 1 0,-3 1 0,-17 4 0,0 0 0,10-2 0,1 1 0,-13 5 0,2 0 0,21-5 0,0 0 0,-9 7 0,1 0 0,11-6 0,3 1 0,0 2 0,3-1 0,-8 9 0,12-3 0,-10 24 0,7-5 0,8-11 0,-1 0 0,-9 17 0,2-3 0,6-8 0,-12 19 0,11-6 0,6-17 0,1-1 0,5 16 0,2-10 0,6-12 0,0 0 0,0 3 0,0 24 0,9-4 0,-2-15 0,0-1 0,5 15 0,14-3 0,-23-18 0,28 8 0,-14-4 0,15 3 0,0-4 0,-8-13 0,5 1 0,-8-6 0,12 6 0,15-2 0,-12-5 0,1-2 0,24 0 0,-27-5 0,3-2 0,19 2 0,1-1 0,-9-3 0,2-1 0,-3 1 0,3-1 0,-3-2 0,2-2 0,-4-4 0,-6-5 0,-2-2 0,20-7 0,-3-6 0,3-1 0,-23 10 0,2-2 0,8-5 0,0-2-281,-9 2 1,-2-1 280,3-2 0,-2 1 0,10-18 0,-16 12 0,-1-4 0,0-1 0,-2-5-633,-4 4 0,-1-4 1,-3 3 632,-1-6 0,-2 1 0,4-5 0,-4 3 0,-12-17-723,8-2 723,-9 30 0,-2-1 235,3-8 0,-4-1-235,-11-9 0,-6-1 0,1 15 0,-2-1 0,-1 2-855,-14-12 1,-3 3 854,-7 4 0,-3 5 0,7 12 0,-3 4 0,4 3 0,-3 1 0,-2 2 0,-8 2 0,-4 1 0,0 2 0,-5 1 0,-1 2 0,1 0 0,6 1 0,2 1 0,5 1 0,0 6 0,7 0 0,1-11 0</inkml:trace>
  <inkml:trace contextRef="#ctx0" brushRef="#br2" timeOffset="551466">8208 15814 8191,'-5'-6'0,"4"-4"5063,-8 4-5063,12 0 2818,15 1-2818,12 5 0,8 0 0,10 0 0,6 0 0,2 0-321,-4 1 1,1-1 0,2-1 320,-2-1 0,3-2 0,1 0 0,-3 1 0,6 2 0,-3 0 0,7 0 0,-14-3 0,4 0 0,2-1 0,2 0 0,1 0 0,0 0 0,4 1 0,1-1 0,1 1 0,1 0 0,2 0 0,2 0 0,-13 0 0,4 1 0,0-1 0,2 0 0,1 0 0,-1 0 0,0 0 0,-2 1 0,-2-1 0,7 0 0,-2 1 0,0-1 0,-2 0 0,0 1 0,0-1 0,0 1-522,-2 1 1,1-1 0,-1 1 0,0 0-1,-1 0 1,-3 0 0,-3 1 521,15 0 0,-6 2 0,-1-1 0,3 0-205,-3 0 1,3 0 0,0 0 0,0 0-1,-3 0 205,6 0 0,-2 0 0,-1 0 0,0 0 0,4 0 0,1 0 0,-3 0 0,-4 0 0,-2 0 0,-5 0 0,-6 0 772,-7 0 0,-7 0-772,-3 0 3907,-43 0-3907,-27 0 0,-5 0 0,5 0 0,-2 0 0,-1 0 0</inkml:trace>
  <inkml:trace contextRef="#ctx0" brushRef="#br2" timeOffset="551966">9136 16031 8191,'14'0'0,"19"0"0,13 0 453,-2 1 1,6-1 0,6 0 0,2-1-454,-6 0 0,5 0 0,2-1 0,1-1 0,0 0 0,-2-1-136,8-1 0,-1-1 0,1-1 0,0 0 0,1 1 136,-3 0 0,2 1 0,1-1 0,-1 1 0,-1-2 0,-3 0 62,-4-1 1,-3-2 0,-1 0 0,2 1 0,4 0-63,-4 2 0,4 1 0,1 1 0,2-1 0,0 1 0,0 0 0,-2 0 0,-2 0 0,0 0 0,0 0 0,0 0 0,-1 0 0,0 1 0,0-1 0,8 1 0,1 0 0,-1 0 0,-1 0 0,-1 0 0,-2 0 0,1-2 0,0 0 0,-3 0 0,-3 1 0,-6 1 0,-1 3 0,-5 1 0,-3-2 679,9-8 0,-5 2-679,5 7 0,-28-4 0,-19 5 0</inkml:trace>
  <inkml:trace contextRef="#ctx0" brushRef="#br2" timeOffset="555166">22625 17363 24575,'9'-6'0,"20"-5"0,6-8 0,5-2 0,-4 6 0,2-2-494,9-6 1,5-5 0,-1 2 493,8-4 0,0 2 0,-12 10 0,1 0 0,-3 1 240,0-6 1,-5 4-241,9 8 245,-66 36-245,-13 4 0,-4 8 0,7-16 0</inkml:trace>
  <inkml:trace contextRef="#ctx0" brushRef="#br2" timeOffset="555433">22752 17635 24575,'25'0'0,"22"-17"0,-12 6 0,2-2 0,-2-5 0,1-1-696,5 2 0,-1 0 696,16-10 426,1 8-426,-21 8 237,-4 5-237,-21 6 0,4-5 0,-7 4 0,1-4 0</inkml:trace>
  <inkml:trace contextRef="#ctx0" brushRef="#br2" timeOffset="556201">28978 17000 24575,'41'-22'0,"0"0"0,10 4 0,8 2 0,1 0 0,-2-4 0,0-1 0,2 3-1085,-10 6 0,3 1 0,-2 2 0,-5 2 1085,7-1 0,-9 4 0,-1 4 0,-39 0 0</inkml:trace>
  <inkml:trace contextRef="#ctx0" brushRef="#br2" timeOffset="556417">29366 17108 24575,'42'-15'0,"-8"3"0,4-1 0,7-3 0,2 0-1722,7-2 1,0 1 1721,-8 4 0,0 0 0,13-5 0,-2-1 50,-14 3 1,-2 1 0,-3 2 0,-4 0 0,-8-1 0</inkml:trace>
  <inkml:trace contextRef="#ctx0" brushRef="#br2" timeOffset="564466">2258 10486 8191,'0'-6'0,"0"7"5063,-15 26-5063,1 12 0,-18 12 0,5-10 0,-3 3 0,-3-1 0,-2 0 967,-2-2 0,0-1-967,6-6 0,2-4 0,-3-6 1838,7-5-1838,9-7 6405,14-6-6405,9-1 0,29-20 0,5 2 0,7-1 0,13-8 0,3 1-502,-1 6 0,0 1 502,1-7 0,-6 3 0,8 13 0,-18-17 0,-47 20 0,-15-4 0,-42 6 0,8 0 0,6 0 0,-5 0 0,-8 1 0,-3-2 45,14-1 1,-1-2-1,1-1-45,-11 0 0,5-1 0,9-3 0,6 0 0,5-1 0,14 1 0,7 22 0,17 19 0,2 2 0,2 4 0,8 7 0,4 1 0,2 2 0,3-2 0,2-8 0,1-4 0,7 8 2012,-6-22-2012,-27-34 0,-2-24 0,5-23 0,-8 22 0,0 1 0,7-14 0,-8 7 0,0 29 0,0 1 0,5 9 0,-4-8 0,4 6 0,-5-7 0,5 0 0,1 3 0,5-4 0,-5 10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3:37:02.4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18087 15435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3:37:25.28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7053 6688 24575,'0'0'0</inkml:trace>
  <inkml:trace contextRef="#ctx0" brushRef="#br0" timeOffset="2241">10512 6008 24575,'-6'19'0,"-8"7"0,11 18 0,3 9 0,-10-2 0,-1 4-733,9-5 1,3 3 0,-3-1 732,-4-1 0,-3-1 0,2-1 0,6 13 0,0-2 0,-5-8 0,1-5 0,5 8 705,0-12-705,0-17 362,0-6-362,-5-24 0,-5-10 0,3 0 0,-1-3 0</inkml:trace>
  <inkml:trace contextRef="#ctx0" brushRef="#br0" timeOffset="2824">10167 6066 8191,'0'-11'0,"0"0"5063,0-4-5063,14-3 2818,3-5-2818,9 3 0,8 8 0,-1-9 0,14 17 0,4-26 859,-13 26 1,4 4-860,1-2 0,2 4 0,9 12 0,-2 6 0,-10-2 0,-3 6 0,10 17 0,-4 7 2962,-11 4 0,-4 3-2962,-6-11 0,0 3 0,-4 1 0,-4 3 0,-4 2 0,-2-2 0,2 12 0,-7-3 0,-11-10 0,-3-4 0,1-10 0,-3-5 0,-23 14 0,5-16 0,-5 1 0,-2 0 0,-4-1 0,1-4 0,-3 1 0,0-2-791,-8 1 0,1-1 791,-5 1 0,2-4 0,18-14 0,2-1 0,-6 6 0,3-3 0,-8-6 0,2 7 0,26-10 197,9-14 1,1 10-1,5-10 1</inkml:trace>
  <inkml:trace contextRef="#ctx0" brushRef="#br0" timeOffset="3391">11368 6513 24575,'17'-9'0,"4"-10"0,-7 1 0,8-7 0,-19 14 0,6-6 0,-19 5 0,-18 1 0,-9 22 0,-14 7 0,12 21 0,6-2 0,8 4 0,14-2 0,3 1 0,17-8 0,22 4 0,3-23 0,26 2 0,-19-21 0,-1 4 0,-19-4 0,-12 6 0</inkml:trace>
  <inkml:trace contextRef="#ctx0" brushRef="#br0" timeOffset="3791">11635 6506 24575,'-15'23'0,"-4"5"0,9 5 0,1 3 0,-5 15 0,18-7 0,7-20 0,5-18 0,5-1 0,0-5 0,12-19 0,-6-4 0,2-6 0,-15 15 0,-9 15 0,-5 19 0,4 2 0,10 8 0,-6-13 0,5-4 0</inkml:trace>
  <inkml:trace contextRef="#ctx0" brushRef="#br0" timeOffset="3959">11869 6396 24575,'-6'-6'0,"1"2"0</inkml:trace>
  <inkml:trace contextRef="#ctx0" brushRef="#br0" timeOffset="4244">11964 6500 24575,'0'21'0,"-4"-5"0,2 0 0,-2-1 0,16 14 0,1 0 0,6 2 0,-8-6 0,-7-13 0,-18-2 0,1-5 0,-8-5 0,10-5 0,7 4 0,4-4 0</inkml:trace>
  <inkml:trace contextRef="#ctx0" brushRef="#br0" timeOffset="4411">12145 6525 24575,'0'16'0,"0"0"0,0 6 0,0-6 0,0 0 0,0-10 0,0-1 0</inkml:trace>
  <inkml:trace contextRef="#ctx0" brushRef="#br0" timeOffset="4576">12225 6304 8191,'-6'-1'0,"1"-3"0,5 9 0</inkml:trace>
  <inkml:trace contextRef="#ctx0" brushRef="#br0" timeOffset="5126">12315 6495 24575,'13'45'0,"-4"-6"0,10-19 0,-7-5 0,3-9 0,1-2 0,-4-13 0,-3 2 0,-9-8 0,0 0 0,0-1 0,-5-1 0,-9-6 0,1 15 0,-1-9 0,14 15 0,6-2 0,26-3 0,13 6 0,16 1 0,-16 10 0,-13-1 0,-26 9 0,-1-11 0,15-12 0,3-6 0,20-7 0,-11 6 0,-2 22 0,-18-3 0,7 14 0,-17-8 0,2 8 0,-5-14 0,-4 2 0</inkml:trace>
  <inkml:trace contextRef="#ctx0" brushRef="#br0" timeOffset="5607">10772 7218 8191,'9'-20'0,"13"-12"4967,25 7-4967,-5 13 0,11-1 0,7 1 0,-1 1 0,-9 2 0,0 2 0,2 0 0,3-1 0,2 1-47,-1 0 1,3-1-1,3 1 1,1-1 0,0 1-1,-1 0 1,-2-1 46,6 1 0,-1-1 0,-1 1 0,-1-1 0,-1 0 0,-3 0 0,0 0 0,-1-2 0,-3 1 0,-1 0 0,-2 1 0,20 0 0,-4 1 0,-10-2 0,-12-7 0,-8 3 2073,18 11-2073,-38-13 5356,-36 14-5356,-30-4 0,11 10 0,0 2 0,-6-4 0,2 8 0</inkml:trace>
  <inkml:trace contextRef="#ctx0" brushRef="#br0" timeOffset="5975">10926 7452 8191,'-21'5'0,"14"-4"3709,49-16-3709,-5 7 0,8-1 0,5-2 0,8-2 0,5-1 0,1 2 0,-7 2 0,1 1 0,2-1 0,2 1 0,1 0-14,0-1 1,2 0-1,2-1 1,1 1 0,-2 0-1,0-1 14,-5 1 0,1 0 0,0-1 0,-2 1 0,-2 0 0,-3 1 0,10 0 0,-3 1 0,-4 0 0,-3 0 0,3-5 0,-5-1 0,-9 5 2132,4 7-2132,-16-8 1220,-27 10 1,-1 0 0,-9 0 0</inkml:trace>
  <inkml:trace contextRef="#ctx0" brushRef="#br0" timeOffset="7309">13427 5870 8191,'0'20'0,"6"8"2531,-6 18 1,1 8-2532,7-8 0,0 0 0,-6 8 0,-1-2 2818,9 13-2818,-6-27 1719,-2-17-1719,7-5 0,-8-6 0,4-5 0</inkml:trace>
  <inkml:trace contextRef="#ctx0" brushRef="#br0" timeOffset="7746">13482 6036 24575,'27'-9'0,"8"-12"0,-5 1 0,3-7 0,-13 13 0,-3-7 0,-2 2 0,-9 37 0,-12 23 0,5 0 0,0 4 0,-1-5 0,0-1 0,4 23 0,13-33 0,-13-10 0,16-18 0,-15 4 0,6-5 0</inkml:trace>
  <inkml:trace contextRef="#ctx0" brushRef="#br0" timeOffset="8192">13822 5920 24575,'22'-34'0,"13"-2"0,3 13 0,-7 6 0,2 0 0,22-9 0,-9 1 0,-32 11 0,-22 10 0,-26 10 0,17 0 0,-4 19 0,14-6 0,1 18 0,-2-6 0,6 3 0,1 3 0,-7 26 0,10-26 0,2-2 0,-3 7 0,6-17 0,-3-18 0,-2 7 0,2-13 0,-4 3 0</inkml:trace>
  <inkml:trace contextRef="#ctx0" brushRef="#br0" timeOffset="8775">13290 6804 9816,'16'-21'0,"21"-5"1630,1 6 0,6 0-1630,3-1 0,3 1 0,8-2 0,2 0 0,-6 2 0,2-1 0,-8 3 0,4 0 0,-2 1 0,-6 5 0,-2 0 0,0 0 0,19-12 0,-5 2 1420,-15 15 0,-17 0-1420,-36-6 435,-14 28 0,-7-11 0,8 11 1</inkml:trace>
  <inkml:trace contextRef="#ctx0" brushRef="#br0" timeOffset="9057">13482 6966 24575,'15'0'0,"12"-15"0,20 1 0,-4-8 0,7-1 0,-4 6 0,4 2 0,1-2-1886,5-5 0,2-2 0,-1 0 1886,-5 5 0,-2 1 0,-2 0 0,13-10 0,-7 2 1248,2-3-1248,-13 6 0,-14 8 0,-3 8 0,-10 2 0,-6 5 0,-5 0 0</inkml:trace>
  <inkml:trace contextRef="#ctx0" brushRef="#br0" timeOffset="13807">1806 7796 24575,'0'-11'0,"0"0"0,-5 0 0,-1 1 0,0-1 0,-15 5 0,7 1 0,-39-4 0,-7 17 0,16-5 0,-1 3 0,6 6 0,3 2 0,-24 14 0,35-8 0,11 0 0,7 6 0,0 22 0,4-15 0,0 2 0,3-2 0,0 4 0,-2 9 0,-2 6 0,-1-4 0,-1-8 0,-1 2-839,-2 15 0,0 7 0,1-6 839,2-11 0,-2-2 0,-6 17 0,-1 1 0,8-16 0,-2-3 0,-6-2 0,-1 0 0,4-2 0,-1 1-166,-6 8 0,-2 1 166,-2-4 0,-1 0 0,1-1 0,0-3 0,-15 12 0,20-35 0,12-9 0,-8-9 0,7 4 2470,-3-15-2470,5 3 379,5-8-379,0 4 0,6-4 0,8-5 0,14 2 0,-1-1 0,-2 20 0,-5 20 0,-2 27 0,-12-14 0,0 4-410,0 5 1,-2 5 409,-2 1 0,-3 6 0,0-1-476,1 0 1,0 0 0,0 3 475,1-3 0,-1 4 0,1 0 0,-3-3-1248,-1 1 1,-2-3-1,1 0 1248,4-1 0,0-1 0,-3-4 0,-9 3 0,0 0-355,10 15 0,1 2 355,-2-22 0,-2-1 0,2 2 0,2 4 0,1 1 0,1-3 0,-1 6 0,0-5 0,0 14 574,9-38-574,2-14 1122,15-5-1122,16-46 0,-16 13 0,-1-3 0,-5-7 0,-3-2 1999,5 0 0,-4 0-1999,-16-3 0,-2 3 0,10 2 0,-10-13 0</inkml:trace>
  <inkml:trace contextRef="#ctx0" brushRef="#br0" timeOffset="14859">557 7460 8191,'-11'-11'0,"0"0"5063,0 5-5063,5 11 2818,-4 2-2818,9 13 1719,-4 4-1719,5 8 0,0 7 0,0 14 0,0 7 661,3-7 0,1 5 0,1-2-661,1-7 0,1-1 0,0-1 0,-2 2 0,-1-1 0,3-4 0,10-1 0,0-3 0,-10 6 0,-1-1 0,3-10 0,0-1 0,0 29 0,-9-29 0,0-10 1200,-10-17 0,8 2 0,-7-9 1</inkml:trace>
  <inkml:trace contextRef="#ctx0" brushRef="#br0" timeOffset="15074">435 8246 8191,'5'-26'0,"7"0"5063,7-10-5063,5 8 2818,-5 2-2818,1 4 0,-13 15 0,2-4 0</inkml:trace>
  <inkml:trace contextRef="#ctx0" brushRef="#br0" timeOffset="15525">720 7923 8191,'0'-11'0,"-5"5"4841,-6 2-4841,4 8 2845,-8 2-2845,14 26 1746,-14 22-1746,18-4 6702,-7 0-6702,10-30 250,7-14-250,13-10 0,-2-8 0,8-18 0,-16 11 0,-9-6 0,-2 24 0,1 7 0,0 5 0,10 0 0,-9-6 0,3-5 0</inkml:trace>
  <inkml:trace contextRef="#ctx0" brushRef="#br0" timeOffset="15974">977 7836 9022,'-5'-6'0,"-1"1"5118,0 10-5118,-7 18 2692,11 29-2692,2 14 803,6-32 0,4-3-803,11 12 6137,10-36-6137,-9-22 0,-6-24 0,8-9 0,-21-8-493,10 25 0,0-2 493,-10-2 0,-3-4 0,6-18 0,-1-2 0,-9 11 0,-2 3 0,4 0 0,-4 8 0,-11 12 0,11 69 0,6-11 0,4 3 0,3 5 0,3-1 493,0-5 0,3-5-493,8-1 0,-1-15 0,-13-13 0,2 4 0</inkml:trace>
  <inkml:trace contextRef="#ctx0" brushRef="#br0" timeOffset="16173">1111 7648 10306,'0'-20'0,"9"2"5068,6-5-5068,10 1 2481,28-18-2481,-24 19 0,1 0 719,1 3 0,-2 1-719,11-18 0,-26 27 0,-14-1 0</inkml:trace>
  <inkml:trace contextRef="#ctx0" brushRef="#br0" timeOffset="18958">1743 6969 24575,'8'21'0,"8"32"0,-14-7 0,-1 9 0,5-1 0,2 6 0,0 1-2189,-3 5 0,0 2 0,-1-3 2189,1-9 0,0-2 0,0-3 0,1 10 0,0-10 1913,0-12-1913,-4-15 1054,4-9-1054,-15-43 0,7 24 0,-7-30 0</inkml:trace>
  <inkml:trace contextRef="#ctx0" brushRef="#br0" timeOffset="19376">1686 7050 24575,'0'-27'0,"9"0"0,3 9 0,26-8 0,3 10 0,6 0 0,-13 15 0,-14 7 0,-8 9 0,3 18 0,-7 17 0,-8 10 0,-11-2 0,-8-11 0,-4-13 0,-2-1 0,0-11 0,-4 3 0,12-11 0,-3-2 0,14-7 0,1-5 0</inkml:trace>
  <inkml:trace contextRef="#ctx0" brushRef="#br0" timeOffset="19727">1925 7196 24575,'0'11'0,"0"-1"0,11 5 0,10-8 0,13 3 0,-2-17 0,-7 6 0,-15-22 0,0 14 0,-9-14 0,-5 6 0,-17 3 0,-7 1 0,2 7 0,1 12 0,18-4 0,-2 4 0</inkml:trace>
  <inkml:trace contextRef="#ctx0" brushRef="#br0" timeOffset="20258">2135 6966 24575,'0'38'0,"-1"-3"0,2 3 0,4-2 0,1 1-1142,-5 16 0,0 1 1142,5-16 0,-1-1 0,-4 1 0,-2-2 0,1 20 732,6-13-732,-4-18 376,4-28-376,-6-14 0,-10-30 0,9 4 0,0-3 0,-5 9 0,2 0-47,8-16 0,2 0 47,-5 10 0,1 4 0,9 4 0,-1 2 0,-8-31 0,21 13 0,-6 17 0,4 5 0,3 17 0,-10 16 0,-4 24 1270,-4 38-1270,-5-26 0,-2 0 0,-1-1 0,-2-4 0,-2 11 0,-6-23 0,1-21 0,5 7 0,1-9 0</inkml:trace>
  <inkml:trace contextRef="#ctx0" brushRef="#br0" timeOffset="20673">2456 6540 24575,'0'39'0,"0"9"0,-10 0 0,8 9 0,-8-21 0,39-55 0,-4-22 0,-2 3 0,1 0 0,5-8 0,-9 23 0,-5 31 0,0 6 0,2 12 0,-1-8 0,0-2 0,-10-1 0,-1-8 0,-5 2 0</inkml:trace>
  <inkml:trace contextRef="#ctx0" brushRef="#br0" timeOffset="21275">792 8591 24575,'5'-6'0,"2"-8"0,4 7 0,17-19 0,9-4 0,10-5 0,10-4 0,-11 8 0,2-2 0,5-1-1696,1 1 0,4-1 0,0-1 0,-1 2 1696,-8 4 0,-2 1 0,0 0 0,0 2 0,0 0 0,0 0 0,-1 2 0,-5 2 0,13-7 0,-6 3 0,-8 3 0,-3 3 0,7-5 0,-26 9 0,-16 11 0,-11 5 0</inkml:trace>
  <inkml:trace contextRef="#ctx0" brushRef="#br0" timeOffset="38674">7391 8237 24575,'-9'-6'0,"-8"2"0,-9 4 0,-19 6 0,15-5 0,-35 14 0,17 0 0,11-6 0,-3 2 0,2 4 0,1 0 0,-16 3 0,5-2 0,32-5 0,-4-5 0,3 5 0,-6 4 0,6-3 0,0 3 0,6-4 0,-5 4 0,-1 2 0,-4 6 0,3 3 0,8-3 0,-3 3 0,12-10 0,-11 12 0,4 0 0,-6 13 0,6-9 0,2-7 0,6-10 0,0 5 0,0-2 0,0 7 0,5-3 0,-4-1 0,9-9 0,-4 7 0,9-8 0,3 15 0,-2-9 0,1 3 0,-6-9 0,12 7 0,8 3 0,2-5 0,3 9 0,-1-9 0,-8 0 0,10 10 0,-16-23 0,16 22 0,-4-15 0,27 12 0,-26-13 0,1-1 0,26 11 0,-21-13 0,0-1 0,-7 3 0,1 1 0,12-3 0,3 0 0,3-1 0,0 1 0,-8-1 0,-1 0-269,-2-5 1,-1 0 268,15 0 0,-16 4 0,3 2 0,8-5 0,3 0 0,12 4 0,1 0-880,-8-4 0,-1-2 880,-3 0 0,-2 2 0,-11 5 0,0 0-172,15-5 1,4 1 171,2 4 0,1-1 0,-2-4 0,0-2 0,-7 1 0,-2 0 0,1 0 0,1 0 0,-9 0 0,2 0 0,0 0 0,-1 0 0,-1 0 0,2 0 0,4 0 0,1 0 0,-3 0 0,5 1 0,-4-2 0,-10-3 0,-3 0 0,19 1 481,-20-5-481,19 8 0,6-9 0,-16 9 0,3-2 0,3-6 0,1-2 0,-7 4 0,0 1 0,7-1 0,-2 0 886,-11-3 1,-2 1-887,-2 3 0,-1 1 0,23-6 386,-9 4-386,-10-2 0,17 6 0,4-16 0,-20 13 0,-1 0 0,21-6 0,-4 3 0,-16-1 0,-9 7 0,-2-13 0,2 8 0,5-14 0,4 3 0,-8-2 0,-10 5 0,-10 4 0,7-14 0,11-3 0,-1-4 0,1 1 0,-9 12 0,-13-1 0,11 6 0,-10-11 0,9-3 0,-10-9 0,0 5 0,-7 2 0,0 10 0,0-6 0,0 0 0,-5-1 0,-7-4 0,-1 13 0,-8-3 0,5 9 0,-14-8 0,-2-2 0,-9-5 0,1 3 0,0 1 0,2 4 0,5 4 0,-5-1 0,-8-2 0,-3 1 0,7 4 0,-2 2 0,-2-1 0,-2-2 0,-2-1 0,1 3-656,1 2 1,1 1 0,2 2 655,-4-3 0,1 0 0,-8 0 0,1 0-158,15 3 0,0 1 158,-19 0 0,-1 0 0,10-5 0,3 1 0,-1 8 0,-3 1 0,-1-2 0,-5-2 0,3 2 0,-10 2 0,-1 2-754,14-1 0,-4 0 0,-1 0 1,6 0 753,-15 0 0,5 0 0,-3 0 0,2 0 0,14 0 0,2 0 315,-1 0 0,0 0-315,5 0 0,-1 0 7,-18 0 1,-3 0-8,6 0 0,-2 0 0,3 3 0,-3 2 0,2-1-859,-7-4 0,2 3 859,17 4 0,0 2 0,2-2 0,-7-6 0,1 1 727,6 6 0,-2 3 0,-2-1-727,-5-4 0,-1-2 0,0 2 0,-1 3 0,0 1 0,0 1 0,-1-1 0,1-1 0,5 1 0,7 0 0,4 0 0,2-3 0,7 2 253,11 6 0,7-13 0,5 8 0</inkml:trace>
  <inkml:trace contextRef="#ctx0" brushRef="#br0" timeOffset="57156">12691 9077 24575,'-6'-5'0,"-4"4"0,4-4 0,-9 5 0,3 0 0,-12 0 0,-3 0 0,0 0 0,-3 0 0,9 0 0,-24 9 0,-7-7 0,11 6 0,-2 1 0,-5-3 0,1 0 0,7 4 0,1 1-270,1-6 0,3 2 270,-14 18 0,-10-6 0,24-6 0,-1 2 0,-7 6 0,1-1-225,7-8 0,2 0 225,3 5 0,2 0 0,-10 2 0,9-2 0,-1 0 0,-30 6 0,29 0 0,2 0 528,-18-4-528,11 15 0,18-20 0,-7 4 0,14-7 462,1 4-462,-1 6 0,0 6 0,-1 4 0,5 14 0,-5 2 0,11 13 0,-5-2 0,14-8 0,-6-3 0,22-6 0,-8 3 0,14 0 0,-2 0 0,0-8 0,-3-9 0,-1-6 0,5-1 0,3 1 0,17 9 0,2 0 0,-22-13 0,1-1 0,19 11 0,-6-14 0,2 0 0,-6 0 0,3 0 0,6-2 0,6-2 0,-4 2-878,2 5 0,-2-2 878,10-4 0,3 0-170,-17 4 1,1 2 0,-1-2 169,10-4 0,2-1 0,3 3 0,4 1 0,-5-3-845,-4-3 0,-3-3 845,9-3 0,-2-2 0,-18 1 0,0 0 0,22 1 0,4-2 0,-21-2 0,0-2 0,2 2 96,5 2 1,2 1-1,1-2-96,3-5 0,0-2 0,-1 2 0,-7 5 0,-2 3 0,-1-3 0,17-10 0,-1 1 0,-19 9 0,1 3 0,-1-3-94,11-8 1,0-2 93,-9 7 0,2 1 0,-1 0 0,-2-1 0,0 1 0,-1-1 0,15 0 0,-2-1 250,-7 0 1,-3 1-251,-9 5 0,1-3 0,19-11 0,3 0 0,-5 12 0,2 0 0,-6-8 0,2-3 0,-3 2 0,6 3 0,-3 1 0,-2-2 0,-2-1 0,-15-2 0,0 2 0,15 3 0,2 0-379,-5-4 1,1-2 378,13 0 0,1-2 0,-13 0 0,-3 1 0,-8 6 0,-4-2 0,-4-5 0,-3 0 1228,10 3-1228,11-20 694,-8 7-694,8-14 0,-23 16 1281,-2-5-1281,-13 13 905,0-10-905,-4-15 0,-2-11 0,-6 9 0,0 4 0,0 18 0,0-10 0,-13-6 0,1-3 0,-15-5 0,10 20 0,-2-1 0,9 15 0,-10-7 0,-7-3 0,-10 0 0,8-3 0,5 14 0,3-13 0,4 19 0,-7-16 0,-6 12 0,-2-7 0,-9 0 0,9 6 0,2 2 0,2-2 0,-19 6 0,-13-7 0,19 9 0,-3 0 0,-4-4 0,1 0 0,10 3 0,2-1 0,-2-1 0,2-2 0,-21-4 0,-3 7 0,20-6 0,1-1 0,-21 7 0,3-7 0,18 1 0,-10 6 0,7-13 0,-7 14 0,16-6 0,-21-1 0,18 6 0,-20-7 0,16 9 0,-24-10 0,2 8 0,11-3 0,-1 0 0,-12-4 0,26 8 0,3 0 0,-5-7 0,-16 8 0,-4 0 0,-1 0 0,5 0 0,-1 0 0,22 0 0,-29 0 0,13 0 0,16 0 0,0 0 0,-26 0 0,5 0 0,-1-9 0,6 7 0,6-7 0,-2-1 0,3 9 0,-1 0 0,-12-9 0,0 0 0,6 9 0,3 0 0,8-9 0,3 1 0,-12 7 0,20-7 0,-10 9 0,-11-8 0,-4 6 0,-4-7 0,25 9 0,1-5 0,10-1 0,4 0 0,-3-5 0,9 10 0,-5-5 0,1 6 0,-12 19 0,13-14 0,-6 15 0</inkml:trace>
  <inkml:trace contextRef="#ctx0" brushRef="#br0" timeOffset="76889">15755 5828 8191,'0'-11'0,"0"27"5063,0-10-5063,0 21 2818,0-12-2818,-6 11 1719,5 5-1719,-5 9 6784,-3 0-6784,7-2 0,-7 17 0,3-15 0,1 3 0,4 5 0,0 2 0,-4 10 0,-1 0 0,1-11 0,1-2 0,3-8 0,0-3 0,-7 20 0,-1-18 0,7 1 0,-13 1 0,14-8 0,-5-3 0,6-8 0,-7 16 0,6 5 0,-11 9 0,10-2 0,-9-12 0,10-11 0,-4-5 0,-9-26 0,-8-15 0,-16-18 0,10 5 0,3 5 0,14 18 0,0-1 0,5 0 0,-8-6 0,7 4 0,-3 10 0,10 6 0,1 12 0,4 0 0,1 10 0,1 7 0,7 9 0,3-12 0,-9-5 0,15-7 0,-15-10 0,17 2 0,-14-14 0,6-5 0,17-30 0,-6 3 0,6-1 0,3-2 0,-15 14 0,-1 0 0,13-6 0,-1 1 0,4-8 0,-8 12 0,-15 18 0,-9 5 0,-5 9 0</inkml:trace>
  <inkml:trace contextRef="#ctx0" brushRef="#br0" timeOffset="86258">16645 9495 24575,'-6'5'0,"1"1"0,5 9 0,0-3 0,0 3 0,0-4 0,0 13 0,9 19 0,5 6 0,3 4 0,10-15 0,-1-21 0,35-34 0,-16-6 0,7-8 0,-2-1-1987,-4 1 0,0-2 1,3-1 1986,2 1 0,4-3 0,2 1 0,-4 1 0,4 0 0,-3 1 0,4 1 0,-2 2 0,4 0 0,-1 0 0,-1 3-188,-10 4 0,-1 2 1,0 1-1,-1 0 188,15-6 0,-1 1 0,-6 4 0,-7 3 0,-10 6 0,-9 6 0,-24 6 0</inkml:trace>
  <inkml:trace contextRef="#ctx0" brushRef="#br0" timeOffset="95589">15436 8344 8191,'5'-11'0,"1"5"5063,0 10-5063,-6 3 2818,-6 9-2818,-5-6 1719,-9 7-1719,-2 1 6784,-18 15-6784,8-5 0,-6 7 0,10-6 0,2-4 0,6 0 0,4-9 0,28-5 0,13-21 0,32 6 0,-25-11 0,2-1 0,17 7 0,4 3 0,-1-3 0,-1-1 0,1-1 0,-2 2 0,-13 8 0,-5 0 0,-1-7 0,-37 8 0,-3 0 0,-19 0 0,-2 0 0,-3 0 0,-7 0 0,-17 0 0,11-6 0,-13-2 0,21-13 0,6 12 0,8-13 0,2 15 0,2-8 0,-3 9 0,9-4 0,3 14 0,9 2 0,0 27 0,0 17 0,8 2 0,-6 3 0,22-14 0,-21-10 0,25 4 0,-16-8 0,12-5 0,-7 3 0,-7-27 0,-5 0 0,-5-27 0,0-1 0,-5-4 0,0-3 0,3 2 0,1-2 0,-4-6 0,0 0 0,5-19 0,0 23 0,0 22 0,0 8 0</inkml:trace>
  <inkml:trace contextRef="#ctx0" brushRef="#br0" timeOffset="126936">7199 7263 8191,'19'-26'0,"0"-3"1438,5-17 1,1-4-1439,-6 13 0,0 1 1353,4-12 0,0-3-1353,-1-7 0,-1 2 0,-5 17 0,0 1 740,2-15 0,-1 2-740,5-5 5527,3-5-5527,-7 15 0,-4 7 609,-4 19 1,-9 14 0,4 2-1</inkml:trace>
  <inkml:trace contextRef="#ctx0" brushRef="#br0" timeOffset="127303">7449 6412 8191,'-11'-4'0,"2"-7"5063,18-5-5063,-1-5 2818,12 10-2818,3-7 1719,13 9-1719,-10-1 6784,-2 13-6784,-19 18 0,-5 11 0,0 0 0,0-3 0,0-12 0,0 7 0,0-11 0,0 7 0,0-14 0,0-2 0</inkml:trace>
  <inkml:trace contextRef="#ctx0" brushRef="#br0" timeOffset="128186">8093 5079 8191,'-9'-6'0,"2"1"5063,-3 0-5063,0 4 2818,4-4-2818,-5 15 1719,0 2-1719,-1 26 6784,6 20-6784,2-16 0,2 2 0,1-5 0,2 1 0,2 13 0,3 0 0,2-13 0,2-1 0,7 7 0,1-3 0,2 15 0,7-12 0,-21-24 0,1 3 0,-2-4 0,-11 0 0,-5-4 0,-2-6 0,-7-5 0,13-6 0,-3 0 0</inkml:trace>
  <inkml:trace contextRef="#ctx0" brushRef="#br0" timeOffset="128387">7944 5614 8191,'4'-12'0,"2"-11"5063,10 10-5063,5-14 2818,6 5-2818,-3-1 0,-8 11 0,-10 3 0</inkml:trace>
  <inkml:trace contextRef="#ctx0" brushRef="#br0" timeOffset="128903">8213 5451 24575,'-5'-11'0,"-5"5"0,-2 2 0,2 13 0,-4-1 0,-1 20 0,2 0 0,1 3 0,12-3 0,0-12 0,0-1 0,0 0 0,4-8 0,2 2 0,5-13 0,4-4 0,-3-3 0,-2-5 0,4-2 0,-7 6 0,8 5 0,-3 18 0,7 9 0,0-8 0,1 1 0,-1-13 0,-12-10 0,2 8 0,-9-7 0</inkml:trace>
  <inkml:trace contextRef="#ctx0" brushRef="#br0" timeOffset="129039">8352 5537 9047,'5'-6'0,"-4"10"5119,9 4-5119,-3 11 2688,6-2-2688,-1-1 0,-5-6 0,-2-5 0</inkml:trace>
  <inkml:trace contextRef="#ctx0" brushRef="#br0" timeOffset="129203">8315 5314 8191,'-21'-16'0,"7"-2"1265,4 17 1,9-4 0,-4 5 0</inkml:trace>
  <inkml:trace contextRef="#ctx0" brushRef="#br0" timeOffset="129436">8328 5206 24575,'18'30'0,"-10"-13"0,20 39 0,-24-8 0,8-11 0,1 1 0,-5 24 0,4-11 0,-2-32 0,-8-9 0,2-9 0,-4 4 0</inkml:trace>
  <inkml:trace contextRef="#ctx0" brushRef="#br0" timeOffset="129871">8892 4920 24575,'6'33'0,"5"14"0,-9-15 0,10 8 0,-11-12 0,10-3 0,-10-7 0,4 6 0,-5-12 0,0-2 0,0-5 0</inkml:trace>
  <inkml:trace contextRef="#ctx0" brushRef="#br0" timeOffset="130237">8839 5134 24575,'20'-5'0,"22"-5"0,11-5 0,-2 4 0,-13 7 0,-19 10 0,-2 5 0,-1-5 0,0-1 0,-1-12 0,3-3 0,-7-8 0,0 2 0,-20 0 0,-2 9 0,-19-5 0,2 10 0,-3-4 0,14 11 0,8-4 0,9 4 0</inkml:trace>
  <inkml:trace contextRef="#ctx0" brushRef="#br0" timeOffset="131886">9645 4748 24575,'0'11'0,"0"-1"0,5 1 0,-4 4 0,4-3 0,0 13 0,-4-8 0,4 9 0,-5-24 0,0-4 0,-6-19 0,4-7 0,-4-20 0,6-12 0,0 1 0,8 4 0,-6 24 0,20-6 0,-10 15 0,12 2 0,-8 10 0,4 20 0,-13 1 0,8 9 0,-14 1 0,6 9 0,-12-7 0,4 2 0,-13-14 0,5 3 0,-11-6 0,7 8 0,-2-4 0,9-2 0,1 1 0,5 4 0,0-3 0,9 4 0,3-9 0,4 4 0,8-10 0,10 3 0,21-12 0,-21 3 0,0-1 0,24-14 0,-16 10 0,-17-17 0,-18 14 0,8-20 0,-14 15 0,-4 3 0,-8 10 0,-5 5 0,-1 14 0,11-6 0,0 17 0,6-14 0,9 0 0,10-6 0,8-10 0,13-21 0,-16 10 0,2-20 0,-16 24 0,1 2 0,4 22 0,-9 1 0,11 48 0,2-9 0,-13-15 0,0 1 0,8 4 0,-1-3 0,-11 6 0,8 3 0,-10-32 0,-10-11 0,-2 0 0,-13-22 0,3-4 0,7 0 0,6 4 0</inkml:trace>
  <inkml:trace contextRef="#ctx0" brushRef="#br0" timeOffset="132069">10205 4287 11683,'-5'-6'0,"4"1"0,-4 5 0</inkml:trace>
  <inkml:trace contextRef="#ctx0" brushRef="#br0" timeOffset="132436">10312 4473 24575,'39'-20'0,"-17"3"0,8-4 0,-29 10 0,-7 7 0,0 8 0,-8 4 0,6 16 0,-3-4 0,17 14 0,12-16 0,3-3 0,-6-9 0,-11-6 0</inkml:trace>
  <inkml:trace contextRef="#ctx0" brushRef="#br0" timeOffset="132819">10519 4469 24575,'-6'15'0,"6"-4"0,11 5 0,10-10 0,9-8 0,7-12 0,-8-4 0,-1-13 0,-20 0 0,-3-3 0,-1-3 0,-4-27 0,0 1 0,0 33 0,-9 52 0,7 31 0,-6 1 0,13-20 0,5-2 0,2 5 0,10-8 0,-7-13 0,-9-11 0,-1-5 0</inkml:trace>
  <inkml:trace contextRef="#ctx0" brushRef="#br0" timeOffset="132987">10784 4331 8191,'18'-23'0,"12"0"4679,19-1-4679,-18 12 0,2 0 0,7-7 0,-2 1 0,6 1 0,0-8 0</inkml:trace>
  <inkml:trace contextRef="#ctx0" brushRef="#br0" timeOffset="141469">7939 6181 24575,'9'-12'0,"7"1"0,8-6 0,11-3 0,2-11 0,-5 7 0,1-2 0,-5 10 0,7-5 0,5 0 0,3 7 0,15-10 0,-26 8 0,-1 0 0,1 1 0,-1-1-228,3-5 1,-2 2 227,16-2 0,-14 7 0,0 0 0,26-6 0,2-2 0,-9 1 0,-21 12 0,14-16 0,1 1 227,-18 10 1,1-2-228,1-2 0,-1 0 0,18-11 0,11 5 0,-30 5 0,0-1 0,9 5 0,2-1 0,0-7 0,-1 1 0,20 1 0,-1-11 0,-19 28 0,15-24 0,8 10 0,-25 4 0,1-3 0,4-5 0,-1 1 0,22 1 0,-31-1 0,-3 3 0,10 15 0,-8-11 0,-1-2 0,18-1 0,-11 3 0,-2-3 0,15-14 0,-7 15 0,-8-12 0,14 10 0,-18 1 0,2-1 0,8-1 0,0 1 0,-7 2 0,-1 1 0,-1 0 0,-1 1 0,17-7 0,-12 10 0,1-1 0,-1-1 0,0-1 0,-1 4 0,-1 0 0,26-12 0,-32 9 0,-4 6 0,-13 2 0,-1 0 0,1 4 0,-5-4 0,-1 5 0</inkml:trace>
  <inkml:trace contextRef="#ctx0" brushRef="#br0" timeOffset="239549">7497 9982 24575,'5'-6'0,"-4"-4"0,-1 14 0,-6-8 0,-19 31 0,-17 6 0,11-5 0,-5 3 0,-10 1 0,-8 2 0,12-9 0,-4 2 0,-2 0 0,4-2-1070,-1-1 1,3 0-1,-3 0 1070,1-1 0,-2 2 0,0 0 0,3-2 0,-2 2 0,2-1 0,2-2-135,-11 8 0,1-2 135,-8 4 0,5-3 0,1-2 0,21-3 0,26-17 0,-5-6 0,10 2 0,-6-12 0</inkml:trace>
  <inkml:trace contextRef="#ctx0" brushRef="#br0" timeOffset="239902">6311 10551 24575,'0'28'0,"0"-5"0,-6 5 0,5 2 0,-12 1 0,12-3 0,-5-4 0,6-13 0,0 4 0,6 1 0,9-4 0,21-3 0,5-8 0,4-2 0,-12-4 0,1 0 0,12 4 0,-3-1 0,-5-8 0,-14 10 0,-19 0 0,-1 0 0,-9 0 0</inkml:trace>
  <inkml:trace contextRef="#ctx0" brushRef="#br0" timeOffset="241266">1707 10964 24575,'0'-11'0,"0"10"0,0 23 0,0 39 0,0 3 0,0-8 0,0 1 0,0-16 0,0-1 0,0 12 0,0-2 0,0-15 0,0-2 0,0 30 0,0-31 0,0 5 0,0-21 0,0 0 0,0-20 0,0-10 0,0 1 0,0-4 0</inkml:trace>
  <inkml:trace contextRef="#ctx0" brushRef="#br0" timeOffset="241684">1707 10866 24575,'0'-20'0,"0"-6"0,0-10 0,0 9 0,0 4 0,0 42 0,0-18 0,0 24 0</inkml:trace>
  <inkml:trace contextRef="#ctx0" brushRef="#br0" timeOffset="241948">1707 11277 24575,'0'-16'0,"0"-4"0,0 3 0,0-4 0,0 9 0,0 3 0</inkml:trace>
  <inkml:trace contextRef="#ctx0" brushRef="#br0" timeOffset="244451">1663 10953 24575,'6'-4'0,"4"2"0,8-7 0,11-7 0,18-3 0,4-8 0,-12 15 0,2 1 0,-4-5 0,1 0 0,7 1 0,-2 0 0,5-13 0,-30 24 0,-42 28 0,5-5 0,-7 7 0</inkml:trace>
  <inkml:trace contextRef="#ctx0" brushRef="#br0" timeOffset="244781">1742 11144 24575,'20'-13'0,"17"-8"0,1 11 0,20-20 0,-18 27 0,7-25 0,-21 25 0,-7-10 0,-14 13 0</inkml:trace>
  <inkml:trace contextRef="#ctx0" brushRef="#br0" timeOffset="245365">2154 11300 8191,'0'-15'0,"-4"8"5063,-3-11-5063,-3 10 2818,-1-2-2818,0 10 1719,-1 10-1719,-1 7 6784,0 20-6784,-4 5 0,9-5 0,6 0 0,17-30 0,4 2 0,15-22 0,-3-7 0,-3 3 0,-10-5 0,-8 25 0,-3 3 0,12 14 0,7-8 0,-9 1 0,0-13 0</inkml:trace>
  <inkml:trace contextRef="#ctx0" brushRef="#br0" timeOffset="245533">2392 11298 24575,'0'28'0,"5"-9"0,1 15 0,0-17 0,-2-6 0,-4-7 0</inkml:trace>
  <inkml:trace contextRef="#ctx0" brushRef="#br0" timeOffset="245648">2403 11332 8191,'-6'-11'0,"1"5"0,5 1 0</inkml:trace>
  <inkml:trace contextRef="#ctx0" brushRef="#br0" timeOffset="246083">2566 10858 8191,'6'20'0,"-5"24"4442,5 17-4442,0-20 0,-1-1 0,-2 18 1445,7-14 1,1 1-1446,-10-10 0,0 1 897,7 5 1,-1-2-898,-6 5 6550,4-16-6550,-10-22 176,-1-2 1,0-4-1,1 0 1</inkml:trace>
  <inkml:trace contextRef="#ctx0" brushRef="#br0" timeOffset="246381">2357 11121 24575,'6'0'0,"-2"0"0</inkml:trace>
  <inkml:trace contextRef="#ctx0" brushRef="#br0" timeOffset="246732">3323 10709 8191,'5'-6'0,"-4"15"5063,12 36-5063,-11 5 0,3-7 0,-1 2 1073,-4-11 0,0 0-1073,0 7 0,0 0 0,0 25 1810,6-9-1810,-4-18 6497,4-14-6497,-11-14 0,-1-6 0,-5-5 0,5 0 0,1 0 0</inkml:trace>
  <inkml:trace contextRef="#ctx0" brushRef="#br0" timeOffset="247031">3350 11132 24575,'36'-7'0,"-13"11"0,1-4 0,-18 10 0,8 7 0,2 1 0,8 5 0,2-10 0,-9-4 0,-1-9 0,-6 0 0,-4-9 0,-1-10 0,-30-9 0,-15-1 0,-11 3 0,4 15 0,23 3 0,9 8 0,9 0 0,1 0 0</inkml:trace>
  <inkml:trace contextRef="#ctx0" brushRef="#br0" timeOffset="248650">4292 10747 8191,'0'7'0,"0"18"4224,0 37-4224,0-8 2913,0 9-2913,0-25 1820,0-3-1820,0-9 6466,0-28-6466,-8-40 480,6 7 1,2-7-481,1-4 0,2-5 0,-1 3 0,-1-1 0,2 1 0,9-14 0,6 2 0,-3 20 0,3 4 0,4 4 0,2 2 0,1 3 0,0 3 0,12-2 0,-11 68 0,-23-7 0,-6 5 0,-6 21 0,-7 2 0,-6-1 0,-3-5-215,1-13 0,-1-7 215,-10 7 0,20-36 0,-2 5 0,5-10 0,0 11 0,7-4 0,5 7 430,5 9-430,10-2 0,-1 1 0,11-11 0,9-5 0,16-9 0,-11-7 0,1-1 0,14-2 0,-2-21 0,-27-7 0,-16-10 0,6 8 0,-20 13 0,-1 22 0,-6 19 0,5 3 0,6 5 0,2 2 0,21-17 0,-13 2 0,27-9 0,-8-6 0,16-14 0,1-21 0,-17 6 0,2-3 0,-28 44 0,16 9 0,-16 39 0,6 12 0,-7-2 0,-2 4 0,1-11 0,0-1 0,1 4 0,-2-5 0,-3 3 0,-7-43 0,-1-10 0,-9-14 0,-1-19 0,7-13 0,-9-16 0,21 26 0,-7 6 0</inkml:trace>
  <inkml:trace contextRef="#ctx0" brushRef="#br0" timeOffset="248797">4897 10774 24575,'5'-6'0,"-4"-4"0,4 9 0,-5-4 0</inkml:trace>
  <inkml:trace contextRef="#ctx0" brushRef="#br0" timeOffset="249131">5071 10843 8191,'21'0'0,"12"-13"5063,-8 5-5063,-1-10 2818,-28 11-2818,-4 12 1719,-12 2-1719,14 9 6784,1-5-6784,9-1 0,15 13 0,9-14 0,3 8 0,-6-17 0,-8-9 0,-11 7 0,0-7 0</inkml:trace>
  <inkml:trace contextRef="#ctx0" brushRef="#br0" timeOffset="249564">5368 10583 24575,'-5'17'0,"4"2"0,-4-3 0,11 14 0,6-3 0,11 1 0,0-12 0,-2-10 0,-6-6 0,5-11 0,3-18 0,-6-3 0,-1-4 0,-4 2 0,0 4 0,4-1 0,-10 30 0,-6 45 0,0-17 0,0-7 0,0-19 0,9-28 0,-7 14 0,7-18 0</inkml:trace>
  <inkml:trace contextRef="#ctx0" brushRef="#br0" timeOffset="249766">5628 10384 24575,'0'20'0,"-8"14"0,7 8 0,0 3 0,-8 15 0,9-18 0,0-4 0,0-5 0,-5-20 0,4 1 0,-4-14 0</inkml:trace>
  <inkml:trace contextRef="#ctx0" brushRef="#br0" timeOffset="250033">5574 10412 8191,'0'-11'0,"6"14"5063,-5 11-5063,15 24 1409,-14-3 0,-1 3-1409,8-2 0,0 0 859,-5 3 1,1-2-860,14 8 1696,-6-17 0,-3-19 0,-5 0 0</inkml:trace>
  <inkml:trace contextRef="#ctx0" brushRef="#br0" timeOffset="250266">5606 10641 8191,'0'-16'0,"22"-3"5063,9 6-5063,31-6 0,-10 3 0,-5 5 2818,-18-4-2818,-13 14 0,-6-5 0,-5 6 0</inkml:trace>
  <inkml:trace contextRef="#ctx0" brushRef="#br0" timeOffset="251200">1869 12188 24575,'0'15'0,"0"9"0,0 13 0,0 6 0,1 2 0,-2 1 0,-3 13 0,0-3 0,3-16 0,0-4 0,-8 9 0,9-29 0,0-1 0,0-14 0,-6-6 0,5-2 0,-6-2 0</inkml:trace>
  <inkml:trace contextRef="#ctx0" brushRef="#br0" timeOffset="251414">1765 12058 8191,'20'-17'0,"25"-14"2531,-15 13 1,5 1-2532,17-3 0,1 1 0,-16 3 0,-1 2 563,5 7 1,-6 1-1,-15-2 1,-6 8 0</inkml:trace>
  <inkml:trace contextRef="#ctx0" brushRef="#br0" timeOffset="251632">1847 12370 24575,'11'0'0,"7"-12"0,7 8 0,17-23 0,-2 23 0,19-26 0,-26 26 0,-2-11 0,-22 15 0</inkml:trace>
  <inkml:trace contextRef="#ctx0" brushRef="#br0" timeOffset="252016">2232 12298 24575,'-10'-6'0,"-3"15"0,0-1 0,-11 20 0,21-3 0,-10 18 0,13-15 0,5 4 0,10-26 0,0-10 0,10-8 0,-12-5 0,2 7 0,-4 5 0,6 19 0,-5-6 0,0 7 0,-7-10 0</inkml:trace>
  <inkml:trace contextRef="#ctx0" brushRef="#br0" timeOffset="252247">2448 11967 8191,'-5'-1'0,"4"23"5063,-4 39-5063,5-18 0,0 2 0,0-1 0,0-1 0,0-1 0,0-3 0,0 9 704,0-5 1,0-22-1,0-7 1</inkml:trace>
  <inkml:trace contextRef="#ctx0" brushRef="#br0" timeOffset="252548">2629 12171 8191,'-9'-6'0,"2"10"5063,-12 16-5063,12 2 2818,-2 6-2818,9-7 1719,19 12-1719,-3-5 6784,10 3-6784,-14-7 0,-12-12 0,-11 3 0,-14-9 0,1-2 0,-2-4 0,16 0 0,5 0 0</inkml:trace>
  <inkml:trace contextRef="#ctx0" brushRef="#br0" timeOffset="252866">2895 12275 24575,'36'-26'0,"-13"3"0,-4 3 0,-23 9 0,-19 20 0,9 4 0,-12 21 0,25-15 0,-6 5 0,7-13 0,5-1 0,22-4 0,11-1 0,7-18 0,-16 10 0,-16-10 0</inkml:trace>
  <inkml:trace contextRef="#ctx0" brushRef="#br0" timeOffset="253964">3624 11744 24575,'11'47'0,"6"-6"0,-15 14 0,6-7 0,-7-12 0,-2 1 0,6 12 0,-4 6 0,4-34 0,-10-15 0,4-2 0,-4-9 0</inkml:trace>
  <inkml:trace contextRef="#ctx0" brushRef="#br0" timeOffset="254281">3652 12054 8191,'7'-16'0,"8"0"5063,1-2-5063,10-3 2818,13-12-2818,-7-11 0,2-8 0,-11 10 1719,-13 9-1719,-4 32 6784,-6 32-6784,0 12 0,0 14 0,0-19 0,9 8 0,-7-12 0,11-3 0,-12-8 0,4-22 0,-5 4 0</inkml:trace>
  <inkml:trace contextRef="#ctx0" brushRef="#br0" timeOffset="254567">3990 12105 24575,'5'10'0,"5"-4"0,2-1 0,4-10 0,-5-1 0,-1-9 0,-4-2 0,-11 0 0,-6 0 0,-10 11 0,0-1 0,-4 13 0,6 5 0,4-3 0,9 2 0</inkml:trace>
  <inkml:trace contextRef="#ctx0" brushRef="#br0" timeOffset="256931">1470 10586 8191,'0'-16'0,"-4"6"5063,2 0-5063,-9 23 2818,10 2-2818,-15 28 0,13 13 0,-14-3 0,-4 9 45,9-10 1,3 3 0,-3 4-46,0-5 0,-3 2 0,1 1 0,2-1 520,3-4 1,1-1 0,2 1 0,-1-1-521,-2 2 0,0 1 0,0-1 0,3-3 0,4 1 0,2-3 0,-1 2-320,-2 1 1,-1 2-1,0 1 1,1-1 319,2 10 0,1 0 0,1 1 0,2-10 0,0 1 0,0 0 0,0 0 0,-2 0 0,-1 0 0,1-1 0,0-3 0,3 0 0,0-3 0,-1-1 0,-2 4 0,-1 0 0,-1-4 0,1-5 0,0-1 0,0 17 0,0-1 0,0-19 0,0-1 843,1 8 1,-2-4-844,-3-7 4029,2-14-4029,-2-9 1845,4 0-1845,4-5 0,27-15 0,8-8 0,5-1 0,5-2 0,4-1 0,0 1-440,3 1 1,3 0 439,-6-1 0,2-1 0,2 1-1899,1 2 1,2 2 0,-2-2 1898,-2-2 0,-1-2 0,1 2 0,3 1 0,1 1 0,3 0-821,-10 3 0,3-1 0,0 1 0,-4 1 821,-1 0 0,-2 1 0,2-1-246,1 1 1,4 0 0,0-1 0,-3 2 245,7-2 0,-2 1 0,-2-1 0,-4 1 0,-1-1 0,3 0 0,-4 0 0,4 1 0,-1-1 0,-3 1 0,-1-1 0,-2 0 0,-1 1 0,-1 0 0,0 0 0,-3 1 0,5-1 0,-2 0 0,12-5 0,2-1 0,-13 6 0,1 0 0,-1-1 0,14-5 0,-2-1 0,3 2 0,1-1 0,0-2 0,-2 0 0,-17 6 0,0 0 0,18-6 0,0 0 176,-24 8 1,0 1-177,11 0 0,2-1 0,-2-1 0,1 0 0,15-2 0,-1 1 1604,-17 0 0,-3 1-1604,3 5 0,-3-1 0,13-15 2041,-17 16 0,3-1-2041,-3-3 0,1-1 0,-1 5 0,-1 1 1759,25-9-1759,-8 15 0,-12-15 75,-8 15 1,2 2-76,-3-9 0,-1-1 643,6 4 0,1 1-643,3 0 0,-2-2 0,21-16 0,-6 19 0,-15-20 0,10 7 0,-5-8 0,-2-3 0,-2-9 0,-29 12 0,11-8 0,-22-13 0,12-13 0,-12 13 0,-2-3 0,5 5 0,-1 1-608,-4-3 0,0 1 608,-1 5 0,2-1 0,4-23 0,1-5 0,-1 17 0,0-1 0,0-2 0,0-6 0,0-2 0,-1-1 0,1-3 0,-1-1 0,-1 5 0,-2 1 0,-2 5 0,-3-2 0,-2 4 0,2 18 0,-3 1 0,-6 0 0,-1 0 0,0-7 0,-1 1 0,-17-17 0,-1 9 0,4 22 0,-5-1 0,-10 5 0,2 10 0,-13 5 0,7 5 0,-2 0 0,12-3 0,0 0 0,-19 2 0,-2-1 0,3-5 0,-2 0-327,8 9 1,-2 2 0,-3 0 326,2-3 0,-3 0 0,-1 0 0,2 1-910,4 1 1,1 1-1,0 0 1,0 1 909,-1-1 0,-1 0 0,1 0 0,3 0 0,-1-1 0,2 1 0,-2 1-422,-1 1 0,-2 1 0,-2 1 0,0 0 422,-4-1 0,1 1 0,-2 0 0,-2 1 0,5 0 0,-3 0 0,0 1 0,-1 1 0,1-1-859,-1 1 1,-1 1-1,0-1 1,1 1-1,3-2 859,-2-1 0,2-2 0,2 1 0,0 2 0,3 3 0,0 2 0,2-1 0,2-2 105,-1-6 0,3-2 0,-3 3-105,-13 7 0,-4 5 0,0-2 0,16-7 0,-1-1 0,-1 0 0,-3 3 0,2 1 0,-3 3 0,-3 0 0,0 1 0,3-1 0,3-2-123,-4-1 0,4-3 0,0 1 0,-1 1 123,-10 7 0,-3 3 0,2-1 0,4-3 0,5-6 0,4-2 0,0 2 145,-1 5 0,0 1 0,-1 0-145,-5-3 0,0 0 0,1-1 0,5 1 0,0 0 0,4-3 0,-5-1 0,3 0 0,4 4 0,5-2 4421,-6-7-4421,-15 17 1077,23-11-1077,-2 7 4628,7 7-4628,12-1 0,0-3 0,10-5 0</inkml:trace>
  <inkml:trace contextRef="#ctx0" brushRef="#br0" timeOffset="257765">1472 11821 24575,'10'0'0,"10"0"0,15-6 0,3-2 0,11-6 0,-21 7 0,-4 1 0,-18 6 0,-1 0 0</inkml:trace>
  <inkml:trace contextRef="#ctx0" brushRef="#br0" timeOffset="257947">1555 11869 10438,'9'6'0,"3"-1"5054,8-5-5054,1 0 2459,27-15-2459,-4 11 0,0-10 0,-18 14 0</inkml:trace>
  <inkml:trace contextRef="#ctx0" brushRef="#br0" timeOffset="258480">1683 13158 8191,'5'-30'0,"21"0"5063,2 19-5063,14-12 2818,0 7-2818,-14 0 429,5-2 1,-21 17 0,-3-4 0</inkml:trace>
  <inkml:trace contextRef="#ctx0" brushRef="#br0" timeOffset="258632">1826 13081 24575,'17'-10'0,"9"2"0,-11-3 0,3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3:44:00.564"/>
    </inkml:context>
    <inkml:brush xml:id="br0">
      <inkml:brushProperty name="width" value="0.05292" units="cm"/>
      <inkml:brushProperty name="height" value="0.05292" units="cm"/>
      <inkml:brushProperty name="color" value="#A020F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3081 7251 24575,'16'0'0,"8"0"0,-6 0 0,5 0 0,-8 0 0,1-6 0,29 5 0,-13-2 0,4 0 0,11 2 0,2 2 0,-5-1 0,-1 0-344,-2 0 0,-1 0 344,23-11 0,-5 8 0,-22-3 0,0 1 0,0 5 0,2 0 0,2-6 0,3 0 0,14 5 0,3-1 0,4-9 0,2 0 0,-3 9 0,-2 1-780,-1-5 0,-3 1 780,-12 5 0,-1 0 0,13-5 0,3-1-481,5 5 1,2-1 480,-15-1 0,1-1 0,-1 0 0,-2 4 0,-1 0 0,0 0 0,17 0 0,-3 0 0,-14 0 0,-3 0 0,-4 0 0,-3 0 0,17 0 0,-17 0 0,3 0 0,0 0 0,3 0 0,7 0 0,0 0 299,-13 0 1,-1 0-300,2 0 0,0 0 765,-3 0 0,1 0-765,9 0 0,2 0 0,7 0 0,0 0 0,-7 0 0,-3 0 144,-4 0 0,-1 0-144,-6 0 0,1 0 0,12 0 0,3 0 0,1 6 0,3-1 0,9-3 0,1-1 0,-12 5 0,-3-1 0,-4-4 0,-2-2 0,-7 1 0,0 0 0,18 5 0,4 1 0,-2-5 0,3 1 0,-5 4 0,3 3 0,0-2 0,-7-5 0,-1-2 0,0 1-810,5 3 1,1 0 0,-4 0 809,7-5 0,-3 2 0,-2 4 0,-2 1-42,-15-5 1,0 0 41,15 5 0,2-1 0,-1-4 0,1-2 0,2 0 0,0 2-409,-5 4 1,-3 1 408,17-3 302,-17 2 0,1 1-302,-5-6 0,1 0 0,15 0 0,-1 0 0,-13 0 0,-3 0 0,18 0 2386,-25 0-2386,-42-13 0,12 10 0,-18-10 0</inkml:trace>
  <inkml:trace contextRef="#ctx0" brushRef="#br0" timeOffset="1584">24454 737 8191,'0'-11'0,"0"56"1741,0 2 0,0 11-1741,-3-10 0,-1 6 0,0 2 0,1-1 0,2-4 0,1-1 0,-1 1 0,0 1 136,-2 3 1,0 2 0,0-1-1,-1-4-136,-1-2 0,1-3 0,0 1 0,3 6 0,1 0 0,-2-2 634,-2-6 0,-1-1 0,1-1-634,1 19 0,0-4 2483,4-18 0,-3-8-2483,-10-14 0,10-12 0,-4-16 0</inkml:trace>
  <inkml:trace contextRef="#ctx0" brushRef="#br0" timeOffset="2665">24527 688 8191,'-11'0'0,"30"-5"4213,7-11-4213,7 6 0,6 0 0,5-5 0,3 0 662,13 0 0,8 2-662,-15 2 0,5 0 0,4 0 0,1 1-123,-7 1 1,3 1-1,0 0 1,2 0-1,2 0 123,-1 0 0,2 0 0,2 0 0,0 0 0,-2 1 0,-2 1 0,2 0 0,-3 1 0,-1 0 0,-1 1 0,-1 0 0,9 0 0,-2 0 0,-2 1 0,-6 0 0,-6 3 0,-5 0 0,1 0 0,1 0 0,1 0 0,-2 0 2172,17 0 1,-3 0-2173,-5 0 0,-5 0 0,9 0 666,-28 0-666,-20 5 1705,3 1-1705,-4 5 4556,8 8-4556,-7-7 188,13 16-188,-9 14 0,-1-5 0,-2 6 0,-7 3 0,-3 4 0,0 0-1062,3-4 1,-1-1 0,-1 3 1061,-2 10 0,-3 2 0,0-2 0,1-12 0,0-2 0,0 3-332,0 14 1,0 2 0,0-1 331,1-6 0,-1-2 0,-1 1 0,-2 1 0,-1 1 0,1-5 0,2 6 0,0-7 0,-9 14-73,4-27 73,4-14 0,-10-4 0,-19 2 0,-5-8 0,-7-1 0,-2 4 0,-4-3 193,6-7 0,-3-2 0,1 1-193,-13 7 0,-4-1 0,13-10 0,-5-2 0,-2-1 0,-1 3 0,-6 4 0,-1 3 0,-2 1 0,-3-2-425,10-4 1,-2-1-1,-2-1 1,0 0-1,-1 1 1,1 1 424,0 2 0,-1 2 0,0-1 0,0 1 0,2 0 0,2-1 0,0 0 0,1-1 0,2 0 0,0 1 0,0-1 0,0 1 0,-1 1 0,1-1 0,3 0 0,5-1-693,-1 0 1,5 0 0,1-2 692,-18 3 0,5-2 0,-4-5 0,45 5 0,6-4 0,5 4 0</inkml:trace>
  <inkml:trace contextRef="#ctx0" brushRef="#br0" timeOffset="3783">29776 746 8191,'0'-10'0,"0"62"1849,1 1 1,-2 10-1850,-1-13 0,-2 7 0,0 2 0,1-3 0,2 10 0,0-1 0,0 0 244,-2-14 1,-1 2 0,0-3 0,2-4-245,2 11 0,0-4 0,-5 6 0,0-2 1035,4-11 1,0-3-1036,-5-1 0,2-4 5372,4 4-5372,-5-22 340,4-31 1,-4 12-1,5-18 1</inkml:trace>
  <inkml:trace contextRef="#ctx0" brushRef="#br0" timeOffset="4583">29981 367 8191,'5'-6'0,"6"2"5063,14-3-5063,23 6 0,4-5 989,-17 6 0,3 0-989,1-6 0,3 0 0,2 1 0,4 0 0,3-1 0,-3 0 0,3-2 0,1 1 0,-1 0-621,14 2 0,-1 1 1,1-2 620,-13-2 0,1 0 0,0-1 0,-1 1 0,0 3 0,0 1 0,-2 0 0,-2 0 1318,1-4 0,-3 0 1,3 1-1319,15 1 0,4 2 0,-9 1 0,-12 2 0,-5 2 0,-6-1 0,-3 0 0,3 0 0,-29 5 741,7-4-741,-8 18 5565,5-6-5565,3 29 0,-4-7 0,-2 4 0,-1-1 0,-3 5-228,1 9 0,-1 8 1,-2 1 227,-1 0 0,-1 1 0,-1 3-532,1-1 0,0 3 0,0 1 1,0-2 531,0-7 0,0-1 0,0-2 0,0-2 0,1 7 0,-1-3 0,-1-5 0,-3 0 0,0-9 0,2-6 0,-21-8 0,-22 1 0,0-14 0,-8-2 0,-4 0 0,-6 0 0,1-2-243,7-5 0,1-1 0,-5 0 243,6 0 0,-3 2 0,-3-1 0,0 0 0,3-1 0,-4-1 0,1-2 0,0 0 0,-1 0 0,2 1 0,-1 0 0,-1 0 0,1-1 0,2 0 0,-6 1 0,1-2 0,3 0 0,3 0 0,0-3 0,4 0 0,4 0 0,-5 0 0,9 0 2034,6 0-2034,14 0 0,13-5 0,7 4 0,4-4 0</inkml:trace>
  <inkml:trace contextRef="#ctx0" brushRef="#br0" timeOffset="5969">26134 1940 8191,'-5'-12'0,"4"37"4395,-4 41-4395,4-18 0,2 7 0,-1 4 0,0-4 0,0 3 0,0 1 0,0 0-118,0-3 0,1-1 1,-1 0-1,-1 1 118,-1 2 0,-2 1 0,1 0 0,-1 1 0,0 4 0,0 0 0,0 0 0,0-3 447,-1 2 0,0-2 0,-1 1-447,0-5 0,0 2 0,0-2 0,2-8 2318,3 5 1,-1-10-2319,-8 6 540,10-30-540,17-5 4371,-3-8-4371,16-2 0,9-2 0,2-7 0,5-3 0,18-2 0,3-1 141,-12 3 1,-3-1-142,-5-6 0,-6 3 0,-7 9 0,-11-11 0,-17 2 0,-6-10 0,-6 3 0,0-2 0,-4 9 1288,14 5-1288,9 1 0,5 22 0,6 1 0,-9 21 0,-8-3 0,-20 9 0,-5-9 0,-13-5 0,7-10 0,-6-8 0,12 0 0,-7-6 0,29-2 0,-7-5 0,12 0 0</inkml:trace>
  <inkml:trace contextRef="#ctx0" brushRef="#br0" timeOffset="7167">31075 1670 24575,'-6'-2'0,"1"25"0,9 18 0,3 10 0,-6-5 0,0 2 0,0 2-1981,2 3 1,1 2 0,0 0 1980,-4 1 0,0 2 0,0-4 0,0 6 0,0-1 440,0-12 0,0 2 1,0-3-441,0 13 0,0-1 0,0 8 0,0-4 523,0-23 1,0-4-524,0 15 0,-10-35 0,-6-10 3159,-14-5-3159,-13 0 414,-5 0-414,5-5 0,-3 0 0,10 4 0,0-1 0,-9-3 0,0 0 0,2 5 0,5 0 0,-7 0 0,-4 5 0,34-4 0,14 9 0,2-9 0,10 4 0,-1 0 0,1-4 0,-5-1 0,-1-1 0,-5-4 0</inkml:trace>
  <inkml:trace contextRef="#ctx0" brushRef="#br0" timeOffset="7499">30503 2746 24575,'-13'28'0,"-5"13"0,3-11 0,0 1 0,-8 15 0,9-22 0,10-9 0,4 1 0,21 8 0,3-6 0,12-3 0,-11-9 0,-10-6 0,-9 0 0,-1 0 0</inkml:trace>
  <inkml:trace contextRef="#ctx0" brushRef="#br0" timeOffset="8216">26666 3999 24575,'20'0'0,"12"-11"0,9-5 0,1 4 0,5 0 0,0-2-2103,4-3 1,1-2 0,2 2 2102,5-1 0,2 2 0,-3 1 0,-12 2 0,-1 2 0,-1 0 53,3 1 1,-1 2-1,-3 0-53,0-1 0,-3 3 669,4 2 0,-16 7-669,-42 14 0,12-4 0,-23 2 0</inkml:trace>
  <inkml:trace contextRef="#ctx0" brushRef="#br0" timeOffset="8414">26883 4160 24575,'11'9'0,"30"-7"0,14-10 0,7-5-2814,-2 1 1,1-2 2813,-8-3 0,1-2 0,-1 1 0,12-1 0,-2 2 0,-1 0 0,-4 1 335,-17 5 1,-4 1 0,15-3 0,-43 7-1</inkml:trace>
  <inkml:trace contextRef="#ctx0" brushRef="#br0" timeOffset="8969">27086 3201 24575,'-34'-27'0,"7"5"0,-9 22 0,18 5 0,-5 5 0,4 27 0,11 14 0,-5 13 0,26-10 0,2-7 0,7-11 0,1-3 0,-15-2 0,1-13 0,-18-1 0,2-6 0,-14 5 0,8-4 0,-8-2 0,14-5 0,-2-5 0</inkml:trace>
  <inkml:trace contextRef="#ctx0" brushRef="#br0" timeOffset="9182">27268 3459 24575,'5'27'0,"-4"-1"0,10-1 0,-10-2 0,5-3 0,-1-9 0,-4-6 0,4-5 0</inkml:trace>
  <inkml:trace contextRef="#ctx0" brushRef="#br0" timeOffset="10048">29649 2805 8191,'-45'-7'0,"1"1"5063,-6 10-5063,6 17 2818,31-2-2818,-2 20 1719,15-8-1719,0 16 6784,6-5-6784,16 12 0,6-7 0,-4-13 0,-6-5 0,-18-14 0,-9-2 0,6 3 0,-20 2 0,11-4 0,-9-2 0,5-6 0,10-6 0,2 0 0</inkml:trace>
  <inkml:trace contextRef="#ctx0" brushRef="#br0" timeOffset="10364">29672 3073 24575,'21'-8'0,"-5"7"0,1 11 0,-11 7 0,-4-1 0,-4-1 0,-7-9 0,8 4 0,-4-4 0,14 0 0,3-1 0,4-1 0,4-2 0,-8 2 0,-1-4 0,-6 0 0</inkml:trace>
  <inkml:trace contextRef="#ctx0" brushRef="#br0" timeOffset="10664">29376 3535 24575,'45'-7'0,"-1"-1"0,4-1 0,1-2 0,8-5 0,0-2-555,-13 3 1,-3 1 554,14-3 363,-27 9-363,-12 3 46,-10 4 0,-3-4 0,-7 5 0</inkml:trace>
  <inkml:trace contextRef="#ctx0" brushRef="#br0" timeOffset="10815">29469 3660 24575,'34'0'0,"18"0"0,8-9 0,-1-2 0,-21 1 0,-21 1 0</inkml:trace>
  <inkml:trace contextRef="#ctx0" brushRef="#br0" timeOffset="17299">25131 1638 24575,'-6'-5'0,"6"4"0,10-27 0,17-7 0,-11 5 0,-1-4 0,5-9 0,-1-2 0,-2-7 0,-3 0-323,-5 11 1,-1 1 322,-2-2 0,-2 5 0,-4 6 0,5 7 0,-4 31 0,4 25 0,-10 11 0,-1 5 0,4-11 0,1 1 0,-1 5 0,2-3 0,7-7 645,8-21-645,-4-7 0,8-18 0,29-20 0,-20 5 0,1-4 0,8-12 0,-1-2-363,-8 7 0,-5 1 363,-8 4 0,-2 3 0,1-1 0,-13 31 0,-6 56 0,3 1-513,-9-7 1,1 0 512,7 17 0,-3-29 0,1-1 0,5 24 0,5-15 0,-4-18 0,4-22 0</inkml:trace>
  <inkml:trace contextRef="#ctx0" brushRef="#br0" timeOffset="17531">25882 1438 24575,'-15'36'0,"11"-4"0,-8 8 0,0 1 0,10 6 0,-6 14 0,14-33 0,0-21 0,1 2 0,-2-9 0</inkml:trace>
  <inkml:trace contextRef="#ctx0" brushRef="#br0" timeOffset="19364">30445 1141 24575,'4'-10'0,"2"-6"0,5-5 0,16-25 0,0-11 0,-5 16 0,0-2 0,-3-3 0,-2 2 0,-5 10 0,-2 1 0,5-20 0,-15 43 0,0 32 0,-8 6 0,6 20 0,-7-18 0,9-6 0,6-5 0,10-12 0,3 3 0,3-20 0,-6 3 0,4-16 0,11-22 0,-6 9 0,5-4 0,-23 43 0,-8 27 0,-11 36 0,4-31 0,-1 0 0,2 0 0,2-3 0,-4 16 0,9-24 0,0-14 0,0-5 0</inkml:trace>
  <inkml:trace contextRef="#ctx0" brushRef="#br0" timeOffset="19714">30891 1023 8191,'15'0'0,"-3"0"5063,3 0-5063,-9 9 2818,4 2-2818,-9 10 1719,-13-1-1719,1 1 6784,-12-5-6784,11-1 0,6-5 0,1 1 0,14 0 0,-2-5 0,12 5 0,6-10 0,30 5 0,6-6 0,3 0 0,-21 0 0,-28 0 0,-11 0 0</inkml:trace>
  <inkml:trace contextRef="#ctx0" brushRef="#br0" timeOffset="22314">29934 5504 24575,'6'-3'0,"-4"-4"0,10-23 0,-2-1 0,1 0 0,1-3 0,1-7 0,-3-3 0,0-17 0,-2 0-389,3 14 0,-3 3 389,-7 1 0,1 7 0,6 12 0,-8 18 0,0 20 0,0 20 0,0 6 0,0 2 0,0 11 389,5-16 0,4-5-389,4-12 0,12-18 0,9-17 0,-5-15 0,-1-1 0,0-6 0,-6-6 0,-1-3 0,5-13 0,-2 1 0,-11 16 0,-2 3 0,1 2 0,-4 9 0,-7 22 0,4 53 0,-4 3 0,-2 6 0,1-1 0,0 3-620,0-11 1,0 1 0,0-3 619,0-2 0,0-2 0,0 9 0,0-2 0,0 16 0,0-5 0,5-40 0,-4-14 0,4-5 0</inkml:trace>
  <inkml:trace contextRef="#ctx0" brushRef="#br0" timeOffset="22532">30551 5314 24575,'-6'43'0,"0"0"0,0-9 0,2 0 0,-1 7 0,1-2 0,2 6 0,-7 16 0,9-35 0,5-11 0,-4-10 0,4-5 0</inkml:trace>
  <inkml:trace contextRef="#ctx0" brushRef="#br0" timeOffset="23131">30849 5243 24575,'45'5'0,"-1"0"0,11-4 0,6 0 0,-11 1 0,6 1 0,1 0 0,-4-1-2356,1-1 1,-3-2-1,0 1 2356,1-1 0,-1 0 0,-9 3 2032,1 7-2032,-38 2 1129,-25 21-1129,-15 22 0,7-21 0,-1 3 0,-5 11 0,0 1-181,8-12 1,0-2 180,2 0 0,2-5 0,-1-1 3821,9-9-3821,0-7 0,7-1 0,-4-4 0,6-2 0</inkml:trace>
  <inkml:trace contextRef="#ctx0" brushRef="#br0" timeOffset="23898">32426 5451 24575,'-6'-5'0,"1"-1"0,13-26 0,1-5 0,3-6 0,2-5 0,-1 0 0,-1-2 0,3-8 0,0 2 0,-6 15 0,-1 9 0,2 15 0,-18 36 0,6 25 0,-2-19 0,10-5 0,14-14 0,-7-6 0,7-6 0,-10-5 0,9-13 0,-6-4 0,1-4 0,-8 21 0,-14 38 0,1 3 0,2 7 0,0 5 0,2 6 0,0-2-849,-3 10 0,2 1 849,3 7 0,2-4 0,-1 4 0,12-22 0,-8-22 0,8-7 0</inkml:trace>
  <inkml:trace contextRef="#ctx0" brushRef="#br0" timeOffset="24250">32838 5463 8191,'5'-12'0,"1"-2"5063,4 22-5063,-4-1 2818,-1 23-2818,-5 1 1719,-15 29-1719,11-20 6784,-11 9-6784,25-28 0,1-11 0,35-13 0,6-8 0,-18 2 0,0 1 0,12-2 0,-19 4 0,-22 6 0</inkml:trace>
  <inkml:trace contextRef="#ctx0" brushRef="#br0" timeOffset="52566">20456 10395 8191,'-6'-5'0,"-4"4"5063,14-9-5063,6 9 2818,17-4-2818,25-3 0,9 6 0,-2-7 859,-23 8 1,0 2-860,-3-1 0,2 0 0,16 0 0,7 0 0,4 0 0,7 0 0,-3 0 1003,-14 0 0,-1 0 0,2 0-1003,-2 0 0,2 0 0,0 0 0,-1 0 0,10 1 0,-2-1 0,2-1-693,-9-1 1,2-2 0,1 0 0,2 1 692,0 2 0,2 0 0,2 1 0,0 0 0,-3-1 0,7-2 0,-3-1 0,1 0 0,-1 1-781,2 3 0,0 1 1,-1-1-1,-4-1 781,-1-3 0,-3-1 0,2 1 0,2 3 0,3 0 0,2 1 0,-1-1-490,1-2 0,0-1 1,1 0-1,3 2 490,-5 1 0,3 0 0,1 2 0,-2-1 0,-3 1 0,1-1 0,-2 0 0,-2 0 0,-2 0-141,-3 0 0,-1 0 0,-3 0 0,-3 0 141,18 0 0,-4 0 0,-2 0 0,-1 0 507,-1 0 0,2 0-507,-5 0 0,3 0 0,3 0 0,-12-3 0,2-1 0,1 1 0,2 0 206,0 1 0,2 2 1,1 0-1,1-1 1,0 0-207,1-1 0,0-1 0,1 0 0,-2 0 0,-1 1 0,3 2 0,-2 0 0,-1 0 0,2 0 0,-6 0 0,2 0 0,0 0 0,-1 0 0,-4 0 456,11 1 1,-4-1 0,1-1-457,10-1 0,1-2 0,-7 0 0,-2 4 0,-7-2 0,-14-3 0,-7 0 3622,-8 5-3622,-9 0 260,-14-5 1,3 4 0,-9-4 0</inkml:trace>
  <inkml:trace contextRef="#ctx0" brushRef="#br0" timeOffset="70984">26958 10598 8191,'-6'5'0,"1"1"5063,5 4-5063,0 5 2818,0 2-2818,0-1 1719,0 4-1719,0 4 6784,0 31-6784,0-14 0,0 3 0,0 15 0,0 4-1446,0-12 1,0 2 0,0-2 1445,0 13 0,0-1 0,0 1 0,0-4-97,0-19 1,0 0 96,0 12 0,0 0 0,0-15 0,0-1 0,0 6 0,0-4 0,0-6 0,0-64 1071,0-33 0,0 8 0,0-2 0</inkml:trace>
  <inkml:trace contextRef="#ctx0" brushRef="#br0" timeOffset="72080">26979 10502 24575,'-6'11'0,"6"0"0,27-5 0,27-12 0,-5 0 0,4-2 0,-4 3 0,1-3-1541,11-7 1,2 1 1540,-9 11 0,2 1 0,1-8 0,6-5 0,1 3 0,-15 5 0,1 2 0,1 0 0,-1-2 0,0-1 0,0-2 0,0 1 0,-2 0 0,11 2 0,-1 0 0,-1-1 0,-2-3 0,-1-2 0,-4 3 0,0 7 0,-2 1 0,16-9 0,-6 0 724,-15 6-724,-18 4 0,-5-4 0,-10 5 0,-4 10 0,5 6 2357,-9 6-2357,4 11 0,-6 5 0,0 18 0,0-21 0,0 4-242,-1 21 0,2 4 242,2-20 0,2 1 0,-2 1-730,-2 6 1,-1 2-1,2-3 730,10 11 0,-1-3 0,-9-12 0,-1-4 0,10 21 0,-11-7 0,-7-7 0,-7 2 0,-9-17 0,-11-11 0,-9 2 0,-13-22 0,-1 11 0,-8 2-546,14-10 0,-2-3 0,-4 2 546,-1 1 0,-4 2 0,-2 0 0,3-1 0,8-1 0,2 0 0,-1 0 0,-2 1 0,0-1 0,-4 0 0,0 1 0,2-1 0,5-1-206,-6 1 0,5-1 0,-1-1 206,-9 2 0,-2 0 0,6-1 0,0-1 0,7 0 0,-14-3 0,15 8 0,35-15 0,10-1 1990,5-5-1990,0-9 734,0 7 1,0-2 0,0 10 0</inkml:trace>
  <inkml:trace contextRef="#ctx0" brushRef="#br0" timeOffset="72862">27193 10827 24575,'0'34'0,"0"9"0,0 13 0,0-12 0,0 3 0,0-3 0,0 1 0,0-1 0,0-2 0,0 9 0,0-27 0,0-23 0,0-23 0,0-7 0,13-14 0,-5 18 0,15 6 0,-6 13 0,9 6 0,-8 6 0,-3 9 0,2 5 0,-13 11 0,8 4 0,-17-7 0,-1-4 0,-14-13 0,3 1 0,-8-6 0,8 0 0,2-6 0,4 0 0,5-10 0,1 3 0,5-4 0,0 6 0</inkml:trace>
  <inkml:trace contextRef="#ctx0" brushRef="#br0" timeOffset="73211">27549 11213 24575,'6'-5'0,"4"4"0,-9-9 0,10 0 0,-10-2 0,1 2 0,-13 5 0,-1 10 0,-3-4 0,9 13 0,-4-7 0,14 8 0,9-9 0,1-1 0,26-24 0,-14-1 0,-1-3 0,-10 8 0</inkml:trace>
  <inkml:trace contextRef="#ctx0" brushRef="#br0" timeOffset="73448">27696 11039 24575,'6'-44'0,"1"1"0,3-23 0,-15 34 0,4 39 0,-13 9 0,12 30 0,-6 10 0,6-1 0,4 5 0,2-5 0,1 0 0,-1 8 0,1-4 0,1-17 0,-1-6 0,2-1 0,-12-20 0,-6-6 0,-5-14 0,5 9 0,2-10 0</inkml:trace>
  <inkml:trace contextRef="#ctx0" brushRef="#br0" timeOffset="74111">27741 11183 8191,'5'-15'0,"11"-1"5063,-3 0-5063,13 5 2818,-10 7-2818,0 8 1719,-6 11-1719,-5 3 6784,-5 7-6784,0-9 0,0-1 0,5-9 0,1-1 0,9-5 0,-2-9 0,2-3 0,-7-14 0,-8 8 0,-11-2 0,-1 14 0,-4 2 0,5 4 0,31-6 0,-9 4 0,27-10 0,-10 10 0,12-4 0,-3 17 0,-3 1 0,-14 6 0,-14-2 0,-1-5 0,-5-1 0,-9-4 0,2 8 0,-4-21 0,13 5 0,11-28 0,15 4 0,-12 5 0,2 9 0</inkml:trace>
  <inkml:trace contextRef="#ctx0" brushRef="#br0" timeOffset="74379">28253 11088 8191,'11'0'0,"1"-9"5063,0-3-5063,-4-4 2818,-2-3-2818,-15 11 1719,2 9-1719,-13 7 6784,13 8-6784,-2-4 0,9-1 0,0 4 0,5-8 0,10 7 0,2-13 0,16 4 0,-3-5 0,9 0 0,-18 0 0,-4 0 0</inkml:trace>
  <inkml:trace contextRef="#ctx0" brushRef="#br0" timeOffset="75695">31293 10284 8191,'-6'5'0,"1"1"5063,5 9-5063,0 1 2818,-9 12-2818,7 10 0,-6 18 372,7-20 1,2 2-373,-1 7 0,0 2 0,-6 2 0,0 3 0,4-1 0,2 3 0,-2-1 2809,-3 13 1,-2-1-2810,3-13 0,1 1 0,0-5 0,2-2 0,0-7 0,-9 17 0,10-32 0,0-31 0,0-25 0,0 7 0,0-8 0</inkml:trace>
  <inkml:trace contextRef="#ctx0" brushRef="#br0" timeOffset="76348">31250 10084 8191,'-6'-5'0,"20"-8"5063,7-4-5063,26-7 0,-17 10 0,4 0 554,10 0 1,7 1 0,3 0-555,6-3 0,2-1 0,6 1 0,-9 3 0,5 0 0,2 0 0,-1 0 0,-6 2 0,-5 2 0,-3 1 0,-2 0 0,2 0 0,6-3 0,2-2 0,-3 2 0,-7 3 0,1 6 0,-7 1 1871,22-10-1871,-15 11 6287,-26 9-6287,-11 2 0,-2 18 0,-5 17 0,-6 13 0,0 12-303,3-12 0,3 4 0,-2 4 303,-3-7 0,-1 5 0,0-1 0,2-3-921,6 8 1,2-3 0,-3-2 920,-6-8 0,-2-2 0,4-8 0,7-11 0,0-4 0,-8 32 0,2-26 0,-29 10 0,-27-10 0,20-20 0,-3-1 351,-9 1 1,-2-1-352,2-3 0,-4 0 0,-3 1 0,-6 2 0,-1 0 0,10-2 0,-1 0 0,-1 1 0,-2 0-352,-9 3 1,-3 0-1,1 1 1,2-1 351,-4 2 0,2 0 0,3-3 0,7-4 0,2-2 0,6-1-29,10 1 1,4-2 28,-15-7 0,22 7 0,14-26 0,5 13 0,5-14 0</inkml:trace>
  <inkml:trace contextRef="#ctx0" brushRef="#br0" timeOffset="76911">31617 10467 24575,'-16'56'0,"12"-13"0,0 2 0,-5 0 0,-2-1 0,6 5 0,-1-2 0,-6 14 0,4-28 0,8-62 0,0-16 0,5 8 0,1-4-1382,-6 0 1,2 0 1381,11 0 0,3 0-308,-4-10 0,1 1 308,1 17 0,1 2 0,12-29 0,-10 76 0,-10 15 0,-1 10 0,-2 7 0,-4 0 0,0 0 0,3-1 0,0-3 0,-2-8 0,0-6 1963,5-5-1963,-11-19 0,4-2 0,-4-4 0</inkml:trace>
  <inkml:trace contextRef="#ctx0" brushRef="#br0" timeOffset="77062">31642 10711 8191,'0'-17'0,"32"-13"5063,10 3-5063,-4 4 0,1-2 0,17-10 0,-26 8 0,-5 2 0,-9 6 0,-1-6 0</inkml:trace>
  <inkml:trace contextRef="#ctx0" brushRef="#br0" timeOffset="77263">32095 10143 24575,'-12'47'0,"-3"3"0,-1 7 0,6-8 0,0 3 0,1 1-1448,-1 1 0,1 1 0,-1-2 1448,-1-3 0,0-2 0,4-4 667,5 0 0,1-4-667,-5-1 0,0-5 0,6 2 709,-5-4-709,-5-26 0,2-1 0,-1-5 0</inkml:trace>
  <inkml:trace contextRef="#ctx0" brushRef="#br0" timeOffset="77414">31869 10740 8191,'4'-17'0,"15"-6"5063,8 3-5063,5-6 0,-11 12 0,-12 4 0</inkml:trace>
  <inkml:trace contextRef="#ctx0" brushRef="#br0" timeOffset="77611">32107 10455 24575,'-5'42'0,"1"-1"0,3 2 0,-1 2 0,-8 7 0,0 0-664,9-8 1,0-3 663,-9 24 108,-4-14 0,11-29 0,-10 0 0</inkml:trace>
  <inkml:trace contextRef="#ctx0" brushRef="#br0" timeOffset="77762">32054 10808 24575,'21'-12'0,"0"-4"0,12 2 0,-13 5 0,3-4 0,-19 13 0</inkml:trace>
  <inkml:trace contextRef="#ctx0" brushRef="#br0" timeOffset="77928">32211 10708 24575,'-12'10'0,"3"1"0,19 0 0,3-11 0,4-2 0,-5-7 0,-7 9 0</inkml:trace>
  <inkml:trace contextRef="#ctx0" brushRef="#br0" timeOffset="78211">32277 10691 24575,'6'60'0,"-5"-7"0,10-32 0,-10-2 0,13-24 0,-3-3 0,1-5 0,10-12 0,-13 8 0,15-8 0,-11 13 0,7 14 0,-4 9 0,-5 7 0,-2-7 0,-9-7 0</inkml:trace>
  <inkml:trace contextRef="#ctx0" brushRef="#br0" timeOffset="83446">27542 12225 24575,'0'-11'0,"0"0"0,0 0 0,0 0 0,-5 1 0,-6 4 0,-5 1 0,-1 5 0,-2 0 0,-6 17 0,7 2 0,-14 31 0,24 6 0,-5-1 0,22 0 0,3-9 0,9 2 0,0 0 0,-5-18 0,1-2 0,9 15 0,-2-5 0,-7-14 0,-16-13 0,4 5 0,-10 0 0,-18 0 0,3-5 0,-9-7 0,13-4 0,1 0 0,-2 0 0,-3-21 0,8 15 0,4-16 0</inkml:trace>
  <inkml:trace contextRef="#ctx0" brushRef="#br0" timeOffset="84378">27787 12550 9363,'0'-11'0,"-5"0"5119,-1 0-5119,-5 0 2638,1 5-2638,-1 2 1560,-1 13-1560,0-2 5895,-12 37-5895,5 11 0,-7 3 0,15-7 0,5-32 0,10-13 0,12-6 0,10-13 0,11-1 0,-10-5 0,-3 12 0,-9 2 0,6 10 0,2-4 0,-2 4 0,-6-5 0,0 0 0,-3 0 0,-2-5 0,0-5 0,-4-7 0,5 1 0,-1 6 0,1 10 0,0 1 0,4 10 0,2-10 0,4 5 0,0-6 0,0 0 0,-1 0 0,-4 0 0,-1 0 0,5 0 0,-7-4 0,12 2 0,-8-2 0,4-3 0,-10 6 0,-2-5 0</inkml:trace>
  <inkml:trace contextRef="#ctx0" brushRef="#br0" timeOffset="86512">31741 12036 24575,'-10'30'0,"1"6"0,9 3 0,0 16-1026,-5-18 1,-1 0 1025,5 1 0,-1 0 0,-10 3 0,1-1 0,8 18 660,-14-12-660,16-22 338,-5-57-338,16-30 0,-5 5 0,3-7-418,4 11 0,3-2 0,0 2 418,0 6 0,0 1 0,-1 2 492,4-12 1,0 6-493,1 17 0,-3 10 0,-9 17 0,12 20 0,-12 8 0,2 25 0,-9 18 0,5-18 0,0 1 0,-4-7 0,1 1 0,7 2 0,-1-4 0,-6-4 1322,4-6-1322,-6-17 0,0-2 0,0-5 0</inkml:trace>
  <inkml:trace contextRef="#ctx0" brushRef="#br0" timeOffset="86911">31829 12317 24575,'19'-13'0,"-2"4"0,7-11 0,14-3 0,14-10 0,-21 10 0,-1 0 0,19-16 0,-17 6 0,-20 23 0,-6 14 0,9 40 0,-13 6 0,-2 9 0,3-7 0,1 3 0,-1 0-698,-2-5 1,-2-1 0,1-2 697,0 19 0,0-9 0,0-15 0,-14-24 0,-4-33 0,-15-6 0,18-9 0,2-5 0,-15-24 0,17 9 0,0 17 0</inkml:trace>
  <inkml:trace contextRef="#ctx0" brushRef="#br0" timeOffset="87061">32179 12004 24575,'0'0'0</inkml:trace>
  <inkml:trace contextRef="#ctx0" brushRef="#br0" timeOffset="88063">32438 12034 24575,'-20'-21'0,"-10"17"0,-11 26 0,5 12 0,3 15 0,18-16 0,14-5 0,15-19 0,24-35 0,-1 14 0,-5-16 0,-12 27 0,-14 11 0,3 2 0,6-2 0,3-5 0,3-10 0,1-5 0,-10 3 0,5-3 0,-2 10 0,-3 0 0,12 0 0,3-6 0,15-15 0,-8 0 0,-8-6 0,-7 16 0,-17-3 0,12 17 0,-13 3 0,4 11 0,0 4 0,-4-6 0,8-9 0,-3-1 0,14-10 0,-7-1 0,2-9 0,-5 3 0,-9-8 0,9 8 0,-9 11 0,12 15 0,-11 25 0,8 3 0,0 4 0,-8-5 0,-2 0-702,6 17 0,-1 1 702,-4-17 0,-2-1-184,1 2 0,0-3 184,0 6 0,-9-2 0,2-37 0,-12 2 0,2-9 1377,-3 0-1377,3 0 395,2-9-395,0-2 0,8-10 0,-2 4 0,9 2 0,0 9 0,0 1 0</inkml:trace>
  <inkml:trace contextRef="#ctx0" brushRef="#br0" timeOffset="99596">28182 12360 8191,'-16'0'0,"5"-5"5063,31 4-5063,28-13 0,1-3 0,5-2 0,2 3 0,0 0 0,-7-6 0,-4 1 704,16 5 1,-46 11-1,-10 5 1</inkml:trace>
  <inkml:trace contextRef="#ctx0" brushRef="#br0" timeOffset="99814">28553 12136 24575,'17'0'0,"-2"0"0,-3 9 0,-1-2 0,-3 8 0,1 1 0,-8 0 0,-1 6 0,-6-10 0,0 2 0,1-13 0,5 4 0</inkml:trace>
  <inkml:trace contextRef="#ctx0" brushRef="#br0" timeOffset="100128">29069 11927 24575,'-37'44'0,"8"-2"0,15-5 0,8-11 0,11-6 0,5-14 0,3-10 0,-2-8 0,-22 1 0,7-3 0,-23 13 0,25-4 0,-7 5 0</inkml:trace>
  <inkml:trace contextRef="#ctx0" brushRef="#br0" timeOffset="100427">29292 11856 24575,'0'32'0,"0"-5"0,0-2 0,0-8 0,0-2 0,0 0 0,-9 9 0,-2-4 0,-9-2 0,8-12 0,3-6 0</inkml:trace>
  <inkml:trace contextRef="#ctx0" brushRef="#br0" timeOffset="101050">29326 11876 24575,'-15'-6'0,"3"1"0,-3 5 0,4 5 0,5 10 0,1 7 0,11 10 0,2 3 0,-1-7 0,5 1 0,-10-12 0,4 2 0,-6-2 0,-6 4 0,-5-4 0,-2-6 0,-2-14 0,3-14 0,5-4 0,1-5 0,15-2 0,-7-3 0,19-3 0,-7 0 0,11 13 0,-1-3 0,-2 12 0,0 1 0,-5 7 0,-7 4 0,-5 0 0</inkml:trace>
  <inkml:trace contextRef="#ctx0" brushRef="#br0" timeOffset="103177">31709 13379 8191,'-20'-7'0,"3"1"5063,2 6-5063,0 0 2818,3 4-2818,2 2 1719,0 5-1719,9 4 6784,-4 1-6784,20 33 0,6 3 0,2-10 0,3 1 0,-11-11 0,0-2 0,16 24 0,-24-24 0,-17-14 0,-7 4 0,-14-7 0,2-2 0,-1-5 0,14-6 0,0-5 0,10-13 0,2 9 0,4-9 0</inkml:trace>
  <inkml:trace contextRef="#ctx0" brushRef="#br0" timeOffset="103578">31866 13661 24575,'-6'5'0,"11"-9"0,6 8 0,21-24 0,-1 16 0,27-19 0,-6 20 0,-2 0 0,-17 4 0,-17 4 0,-6-1 0,13-2 0,-4 2 0,10-8 0,-8-2 0,-4 0 0,3-5 0,-4 9 0,0-4 0,-6 6 0,-5 0 0</inkml:trace>
  <inkml:trace contextRef="#ctx0" brushRef="#br0" timeOffset="104063">32818 13170 24575,'-26'15'0,"-6"31"0,12 12 0,8-17 0,-2 6 0,4-3 0,8 0 0,0-1 0,-8 9 0,3-5 0,16-11 0,10-26 0,-1-10 0,5 0 0,-12-10 0,-5-2 0,-11-5 0,-2 2 0,-4 4 0,6 5 0,5 1 0</inkml:trace>
  <inkml:trace contextRef="#ctx0" brushRef="#br0" timeOffset="104311">33009 13409 24575,'5'17'0,"-4"-2"0,17 3 0,0 40 0,4-7 0,-12-17 0,-3-2 0,-1 1 0,-11-22 0,4-1 0,-18-9 0,6-1 0,-3-1 0,6-4 0</inkml:trace>
  <inkml:trace contextRef="#ctx0" brushRef="#br0" timeOffset="104495">33342 13086 24575,'35'-19'0,"1"-1"0,-6 2 0,0 1 0,30-8 0,-40 13 0,-11 19 0,-38 12 0,4 5 0,5-9 0</inkml:trace>
  <inkml:trace contextRef="#ctx0" brushRef="#br0" timeOffset="104812">32141 14312 24575,'16'-8'0,"11"-5"0,19 1 0,7 0-1308,-3-4 1,4-1 1307,5-1 0,8-1 0,-1 0-568,-2 2 0,-1-1 0,2 0 568,-11 1 0,1 0 0,-1-1 0,-4 4 328,-1 3 1,-3 2 0,-10-2-329,-1-10 0,-34 21 0,-34 0 0</inkml:trace>
  <inkml:trace contextRef="#ctx0" brushRef="#br0" timeOffset="105045">32049 14546 24575,'11'0'0,"23"-8"0,24-5 0,-18 1 0,5-2 0,1-1-2048,2-3 1,0 0 0,1-1 2047,2 1 0,1-1 0,-3 0 0,-4 2 0,-3 0 0,-4 1 1809,18-10-1809,-62 0 0,7 17 0,-34-5 0</inkml:trace>
  <inkml:trace contextRef="#ctx0" brushRef="#br0" timeOffset="112226">27956 11720 24575,'-5'-6'0,"-1"1"0,-26 5 0,3 0 0,-36 8 0,13-2 0,-6 0 0,14 1 0,-1 1 0,-2 0-220,-6 1 1,-1 0 0,1 2 219,2 3 0,1 2 0,2 1 0,-14 7 0,4 2-584,14 0 0,3 0 584,2-3 0,4-2 0,-3 10 0,11-2 0,1 5 0,3 2 0,1 2 0,-3 6 0,3 2 0,6-7 0,4 4 0,3 3 0,1 4 0,3-1 0,3 13 0,1 1-129,-2 1 0,-2 4 1,3-2 128,3-11 0,3-3 0,1-2-644,6 11 1,3-5 643,0-7 0,3-6 0,24 10-214,-10-16 214,2 6 0,-7-17 0,4 1 0,6 2 0,3 0 0,2-1 0,3-3-127,1-7 0,0-3 127,-5 0 0,2-2 0,17-10 0,6-2 0,-12 8 0,2 3 0,4-3 0,-7-6 0,4-2 0,0-2 0,1 1 76,0 1 1,1 0 0,0-1 0,0-2-77,-2-2 0,0-1 0,-2-1 0,-1 0 0,2 1 0,-2 1 0,-3-3 0,15-8 0,-6 1 0,-18 13 0,0 0-72,19-9 0,2-3 72,-3-2 0,1 0 0,-17 6 0,2-1 0,-3-1-471,14-9 0,-6 0 471,-16 8 0,-2 0 561,12-6 0,1-2-561,-2-2 0,1-3 0,10-8 0,1-3 0,1 3 0,-1-3-21,-18 8 0,-1-1 0,-2 0 21,9-5 0,-2 1 0,-4-1 0,-2-1 170,-10 6 1,-1-2-171,3-5 0,1-4 0,1-12 0,-2-1-181,-8 11 1,-1 0 180,5-6 0,-4 2 0,-15-2 0,8 12 0,1-1 0,-11 2 0,-2 0 1060,6-7 1,-2 0-1061,-8 2 0,-1 3 0,3-15 22,-26 1-22,17 29 1564,-17-4-1564,8 1 0,-8 1 0,-23-9 0,15 20 0,-5-1 0,1-2 0,-4-2 0,-1 2 0,-4 4 0,-1 3 0,-3 0-471,5 0 1,-2 0-1,-1 1 1,0 0 470,-5 0 0,0 2 0,-1 0 0,-2 1-1076,6 3 0,-2 2 1,0 0-1,-1 0 1,2-1 1075,-6-2 0,0-1 0,2 0 0,-2 2 0,-2 4 0,0 2 0,0 0 0,2 0-833,-5-4 0,1 0 0,-4 3 833,15 3 0,-5 4 0,-3 1 0,1 0 0,4-1 0,6-2 0,-5-4 0,7-2 0,-4 2 0,-6 7 0,-1-1 0,1 1 0,0 0 0</inkml:trace>
  <inkml:trace contextRef="#ctx0" brushRef="#br0" timeOffset="114610">32471 12690 24575,'-11'0'0,"1"0"0,-6 0 0,0 0 0,-5 0 0,-8 0 0,-1 0 0,-26 9 0,24-4 0,-3 2 0,-18 5 0,-4 3 0,11-3 0,-1 1 0,0-1-1109,-17 5 1,1 0 1108,0 4 0,2 1 0,16-7 0,0 3-92,-9 7 0,0 3 92,5-1 0,1 1 0,9-4 0,-2 2 0,6-1-429,0 4 0,5 1 429,-1 2 0,3 0 0,-5 19 0,-1 5 0,5 0 0,15-17 0,1 3 0,-1 4 0,1 3 0,-1 15 0,3 1 394,2-14 0,0-3-394,-2 2 0,1-3 0,8 9 91,-4-11 1,2 6-92,6-6 0,2 3 0,1-2 0,0 15 0,3 1-801,3-6 0,3 2 0,1-8 801,-1-13 0,4-2 0,3 4 0,4 2 0,2-3-115,11 1 1,2-3 114,-6-4 0,1 0 0,3-2 0,4-4 0,3-2 0,-2-3-130,6 4 1,0-2 129,5-1 0,-1-3 0,-17-12 0,1-1-129,22 7 1,4-3 128,-1-8 0,3-1 0,-6 2 0,4 2 0,-4-2 288,-13-1 1,-2-2 0,1-2-289,2-3 0,1-2 0,-3 1 0,5 5 0,1-2 0,0-7 0,3-4 0,0 1-199,-3 2 0,-1 0 0,3-1 199,-4 1 0,1 0 0,1-2 0,-2-1 0,9-6 0,-3-1 0,-1 0-102,-6 5 0,-1 1 0,-3-1 102,8-8 0,-4 1 0,-11 6 0,-2-2 128,3-7 1,0-2-129,2 0 0,1-2 0,8-11 0,-3-2 550,-14 8 0,-6-2-550,-2 1 0,-7 1 0,-14-24 268,-3 16 0,0-3-268,0-4 0,0-4 0,0 6 0,0-2 0,0 0-75,0 2 0,0 1 0,0 0 75,0-14 0,0 2 0</inkml:trace>
  <inkml:trace contextRef="#ctx0" brushRef="#br0" timeOffset="114610">33866 13568 20729,'-4'-36'-40,"-3"-1"40,-1-15 0,-3-3 0,-8-2 0,-4 0-280,6 13 1,-1-1 0,0 2 279,-6-10 0,-2 3 0,-7-2 0,-3 3-62,6 15 1,-3 2 61,-15-10 0,-7 0 0,15 17 0,-3 1 0,-1 2-72,0 0 1,-1 2-1,0 1 72,2 5 0,-1 2 0,2-1 0,-13-8 0,2 4-171,8 13 0,-2 3 171,5-4 0,-4-2 0,2 2 0,-15 3 0,-1 4 0,12 1 0,-2 2 0,2 2 0,-14 3 0,4 3 0,15 4 0,4 1 0,-16 6 0,35-9 0</inkml:trace>
  <inkml:trace contextRef="#ctx0" brushRef="#br0" timeOffset="142658">30224 8901 24575,'-9'0'0,"-12"19"0,-11 20 0,-3 8 0,8-8 0,-3 5 0,1 0 0,-6 7 0,0 2 0,4-3-1366,4 1 0,3-2 0,-2 3 1366,-1-2 0,-3 3 0,1 0 0,2-3 0,0 3 0,3-3 0,1-3 0,-3 7 0,2-6 0,8-14 0,0-5 1266,-5 3-1266,9-4 669,-8-7-669,5 5 0,0-19 0,3 2 0,1-9 0,6 0 0</inkml:trace>
  <inkml:trace contextRef="#ctx0" brushRef="#br0" timeOffset="142925">29433 9980 8191,'-11'0'0,"-8"22"5063,5 10-5063,-9 13 2818,15-1-2818,0-18 1719,12-2-1719,15-17 6784,-1 2-6784,18-18 0,-3-8 0,5-11 0,3-7 0,-6-2 0,0-1-243,3 2 1,-4 0 0,4-13 0,-32 40 0</inkml:trace>
  <inkml:trace contextRef="#ctx0" brushRef="#br0" timeOffset="144092">30967 8599 24575,'9'17'0,"23"12"0,-4 1 0,2 3 0,4 0 0,1 2-2179,4 10 1,0 1 2178,-3-7 0,1 2 0,0-3 0,3 3 0,2-2-23,-1-4 0,1-2 0,1 1 23,4 4 0,1 0 0,-3-5 0,2-4 0,-5-6 0,7 5 1008,-34-26-1008,-9-7 0,-1-11 0,-20-26 2167,2 15-2167,-13-10 1251,5 30-1251,-2 19 0,-2 12 0,1 5 0,3 11 0,-4-7 0,1-3 0,16-8 0,-15-2 0,7-4 0,-5-6 0,-7-4 0,5-1 0,4-5 0,9 0 0</inkml:trace>
  <inkml:trace contextRef="#ctx0" brushRef="#br0" timeOffset="152943">2903 10532 24575,'0'12'0,"0"-3"0,0 30 0,0 9 0,0-15 0,0 2 0,-5 12 0,0 1 0,4-8 0,-1-1 0,-3 2 0,0-1 0,5 8 0,-6 7 0,5-18 0,-5-2 0,6-46 0,10-41 0,1 13 0,3-3 0,0 1 0,3 2 0,7 4 0,1 4 0,9 2 0,1 9 0,-8 24 0,-14 3 0,10 16 0,-20-6 0,10 24 0,-13 1 0,-12 9 0,3-11 0,-14-14 0,9-10 0,-10-4 0,-2 6 0,-2-10 0,-1 5 0,17-22 0,3 2 0,9-4 0,0 7 0</inkml:trace>
  <inkml:trace contextRef="#ctx0" brushRef="#br0" timeOffset="153542">3194 10873 8191,'23'-6'0,"-5"1"5063,10 5-5063,-12 0 2818,4 10-2818,-6 10 1719,-3 21-1719,-5 0 6784,-6 7-6784,-9-10 0,-2-2 0,-5-10 0,1-19 0,9-14 0,16-41 0,17-7 0,2 16 0,3 2 0,10-14 0,9 20 0,-30 18 0,0 12 0,-1 1 0,-8 18 0,-3 20 0,-9-5 0,0 6 0,0-18 0,5-5 0,5-5 0,8-16 0,-1-2 0,1-22 0,-12 10 0,-9-1 0,-4 5 0,-17 14 0,11-4 0,-7 5 0,5 0 0,8 0 0,-3 0 0</inkml:trace>
  <inkml:trace contextRef="#ctx0" brushRef="#br0" timeOffset="153791">3748 10645 24575,'0'47'0,"0"-11"0,0 2 0,0 2 0,0 0 0,0-4 0,0-3 0,0 21 0,0-38 0,0-1 0,0-4 0,0-5 0,0-2 0</inkml:trace>
  <inkml:trace contextRef="#ctx0" brushRef="#br0" timeOffset="154194">3704 10924 11927,'9'-12'0,"-2"6"4833,18-16-4833,-2 7 2200,14-24-2200,-6 4 0,-9 4 1240,-5 11-1240,-16 49 0,-6 29 0,2-2 4375,-7 1-4375,10-38 0,5-12 0,15 2 0,7-15 0,5 5 0,-2-6 0,-14 7 0,4 5 0,-4 6 0,0 5 0,-5 0 0,-7-6 0,-4-5 0</inkml:trace>
  <inkml:trace contextRef="#ctx0" brushRef="#br0" timeOffset="154425">4163 10912 24575,'5'-11'0,"0"0"0,-10 5 0,4 15 0,-8 4 0,7 8 0,2-5 0,2-10 0,2-1 0</inkml:trace>
  <inkml:trace contextRef="#ctx0" brushRef="#br0" timeOffset="154692">4297 10891 8191,'11'11'0,"-5"2"5063,3 17-5063,-8-5 2818,19-33-2818,3-10 1719,9-20-1719,-1 7 6784,-7 17-6784,-8 3 0,0 9 0,-11-2 0,0 4 0</inkml:trace>
  <inkml:trace contextRef="#ctx0" brushRef="#br0" timeOffset="154992">4581 10844 24575,'-11'0'0,"-4"10"0,8-2 0,-2 13 0,9-5 0,0 5 0,16 9 0,-8-12 0,15 11 0,-21-17 0,-2-2 0,-25-5 0,-2-5 0,-1 0 0,9 0 0,14 0 0</inkml:trace>
  <inkml:trace contextRef="#ctx0" brushRef="#br0" timeOffset="155992">7531 10532 8191,'-17'-6'0,"3"-4"5063,-10 9-5063,4-4 2818,8 5-2818,2 5 1719,5 6-1719,5 14 6784,0-2-6784,0 15 0,15-5 0,5 23 0,12-10 0,-6 11 0,-12-25 0,-8-6 0,-11-15 0,-3 2 0,-12-4 0,1 1 0,-7-3 0,14-12 0,3 4 0,9-4 0</inkml:trace>
  <inkml:trace contextRef="#ctx0" brushRef="#br0" timeOffset="156158">7662 10819 24575,'7'20'0,"4"5"0,-10-3 0,4 4 0,-5-9 0,0-1 0,0-10 0,0-2 0</inkml:trace>
  <inkml:trace contextRef="#ctx0" brushRef="#br0" timeOffset="156541">7797 10630 8191,'0'-11'0,"5"5"5063,1-3-5063,5 7 2818,4 2-2818,1 2 1719,0 7-1719,-6-3 6784,-5 9-6784,-5-3 0,0 8 0,0 1 0,13 14 0,-10-7 0,10 1 0,-13-14 0,0-4 0,-5 0 0,-6 1 0,-5-6 0,-1 0 0,0-15 0,11 7 0,0-8 0</inkml:trace>
  <inkml:trace contextRef="#ctx0" brushRef="#br0" timeOffset="157058">8039 10480 24575,'0'59'0,"0"-19"0,0 2 0,0-1 0,0-1 0,0 3 0,0-5 0,0 0 0,5-5 0,-4-15 0,4 2 0,-5-14 0,0-2 0</inkml:trace>
  <inkml:trace contextRef="#ctx0" brushRef="#br0" timeOffset="157457">7998 10825 8191,'5'-11'0,"11"-4"5063,14-5-5063,8 7 2818,-3-5-2818,-6 16 1719,-9-4-1719,5 19 6784,-6-1-6784,4 9 0,-6-10 0,0-5 0,2-6 0,-2-5 0,5 4 0,-10-9 0,6 9 0,-6-4 0,4 5 0,-1 5 0,13 5 0,-13-4 0,12 3 0,-16-9 0,-5 0 0,-1 0 0</inkml:trace>
  <inkml:trace contextRef="#ctx0" brushRef="#br0" timeOffset="159157">3131 11575 24575,'0'36'0,"0"16"0,1-18 0,-2 1 0,-7 26 0,7-17 0,0 0 0,-17 9 0,16 1 0,-6-22 0,8-35 0,6-13 0,4-15 0,7-9 0,6 6 0,23-3 0,9 11 0,1 7 0,-14 32 0,-27 27 0,-25 10 0,-6 11 0,-2-26 0,10 3 0,9-20 0,21-2 0,-9-2 0,6-7 0,-10 12 0,-35-6 0,10-2 0,-21-5 0,16-6 0,-8 0 0,5 0 0,-6-5 0,18-1 0,-2 0 0,13 1 0,-4 5 0</inkml:trace>
  <inkml:trace contextRef="#ctx0" brushRef="#br0" timeOffset="160576">3125 11705 8191,'-5'-6'0,"-1"11"5063,0 23-5063,1 13 0,5 24 2818,0-7-2818,0-11 0,0 3 859,0-6 1,0 1-860,0 4 0,0-2 0,0 18 6784,0-32-6784,0-17 0,0-15 0,0-17 0,0-19 0,0-25 0,0 9 0,15-8 0,-11 20 0,26-10 0,-17 1 0,19-9 0,-6 7 0,1 10 0,-3 14 0,-6 6 0,2 13 0,-7-7 0,7 13 0,-4-4 0,-5 10 0,8-4 0,-17 9 0,12-4 0,-7 9 0,-1 1 0,0 4 0,-6 1 0,0-5 0,-4 4 0,-4-4 0,-3 1 0,-8 11 0,6-14 0,-1 11 0,0-19 0,7 7 0,-3-6 0,5 9 0,10-6 0,6 1 0,7 4 0,9 12 0,-13-8 0,6 12 0,-19-15 0,4 1 0,-13 15 0,-12-21 0,2 20 0,-6-29 0,3 12 0,-1-7 0,-5-1 0,1 0 0,10-6 0,0 0 0,1-4 0,-1 2 0,4-7 0,3 8 0,9-4 0</inkml:trace>
  <inkml:trace contextRef="#ctx0" brushRef="#br0" timeOffset="161624">3585 12087 8191,'-6'-4'0,"1"19"5063,5-1-5063,-6 15 2818,5 6-2818,-5 12 1719,6-2-1719,0-1 6784,0-20-6784,0-14 0,0-30 0,0 9 0,0-43 0,0 12 0,0-5 0,0 13 0,0 36 0,0 23 0,0 16 0,0 6 0,0-17 0,0 8 0,0-15 0,0 2 0,0-14 0,0-6 0</inkml:trace>
  <inkml:trace contextRef="#ctx0" brushRef="#br0" timeOffset="163174">7849 11651 8191,'5'-6'0,"-4"-4"5063,4 0-5063,-5-2 2818,-5-3-2818,-6 9 1719,-10 1-1719,-10 11 6784,4 2-6784,-9 14 0,8 17 0,17-8 0,3 3 0,-2 2 0,5 1 0,10 0 0,5 1-3392,2 6 0,4-3 3392,20 15 0,-14-20 0,0-2 0,9 9 0,-9-9 0,-8-5 0,-19-12 0,-13 3 0,-14-7 6784,-6-3-6784,11-4 0,2-6 0,14 0 0,1 0 0,4-4 0,1 2 0,5-2 0</inkml:trace>
  <inkml:trace contextRef="#ctx0" brushRef="#br0" timeOffset="163457">8083 12063 24575,'0'16'0,"-6"13"0,5 15 0,-12 1 0,12-2 0,-5-19 0,6-13 0,0 0 0,-5 4 0,4-8 0,-4 2 0</inkml:trace>
  <inkml:trace contextRef="#ctx0" brushRef="#br0" timeOffset="167258">3749 11944 24575,'25'14'0,"13"2"0,17-8 0,-20 1 0,0-1 0,17-6 0,-14 2 0,-24-5 0,-13-18 0,4 11 0,-5-17 0,0 9 0,0-5 0,0 5 0,0 14 0,5 9 0,2 23 0,-1 2 0,5-5 0,-10-2 0,4-15 0,-10 1 0,-13 4 0,-2 1 0,-5 1 0,4-7 0,14-5 0,-2-5 0</inkml:trace>
  <inkml:trace contextRef="#ctx0" brushRef="#br0" timeOffset="168273">4425 11843 24575,'0'8'0,"0"18"0,0 13 0,0 11 0,0-13 0,5-11 0,-4-6 0,9-14 0,-9-1 0,4-5 0</inkml:trace>
  <inkml:trace contextRef="#ctx0" brushRef="#br0" timeOffset="168675">4611 11763 24575,'5'-10'0,"13"4"0,0-5 0,15 9 0,-15-4 0,-3 11 0,-19 22 0,-7 18 0,1 7 0,1-5 0,3-18 0,4-4 0,-4-8 0,6 3 0,0-14 0,0-1 0</inkml:trace>
  <inkml:trace contextRef="#ctx0" brushRef="#br0" timeOffset="168892">4855 11808 24575,'0'29'0,"0"-6"0,0 15 0,0 0 0,0 19 0,-4-14 0,2-2 0,-2-30 0,4-6 0</inkml:trace>
  <inkml:trace contextRef="#ctx0" brushRef="#br0" timeOffset="170123">8350 11820 24575,'5'11'0,"23"-5"0,0-1 0,13-5 0,6 0 0,-3 0 0,1 0 0,-1 0 0,1 0 0,-4 0 0,-4 0 0,-1-6 0,-16-18 0,-6 13 0,-14-11 0</inkml:trace>
  <inkml:trace contextRef="#ctx0" brushRef="#br0" timeOffset="170373">8765 11716 24575,'-6'-11'0,"6"0"0,10 5 0,8 11 0,-1 2 0,-1 8 0,-5-4 0,0 4 0,-5 6 0,-10 18 0,-13 8 0,0-10 0,1-5 0,3-26 0,5 8 0,-2-12 0,5 7 0</inkml:trace>
  <inkml:trace contextRef="#ctx0" brushRef="#br0" timeOffset="170742">9194 11696 8191,'0'3'0,"0"3"5063,0 23-5063,0 1 2818,0 17-2818,6-5 1719,-4 7-1719,4-22 6784,-6-2-6784,0-15 0,0-4 0,0-1 0</inkml:trace>
  <inkml:trace contextRef="#ctx0" brushRef="#br0" timeOffset="171092">9461 11538 24575,'-8'34'0,"-8"9"0,14 5 0,-4-7 0,2-1 0,4 16 0,9 3 0,-2-35 0,14-18 0,-9-1 0,4-19 0,-14 1 0,-7-8 0,-7 10 0,-4 6 0,1 5 0,8 0 0,-2 0 0</inkml:trace>
  <inkml:trace contextRef="#ctx0" brushRef="#br0" timeOffset="171477">9746 11638 24575,'-5'-11'0,"-1"2"0,-9 9 0,3 5 0,-4 1 0,10 9 0,1-4 0,5 5 0,0-6 0,14-4 0,-6-1 0,12-5 0,-9 10 0,-5 10 0,7 20 0,-11-6 0,7 4 0,-9-22 0,0-1 0,0-9 0,0-1 0</inkml:trace>
  <inkml:trace contextRef="#ctx0" brushRef="#br0" timeOffset="173092">3107 13381 24575,'0'28'0,"0"12"0,0 25 0,-5-7 0,-1 3 0,5-9 0,-1 0 0,-8 17 0,-1-6 0,9-7 0,-8-11 0,4-57 0,4-5 0,-4-6 0,6 6 0</inkml:trace>
  <inkml:trace contextRef="#ctx0" brushRef="#br0" timeOffset="173942">3091 13448 24575,'0'-11'0,"0"0"0,11-4 0,13-5 0,11 1 0,0 5 0,3 8 0,-8 6 0,0 9 0,-6 7 0,-23 22 0,-14 7 0,-3-16 0,-3 0-856,-17 22 856,2-1 0,11-12 0,13-8 0,4-4 0,11-5 0,1-4 0,4-2 856,1-4-856,0 5 0,7 8 0,-10 0 0,-22 13 0,-14-11 0,-23 0 0,11-11 0,8-9 0,7-6 0,13 0 0,3 0 0</inkml:trace>
  <inkml:trace contextRef="#ctx0" brushRef="#br0" timeOffset="175091">3483 13915 24575,'5'-6'0,"1"1"0,5 1 0,0 2 0,-1-2 0,1 4 0,0 9 0,4 4 0,-8 8 0,2 1 0,-15-1 0,-7 4 0,-14 0 0,-3 1 0,3-12 0,5 0 0,25-13 0,0 4 0,16 0 0,10 9 0,8 6 0,-5 1 0,-4-7 0,-17-9 0,9-5 0,10-13 0,-11 10 0,3-10 0</inkml:trace>
  <inkml:trace contextRef="#ctx0" brushRef="#br0" timeOffset="175542">3853 13654 24575,'59'-10'0,"1"8"0,3 1 0,-17-4 0,-1 0 0,19 5 0,-6 0 0,-20 0 0,-18-4 0,-11 2 0,-9-2 0</inkml:trace>
  <inkml:trace contextRef="#ctx0" brushRef="#br0" timeOffset="175773">4270 13534 24575,'5'-12'0,"1"3"0,0 18 0,11 6 0,1 34 0,5-1 0,-7 9 0,-15-23 0,-2-14 0,-13-14 0,7 4 0,-13-9 0,3 4 0,5-5 0,3 0 0</inkml:trace>
  <inkml:trace contextRef="#ctx0" brushRef="#br0" timeOffset="176575">5134 13348 24575,'0'23'0,"0"5"0,0 27 0,0-17 0,0 1 0,0-4 0,0 1 0,0 10 0,0-2 0,0-2 0,0-1 0,-5-26 0,4 0 0,-4-8 0,5 3 0</inkml:trace>
  <inkml:trace contextRef="#ctx0" brushRef="#br0" timeOffset="176942">5301 13486 24575,'0'30'0,"-7"2"0,6 9 0,0-13 0,11-3 0,6-18 0,6-1 0,3-12 0,-7 4 0,2 1 0,-14 12 0,-1 5 0,-5 14 0,0-6 0,0 1 0,5-15 0,-4-5 0,4-5 0</inkml:trace>
  <inkml:trace contextRef="#ctx0" brushRef="#br0" timeOffset="177207">5592 13648 24575,'0'11'0,"10"1"0,1-6 0,6 0 0,-2-11 0,-18-5 0,-5-6 0,-14-1 0,-1 7 0,11 5 0,2 5 0</inkml:trace>
  <inkml:trace contextRef="#ctx0" brushRef="#br0" timeOffset="178177">7920 13274 8191,'-5'-16'0,"-1"5"5063,-9 2-5063,-2 8 2818,1-4-2818,-8 27 1719,4 1-1719,4 30 6784,3-12-6784,13 7 0,20-7 0,-2-13 0,4 1 0,8-1 0,1 0 0,17 18 0,-14-8 0,-29-22 0,-5 0 0,-17-5 0,-5 6 0,-9-9 0,6 11 0,14-13 0,6-1 0</inkml:trace>
  <inkml:trace contextRef="#ctx0" brushRef="#br0" timeOffset="178373">8114 13745 24575,'0'32'0,"0"-11"0,0 22 0,0-21 0,0-5 0,0-8 0</inkml:trace>
  <inkml:trace contextRef="#ctx0" brushRef="#br0" timeOffset="178640">8401 13527 24575,'15'-6'0,"10"5"0,22-5 0,6 6 0,-7 0 0,-19 0 0,-22 0 0</inkml:trace>
  <inkml:trace contextRef="#ctx0" brushRef="#br0" timeOffset="178890">8640 13440 24575,'6'11'0,"8"1"0,-7 4 0,3-3 0,-5 7 0,-10-3 0,-14 12 0,1-10 0,-2 4 0,10-17 0,10-1 0</inkml:trace>
  <inkml:trace contextRef="#ctx0" brushRef="#br0" timeOffset="179106">9039 13333 24575,'0'47'0,"0"10"0,6 4 0,0-11 0,1-21 0,-2-20 0</inkml:trace>
  <inkml:trace contextRef="#ctx0" brushRef="#br0" timeOffset="179457">9466 13309 8191,'6'4'0,"-7"7"5063,-10 7-5063,3-2 2818,-1 5-2818,9 3 1719,4-5-1719,4 8 6784,4-2-6784,8 11 0,-10-4 0,-12-1 0,-15-21 0,-10-4 0,6-6 0,10 0 0,6 0 0</inkml:trace>
  <inkml:trace contextRef="#ctx0" brushRef="#br0" timeOffset="179690">9796 13276 24575,'0'15'0,"6"10"0,10 9 0,2 7 0,8 0 0,-9-6 0,-3-15 0,-11-1 0,-4-18 0,-15 4 0,9-5 0,-2 0 0</inkml:trace>
  <inkml:trace contextRef="#ctx0" brushRef="#br0" timeOffset="179873">9957 13277 8191,'21'-14'0,"40"-3"2531,-26 5 1,1 0-2532,8 1 0,0 0 1409,-3-3 0,-7 0-1409,-3-2 0,-12 4 0,-19 7 0</inkml:trace>
  <inkml:trace contextRef="#ctx0" brushRef="#br0" timeOffset="180757">9291 13386 24575,'5'-11'0,"0"5"0,1-4 0,8 9 0,10-4 0,-4 5 0,12 0 0,-16 0 0,0 5 0,-6 6 0,-5 13 0,-5-6 0,0 9 0,-6-11 0,5-4 0,-6-3 0</inkml:trace>
  <inkml:trace contextRef="#ctx0" brushRef="#br1" timeOffset="189857">3618 11458 24575,'-5'-11'0,"-1"5"0,-17-3 0,0 1 0,-7 2 0,-3 0 0,-14 6 0,4 0 0,-20 0 0,15 0 0,9 6 0,-3 3 0,-1-1 0,-1 2 0,-8 8 0,-1 1 0,5-1 0,2 1 0,10-1 0,2 2 0,0 2 0,3 2 0,-7 15 0,13-8 0,4 2 0,-4 28 0,6-2-436,10 4 436,9-15 0,0-12 0,0 1 0,0-2 0,0 0 0,0 8 0,0-2 0,6 11 0,-4-7 0,16-21 0,-2 7 0,15 1 0,3 2 0,4-3 436,-6-10-436,-3-1 0,-8-7 0,16 10 0,13 3 0,-13-12 0,2 0 0,8 3 0,1 0 0,-6-5 0,3-1 0,1-1 0,5 1 0,-1-3-359,-5-2 0,-1-1 0,3-2 359,18 2 0,4-1 0,-4 0-1125,-17-1 0,-3 1 0,-1 0 1125,24-3 0,-6 0 0,-25 5 0,0-1-443,14-4 0,4-2 443,5 2 0,2-2 0,-13-2 0,1-1 0,1 0 0,1 0 0,0 0 0,-1-1 0,-3-4 0,-2-2 0,-1 2 0,9 2 0,-3-1-12,1-10 0,-4-2 12,-13 9 0,-1-1 419,5-10 1,1-1-420,3 2 0,-2 2 0,-9 4 0,-2 0 0,25-12 3360,-27 11-3360,-7-1 1130,-5-6-1130,10-10 33,-17 5-33,5-11 0,-5 8 0,-7-15 0,3 11 0,-1-3 0,-10-8 0,-3-3 0,-4-11 0,-4-2-1088,-7 3 0,-4 1 1088,2 8 0,-4 4 0,0 8 0,-2 3-221,2 6 1,-4 2 220,-20-6 0,-9 3 0,10 8 0,-3 1 0,-4 1-1069,5 3 1,-4 0 0,0 2 0,1 1 1068,7 3 0,1 2 0,0 0 0,1 2 0,-17-2 0,0 3 0,5 1-771,-5 3 0,5 4 771,2 10 0,4 1 0,19-11 0,5 2 0,-12 20 0</inkml:trace>
  <inkml:trace contextRef="#ctx0" brushRef="#br1" timeOffset="191022">5793 12101 24575,'-11'0'0,"31"0"0,10 4 0,7 2 0,8-5 0,7-1 0,-1 1-733,-2 3 0,-1 0 0,4-2 733,0-4 0,4-3 0,0 0 0,-3-1 0,0 0 0,-2-1 0,-1-1 0,1-3 0,1-2 0,-5-2 174,4-4 1,-8 0-175,-6-7 446,-20 2-446,-11 18 0,0 10 0,15 7 1115,-10 9-1115,21 2 289,-18-5-289,11 1 0,-18-7 0,-3-4-6784,-31 4 6784,-10 0 0,-28-2-312,3 11 0,2-1 0,4-11 0,12 7 0,-1-1 1</inkml:trace>
  <inkml:trace contextRef="#ctx0" brushRef="#br1" timeOffset="191607">5473 12386 24575,'-12'19'0,"36"17"0,9-4 0,12 3 0,-5-8 0,6 1 0,3 1 0,-2-1-1403,-4-2 0,0-1 0,1 1 0,3 2 1403,6 2 0,4 3 0,2 0 0,-1 1 0,-3-2 0,3 1 0,-2 1 0,-1-2 0,0 0-553,-4-3 0,1 1 0,-2-2 0,-2-1 553,9 5 0,-2-1 0,-7-8 0,-13-11 0,-4-3 1618,15 8-1618,-22-16 0,-14-12 0,-18-23 2479,-4-17-2479,-3 10 3727,12 14-3727,18 28 0,6 13 0,21 21 0,-17-7 0,2 5 0,-11-17 0,-14-5 0,-19 5 0,-32 0 0,-12 4-351,24-14 1,1-1 350,-20 15 0,15-11 0,1-1 0,-23 6 0,7 1 0,31-15 0</inkml:trace>
  <inkml:trace contextRef="#ctx0" brushRef="#br1" timeOffset="192422">5564 13051 8191,'9'-6'0,"-2"-3"5063,9 8-5063,-6-4 2818,5 5-2818,22 21 0,-5 1 0,2 5 0,5 9 0,1 5-223,-5-5 1,0 3 0,0 0 222,-1-1 0,0 0 0,1 5 0,-4-2 0,1 4 0,1 3 0,0 1 0,0-1 0,1 3 0,-1 0 0,0 1 0,1 2 0,0 2 0,-2-2 0,0 4 0,0 1 0,1 0 0,-2-1 0,0-2 0,1 2 0,0-1 0,-1-1 0,-1-2 0,-2-2 0,-3 0 0,-2-3 0,0-2 0,-1-4 0,15 15 0,-4-11 5602,-8-12-5602,-1-12 0,-18-23 0,5-10 0,1-39 0,-3 5 0,2-5 0,1-14 0,-1 0 1402,-4 12 1,0 3-1403,0 7 0,0 9 0,-1 22 0,13 22 0,4 30 0,-1 10 0,-5 1 0,-11-20 0,-6-18 763,0 0-763,-10-3 0,-22 11 0,-5 0 0,-3-10 0,-5 0 0,-4 5 0,1-2 0,14-8 0,1-2 0,1 2 0,-1 0 0</inkml:trace>
  <inkml:trace contextRef="#ctx0" brushRef="#br2" timeOffset="206206">5493 11752 24575,'16'0'0,"3"0"0,-3 0 0,5 0 0,7 0 0,10 10 0,18-7 0,-9 2 0,5 0 0,11-5 0,4 0-541,-13 0 1,2 0 0,1 0 540,4 0 0,1 0 0,-1 0 0,-4 0 0,-1 0 0,-2 0 0,13 0 0,-4 0 0,-11 0 0,-5 0 0,9 0 0,-9 0 0,-12-6 0,-3 4 0,-11-4 0,-2 6 0,-11-5 1621,-19-16-1621,0 2 0,-11-3 0,16 13 0</inkml:trace>
  <inkml:trace contextRef="#ctx0" brushRef="#br2" timeOffset="206459">6752 11585 24575,'25'-6'0,"10"20"0,14 12 0,-12 15 0,-14-8 0,-4 1 0,-8 12 0,-1 14 0,-19-32 0,2-8 0,-8-8 0,-2 3 0,4-8 0,-4 7 0,11-13 0,1 4 0</inkml:trace>
  <inkml:trace contextRef="#ctx0" brushRef="#br2" timeOffset="207105">7455 11301 24575,'0'25'0,"-9"29"0,-4 3 0,8 2 0,-1 6 0,-2-20 0,0 2 0,1 1-582,4 10 1,4 2 0,-2-1 581,-3-1 0,-1-2 0,2-2 0,2 5 0,2-6 0,-1-10 0,0-7 0,0-5 564,0 2-564,0-16 288,0-11-288,0-28 0,0 6 0,0-9 0</inkml:trace>
  <inkml:trace contextRef="#ctx0" brushRef="#br2" timeOffset="208322">7456 11180 9974,'-6'-5'0,"6"4"5094,18-9-5094,0 9 2537,26-4-2537,-3 5 0,7 0 0,8 0 0,-12-4 0,3 0 0,3 0-23,-1 2 1,4 2 0,1 0 0,1-1 22,2-2 0,2-1 0,-1 1 0,-1 0 61,10 3 0,-2 0 0,-1 0-61,-3 0 0,-2 0 0,-3 0 0,4 0 0,-1 0-489,-3 1 1,3-1-1,1-1 489,-3-2 0,-1-2 0,3 1 0,-9 3 0,2 1 0,0-1 0,-3 0 0,3-3 0,-3-1 0,-2 2 0,17 2 0,-5 2 0,-21-1 0,-1 0 0,19 0 0,3 0 0,-10 0 0,0 0 710,8 0 0,-2 0-710,-14 0 0,-5 0 0,7 0 4714,-19 5-4714,-9-4 2208,-3 4-2208,3-1 0,-3 7 0,-6 1 0,0 24 0,-6 25 0,0-12 0,0 6-941,1-5 1,-1 4-1,-1-3 941,-4 10 0,0-1 0,3 7 0,1-4 0,-5-25 0,1-2 0,5 9 0,0 0 0,-4-5 0,-1-1 0,1 9 0,-2-3 0,-18 10 0,12-9 0,-13-18 2822,11-2-2822,-11 0 0,2 0 0,-11-2 0,2-11 0,-15 15 0,1-25 0,6 11 0,-4 2 0,-18-8 0,-5-1 0,20 3 0,-1 0 0,-3-1-1046,-11-3 0,-2-2 1,3 0 1045,-2 3 0,-1-3 0,4-2 0,-5-2 0,1-2-549,10-1 1,1-1 0,-2-1 548,3 2 0,-2 0 0,0-1 0,3-1 0,-8-2 0,2-3 0,3 2 0,-13 2 0,7-2 0,21-2 0,5 2 0,-12 6 0,-9-15 0,11 14 0,-9-10 0,22 12 2840,5-4-2840,5 5 1942,5 5-1942,1-4 0,-5 4 0,2-5 0,-3 0 0,6 0 0,-1 0 0,4 5 0,-3-4 0,-1 4 0,0-5 0,-1 0 0,2 0 0,-1 0 0,-1 0 0,-4 0 0,-1 0 0,5 0 0,1 0 0,6 0 0,-6 0 0,9 0 0,-3 0 0</inkml:trace>
  <inkml:trace contextRef="#ctx0" brushRef="#br2" timeOffset="219023">5793 9192 24575,'0'-11'0,"-6"23"0,4 22 0,-1 6 0,0 4 0,3-5 0,0 3 0,1 1 0,-1 5 0,-1 0 0,-2 5 0,-2 2 0,1 2-1952,2-5 0,2 2 1,0 1-1,-2-1 1952,-1 13 0,-2-1 0,1-1 0,-1-2 0,1 0 0,0-5 556,3 3 0,-1-3-556,-2-11 0,0 2 0,-1-2 0,0 12 0,0-2 0,4 2 0,0-6 0,-9 8 0,10-29 0,9-26 0,3-1 0,42-15 0,-14 3 0,5 0 0,7 1 0,3-1 2537,6-5 1,4 0-2538,-9 7 0,3 0 0,0 0-1109,4-4 0,0-1 0,1 1 1109,2 3 0,1 1 0,-1 0 0,-1-4 0,0-1 0,-3 3-495,-13 6 1,-3 1 0,4-2 494,0-3 0,3-3 0,1 1 0,1 1 0,2 4 0,1 2 0,1 1 0,1-3-708,-5-2 0,0-2 0,2 0 0,-2 0 0,-2 2 708,2 3 0,-2 1 0,-1 0 0,2-2 0,8-3 0,1-2 0,0-1 0,-2 3-214,-10 3 0,-2 2 1,0 0-1,2-1 214,11-4 0,3-2 0,0 0 0,-2 1 0,-4 2 0,-1 1 0,-1-1 0,-2-1 0,6-3 0,-2-3 0,-2 2 0,-5 4 0,-2 1 0,-2-2 0,3-6 0,-1 0 971,16 5 1,1 0-972,-6-5 0,2-2 0,-12 5 0,3 1 0,-4 0 0,9 1 0,-3 0 0,-5-4 0,-4 1 0,17 8 612,-24-7 0,1-2-612,2 4 0,1 1 2159,0 0 1,0 0-2160,-5 1 0,-4 0 2405,6 0-2405,-16 4 934,-5-4-934,-8 5 0,3-5 0,-4-1 0,3-26 0,14-9 0,-6-10 0,-5 22 0,0-1 0,10-26 0,-4 5 0,2-4 0,-4 9 0,0 0-335,-3 6 1,1-2-1,0 0 335,0-2 0,0 0 0,-1-1 0,-1 0 0,0 0 0,-2 0 0,-1 1 0,-1-1 0,0 2 0,8-13 0,-4 5 0,-13-5 0,10 1 0,-14 13 0,0 2 0,-9 8 0,1 11 0,-8 2 1004,4 9-1004,-8 0 0,-14 9 0,-12-4 0,-11-5 0,-7 8 0,14-3 0,-6 0-672,9 4 0,-2 2 0,-4-1 672,2 0 0,-3 0 0,-2 0 0,-2 0-765,4 0 0,-1 0 1,-1 0-1,-2 0 1,0 0 764,2 0 0,-2-1 0,0 1 0,-1 0 0,1 0 0,2 1-867,-3 1 0,1 1 1,2 0-1,-1 0 0,-1 0 867,-5-2 0,-1-1 0,-1 0 0,3 1 0,4 0 0,5 2 0,4 0 0,0 1 0,-3 0-338,-5-1 1,-4-1 0,-1 1 0,-1-1 0,2 1 337,0 0 0,1 1 0,-1-1 0,1 1 0,-1-1-375,0 0 1,-2 0 0,1 0 0,1 1-1,0 0 375,6 1 0,1 1 0,1-1 0,-1 1 0,-2-1 0,-5-1 0,-3-2 0,1 1 0,0 0 0,4 1 123,-2 3 1,3 0 0,0 1 0,-2-1-124,0-1 0,-3 0 0,-1 0 0,3-1 0,7 0 0,0 0 0,5 1 0,4-2 0,-7 3 0,7-2 3045,-3 1-3045,21-4 2012,3 9-2012,8-10 5128,4 4-5128,-7-5 762,-5 0 1,10 0 0,-3 0 0</inkml:trace>
  <inkml:trace contextRef="#ctx0" brushRef="#br2" timeOffset="250536">16374 8891 8191,'0'-11'0,"-10"39"5063,8 0-5063,-8 37 0,0-9 0,9-9 0,-1 3 0,-8-2 0,0 3 632,7 0 1,3 4-1,0 0-632,-4-6 0,0-2 0,1 0 0,3 19 0,0-1 0,-3-19 0,-2 1 0,2-1 675,2 15 0,-1 0-675,-4-14 0,-2 1 0,1-1 0,6 19 0,0-3 0,-4-18 0,0-5 6145,5 15-6145,0-31 0,0-8 0,0-6 1147,9-4-1147,-2 4 782,8-9-782,0 4 0,9-5 0,14 0 0,4 0 0,5 0 0,13 0 0,3 0-1278,0 1 0,0-2 1278,4-5 0,-2 0 0,-11 5 0,0-1-474,-4-6 0,4-3 1,2 0 473,7 3 0,3 1 0,1-1 0,-9-1 0,2-2 0,1 0 0,-1 1-1339,0-1 1,1 0-1,-2 0 1,-2 2 1338,6 0 0,-2 2 0,1 0 0,-10-1 0,2-1 0,-1 1 0,-3 2-348,5 4 0,-2 2 0,2-1 348,10-2 0,2-2 0,0 1 0,-5 3 0,-2 2 0,1-1 0,-2 0 0,0 0 0,-2 0 0,-9 1 0,-2-1 0,1-1 0,7-2 0,2-2 0,-1 2 0,-8 1 0,0 2 0,1-1 0,11-3 0,3 0 0,0 0 0,5 0 0,1-1 0,-4 2 0,-13 2 0,-3 0 0,0 0 24,5-3 1,0-1 0,-3 1-25,5 4 0,0 0 0,-5 0 0,5 0 0,0 0-21,3 0 1,1 0-1,2 0 21,-9 0 0,2 0 0,0 0 0,-3 0 0,5 0 0,-3 0 0,-2 0 1097,-2 0 1,-2 0 0,-2 0-1098,4 0 0,1 0 0,-4 0 0,2 0 0,1 0 135,0 0 1,2 0 0,1 0-136,8 0 0,2 0 0,-1 0 0,-4 0 0,-1 0 0,-4 0 0,8 0 0,-5 0 0,-5 0 0,-4 0 0,10 0 1544,0 10-1544,0-7 712,-20 2 1,1 0-713,6-4 0,-1-2 0,-2 1 0,-1 0 743,3 0 1,-3 0-744,17 0 647,-17 0 0,3 0-647,1 0 0,1 0 0,12 0 0,0 0-616,-8 0 0,-1 0 616,-3 0 0,2 0-214,-1 0 0,3 0 0,-2 0 214,15 0 0,1 0 0,-4 0 0,4 0 0,-2 0-519,-9 0 0,-2 0 0,-2 0 519,8 0 0,-3 0 0,1 0 0,-2 0-2,15 0 2,-15 0 0,4 0 0,5-6 0,3 0 213,-13 5 1,3 1 0,1-2-214,1-5 0,1-2 0,-2 3-449,10 4 0,-4 1 449,-1-5 0,-3 1 0,-19 5 0,-1 0 991,13-5 0,1 0-991,-2 4 0,1 0 0,11-5 0,-1 2-614,-10 3 1,-3 2 613,-1-1 0,1 0 261,15 0 0,1 0-261,-11-1 0,1 2 0,-2 2 0,3 1 0,-3 0 0,5-3 0,-4 0 0,-8 5 0,-1-1 0,-6-4 0,-1-2 0,13 1 813,-13 0 1,3 0-814,-4 0 0,1 0 0,0 0 0,-2 0 0,11 0 1390,-16 0-1390,-16 0 309,8 0-309,-3 0 0,4 0 0,9 0 0,-6 0 0,5 0 0,-13 0 0,4 0 0,-3 0 0,4 0 0,-4 0 0,-7-5 0,-5-5 0,-5-2 0,0-7 0,0 2 0,0-12 0,6-3 0,4-25 0,-1 23 0,0-1 0,-4 1 0,1-2 0,4-22 0,1-5-683,-1 2 1,0-3 682,-2 7 0,1-3 0,1 2 0,-1 5 0,2 1 0,-3 4 0,0-7 0,-2 6 0,3-13 0,-9 32 0,4 2 0,-2 2 0,2 1 0,-4 14 0,-4 0 1365,-7 2-1365,-15 7 0,-30-12 0,-5 11 0,18 0 0,-5-1 0,-1 1-509,0 2 0,-1 2 1,-4-1 508,1 0 0,-3 0 0,-3 0 0,0 0-1570,-4 0 0,-2 0 1,1 0-1,1 0 1570,9 0 0,2 0 0,1 0 0,-2 0 0,-6 0 0,0 0 0,-1 0 0,4 0-747,-3 0 1,4 0-1,-7 0 747,6 0 0,-5 0 0,-3 0 0,-2 0 0,1 0 0,9 0 0,0 1 0,-1-1 0,-1 0 0,-1 0 0,-3-1-335,7 0 0,-2-1 0,-2 0 0,0 0 0,-1 0 0,-1 0 0,1 0 0,1 1 335,0 0 0,-2 1 0,1 0 0,0 0 0,0 1 0,1-2 0,2 0 0,0-1-359,-7-1 1,2-2-1,1-1 1,1 1-1,1 0 1,-1 2 358,-8 1 0,0 1 0,0 2 0,4-2 0,3 0 0,6-2 0,4-1 0,1 0 0,-4 1 274,-1 2 1,-4 2 0,-1-1-1,-1 1 1,0-2-275,0-1 0,1-1 0,-2 0 0,0 0 0,-3 1 0,1 1 0,-3 1 0,-1 0 0,-1 0 0,2-1 0,4-1-203,-1-2 1,3-2 0,1-1 0,1 1-1,0 2 203,3 2 0,1 2 0,0 1 0,0-2 0,-2 0 0,-6-3 0,-2-2 0,0-1 0,1 2 0,3 0 206,-1 4 1,4 1 0,-1 0 0,-3-2-207,8-1 0,-4-1 0,-2-1 0,0 0 0,3 0 0,4 2 0,-4 2 0,4 1 0,2 0 0,1-2 0,-5-5 0,2-3 0,3 3 0,-15 5 0,5 1 1375,14-5 1,3 1-1376,0 5 0,2 0 0,0-6 0,-2 1 0,-9 4 0,-2-1 0,-3-9 0,1 0 0,3 9 0,-1 1 481,-4-4 1,2-1-482,14 6 0,0 0 0,-18 0 0,-4 0 0,11 0 0,-2 0 0,-2 0 0,-7 0 0,-1 0 0,-3 0 0,9 0 0,-2 0 0,-1 0 0,1 0 222,-2 0 1,1 0 0,0 0 0,2 0-223,9 0 0,1 0 0,1 0 0,-2 0 0,-10 0 0,-3-1 0,1 1 0,2 1 247,-1 3 1,3 1 0,-2-1-248,7-4 0,-2 0 0,1 0 0,1 3 0,-10 4 0,2 2 0,4-2 0,-5-6 0,4 0 0,3 9 0,6 0 781,-10-8-781,27 6 0,0 1 0,-18-1 0,15 2 1174,12-4-1174,13-1 4363,-9 2-4363,-7 0 2022,-18 11-2022,15-10 0,-7 6 0,30-4 0,-2-9 0,9 4 0</inkml:trace>
  <inkml:trace contextRef="#ctx0" brushRef="#br2" timeOffset="312685">18354 12693 24575,'20'0'0,"33"-9"0,-2 0 0,7-2-2255,-4 2 1,4-2 0,0 0 2254,-3 0 0,0-1 0,-1 1 0,1 3 0,-1 1 0,-5 1 0,-5-1 0,-4 1 980,-4 2 1,-3 0-981,2 2 1083,-22-7-1083,-15 9 0,-9 0 0,6 0 0</inkml:trace>
  <inkml:trace contextRef="#ctx0" brushRef="#br2" timeOffset="313635">18873 12701 24575,'0'32'0,"0"1"0,0 3 0,0 0 0,0 1-824,0 13 0,0-1 824,0 16 534,0 0-534,9-7 0,-7-16 273,7-9-273,-9-14 0,0-7 0,-5-2 210,4-14 0,-4 2 0,5-8 1</inkml:trace>
  <inkml:trace contextRef="#ctx0" brushRef="#br3" timeOffset="319533">18367 12759 8191,'16'0'0,"-6"-6"5063,48-4-5063,-23-2 0,5-1 0,23 2 0,4-2 427,-8-6 0,0 1-427,-12 12 0,1 3 0,-2-4 0,5-10 0,-1-1 981,14 10 0,-1 1-981,-16-3 0,-3-1 0,-2 3 0,-7 2 5931,-17 4-5931,-34 4 0,2-1 0,-4 5 0</inkml:trace>
  <inkml:trace contextRef="#ctx0" brushRef="#br3" timeOffset="319818">19087 12666 24575,'-6'9'0,"-4"11"0,3 11 0,1 8 0,-10 8 0,13 9-1086,-7 10 1086,10-31 0,0 3 0,-5 11 0,0 1 133,4-6 0,0 1-133,-5-1 0,2-2 0,4 9 0,0-27 0,0-18 0,0-1 0</inkml:trace>
  <inkml:trace contextRef="#ctx0" brushRef="#br3" timeOffset="320234">19122 13174 24575,'30'-17'0,"6"-1"0,-5 1 0,16-8 0,-2-6 0,-8 6 0,-14-4 0,-14 12 0,-18-3 0,1 8 0,-19 7 0,9 11 0,-4 9 0,16 9 0,-10 32 0,13-22 0,4 1 0,0 5 0,2-2 0,10 16 0,13-21 0,-5-27 0,-9 0 0,-3-6 0</inkml:trace>
  <inkml:trace contextRef="#ctx0" brushRef="#br3" timeOffset="320716">19481 13215 8191,'-5'-7'0,"-1"8"5063,0 11-5063,1 3 2818,19-9-2818,3-12 1719,10-3-1719,-6-3 6784,-6 1-6784,-4 9 0,-1 2 0,10 6 0,-7 0 0,11-1 0,-7-5 0,28-8 0,6-3 0,-17 5 0,1 1 0,24-3 0,-19 8 0,-15 0 0,-9 0 0,-1 0 0,1 0 0,5 0 0,-1 0 0,0 0 0,-8-5 0,-3 4 0,-9-4 0</inkml:trace>
  <inkml:trace contextRef="#ctx0" brushRef="#br3" timeOffset="321751">20488 12875 8191,'-5'-6'0,"4"19"5063,-12 8-5063,11 11 0,2 7 0,-4 3 0,-1 3 0,0 8 0,0 0 1409,5-5 0,-2-6-1409,-8-12 1719,10-55-1719,15-27 0,-15 14 0,3-5 0,14 0 0,6-4 0,-3 4 0,-6-4 0,0 2 3392,14-16 0,2 7-3392,-7 18 0,-7 48 0,-10 10 0,10 42 0,-5-3 0,-2-28 0,1-1 0,0 10 0,-4-18 0,-15-16 0,6 1 0,-6-9 0</inkml:trace>
  <inkml:trace contextRef="#ctx0" brushRef="#br3" timeOffset="321918">20571 13046 8191,'26'-12'0,"-1"-4"1265,16-5 1,-18 7 0,-18 9 0</inkml:trace>
  <inkml:trace contextRef="#ctx0" brushRef="#br3" timeOffset="322716">22743 12537 8191,'33'-12'0,"1"0"0,15-7 0,8-2 1394,-1 5 1,6-1 0,-2 1-1395,-4 0 0,-2-1 0,-2 3 0,7 0 0,-8 2 0,1-4 729,-38 15 0,-12-4 1,2 5-1</inkml:trace>
  <inkml:trace contextRef="#ctx0" brushRef="#br3" timeOffset="322936">23297 12440 24575,'-8'39'0,"0"-1"0,-2 14 0,1 3 0,2 3 0,1 3 0,-2-12 0,-1 2 0,3-4 0,4-5 0,1-3 0,-5 3 0,1-4 0,5 4 0,0-27 0,0-10 0</inkml:trace>
  <inkml:trace contextRef="#ctx0" brushRef="#br3" timeOffset="323317">23431 12893 24575,'37'-34'0,"-14"1"0,-10-3 0,-13 6 0,-9 19 0,-4-7 0,-9 15 0,-6 20 0,0 27 0,9 8 0,5 7 0,23-22 0,7-10 0,15-5 0,21-24 0,-8-2 0,11-16 0,-34 10 0,-4 1 0</inkml:trace>
  <inkml:trace contextRef="#ctx0" brushRef="#br3" timeOffset="323850">23713 12813 8191,'-29'-5'0,"13"8"5063,-17 3-5063,26 10 2818,-2 0-2818,13-6 1719,24-5-1719,1-11 6784,16 5-6784,-19-6 0,2 20 0,-7 3 0,-1 5 0,-1-7 0,4-9 0,-9-10 0,14-6 0,-12-1 0,7-8 0,-2 13 0,2-2 0,2 9 0,-3 0 0,13 0 0,-3 0 0,0 0 0,2 0 0,-17 0 0,3 0 0,-9 0 0,-5 0 0,-1 0 0</inkml:trace>
  <inkml:trace contextRef="#ctx0" brushRef="#br3" timeOffset="324419">24355 12518 24575,'0'57'0,"6"-16"0,-1 2 0,-3 7 0,-1-2 0,5-7 0,-1-2 0,-5 17 0,0-72 0,8-2 0,-2-26 0,1-8 0,8 7 0,2-1 0,3-18 0,1 3 0,-3 22 0,1 4 0,13-16 0,-17 45 0,1 2 0,-9 8 0,2 11 0,-26 28 0,4-4 0,-6 8 0,10-18 0,9-4 0,9-2 0,-2 4 0,13-8 0,-13 1 0,2 5 0,-18 0 0,-12 7 0,-27-2 0,-3-3 0,10-8 0,16-9 0</inkml:trace>
  <inkml:trace contextRef="#ctx0" brushRef="#br3" timeOffset="324750">22970 13460 24575,'33'-13'0,"1"0"0,17-5 0,5-2 0,-16 5 0,2-1 0,3 1-796,7 0 1,5-1 0,1 1 0,0 1 795,-6 2 0,0 1 0,0 0 0,2 1-893,8-1 1,2-1 0,0 2 0,-5 1 892,1 0 0,-4 2 0,-4 1 0,7-1 0,-13 2 0,-19 5 0,-18 0 0</inkml:trace>
  <inkml:trace contextRef="#ctx0" brushRef="#br3" timeOffset="324967">23438 13480 24575,'37'0'0,"0"0"0,16-4 0,4-2 0,-11 1 0,3 1 0,-2-2-1376,13-6 1,-2 0 1375,-1 5 0,-9 0 0,-14-3 0,-16 10 0,-13 0 0</inkml:trace>
  <inkml:trace contextRef="#ctx0" brushRef="#br3" timeOffset="325766">18909 13788 24575,'46'-15'0,"-3"2"0,8-2 0,3-1 0,6-3 0,0 1-2328,-6 3 1,-1 0-1,2 0 2328,-5 3 0,2-1 0,-1 1 0,-4 1 0,15-4 0,-2 2 389,5 0 0,-4 1-389,-25 3 0,-6 4 337,1 11 0,-31-2 0,-20 11 0</inkml:trace>
  <inkml:trace contextRef="#ctx0" brushRef="#br3" timeOffset="325973">19261 13862 24575,'32'-9'0,"0"-1"0,5-3 0,10-4 0,4 0 0,1 4 0,0 0 0,4-7 0,-4 4 0,0 12 0,-8-11 0,-35 15 0</inkml:trace>
  <inkml:trace contextRef="#ctx0" brushRef="#br3" timeOffset="326617">19675 13908 24575,'-16'0'0,"6"5"0,5 5 0,-4 14 0,8 11 0,0 9 0,-4 0 0,-3 5 0,0 5-1345,3 5 0,1 6 0,0 4 0,1 1 1345,0-15 0,1 3 0,-1 1 0,1 1 0,-1-1 0,0-1-800,-2 7 0,-1 0 1,-1-1-1,1 0 1,2 0 799,2-1 0,2 0 0,0 0 0,0-2 0,-1-4 0,-2-3 0,-1-3 0,0-1 0,1 3-302,2 0 1,1 3-1,1 0 1,-1 1-1,0-1 302,-3 8 0,-1-1 0,0 0 0,1-1 0,2-2 0,1 0 0,0-1 0,-2-4 0,-2 2 0,0-3 0,-1-11 0,-1 3 0,-1-26 0,-21-69 0,8 14 0,-1-2 0,4-4 0,-1 1 1232,-4 3 0,2 9-1232,6 18 5641,3 19-5641,7 3 2781,10 14-2781,-5-10 0,27 3 0,-4-13 0,20 3 0,8-30 0,-14 3 0,9-26 0,-15 6 0,-5-4 0,-10 18 0,-9 7 0</inkml:trace>
  <inkml:trace contextRef="#ctx0" brushRef="#br3" timeOffset="327733">23664 13939 8191,'5'-11'0,"-4"-3"5063,9 8-5063,-9-5 2818,4 14-2818,-23 60 0,11-18 0,2 8 0,0 4-705,-1 3 1,1 5-1,0 3 1,0-2 704,1-4 0,1-1 0,0 1 0,0 3 0,0-1 0,0 3 0,0 1 0,1-2 0,0-4 769,1-6 1,0-3 0,1-2 0,-1 3-770,-2 7 0,-1 2 0,0-1 0,1-5 0,3-4 0,0-4 0,0-3 0,0 11 0,0-7 0,0 5 0,0-7 0,-4-22 0,-2 3 6061,-14-22-6061,5-7 2181,-11-17-2181,8-1 0,0 2 0,1 24 0,11 5 0,0 13 0,15-10 0,11-5 0,3-6 0,32-14 0,-8-5 0,9-7 0,-13-1 0,-25 12 0,-9 4 0</inkml:trace>
  <inkml:trace contextRef="#ctx0" brushRef="#br3" timeOffset="368698">20520 16161 24575,'-6'5'0,"1"1"0,-4 21 0,7 2 0,-6 14 0,8-4 0,0 0 0,0 8 0,0-5 0,6 7 0,-5-17 0,5-7 0,-6-14 0,0-6 0</inkml:trace>
  <inkml:trace contextRef="#ctx0" brushRef="#br3" timeOffset="369066">20479 16005 24575,'12'33'0,"6"-4"0,2 2 0,-3-3 0,3 2 0,17 19 0,1 0 0,-16-19 0,-1-1 0,5 1 0,-2-2 0,2 0 0,-11-20 0,-9-8 0,5-28 0,-9-3 0,-2-7 0,3-17 0,0-4-923,-9 1 0,0-1 923,5 3 0,-1 4 0,-10-4 0,12 24 0,0 21 0,0 7 0</inkml:trace>
  <inkml:trace contextRef="#ctx0" brushRef="#br3" timeOffset="369381">20969 16070 24575,'0'15'0,"5"-3"0,2 7 0,4-12 0,1 2 0,-1-9 0,-5-17 0,-2 8 0,-8-18 0,-15 20 0,1-3 0,-2 15 0,1-4 0,17 13 0,-7-7 0,14 4 0,-4-7 0,4-4 0</inkml:trace>
  <inkml:trace contextRef="#ctx0" brushRef="#br3" timeOffset="369801">21217 15921 24575,'0'15'0,"6"6"0,1 10 0,1-4 0,4 3 0,-10-14 0,4-1 0,-2-9 0,-2-19 0,2-9 0,-3-11 0,-2-6 0,1 3 0,0 0 0,4-6 0,1 2 0,2-12 0,7 29 0,-3 18 0,-5 5 0,-1 0 0</inkml:trace>
  <inkml:trace contextRef="#ctx0" brushRef="#br3" timeOffset="370084">21424 15877 24575,'6'-11'0,"4"0"0,-9 0 0,4 0 0,-5-4 0,-5 13 0,-1-1 0,0 18 0,1 1 0,5 5 0,9-5 0,15-5 0,-4-6 0,7-10 0,-21 4 0,-1-4 0</inkml:trace>
  <inkml:trace contextRef="#ctx0" brushRef="#br3" timeOffset="370314">21583 15361 24575,'0'45'0,"9"-8"0,3 2 0,-4 0 0,0 3 0,3 2 0,1 5 0,0-3 0,3 2 0,-1-3 0,-4 1 0,0-4 0,11 1 0,-15-38 0,-1-5 0</inkml:trace>
  <inkml:trace contextRef="#ctx0" brushRef="#br3" timeOffset="370881">21881 15726 8191,'0'-21'0,"0"4"5063,-5 6-5063,-1 7 2818,-13 21-2818,5 6 1719,0 13-1719,13-15 6784,2 2-6784,8-20 0,2 6 0,5-14 0,2-5 0,-2 3 0,0-3 0,4 23 0,1-4 0,8 6 0,-10-18 0,1-5 0,-7-11 0,9-17 0,-16 1 0,-3-4 0,6-14 0,-3-3-960,-4-2 1,-4 1 959,-6 0 0,0 6 0,4-8 0,-17 24 0,20 52 0,-3 24 0,3 7 0,5-12 0,2 0 0,-7 18 0,4-2 0,20-6 0,-11-20 0,3-7 0,-6-14 0</inkml:trace>
  <inkml:trace contextRef="#ctx0" brushRef="#br3" timeOffset="371049">22090 15559 24575,'15'-6'0,"-7"1"0,12 5 0,-8 14 0,4 0 0,-8 21 0,1-20 0,-9 4 0</inkml:trace>
  <inkml:trace contextRef="#ctx0" brushRef="#br3" timeOffset="371199">22221 15391 24575,'0'12'0,"0"-2"0</inkml:trace>
  <inkml:trace contextRef="#ctx0" brushRef="#br3" timeOffset="371599">22274 15437 8191,'6'15'0,"-5"-3"5063,10-2-5063,-10 4 2818,13-12-2818,-2 7 1719,8-9-1719,-2-18 6784,-8 8-6784,-4-15 0,-10 15 0,11 4 0,0 1 0,46 5 0,9 0 0,-19 0 0,0 0 0,-7 0 0,-3 0 0,14 0 0,-22-5 0,-14 4 0,-7-4 0</inkml:trace>
  <inkml:trace contextRef="#ctx0" brushRef="#br3" timeOffset="373149">20564 16932 24575,'3'0'0,"-1"0"0,23-19 0,9-1 0,3-7 0,9-7 0,0 1-2117,-3 6 1,1 2-1,3-3 2117,3-4 0,4-2 0,2-2 0,4 0 0,-10 7 0,2 1 0,2-1 0,2-1 0,0 1 0,0-1 0,-5 2 0,1 0 0,0-1 0,0 1 0,1-1 0,0 1 0,-1 0 0,1 1 0,0 1 0,-1-1 0,2 1 0,-1 1 0,0-1 0,1 0 0,4-1 0,0-1 0,2-1 0,-1 2 0,-1 0 0,-3 3 0,-4 1 64,10-1 0,-5 2 0,-2 2 0,0 0-64,1-1 0,1 0 0,-3 1 0,-6 4 0,11-3 0,-13 5 0,-24 4 0,-42 23 0,-15-1 0,10 3 0,9-7 0</inkml:trace>
  <inkml:trace contextRef="#ctx0" brushRef="#br3" timeOffset="401066">20951 17310 24575,'21'-29'0,"10"2"0,5-2 0,2 0 0,1 0-1172,9-4 0,-1 1 1172,-9 10 0,-3 2 750,20-5-750,-26 9 0,-2 6 0,-22 6 0</inkml:trace>
  <inkml:trace contextRef="#ctx0" brushRef="#br3" timeOffset="401298">21278 17128 24575,'5'21'0,"-4"4"0,12 30 0,-11 2 0,8-8 0,-1 2 0,-8-11 0,0-1 0,7 5 0,0-3 0,-6 4 0,4-13 0,-6-26 0,0-1 0</inkml:trace>
  <inkml:trace contextRef="#ctx0" brushRef="#br3" timeOffset="401497">21228 17704 24575,'32'-14'0,"25"-17"0,-28 11 0,0-2 0,11-7 0,0 0 0,8-8 0,-16 9 0</inkml:trace>
  <inkml:trace contextRef="#ctx0" brushRef="#br3" timeOffset="401833">21635 17387 24575,'0'15'0,"6"6"0,-4 5 0,4 1 0,2-37 0,-6-4 0,19-29 0,-17 18 0,17 11 0,-9 3 0,14 19 0,-2-3 0,4 11 0,-9 3 0,-3-11 0,-9 1 0,-2-9 0</inkml:trace>
  <inkml:trace contextRef="#ctx0" brushRef="#br3" timeOffset="402313">21981 17219 24575,'-17'-15'0,"2"8"0,0-2 0,8 13 0,-8 7 0,13 5 0,-4 29 0,6-1 0,5 1 0,5-12 0,12-35 0,-3-4 0,-5-20 0,-1-9 0,0 1 0,-3-3 0,-2-19 0,-2-1 0,3 13 0,-3 1 0,-10 1 0,-2 3 0,3-1 0,-11 8 0,12 31 0,-2 48 0,10-5 0,4 3 0,1-2 0,2 0 0,2 4 0,3-6 0,10-11 0,-15-11 0,-8-14 0</inkml:trace>
  <inkml:trace contextRef="#ctx0" brushRef="#br3" timeOffset="403014">22237 17214 24575,'9'-6'0,"8"-25"0,5 14 0,-5-17 0,-8 17 0,-9 6 0,0 0 0,-10 10 0,3 7 0,-3 6 0,10 8 0,18-13 0,4-20 0,8 3 0,-14-18 0,3 22 0,-11 10 0,11 25 0,-7 1 0,-1 5 0,4 12 0,-1 2 0,-5-8 0,1-1 0,2 6 0,-2-12 0,-8-29 0,-11-11 0,-1-28 0,0-12 0,-6-3 0,2-2 0,3-7 0,3 0 0,2 13 0,5 5 0,12-5 0,1 31 0,7 13 0,14 2 0,-3 11 0,-1 2 0,-15 3 0,-14-6 0,0-1 0,0 1 0,-22 3 0,6 2 0,-14-5 0,9-2 0,14-9 0,-2 0 0</inkml:trace>
  <inkml:trace contextRef="#ctx0" brushRef="#br3" timeOffset="403832">22639 16989 8191,'16'-28'0,"1"-1"5063,-6 4-5063,-2 3 2818,-14 30-2818,-2 0 1719,0 26-1719,6-15 6784,11 5-6784,14-27 0,4-9 0,2-4 0,-3-5 0,-6 10 0,-4 5 0,-2 1 0,-4 5 0,5 0 0,0 0 0,14-6 0,11-1 0,0-1 0,19-13 0,-19 4 0,1-23 0,-17 8 0,-16 2 0,-4 10 0,-14 14 0,-3 1 0,-13 10 0,7 6 0,-10 13 0,20-5 0,-5 5 0,18-18 0,5-2 0,2-13 0,11-16 0,-7-7 0,-7-10 0,-3-7 0,0 0 0,-3-1 0,-7-3 0,-1 2 0,3 9 0,-3 13 0,-5 24 0,-3 43 0,11 13 0,2-16 0,2 3 0,6 5 0,2-1 0,11 13 0,0 0 0,-14-46 0,-2-9 0</inkml:trace>
  <inkml:trace contextRef="#ctx0" brushRef="#br3" timeOffset="404420">23318 16678 24575,'26'-19'0,"-5"-10"0,-10 16 0,-7 2 0,-4 7 0,5 15 0,6-5 0,1-1 0,3-10 0,-4 4 0,5-4 0,0 5 0,6 0 0,-5 0 0,-2 0 0,1 0 0,-4 0 0,9-9 0,-4-9 0,1-9 0,-2 0 0,-10-7 0,0 4 0,-5-4 0,-2-3 0,1-19 0,-4 0 0,-6 47 0,3 30 0,-2 42 0,9-2 0,7-26 0,-1-2 0,-3 5 0,10-20 0</inkml:trace>
  <inkml:trace contextRef="#ctx0" brushRef="#br3" timeOffset="404613">23642 16451 24575,'29'-33'0,"-5"10"0,4 1 0,12-2 0,2 1 0,-6 0 0,0 3 0,-3 4 0,-3 3 0,0-4 0,1-7 0,-20 14 0,0-4 0</inkml:trace>
  <inkml:trace contextRef="#ctx0" brushRef="#br3" timeOffset="406397">24250 15755 8191,'0'-16'0,"0"14"5063,10 34-5063,-8 13 0,-1 9 0,5-11 0,2 3 0,-1 0 772,-3 7 0,-1 2 1,2-3-773,8 14 0,0-7 0,-7-21 0,2-6 0,13 5 1788,-4-25-1788,5-4 6570,-1-2-6570,-6-11 0,-4-1 0,-5-9 0,-1 8 0,-5-2 0</inkml:trace>
  <inkml:trace contextRef="#ctx0" brushRef="#br3" timeOffset="406600">24185 16198 24575,'21'-18'0,"7"-3"0,29-8 0,-28 13 0,1 3 0</inkml:trace>
  <inkml:trace contextRef="#ctx0" brushRef="#br3" timeOffset="407163">24492 16122 24575,'31'-19'0,"-8"2"0,-2-7 0,-12 7 0,-18 6 0,-7 23 0,-3 10 0,-2 9 0,13 8 0,7-16 0,11 4 0,11-16 0,18-20 0,1-9 0,-7-7 0,0-4 0,14-16 0,-22 15 0,-4 1 0,-1-2 0,1 40 0,2 16 0,6 19 0,-8-11 0,-11-12 0,-36-4 0,1-6 0,-15-5 0,14-6 0,3-18 0,3 1 0,4-4 0,3 9 0</inkml:trace>
  <inkml:trace contextRef="#ctx0" brushRef="#br3" timeOffset="407413">24924 15584 24575,'0'34'0,"0"1"0,-1 12 0,2 3 0,5 8 0,4 0 0,-2-7 0,3-2 0,3-7 0,1-6 0,2-8 0,-8-12 0,-9-11 0</inkml:trace>
  <inkml:trace contextRef="#ctx0" brushRef="#br3" timeOffset="407563">24960 15934 24575,'17'-46'0,"21"-2"0,-4 28 0,2 2 0,-3 1 0,-2 0 0,18-11 0,-31 16 0</inkml:trace>
  <inkml:trace contextRef="#ctx0" brushRef="#br3" timeOffset="436132">20423 17367 8191,'-6'-4'0,"-4"2"5063,0-2-5063,-3 13 2818,-3-7-2818,3 16 1719,-9 0-1719,-13 20 0,0-4 0,-13 10 0,16-17 0,-1-1 0,0-3 0,-1 1 1696,-15 12 1,-1 1-1697,7-6 0,-2 0 0,1-3 0,-3 1 0,0 0-160,3-3 1,1-1 0,0-1 159,-1 3 0,-1 0 0,3-3 0,-2-1 0,6-3 0,7 7 0,16-21 0,9-1 0,0-24 0,1 15 0,5-14 0</inkml:trace>
  <inkml:trace contextRef="#ctx0" brushRef="#br3" timeOffset="436412">19352 17897 8191,'0'19'0,"0"16"5063,-6 25-5063,5-11 2818,-6-11-2818,7-22 1719,5 3-1719,10-12 0,28-12 0,20-11 2577,-18-1 0,2-2-2577,-4 5 0,0 1 0,-1 2 0,-2 1 0,8-7 0,-21 15 0,-18-4 0</inkml:trace>
  <inkml:trace contextRef="#ctx0" brushRef="#br3" timeOffset="437197">18413 17897 24575,'0'20'0,"0"24"0,0-7 0,0 4 0,0 11 0,0-2-426,0-13 0,0-2 426,0 2 0,0-3 280,0-4-280,0-6 35,0-19 0,0-1 1,0-9-1</inkml:trace>
  <inkml:trace contextRef="#ctx0" brushRef="#br3" timeOffset="437412">18413 18342 8191,'0'-61'0,"0"-1"0,0 0 0,0 1 0,0-1 0,0 1 0,0-1 0,0 0 0,0 1 0,0-1 0,0-5 0,0-3 0,0-2 0,0 3 0,0 3 0,0 8 0,0 9 0,0 12 5063,0-14-5063,0 27 0,0 18 0,0 1 0</inkml:trace>
  <inkml:trace contextRef="#ctx0" brushRef="#br3" timeOffset="439395">17523 17387 8191,'-12'18'0,"9"1"5063,5 20-5063,4-2 0,-6 3 2818,-6 0-2818,-2-4 1719,-9-8-1719,0-7 6784,0-13-6784,2-2 0,-1-6 0,-9 0 0,-11-19 0,-6 2 0,10-10 0,7 5 0,18 5 0,-5-12 0,11-3 0,1-17 0,18 10 0,-3 5 0,22 7 0,6 2 0,-10 8 0,3-1 0,-2 2 0,1 1 0,2-1 0,-1 1 0,21-6 0,-20-1 0,1 7 0,-20 4 0,3 2 0,0 8 0,-10-4 0,-2 5 0</inkml:trace>
  <inkml:trace contextRef="#ctx0" brushRef="#br3" timeOffset="439778">17762 17658 24575,'0'10'0,"0"10"0,5-2 0,-4 8 0,4-5 0,-5 0 0,0-9 0,0-3 0</inkml:trace>
  <inkml:trace contextRef="#ctx0" brushRef="#br3" timeOffset="440463">18317 16807 24575,'19'24'0,"-11"-7"0,5 2 0,-9-9 0,-2 15 0,2 2 0,-13 11 0,-2-5 0,-15-9 0,4-12 0,-11-6 0,8-20 0,5 2 0,-4-17 0,21-1 0,-3-1 0,-1-4 0,6 0 0,2-2 0,10-12 0,2 1 0,-4 11 0,3 3 0,6 5 0,3 3 0,17-12 0,-2 14 0,4 0 0,0-2 0,4 0 0,-5 5 0,2 2 0,-2 0 0,7-4 0,-3 2 0,-9 6 0,-3 2 0,2 3 0,-22 9 0,-12 7 0,0 0 0,-4-1 0</inkml:trace>
  <inkml:trace contextRef="#ctx0" brushRef="#br3" timeOffset="440912">18691 16856 10126,'0'-15'0,"5"3"5082,6 1-5082,5 7 2512,1 8-2512,-6 7 1461,2 13-1461,-11 31 5394,-2-2-5394,-8 10 0,-2-29 0,18-19 0,45-35 0,-2 4-495,-14-2 0,-1 0 495,2 0 0,-14 7 0,-14 5 0,-5 6 0</inkml:trace>
  <inkml:trace contextRef="#ctx0" brushRef="#br3" timeOffset="442882">18639 17954 24575,'6'-13'0,"19"-5"0,18-4 0,7-1 0,-13 4 0,3 0 0,5 1 0,4-1 0,-4 3 0,-9 1 0,-3 3 0,30-1 0,-64 48 0,-10-2 0,-4 3 0,-8 9 0,0 1 0,6-6 0,1-2 0,1-5 0,1-3 0,-3 0 0,2-1 0,3-13 0,23-14 0,30-23 0,2 0 0,7-5 0,-10 5 0,2-1 0,0 1-644,12-5 0,-2 1 644,-5 1 0,-5 4 0,-4 8 0,-10-1 0,-21 12 0,1-4 0,-13 5 0</inkml:trace>
  <inkml:trace contextRef="#ctx0" brushRef="#br3" timeOffset="444583">24742 16686 24575,'10'6'0,"-3"-1"0,20-5 0,-1 0 0,20-10 0,2 7 0,-17-9 0,2-2 0,15 1 0,2 0 0,1-5 0,0-1 0,-3 6 0,-4 0 0,13-6 0,-44 18 0,-13-4 0</inkml:trace>
  <inkml:trace contextRef="#ctx0" brushRef="#br3" timeOffset="444828">25258 16463 8191,'5'-12'0,"10"14"5063,12 13-5063,-3 17 2818,2-6-2818,-18 4 1719,-16-8-1719,-10-3 6784,-5 2-6784,-2-12 0,17 0 0,-2-9 0</inkml:trace>
  <inkml:trace contextRef="#ctx0" brushRef="#br3" timeOffset="445245">26221 16098 24575,'-5'-17'0,"-5"-3"0,-11 13 0,-26-2 0,12 22 0,-7-5 0,23 10 0,13 7 0,1 2 0,18 9 0,5 5 0,11-11 0,7 11 0,-14-14 0,-4-3 0,-22 10 0,-3-19 0,-8 15 0,4-25 0,-6 9 0,0-7 0,4 4 0,4-7 0</inkml:trace>
  <inkml:trace contextRef="#ctx0" brushRef="#br3" timeOffset="445462">26321 16394 24575,'6'37'0,"0"-6"0,6-5 0,-6-10 0,-1 0 0,-5-10 0,0-1 0</inkml:trace>
  <inkml:trace contextRef="#ctx0" brushRef="#br3" timeOffset="445861">27018 15894 8191,'10'-35'0,"-1"10"5063,-14 5-5063,-1 14 2818,-19 1-2818,2 11 1719,1 21-1719,8-5 6784,14 16-6784,6-18 0,21 17 0,8-3 0,0 1 0,-11-6 0,-20-12 0,-24 14 0,-3-11 0,-12 10 0,9-16 0,9-4 0,11-5 0,1-5 0</inkml:trace>
  <inkml:trace contextRef="#ctx0" brushRef="#br3" timeOffset="446211">27431 15980 8191,'15'-12'0,"6"5"5063,-3 11-5063,6 4 2818,-17 13-2818,2 6 1719,-15 5-1719,-1-5 6784,0 2-6784,2-17 0,14-2 0,15-5 0,8-14 0,11 7 0,3-16 0,3 15 0,-13-12 0,-8 14 0,-23-4 0</inkml:trace>
  <inkml:trace contextRef="#ctx0" brushRef="#br3" timeOffset="447411">25842 17064 24575,'28'-9'0,"10"7"0,12-14 0,14-9 0,1 2 0,-17 9 0,1 2 0,1-1 0,4-2-995,-3 0 0,2-2 1,3-1-1,1-1 1,-1 0-1,-1 2 995,5-1 0,-1 0 0,0 0 0,-2 1 0,1 1 0,-5 1 0,0 0 0,0 0 0,-3 1 0,-2 0 0,12-5 0,-4 0 0,-4 3 0,10 2 0,-11 1 1766,-18-1-1766,-27 25 240,-34 9 1,8-2-1,-9 3 1</inkml:trace>
  <inkml:trace contextRef="#ctx0" brushRef="#br3" timeOffset="448179">26792 17171 24575,'6'0'0,"-4"33"0,1 13 0,0 10 0,-3-11 0,0 4 0,0-2-1918,0-1 0,0-1 0,0-1 1918,0 17 0,0-6 0,0 1 1711,6-15-1711,0-23 929,20 3-929,0-15 0,21 0 0,1-21 1557,-11 6 0,-1-4-1557,-6-5 0,-3-2 0,2-1 0,-4 0 0,-2-7 0,-17 8 0,-6 16 0</inkml:trace>
  <inkml:trace contextRef="#ctx0" brushRef="#br3" timeOffset="448395">26268 17609 8191,'24'-30'0,"12"4"0,7 0 2134,3-3 0,6 0-2134,-9 7 0,4 0 0,2 1 0,-3 2 0,-1 3 0,-2 2 0,-1 0 0,4-5 0,0-1 0,-6 4 0,23 2 0,-43-1 0</inkml:trace>
  <inkml:trace contextRef="#ctx0" brushRef="#br3" timeOffset="485579">2903 10701 24575,'-13'0'0,"-39"6"0,3 2 0,-8 3 0,4 2 0,-4 3 0,-2 1-978,6-1 0,-3 3 0,0 0 0,0 1 978,-2 3 0,0 1 0,0 0 0,1 1 0,3-1 0,1 0 0,1 1 0,2-1 212,-9 5 1,2-1 0,4 0-213,11-5 0,1-2 0,4 0 383,-5 2 0,5-1-383,-15 8 0,24-11 0,15-9 2009,11 2-2009,6 19 499,6 31-499,-2-7 0,0 12 0,0 2 0,-3-13 0,-1 1 0,0 3 0,0 5-777,0-11 1,-1 2-1,0 3 1,1 3 0,-1 0-1,-1 1 1,1 0 776,-1-2 0,-1 1 0,1 0 0,-1 1 0,0 1 0,0 1 0,0 1 0,0 0-499,1-4 1,-1 1 0,0 1-1,0 0 1,0 1 0,1 1-1,-1 0 1,0 0 0,0 0-1,0-1 499,1 1 0,-1 1 0,0 0 0,0-1 0,0 1 0,0 0 0,0 0 0,0-1 0,0 0 0,1 0 0,-1-1 0,0-1 0,1 1 0,-1 0 0,0-1 0,1 0 0,-1-1 0,1 0 0,-1-1 0,1-1-262,0 8 1,0-1-1,0-1 1,0 0-1,0-2 1,0 0-1,0-2 1,0-2 261,1 7 0,0-2 0,0-2 0,0-1 0,0-1 0,1-2-116,0 1 1,0-1 0,1-1 0,0-3-1,1-3 116,2 15 0,2-5 0,-1-5 1335,3 5 1,1-6-1336,-2-13 0,0-5 4984,4 8-4984,-8-22 3951,-2-14-3951,-3-6 1482,4-3-1482,18-8 0,11-8 0,8-7 0,0 0 0,5-3 0,3-3-746,0-1 0,3-2 0,3-3 0,1-1 746,-4 2 0,2-2 0,1-1 0,1 0 0,-1-1-490,-7 5 0,0 0 0,1-1 0,-1 0 0,1 0 0,-1 0 490,-1-1 0,1 1 0,-1-1 0,1 1 0,-2 0 0,-1 1 0,3-2 0,-1 0 0,-1 1 0,-1 1 0,-2 0-142,3-1 0,-2 0 0,-2 1 1,-3 1 141,2-2 0,-2 1 0,-4 2 0,5-4 0,-4 1 0,-6 3 0,-4 1 2385,13-21-2385,-14 12 0,-10 10 0,-10 16 0</inkml:trace>
  <inkml:trace contextRef="#ctx0" brushRef="#br3" timeOffset="488129">2753 15852 24575,'8'34'0,"0"0"0,6 9 0,3 6 0,1 3 0,0 0 0,0 4 0,2 2 0,0 2-1162,-1-2 1,1 2 0,0 1 0,1 1-1,-2 0 1162,0 2 0,0 0 0,0 0 0,-1 0 0,0-1 0,-2-5 0,-1-1 0,0 0 0,0-1 0,-1-1 134,1 7 1,0-1-1,-1-2 1,-1-4-135,1 4 0,-2-3 0,0-4 587,2 8 0,-2-8-587,3 10 0,-7-32 0,-3-17 2972,-2-8-2972,2-3 1123,28-4-1123,17-10 0,15-7 0,-19 5 0,4-4 0,5 0 0,2-2 0,2-1-736,-6 3 1,2-2 0,1 0 0,3-1 0,0 0-1,0 0 1,1-1 735,-2 1 0,1 0 0,0-1 0,1 0 0,1 0 0,-1 0 0,-1 0 0,0 1 0,-2 0 0,0 1 0,-1 0 0,1 0 0,-2 1 0,0 0 0,-1 0 0,-2 1-32,7-1 1,-1 0 0,-2 1 0,-1 0-1,-1 1 1,-1 1 31,4 0 0,0 1 0,-2 1 0,-3 1 0,-5 1 0,5-2 0,-5 3 0,-2 0 0,19-1 0,-10 2 0,-16 4 0,-14 2 0,-10 3 5084,-6-1-5084,-8 0 251,-17-5-251,-25-8 0,10 4 0,-2-1 0,-8-3 0,-2-2 0,-1-2 0,1 0 0,3-1 0,1 1 0,7 1 0,2 1 0,-14-13 0,15 10 0,14 6 0,8 5 0,5 5 0,5 1 0,3 1 0,5 2 0,15 6 0,18 12 0,-13-3 0,2 1 0,7 7 0,1 1 0,4 3 0,1 0 0,0-1 0,0 0 0,-2-2 0,-2-2 0,-6-4 0,-2-2 0,15 8 0,-15-7 0,-14-6 0,-8-4 0,-7-2 0,-3-1 0,-3 3 0,-14 9 0,-24 15 0,10-10 0,-2 2 0,-8 5 0,-1 0 0,-1 1 0,2-1 0,5-3 0,2-1 0,-17 15 0,18-13 0,17-10 0,8-5 0,6-6 0,1-2 0,1-2 0</inkml:trace>
  <inkml:trace contextRef="#ctx0" brushRef="#br3" timeOffset="517589">11529 15603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3:52:55.1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4039 574 24575,'-6'5'0,"1"1"0,-3 34 0,6 15 0,-2 2 0,-1 4-592,-1-8 1,0 3 591,1 4 0,0 6 0,-1-1-375,-2-8 1,-2 0 0,1 1 374,2-6 0,0 1 0,0 1 0,1-2 0,1 10 0,1-1 0,-2-1 0,0-3 0,-2-1 0,1-4 0,1 4 0,1-4 0,0-5 0,-2-7 0,-7-6 0,13-28 0,-4-3 0,5-12 0</inkml:trace>
  <inkml:trace contextRef="#ctx0" brushRef="#br0" timeOffset="1416">4122 630 24575,'43'0'0,"19"-10"0,-8 9 0,2 0-967,-7-10 0,3 0 967,-5 9 0,5 2 0,2 1 0,-2-3-613,9-5 1,-1-3 0,3 3 612,1 5 0,3 2 0,1 1 0,-4-3-792,5-6 1,-4-2 0,-1 3 791,-3 5 0,-1 2 0,-4-2 0,-1-3 0,-1-2-169,-6 2 0,3 1 0,-2 1 169,12 2 0,-1-1 0,-11-4 0,2-2 0,-6 2 351,-1 5 1,-6 0-352,13-8 1577,-36 19-1577,-11-3 3648,-10 29-3648,5 25 0,-8-3 0,0 4-812,7-7 0,1 1 812,-3-11 0,0 3 0,0-1 0,4-2 0,0 0 0,0-1 0,0 15 0,0 0 0,0-14 0,0 1 0,0-3-96,0 3 1,0 0 95,0 10 0,0 2 0,0-1 0,0 1-688,0-1 0,0 0 688,1-6 0,-2-4 0,-9 17 0,8-7 0,-13-16 2145,9-7-2145,-14-24 199,7 0-199,-11-9 1571,7 4-1571,-28-5 0,12 0 0,-2 0 0,-3 0 0,-3 0-935,-4 1 0,-1-2 935,9-4 0,1-1 0,-1 5 0,0-1-132,-2-3 1,-4-1 131,-17 6 0,-4 0 0,18-3 0,-1-2 0,-3 2-298,-9 1 0,-4 2 1,2-1 297,4-3 0,1-1 0,2 2-1249,-14 2 0,5 2 1249,12-1 0,3 0 0,-15 0 1503,-3 0-1503,33 0 0,-1 0 0,-1 0 0,1 0 0,-16 0 236,13 0-236,16 0 854,0 0-854,-4-6 2931,2 4-2931,-3-4 0,9 6 0,1 0 0,6-5 0,-6 4 0,4-4 0,-4 1 0,5-2 0,0-5 0,5 5 0,2 1 0</inkml:trace>
  <inkml:trace contextRef="#ctx0" brushRef="#br0" timeOffset="2867">4675 250 24575,'-6'5'0,"1"10"0,5 3 0,0 7 0,0-4 0,0 0 0,-5 1 0,4-1 0,-4-4 0,0-17 0,4-2 0,-4-27 0,5-15 0,9-9 0,-1 3 0,2 17 0,10 17 0,-12 5 0,16 3 0,-12 3 0,3 10 0,-9 5 0,-1 16 0,-5-2 0,-14 7 0,-3-7 0,-27 4 0,14-8 0,-13 6 0,24-9 0,2-6 0,11-2 0</inkml:trace>
  <inkml:trace contextRef="#ctx0" brushRef="#br0" timeOffset="3167">4763 435 24575,'0'16'0,"9"-6"0,11-13 0,4-9 0,-4-8 0,-10 4 0,-14 6 0,-2 5 0,-10 5 0,3 9 0,-8-1 0,13 3 0,-1-5 0</inkml:trace>
  <inkml:trace contextRef="#ctx0" brushRef="#br0" timeOffset="4050">4941 303 8191,'4'-6'0,"-7"23"5063,6-2-5063,-7 35 2818,-5 0-2818,7 2 1719,-13 1-1719,14-27 6784,-5-6-6784,6-28 0,0-17 0,8-8 0,3-4 0,4-27 0,0 27 0,1 1 0,9-6 0,-4 16 0,3 12 0,1 1 0,-8 12 0,11 12 0,-20 3 0,5 15 0,-13-9 0,-6 10 0,-7-3 0,-14 7 0,-7-11 0,-2-3 0,9-12 0,12-2 0,10-6 0</inkml:trace>
  <inkml:trace contextRef="#ctx0" brushRef="#br0" timeOffset="4416">5363 266 24575,'-6'41'0,"4"-8"0,-4-4 0,6-8 0,0-5 0,0-1 0,0 5 0,0-12 0,0 6 0</inkml:trace>
  <inkml:trace contextRef="#ctx0" brushRef="#br0" timeOffset="5450">7623 549 24575,'-5'6'0,"4"16"0,-4-9 0,5 23 0,0-5 0,0 15 0,0 10-740,0-21 0,0 3 740,1 7 0,-2 2 0,-5 6 0,0 3 0,4-5 0,2 3 0,-1 2 0,-3 2 0,0 1 0,-1 2 0,2-11 0,0 2 0,0 0 0,0-3-651,2 3 0,1-2 0,-1-2 651,-5 15 0,0-3 0,0-13 0,2-4-176,3-7 1,-1-2 175,-3 4 0,0-3 0,5 3 0,0-14 1300,0-8-1300,0-28 0,0 13 0,0-18 0</inkml:trace>
  <inkml:trace contextRef="#ctx0" brushRef="#br0" timeOffset="6850">7660 541 8191,'9'-12'0,"-2"5"5063,17 1-5063,26 6 0,-4 6 0,6 0 0,0-5 0,5-1 0,0 2-447,-5 1 1,-1 1-1,2 0 447,6 1 0,1-1 0,-3 0 0,-11-3 0,-3 0 0,4 0 219,0 1 0,3 2 0,2-1 0,1 0-219,2 1 0,0 0 0,2-1 0,2-1 0,-1 0 0,2-2 0,2 0 0,-1 0 0,-3 2 354,1 0 0,-2 2 1,-1 0-1,0-1-354,0-3 0,1 0 0,-3 0 0,-3 0 0,15 0 0,-3 0-96,-10 0 0,1 0 0,-2 0 96,4 0 0,-2 0 0,8-1 0,-6 2 3702,2 3-3702,-24-3 1948,-19 4-1948,-9 0 4423,-1 13-4423,-5 0 583,0 11-583,-9 16 0,8-13 0,0 3 0,-8 20 0,-1 2-293,3-8 1,0 1 292,-1-2 0,-1 4 0,1-5-659,1-5 0,1 0 659,0 14 0,1 2 0,-1-1 0,0 0 0,5 1 0,-1 1 0,-4-13 0,-3 2 0,3-3 0,5 5 0,-1-5 0,-6-6 0,0-6 0,7-2 0,-12-1 0,7-13 545,-11-7-545,1 1 1358,-5-10-1358,-8 6 0,-18-7 0,15-1 0,-4 2 0,-13 3 0,-4 1 0,-4-3 0,0-1-321,5 4 0,-1 0 321,6-4 0,-3-2 0,0 1 0,2-1 0,1 1 0,-1 1-823,0 2 0,0 2 0,0-2 823,-2-1 0,1-2 0,-1 1 0,2 3 0,0 1 0,2-2 0,-6-3 0,0 0 0,6 0 0,-3 0 0,6 0-375,4 0 1,2 0 374,-4 0 0,0 0 0,-25 0 0,23-5 0,-2 0 0,5 4 0,0-1 0,-2-3 0,-1 1-20,6 3 1,1 2 19,-20-1 2358,-1-9-2358,7 7 853,10-7-853,14 9 0,6 0 0,8 0 688,-3 0-688,4 0 0,-4 0 0,-2 0 0,-5 0 0,5 0 0,2 0 0,4 0 0,-5 0 0,-1 0 0,-4 0 0,9-5 0,3 4 0,9-4 0</inkml:trace>
  <inkml:trace contextRef="#ctx0" brushRef="#br0" timeOffset="8017">8579 236 24575,'0'26'0,"-6"5"0,-4 22 0,2-17 0,-7 18 0,14-35 0,-5 9 0,6-39 0,0-3 0,8-43 0,4 5 0,-3 11 0,3 0 0,19-16 0,-7 0 0,7 23 0,-14 22 0,-2-3 0,-4 14 0,0-4 0,-5 19 0,-1-6 0,-5 12 0,0-9 0,0 0 0,-9 1 0,-3 4 0,-10-3 0,4 7 0,2-13 0,9 7 0,-7-8 0,7 0 0,-3-2 0,5-4 0</inkml:trace>
  <inkml:trace contextRef="#ctx0" brushRef="#br0" timeOffset="8299">8696 334 24575,'0'21'0,"0"-4"0,4 2 0,2-12 0,14 3 0,-2-10 0,3 0 0,3-13 0,-16 0 0,-7-11 0,-17 12 0,-4 3 0,0 9 0,10 0 0,4 0 0,1 0 0</inkml:trace>
  <inkml:trace contextRef="#ctx0" brushRef="#br0" timeOffset="8783">8910 312 24575,'6'10'0,"-1"10"0,-5 11 0,-10 4 0,-5 2 0,3-1 0,0 0 0,-6 2 0,1-2 0,-3 14 0,11-44 0,8-18 0,4-17 0,-1-14 0,22-6 0,-11 10 0,2-3 0,9 6 0,1 2 0,-2 1 0,0 2 0,17-8 0,-19 32 0,-4 11 0,-10 8 0,-7 18 0,-13-2 0,-1-7 0,-3-2 0,7-18 0,-15 10 0,11-9 0,-15 4 0,22-6 0,-2 0 0</inkml:trace>
  <inkml:trace contextRef="#ctx0" brushRef="#br0" timeOffset="9183">9286 238 24575,'11'0'0,"-5"4"0,3 2 0,-7 14 0,-18 25 0,-6-4 0,-7 5 0,5-27 0,18-6 0,-4-10 0,9 11 0,-4-8 0,15 0 0,18 4 0,13-8 0,-1 1 0,2 0 0,-2-3 0,0 0 0,-4 0 0,-3 0 0,11 0 0,-35 0 0</inkml:trace>
  <inkml:trace contextRef="#ctx0" brushRef="#br0" timeOffset="12249">4605 1538 24575,'11'0'0,"4"-6"0,1 4 0,4-9 0,1 5 0,-1-20 0,-3 2 0,1-25 0,-11-6 0,10 3 0,-15-12 0,7 26 0,-9 4 0,0 40 0,-9 29 0,7 21 0,-6-6 0,8-17 0,0-18 0,4-9 0,-2 4 0,7-9 0,6 4 0,4-19 0,7 4 0,0-18 0,1-1 0,-6 0 0,-1-5 0,2-9 0,-2-3 0,-1 5 0,-3 1 0,-3 3 0,-4 6 0,-4 17 0,-5 69 0,-6-4 0,0 3 0,4 1 0,1 1-485,-6 4 0,1-5 485,6 0 0,0 1 0,0-23 0,0 0 0,0-22 0,0-7 0</inkml:trace>
  <inkml:trace contextRef="#ctx0" brushRef="#br0" timeOffset="12549">5181 1501 24575,'-8'40'0,"6"-13"0,-7 25 0,9-30 0,0-2 0,0-10 0,0 1 0,0 0 0,0-5 0,0-1 0</inkml:trace>
  <inkml:trace contextRef="#ctx0" brushRef="#br0" timeOffset="14349">8565 1550 24575,'0'-11'0,"8"-12"0,1 0 0,7-16 0,-9 3 0,1 2 0,0-4 0,-1-2 0,-1 1 0,0 0 0,0 1 0,4-20 0,-10 77 0,0 27 0,0 15 0,0-6 0,0-26 0,9-7 0,10-2 0,9-7 0,1-4 0,2-29 0,-5 2 0,6-31 0,-7-13 0,-8 23 0,-2 0 0,-3-23 0,3 13 0,-15 44 0,0 35 0,-8 7 0,0 5 0,6-1 0,0 1-315,-6 8 0,-1-2 315,1 8 0,6 7 0,-7-11 0,9-2 0,0-22 0,0-18 0</inkml:trace>
  <inkml:trace contextRef="#ctx0" brushRef="#br0" timeOffset="15117">9111 1505 8191,'-8'-16'0,"7"6"5063,16-1-5063,7 9 2818,13 2-2818,1 19 1719,-4 2-1719,-12 8 6784,-19 18-6784,-17-19 0,-5 1 0,-14 28 0,12-29 0,0-4 0,-1-4 0,17-5 0,28-9 0,28 8 0,-4-12 0,4-1 0,-9 4 0,1 0 0,20-4 0,-1-2 0,6 1 0,-30 0 0,-4 0 0,-4 0 0,-23 0 0</inkml:trace>
  <inkml:trace contextRef="#ctx0" brushRef="#br0" timeOffset="25732">2446 3290 8191,'-16'0'0,"0"0"5063,0 0-5063,1 0 2818,4 0-2818,0 0 1719,-4 5-1719,-1 11 6784,4-3-6784,-10 26 0,4 0 0,2 8 0,1 5 0,15-15 0,17-7 0,-8-14 0,14-3 0,-3-12 0,25-11 0,8-6 0,-9-3 0,-14 7 0</inkml:trace>
  <inkml:trace contextRef="#ctx0" brushRef="#br0" timeOffset="26165">2662 3027 8191,'-16'-8'0,"6"12"5063,5 17-5063,5 10 2818,0 8-2818,0 7 859,0-11 1,0 3-860,0 5 0,0 1 3392,0 5 0,0-2-3392,0-7 0,0-3 0,0 15 0,0-21 0,0-10 0,0-11 0,0-5 0</inkml:trace>
  <inkml:trace contextRef="#ctx0" brushRef="#br0" timeOffset="26950">2937 3369 24575,'0'-21'0,"0"0"0,-10 10 0,8-3 0,-12 12 0,4-2 0,-6 4 0,-5 6 0,-3 8 0,7 5 0,3 14 0,3-1 0,9 0 0,-4-6 0,6-11 0,0 0 0,5-8 0,1 7 0,14-13 0,-7-1 0,13-11 0,-9-5 0,5-7 0,-10 6 0,2 5 0,-13 16 0,4 8 0,-1-1 0,-2 8 0,7-17 0,-3 12 0,5-13 0,4 4 0,3-19 0,-1 6 0,7-20 0,-11 20 0,1 0 0,-3 18 0,-5 2 0,1-2 0,-2-5 0</inkml:trace>
  <inkml:trace contextRef="#ctx0" brushRef="#br0" timeOffset="27149">3121 3276 9963,'-5'-6'0,"4"6"0,-4 1 0,5 4 0</inkml:trace>
  <inkml:trace contextRef="#ctx0" brushRef="#br0" timeOffset="27565">3163 3393 24575,'5'21'0,"0"5"0,-5-9 0,0 3 0,5-19 0,-4-2 0,17-18 0,-9 2 0,10-3 0,2 5 0,-3 14 0,3 2 0,-5 9 0,-6 1 0,5-5 0,-3-1 0,3-5 0,-4-5 0,5 4 0,0-4 0,-4 14 0,7-6 0,-17 10 0,12-11 0,-13 2 0,4-4 0</inkml:trace>
  <inkml:trace contextRef="#ctx0" brushRef="#br0" timeOffset="27717">3574 3215 24575,'0'17'0,"0"-6"0,0-6 0</inkml:trace>
  <inkml:trace contextRef="#ctx0" brushRef="#br0" timeOffset="27883">3643 3406 24575,'0'6'0,"0"-1"0</inkml:trace>
  <inkml:trace contextRef="#ctx0" brushRef="#br0" timeOffset="28316">2233 3993 8866,'-11'0'0,"19"0"4931,40 0-4931,5-9 0,10-1 0,-17 5 0,4 2 0,2-1 0,1-2-268,7-3 1,1-3 0,1 1-1,-2 2 268,-7 3 0,0 2 0,-1 1 0,-2-2 0,14-6 0,-1-1 0,-8 3 1040,-10 7 1,-4 1-1041,-1-5 0,-3 0 4708,-2 6-4708,-17 0 0,-15 0 0,-7 0 0</inkml:trace>
  <inkml:trace contextRef="#ctx0" brushRef="#br0" timeOffset="29932">4752 3609 24575,'20'-32'0,"-3"1"0,3-9 0,-3-21 0,-2 4 0,-10 15 0,-2 2 0,-3-8 0,0 15 0,0 47 0,0 31 0,0 16 0,0-16 0,5-13 0,-4-21 0,9 0 0,5-6 0,4-9 0,11-9 0,-3-12 0,-1-6 0,-3-3 0,3-24 0,-5-3 0,-4 11 0,-9 37 0,-6 40 0,-4 20 0,2-4 0,0 2-1544,0 18 0,0 1 1544,0-13 0,0-3 0,0-1 0,0-2 0,0-7 0,0 0 0,0 0 0,0-3 0,0 1 0,5-4 0,-4-26 0,4-1 0</inkml:trace>
  <inkml:trace contextRef="#ctx0" brushRef="#br0" timeOffset="30234">5307 3737 24575,'-10'48'0,"7"1"0,-2-15 0,0-1 0,5 15 0,0-20 0,0-3 0,0-7 0,0 2 0,0-14 0,0-2 0</inkml:trace>
  <inkml:trace contextRef="#ctx0" brushRef="#br0" timeOffset="31499">6017 3171 24575,'5'10'0,"1"1"0,4-5 0,1 4 0,4-9 0,1 4 0,13 3 0,1-6 0,8 7 0,1-9 0,-9 0 0,-6 5 0,-5-4 0,-12 8 0,3-3 0,-23 18 0,-23 13 0,-5-3 0,-4 1 0,11-8 0,-1-1 0,-13 7 0,2-2 0,1 0 0,11-4 0,5-8 0,17-3 0,7-10 0,6-1 0,5-5 0,-1 0 0</inkml:trace>
  <inkml:trace contextRef="#ctx0" brushRef="#br0" timeOffset="32340">6719 3607 24575,'16'-29'0,"-3"2"0,20-31 0,-22 18 0,6 7 0,-1 0 0,-13-15 0,7-10 0,-5 22 0,-4 0 0,-6 53 0,-6 14 0,4 2 0,1 2 0,-2 24 0,8-4 0,0-24 0,0-7 0,5-5 0,5-12 0,2 2 0,3-9 0,-3-9 0,3 1 0,7-16 0,13-22 0,-20 12 0,-1-4 0,7-1 0,-2 0 0,-5-23 0,1 89 0,-25 8 0,8 11 0,2 4 0,-10 8 0,9-18 0,2 1 0,-6-6 0,1-1 0,3 3 0,0-2 0,-8 14 0,9-20 0,0-18 0,0-6 0</inkml:trace>
  <inkml:trace contextRef="#ctx0" brushRef="#br0" timeOffset="32748">7139 3669 24575,'21'11'0,"-9"10"0,-3 12 0,-9 16 0,-13-11 0,10-4 0,-14-20 0,15 0 0,-2-7 0,8 3 0,2-5 0,9-5 0,42 0 0,7 0 0,-21 0 0,0 0 0,14 0 0,-19 0 0,-32-9 0,2 6 0,-12-6 0</inkml:trace>
  <inkml:trace contextRef="#ctx0" brushRef="#br0" timeOffset="42033">2618 5875 24575,'0'20'0,"0"6"0,0 27 0,0-2 0,0-4 0,0 4 0,-6 1 0,1 1 0,3 5 0,1 0 0,-5-5 0,1-4 0,5 4 0,0-21 0,0-21 0,0-10 0,0 2 0,0-8 0</inkml:trace>
  <inkml:trace contextRef="#ctx0" brushRef="#br0" timeOffset="42514">2636 6290 24575,'17'-6'0,"-7"-8"0,26-1 0,-7-10 0,4-4 0,-6 4 0,2-26 0,-12 25 0,1-16 0,-12 57 0,-22 36 0,9-9 0,0 3 0,-7 7 0,0 0 0,7-4 0,2-2 0,-3 18 0,8-21 0,0-19 0,0-17 0,0 2 0</inkml:trace>
  <inkml:trace contextRef="#ctx0" brushRef="#br0" timeOffset="42881">2917 6509 24575,'-6'15'0,"2"-3"0,4 7 0,0-2 0,14-6 0,-6-1 0,12-10 0,-10 0 0,1-5 0,-5-10 0,-1-3 0,-14 1 0,0-1 0,-6 15 0,3-11 0,1 13 0,5-4 0,1 5 0</inkml:trace>
  <inkml:trace contextRef="#ctx0" brushRef="#br0" timeOffset="44848">3394 6094 24575,'0'6'0,"0"-1"0</inkml:trace>
  <inkml:trace contextRef="#ctx0" brushRef="#br0" timeOffset="45032">3372 6512 24575,'15'-6'0,"-8"4"0,2-4 0</inkml:trace>
  <inkml:trace contextRef="#ctx0" brushRef="#br0" timeOffset="46248">4187 6375 24575,'0'-11'0,"6"-4"0,4-14 0,4-4 0,11-13 0,-15-3 0,12-7 0,2-4 0,-15 15 0,-2 0 0,11-9 0,-2 3 0,-8 3 0,-8 47 0,-10 31 0,-2 33 0,5-23 0,1 0 0,0-5 0,2-2 0,9 8 0,-4-26 0,18-5 0,-6-4 0,13-6 0,-9-6 0,5-18 0,3-19 0,4-14 0,-8 37 0,-25 29 0,-8 38 0,-3 17 0,-2-9 0,1 1 0,7-10 0,0 1 0,2-3 0,0 0 0,4-6 0,3 12 0,0-35 0,0-10 0</inkml:trace>
  <inkml:trace contextRef="#ctx0" brushRef="#br0" timeOffset="46564">4627 6448 24575,'0'11'0,"-6"4"0,5-4 0,-12 18 0,12 14 0,-14 10 0,13-8 0,-6-13 0,8-21 0,0-5 0,0-1 0</inkml:trace>
  <inkml:trace contextRef="#ctx0" brushRef="#br0" timeOffset="47650">5515 6023 24575,'-17'4'0,"2"-2"0,-5 7 0,3-2 0,-29 15 0,-7 2 0,21-11 0,0-1 0,-30 10 0,26-14 0,12 3 0,13-10 0,5 9 0,1-4 0,5 9 0,17-8 0,19 30 0,-4-24 0,3 0 0,11 13 0,0 1-290,-10-15 1,-1-1 289,2 5 0,-3-4 0,5-10 0,8 15 0,-19-10 0,4 3 0,-26 0 0,-1-9 0,-5 4 0</inkml:trace>
  <inkml:trace contextRef="#ctx0" brushRef="#br0" timeOffset="47966">5042 6566 24575,'51'6'0,"-12"-2"0,16-4 0,-9 0 0,20 0 0,-29 0 0,3 0 0,3 0 0,0 0 0,1 4 0,-4 1 0,12-3 0,-7 6 0,-33-8 0,-3 0 0</inkml:trace>
  <inkml:trace contextRef="#ctx0" brushRef="#br0" timeOffset="48814">6033 6436 24575,'18'-19'0,"-10"6"0,24-23 0,-10-8 0,11-11-659,-17 19 1,-2-1 658,-7 4 0,-1 0 160,5-9 1,-1 1-161,-8-24 0,8 13 0,-16 42 0,-14 51 0,9-6 0,1 4 0,-5 5 0,1 0 0,7-9 0,1-2 996,-2 12-996,13-29 0,5 0 0,7-9 0,8-7 0,-3-8 0,7-12 0,-2-10 0,-4-1 0,0-5 0,-2-1 0,-1 0 0,1 0 0,-3 8 0,-4 20 0,-27 70 0,8-24 0,0 0 0,-8 3 0,1 1 0,10 23 0,-7-29 0,9 3 0,0-29 0</inkml:trace>
  <inkml:trace contextRef="#ctx0" brushRef="#br0" timeOffset="49215">6474 6352 8191,'21'0'0,"4"5"5063,-7 5-5063,6 8 2818,-17-1-2818,2 0 1719,-9-6-1719,-12 16 6784,-9 1-6784,-1 3 0,3-7 0,28-12 0,29-6 0,26 0 0,-3-6 0,-6 0 0,-31 0 0,-9 0 0,-9 0 0,-1 0 0</inkml:trace>
  <inkml:trace contextRef="#ctx0" brushRef="#br0" timeOffset="51047">2578 7459 24575,'0'3'0,"-6"13"0,4 32 0,-5-14 0,0 1 0,5 26 0,-7-6 0,3-26 0,4-8 0,-4-5 0,6-5 0,0-6 0</inkml:trace>
  <inkml:trace contextRef="#ctx0" brushRef="#br0" timeOffset="51380">2574 7678 24575,'12'-21'0,"9"5"0,6-18 0,2 10 0,3-21 0,-18 22 0,3 3 0,-16 49 0,-4 14 0,0 16 0,-5-4 0,8-16 0,0-4 0,0-10 0,0-10 0,0-10 0</inkml:trace>
  <inkml:trace contextRef="#ctx0" brushRef="#br0" timeOffset="51847">2965 7821 24575,'8'-34'0,"-2"4"0,-15 24 0,-11 10 0,-4 7 0,0 9 0,11-3 0,9-2 0,13-9 0,-2-1 0,21-5 0,-5 0 0,4 0 0,-7 5 0,-6 18 0,-7-4 0,2 10 0,-5-19 0,-2-5 0,2-5 0</inkml:trace>
  <inkml:trace contextRef="#ctx0" brushRef="#br0" timeOffset="52016">3274 7650 24575,'0'0'0</inkml:trace>
  <inkml:trace contextRef="#ctx0" brushRef="#br0" timeOffset="52198">3252 7854 24575,'6'-5'0,"4"4"0,-9-9 0,4 9 0,-5-4 0</inkml:trace>
  <inkml:trace contextRef="#ctx0" brushRef="#br0" timeOffset="53266">3983 7811 24575,'5'-20'0,"9"-6"0,9-19 0,2 4 0,0-7 0,-6 10 0,-2-9 0,-7 18 0,-4 19 0,-12 23 0,4 12 0,2 0 0,23-18 0,-6 2 0,15-14 0,-11-7 0,4-14 0,-8 1 0,0 0 0,-26 39 0,12 5 0,-22 27 0,17-8 0,-6 8 0,-2 2 0,7 9 0,-7-20 0,10-1 0,5-29 0,-4 2 0,4-9 0</inkml:trace>
  <inkml:trace contextRef="#ctx0" brushRef="#br0" timeOffset="53449">4339 7838 24575,'-6'35'0,"4"-5"0,-4-4 0,6-5 0,5-9 0,-4-3 0,4-9 0</inkml:trace>
  <inkml:trace contextRef="#ctx0" brushRef="#br0" timeOffset="54014">4957 7509 24575,'21'8'0,"24"6"0,15-12 0,-17 7 0,0 1 0,14-3 0,-9 9 0,-42 7 0,-29 18 0,-2-8 0,-4 1 0,-10 6 0,-2-2 0,3-3 0,2-2 0,-9 11 0,19-25 0,23-10 0,-6-8 0,9 4 0</inkml:trace>
  <inkml:trace contextRef="#ctx0" brushRef="#br0" timeOffset="55580">5917 7749 24575,'5'-6'0,"-4"-4"0,9 9 0,-9-9 0,13-2 0,7-17 0,10-22 0,-12 9 0,-1 0 0,9-15 0,-10-4 0,-11 55 0,-6 8 0,-6 22 0,4 11 0,-4-5 0,11 2 0,5-26 0,3-11 0,9-11 0,-1-15 0,5-9 0,-10 11 0,-4 15 0,-12 53 0,-4-6 0,-2 4 0,5 6 0,0 1 0,-4-1 0,0-2 0,5 12 0,5-19 0,-4-19 0,4-10 0</inkml:trace>
  <inkml:trace contextRef="#ctx0" brushRef="#br0" timeOffset="55914">6292 7733 24575,'15'5'0,"-3"5"0,-2 2 0,-5 3 0,-5 9 0,-13 8 0,5-4 0,-6 0 0,10-17 0,22 1 0,5-6 0,25 0 0,-18-6 0,2 0 0,-26 0 0,-1 0 0</inkml:trace>
  <inkml:trace contextRef="#ctx0" brushRef="#br1" timeOffset="65130">26450 1362 8191,'0'8'0,"-10"32"2186,4 13 0,0 9-2186,0 2 0,-1 2 0,1-16 0,-2 1 0,3-4 1325,3 3 0,1-6-1325,-9 7 458,10-26 1,0-19 0,0-2 0</inkml:trace>
  <inkml:trace contextRef="#ctx0" brushRef="#br1" timeOffset="65480">26485 1722 24575,'26'-24'0,"5"-15"0,-9-3 0,7-4 0,-17 22 0,1 54 0,-13 35 0,0-27 0,0 3 0,0 9 0,0-2 0,0 13 0,0 1 0,0-32 0,0-16 0</inkml:trace>
  <inkml:trace contextRef="#ctx0" brushRef="#br1" timeOffset="65815">26764 1950 24575,'-11'16'0,"5"8"0,2-5 0,4 4 0,9-13 0,3-4 0,4-1 0,3-22 0,-7 8 0,2-23 0,-8 14 0,-11-3 0,-7 5 0,-5 10 0,2 1 0,9 5 0,1 0 0</inkml:trace>
  <inkml:trace contextRef="#ctx0" brushRef="#br1" timeOffset="66013">27003 1698 24575,'0'6'0,"0"-1"0</inkml:trace>
  <inkml:trace contextRef="#ctx0" brushRef="#br1" timeOffset="66181">27045 1952 24575,'6'0'0,"-1"0"0</inkml:trace>
  <inkml:trace contextRef="#ctx0" brushRef="#br1" timeOffset="66846">26586 2661 24575,'-14'41'0,"7"8"0,3-16 0,1 1 0,3 27 0,0-5 0,0 2 0,5-20 0,-1-1 0,-3 9 0,0-4 0,8-9 0,-9-21 0,0-16 0</inkml:trace>
  <inkml:trace contextRef="#ctx0" brushRef="#br1" timeOffset="67080">26578 3134 24575,'6'-15'0,"15"-1"0,18-27 0,6 5 0,-1-4 0,-24 28 0,-16 28 0,-4 41 0,0-17 0,0 1 0,0-3 0,0 0 0,7-2 0,-1-2 0,-3 6 0,19-15 0,-19-5 0,6-12 0</inkml:trace>
  <inkml:trace contextRef="#ctx0" brushRef="#br1" timeOffset="67448">26964 3256 24575,'-27'9'0,"1"4"0,14 13 0,3-6 0,14-5 0,10-15 0,3-11 0,3 8 0,-4 4 0,-11 11 0,5-2 0,-5-5 0,0-5 0,-1 0 0</inkml:trace>
  <inkml:trace contextRef="#ctx0" brushRef="#br1" timeOffset="67599">27199 2885 24575,'-6'5'0,"1"1"0,5 9 0,0-8 0,0 2 0</inkml:trace>
  <inkml:trace contextRef="#ctx0" brushRef="#br1" timeOffset="67748">27246 3207 24575,'0'-15'0,"0"8"0,0-2 0</inkml:trace>
  <inkml:trace contextRef="#ctx0" brushRef="#br1" timeOffset="69131">27606 1806 24575,'-6'4'0,"6"-2"0,6-7 0,15-13 0,2-37 0,-4-4-654,-11 22 1,-1-1 653,-1 2 0,-1 0 159,-4 2 1,1 1-160,9-13 0,-11 54 0,0 48 0,3-12 0,4 1 0,9 20 0,2-30 988,2-29-988,-5-6 0,17-25 0,9-27 0,-21 21 0,0-1 0,12-19 0,-23 20 0,-4 48 0,-5 25 0,4-8 0,1 2 0,-4-1 0,0-1 0,7 22 0,-3-32 0,-4-9 0,4-9 0,-5-2 0</inkml:trace>
  <inkml:trace contextRef="#ctx0" brushRef="#br1" timeOffset="70429">28825 1464 24575,'-20'6'0,"-3"11"0,-4 0 0,-3 3 0,-17 21 0,17-22 0,2 0 0,-2 6 0,19-13 0,17-1 0,14 7 0,15 3 0,-8-5 0,6 3 0,-12-18 0,-5 10 0,-5-5 0,-6 0 0,-5-1 0</inkml:trace>
  <inkml:trace contextRef="#ctx0" brushRef="#br1" timeOffset="70682">28506 1948 24575,'24'6'0,"20"7"0,-12-11 0,4-2 0,8 5 0,-1-1 0,18-4 0,-12 0 0,-30-5 0,-12 4 0,2-4 0</inkml:trace>
  <inkml:trace contextRef="#ctx0" brushRef="#br1" timeOffset="71265">29126 1498 24575,'-6'10'0,"1"1"0,14-5 0,12-1 0,13-20 0,-2 11 0,-1-17 0,-14 20 0,-2-5 0,-9 23 0,-10 21 0,2 21 0,-7 2 0,9-9 0,0-25 0,5-12 0,-4-10 0,4-5 0</inkml:trace>
  <inkml:trace contextRef="#ctx0" brushRef="#br1" timeOffset="71533">29400 1718 24575,'4'11'0,"7"0"0,5-5 0,14-1 0,-5-15 0,1-6 0,-24-7 0,-4 1 0,-18 5 0,-4 11 0,-1 10 0,1 8 0,11 0 0,9-3 0</inkml:trace>
  <inkml:trace contextRef="#ctx0" brushRef="#br1" timeOffset="72496">27812 3242 24575,'28'-31'0,"-3"2"0,-18 0 0,9-34 0,-14 24 0,-1-1 0,4 2 0,0 5 0,-5-3 0,0 81 0,-1-7 0,2 3 0,4 0 0,2-2 0,6 15 0,7-31 0,-5-22 0,0-1 0,8-20 0,-10 1 0,12-8 0,-23 25 0,7 56 0,-3-12 0,-1 5 0,-1 7 0,1 0 0,3-12 0,1-6 0,8 0 0,0-36 0,-5-2 0,-3-2 0</inkml:trace>
  <inkml:trace contextRef="#ctx0" brushRef="#br1" timeOffset="73230">28528 3003 24575,'10'6'0,"18"-1"0,13-5 0,16 0 0,-1 0 0,2 0 0,-22 5 0,-9 14 0,-47 5 0,-1 18 0,-21-9 0,-1 15 0,14-19 0,-8 5 0,34-23 0,-4-5 0,16-6 0</inkml:trace>
  <inkml:trace contextRef="#ctx0" brushRef="#br1" timeOffset="73613">29187 2862 9507,'15'-5'0,"-3"4"5116,16-10-5116,8 9 2614,-7-4-2614,3 15 1541,-26 3-1541,-1 16 5797,-5 2-5797,-7 2 0,-1 2 0,5 21 0,-17 5 0,19-26 0,10-28 0,-6-3 0,11-8 0</inkml:trace>
  <inkml:trace contextRef="#ctx0" brushRef="#br1" timeOffset="73846">29414 3090 24575,'6'16'0,"5"4"0,9-7 0,9-9 0,10-8 0,-17-14 0,-7-8 0,-24 7 0,1 3 0,-8 1 0,5 13 0,-6-7 0,1 15 0,5-5 0,2 5 0</inkml:trace>
  <inkml:trace contextRef="#ctx0" brushRef="#br1" timeOffset="74198">29103 3576 24575,'46'-23'0,"0"-1"0,-10 5 0,0 0 0,4-1 0,0 2 0,-8 3 0,0 1 0,9 3 0,1 0 0,-4-4 0,-2 1 0,26 1 0,-27-2 0,-38 15 0,-4 0 0</inkml:trace>
  <inkml:trace contextRef="#ctx0" brushRef="#br1" timeOffset="74480">29202 3657 24575,'11'0'0,"21"0"0,-4-9 0,19 7 0,-15-9 0,-1-1 0,22-2 0,-17 1 0,1-1 0,19-9 0,-24 13 0,1-1 0,17-14 0,-2 9 0,-28-3 0,-11 4 0,-9 8 0,0-2 0</inkml:trace>
  <inkml:trace contextRef="#ctx0" brushRef="#br1" timeOffset="85180">4034 6957 24575,'21'-13'0,"4"6"0,2-7 0,-5 11 0,-6-6 0,-11 9 0</inkml:trace>
  <inkml:trace contextRef="#ctx0" brushRef="#br1" timeOffset="85379">4047 7119 24575,'5'6'0,"19"-2"0,-1-16 0,37 0 0,-22-3 0,18 7 0,-35 8 0,-4 0 0</inkml:trace>
  <inkml:trace contextRef="#ctx0" brushRef="#br1" timeOffset="86063">6289 6834 24575,'31'-5'0,"0"4"0,-9-9 0,-2 9 0,-14-4 0,-1 5 0</inkml:trace>
  <inkml:trace contextRef="#ctx0" brushRef="#br1" timeOffset="86229">6157 6941 24575,'17'6'0,"-4"-1"0,23-5 0,12 0 0,3 0 0,-10 0 0,-15 0 0</inkml:trace>
  <inkml:trace contextRef="#ctx0" brushRef="#br1" timeOffset="87062">3983 8538 24575,'28'-9'0,"11"1"0,0-11 0,0 10 0,-15 1 0,-13 8 0,-7 0 0</inkml:trace>
  <inkml:trace contextRef="#ctx0" brushRef="#br1" timeOffset="87232">4048 8594 24575,'9'6'0,"7"-6"0,23-8 0,16-7 0,-21 7 0,0 0 0</inkml:trace>
  <inkml:trace contextRef="#ctx0" brushRef="#br1" timeOffset="87762">6351 8583 24575,'-1'-6'0,"3"-8"0,18 6 0,8-9 0,32 1 0,-5 7 0,-6 1 0,-23 8 0</inkml:trace>
  <inkml:trace contextRef="#ctx0" brushRef="#br1" timeOffset="87913">6478 8605 24575,'22'-9'0,"4"1"0,6-9 0,-13 9 0,-1 2 0</inkml:trace>
  <inkml:trace contextRef="#ctx0" brushRef="#br2" timeOffset="107946">2441 10325 24575,'-6'11'0,"6"-5"0,6-1 0,5-14 0,-1-11 0,18-18 0,-4-11 0,-2 15 0,0-5 0,-7-11 0,0-2 0,3 10 0,0 1 0,-10-5 0,-2 3 0,9 5 0,-15 14 0,0 4 0,0 47 0,0 30 0,0-2 0,0 4 0,0-8 0,0-2 0,2-3 0,1-6 0,3-6 0,14-23 0,6-25 0,-3-11 0,2-5 0,-4 2 0,-1-5 0,-2-6 0,-1-6 0,-1 2 0,3-1 0,-2 0 0,-6-10 0,-1 21 0,5 77 0,-14 1 0,-2 7 0,4 0 0,1 4 0,0-3-312,-3 10 1,1-5 311,3-16 0,0-4 0,-5 8 0,7-10 0,-6-16 0,5-6 0</inkml:trace>
  <inkml:trace contextRef="#ctx0" brushRef="#br2" timeOffset="108779">3193 10366 8191,'-21'-14'0,"5"1"5063,1 6-5063,4 12 2818,5 2-2818,-5 30 1719,1 8-1719,2 8 6784,-1-5-6784,14-28 0,-4-5 0,18-14 0,-6-6 0,24-27 0,-18-3 0,-2-5 0,-3 3 0,-2-3 0,0-4 0,0-4 0,-4 1 0,-6-9 0,-1 3 0,10-6 0,-5 16 0,-13 37 0,7 35 0,4 23 0,-6-6 0,-2 5 0,1 0-913,2-3 0,1 1 0,1-5 913,2 6 0,0-7 0,-1 11 0,9-38 0,-1-6 0,2-5 0,-2-5 0,-5 0 0</inkml:trace>
  <inkml:trace contextRef="#ctx0" brushRef="#br2" timeOffset="109561">3796 9980 24575,'5'-6'0,"1"1"0,9 5 0,26 9 0,-9-7 0,10 11 0,-27-12 0,-10 4 0</inkml:trace>
  <inkml:trace contextRef="#ctx0" brushRef="#br2" timeOffset="109712">3804 10085 24575,'35'0'0,"6"-5"0,-13 4 0,-5-4 0,-18 5 0</inkml:trace>
  <inkml:trace contextRef="#ctx0" brushRef="#br2" timeOffset="111128">4635 9853 24575,'5'-6'0,"1"1"0,5 19 0,-5-6 0,4 26 0,1 1 0,-3 24 0,-3-25 0,-2 0 0,-3 18 0,0 2 0,-5-35 0,4 5 0,-4-44 0,11 0 0,4-45 0,-1 21 0,5-3 0,-12 23 0,9 4 0,-5 13 0,0 3 0,4 14 0,-8 6 0,4 12 0,0 4 0,-4 8 0,4-13 0,-6-3 0,12-47 0,13-10 0,2-10 0,1 11 0,-13 21 0,-4 10 0,0 6 0,1 16 0,-6 2 0,0 6 0,-1-3 0,-4-8 0,9-3 0,-9-10 0,4-5 0</inkml:trace>
  <inkml:trace contextRef="#ctx0" brushRef="#br2" timeOffset="111798">5064 10064 24575,'11'-5'0,"-1"-10"0,-4-2 0,-1-5 0,-14 7 0,2 9 0,-3 11 0,0 6 0,3 19 0,0 2 0,6 5 0,2-10 0,13-12 0,-6-2 0,17-10 0,18 6 0,22-9 0,-30-4 0,0-1 0,23-3 0,-17-19 0,-24 7 0,-2-9 0,-10 12 0,-10 6 0,-1 11 0,-9 17 0,-5 13 0,7 0 0,1-1 0,21-18 0,-2-11 0,9-1 0,-5-4 0,-1 5 0,-4 0 0,-1 0 0</inkml:trace>
  <inkml:trace contextRef="#ctx0" brushRef="#br2" timeOffset="112114">5512 10101 24575,'0'11'0,"0"8"0,0-1 0,10-11 0,2-6 0,10-18 0,8 3 0,-12 6 0,7 2 0,-7 24 0,-5-4 0,6 15 0,-8-12 0,-5-6 0,-2-7 0</inkml:trace>
  <inkml:trace contextRef="#ctx0" brushRef="#br2" timeOffset="113212">6138 10006 24575,'0'-27'0,"-5"1"0,4 9 0,-9 6 0,4 6 0,-9 12 0,-3 8 0,-6 16 0,9-2 0,3 4 0,12-17 0,0 4 0,11-4 0,1-4 0,11-3 0,-5-18 0,5-11 0,1-36 0,-10 11 0,-1-4 0,-3-5 0,-3-1-243,0 6 1,-3 4 242,-4-14 0,-5 40 0,-4 56 0,2-1 0,2-1 0,1 3 0,4 18 0,0 1 0,5-21 0,5-3 0,11-26 0,-3-6 0,1-7 485,-13-5-485,8-1 0,-7 1 0,4 8 0,-7 4 0,1 10 0,-4 0 0,9 4 0,-4-3 0,0-1 0,-1-6 0</inkml:trace>
  <inkml:trace contextRef="#ctx0" brushRef="#br2" timeOffset="113379">6396 9768 8191,'-5'-6'0,"4"1"0,-4 5 0</inkml:trace>
  <inkml:trace contextRef="#ctx0" brushRef="#br2" timeOffset="113661">6476 9609 24575,'0'45'0,"0"0"0,0 11 0,0 7 0,0-3 0,0 6 0,0 1-448,0-4 0,0 3 0,0-6 448,1-11 0,-2-6 438,-5 22-438,4-14 222,-8-36-222,-10-5 0,0-18 0,-1 12 0,12-14 0</inkml:trace>
  <inkml:trace contextRef="#ctx0" brushRef="#br2" timeOffset="113981">6737 9699 24575,'7'-22'0,"-9"24"0,0 22 0,-18 32 0,13-5 0,0 5 0,-6 5 0,1 2 0,6-18 0,2 0 0,0-1 0,-2 14 0,1-6 0,-1 5 0,4-24 0,-4-18 0,1-9 0,-5-6 0,3-1 0,-2-4 0</inkml:trace>
  <inkml:trace contextRef="#ctx0" brushRef="#br2" timeOffset="114512">6779 10015 9201,'24'-23'0,"-2"1"5120,3-9-5120,-11 11 2664,-18 10-2664,-21 39 1582,2-4-1582,-1 30 6008,16-7-6008,17-14 0,3-5 0,4-18 0,-5-11 0,-7 0 0</inkml:trace>
  <inkml:trace contextRef="#ctx0" brushRef="#br2" timeOffset="114795">6956 9919 24575,'18'39'0,"3"-2"0,-5-6 0,-3-30 0,8-51 0,-1-5 0,-3 19 0,3 2 0,12 0 0,-6 15 0,-10 11 0,-7 3 0</inkml:trace>
  <inkml:trace contextRef="#ctx0" brushRef="#br2" timeOffset="115077">7247 9862 24575,'35'-26'0,"-12"11"0,-4-9 0,-36 27 0,0 8 0,-13 19 0,17 3 0,7-7 0,6-6 0,5-14 0,6 3 0,-4-7 0,2 2 0</inkml:trace>
  <inkml:trace contextRef="#ctx0" brushRef="#br2" timeOffset="115394">7384 9829 24575,'-7'23'0,"1"-4"0,6-8 0,0 0 0,0 0 0,13-10 0,0-4 0,29-18 0,0 3 0,0-4 0,-9 17 0,-22 7 0,-6 13 0,0 2 0,-4 4 0,4-9 0,-5-3 0</inkml:trace>
  <inkml:trace contextRef="#ctx0" brushRef="#br2" timeOffset="115847">7740 9817 8191,'-5'9'0,"3"3"5063,-11 9-5063,26 9 2818,25-7-2818,-2-7 0,3-2 0,-3-10 0,0-3 0,30 1 0,-25-22 0,-14-10 1719,-4-14-1719,-7 13 6784,-24 4-6784,0 22 0,-12 5 0,9 31 0,18-2 0,5 18 0,30-13 0,-12-21 0,7-5 0,-16-8 0,0 0 0,-4-9 0,-6 2 0,-5-4 0,-6 7 0</inkml:trace>
  <inkml:trace contextRef="#ctx0" brushRef="#br2" timeOffset="117778">2331 11827 24575,'6'-5'0,"8"-2"0,1-12 0,7-2 0,8-23 0,-3-16 0,-17 24 0,-1-1-449,5-4 1,-2 0 448,-10 3 0,-2 2 0,11-27 0,-11 20 0,0 29 0,0 29 0,0 17 0,0 7 0,0-3 0,0 1 0,2 7 0,2-2 0,7 10 897,2-32-897,2-14 0,-4-6 0,0 0 0,12-17 0,16-28 0,-4-7 0,-12 17 0,-4-1 0,-2-17 0,-14 44 0,0 51 0,-12 6 0,-2 5 0,9-3 0,2-1 0,-6-3 0,1-3 0,5 9 0,4-30 0,-2 1 0,2-23 0</inkml:trace>
  <inkml:trace contextRef="#ctx0" brushRef="#br2" timeOffset="118427">2932 11869 24575,'0'-22'0,"-5"1"0,-5 2 0,-2 8 0,-12 5 0,6 16 0,-5 1 0,12 18 0,-10 4 0,17 15 0,-11-3 0,24-4 0,3-15 0,9-14 0,-3-16 0,14-28 0,-13-2 0,-1-6 0,3-4 0,-2-4-867,-4-7 0,-1 0 867,2 4 0,-2 2 0,-12 3 0,0 0 0,12 4 0,0 1 0,-12-4 0,-1 19 0,4 46 0,-10 10 0,-3 7 0,3 16 0,1 4 0,-4 1 0,4-2 0,7-17 0,2-3 0,2 19 0,12-18 433,-7-23 1,-2-14-1,-5 0 1</inkml:trace>
  <inkml:trace contextRef="#ctx0" brushRef="#br2" timeOffset="118761">3435 11652 24575,'38'0'0,"0"-8"0,8 6 0,11-7 0,-9 3 0,-11 5 0,-23-6 0</inkml:trace>
  <inkml:trace contextRef="#ctx0" brushRef="#br2" timeOffset="118928">3588 11742 9221,'11'0'0,"4"0"5120,18-6-5120,19-10 0,2 0 0,-8-5 0,-27 13 0,-14 3 0</inkml:trace>
  <inkml:trace contextRef="#ctx0" brushRef="#br2" timeOffset="119877">4509 11685 24575,'25'-21'0,"-3"-6"0,10-9 0,-15 6 0,-2-5 0,1-6 0,-2-3 0,-2-5 0,-2 0 0,0 11 0,-3 3 0,-7-13 0,-9 47 0,-6 27 0,-6 3 0,6 22 0,6-13 0,15 2 0,5-14 0,7-7 0,7-14 0,14-30 0,-4-2 0,-13 1 0,0-3 0,11-22 0,-12 11 0,-3-1 0,2-18 0,4 3 0,-22 51 0,-13 62 0,5-11 0,-2 4 0,-6 12 0,0 2-601,7-5 0,1-4 601,0-15 0,2-5 0,4 6 0,0-26 0,0-9 0,0-1 0</inkml:trace>
  <inkml:trace contextRef="#ctx0" brushRef="#br2" timeOffset="120127">4999 11534 24575,'-8'51'0,"6"-10"0,-7 16 0,9-12 0,0-16 0,0 0 0,5-23 0,-4-1 0,4-5 0</inkml:trace>
  <inkml:trace contextRef="#ctx0" brushRef="#br2" timeOffset="120494">5438 11310 24575,'20'-6'0,"10"5"0,1-14 0,16 13 0,18-7 0,-16 5 0,-4 2 0,-31-2 0</inkml:trace>
  <inkml:trace contextRef="#ctx0" brushRef="#br2" timeOffset="121161">5821 11517 24575,'29'-9'0,"4"-17"0,-6 5 0,2-5 0,1-13 0,-1-3 0,0-5 0,-3-1 0,-4 2 0,-3 3 0,2-18 0,-15 29 0,-21 35 0,-3 20 0,-1 10 0,-2 6 0,19-15 0,-4 5 0,6-15 0,9 12 0,7-20 0,15-18 0,0-5 0,-8-7 0,2-5 0,0-2 0,-1 1 0,16-18 0,-19 32 0,-39 75 0,1-5 0,1 5 0,7-15 0,0 2 0,2-3-918,-3 11 1,2-3 917,7-9 0,2-5 0,-1-7 0,0-6 0,0-13 0,0-7 0</inkml:trace>
  <inkml:trace contextRef="#ctx0" brushRef="#br2" timeOffset="121495">6311 11532 24575,'16'-7'0,"4"1"0,-4 10 0,0 7 0,-11 15 0,-8-3 0,-11 6 0,6-8 0,-7-1 0,13-3 0,-3-7 0,11-1 0,17-7 0,36 12 0,3-11 0,-8 1 0,0 2 0,5 0 0,-1-5 0,-48 1 0,-6-4 0,-9-2 0</inkml:trace>
  <inkml:trace contextRef="#ctx0" brushRef="#br2" timeOffset="128462">2591 13268 24575,'-5'-6'0,"4"-4"0,-8 9 0,7-9 0,-7 9 0,-2-4 0,-5 5 0,-10 0 0,-1 6 0,-3 9 0,2 8 0,11 7 0,3 6 0,5 0 0,4 4 0,4 9 0,7 1 0,1-11 0,6-4 0,19 12 0,3-31 0,-13-4 0,24-10 0,3-4 0,-5-7 0,-8-1 0,-27 4 0</inkml:trace>
  <inkml:trace contextRef="#ctx0" brushRef="#br2" timeOffset="128829">2916 12832 8191,'-16'9'0,"5"19"5063,7 13-5063,4 16 0,0 7 0,-1-16 0,2 3 0,3-3 0,2 2 0,-1 11 0,0-2 1409,2-19 0,-1-3-1409,2 28 1719,-8-34-1719,0-6 1696,0-9 0,0-10 0,0-2 0</inkml:trace>
  <inkml:trace contextRef="#ctx0" brushRef="#br2" timeOffset="129627">3168 13368 24575,'-6'-27'0,"4"6"0,-8 11 0,3 0 0,-3 9 0,-1 5 0,0 8 0,-1 9 0,5 0 0,-7 7 0,12 27 0,-7-1 0,9 4 0,6-21 0,5-25 0,19-3 0,-6-14 0,15-10 0,-26 1 0,10-10 0,-16 17 0,8 2 0,-4 6 0,-5 9 0,13-9 0,-6 4 0,8-10 0,-1 4 0,-9-4 0,4 10 0,-9 1 0,4 0 0,-9-1 0,4-5 0</inkml:trace>
  <inkml:trace contextRef="#ctx0" brushRef="#br2" timeOffset="129912">3402 13424 8646,'10'10'0,"1"-3"5104,0 8-5104,1 0 2750,4 2-2750,1 0 1656,4-5-1656,5-12 6419,-9-2-6419,12-9 0,-7 10 0,5-4 0,-6 5 0,-1 0 0,-4 6 0,-5-4 0,-2 4 0</inkml:trace>
  <inkml:trace contextRef="#ctx0" brushRef="#br2" timeOffset="130127">3852 13382 24575,'5'-6'0,"-4"1"0,4 5 0</inkml:trace>
  <inkml:trace contextRef="#ctx0" brushRef="#br2" timeOffset="130361">3873 13591 24575,'0'11'0</inkml:trace>
  <inkml:trace contextRef="#ctx0" brushRef="#br2" timeOffset="131762">4830 13451 24575,'17'-46'0,"-5"16"0,1-3 0,5-17 0,-1-2 0,-6 2 0,-1 2 0,5-6 0,-5 18 0,-10 35 0,9 56 0,2-8 0,1 0 0,-1-12 0,2-4 0,18 10 0,-3-35 0,20-14 0,3-9 0,-20 2 0,-2-4 0,-8-7 0,-3-2 0,11-20 0,-18-7 0,-2 29 0,-9 41 0,0 23 0,0 9 0,0-1 0,0 4 0,0-2 0,0 5 0,0-5 0,-1-6 0,2-3 0,1 2 0,0-4 0,0-3 0,2-19 0,-4-10 0</inkml:trace>
  <inkml:trace contextRef="#ctx0" brushRef="#br2" timeOffset="132478">5556 13421 24575,'0'11'0,"0"4"0,0 1 0,0 30 0,0-12 0,4 23 0,-3-31 0,4-1 0,-5-14 0,0-10 0,0 3 0,0-9 0</inkml:trace>
  <inkml:trace contextRef="#ctx0" brushRef="#br2" timeOffset="133277">5807 13107 24575,'15'6'0,"-3"-1"0,3 0 0,9-4 0,35 4 0,-12-5 0,2 0 0,0 0 0,1 0-253,1 0 0,-4 0 253,1 0 0,-16 5 0,-17 1 0,-9 9 0,-14 9 0,-1-1 0,-11 6 0,-1-5 506,-14 14-506,-10 6 0,4-2 0,7-5 0,27-26 0,9-11 0,18-13 0,-11 1 0,5 1 0</inkml:trace>
  <inkml:trace contextRef="#ctx0" brushRef="#br2" timeOffset="134011">6735 13429 24575,'12'-12'0,"2"0"0,-1-13 0,12-18 0,-12 2 0,0-3 0,6 4 0,-2-1-769,-10-8 0,0 0 769,7 11 0,-1 2-127,-11-7 0,-1 3 127,10-8 0,-11 38 0,0 38 0,-1 21 0,2 6 0,3-13 0,2-1 0,3 10 0,3-4 0,7 5 1127,10-29-1127,-17-18 665,8-5-665,-3-10 0,1-18 0,-5-7 0,0-4 0,-2 3 0,-1-2-355,-1-12 1,-1 2 354,3-10 0,-11 12 0,0 31 0,0 24 0,0 25 0,0 22 0,-5-12 0,-1 3 354,5-3 1,-1 1-355,-3-1 0,0-2 0,5 9 0,0-27 0,0-18 0,0-1 0</inkml:trace>
  <inkml:trace contextRef="#ctx0" brushRef="#br2" timeOffset="134394">7281 13277 24575,'10'-6'0,"-3"1"0,8 5 0,-5 0 0,-4 14 0,-1-1 0,-11 22 0,-2-12 0,-11 16 0,9-21 0,32 2 0,28-26 0,-7 5 0,1 0 0,17-9 0,-12 10 0,-39 0 0,-5 0 0</inkml:trace>
  <inkml:trace contextRef="#ctx0" brushRef="#br2" timeOffset="137376">4795 14330 24575,'25'6'0,"6"-2"0,30-4 0,-18 0 0,8 0 0,-31 0 0,-14 0 0,-1 0 0</inkml:trace>
  <inkml:trace contextRef="#ctx0" brushRef="#br2" timeOffset="138276">5306 14660 24575,'0'-11'0,"4"-5"0,4-9 0,6-11 0,1-5 0,-3-18 0,4 19 0,-2 2 0,-13 0 0,5 41 0,-6 5 0,0 14 0,5-2 0,1-9 0,9-5 0,14-1 0,-5-15 0,5 3 0,-12-13 0,-2-4 0,8-27 0,-11 16 0,3-9 0,-15 38 0,0 52 0,0 0 0,0 7 0,0-5 0,0 4 0,0-1-1054,0-2 1,0 0 0,0-3 1053,0 11 0,0-5 0,0 3 0,0-31 0,5-9 0,-4-9 0,4-1 0</inkml:trace>
  <inkml:trace contextRef="#ctx0" brushRef="#br2" timeOffset="138627">5730 14779 10104,'4'-6'0,"7"1"5085,6 5-5085,-1 17 2515,0-3-2515,-10 14 1464,-26 29-1464,-1-11 5407,-12 10-5407,17-20 0,16-24 0,10-1 0,16-13 0,-7 1 0,5-10 0,-13 10 0,1-13 0,-6 11 0,0-6 0</inkml:trace>
  <inkml:trace contextRef="#ctx0" brushRef="#br2" timeOffset="139626">7167 14241 24575,'11'-5'0,"13"-2"0,4 0 0,13 1 0,-14 2 0,-3 2 0,-13-2 0,-5 4 0,-1 0 0</inkml:trace>
  <inkml:trace contextRef="#ctx0" brushRef="#br2" timeOffset="140347">7441 14465 24575,'17'-11'0,"-2"-4"0,-5 3 0,-4-4 0,5 1 0,-1-18 0,13-20 0,-12 18 0,-1 1 0,7-21 0,-2 9 0,-14 30 0,5 1 0,-6 19 0,0 2 0,0 15 0,-6 0 0,5 0 0,-5 0 0,6 0 0,4-9 0,7-3 0,11-18 0,2-8 0,6-14 0,-8-4 0,1-5 0,-4 2 0,-8 12 0,-3 17 0,-8 23 0,-15 24 0,11 10 0,-10-5 0,-3 3 0,10-6 0,0 1 0,-6 7 0,1-2 0,1 17 0,4-29 0,7-19 0,0-10 0</inkml:trace>
  <inkml:trace contextRef="#ctx0" brushRef="#br2" timeOffset="140711">7804 14471 24575,'28'-7'0,"-10"1"0,0 20 0,-13 3 0,-20 10 0,-5 3 0,5 3 0,-21 14 0,25-37 0,10 4 0,5-7 0,24 9 0,38-9 0,-3-1-295,-22-6 0,-1 0 295,8 0 0,-5-6 0,-18 4 0,-10-9 0,-10 10 0,-5-4 0</inkml:trace>
  <inkml:trace contextRef="#ctx0" brushRef="#br2" timeOffset="142894">4085 15989 8191,'0'-16'0,"0"5"0,0 7 0</inkml:trace>
  <inkml:trace contextRef="#ctx0" brushRef="#br2" timeOffset="143143">4041 16462 24575,'0'0'0</inkml:trace>
  <inkml:trace contextRef="#ctx0" brushRef="#br2" timeOffset="144576">4848 16430 24575,'12'-15'0,"0"-6"0,2-10 0,2-5 0,-6 6 0,-2-4 0,-2-11 0,-1-3 0,5-2 0,0 0 0,-9-1 0,0 4 0,9-5 0,-10 45 0,0 41 0,9 25 0,-7 1 0,24-4 0,1-30 0,6-8 0,6-18 0,-9-18 0,-4-9 0,-6-3 0,-1-3 0,2-29 0,0 2 0,-13 57 0,-11 33 0,-6 20 0,7-6 0,2 5 0,-1 1-1389,-3 6 1,-1 1 0,2-1 1388,2 12 0,2-6 0,-2-14 0,2-7 0,5-3 0,-5-14 0,10-14 0,-10-5 0,4-5 0</inkml:trace>
  <inkml:trace contextRef="#ctx0" brushRef="#br2" timeOffset="144828">5388 16491 24575,'9'61'0,"-9"-26"0,2 2 0,6 6 0,1 0 0,-8-7 0,0-2 0,7 26 0,-3-31 0,-4-13 0,4-7 0</inkml:trace>
  <inkml:trace contextRef="#ctx0" brushRef="#br2" timeOffset="145759">5863 16208 24575,'21'0'0,"-1"0"0,25 0 0,7-8 0,4 6 0,-13-7 0,-28 9 0,-11 0 0</inkml:trace>
  <inkml:trace contextRef="#ctx0" brushRef="#br2" timeOffset="146360">6324 16426 8191,'16'-9'0,"3"-12"5063,17-11-5063,-19 4 0,-2-4 0,4-6 0,-1-1 0,-8 2 0,-3 0 1409,-1-1 0,-2 3-1409,2-3 1719,-4 14-1719,4 22 6784,-13 26-6784,6 8 0,-14 25 0,18-24 0,-6-5 0,26-18 0,-9-15 0,13-2 0,-7-12 0,14-20 0,-8-8 0,2 6 0,-28 48 0,-6 31 0,-4 17 0,0-7 0,-2 4 0,1 1-1502,3 7 0,0 1 0,1-2 1502,0-11 0,1-2 0,1-2-235,4 10 1,2-10 0,-1-13 0,0-4-1</inkml:trace>
  <inkml:trace contextRef="#ctx0" brushRef="#br2" timeOffset="146711">6726 16650 24575,'21'0'0,"5"0"0,-7 19 0,2 3 0,-13 18 0,-17 3 0,-8 5 0,-11-15 0,13-1 0,6-20 0,18-6 0,-2-1 0,21-5 0,0 0 0,16-13 0,-15 10 0,-6-10 0,-18 13 0</inkml:trace>
  <inkml:trace contextRef="#ctx0" brushRef="#br2" timeOffset="147746">7431 15927 24575,'10'-6'0,"18"1"0,17 9 0,8 3 0,2-6 0,2 1 0,-10 4 0,2 2 0,-4-1 0,3-4 0,-6 1 0,8 7 0,-35 8 0,-26-1 0,-14 29 0,-15-5 0,9-6 0,-4 2 0,-5-4 0,-2-1 0,-1 1 0,-1-3 0,3-5 0,3-5 0,-7 7 0,20-20 0,18 6 0,19-12 0,-7 2 0,12-4 0</inkml:trace>
  <inkml:trace contextRef="#ctx0" brushRef="#br2" timeOffset="148543">8892 15972 24575,'-10'-6'0,"-1"2"0,0 4 0,0 13 0,-1 5 0,6 8 0,-1 0 0,7-6 0,0 10 0,5-7 0,13 11 0,2-12 0,14-7 0,-11 0 0,12-13 0,-3-2 0,5-11 0,-11-3 0,-10-1 0,-2-2 0,-7 0 0,3-6 0,-5 6 0,-11-3 0,-1 13 0,-5-7 0,-3 12 0,-2-7 0,-5 8 0,5-4 0,1 5 0,6 0 0,-6 0 0,9 0 0,-3 0 0</inkml:trace>
  <inkml:trace contextRef="#ctx0" brushRef="#br2" timeOffset="150259">4894 17264 24575,'11'0'0,"30"0"0,-8 0 0,5 0 0,7 0 0,5 0 0,2 0-2458,-3 0 0,2 0 1,2 0-1,-2 0 2368,10 0 1,0 0 0,1 0 89,3 0 0,1 0 0,-5 0 793,-1 0 0,-1 0-793,-3 0 0,4 0 0,-2 0 0,-5 1 0,-2-1 0,2-1 0,8-2 0,3-1 0,-6 1 0,2 3 0,-7-2 0,-14-3 0,-7 0 1721,-8 5-1721,-9 0 0,-19 0 0,-3 0 5537,-14 0-5537,-7 0 0,15 0 0,-5 0 0</inkml:trace>
  <inkml:trace contextRef="#ctx0" brushRef="#br2" timeOffset="150693">4910 17451 24575,'55'0'0,"3"0"0,-18 0 0,3 0-1312,4 0 1,6 0 1311,3 0 0,6 1 0,4-2-819,-9-2 0,3-1 1,2 0-1,1 1 819,-4 2 0,3 1 0,1 0 0,-1-1 0,-3 0-663,2-2 1,-1-1 0,-2 0-1,-1 2 663,13 1 0,-2 3 0,-8-3 0,-11-5 0,-5 1 0,0 4 0,-5-1 0,5-9 847,-21 6-847,-24 4 0,-5-4 0,1 5 0</inkml:trace>
  <inkml:trace contextRef="#ctx0" brushRef="#br2" timeOffset="154009">5837 18250 24575,'19'-19'0,"-2"0"0,4-6 0,-5-6 0,7-20 0,-5-10 0,4 1 0,-12 18 0,-6 22 0,-4 23 0,0 8 0,0 19 0,0 6 0,0-5 0,5-5 0,6-16 0,0-5 0,4-5 0,10 0 0,2-12 0,29-19 0,-31 5 0,-1-4 0,1 3 0,-3 0 0,-3-3 0,-4 2 0,-4-3 0,-3 7 0,-6 51 0,-4 18 0,-3 2 0,-1 4 0,4-1 0,2 6 0,-1-2 0,-3-6 0,-1-1 0,2-4 0,5-5 0,1-4 0,-2 14 0,4-42 0,-5-1 0</inkml:trace>
  <inkml:trace contextRef="#ctx0" brushRef="#br2" timeOffset="154579">6493 18278 8191,'-9'-11'0,"2"5"5063,-9 1-5063,1 16 2818,-5 5-2818,8 15 1719,-1 3-1719,5 13 6784,6-19-6784,-1 9 0,9-30 0,20-8 0,-2-27 0,-6-7 0,-2-4 0,-6 3 0,-3-2-409,0-7 1,-3 0 408,-4 8 0,0 2 0,0-23 0,6 10 0,-5 38 0,-4 30 0,0 35 0,-7 11 0,9-9 0,2 1 0,2-19 0,0-1 0,1 7 0,3-6 0,10-11 0,-5-24 0,-3-4 0</inkml:trace>
  <inkml:trace contextRef="#ctx0" brushRef="#br2" timeOffset="155179">7346 17867 24575,'45'0'0,"6"0"0,-6-1 0,1 2 0,-9 3 0,-2 0 0,26 3 0,-34 8 0,-22-4 0,-50 24 0,21-10 0,-3 2 0,-23 13 0,-2 2 0,15-5 0,3-2 0,4-8 0,4-2 0,5 3 0,12-22 0,8 7 0,-4-6 0,10 4 0,-4-6 0,4-5 0</inkml:trace>
  <inkml:trace contextRef="#ctx0" brushRef="#br2" timeOffset="155593">7965 18026 24575,'0'25'0,"0"-3"0,21 3 0,-9-4 0,37-10 0,-18-2 0,14-9 0,-9-31 0,-19 14 0,-8-26 0,-25 21 0,-7 5 0,-4 5 0,5 7 0,2 11 0,13 5 0,-2-3 0,9 1 0</inkml:trace>
  <inkml:trace contextRef="#ctx0" brushRef="#br2" timeOffset="157960">8637 17807 24575,'11'-15'0,"16"0"0,-17-6 0,27-12 0,-16 9 0,9-10 0,0 10 0,-3-2 0,-3 4 0,1-4 0,-1 1 0,0-3 0,9-14 0,3-2 0,2 2 0,0 0 0,-6 5 0,1-1 0,11-11 0,0-1-244,-8 10 1,1-1 243,-7 5 0,2-2 0,1-2 0,8-9 0,2-2 0,-2 3 0,-8 12 0,-2 2 0,1-2-325,6-10 1,-1-2 0,1 0 324,-4 7 0,1 0 0,-1-1-523,1-6 1,0-1 0,1-2 522,-3 7 0,1-2 0,1-1 0,-1 0-459,0 0 1,0-1 0,1 0 0,-1-1 458,1-2 0,1-2 0,-2 1 0,0 1-403,-6 8 1,-2 2 0,1 0 0,1-3 402,0 1 0,2-2 0,1-1 0,-1 0 0,-1 1 0,4-7 0,-1 0 0,0 0 0,1-2-743,1 4 1,1-2 0,1-1 0,0 1 0,-2 2 742,4-5 0,-2 2 0,-1 0 0,0 1 0,-1 2 0,-2-1 0,0 2 0,-1 2 0,1-1 0,0 3 0,0-4-220,-1-2 1,1-3-1,1-1 1,-1 0 219,-1 2 0,-1 0 0,1-1 0,1-2 0,1 3 0,2-3 0,1 0 0,-1 0 0,-1 0 0,-3 3 0,-1-1 0,0 1 0,-1 1 0,0 2-330,3-3 1,0 2 0,-1 1-1,0 0 330,-2 0 0,0-1 0,-1 1 0,-2 4 0,0 0 0,-3 4 0,3-3 6,0 1 1,2-1 0,0-1 0,0 0-7,0 0 0,0 1 0,-1-1 0,1-2 0,4-7 0,1-2 0,-1 0 0,-1 3 0,-5 9 0,-1 2 0,0 0 0,-2 0 214,6-16 0,-3 0 1,0 3-215,-5 14 0,-1 3 0,2-3 0,1-2 0,1-4 0,1 0 0,1 0 122,0 0 1,2 0 0,0 0 0,2-2-123,-3 4 0,2-3 0,0 1 0,0 0 0,-1 2 92,3-2 1,-2 1-1,1 2 1,-1 0-93,6-12 0,0 2 0,-1 3 0,-7 12 0,-1 2 0,-1 1 36,10-16 0,0 0-36,-1 2 0,1-1 699,-4 7 1,2-2 0,2 0-700,-4 10 0,2-1 0,2 0 0,0-1 0,4-7 0,2-2 0,1 0 0,-1 2-340,-1 6 0,0 1 1,1 2-1,-2 0 340,11-11 0,-2 2 0,-1 2 0,-8 9 0,-2 3 0,4-3 0,-2 3 0,3-2 0,2 0 0,-1 0 342,-1 2 1,0 1 0,0 0 0,2-2-343,6-3 0,1-2 0,1 1 0,-1 2 0,-4 4 0,-1 1 0,-1 2 0,-3 2 0,0-1 0,-3 3 0,-1 1 0,14-6 0,-5 6 1533,1 2-1533,7 0 1196,-17 4-1196,0 3 999,-22 1 1,-7 7 0,-9 2 0</inkml:trace>
  <inkml:trace contextRef="#ctx0" brushRef="#br2" timeOffset="158876">15320 8663 24575,'14'12'0,"-1"0"0,20-4 0,-3 6 0,25-11 0,5 14 0,-26-16 0,0 0 0,21 13 0,-26-7 0,-15 9 0,-23 1 0,-13 16 0,-18 7 0,0 9 0,6-17 0,-1 1 0,8-3 0,1 1 0,-3 4 0,3-1 0,-4 10 0,22-8 0,8-29 0,0 2 0</inkml:trace>
  <inkml:trace contextRef="#ctx0" brushRef="#br2" timeOffset="160360">16865 8354 24575,'-6'-10'0,"-4"-1"0,-1 5 0,-12 10 0,-8 16 0,11 4 0,2 7 0,0 14 0,2 4 0,0-8 0,1 1-218,7 7 0,3-2 218,-5 1 0,31 10 0,10-27 0,14 8 0,10-31 0,-7 0 0,9-22 0,0-16 0,-25 9 0,-6-4 0</inkml:trace>
  <inkml:trace contextRef="#ctx0" brushRef="#br2" timeOffset="160760">17348 7867 24575,'-5'13'0,"4"28"0,-6 18 0,-2 9 0,8-20 0,1 1 0,-1 2-527,-3 12 1,0 3 0,1-3 526,2-11 0,1-2 0,1-2 0,-1 11 0,0-6 0,0 8 512,0-29-512,5-22 0,-4-4 0,4-1 0</inkml:trace>
  <inkml:trace contextRef="#ctx0" brushRef="#br2" timeOffset="161575">17647 8548 24575,'0'-48'0,"0"12"0,0 12 0,-4 17 0,-2-2 0,-10 9 0,5 5 0,-11 10 0,-15 38 0,16-21 0,0 3 0,-1 5 0,2 1 0,6-8 0,3-4 0,5 6 0,11-20 0,-4-6 0,8-8 0,14 4 0,-8-5 0,14-9 0,-18 2 0,16-25 0,-12 3 0,15-4 0,-22 9 0,1 26 0,-9 0 0,5 18 0,1-8 0,14-2 0,-3-10 0,14-12 0,-9-5 0,4-1 0,-15 25 0,-2 2 0,-9 21 0,0-14 0,0 0 0,5-5 0,1-5 0,0-2 0,-1-4 0</inkml:trace>
  <inkml:trace contextRef="#ctx0" brushRef="#br2" timeOffset="161744">17907 8290 8191,'-8'-7'0,"2"8"0,6 6 0,0 2 0</inkml:trace>
  <inkml:trace contextRef="#ctx0" brushRef="#br2" timeOffset="162192">18016 8435 24575,'-4'33'0,"-1"1"0,3 18 0,-6-8 0,8-20 0,6-32 0,9-2 0,9-13 0,-2 6 0,-2 10 0,-10 7 0,1 10 0,0 6 0,4-4 0,1 3 0,0-14 0,4 5 0,5-12 0,-2 0 0,3-1 0,-11 7 0,-4 6 0,-5-1 0,-1 0 0</inkml:trace>
  <inkml:trace contextRef="#ctx0" brushRef="#br2" timeOffset="162348">18587 8327 8191,'-5'-6'0,"4"11"1265,-4 6 1,5 0 0,0-2 0</inkml:trace>
  <inkml:trace contextRef="#ctx0" brushRef="#br2" timeOffset="162494">18548 8625 24575,'0'0'0</inkml:trace>
  <inkml:trace contextRef="#ctx0" brushRef="#br2" timeOffset="166908">2266 9070 8191,'-16'-21'0,"7"-1"5063,4 38-5063,-1 9 0,1 10 0,-2 4 0,-5-8 0,1 1 1068,4 12 0,0 1-1068,-8-13 0,-1 1 0,4 22 0,2 5 0,0-15 0,-1 1 0,0 3 0,-2 11 0,-1 2 0,2 1-2,1 2 0,0 1 1,-1-4 1,-1-12 0,-1-3 0,2-1 0,2 18 0,-1-6 0,-3-24 0,1-2 2796,7 8 0,1 1-2796,-5-6 0,0-1 0,-1 30 0,-2-22 0,11-22 0,-2-9 758,4 4-758,-5-8 2840,4 7-2840,-4-8 0,5 5 0,0-1 0,0 1 0,11 4 0,9 5 0,12-8 0,1 0 0,6-1 0,2-4 0,5-2 0,-1 3 0,5 0 0,0 0-493,0 0 1,0 0-1,1 0 493,10 1 0,1-1 0,-3 1 0,4 3 0,0 1 0,-12-5 0,3 0 0,-4 1-272,7 4 0,1-2 272,-8-5 0,3-3 0,-1 2 0,12 6 0,-3-1 0,-9-8 0,-3-2 0,-7 6 0,-4-2 0,14-4 0,2 0 1435,-19 0-1435,-16 0 587,-8 0-587,0-4 0,-5-2 0,3-1 0,-7-2 0,9-2 0,-10 0 0,10-9 0,-10-6 0,4-22 0,0 8 0,0-5 0,-4-7 0,0-2-219,4-1 0,0-3 219,-1 10 0,0-3 0,0 1-318,0 3 1,1 0 0,0-2 317,4-11 0,0-3 0,-1 3-816,-3 11 1,0 2 0,0 0 815,3 2 0,1 0 0,-3 3 0,-5-4 0,1 0-7,9-8 1,-1 0 6,-8 5 0,-1 1 181,4-1 1,0 3-182,-5 11 0,0 4 847,0-5-847,0 12 2622,0 13-2622,0 0 17,0 0-17,0 0 0,-5 5 0,-1-3 0,-34 7 0,7-5 0,-5-1 0,-7 2 0,-5 1 0,-1 0-532,4 1 0,-1-1 0,-4 0 532,-7-1 0,-7-1 0,-2 1 0,2 0-533,6 1 0,1 1 1,-2 0-1,-5 0 533,13 2 0,-5-1 0,-3 1 0,-1 0 0,1-1 0,3 1 0,4 0-1094,-15-2 1,6 1 0,1-1 0,-3 2 1093,5 1 0,-3 0 0,0 1 0,4 1 0,7 0 0,-17 3 0,10 0 0,19-3 0,4 0 0,-28 13 261,58-8 1,1 0-1,5-2 1</inkml:trace>
  <inkml:trace contextRef="#ctx0" brushRef="#br2" timeOffset="169591">27776 2110 24575,'19'-12'0,"7"6"0,1-7 0,1 12 0,-2-11 0,-9 10 0,-2-4 0,-10 6 0</inkml:trace>
  <inkml:trace contextRef="#ctx0" brushRef="#br2" timeOffset="169742">27862 2132 24575,'23'6'0,"-4"-1"0,10-5 0,-17 0 0,-3 0 0</inkml:trace>
  <inkml:trace contextRef="#ctx0" brushRef="#br2" timeOffset="172025">18983 8758 24575,'16'-15'0,"8"-3"0,-4-12 0,-3-3 0,10-14 0,-23-1 0,9-2 0,1-5 0,-12 5 0,-1-1 0,5-11 0,-1 2 0,-4 19 0,-2 11 0,1 21 0,0 60 0,0 13 0,5-23 0,0-1 0,-2 8 0,24-2 0,-13-20 0,15-7 0,-5-32 0,-2-9 0,2-25 0,-3-2 0,-10 7 0,0-4 0,4-6 0,-1-1 0,-3-6 0,0 2 0,-2 11 0,1 11 0,-2 22 0,-11 44 0,-5 21 0,7-7 0,0 1-1540,-5 20 0,1 0 1540,4-18 0,2-4 0,-1-2 0,0 0 0,-1-5 0,2-1 0,2 2 0,0-3 0,-2 13 0,10-6 0,-10-27 0,4-10 0</inkml:trace>
  <inkml:trace contextRef="#ctx0" brushRef="#br2" timeOffset="172710">19678 8646 24575,'0'-22'0,"-4"1"0,-2 9 0,0-7 0,-4 17 0,0-7 0,-15 9 0,6 18 0,-12-1 0,21 21 0,-11-4 0,19 5 0,-7-9 0,14-1 0,1-13 0,10-5 0,-5-6 0,5-10 0,-5-1 0,7-19 0,-4-5 0,1-7 0,0-13 0,-2-6-1494,-3 3 1,-2-5 0,-2 4 1493,1-8 0,-2 3 0,-5-2 0,0 9 0,0 18 0,-5 11 0,4 51 0,-2 18 0,1 9 0,2-3 0,0 3-175,-1 4 0,0 6 0,3-6 175,4-3 0,3-3 0,-3 1 0,4-7 1083,18 0 0,-13-30 0,-5-17 1</inkml:trace>
  <inkml:trace contextRef="#ctx0" brushRef="#br2" timeOffset="173425">20542 7928 24575,'-6'5'0,"1"1"0,5 5 0,0-1 0,17-4 0,-3 5 0,47-9 0,-24 6 0,3 0 0,20-6 0,2-2-1013,-12 5 0,-2 0 1013,-4-4 0,-7-2 0,-5 1 0,-22 5 0,-42 16 0,5-3 0,-5 4 0,-19 12 0,-2 2 0,7-1 0,0 0 0,-7 8 0,4 0 0,18-12 0,4-2 0,-2-3 0,4-1 2026,4 4-2026,12-12 0,9-6 0,17-5 0,7-22 0,-2 11 0,-2-15 0</inkml:trace>
  <inkml:trace contextRef="#ctx0" brushRef="#br2" timeOffset="173925">21629 7988 24575,'-5'11'0,"4"4"0,-19 37 0,6 10 0,5-25 0,1-1 0,2 15 0,17-25 0,5-20 0,15 15 0,8-17 0,-3 0 0,4-3 0,1-9 0,0-7 0,9-9 0,-4-6-620,-17 0 0,-5-3 620,3-10 0,-7-3 0,-16 9 0,-6-1 0,-2-12 0,-5 1 0,-5 12 0,-4 3 0,0 0 0,-4 6 0,-23 1 0,-2 21 0,4 6 0,-12 8 0,21 7 310,1 9 0,17-8 0,3-3 0</inkml:trace>
  <inkml:trace contextRef="#ctx0" brushRef="#br2" timeOffset="175025">16780 9375 8191,'-15'6'0,"7"4"5063,8-9-5063,28 4 0,13-4 0,7-2 0,-4-5 0,5-1 121,1 2 1,8 0-1,4-1 1,-1-1-122,-9 0 0,0-2 0,1-1 0,2 1 0,3 0-185,-2 1 1,3 0 0,2 0 0,2 0-1,1 0 1,1 0 0,0 0 184,-2 0 0,1 0 0,1-1 0,2 1 0,-1 0 0,-1 0 0,0 1 0,-2 0 0,1 1 0,0 1 0,-2 0 0,0 0 0,0 1 0,-1-1 0,2-1 0,0-1 0,2 0 0,0-2 0,0 1 0,-2 0 0,-2 2 0,-2 1-397,4 2 0,-5 3 0,0 0 0,0 0 0,4-2 397,-6-3 0,3 0 0,0-2 0,2 0 0,1 0 0,0 0 0,-1 2 0,1 0 0,-1 1 0,1 1 0,1 0 0,0-1 0,0 0 0,2 0 0,-2-1 0,2-1 0,0 0 0,1 0 0,0 0 0,0-1 0,-2 1 0,-1 0 0,4-1 0,-1 1 0,-1-1 0,0 0 0,-2 0 0,-1 1 0,-3-1 0,8-1 0,-3 0 0,-2 0 0,-2 0 0,-1 1 0,4 1 0,-1 0 0,-4 1 0,-6-2 562,5-4 0,-7 1-562,-4 10 0,-15-2 2948,-30-7-2948,-61 9 0,-1 6 0,-8 1 543,23-6 1,0-1-1,2 2 1,-11 4 0,6 0-1,-8-6 1</inkml:trace>
  <inkml:trace contextRef="#ctx0" brushRef="#br2" timeOffset="175860">16663 9681 10014,'-5'-6'0,"9"1"5091,6 5-5091,40-9 0,-2-1 0,10-1 0,1-2 0,7-1 0,0 0-306,-4 2 0,-1-1 0,2 0 306,-7 2 0,2 0 0,0 1 0,-2 0 0,7-1 0,-2 1 0,5 0 0,-10 4 0,4 0 0,2 0 0,2 0 0,0 0 0,-7-1 0,0 1 0,1 0 0,2-1 0,1 1 0,1-1-255,-5 2 0,2 0 1,2 1-1,0-1 1,1 0-1,-1 0 1,-1 0-1,-2-1 255,9-1 0,-2-2 0,-1 1 0,-1-1 0,0 2 0,1 0-118,-2 1 0,1 2 0,0 0 0,-1 1 0,-2-2 0,-3 0 118,11-3 0,-5-3 0,0 2 0,4 2-340,-11 4 1,3 3 0,1 0 0,1 1 0,0-1 0,0-2 339,0-1 0,-1-2 0,1 0 0,0 0 0,0 0 0,3 0-48,-4 2 1,2 1 0,1 0 0,1 0 0,-1 0 0,0-1 0,-2 0 47,6-1 0,0-1 0,-1-1 0,-1 1 0,-2 0 0,-2 0 0,-2 2 0,-2 0 0,-2 0 0,-1 0 0,-1-2 0,5-2 0,-1-2 0,-2 0 0,-5 3 1189,16 4 1,-5-1-1190,0-12 0,-5 0 0,6 7 0,-5-4 3645,-52 3-3645,-10 7 0,-2-2 0,-3 4 0</inkml:trace>
  <inkml:trace contextRef="#ctx0" brushRef="#br2" timeOffset="178374">17229 10104 24575,'-5'-6'0,"-5"27"0,3-5 0,-1 46 0,-2-3 0,8-13 0,1 3 0,-4-1 0,0 0 0,5-9 0,0-1 0,0 0 0,0-4 0,0-1 0,0 0 0,0-22 0,0-6 0</inkml:trace>
  <inkml:trace contextRef="#ctx0" brushRef="#br2" timeOffset="178792">17222 10510 24575,'40'-20'0,"-8"1"0,2-2 0,-4 0 0,-1-3 0,3-10 0,-3-3 0,-8 7 0,-6 0 0,-4-15 0,-3 39 0,-8 39 0,-10 22 0,8 9 0,-3-24 0,0 1 0,4-5 0,2-1 0,-1 2 0,0-2 0,5 7 0,-4-22 0,13-14 0,-12-1 0,7-5 0</inkml:trace>
  <inkml:trace contextRef="#ctx0" brushRef="#br2" timeOffset="179176">17648 10650 24575,'-6'17'0,"1"-1"0,0-1 0,10 1 0,18-4 0,8-3 0,5-18 0,-11 2 0,-18-8 0,3-5 0,-14 2 0,-6-3 0,-3 10 0,-7 6 0,-5 11 0,16-4 0,-9 4 0</inkml:trace>
  <inkml:trace contextRef="#ctx0" brushRef="#br2" timeOffset="179875">17147 11608 24575,'0'25'0,"0"6"0,0 13 0,0-10 0,0 4 0,0-13 0,0-2 0,0-2 0,0-5 0,0-10 0,0-2 0</inkml:trace>
  <inkml:trace contextRef="#ctx0" brushRef="#br2" timeOffset="180241">17178 11771 24575,'33'-28'0,"8"-14"0,-8 16 0,3-11 0,-25 24 0,-1-3 0,-10 27 0,0-3 0,-10 54 0,7-1 0,-2-18 0,0 0 0,4-8 0,2-2 0,6 14 0,-6-23 0,10-9 0,-10-9 0,4-1 0</inkml:trace>
  <inkml:trace contextRef="#ctx0" brushRef="#br2" timeOffset="180676">17534 11915 8191,'0'-30'0,"0"6"5063,-4 13-5063,-7 7 2818,-1 8-2818,-3 12 1719,-4 22-1719,11-3 6784,-4 7-6784,33-26 0,3-13 0,17-14 0,-14 3 0,-6-1 0,-8 23 0,-1-2 0,-5 9 0,9-10 0,-5-7 0,0-4 0,-1 0 0</inkml:trace>
  <inkml:trace contextRef="#ctx0" brushRef="#br2" timeOffset="181275">18321 10225 24575,'0'0'0</inkml:trace>
  <inkml:trace contextRef="#ctx0" brushRef="#br2" timeOffset="181443">18320 10601 24575,'0'-6'0,"0"1"0</inkml:trace>
  <inkml:trace contextRef="#ctx0" brushRef="#br2" timeOffset="182025">18299 11470 24575,'0'11'0,"0"-2"0</inkml:trace>
  <inkml:trace contextRef="#ctx0" brushRef="#br2" timeOffset="182192">18285 12021 24575,'0'-11'0,"0"5"0,0 1 0</inkml:trace>
  <inkml:trace contextRef="#ctx0" brushRef="#br2" timeOffset="184975">18977 10520 24575,'0'11'0,"5"-5"0,5-12 0,12-23 0,8-23 0,-16 14 0,-1 0 0,2 7 0,-2 0 0,-7-7 0,-2 4 0,5 5 0,-9 27 0,0 28 0,0 30 0,4-19 0,2-1 0,2 13 0,17 3 0,-10-37 0,5-9 0,-5-6 0,13-29 0,3-12 0,-13-5 0,-1-4 0,-1 13 0,-2 1 0,-8-3 0,0 5 0,4 12 0,-10 79 0,0-12 0,0 5 0,0 13 0,0 0 0,-1-15 0,2-3 0,5 13 0,0-41 0,2-2 0,-4-10 0</inkml:trace>
  <inkml:trace contextRef="#ctx0" brushRef="#br2" timeOffset="185511">19629 10715 8191,'-4'-21'0,"-3"-1"5063,-3 5-5063,-1 7 2818,0 5-2818,-4 16 1719,-7 20-1719,0 21 6784,5-5-6784,9-6 0,13-26 0,0-9 0,25-19 0,-14 0 0,17-24 0,-15-2 0,-7-9 0,3 18 0,-1-4 0,-11-19 0,0 0 0,6 18 0,0 2 0,-5-18 0,-6 19 0,-7 56 0,8 31 0,-5-8 0,4 2 0,10-8 0,3-4 0,4 9 0,6-28 0,-11-18 0</inkml:trace>
  <inkml:trace contextRef="#ctx0" brushRef="#br2" timeOffset="186008">20845 9931 24575,'-15'5'0,"-24"24"0,0 2 0,1 0 0,-1 1 0,11-11 0,-1-1 0,-15 10 0,0-3 0,-6 0 0,0 3 0,35-18 0,19 0 0,25 2 0,4-8 0,7-3 0,8 1 0,2 0 0,7 2 0,0-2 0,-13-3 0,-3 1 0,10 8 0,-33-10 0,-13 0 0</inkml:trace>
  <inkml:trace contextRef="#ctx0" brushRef="#br2" timeOffset="186208">20502 10484 24575,'21'0'0,"16"0"0,-6-6 0,4-3 0,8 1 0,2-3 0,-1-5 0,-1-1 0,2 1 0,-4 0 0,-9-2 0,-2 5 0</inkml:trace>
  <inkml:trace contextRef="#ctx0" brushRef="#br2" timeOffset="186578">21603 9981 24575,'-38'26'0,"2"21"0,29-11 0,15 10 0,23-30 0,26-7 0,7-22 0,-9-3 0,-14-17 0,-26-9 0,-13 6 0,-6-1 0,-20-19 0,9 23 0,-4 5 0,-33 8 0,14 26 0,4 2 0,20 6 0,9-9 0</inkml:trace>
  <inkml:trace contextRef="#ctx0" brushRef="#br2" timeOffset="188775">19015 12028 24575,'-1'-10'0,"29"-27"0,2-15 0,-8 22 0,0 0 0,-6-3 0,-3 2 0,-2-9 0,7-6 0,-15 15 0,5 38 0,-8 15 0,0 36 0,0-10 0,13 3 0,-1-24 0,13 1 0,4-35 0,-6 2 0,22-34 0,-6-11 0,-16 18 0,-2-1 0,5-16 0,-13 44 0,-13 57 0,0-6 0,0 4 0,0 4 0,0-2 0,-1-12 0,2-3 0,12 25 0,-1-49 0,3 5 0,-6-18 0</inkml:trace>
  <inkml:trace contextRef="#ctx0" brushRef="#br2" timeOffset="189274">19759 12132 24575,'0'-21'0,"0"-1"0,-5 5 0,-9-6 0,-3 15 0,-9 4 0,-5 28 0,7 32 0,7-18 0,3 0 0,8 19 0,6-8 0,17-48 0,10-12 0,-1-11 0,2-21 0,-3-1 0,-10 5 0,-3-3 0,-4 6 0,-2 1 0,9-28 0,-15 32 0,-8 54 0,5 22 0,2-11 0,2 0 0,12 18 0,8-10 0,-8-31 0,-4-5 0</inkml:trace>
  <inkml:trace contextRef="#ctx0" brushRef="#br2" timeOffset="189842">20720 11540 24575,'58'11'0,"-18"-6"0,2-1 0,-2-4 0,-1 0 0,26 4 0,-22 7 0,-58 16 0,-18 9 0,-2 0 0,-6 3 0,2-3 0,-1 2 0,-4 5 0,3-2 0,14-14 0,3-3 0,-3 8 0,18-26 0,8 3 0,13-8 0,1 4 0,6-5 0,-9 0 0</inkml:trace>
  <inkml:trace contextRef="#ctx0" brushRef="#br2" timeOffset="190158">21385 11743 24575,'23'11'0,"1"4"0,38-8 0,-19 2 0,20-9 0,-29-13 0,-9-4 0,-24-21 0,-33 1 0,2 19 0,-4 2 0,-27-3 0,1 10 0,34 14 0,11 5 0,10-3 0,5 2 0</inkml:trace>
  <inkml:trace contextRef="#ctx0" brushRef="#br2" timeOffset="192841">22281 7160 8191,'-7'-5'0,"4"4"5063,14-8-5063,4 7 0,36-32 0,-10 14 0,4-1 523,-3 0 0,4-4 0,1 0-523,7-4 0,3-2 0,1 1 0,-13 5 0,0 0 0,1-1 0,-2 1 0,6-6 0,-1 1 0,1-2 0,-7 3 0,1-2 0,-1 0 0,0 0 0,7-9 0,-1 0 0,2-1 0,-8 7 0,1 0 0,1-1 0,0 0 140,2-3 1,2 0 0,-1 0 0,0 0-141,1 1 0,0 1 0,0 0 0,-2 1 0,4-2 0,-2 2 0,2-2 0,-3 4 0,3-3 0,0 1 0,-3 1 0,2-4 0,-4 1 0,3-1 0,-4 2 0,2-2 0,0-1 0,-1 0 0,-2 1 0,-1-1 0,-1 1 0,-2 2 0,3-3 0,-3 3 0,3-2 0,-5 5 0,2-1 0,0 1 0,-1 2 1605,3 1 1,-2 3 0,2-1-1606,8-5 0,2-2 0,-1 1 0,-7 5 0,0 0 0,-3 3-617,4-4 0,-2 1 617,-3 1 0,-3-1 0,-10 6 0,0-1 527,13-10 1,1-1-528,2-1 0,1-2 0,5-6 0,0 1 0,-6 9 0,-2 3 0,-12 7 0,-3 3 1861,7 0-1861,-18 9 856,-4-3-856,12 3 1547,-9 1-1547,4 2 287,-9 8-287,-7-9 0,2 4 0,2-9 0,-4-2 0,4 1 0,-6 5 0,0 6 0</inkml:trace>
  <inkml:trace contextRef="#ctx0" brushRef="#br2" timeOffset="193191">25958 4161 24575,'49'0'0,"10"0"0,-21-1 0,1 2 0,-6 2 0,0 2 0,20 7 0,-30 3 0,-16 0 0,-7 17 0,-16-2 0,-5 4 0,0 6 0,-2 4 0,-10 9 0,2-1 0,9-15 0,4-2 0,-6 25 0,22-30 0,-4-14 0,6-6 0</inkml:trace>
  <inkml:trace contextRef="#ctx0" brushRef="#br2" timeOffset="199640">21354 12472 24575,'20'0'0,"34"-21"0,9 1 0,-28 5 0,-1 0 0,11-1 0,-30 11 0,-10 5 0</inkml:trace>
  <inkml:trace contextRef="#ctx0" brushRef="#br2" timeOffset="199791">21371 12603 24575,'38'0'0,"27"-10"0,-25 2 0,0-1 0,-4-1 0,-2 0 0,10-7 0,-35 11 0</inkml:trace>
  <inkml:trace contextRef="#ctx0" brushRef="#br2" timeOffset="202890">22162 9641 24575,'0'-11'0,"6"-4"0,5-2 0,16-6 0,9-3 0,5 11 0,-5 2 0,-6 18 0,-5 18 0,-9 9 0,-2 11 0,-6 8 0,-3 7 0,0 1-787,1-4 1,0 0 0,-1 5 786,-3-4 0,-2 4 0,-1 4 0,1-2 0,-1-3 0,1-1 0,0-2 0,-1-2 0,2 2 0,1 4 0,0 2 0,1-2 0,1-3 0,0 4 0,2-3 0,2-7 0,4-8 0,3-6 0,9 18 0,-5-36 0,2-2 0,6-11 0,31-30 0,-10-3-200,-17 1 0,-2-3 200,3-13 2307,-15 4-2307,-13 17 0,-20 7 0,-17 59 0,2-1-802,16 0 1,2 6 801,0-6 0,3 3 0,7 6 0,4 7 0,-2 1 0,-4-7 0,-2 2 0,-1 1 0,3 1-806,3 1 0,2 2 0,0 0 0,-2-3 806,-5 9 0,-2-2 0,2-7 0,7-5 0,-2-9 0,-14-8 0,5-20 0,-13 3 0,-8-5 1322,-6-4-1322,6-4 3957,-3-6-3957,13 0 0,1-9 0,10 6 0,6-6 0</inkml:trace>
  <inkml:trace contextRef="#ctx0" brushRef="#br2" timeOffset="204341">23351 11522 24575,'0'30'0,"0"2"0,0 32 0,5-25 0,0 1 0,-3 3 0,-1 1-289,4-2 0,0-1 289,-5 14 143,6-7-143,-5-22 0,5-25 0,-21-46 0,13 1 0,1-8 0,-7-3 0,-3-6 0,4 2 0,4 13 0,3 3 0,0-3-39,-1-9 1,0-2 0,4 4 38,4 0 0,3 5 0,2 9 0,1 2 0,-3 0 0,3 9 0,22 23 0,-17 34 0,1 8 0,-3 5 0,-10-3 0,-3 2 0,3 1 0,-2-1 0,-13 16 550,7-11-550,-12-6 0,7-9 0,-5-1 0,6-10 0,-4-3 0,9 2 0,2 3 0,10 1 0,2-6 0,2-1 0,0-15 0,2 4 0,3-5 0,10-13 0,5-9 0,6-12 0,-14 6 0,-1 9 0,-19 14 0,4 10 0,-2 13 0,-3 1 0,5 5 0,-5-13 0,-1-7 0</inkml:trace>
  <inkml:trace contextRef="#ctx0" brushRef="#br2" timeOffset="204524">23793 11320 8191,'-6'2'0,"-2"-6"0,13 13 0</inkml:trace>
  <inkml:trace contextRef="#ctx0" brushRef="#br2" timeOffset="204924">23888 11400 24575,'-11'9'0,"-3"-2"0,13 8 0,-4 5 0,5-7 0,9 2 0,15-15 0,-5-6 0,15-9 0,-22 7 0,9 21 0,-3 50 0,-13-30 0,1 3-721,6 16 0,-2 2 721,-8-12 0,-1 0 0,5 13 0,0-2 0,-5-17 0,-2-3 0,-4 33 0,-15-73 0,-5-27 0,4-15 0,2-6-121,9 12 1,1 0-1,-1 0 1,3 5 0,7 5-1</inkml:trace>
  <inkml:trace contextRef="#ctx0" brushRef="#br2" timeOffset="205424">24148 10761 8191,'-6'38'0,"1"1"0,3 4 0,1 4 530,-3 1 1,-1 3 0,2-2-531,2 9 0,2-2 1305,-1-4 1,0-5-1306,0 9 2102,5-13-2102,5-29 5152,2-6-5152,4-25 4184,-5 5-4184,11-3 743,-5 9-743,9 1 0,0 10 0,-4-4 0,3-2 0,-4-7 0,5-15 0,-4-21 0,-7 5 0,-3-3 0,-5-2 0,-3-2-498,3-4 0,-4 0 498,-7 11 0,-2 4 0,-1-9 0,-14 43 0,13 60 0,2-24 0,2 2-486,8 12 0,3 0 486,-1-10 0,2-4 0,16 15 0,-5-15 0,-7-26 0,-7-9 0</inkml:trace>
  <inkml:trace contextRef="#ctx0" brushRef="#br2" timeOffset="205607">24496 11051 8191,'9'-12'0,"-2"1"5063,12-2-5063,-3 0 2818,14-7-2818,10-4 429,6-10 1,-14 14 0,-10 1 0</inkml:trace>
  <inkml:trace contextRef="#ctx0" brushRef="#br2" timeOffset="205825">25011 10475 24575,'8'51'0,"-7"-17"0,0 4 0,5 5 0,2 4 0,-2-1-494,-4 10 0,-1 1 494,6-5 0,1 3 0,-1-5 162,-6-10 0,0-3-162,4-1 0,0-5 0,-5-8 0,0-18 0</inkml:trace>
  <inkml:trace contextRef="#ctx0" brushRef="#br2" timeOffset="206310">25045 11043 8847,'5'-6'0,"-4"-3"5113,39-13-5113,-17 1 0,20-3 2720,-38 38-2720,-9 11 1629,-7 9-1629,10-10 6266,11-18-6266,2-6 0,11-18 0,-10 4 0,6-4 0,-3 18 0,0 6 0,9 0 0,6-14 0,-4-2 0,2-10 0,-8 6 0,-5 2 0,3 4 0,-7 3 0,-2 5 0,-5 0 0</inkml:trace>
  <inkml:trace contextRef="#ctx0" brushRef="#br2" timeOffset="206442">25449 10739 24575,'-12'-16'0,"3"6"0,9 5 0</inkml:trace>
  <inkml:trace contextRef="#ctx0" brushRef="#br2" timeOffset="206691">25593 10292 24575,'0'29'0,"0"3"0,0 7 0,-1 12 0,2 2 0,4 2 0,1-1-816,-5 2 0,0-5 816,10 4 529,-5-16-529,-4-11 67,4-11 1,-6-7-1,0-5 1</inkml:trace>
  <inkml:trace contextRef="#ctx0" brushRef="#br2" timeOffset="207574">25819 10726 9270,'27'-13'0,"3"-15"5120,2-1-5120,-7-3 2653,-19 12-2653,-1 8 1572,-18-11-1572,-7 15 5960,-2-5-5960,-2 22 0,18 3 0,-15 36 0,17-3 0,18 19 0,27-24 0,-7-25 0,4-7 0,24-15 0,-6-5 0,-27-18 0,-6-6 0,1-7 0,-12-11 0,-21 32 0,-23 27 0,10 14 0,5-1 0,5 7 0,25-14 0,-4-6 0,10-10 0,-6-6 0,1-30 0,-3-1 0,-3-7 0,-3 2 0,-1-4 0,-1-1 0,0-1 0,0-1 0,-3 6 0,-7-8 0,-2 25 0,0 44 0,-1 45 0,5 15 0,9-12 0,3-2-533,-2 6 1,3-7 532,14-2 0,-10-27 0,-4-12 0</inkml:trace>
  <inkml:trace contextRef="#ctx0" brushRef="#br2" timeOffset="213590">4453 4577 8191,'5'-15'0,"13"-1"5063,17 4-5063,-3 3 0,2 1 0,27 6 1409,-15-3 0,-2 1-1409,5 4 1719,1 0-1719,-35 5 0,-10-4 0,-5 4 0</inkml:trace>
  <inkml:trace contextRef="#ctx0" brushRef="#br2" timeOffset="213774">4565 4668 24575,'38'0'0,"19"-8"0,5-4 0,3 1 0,-27-5 0,-5 9 0,-20 0 0,1 2 0</inkml:trace>
  <inkml:trace contextRef="#ctx0" brushRef="#br2" timeOffset="214490">7255 4198 24575,'9'6'0,"24"-7"0,-2-4 0,4-2 0,4-1 0,0-1 0,-2 3 0,-2 0 0,2-3 0,-23 9 0</inkml:trace>
  <inkml:trace contextRef="#ctx0" brushRef="#br2" timeOffset="214676">7315 4297 24575,'20'4'0,"15"-3"0,2 4 0,2-5 0,-2-8 0,-10 6 0,-2-7 0,-10 9 0,-10 0 0</inkml:trace>
  <inkml:trace contextRef="#ctx0" brushRef="#br2" timeOffset="219057">1313 8783 24575,'-6'5'0,"-8"2"0,7 5 0,-15 13 0,-21 24 0,9-11 0,-2 1 0,0-2 0,-2 0 0,2-4 0,-2 0 0,1-1 0,-4 3 0,1-2 0,0-1 0,2-1 0,-10 6 0,32-21 0,16-15 0,35-6 0,8-6 0,9-4 0,0 0 0,6-1 0,0 0-1207,-3 1 0,0 1 1,1-1 1206,6-1 0,1-1 0,-4 3 0,2 5 0,-2 2-25,-12-1 0,2-1 0,-3 2 25,0 5 0,-3 1 0,21-11 0,-87 12 0,-11 1 0,-6-2 0,-19-3 0,-2-3 0,7 1 0,1-2 1049,-3 3 1,3-4-1050,11-7 0,0-3 0,-7 7 0,-1-2 42,8-9 1,1 0-43,0 7 0,2 2 0,-8-4 0,31 8 0,1 23 0,13 27 0,-4 10 298,12-11 0,4 2-298,-3-8 0,1 0 0,11 19 0,3 3-109,-4-6 0,0 0 109,3 5 0,-1-4 0,-5-17 0,-2-4 0,3 3 0,-2-26 0,-12-34 0,19-21 0,-18 10 0,-3-6-797,3-9 0,1-7 1,0 4 796,3-2 0,-1-2 0,-5 10 0,-1-6 0,0 0 0,2 7 93,4-8 1,0 5-94,-6-3 0,0 6 0,0 0 0,0 30 0,0 9 0,0 0 0,0 5 0,0 1 0</inkml:trace>
  <inkml:trace contextRef="#ctx0" brushRef="#br3" timeOffset="261107">7954 12557 24575,'11'-8'0,"6"-4"0,7-5 0,5-1 0,3 3 0,-2 5 0,1 5 0,0 3 0,4 2 0,1 4 0,-2 6 0,1 9 0,-2 8 0,-1 6 0,2 4 0,-2 4 0,-2 3 0,-5-1 0,-2 7 0,-13-13 0,-1 8 0,-9-6 0,0 11 0,-3 7 0,-5 3 0,-3-3 0,-3-4 0,2-6 0,5 0 0,3 1 0,2 4 0,2-1 0,0-8 0,1-11 0,0-11 0,1-8 0,2-3 0,1-2 0,1 0 0,2 0 0,0 0 0,0 0 0,-2-2 0,-2-1 0,0-2 0,0-2 0,2-1 0,0 0 0,3 0 0,1-2 0,1-2 0,1-2 0,-4-2 0,-3 2 0,-3 0 0,-1 3 0,-1 0 0,0 0 0,0-2 0,0-3 0,0 1 0,-3 1 0,-3 7 0,-6 15 0,-6 15 0,0 18 0,4 10 0,7 3 0,5 1 0,9 2 0,0-30 0,4 0 0,2 2 0,3 0 0,2-1 0,0-1 0,-1-1 0,0-1 0,10 23 0,-5-8 0,-4-4 0,-3 2 0,-3 3 0,-3 5 0,-3 2 0,0-3 0,-3-4 0,-1-6 0,-1 0 0,-8 7 0,-5-18 0,-4 1 0,-6 6 0,-7 0 0,-3-4 0,-6 0 0,-1-1 0,-1-2 0,-2 0 0,1-3 0,2-3 0,0-2 0,1-2 0,-11 5 0,4-7 0,-4-11 0,0-4 0,4-3 0,15-2 0,10 0 0</inkml:trace>
  <inkml:trace contextRef="#ctx0" brushRef="#br3" timeOffset="273638">29727 3988 24575,'-5'-6'0,"4"15"0,-4 20 0,5 7 0,0 6 0,0 14 0,0 2-685,0 3 1,0 3 684,0-10 0,0 3 0,0-1 0,0-10 0,0-2 0,0 0 0,4 20 0,1-4 0,-1-17 0,3-8 333,13-2-333,1-26 0,16-12 0,19-15-535,-17 2 0,7-5 1,3 0 534,-3 4 0,3 1 0,2-1 0,-2 0-861,-2-1 0,0-1 0,-1 1 1,2 1 860,3 1 0,1 1 0,-1 2 0,-5 2 0,11 1 0,-2 2 383,8-5 0,-2 1-383,-21 10 0,-3-1 0,0-3 0,-6-1 0,-13-1 1364,-28-4-1364,-22 6 0,13-5 0,-6 13 0</inkml:trace>
  <inkml:trace contextRef="#ctx0" brushRef="#br3" timeOffset="274404">29579 4145 8191,'8'-47'0,"21"-1"5063,0-10-5063,10 17 0,-12 13 0,-6 12 2818,0 14-2818,-1-4 1719,1 6-1719,-5 5 6784,0 1-6784,-10 9 0,4 1 0,-3 5 0,4-5 0,1-6 0,3 0 0,-3-9 0,3 4 0,-4-5 0,-5 0 0,-2 0 0</inkml:trace>
  <inkml:trace contextRef="#ctx0" brushRef="#br3" timeOffset="300755">5052 12840 8191,'-5'-11'0,"4"-3"5063,-9 13-5063,4-4 2818,-5 5-2818,-9 6 1719,3 0-1719,0 6 6784,-10-6-6784,9 9 0,-12-8 0,2 13 0,6-4 0,4 1 0,2-2 0,5-4 0,-5 4 0,-2 6 0,-4 2 0,3 2 0,1-4 0,-2 3 0,0 3 0,-8 7 0,8 3 0,-7 3 0,13-13 0,0-3 0,5-13 0,2 4 0,-5 6 0,0 10 0,4-3 0,-4 1 0,10-8 0,-10 9 0,5-3 0,-6 4 0,1-5 0,6-9 0,1-2 0,-1 0 0,4 2 0,-9 4 0,4 5 0,1-8 0,-5 11 0,10-3 0,-10 11 0,4-5 0,0 3 0,2-13 0,-3 11 0,6-3 0,-7 10 0,9 7 0,-9 12 0,7-7 0,-6-5 0,8-19 0,0 2 0,0 2 0,0 9 0,0 0 0,0-9 0,0-3 0,0-8 0,0 16 0,0-3 0,6 15 0,-5-9 0,14-1 0,-13-9 0,13 8 0,-8-6 0,1 4 0,4 0 0,-6-14 0,2 2 0,1-12 0,-3 8 0,5-3 0,4 5 0,-2 0 0,3-4 0,-9-3 0,11 2 0,-5 0 0,21 1 0,-7 14 0,-2-17 0,-6 13 0,-8-17 0,4 4 0,3 1 0,4 2 0,0-1 0,-6-9 0,11 3 0,-8-5 0,10 4 0,-3 1 0,-8 0 0,6 0 0,-7-6 0,9 6 0,1-9 0,-5 9 0,-2-10 0,-10 4 0,6-1 0,1-2 0,4 7 0,5-8 0,-8 4 0,6-5 0,-12 5 0,8-4 0,-4 4 0,6-5 0,-5 5 0,-2-4 0,-4 4 0,4-5 0,6 6 0,11-5 0,4 5 0,-4-6 0,-2 0 0,-10 0 0,10 0 0,2 0 0,9 0 0,-9 0 0,-3 0 0,-8 0 0,8 0 0,11 0 0,3-6 0,22-4 0,-30 2 0,11-1 0,-26 3 0,10-1 0,2-7 0,12-7 0,-11 6 0,0 1 0,-9-5 0,3 9 0,2-21 0,2-1 0,-4-5 0,-6 7 0,-4 10 0,-5 5 0,5-6 0,4-14 0,-1-10 0,10-4 0,-21 1 0,15 7 0,-14-14 0,7 3 0,-7-7 0,-4 10 0,0 17 0,-4 2 0,4 10 0,-6-10 0,0-2 0,0-5 0,0 6 0,0 6 0,0 4 0,-9-16 0,7 3 0,-12-15 0,4 0 0,1 15 0,-8-12 0,15 24 0,-21-35 0,4 2 0,7 19 0,-1 0 0,-16-21 0,20 11 0,-10 20 0,2-23 0,-5 11 0,3-6 0,-6 7 0,9 3 0,0 7 0,-3-7 0,17 14 0,-16-9 0,2-7 0,-10 2 0,-13-10 0,18 23 0,-23-22 0,16 21 0,-5-13 0,2 11 0,13 3 0,-6-4 0,2 0 0,-16-10 0,6 6 0,-11-5 0,15 14 0,-8 5 0,9-3 0,-23 2 0,-4-9 0,18 12 0,0 3 0,-24-1 0,27 2 0,2 1 0,-2 6 0,-5-7 0,13 4 0,3 4 0,-4-4 0,9 5 0,1 0 0,10 0 0,1 0 0</inkml:trace>
  <inkml:trace contextRef="#ctx0" brushRef="#br3" timeOffset="305102">8830 16552 8191,'-16'-8'0,"22"-6"5063,36 12-5063,10-17 1409,-4 17 0,2 2-1409,-14-10 0,-1 1 859,2 8 1,-2 0-860,7-8 6784,-22 9-6784,-14-4 0,-18 2 0,8-2 0,-13 4 0</inkml:trace>
  <inkml:trace contextRef="#ctx0" brushRef="#br3" timeOffset="305354">8848 16658 24575,'21'0'0,"15"0"0,4-10 0,-1 4 0,3-1 0,-3-3 0,1-1 0,0 5 0,-2 0 0,14-7 0,-24 12 0,-21-9 0,2 9 0,-9-4 0</inkml:trace>
  <inkml:trace contextRef="#ctx0" brushRef="#br3" timeOffset="311402">6839 10729 24575,'40'-23'0,"-10"10"0,4-1 0,5-2 0,4-2 0,1 1-582,2 4 1,1 1 0,0 0 581,17-9 0,-5 2 0,-16 9 0,-5 1 0,10-7 564,-38 11-564,-4 10 288,-9 22-288,1 34 0,-1-14 0,-1 7 0,2-2 0,2 7 0,0 1-403,0-2 0,0 5 1,0-3 402,0-13 0,0-3 0,0 1 0,0 0 0,-1 0 0,2-1 0,2 4 0,1-1 0,-1-4 0,-2-2 0,0-5 836,9 22-836,-10-40 0,0 6 0,-9-8 0,-8 4 0,-16 7 0,-12-14 0,-6 11 632,15-18 0,-2-1-632,4 6 0,-1-1 0,1-5 0,1 1 0,-24 8 0,31-12 0,6 8 0,15 1 0,5-4 0,0 2 0</inkml:trace>
  <inkml:trace contextRef="#ctx0" brushRef="#br3" timeOffset="315868">5835 18736 8191,'-6'5'0,"15"2"5063,20-1-5063,33 0 0,0-6 876,-18 0 0,1 0-876,-8 0 0,1 0 0,26 0 0,5 0 0,-25 0 0,0 0 0,2 0 0,8 0 0,2 0 0,-1 0 0,-2 0 0,0 0 0,-4 0 0,10 0 0,-3 0 365,2 0 1,-2 0-366,-11 1 0,2-2 0,0-2 0,4-2 0,1 1 0,3 3 0,2 1 0,1-2 0,-6-3 0,2-2 0,0 0 0,-3 2 1096,7 4 1,-2 2 0,-1-4-1097,-8-3 0,0-3 0,1 1 0,12 3 0,2 0 0,-3 1-279,-13-1 0,-2 0 1,3 0 278,15 0 0,4 1 0,-6 1 0,-5 3 0,-6 0 0,12 0 1020,-29 0-1020,-21 0 1466,4 0-1466,-3 0 687,-12-4 1,3 2 0,-13-2-1</inkml:trace>
  <inkml:trace contextRef="#ctx0" brushRef="#br3" timeOffset="340902">15324 10854 24575,'3'0'0,"4"0"0,31 0 0,3-5 0,7-2 0,12 1 0,6-2-2255,-7-6 1,4-3-1,-2 3 2255,-12 7 0,-2 3 0,1-4 0,6-7 0,1-2 0,-7 3 517,-5 7 0,-4 1-517,-3-5 0,-4-1 0,1 2 0,-28 1 0,-14 3 0,-3-1 0,-5 3 0,8 4 0</inkml:trace>
  <inkml:trace contextRef="#ctx0" brushRef="#br3" timeOffset="341168">16149 10572 24575,'25'-8'0,"5"2"0,22 14 0,-7 19 0,0 14 0,-31-10 0,-7 3 0,-13 30 0,-4-13 0,-23 3 0,13-30 0,-7 9 0,7-21 0,13 2 0,-2-13 0,9 4 0</inkml:trace>
  <inkml:trace contextRef="#ctx0" brushRef="#br4" timeOffset="372083">26564 6316 8191,'-16'5'0,"6"6"5063,5 14-5063,5 16 0,0-2 0,0 4 0,0-8 0,0 3 0,3 9 0,1 7 0,1 0 355,0-2 0,0 1 0,0 3-355,-1-1 0,0 3 0,-1 3 0,1 1-418,-1-4 0,0 2 0,0 1 0,-1-1 0,-1-2 418,0 4 0,-2-3 0,1 0 0,0 3 0,2 0 0,1 3 0,0 1 0,0-1 0,-1-4 664,-1-2 0,0-3 0,-1-1 0,2 3-664,0-4 0,1 2 0,0 0 0,0 1 0,-2-1 0,0-1 0,-1 0 0,0 0 0,0-1 0,-1-2-560,2 2 0,-1-1 0,0-2 0,-1 1 560,-1 2 0,-2 0 0,0-1 0,1-4 0,3-2 0,-1-3 0,-1 2 86,-5 16 1,-4 3 0,4 1-87,5-4 0,2 1 0,-1 2 0,-5-9 0,-1 3 0,0-1 0,2-2 755,3 5 1,2-3-1,-1-1-755,-2-5 0,-1-2 0,0-2 0,-3 8 0,2-2 0,3 1 0,0-1 355,-3 0 0,-2 2-355,3-4 0,-1 5 0,2 0 0,1 4 0,2 1 0,-1 3 379,-2-7 1,-1 2-1,0 0 1,2 1-380,1 3 0,1 0 0,1 0 0,-1-3 0,0 4 0,0-3 0,0 1 0,0-11 0,0 1 0,0 0 0,0-2 0,0 8 0,0-2 0,0 2 0,0-8 0,0 1 0,0 2 0,0 0 0,0 3 0,0 1 0,0 0 0,0-2 0,0 5 0,0-1 0,0-1-243,0 1 0,0-1 0,0-4 243,0 0 0,0 1 0,0 4 0,0 6 0,0-1 253,0-7 1,0-1 0,0 4-254,0-2 0,0 4 0,0-1 0,0-3 0,-1 0 0,1-3 0,1-1 0,2-1 0,2 0 0,-1-4 0,-2 5 0,-1 0 0,2-2 0,2 3 0,-1 1 0,0-3 0,1-1 0,-2 4 0,-2-1 0,0 2 0,-1 2 0,1-1 0,1 3 0,2 0 0,-1 0 0,-1-3 0,-1-7 0,-2-3 0,1 0 0,0 4 0,2-2 0,1 3 0,0 1 0,0-1 0,-1-2 0,-1 3 0,0-2 0,-1 0 0,1 2 0,1-2 0,0 1 0,1 1 0,0 1 0,0-1-487,-1 3 1,1 1-1,0 0 1,0-1-1,-1-3 487,-1 0 0,-1-2 0,0-1 0,2 0 0,0 3 0,1 2 0,1-3 0,0-4 0,2 16 0,0-2 189,-1-10 0,-1 3 0,2 0-189,2-4 0,2 0 0,-1 1 0,0 7 0,0 2 0,-2-4 0,-1-9 0,-2-2 0,1-4 0,3 4 0,-1-7 0,-5 2 0,2-38 0</inkml:trace>
  <inkml:trace contextRef="#ctx0" brushRef="#br4" timeOffset="373648">27176 6402 24575,'-11'6'0,"0"3"0,-19 19 0,10 0 0,0 5 0,-1 10 0,1 3 0,-3-1 0,5-2 0,6 23 0,3-33 0,18-17 0,3-5 0,18 3 0,2-14 0,-4 0 0,-9-8 0,-14 3 0</inkml:trace>
  <inkml:trace contextRef="#ctx0" brushRef="#br4" timeOffset="373965">27284 6186 24575,'0'36'0,"0"1"0,0 8 0,0 2 0,0 14 0,0 0-1636,0-7 1,0-1 1635,0 1 0,0-2 0,0-15 0,0 0 514,0 4 0,0 0-514,0-5 0,0-2 536,0 24-536,0-25 0,0-22 0,0-7 0</inkml:trace>
  <inkml:trace contextRef="#ctx0" brushRef="#br4" timeOffset="374566">27562 6698 8191,'0'-16'0,"-5"-8"5063,-6 15-5063,-14 37 2818,2 0-2818,2 35 1719,7-33-1719,12 3 6784,-4-15-6784,11 1 0,13-13 0,0-1 0,16-25 0,5 1 0,-13-5 0,6 9 0,-21 20 0,0-4 0,4 4 0,6-5 0,18 0 0,-5-6 0,0 5 0,-14-6 0,-14 12 0,8 1 0,-7 0 0,3-1 0,-5-5 0</inkml:trace>
  <inkml:trace contextRef="#ctx0" brushRef="#br4" timeOffset="374682">27843 6657 8191,'5'-6'0,"-4"1"0,4 5 0</inkml:trace>
  <inkml:trace contextRef="#ctx0" brushRef="#br4" timeOffset="374915">27944 6769 24575,'11'20'0,"-1"-8"0,6-3 0,-9-14 0,6 4 0,-7-4 0,5 10 0,-5-4 0,-1 4 0</inkml:trace>
  <inkml:trace contextRef="#ctx0" brushRef="#br4" timeOffset="375099">28162 6674 8191,'5'-16'0,"-4"15"0,4-1 0,-5 11 0</inkml:trace>
  <inkml:trace contextRef="#ctx0" brushRef="#br4" timeOffset="375248">28229 6886 24575,'6'0'0,"-2"0"0</inkml:trace>
  <inkml:trace contextRef="#ctx0" brushRef="#br4" timeOffset="376615">29177 6619 8191,'-5'10'0,"9"-8"5063,0-25-5063,12-30 0,-6 8 0,0-5 0,1-7 0,-1 0 1409,-3 13 0,-1 2-1409,-1 1 0,0 16 1719,-5 36-1719,0 8 6784,0 28-6784,0-8 0,0 8 0,4-10 0,7-2 0,5-20 0,0-11 0,8-10 0,0-10 0,2-28 0,-12 11 0,-1 0 0,4-21 0,-6 5 0,-4 30 0,-7 28 0,0 11 0,0 30 0,0 13 0,0-12 0,0 3 0,0 2-215,-4 4 1,0 2 0,0-1 214,3-6 0,1-2 0,-2-5 0,-5-6 0,2-8 0,10-6 0,-4-23 0,4-5 0</inkml:trace>
  <inkml:trace contextRef="#ctx0" brushRef="#br4" timeOffset="377049">29702 6720 24575,'0'40'0,"0"8"0,0 9 0,-6-5 0,4-5 0,-4-26 0,6-11 0</inkml:trace>
  <inkml:trace contextRef="#ctx0" brushRef="#br4" timeOffset="378765">30485 6221 24575,'-4'11'0,"-9"4"0,-8 3 0,-11 2 0,-3 1 0,-3-1 0,-5 3 0,10-7 0,0 4 0,21-9 0,3 6 0,27 2 0,21 10 0,4-4 0,-11-9 0,-1-3 0,18-2 0,11 14 0,-14-15 0,-4 11 0,-17-14 0,-8 3 0,-7-9 0,-5 4 0</inkml:trace>
  <inkml:trace contextRef="#ctx0" brushRef="#br4" timeOffset="379415">30878 6678 24575,'11'-10'0,"4"-3"0,5-22 0,-8 10 0,21-19 0,-28 13 0,11 2 0,2-4 0,-10 0 0,-3-2 0,3-1 0,1 3 0,-1 7 0,-8 52 0,0 32 0,6 0 0,-4-25 0,21-14 0,-5-13 0,21 3 0,0-39 0,2-11 0,-22 10 0,-3-2 0,-5 0 0,-2 1 0,9-16 0,-16 14 0,7 21 0,-9 26 0,0 20 0,0 8 0,0 7 0,0 3 0,-1 14 0,2 2 0,2-9 0,2-5 0,2 10 0,7-23 0,-8-34 0,-1-1 0</inkml:trace>
  <inkml:trace contextRef="#ctx0" brushRef="#br4" timeOffset="379783">31484 6645 24575,'9'23'0,"-7"4"0,6 3 0,-8 17 0,0-13 0,0 1 0,-5-15 0,4-11 0,1-3 0,23 0 0,8-2 0,6-3 0,9-6 0,2-1 0,-3 5 0,-1-1 0,2-6 0,-17 5 0,-34 12 0,12-7 0,-33 6 0</inkml:trace>
  <inkml:trace contextRef="#ctx0" brushRef="#br4" timeOffset="385465">31373 6779 24575,'11'-10'0,"0"4"0,-5-4 0,3 9 0,-3-9 0,10 9 0,0-10 0,0 9 0,-1-4 0,-4 6 0,-1 5 0,-4 1 0,-1 9 0,1 1 0,-4 5 0,4-5 0,-6 16 0,0-12 0,0 13 0,0-16 0,0-1 0,-5-6 0,4 6 0,-10 0 0,9 5 0,-10 0 0,11-5 0,-6-1 0,3-9 0,2 3 0,7-7 0,2 2 0,29-4 0,25 0 0,-14 0 0,2 0 0,0 0 0,-1 0-296,-1 0 0,-3 0 296,12 0 0,-1-8 0,-27 6 0,8-7 0,-28 9 0,1 0 0</inkml:trace>
  <inkml:trace contextRef="#ctx0" brushRef="#br4" timeOffset="390548">31487 7518 24575,'-2'-5'0,"8"-1"0,23-13 0,29 2 0,-16 3 0,3 0 0,-26 13 0,-17-4 0,7 5 0</inkml:trace>
  <inkml:trace contextRef="#ctx0" brushRef="#br4" timeOffset="390731">31551 7585 24575,'11'0'0,"4"0"0,19-6 0,0-8 0,2 0 0,-17-5 0,-14 13 0,-5 1 0</inkml:trace>
  <inkml:trace contextRef="#ctx0" brushRef="#br4" timeOffset="392148">28337 9084 24575,'5'-15'0,"1"-2"0,13-7 0,-5-7 0,0-28 0,-5 13 0,-1-3 0,-6-5 0,-1 0 0,4 7 0,1 2 0,-6-13 0,0 52 0,0 53 0,0 8 0,4 2 0,2 1 0,1 3 0,2-26 0,2-4 0,1-11 0,4-14 0,-5-1 0,22-38 0,-12 8 0,0-3 0,10-16 0,-2-6 0,-9-4 0,-4 1 0,-2 16 0,-3 3 0,-7-19 0,-2 40 0,2 44 0,-3 5 0,-2 5 0,1 3 0,0 4-423,0 10 0,0 0 423,0-20 0,0-2 0,6 29 0,-4-25 0,9-7 0,-5-22 0,0-7 0,-2-4 0</inkml:trace>
  <inkml:trace contextRef="#ctx0" brushRef="#br4" timeOffset="392338">28827 9037 24575,'0'39'0,"0"0"0,0 23 0,0-23 0,0-13 0,0-10 0,0-5 0,0-6 0</inkml:trace>
  <inkml:trace contextRef="#ctx0" brushRef="#br4" timeOffset="392666">28922 9018 24575,'24'-12'0,"5"-10"0,11 13 0,9-16 0,8 14 0,-5-1 0,-14 3 0,-19 9 0</inkml:trace>
  <inkml:trace contextRef="#ctx0" brushRef="#br4" timeOffset="393268">29379 9050 24575,'11'-26'0,"11"-10"0,2-1 0,-4 7 0,-1-3 0,-3-3 0,-4-3 0,-1-6 0,-1 1 0,-2 8 0,-1 3 0,-7-16 0,0 43 0,0 60 0,-10 7 0,8-22 0,1-1 0,-3 16 0,6-38 0,13-6 0,9-5 0,13-24 0,9-8 0,-11-14 0,-16 9 0,-3 1 0,-3-5 0,2 87 0,-14-17 0,-2 3 0,0 8 0,1 5 0,1-6 0,1-5 0,0-7 0,0 3 0,2-30 0</inkml:trace>
  <inkml:trace contextRef="#ctx0" brushRef="#br4" timeOffset="393666">29940 8964 24575,'20'30'0,"-9"-1"0,-12 4 0,-8 3 0,-6 1 0,-4-1 0,3-4 0,0-2 0,-16 22 0,21-42 0,10 0 0,1-9 0,15 9 0,35-9 0,-1-11 0,3 8 0,2 0 0,-20-6 0,-3 1 0,6 4 0,-5 1 0,-4 1 0,-24-4 0</inkml:trace>
  <inkml:trace contextRef="#ctx0" brushRef="#br4" timeOffset="394999">30977 8444 24575,'-11'5'0,"-4"-4"0,-2 8 0,-10 8 0,-20 0 0,17 5 0,-1 2 0,-29 0 0,22-5 0,1 1 0,-18 5 0,4-8 0,15 4 0,25-10 0,11-1 0,19 9 0,11-6 0,6-2 0,-5 3 0,3 0 0,6-3 0,6-2 0,-1 1 0,13 5 0,-1 0 0,5 0 0,-1 0 0,-11 1 0,-6 1 0,7 6 0,-28-9 0,-26-10 0,1-4 0,-14 0 0,10 0 0,2 0 0</inkml:trace>
  <inkml:trace contextRef="#ctx0" brushRef="#br4" timeOffset="396583">31539 8968 24575,'0'-11'0,"6"-4"0,2-1 0,9-7 0,-9 7 0,14-26 0,-10-5 0,-5 8 0,0-2 0,-1 5 0,-3 1 0,-3-18 0,0 52 0,8 20 0,-5 28 0,18-13 0,-18-9 0,19-5 0,-11-8 0,10-4 0,7-16 0,-10 0 0,6-15 0,-17 6 0,12-24 0,-16 11 0,10 13 0,-13 25 0,0 38 0,-1-4 0,2 4 0,3-4 0,0-1 0,-4 5 0,2-2 0,11 10 0,-11-37 0,2-8 0</inkml:trace>
  <inkml:trace contextRef="#ctx0" brushRef="#br4" timeOffset="396897">31969 8916 8191,'16'0'0,"-4"5"5063,-1 10-5063,-7 8 2818,-9 4-2818,4-6 1719,-8-10-1719,7 3 6784,-2-7-6784,13 3 0,15-5 0,-1-5 0,11-6 0,-14 4 0,-9-4 0,-1 6 0</inkml:trace>
  <inkml:trace contextRef="#ctx0" brushRef="#br4" timeOffset="397181">32335 8729 24575,'20'-6'0,"2"-1"0,13-6 0,-12 6 0,-3 1 0,-15 6 0</inkml:trace>
  <inkml:trace contextRef="#ctx0" brushRef="#br4" timeOffset="397716">32568 8820 24575,'32'-30'0,"-5"-5"0,1-8 0,-6-8 0,-14 9 0,1 9 0,-16 41 0,6 26 0,-5 1 0,6 11 0,9-28 0,10-7 0,4-15 0,1-3 0,-7-13 0,-2-4 0,-1-16 0,-4 12 0,-12 59 0,0 29 0,-3-11 0,1-1 0,9 13 0,-4-33 0,4-24 0</inkml:trace>
  <inkml:trace contextRef="#ctx0" brushRef="#br4" timeOffset="398031">32921 8834 24575,'6'10'0,"-1"1"0,-5 9 0,0-3 0,0 18 0,0-17 0,0 6 0,9-18 0,-2-1 0,17-5 0,18-9 0,15-1 0,-1-6 0,-18 7 0,-25 4 0</inkml:trace>
  <inkml:trace contextRef="#ctx0" brushRef="#br4" timeOffset="399880">28273 11285 24575,'6'-5'0,"3"-1"0,-3 0 0,5-8 0,0 2 0,1-18 0,-6 6 0,10-21 0,-13 4 0,6-1 0,2-4 0,-5 5 0,0 0 0,0 4 0,1 1 0,1-11 0,-8 50 0,0-1 0,0 18 0,0-4 0,0 14 0,0-2 0,0-2 0,6-2 0,1-17 0,17 2 0,-6-9 0,24-19 0,-15 2 0,0-5 0,2-13 0,-1-3 0,0 7 0,-2-1 0,6-26 0,-22 34 0,-5 31 0,-5 9 0,-11 38 0,8 4 0,-2 0 0,-1 6-396,0-1 1,0 1 395,5-17 0,1 2 0,-2-4 0,-4 5 0,1-7 0,5 1 0,0-35 0</inkml:trace>
  <inkml:trace contextRef="#ctx0" brushRef="#br4" timeOffset="400414">28944 11295 24575,'-6'-45'0,"-4"13"0,-1 27 0,-1 10 0,-11 14 0,15 7 0,-19 17 0,24 5 0,-12-17 0,28 1 0,4-43 0,13-7 0,-11-11 0,-4-5 0,2-28-789,2 18 0,-2-3 789,-14 6 0,-2-1 0,8-14 0,0 3 0,-9-7 0,0 35 0,0 59 0,0 25 0,0-13 0,0 4 0,0 0-622,-1 4 0,0 1 0,3-3 622,2 9 0,4-7 0,13 7 0,-4-46 0,0-6 0</inkml:trace>
  <inkml:trace contextRef="#ctx0" brushRef="#br4" timeOffset="400914">30084 10700 24575,'-21'19'0,"-18"17"0,-4-7 0,-3 0 0,9-2 0,1-1-900,-10 3 1,1-2 899,-6 7 582,7-9-582,16 0 297,13-12-297,10 7 0,22-5 0,13 11 0,4-14 0,5-2 0,9 6 0,1 0 0,-3-4 0,-2-2 0,-8-1 0,-3-1 230,3 7 0,-29-14 0,2 5 0</inkml:trace>
  <inkml:trace contextRef="#ctx0" brushRef="#br4" timeOffset="401698">30566 10849 24575,'-26'55'0,"14"-15"0,2 3 0,0-2 0,2 0 0,8 5 0,3-4 0,6 7 0,11-25 0,-4-9 0,25-13 0,21-11 0,-28 0 0,-1-5 0,-1-11 0,-5-3 0,5-17 0,-21-10 0,-2 24 0,-27-6 0,-16 9 0,-24 7 0,3 6 0,8 15 0,22 0 0,15 0 0,5 0 0</inkml:trace>
  <inkml:trace contextRef="#ctx0" brushRef="#br4" timeOffset="402867">31025 11676 24575,'-6'9'0,"1"19"0,5 30 0,0-16 0,0 2 0,0-8 0,0-1 0,0 7 0,0-4 0,0 0 0,0-4 0,0-14 0,0-14 0,0-1 0</inkml:trace>
  <inkml:trace contextRef="#ctx0" brushRef="#br4" timeOffset="403480">31187 11945 8191,'12'-18'0,"-8"0"5063,21-14-5063,-17 9 2818,1-2-2818,-19 25 1719,-13 27-1719,5 33 6784,3-7-6784,20-8 0,1-26 0,4-18 0,25-11 0,17-29 0,-12 6 0,1-4 0,-6-2 0,-4-2-1227,1-2 0,-7-2 1227,-13 5 0,-5-2 0,1-19 0,-5-2 0,-5 14 0,-2 3 0,1-3 0,-1 8 0,-3 16 0,-8 52 0,13 29 0,-2-10 0,0 10 0,2-2-1179,5-7 1,3 0-1,-2 3 1179,-3 2 0,-1 5 0,0 0 0,2-3 0,6 0 0,3-2 0,-3-1 0,-6 1 0,-3 1 0,3-4 598,4 5 1,1-5-599,-7-6 0,0-6 0,0 1 0,-5-14 0,-18-5 0,3-12 0,-15-12 3828,16-8-3828,-2-20 241,13-6 0,-1 16 0,9-2 1</inkml:trace>
  <inkml:trace contextRef="#ctx0" brushRef="#br4" timeOffset="403765">31915 11223 24575,'0'45'0,"0"0"0,0-9 0,0 1 0,0 20 0,0 2 0,0-15 0,0-1 0,0-3 0,0-3 0,0 18 0,0-26 0,0-9 0,0-9 0,0-1 0</inkml:trace>
  <inkml:trace contextRef="#ctx0" brushRef="#br4" timeOffset="403932">31875 11657 8191,'12'-15'0,"8"-4"5063,16 1-5063,-3-7 0,6 10 0,-24 0 0,-6 9 0</inkml:trace>
  <inkml:trace contextRef="#ctx0" brushRef="#br4" timeOffset="404165">32444 11026 24575,'-8'48'0,"6"-6"0,1 3 0,-3-1 0,0 1 0,3 15 0,2 2 0,4-4 0,0-4 0,-4-18 0,0-3 0,9 16 0,-10-39 0,0-5 0</inkml:trace>
  <inkml:trace contextRef="#ctx0" brushRef="#br4" timeOffset="404665">32495 11462 24575,'53'-28'0,"-25"4"0,-17 21 0,-21 4 0,-23 20 0,17-5 0,9-4 0,1 3 0,16-9 0,1-1 0,23-18 0,-10 5 0,5-6 0,-9 14 0,-8 1 0,7 4 0,-2-5 0,16-13 0,0 4 0,0-14 0,-9 14 0,-17 9 0,-2 2 0,-5 8 0</inkml:trace>
  <inkml:trace contextRef="#ctx0" brushRef="#br4" timeOffset="404881">32884 10928 14911,'-5'38'0,"0"1"0,3 7 0,2 5 0,0 5 0,0 6 0,1-4 0,-1 7 0,3-5 0,5-13 0,1-6 4067,-8-4-4067,5-21 0,-6-6 0,0-5 0</inkml:trace>
  <inkml:trace contextRef="#ctx0" brushRef="#br4" timeOffset="405514">33096 11423 24575,'26'-34'0,"-5"2"0,-7 6 0,-12 11 0,-23 30 0,2 1 0,-4 11 0,14-10 0,14-6 0,13 3 0,9-7 0,13-5 0,-6-12 0,-13-4 0,-10-1 0,-16 9 0,-6 1 0,4 15 0,-2 1 0,19 5 0,-3-6 0,8-10 0,1-10 0,0-32 0,-3 6 0,0-4 0,-6-3 0,-2-3-867,4-12 0,-3 0 867,-5 10 0,-2 2-56,-1 7 1,0 2 55,0-13 0,-7 54 0,-9 29 0,13 0 0,1 5 0,-5 2 0,2 3 0,5 19 0,4 1-215,3-20 1,0-2 0,-5 1 0,2-5 0,8-12 0</inkml:trace>
  <inkml:trace contextRef="#ctx0" brushRef="#br4" timeOffset="412180">5098 1951 24575,'14'-11'0,"19"-10"0,19 7 0,-11-3 0,-4 11 0,-31 6 0,-1 0 0</inkml:trace>
  <inkml:trace contextRef="#ctx0" brushRef="#br4" timeOffset="412365">5195 1973 24575,'26'-5'0,"9"-10"0,4-1 0,15 4 0,-8-12 0,-4 3 0,-12 17 0,-10-11 0</inkml:trace>
  <inkml:trace contextRef="#ctx0" brushRef="#br4" timeOffset="413265">9681 1910 24575,'32'-12'0,"-12"6"0,27-7 0,-19 6 0,3-6 0,-15 6 0,-6 2 0</inkml:trace>
  <inkml:trace contextRef="#ctx0" brushRef="#br4" timeOffset="413431">9755 1919 24575,'40'6'0,"7"-10"0,12-7 0,-15 1 0,10-17 0,-41 23 0,5-14 0</inkml:trace>
  <inkml:trace contextRef="#ctx0" brushRef="#br4" timeOffset="418897">9288 2357 8191,'0'3'0,"0"21"1694,-4 10 0,-2 6-1694,6-4 0,-2 1 1149,-8 12 1,-1 0-1150,10-11 0,-1-2 992,-6-2 1,-1-1-993,8 16 5828,4-16-5828,26-22 0,19-17 0,-7-2 0,7-1 0,3-2-241,9-2 1,2-2 0,4 0 240,-3 1 0,3 0 0,0-1 0,-2 1 0,-8 2 0,-2-1 0,-1 2 0,-4 0 0,4 1 0,-4 1 0,-7-1 0,13-15 879,-41 23-879,-13-12 0,4 13 0,-5-4 0</inkml:trace>
  <inkml:trace contextRef="#ctx0" brushRef="#br4" timeOffset="419097">10279 2585 8191,'17'10'0,"0"8"5063,15 22-5063,-16-13 2818,1 2-2818,-25-11 1719,-24 10-1719,-3-20 0,-5-2 0,-4 8 0,-1-1 1040,-15-11 1,3-1-1,4 10 1,4-11 0</inkml:trace>
  <inkml:trace contextRef="#ctx0" brushRef="#br4" timeOffset="419948">6106 2216 8191,'6'32'0,"-5"-4"2531,7 7 1,0 2-2532,3 17 2818,6-1-2818,-7-17 1719,-1-29-1719,2 2 6784,15-29-6784,28-14 0,-19 5 0,0 0 0,-6 7 0,0 1 0,4 0 0,-5 4 0,-15 10 0,6 0 0</inkml:trace>
  <inkml:trace contextRef="#ctx0" brushRef="#br4" timeOffset="420214">6533 2195 24575,'14'-6'0,"1"15"0,7 21 0,6 10 0,-19 25 0,6-10 0,-27 3 0,-5-16 0,-8-21 0,9-10 0,7-11 0</inkml:trace>
  <inkml:trace contextRef="#ctx0" brushRef="#br4" timeOffset="438613">28380 12385 8191,'-7'0'0,"8"0"5063,31 0-5063,16 0 0,10-16 0,9-5 418,-14 6 1,3 0 0,3-2-419,-1-1 0,4-2 0,0 0 0,-3 0-105,-7 3 0,-2 1 1,-1 0-1,0 0 105,15-2 0,-1 2 0,-5 2 0,-1 2 0,-5 2 2202,-4-5 1,-3 3-2203,9 8 0,-28-11 0,-51 37 0,-3-5 0,-3 2 0,-7 10 0,-4 1 0</inkml:trace>
  <inkml:trace contextRef="#ctx0" brushRef="#br4" timeOffset="438896">28475 12704 8191,'23'0'0,"1"0"1257,11-9 0,12-8 0,2 1-1257,5-2 0,1 0 0,5-2 0,-10 2 0,3-2 0,1-1 0,2 0 0,-2 1-308,1 0 0,0 1 1,0 0-1,-1 0 1,-2 2 307,4-1 0,-1 0 0,-3 2 0,-1 1 0,7-3 0,-4 2 0,-8 3 0,3 0 0,-15 6 0</inkml:trace>
  <inkml:trace contextRef="#ctx0" brushRef="#br4" timeOffset="462112">13612 5365 24575,'16'-4'0,"6"-20"0,-5-9 0,0-8 0,4-14 0,0-4-918,-1-1 1,-1-5 917,-6 6 0,-1-4 0,0 2 0,0 13 0,-1 3 0,-1 0 0,1-26 0,1 14 593,7 30-593,-20 62 0,-5 23 0,5-6 0,-1 3 0,-2-8 0,0 1 0,0-3 0,3 3 0,2-5 303,12 13-303,0-6 0,11-31 0,6-26 0,-1-11 0,-6-6 0,0-4 0,-1-2 0,0-4 0,7-21 0,-1-7-797,-13 18 1,-2-2 0,0 1 796,8-12 0,-2 4 0,-10 9 0,-5 19 0,-6 45 0,-5 34 0,-1 14 0,3-21 0,0 2 0,1 2-345,-1 9 1,1 3 0,1-1 344,2-5 0,1-1 0,1-6 0,-2-3 0,2-5 0,1-3 0,1-9 0,-2-18 0,4-3 0</inkml:trace>
  <inkml:trace contextRef="#ctx0" brushRef="#br4" timeOffset="462929">14404 5220 24575,'-21'-6'0,"5"2"0,1 4 0,9 4 0,-4-2 0,9 7 0,-9-3 0,9 5 0,-4 4 0,5-3 0,0 7 0,0-3 0,0 5 0,5-4 0,-4-2 0,10 0 0,-9 1 0,9 0 0,-10 4 0,8-3 0,-7 5 0,2-6 0,-8 0 0,-15 2 0,0-5 0,-10 1 0,8-9 0,9-10 0,-6 4 0,16-21 0,-7 13 0,9-9 0,0 13 0</inkml:trace>
  <inkml:trace contextRef="#ctx0" brushRef="#br4" timeOffset="464178">14350 5236 24575,'0'3'0,"0"21"0,-8 26 0,5 10 0,-6-19 0,0 0 0,6 12 0,-11 3 0,12-30 0,-2-34 0,14-34 0,-8-19 0,3 8 0,0-2 0,-5 10 0,0 1 0,0-2 0,0 10 0,0 23 0,0 73 0,0-5 0,0 4 0,0-5 0,0-1 0,0-6 0,0-6 0,0-2 0,0-15 0,0-9 0,0-19 0,0-3 0,0-14 0,5 5 0,-4-4 0,4 13 0,-5-2 0</inkml:trace>
  <inkml:trace contextRef="#ctx0" brushRef="#br4" timeOffset="464746">14362 5392 24575,'-6'16'0,"1"9"0,5 12 0,0 4 0,-4-6 0,-1 1 0,5 8 0,-2-3 0,-6 4 0,8-13 0,0-48 0,0-10 0,0-34 0,5 27 0,1 0 0,-3-9 0,2 9 0,8 24 0,-22 8 0,-2 43 0,2 21 0,0-14 0,-1 0 0,-3 5 0,3-2 0,9-15 0,1-5 0,-6 0 0,6-31 0,0 3 0,0-9 0</inkml:trace>
  <inkml:trace contextRef="#ctx0" brushRef="#br4" timeOffset="466028">15118 4794 8191,'-6'5'0,"6"-4"5063,6 4-5063,26-5 0,29 0 0,-6 0 0,-19 0 0,-1 0 2818,17 0-2818,-27 5 0,6-4 0,-31 4 0</inkml:trace>
  <inkml:trace contextRef="#ctx0" brushRef="#br4" timeOffset="466229">15196 4987 24575,'45'-14'0,"0"0"0,2 0 0,-1 0 0,-9 0 0,-1 1 0,21-5 0,-28 10 0,-20 8 0</inkml:trace>
  <inkml:trace contextRef="#ctx0" brushRef="#br4" timeOffset="467195">16779 4919 24575,'5'-21'0,"18"-20"0,-3-1 0,4-2 0,2-6 0,-12-2 0,-1-1 0,7-6 0,-1 2 0,-11 12 0,-3 5 0,5-9 0,-10 43 0,-13 40 0,0 30 0,-2-5 0,10-2 0,6-42 0,21-9 0,-13 4 0,27-9 0,-5-15 0,11-14 0,-18-3 0,-4-5 0,2-22 0,-5 15 0,-7 16 0,-24 54 0,18 6 0,-20 25 0,-3 9 0,16-16 0,1 1 0,-4-1 0,-1 4 0,2-3 0,4 6 0,2-3 0,-1 11 0,0-6 0,0-7 0,4-25 0,-2-19 0,2-8 0,-4 4 0</inkml:trace>
  <inkml:trace contextRef="#ctx0" brushRef="#br4" timeOffset="467946">17265 4992 8191,'17'-20'0,"1"9"5063,12 2-5063,-9 14 2818,-10 1-2818,-1 5 1719,-9 13-1719,-26 25 3392,3-18 0,-4 1-3392,-6 1 0,-2-3 0,6-9 0,1-4 0,-6 3 0,17-19 0,10-6 0,11 3 0,2-7 0,9 9 0,-1 0 0,3 14 0,7 0 0,8 9 0,-5-11 0,1-6 0,-8-6 0,-1 0 0,-8 0 0,-3 0 0</inkml:trace>
  <inkml:trace contextRef="#ctx0" brushRef="#br4" timeOffset="468295">17871 4494 24575,'0'30'0,"0"18"0,0-14 0,0 1 0,0-1 0,0 1 0,1 4 0,-2-4 0,-4 6 0,-5-12 0,3-20 0,-2-9 0</inkml:trace>
  <inkml:trace contextRef="#ctx0" brushRef="#br4" timeOffset="468461">17808 4755 8191,'14'-12'0,"4"0"5063,17 4-5063,-7-3 0,-7 10 0,-12-4 0</inkml:trace>
  <inkml:trace contextRef="#ctx0" brushRef="#br4" timeOffset="471128">18801 4358 8191,'-11'0'0,"1"0"5063,-6 0-5063,4 5 2818,1 10-2818,1-2 1719,9 20-1719,-4-6 6784,11 14-6784,21 17 0,-14-27 0,12 10 0,-20-26 0,-4-3 0,-1 3 0,-10-9 0,-2 4 0,-3-9 0,-1 3 0,9-4 0,-3 0 0</inkml:trace>
  <inkml:trace contextRef="#ctx0" brushRef="#br4" timeOffset="471350">19030 4326 24575,'40'-21'0,"-1"1"0,13-2 0,2 2 0,0 4 0,0 3 0,-3 3 0,-3 1 0,12-1 0,-41 10 0,-16 0 0,-8 0 0</inkml:trace>
  <inkml:trace contextRef="#ctx0" brushRef="#br4" timeOffset="472012">16595 5714 24575,'48'0'0,"9"-11"0,-22 10 0,4-1-1412,7-5 1,7-4 0,4 0 1411,-4 2 0,4-1 0,2 1 0,2-1-1197,0-1 1,4 0-1,2 0 1,-1 0-1,-2 1 1197,-6 1 0,0 1 0,-2 0 0,0 0 0,0 0 0,10-2 0,0-2 0,-3 2 0,-4 2 131,-4 6 1,-5 2-1,-2-1-131,14-6 0,-4 1-170,-10 6 0,-5 0 170,14 0 1267,-40 0-1267,-35 10 0,-38 4 0,14-1 0,0-1 0,-10 3 0,3-3 0</inkml:trace>
  <inkml:trace contextRef="#ctx0" brushRef="#br4" timeOffset="472278">17155 5980 24575,'-12'5'0,"7"-4"0,15 3 0,31-16 0,15-11 0,-5 8 0,6-1 0,3-1-770,-10 2 1,3-2 0,2-1-1,1 0 1,-1 1 769,4 0 0,1 1 0,0-1 0,-1 1 0,-2 1-590,2-1 0,-2 0 0,-2 1 0,-2 2 590,9 0 0,-2 2 0,-8 0 0,-7-1 0,-6 2 0,22 7 0,-33-7 0,-14 10 0</inkml:trace>
  <inkml:trace contextRef="#ctx0" brushRef="#br4" timeOffset="477161">13319 7304 24575,'5'2'0,"12"-23"0,6-16 0,-8-5 0,-2-5 0,2 3 0,-3-2 0,-4-15 0,-3 2 0,0 17 0,0 4 0,-5-20 0,0 35 0,0 34 0,0 21 0,-1 17 0,2 8 0,2-9 0,2-1 0,-1 9 0,3-5 0,21 3 0,-5-36 0,11-30 0,-6-10 0,-1-8 0,2-12 0,-1-5 0,-7 6 0,0-3 0,-3 1 0,2-12 0,-6 2 0,-7 9 0,-3 19 0,-4 58 0,0 14 0,0 8 0,0-8 0,0 3 0,0-3 0,-1 12 0,2-5 0,3-12 0,1-7 0,2-14 0,4-6 0,-7-15 0</inkml:trace>
  <inkml:trace contextRef="#ctx0" brushRef="#br4" timeOffset="477377">13952 7165 24575,'0'54'0,"-5"-22"0,0 3 0,3 6 0,2 3 0,-2 3 0,2 0 0,0-12 0,2-1 0,11 26 0,-11-35 0,7-10 0,-8-10 0,4-5 0</inkml:trace>
  <inkml:trace contextRef="#ctx0" brushRef="#br4" timeOffset="477795">14291 7023 9187,'8'-4'0,"8"2"1965,15-5 0,6 0-1965,17 4 1417,-10-7 1,1-1-1418,-11 10 0,-1 0 0,17-10 1736,-9 11-1736,-26 0 0,-9 0 0,-1 0 0</inkml:trace>
  <inkml:trace contextRef="#ctx0" brushRef="#br4" timeOffset="478344">14740 7171 24575,'24'-32'0,"-4"-18"0,-5 13 0,0-2 0,-3-1 0,-1 0-940,-2-5 1,-1 0 939,-2 7 0,-1 2 0,0 1 0,-1 3 0,-2-12 606,6 91-606,-7-10 0,-2 5 0,1 17 0,0 0 155,1-17 1,3-8-156,6-6 0,2-23 0,3-5 962,9-18-962,-1-13 0,-6-8 0,-1-3 0,9-16 0,-18 19 0,-1 11 0,3 27 0,-9 66 0,-1-8 0,2 9 0,2-8 0,1 4 0,0-4 0,-1 8 0,3-6 0,2-7 0,1-12 0,-2-27 0,-2-14 0</inkml:trace>
  <inkml:trace contextRef="#ctx0" brushRef="#br4" timeOffset="478796">15266 7207 24575,'15'-6'0,"2"1"0,5 19 0,-3 20 0,-15 22 0,-9-19 0,-4-1 0,-14 21 0,-2-15 0,23-22 0,16-14 0,17-2 0,7-4 0,17-8 0,-15 6 0,2-7 0,-37 9 0,-2 0 0,-13 0 0</inkml:trace>
  <inkml:trace contextRef="#ctx0" brushRef="#br4" timeOffset="480611">15956 6593 24575,'-6'5'0,"6"-4"0,11 9 0,22-3 0,24 8 0,5-7-403,-26-3 1,1-2 402,19-3 0,0 0 0,0 10 198,1-7-198,-21 7 0,-26 7 0,-38 9 0,-9 5 0,-5 4 0,-9 0 0,-1 0-832,3 3 1,1-1 831,3-7 0,3-1 0,-10 11 555,13-15-555,11 0 0,13-12 0,15 2 0,1-9 0,4-1 0</inkml:trace>
  <inkml:trace contextRef="#ctx0" brushRef="#br4" timeOffset="480896">16004 7220 24575,'38'-9'0,"2"-2"0,7-2 0,8-5 0,4-1-489,-7 6 1,3 0 0,-2 1 488,10-3 0,-5 4 0,-12 5 0,-8 1 119,-15 0 0,-18 4 0,-5-4 0</inkml:trace>
  <inkml:trace contextRef="#ctx0" brushRef="#br4" timeOffset="481277">17217 6660 24575,'-42'-5'0,"0"0"0,-17-4 0,26 35 0,30-1 0,13 23 0,13-6 0,4 0 0,-1-13 0,-1-1 0,5 14 0,9-1 0,-41-17 0,-11-8 0,-20 11 0,-4-14 0,-4 1 0,19-14 0,5 0 0</inkml:trace>
  <inkml:trace contextRef="#ctx0" brushRef="#br4" timeOffset="481478">17335 6632 24575,'39'-25'0,"0"-1"0,-3 4 0,0 3 0,1 2 0,1 3 0,-6 2 0,0 0 0,28-13 0,-23 12 0,-15 0 0,-19 13 0,-12 0 0</inkml:trace>
  <inkml:trace contextRef="#ctx0" brushRef="#br4" timeOffset="483094">13030 6415 24575,'-5'-22'0,"-1"2"0,-9 14 0,2 27 0,2 12 0,1 6 0,-1 5 0,1 4-1569,3 13 1,1 4 1568,0-4 0,0 4 0,1-4 0,1 5 0,0 1 0,3-16 0,0 1 0,1 1 0,-1 1 0,-2 7 0,-1 2 0,0-1 0,2-1 0,1-9 0,1 0 0,1-2 0,-1-3-147,0 3 0,0-3 0,0-4 147,0 1 0,0-5 0,0 2 0,0-26 0,0-4 0,9 1 2244,10-6-2244,44 0 0,-4-10 0,9-4 0,-21 3 0,3-1 0,2 1 0,2-2-424,-2 2 0,3-2 0,1 1 0,0 0 0,0 0 424,3 1 0,1 1 0,-1 0 0,0-1 0,-1 0 0,6-1 0,-3-2 0,1 1 0,1 2 0,-7 3 0,2 2 0,0 1 0,-1-1 0,-1-2 0,5-4 0,-2-1 0,-1-1 0,0 2 0,-1 5 0,0 1 0,0 0 0,-2-2-956,-3-3 1,0-3-1,-2 1 1,-4 2 955,19 3 0,-2 1 0,-20-3 0,1 0 0,4-1-341,8-1 1,6-1-1,1 0 1,-1 2 340,-7 2 0,-2 3 0,2-1 0,2-2 0,2-2 0,4-3 0,1-1 0,0 0 0,-2 3-462,5 0 0,-2 3 1,0-1-1,0 1 462,-10 0 0,1-1 0,-1 1 0,0 0 0,-3 0-81,3 0 1,-3 0 0,0 0 0,-1-1 80,1 1 0,0-1 0,-2 1 0,-3 1 0,17 0 0,-1 1 707,-11-3 0,2-1 0,0 1-707,2 0 0,0 0 0,0 0 0,4 4 0,0 0 0,-2-3 0,-10-3 0,-3-3 0,0 2 0,15 2 0,-4-1 678,-20-3 1,-3-2-679,-1-2 0,-3-1 2430,10-6-2430,-14-10 3782,-13 13-3782,2 0 1116,-13 2-1116,10-19 0,-10 2 0,6-24 0,-7 8 0,10-16 0,-8 16 0,-2-9 0,1-1 0,3-2 0,0-2 0,-1-3-324,-2 6 1,-1-3 0,-1 0-1,1 3 324,0-5 0,0 2 0,0 5 0,0-3 0,0 9 0,0-5 0,-5 30 0,-6 11 0,-5 9 0,-13 1 1294,-17 5-1294,-7 0 0,-9 0 0,10 0 0,-4 0 0,-4 0-798,-1 0 1,-4 0-1,-3 0 1,-1 0 797,6 0 0,-1 0 0,-1 0 0,-2 0 0,-1 0-819,10 0 1,-2 0 0,-1 0 0,-1 0 0,0 0 0,2 0-1,0 0 819,-3 0 0,1 0 0,1-1 0,-1 1 0,1 0 0,-2 1-548,6 1 1,-2 1 0,0 1 0,0 0 0,1-1 0,1 0 0,2 0 547,-8-2 0,3 0 0,1-1 0,-2 0 0,-3 3-252,8 1 0,-3 2 0,-2 1 1,0 0-1,-1 0 0,1-1 1,2 0 251,-6-1 0,1-1 0,1 0 0,0 0 0,-1 0 0,-1 1 0,3 0 0,-2 1 0,-1 0 0,0 0 0,1 0 0,2 0 0,3-1 0,-6 1 0,2-1 0,2 0 0,2-1 0,4 0 0,-13 2 0,4-2 0,6 0 0,-4-4 0,10 0 1101,2 0-1101,5 6 3503,14 0-3503,5 6 5237,9-1-5237,-3 1 0,13-6 0,-2 0 0</inkml:trace>
  <inkml:trace contextRef="#ctx0" brushRef="#br4" timeOffset="494363">13168 4265 24575,'-15'23'0,"-4"16"0,3 1 0,-1 3 0,-1-4 0,1 3 0,2 2 0,1 5 0,0 0-2220,-2 4 0,0 1 0,1 0 2220,0 0 0,1 1 0,0 0 0,0 4 0,1 0 0,0-3 0,-2 9 0,2-2 0,-1-1 0,-1 5-30,3-11 1,-2 6 0,0 1 0,1-3 29,-3 5 0,1-2 0,-1 3 0,3-12 0,0 3 0,-2 2 0,2-1 0,-1-2-138,0 6 0,0-1 0,0-1 0,0 0 138,0-3 0,0 0 0,0-1 0,1-1-655,-2 9 0,1-2 0,0-2 655,0-7 0,1-3 0,1-5 0,-1-2 0,0-2 1215,-2 12 1,1 1-1216,2-10 0,1 0 0,1 4 0,3-3 0,-2 20 0,0-18 1503,7 8-1503,-6 4 1150,3-18 0,1 2-1150,4 5 0,-2-1 0,-7-7 0,0-1 0,7-2 0,1-1 0,-9 10 3060,10-8-3060,-8 0 0,6 5 0,-12-11 0,7 11 0,-4-15 0,3 3 0,4-9 0,4 3 0,0-12 0,0 6 0,0-8 0,9-5 0,-2-1 0,8 0 0,9-4 0,19 4 0,-7-5 0,5 0 0,10 0 0,2 0 0,-5 0 0,0 0-565,3 0 0,-3 0 565,-11 0 0,0 0 0,-1 0 0,1 0 0,-1 0 0,2 0-261,13 0 0,4 0 261,-8 0 0,3 0 0,-1 0 0,17 0 0,-1 0-663,-15 0 0,1 0 0,-4 0 663,0 0 0,-2 0 0,12 0 0,2 0-440,1 0 0,2 0 440,-14-3 0,2-1 0,0 0 0,1-1 0,1 1 0,0-2 0,3-2 0,1 0 0,-2 0-358,10 0 0,-2 1 358,2 1 0,-5 1 0,-22 5 0,-1 0 211,9-5 0,1 0-211,4 4 0,3 0 0,-9-5 0,3-3 0,-1 3 425,15 4 1,3 1-426,-6-5 0,5-3 0,-1 1 0,-4 2 0,1 1 0,2 1-123,-7 0 1,1 1 0,2-1-1,-2-1 123,-2-1 0,0-2 0,0 0 0,-1 1 0,16 2 0,0 1 0,-5-3-178,-13-5 1,-4-2-1,1 2 178,20 5 0,-2-2 0,-16-12 0,1 0-309,-2 12 0,3 2 0,1-1 309,4-7 0,1-3 0,0 3 0,-2 6 0,-1 3 0,-1-1-205,-1-4 0,-2 0 0,-3 3 205,-1 6 0,-1 1 0,-2-6 0,1-2 0,2 1 98,-2 3 0,0 1 0,2 0-98,8-4 0,2-1 0,-1 0 0,-2 1 0,0-1 0,-4 2 0,10-1 0,-3 2 0,-5 0 0,-4 1 0,17 5 1969,-16-9-1969,-2 7 1032,9-6-1032,5 8 0,1-6 0,-14 4 1850,-8-10-1850,-10 1 1240,2-2-1240,2-6 144,0-9-144,-4 8 0,2-7 0,-14 14 0,12-16 0,1-10 0,-11 12 0,1-1 0,0-1 0,0-2 0,13-25 0,-7 3 0,2-6-751,-9 16 1,0-2-1,2-2 751,1-1 0,1-2 0,1-2 0,-1 1 0,1-2 0,0 0 0,0 0 0,1 0 0,2-2 0,1-1 0,0 1 0,-1 2-1154,2-8 1,0 2-1,-1 1 1154,-1 0 0,0 1 0,-1 3 0,2-5 0,-1-1-490,-4 7 0,-1-4 0,1 1 490,1-1 0,-1 0 0,0 0 0,-1 0 0,-1 0 0,0 1 0,-1 4 0,0 1 0,-2 3 0,2-2 0,1 1 0,-4 6 0,3-2 0,-1 0-322,0 3 0,1 1 1,0-2 321,5-11 0,1-1 0,-1 0 271,-4 5 0,0 1 0,-1 1-271,0 3 0,0 1 0,-2 1 0,2-10 0,-3 3 1540,-2 7 1,-2 4-1541,-1-2 1794,-6 3-1794,-6 17 1411,0-5-1411,-6 4 1049,-9-7-1049,-5 7 0,-24-8 0,8 9 0,5 7 0,-4 0 0,4 3 0,-4-1 0,-23-9 0,-8-1-1313,15 7 0,-3 1 1,0 0 1312,1-3 0,-2 0 0,1 3 0,-3 4 0,0 1 0,3 0-638,-9-7 0,-2 1 638,19 9 0,-4 2 0,-2 0 0,0 0 0,-4-2 0,-2 0 0,-1 1 0,-2 0-536,-1 1 1,-3 1 0,-1 0 0,-1 1 0,0 0 535,10 2 0,-1-1 0,0 2 0,0-1 0,0 0 0,0 0-696,-3 0 1,0 0 0,-1 0 0,1 0 0,1 0 0,2 0 695,-2 0 0,1 0 0,2-1 0,0 2 0,0-1 0,1 2 0,0 1 0,1 1 0,1-1 0,3-1 195,-17-1 1,4-1-1,-4 2-195,17 2 0,-3 2 0,-1 0 0,-1 0 0,0-1 0,0 0 0,0-1 0,-1 0 0,1 1 0,-1 1-376,1 1 0,-1 1 0,1 0 0,0 0 0,1-1 376,-8 0 0,1-2 0,-1 1 0,-3 1 0,11 1 0,-2 1 0,-1 1 0,-1 0 0,1-1 0,2-1-115,-3-2 1,2-2-1,0-1 1,-2 1 0,-3 0 114,4 1 0,-4 0 0,-2 0 0,-1 1 0,1-1 0,2 1 0,3-1 0,-4 2 0,2 1 0,2-1 0,1-1 0,2-1 0,-4-3 0,1-3 0,3 1 0,3 3 0,-1 7 0,3 2 0,6-4 0,2-7 0,4 1 1623,-2 8 0,1 1-1623,5-6 0,0 1 0,-2 9 0,2 1 0,-14-3 1542,12 18-1542,16-27 4191,-16 27-4191,0-13 0,10 4 0,5-10 0</inkml:trace>
  <inkml:trace contextRef="#ctx0" brushRef="#br4" timeOffset="523759">21846 8645 8191,'16'-5'0,"7"-9"2439,24-5 0,10-2-2439,-8 3 0,0 0 0,11-5 0,-2 3 1420,-21 10 1,-5 4-1421,0-1 1742,-35 14-1742,-4 0 0,-4 1 0,1-2 0</inkml:trace>
  <inkml:trace contextRef="#ctx0" brushRef="#br4" timeOffset="523992">22006 8649 24575,'0'16'0,"10"-5"0,18-6 0,13-20 0,16 11 0,-1-26 0,-19 23 0,-1 1 0,13-18 0,-3 8 0,-32 8 0,-14 4 0</inkml:trace>
  <inkml:trace contextRef="#ctx0" brushRef="#br4" timeOffset="568724">17194 9970 9251,'-31'-6'0,"-3"8"0,-6 3 1413,-2 1 1,-4 1 0,-3 1-1414,-7 1 0,-2 0 0,3 0 0,-11 2 0,5-1 1393,9-3 1,9-3-1394,18-4 1689,15 9-1689,11 7 5712,0 6-5712,5 13 895,-6-4-895,0 8 0,0 8 0,0-3 0,0 8 0,0-4 0,0 5 0,0 3-1261,0-2 1,0 5 0,0 0 0,0 0 1260,0-4 0,0-1 0,0 0 0,0 1 0,0 1 0,0 0 0,0 0 0,0-4-148,0 1 1,0-3 0,0 2 147,0 10 0,0 2 0,0-4-860,0 6 0,0-2 860,1-17 0,-1 1 0,-1-3 0,-3 10 0,-3-3 0,2-11 0,-1-1 0,0 2 0,-1-1 0,-1 14 0,8-25 4334,-7 8-4334,6-6 520,-5-5-520,6 2 2349,5-17-2349,10 3 0,27-9 0,3-3 0,6-2 0,-6 0 0,3-2-880,14 1 0,0 0 880,-16 0 0,0 0 0,11 6 0,2-1 0,-9-4 0,-1 1 0,-2 6 0,-4 0 0,7-7 0,-35-1 0,-17-10 0,1 2 0,-5-1 0</inkml:trace>
  <inkml:trace contextRef="#ctx0" brushRef="#br4" timeOffset="571827">28345 10428 8191,'0'-10'0,"-14"4"5063,-15 1-5063,-7 11 0,-6 4 0,-18 3 0,-2 1 503,2 3 0,1 0-503,14-8 0,-2 0 0,6-1 0,6 3 0,2-2 1945,-30-7-1945,32 12 5999,11-8-5999,11 9 0,13 1 0,4 30 0,2-8 0,2 7 0,-3 6 0,-2 5 0,0 1-597,0-3 0,-1 1 0,0 2 597,-2-5 0,0 2 0,-2 0 0,0-2 0,-1 8 0,-1-1 0,-1 4 0,1-10 0,0 4 0,0 2 0,0 0 0,0 0 0,0 1 0,0 0 0,0 0 0,0 2 0,0 0 0,0-2 0,1 1 0,-1 1 0,0 1 0,0 0 0,-1 1 0,0-5 0,-1 2 0,0 0 0,0 1 0,-1-1 0,1-1 0,1-1 0,0 4 0,1-2 0,-1-1 0,1 1 0,0 0 0,-1 2 0,-1-1 0,0 2 0,0 0 0,0 1 0,-1 0 0,2-1 0,-1-3 0,2 3 0,0-1 0,0-1 0,0-1 0,0-1 0,0-1 0,0 6 0,0 0 0,0-1 0,0-3 0,0-3 0,0-4 0,0-2 0,0-3 0,0-4 0,0 17 0,0-11 0,0-13 0,0-14 0,0-9 0,5-9 0,30-16 0,15-11 0,11-4 0,-17 8 0,4-1 0,3-1 0,1 1-525,1 0 1,3 0-1,1 0 1,0 1 0,-3 1 524,4 1 0,-2 1 0,-2 1 0,1 1 0,-3-1 0,0 0 0,-2 2 0,-6 3 0,0 6 0,-5 1 0,22-10 0,-35 11 0,-18 0 0,-11-5 0,-2 3 0,5-2 0</inkml:trace>
  <inkml:trace contextRef="#ctx0" brushRef="#br4" timeOffset="581757">13989 14433 24575,'-6'5'0,"-3"-4"0,3 4 0,-5-5 0,5-5 0,1-1 0,5-5 0,0-4 0,5-2 0,10 1 0,2 6 0,9 5 0,-10 5 0,9 0 0,1 0 0,19 0 0,13 0 0,2 0 0,-23 0 0,0 0 0,22 0 0,-13 0 0,-14 0 0,-39 27 0,-21 24 0,8-16 0,-3 5 0,-2 0-1517,-5 5 0,-2 0 0,0-1 1517,1-2 0,1 0 0,1-2 0,-13 15 0,2-6 0,12-19 0,2-4 0,-1 4 0,1-2 0,-10 8 0,8-4 0,19-16 0,18-4 4551,35-6-4551,-1-2 0,7-2 0,-7-4 0,2-3 0,1 1-878,16 3 1,0 0 877,-2-5 0,-6 1 0,4 5 0,-16 0 0,-19 0 0,-17 0 0,-1 0 0</inkml:trace>
  <inkml:trace contextRef="#ctx0" brushRef="#br4" timeOffset="582359">15088 14674 24575,'20'-5'0,"22"4"0,6-4 0,2 5 0,-13 0 0,-20 0 0,-32 15 0,14-12 0,-24 12 0</inkml:trace>
  <inkml:trace contextRef="#ctx0" brushRef="#br4" timeOffset="582526">15056 14818 24575,'51'6'0,"-16"-2"0,2-3 0,2-8 0,1-3 0,12 5 0,-4-2 0,0-12 0,-5 6 0,-38 12 0,-5-4 0</inkml:trace>
  <inkml:trace contextRef="#ctx0" brushRef="#br4" timeOffset="593108">17008 728 8191,'28'0'0,"9"-16"1997,2 8 1,5 0-1998,-3-8 0,1 1 1467,13 6 1,-1 3-1468,-15 0 0,-2 1 923,0 3 0,-6 4-923,-8 7 6376,-18-2-6376,-33 37 0,7-19 0,-4 3 0,-19 14 0,-5 2 0,14-15 0,-1 1 0,1-2 97,-9 7 0,1-2-97,5-5 0,6-3 0,4-2 0,9-4 0,13-9 0,10 2 0,25-5 0,11-1 0,6-5 0,6-2 0,-3-4 0,1 0 0,4 4 0,-2-1 519,-15-2 0,-5-2-519,-5 1 0,-18 4 0,-7-4 0,2 5 0</inkml:trace>
  <inkml:trace contextRef="#ctx0" brushRef="#br4" timeOffset="593623">17943 806 8896,'36'-10'0,"3"1"2557,-3-2 1,3 1-2558,0 5 0,-3 1 0,2-6 0,-3 10 0,-30 0 0</inkml:trace>
  <inkml:trace contextRef="#ctx0" brushRef="#br4" timeOffset="593791">17926 914 24575,'25'0'0,"39"-9"0,-12 1 0,-15 3 0,-2 0 0,-1-6 0,-19 10 0,-10-4 0</inkml:trace>
  <inkml:trace contextRef="#ctx0" brushRef="#br4" timeOffset="598523">18920 577 8191,'-5'-6'0,"4"-4"5063,-4 18-5063,11-1 2818,9 35-2818,11 8 859,-9-20 1,2 0-860,-2 0 0,-1-2 0,11 3 6784,-14-7-6784,1-18 0,-7 8 0,4-12 0,-7 7 0</inkml:trace>
  <inkml:trace contextRef="#ctx0" brushRef="#br4" timeOffset="598807">19122 578 24575,'-17'14'0,"-6"16"0,0 9 0,-2 4 0,7-9 0,-1 0 0,-6 9 0,2-4 0,0-5 0,7-14 0,10-19 0,1 3 0,5-9 0</inkml:trace>
  <inkml:trace contextRef="#ctx0" brushRef="#br4" timeOffset="599140">18786 317 12153,'7'0'0,"18"0"4788,37 0-4788,-19 0 0,1 0 0,-8 0 0,-1 0 0,2 0 0,-3 0 2161,-4 0-2161,-1 7 0,-18-6 0,-2 5 0</inkml:trace>
  <inkml:trace contextRef="#ctx0" brushRef="#br4" timeOffset="599426">19294 547 24575,'15'-6'0,"-4"4"0,26-10 0,-8 4 0,16 1 0,-19 1 0,-6 6 0,-14 0 0,-1 0 0</inkml:trace>
  <inkml:trace contextRef="#ctx0" brushRef="#br4" timeOffset="600626">19714 850 24575,'27'-27'0,"13"-21"0,-23 21 0,0-3 0,8-19 0,-1-1 0,-8 11 0,-2 2 0,1-11 0,-3 20 0,-11 32 0,-5 13 0,3 17 0,0 5 0,-4 10 0,15 1 0,16-35 0,-3-10 0,7-11 0,-10-2 0,4-17 0,0-8 0,-8 14 0,-3 23 0,-10 27 0,-6 14 0,-3 11 0,0 3 0,5 5 0,-1-2-210,-4-13 0,0-5 210,2 5 0,2-39 0,-2-5 0</inkml:trace>
  <inkml:trace contextRef="#ctx0" brushRef="#br4" timeOffset="600990">18544 1366 24575,'15'0'0,"17"0"0,12-6 0,9-1 0,2 6 0,7 1 0,3-2-1967,-14-2 1,3-1 0,1-2 0,0 2 0,-1 1 1837,11 2 0,-1 1 1,0 1-1,0-1 129,-1-2 0,0-1 0,-1 0 0,-5 2 596,0 1 1,-3 1-1,-1 1-596,2-1 0,1 0 0,-5 0 287,0-3 1,-5 0 0,-3 3 0,-9-2 0,-20-4 0</inkml:trace>
  <inkml:trace contextRef="#ctx0" brushRef="#br4" timeOffset="601511">19063 1858 24575,'20'24'0,"-10"-2"0,2-2 0,-12-1 0,-10-2 0,-7-6 0,-7 4 0,3-13 0,1 4 0,7-20 0,-4 1 0,9-29 0,13 12 0,19-12 0,27 16 0,4 11-507,10 6 507,-9 9 0,-20 0 0,1 0 0,24 0 0,-26-3 0,-3 0 0,-2 2 0,-11-5 0</inkml:trace>
  <inkml:trace contextRef="#ctx0" brushRef="#br4" timeOffset="601823">19689 1677 24575,'-9'13'0,"1"2"0,-3 2 0,-30 30 0,19-14 0,-1 4 0,-13 10 0,-2 3 0,0 6 0,2-3-444,10-14 1,1-4 443,5-4 0,1-5 218,-1-2-218,7-8 0,0 4 0,7-13 0,-1 2 0</inkml:trace>
  <inkml:trace contextRef="#ctx0" brushRef="#br4" timeOffset="602522">19570 2088 24575,'11'0'0,"0"0"0,1 9 0,-1 3 0,-4 9 0,3 1 0,-9-6 0,4 0 0,-5-1 0,0-13 0,0-12 0,6-26 0,4 7 0,-1-4 0,9 27 0,-7 6 0,10 17 0,3 9 0,-7-2 0,-3 0 0,-9-9 0,-5-8 0,0 2 0</inkml:trace>
  <inkml:trace contextRef="#ctx0" brushRef="#br4" timeOffset="610208">19381 2357 24575,'0'10'0,"5"13"0,0-4 0,6 10 0,0-8 0,0 1 0,-1-10 0,-10-38 0,4-9 0,-7 2 0,-1-2 0,4-16 0,0 15 0,0 7 0,0 13 0,0-1 0,5 2 0,1 9 0,0-4 0,8 9 0,4-13 0,16-1 0,24-12 0,-7-5-776,8 14 776,-23-10 0,-11 25 0,-6-15 0,-13 17 0,-1-4 0</inkml:trace>
  <inkml:trace contextRef="#ctx0" brushRef="#br4" timeOffset="612588">16920 14352 24575,'6'-11'0,"3"5"0,-7 11 0,11 4 0,-10 11 0,19 1 0,-7 9 0,13 6 0,-1 5 0,-5-9 0,-4-7 0,-6-10 0,7 4 0,-7-6 0,2 1 0,-9-10 0</inkml:trace>
  <inkml:trace contextRef="#ctx0" brushRef="#br4" timeOffset="612972">17158 14337 24575,'-11'0'0,"-1"9"0,-7 10 0,-8 29 0,5-16 0,-3 2 0,-1 4 0,0 0 0,1-6 0,0-3 0,-15 16 0,14-21 0,9-7 0,0-7 0,11-5 0,1-5 0</inkml:trace>
  <inkml:trace contextRef="#ctx0" brushRef="#br4" timeOffset="613373">17358 14593 24575,'0'21'0,"0"4"0,0-3 0,0 13 0,0-3 0,0 4 0,0-9 0,0-17 0,0-6 0,0-9 0</inkml:trace>
  <inkml:trace contextRef="#ctx0" brushRef="#br4" timeOffset="613857">16870 14177 24575,'26'-5'0,"1"4"0,0-18 0,6 8 0,6 1 0,2-4 0,2-1 0,6 5 0,-2 2 0,14-2 0,-29 10 0,-21 4 0,-5-2 0,-2 2 0</inkml:trace>
  <inkml:trace contextRef="#ctx0" brushRef="#br4" timeOffset="614773">17558 14455 24575,'30'0'0,"18"0"0,-4 0 0,-9 0 0,2 0 0,14 0 0,-5 0 0,-14 0 0,-26 0 0,-1 0 0</inkml:trace>
  <inkml:trace contextRef="#ctx0" brushRef="#br4" timeOffset="615206">18019 14237 8191,'17'14'0,"18"21"5063,0 21-5063,-12-26 0,-1-1 0,3 14 2818,-2-14-2818,-7-16 0,-4-2 0,-3-5 0</inkml:trace>
  <inkml:trace contextRef="#ctx0" brushRef="#br4" timeOffset="615472">18237 14323 24575,'-12'3'0,"-1"3"0,0 15 0,-12 24 0,-3 7 0,9-14 0,0 0 0,-8 14 0,3-11 0,17-26 0,-3-4 0,9-1 0,-4-4 0,5-1 0</inkml:trace>
  <inkml:trace contextRef="#ctx0" brushRef="#br4" timeOffset="615874">18404 14512 24575,'11'-6'0,"4"-4"0,1 9 0,5 1 0,-9 6 0,-3 9 0,-9-3 0,0 3 0,-9 1 0,2 1 0,5 1 0,14-8 0,18-11 0,4-10 0,-12-2 0,-7 3 0,-15 5 0</inkml:trace>
  <inkml:trace contextRef="#ctx0" brushRef="#br4" timeOffset="616227">17898 14170 24575,'5'-6'0,"10"-5"0,2 9 0,26-4 0,6-2 0,-14 3 0,-1-1 0,8-5 0,-8 3 0</inkml:trace>
  <inkml:trace contextRef="#ctx0" brushRef="#br4" timeOffset="616673">18475 13941 24575,'43'15'0,"-12"-6"0,3 4 0,6 12 0,2 6 0,8 7 0,-1 5 0,-2 4 0,-6 6 0,-16-1 0,-5 5 0,-4-1-729,-3-10 0,-4 0 1,-3 2 728,-5 11 0,-6 3 0,-2-4 0,-8 9 0,-6-7 0,-2-9 0,-3-6 0,1-8 0,-5-4 204,-17 2 1,-5-5-205,7-10 0,1-1 0,-1 4 0,3-3 0,-8-11 0</inkml:trace>
  <inkml:trace contextRef="#ctx0" brushRef="#br4" timeOffset="617440">16659 14027 8191,'-5'-16'0,"-1"1"5063,-5 9-5063,-4 7 2818,2 10-2818,-7 11 0,-1 9-1409,-4 21 0,1 5 1409,-5 0 0,1 2 0,8-13 0,2 3 0,4-2 2069,1 16 0,4-1-2069,2-4 0,3-2 0,6-3 0,6-1 0,2 7 0,7-5-38,6-16 1,5-3 37,6 8 0,2-5 0,-5-15 0,-1-5 0,11 5 0,-24-23 0</inkml:trace>
  <inkml:trace contextRef="#ctx0" brushRef="#br4" timeOffset="621358">18872 123 8191,'6'-11'0,"-1"0"5063,-15 5-5063,-2 1 2818,-9 5-2818,-1 0 1719,5 5-1719,1-4 6784,6 9-6784,-10-4 0,0 9 0,-10 9 0,6-1 0,4 1 0,-2 0 0,2 3 0,0 5 0,-6 7 0,7-14 0,4-1 0,-3-11 0,3 11 0,-4 4 0,5-1 0,3-3 0,10-13 0,-4 0 0,-1 4 0,4 10 0,-10 7 0,10 9 0,-4 0 0,6-9 0,0-2 0,0-10 0,0 10 0,5-7 0,1 7 0,0-13 0,-1-2 0,0-4 0,-4 0 0,8-1 0,-3 6 0,5-4 0,0 8 0,-5-4 0,3-5 0,-7 8 0,7-8 0,-3 0 0,0 3 0,4-8 0,0 5 0,6-5 0,-5 3 0,8-7 0,-8 7 0,11-3 0,-1 5 0,1 0 0,-6-5 0,13 4 0,-10-8 0,11 9 0,-8-10 0,-6 4 0,0-5 0,-5 0 0,4 0 0,2 0 0,4 0 0,-4 0 0,-1 0 0,-6 0 0,6 0 0,8 0 0,-1-5 0,6 4 0,-12-9 0,-1 9 0,-6-9 0,6 4 0,2-9 0,4-2 0,-4 1 0,-3 0 0,-4 6 0,0-6 0,9-2 0,-3-4 0,17-5 0,-20 9 0,12-7 0,-19 8 0,8-6 0,-4 1 0,-6 1 0,0 0 0,-5 0 0,0-9 0,0 3 0,5-5 0,-4 6 0,4 9 0,-5 2 0,0 4 0,0-5 0,0-1 0,0-9 0,6 4 0,-4 1 0,4 1 0,-6 4 0,0-6 0,0 1 0,0-1 0,-5 5 0,4 2 0,-4 4 0,0-5 0,-1-1 0,0-4 0,-4 0 0,0 3 0,-7-2 0,-4 2 0,-1 1 0,-2-7 0,2 16 0,-3-10 0,-20 16 0,1-13 0,-15 13 0,11-6 0,9 8 0,18 0 0,4 0 0</inkml:trace>
  <inkml:trace contextRef="#ctx0" brushRef="#br4" timeOffset="623342">17686 13074 24575,'-9'32'0,"7"13"0,-7-4 0,-1 3 0,9-9 0,0 1 0,-4 5 0,0-1 0,5 8 0,-6-1 0,4-11 0,-4-6 0,1-13 0,-2-22 0,-13-4 0,5-6 0,0 20 0,10 6 0,5 6 0,5 3 0,18-13 0,1 2 0,20-15 0,-17 4 0,9-24 0,-19 16 0,8-22 0,-18 15 0,3 4 0,-10 4 0</inkml:trace>
  <inkml:trace contextRef="#ctx0" brushRef="#br4" timeOffset="624788">19421 14329 8191,'58'-15'0,"-23"11"2531,13-3 1,3 0-2532,2 7 2818,9 0-2818,-27 0 0,-20 0 0,-10 0 0</inkml:trace>
  <inkml:trace contextRef="#ctx0" brushRef="#br4" timeOffset="625838">20348 13941 8191,'-16'-8'0,"1"7"5063,4 19-5063,-11 6 2818,5 14-2818,-1-9 0,0 3 859,6 9 1,0 3-860,-3 1 0,1 0 0,6-2 0,2-3 6784,-2 16-6784,23 2 0,-5-23 0,21 19 0,1-28 0,7-8 0,-4-5 0,-14-13 0,-12 0 0</inkml:trace>
  <inkml:trace contextRef="#ctx0" brushRef="#br4" timeOffset="626574">20434 14592 8710,'0'-15'0,"0"3"5107,5-3-5107,-4 4 2740,4-4-2740,1-19 1648,4-23-1648,-2 11 0,2-3 0,1 5 0,0-1 3185,-5-1 0,0 2-3185,5 7 0,-2 4 0,-7-5 0,6 31 0,1 42 0,-1-1 0,1 2 0,12 23 0,9-6 0,-13-34 0,7-7 0,-6-21 0,5-7 0,7-31 0,-14 8 0,13-12 0,-26 26 0,10 15 0,-13 16 0,0 18 0,0 22 0,0 1 0,0 4 0,0-1 0,0 1 0,3 7 0,0-4 0,-1 7 0,4-33 0,-6-24 0</inkml:trace>
  <inkml:trace contextRef="#ctx0" brushRef="#br4" timeOffset="626838">20967 14512 24575,'-6'40'0,"4"-3"0,-4-17 0,6 10 0,0 2 0,0 0 0,0-7 0,0-14 0,0-6 0</inkml:trace>
  <inkml:trace contextRef="#ctx0" brushRef="#br4" timeOffset="627272">21221 14306 24575,'11'-12'0,"4"-4"0,11 15 0,5-12 0,6 12 0,-11-5 0,-10 6 0,-12 0 0</inkml:trace>
  <inkml:trace contextRef="#ctx0" brushRef="#br4" timeOffset="627872">21406 14474 24575,'26'-21'0,"0"-1"0,9-10 0,-6-2 0,-12 2 0,-2-4 0,-2-3 0,-2-1 0,1-5 0,-2 2 0,0-19 0,-10 30 0,-6 52 0,4 0 0,-4 16 0,6-8 0,5-21 0,6 2 0,5-18 0,1 1 0,0-12 0,2-5 0,-4 2 0,-2-2 0,-7 19 0,-6 12 0,0 18 0,0 14 0,0-4 0,0 5 0,0 11 0,0 3 0,3-6 0,1-2 0,-4-4 0,1-6 0,5-7 0,-6-23 0</inkml:trace>
  <inkml:trace contextRef="#ctx0" brushRef="#br4" timeOffset="628157">21813 14431 24575,'15'0'0,"2"0"0,3 0 0,-8 5 0,2 6 0,-13 10 0,4 6 0,-5-5 0,0 2 0,0-12 0,10-2 0,6-5 0,19-18 0,-16 10 0,3-10 0</inkml:trace>
  <inkml:trace contextRef="#ctx0" brushRef="#br4" timeOffset="628472">22108 13776 24575,'30'22'0,"-8"1"0,9 27 0,-19-7 0,-2 3 0,2-6 0,0 2-1538,-4 19 1,-2 2 1537,2-5 0,-5 2 0,-11-10 0,-6 2 0,0 0 57,4-4 1,-1-2 0,-3 0-58,-3-3 0,-5-2 0,-3-4 0,-19 5 0,-2-10 0,15-13 0,0-5 0,-3-3 0,3-2 0,6 1 0</inkml:trace>
  <inkml:trace contextRef="#ctx0" brushRef="#br4" timeOffset="630347">16244 15519 24575,'28'0'0,"-4"0"0,19 0 0,-7 0 0,3 0 0,7 0 0,-8 0 0,5 0 0,-1 0 0,4 0 0,2 0-903,12 0 0,2 0 0,4 0 903,-7 0 0,4 1 0,1-1 0,3-1 0,-4-1 0,4 0 0,0-2 0,1 1 0,-2 1 0,-4 1 0,-1 1 0,-1 0 0,1 0 0,2-2-342,-5-1 0,2-2 1,1 0-1,0 0 1,-2 0-1,-2 2 342,0 1 0,0 2 0,-2 0 0,-1 0 0,-3-1-666,4-2 0,-3 0 1,-2-1-1,0 1 666,8-1 0,-2-1 0,-4 2 0,2 2 0,-1-1-185,-7-1 1,2-2 0,1 2 184,0 2 0,2 1 0,1 1 0,10-1 0,3 0 0,-1 0 0,-5 0 0,-2 0 0,2 0 0,7 0 0,1 0 0,-2 0 0,-7 0 0,-2 0 0,2 0 0,4 0 0,2 0 0,-1 0 0,-3 0 0,-2 0 0,-2 0-29,-10 0 1,-2 0-1,0 0 29,20 0 0,-4 0 0,-15 0 0,0 0 870,12 0 1,2 0-871,-13 0 0,1 0 0,1 0 0,7 0 0,2 0 0,-2 0 582,13 0 0,-4 0-582,0 0 0,-5 0 0,-21 0 0,-1 0 246,23 0 1,3 0-247,-6 0 0,2 0 0,-4 0 0,3 0 0,0 0 144,-2 0 1,-1 0 0,1 0-145,8 0 0,1 0 0,-2 0 0,-14 0 0,-2 0 0,1 0 0,10 0 0,2 0 0,-5 0 148,-3 0 0,-3 0-148,12 0 0,-4 0 0,2 0 1862,-13 0-1862,-16 0 216,-12 0-216,11 0 419,-39 0 0,15 0 0,-22 0 0</inkml:trace>
  <inkml:trace contextRef="#ctx0" brushRef="#br4" timeOffset="634839">16297 16894 24575,'12'31'0,"7"8"0,5 17 0,-8-20 0,-1 1 0,-5-2 0,-1 2 0,6 15 0,0 2 0,-6-9 0,0-1 0,5 5 0,0-2 0,-3-7 0,1-6 0,2 2 0,-6-12 0,3-32 0,-10 0 0,15-50 0,-14 7 0,-1-7 0,5 9 0,3-2 0,-2-3-908,-5 5 1,-2-2 0,0-1 0,1 3 907,3-4 0,0 3 0,0 0 0,-3-18 0,-2 4 0,1 23 0,0 0 0,0-11 0,0-2 0,-1-3 0,2-1 0,3-4 0,0 0-264,-3 14 0,1 3 264,6-10 0,-2 27 0,-4 7 3515,9 4-3515,-6-3 0,1 4 0,-1 0 642,0 5-642,-4-3 0,9 7 0,-9-8 0,9 9 0,-9-4 0,8 4 0,-3 0 0,0-3 0,4 8 0,-4-4 0,4 5 0,10 0 0,-7-5 0,21 4 0,1-13 0,24 12 0,-26-2 0,2 0 0,11-1 0,2 1 0,-1 4 0,2-2 0,8-7 0,-1 0-516,-11 7 1,-3 1 515,0-4 0,-3 0 0,17 5 0,0 0 0,0 0 0,-21 0 0,3 0 0,7 1 0,3-2 0,11-4 0,3-1-328,-16 5 1,1 1 0,0-2 327,2-1 0,1-1 0,-2 0 0,9 4 0,0 0 0,-10 0 0,0 0 0,-2 0-24,5 0 0,-1 0 24,16 0 0,-2 0 0,-18 0 0,-3 0 488,-2 0 0,1 0-488,11 0 0,1 0 0,-7 0 0,2 0-181,0 0 1,5 0 0,-2 0 180,16 0 0,-2 0-863,-11 0 0,-2 0 863,2 0 0,-4 0 0,16 0-236,-14 0 1,3 0 235,1 0 0,2 0 0,-10 4 0,2 0 0,-1-1 0,13-1 0,-1-1-882,2 5 0,-2-1 882,-11-4 0,1-2 0,1 1 0,5 0 0,1 0 0,2 0 0,3-1 0,2 2 0,-4 1 0,3 2 0,1 0 0,0-1 0,1-2 0,0 0 0,0-1 0,1 1-838,0 2 1,0 0 0,0 0 0,-4 1 837,5 0 0,-3 1 0,1-2 0,-13-2 0,1-1 0,-2 1 0,-4 0 920,9 6 0,-4-2-920,4-5 0,-8 0 103,-13 6 1,-24-4-1,-21 4 1</inkml:trace>
  <inkml:trace contextRef="#ctx0" brushRef="#br4" timeOffset="636088">17747 16415 8191,'5'-6'0,"1"-4"5063,4 9-5063,6-4 2818,-4 5-2818,-1 5 1719,2-4-1719,-4 18 6784,11-5-6784,-7 12 0,-3-8 0,-10 3 0,-10-9 0,-8 12 0,-8-11 0,-3 2 0,7-10 0,-3-5 0,13-5 0,-8-13 0,4-2 0,4-9 0,3-2 0,9 7 0,5-6 0,12 9 0,10 5 0,27 6 0,-17 7 0,2 1 0,9 2 0,1 0 0,-5 0 0,-1 0 0,22 0 0,-29 0 0,-15 0 0,-5 0 0,-5 0 0,-6 0 0</inkml:trace>
  <inkml:trace contextRef="#ctx0" brushRef="#br4" timeOffset="637389">18149 16633 24575,'-6'28'0,"1"8"0,5 15 0,0-9 0,0-12 0,5-20 0,-4-5 0,4-5 0</inkml:trace>
  <inkml:trace contextRef="#ctx0" brushRef="#br4" timeOffset="639655">18336 16159 24575,'5'-6'0,"1"-4"0,5 9 0,0-9 0,-1 9 0,1-4 0,0 5 0,0 5 0,-1 1 0,-4 5 0,-1-1 0,-5 1 0,0 0 0,0 0 0,0-1 0,0 1 0,-6 4 0,5-3 0,-10-2 0,9 0 0,-7-4 0,3 5 0,0-1 0,10-4 0,8-6 0,8-1 0,5-17 0,4 15 0,5-18 0,4 19 0,10-15 0,-11 10 0,-2-3 0,-25 10 0,-7 1 0,-7 4 0</inkml:trace>
  <inkml:trace contextRef="#ctx0" brushRef="#br4" timeOffset="640588">17367 17183 24575,'15'5'0,"23"-4"0,3 2 0,9-1 0,-1-5 0,6-2 0,3 0-1257,-5 2 0,3-1 1,1 0-1,0 0 1257,5-3 0,1-1 0,-1 1 0,0 0 0,-4 2 0,-1 2 0,-1-1 0,-5 0 507,-2 0 0,-4-1 0,-5 2-507,1 0 0,-15 6 204,-32 10 0,-7-10 0,1 9 0</inkml:trace>
  <inkml:trace contextRef="#ctx0" brushRef="#br4" timeOffset="641341">17718 17598 24575,'5'26'0,"-4"5"0,4 6 0,-5-10 0,0 2 0,-5-17 0,4 4 0,-4-24 0,11-9 0,15-24 0,2 5 0,8 5 0,-7 10 0,2 13 0,-5 2 0,4 23 0,-14-8 0,-2 19 0,-9-12 0,0 13 0,0-5 0,0 1 0,0-5 0,0-13 0,0 2 0</inkml:trace>
  <inkml:trace contextRef="#ctx0" brushRef="#br4" timeOffset="641571">18034 17727 24575,'0'25'0,"0"-3"0,6 12 0,-4-15 0,4 10 0,-1-17 0,-4-2 0,4-5 0</inkml:trace>
  <inkml:trace contextRef="#ctx0" brushRef="#br4" timeOffset="642608">19845 16698 24575,'0'15'0,"0"19"0,0 24 0,0-23 0,0 1 0,1 0 0,-2-2 0,-4 18 0,4-21 0,-10-5 0,5-14 0,-1-3 0,2-9 0</inkml:trace>
  <inkml:trace contextRef="#ctx0" brushRef="#br4" timeOffset="642856">19706 16973 24575,'9'-6'0,"6"-11"0,27-1 0,-9 0 0,3-1 0,6-1 0,0 2 0,-2 2 0,-2 1 0,15-14 0,-34 20 0,-13 0 0</inkml:trace>
  <inkml:trace contextRef="#ctx0" brushRef="#br4" timeOffset="643537">20675 16340 24575,'15'-6'0,"1"1"0,1 14 0,0 2 0,-9 10 0,-2 0 0,-6 1 0,-18 2 0,4-5 0,-29 7 0,10-17 0,-3 4 0,6-24 0,14-10 0,5-13 0,16-4 0,5 0 0,6 15 0,3 4 0,1 2 0,26 5 0,9-3 0,-14 10 0,3 2 0,7 2 0,0 2 0,-11-1 0,1 0 0,15-4 0,1-2 0,-12 0 0,-3-1 0,-3-1 0,-2-1 0,21-2 0,-47 1 0,-8 9 0,-8-4 0</inkml:trace>
  <inkml:trace contextRef="#ctx0" brushRef="#br4" timeOffset="643989">21117 16527 24575,'11'6'0,"0"4"0,4-9 0,-8 13 0,2 2 0,-9 1 0,-9 5 0,-6-3 0,2-5 0,5 0 0,27-22 0,8-2 0,14-10 0,-14 3 0,2 3 0,-22 3 0,2 5 0</inkml:trace>
  <inkml:trace contextRef="#ctx0" brushRef="#br4" timeOffset="644555">21439 16141 24575,'16'-11'0,"8"5"0,-6 2 0,7 8 0,-13 24 0,-3-7 0,-9 12 0,-6-9 0,0-6 0,-6 8 0,1-10 0,9-5 0,16-2 0,9-8 0,2 4 0,-5-10 0,-9 4 0,-1-4 0,-4 10 0,-1-4 0,-5 4 0</inkml:trace>
  <inkml:trace contextRef="#ctx0" brushRef="#br4" timeOffset="645088">20321 17213 24575,'47'-6'0,"-7"1"0,1-2 0,-1-6 0,2 0-1706,11 6 0,2 0 1706,-6-11 0,2 0 0,-7 11 0,2 3 0,-2-1 534,4-5 1,-1-1-535,8 3 0,-8 5 559,-24 13-559,-20 1 0,-12 1 0,0-3 0</inkml:trace>
  <inkml:trace contextRef="#ctx0" brushRef="#br4" timeOffset="645638">20781 17405 24575,'0'15'0,"0"-4"0,0 14 0,0-7 0,0 8 0,0-9 0,-6 3 0,5-55 0,16 4 0,3-31 0,8 33 0,6 8 0,15 4 0,8-1 0,-26 23 0,-10 1 0,-18 5 0,4 4 0,-5 1 0,0 14 0,-6 2 0,4 4 0,-9-9 0,10-7 0,-4-14 0,5-2 0</inkml:trace>
  <inkml:trace contextRef="#ctx0" brushRef="#br4" timeOffset="646088">21113 17511 24575,'37'8'0,"5"3"0,12 12 0,-17-11 0,-14 10 0,-14-15 0,-8 13 0,-2 5 0,-24 7 0,9-5 0,-14-3 0,20-14 0,-6 1 0,9 4 0,12-8 0,3 2 0,26-9 0,9-8 0,10 6 0,-8-7 0,-13 9 0,-26 0 0,-1 0 0</inkml:trace>
  <inkml:trace contextRef="#ctx0" brushRef="#br0" timeOffset="672973">22522 13130 8191,'-9'-6'0,"-8"2"5063,-9 4-5063,-10 6 2818,8-5-2818,-2 5 1719,10 0-1719,-5-4 6784,2 9-6784,-11-4 0,1 9 0,0-3 0,2-2 0,8 3 0,1-7 0,-1 8 0,6-9 0,-4 8 0,2-3 0,1 5 0,1-5 0,4 2 0,-4-1 0,-3 8 0,-3-3 0,5-7 0,1 4 0,1-6 0,-1 9 0,1-5 0,-8 8 0,12-7 0,-9 10 0,2-3 0,4 1 0,-6 3 0,9-8 0,-1 4 0,1-8 0,0 3 0,1-5 0,1 1 0,-1-10 0,5 3 0,1-9 0</inkml:trace>
  <inkml:trace contextRef="#ctx0" brushRef="#br0" timeOffset="673520">21648 13481 24575,'0'16'0,"0"1"0,0 8 0,0-2 0,-6 2 0,4 3 0,-4-5 0,6 5 0,-5-12 0,4 4 0,-4-9 0,10 0 0,18-19 0,24-15 0,1-4 0,-14 12 0,-1 2 0,0 3 0,1 4 0,-24 6 0,-5 0 0</inkml:trace>
  <inkml:trace contextRef="#ctx0" brushRef="#br0" timeOffset="674924">22784 13277 24575,'5'-20'0,"7"-10"0,-4-10 0,2 8 0,-1-4 0,-7-6 0,-2-2 0,5 3 0,-1 1 0,-4-25 0,0 32 0,0 17 0,-5 10 0,4 19 0,-4 17 0,5 35 0,6-2 0,-4-1 0,8-32 0,-4-7 0,5-16 0,0 3 0,-5-10 0,3-1 0,-7-29 0,25-14 0,-16-7 0,0-6 0,7 8 0,-1 0 0,-4-6 0,-3 5 0,0 7 0,-5 64 0,-5 27 0,0-4 0,0 3 0,0-9 0,0-1 0,0 2 0,0-3 0,5 13 0,1-16 0,0-17 0,-2-10 0,-4-1 0</inkml:trace>
  <inkml:trace contextRef="#ctx0" brushRef="#br0" timeOffset="675687">23263 13079 24575,'0'-11'0,"-6"-4"0,-1-1 0,-6-1 0,1 7 0,-3 11 0,2 10 0,2 2 0,-1 6 0,10 15 0,-4-9 0,11 8 0,10-16 0,3-11 0,11-17 0,-4-24 0,-12 4 0,-2-5 0,-2 1 0,-3-3-521,0-7 1,-3 0 520,-3 6 0,0 2 0,0 0 0,0 0-569,0-27 569,-6 24 0,-1 8 0,0 26 0,2 12 0,5 50 0,5-10 0,1 3 0,2 7 0,2 1 505,4 5 0,3-5-505,-2-21 0,0-5 0,5 6 0,-9-23 0</inkml:trace>
  <inkml:trace contextRef="#ctx0" brushRef="#br0" timeOffset="676369">23611 12782 24575,'42'-32'0,"0"14"0,16-10 0,-3 10 0,-1-1 0,-23 4 0,-21 15 0</inkml:trace>
  <inkml:trace contextRef="#ctx0" brushRef="#br0" timeOffset="676506">23731 12816 24575,'21'5'0,"0"-8"0,0 6 0,0-14 0,-9 10 0,-3-6 0</inkml:trace>
  <inkml:trace contextRef="#ctx0" brushRef="#br0" timeOffset="676804">24091 12660 24575,'4'11'0,"2"-5"0,5 3 0,17-8 0,16-4 0,12-14 0,-10-5 0,-37-6 0,-26 7 0,-23 8 0,-15 13 0,14 11 0,3 5 0,23-6 0,15-5 0</inkml:trace>
  <inkml:trace contextRef="#ctx0" brushRef="#br0" timeOffset="678805">23018 14739 8191,'-5'11'0,"-1"-5"5063,0-6-5063,1-6 2818,5-5-2818,5 0 1719,15-1-1719,-1 1 6784,12 3-6784,-15 4 0,1 13 0,-6-7 0,3 16 0,-3-16 0,10 14 0,-3-15 0,8 5 0,-4-15 0,0 1 0,5-14 0,-6 2 0,-4 2 0,-8-4 0,-14 15 0,4-2 0,-4 9 0</inkml:trace>
  <inkml:trace contextRef="#ctx0" brushRef="#br0" timeOffset="679321">23000 15048 8817,'-11'0'0,"5"-5"5112,2-1-5112,4-5 2724,4 0-2724,11 5 1634,11 1-1634,-3 5 6288,4 0-6288,-1 6 0,6-4 0,9 4 0,-9-12 0,-3 4 0,-11-13 0,-3 4 0,-3-6 0,-6-2 0,-1 12 0,-5-2 0</inkml:trace>
  <inkml:trace contextRef="#ctx0" brushRef="#br0" timeOffset="682204">24482 14007 24575,'11'0'0,"0"5"0,4 19 0,-2-4 0,4 14 0,-10-13 0,12 12 0,-3 3 0,5 1 0,-3-3 0,-7-18 0,-5-6 0,-1-5 0</inkml:trace>
  <inkml:trace contextRef="#ctx0" brushRef="#br0" timeOffset="682586">24675 14071 24575,'-11'0'0,"0"5"0,-1 10 0,-13 9 0,2 12 0,-8-6 0,6 0 0,8-13 0,2-2 0,9-4 0,-8 1 0,11-1 0,-6-4 0,9-2 0</inkml:trace>
  <inkml:trace contextRef="#ctx0" brushRef="#br0" timeOffset="682902">24951 14232 24575,'0'52'0,"0"-6"0,0-29 0,0-2 0,5-9 0,-4 8 0,4-7 0,-10 8 0,3-9 0,-2-1 0</inkml:trace>
  <inkml:trace contextRef="#ctx0" brushRef="#br0" timeOffset="683538">24471 13933 24575,'5'-6'0,"1"1"0,5 0 0,21 4 0,13-13 0,8 12 0,-5-6 0,-19 8 0,-8 0 0,0 0 0,-10 0 0,-1 0 0</inkml:trace>
  <inkml:trace contextRef="#ctx0" brushRef="#br0" timeOffset="684136">25215 14121 8191,'17'6'0,"13"-2"5063,36 6-5063,-32-9 0,2 1 0,7 7 0,-2 0 0,11-7 2818,-7 7-2818,-29-9 429,0 0 1,-10 0 0,-2 0 0</inkml:trace>
  <inkml:trace contextRef="#ctx0" brushRef="#br0" timeOffset="684419">25629 14036 8191,'0'13'0,"22"15"3285,-8 13-3285,11-5 2991,-7-13-2991,-11-8 1923,8-1-1923,-4-4 1522,-5 0 1,-2-9-1,-4 4 1</inkml:trace>
  <inkml:trace contextRef="#ctx0" brushRef="#br0" timeOffset="684804">25759 14051 24575,'-12'9'0,"-4"4"0,8 4 0,-20 17 0,11-6 0,-18 20 0,14-6 0,6-6 0,3-7 0,11-8 0,-6-10 0,7-2 0</inkml:trace>
  <inkml:trace contextRef="#ctx0" brushRef="#br0" timeOffset="685204">25817 14270 9371,'14'-6'0,"-2"1"5118,18 5-5118,-12 4 2637,-3 15-2637,-10 8 1559,-20 14-1559,11-8 5890,-20-5-5890,22-8 0,-3-7 0,16-3 0,5-5 0,14-11 0,4-21 0,-11 15 0,-4-13 0</inkml:trace>
  <inkml:trace contextRef="#ctx0" brushRef="#br0" timeOffset="685553">25428 13861 24575,'58'-6'0,"-24"1"0,-1 0 0,28-9 0,-12 3 0,-11 5 0,-22 6 0,-6 0 0,-5 0 0</inkml:trace>
  <inkml:trace contextRef="#ctx0" brushRef="#br0" timeOffset="686236">23927 15210 24575,'32'-6'0,"21"-6"0,-10 6 0,7-1 0,-1-1-976,-6 0 0,-1-1 1,6 0 975,3 1 0,6-1 0,4 0 0,1 0 0,-2 1-700,-4 1 1,-1 0 0,1 1 0,1 0 0,3-1 699,1 0 0,4-1 0,1 0 0,1 1 0,0-1 0,-3 2 0,-4 0 0,1 0 0,-2 1 0,0 0 0,-2 1 0,-2-1 0,12 0 0,-3 1 0,-3 0 0,-3 0 0,3-1 0,-5 0 0,-9 2 1387,9 3-1387,-24 0 0,-35 0 0,-14 0 0,-2 0 0,1 0 0</inkml:trace>
  <inkml:trace contextRef="#ctx0" brushRef="#br0" timeOffset="688003">23659 16460 24575,'6'21'0,"4"1"0,-1-1 0,21 22 0,-17-6 0,1 8-804,5-1 0,3 4 1,0 3 803,-5-4 0,0 2 0,0 1 0,0-1 0,0 1 0,0 1 0,1-2 0,-2-2 0,3 5 0,-2-2 0,0-3 0,0 10 0,-1-8 575,5-12-575,-10-4 0,3-26 0,-13-7 0,4-43 0,-4 2 0,-2-7 0,1-3 0,0-5 0,0-3-690,0 6 1,0-3 0,0-1 0,0 2 689,0-10 0,0 2 0,0-1 0,0 9 0,0-1 0,0 1 0,0 4-355,0-1 1,0 3 0,0-1 354,0-5 0,0-1 0,0 2 0,0 5 0,0 3 0,0 1 0,0-8 0,0 3 0,0 8 0,0 3 0,0-9 0,0-15 0,0 23 0,0-2 0,0 18 0,0 12 4286,5 1-4286,1 7 1370,9-1-1370,19-3 0,-3-2 0,6-1 0,5 2 0,5 0 0,1-1-537,-3-2 0,1-2 0,4 1 537,10 2 0,5 0 0,3 1 0,-2-1-693,-5 0 0,-1 0 1,1-1-1,3 2 693,-1 0 0,2 1 0,2 0 0,0 1 0,-2 0-854,-3 0 1,0 0 0,0 0 0,-2 1 0,-3 0 853,0 1 0,-2 0 0,-2 0 0,-2 2 0,8-2 0,-2 2 0,-9 1 0,18 3 0,-15 0 252,-40 10 1,0-8 0,-21 7-1</inkml:trace>
  <inkml:trace contextRef="#ctx0" brushRef="#br0" timeOffset="689002">24430 16195 24575,'11'14'0,"1"3"0,-6 10 0,0-2 0,0-4 0,-4 0 0,-6 1 0,-7-5 0,-6 4 0,1-14 0,4 2 0,-4-9 0,4-9 0,-5-12 0,11-12 0,0-3 0,6 9 0,9 2 0,8 13 0,17-12 0,8 4 0,2-5 0,8 4 0,-15 11 0,2-1 0,-18 10 0,-11-4 0,-5 5 0</inkml:trace>
  <inkml:trace contextRef="#ctx0" brushRef="#br0" timeOffset="689937">24693 16436 24575,'0'21'0,"0"4"0,5-2 0,-4-2 0,4-1 0,-5-8 0,5-2 0,-4-5 0,4-5 0</inkml:trace>
  <inkml:trace contextRef="#ctx0" brushRef="#br0" timeOffset="690586">24774 15765 24575,'15'-6'0,"-3"1"0,3 5 0,0 15 0,-8 3 0,2 34 0,-9-12 0,-9-7 0,-3 1 0,-3 5 0,-8-1 0,14-17 0,35-21 0,7-3 0,28-20 0,-23 9 0,-3-2 0,-24 11 0,-5 14 0,-1-7 0,-5 7 0</inkml:trace>
  <inkml:trace contextRef="#ctx0" brushRef="#br0" timeOffset="691085">24282 17088 24575,'22'-19'0,"18"-6"0,15-7 0,-4 6 0,3-1 0,-8 2 0,-1 2 0,3 3 0,-4 1 0,9-11 0,-39 29 0,-14-4 0</inkml:trace>
  <inkml:trace contextRef="#ctx0" brushRef="#br0" timeOffset="691538">24593 17195 24575,'0'52'0,"6"-7"0,-5 0 0,6-10 0,1 20 0,-6-24 0,7-3 0,-9-11 0,0-21 0,0-3 0,0-60 0,18 4 0,-12 27 0,2 2 0,23-15 0,-10 49 0,0 13 0,-4 20 0,0 5 0,-10-6 0,4-7 0,-10-15 0,4-5 0</inkml:trace>
  <inkml:trace contextRef="#ctx0" brushRef="#br0" timeOffset="691736">24885 17363 24575,'0'67'0,"5"-17"0,-4-30 0,4-10 0,-5 5 0,0-8 0,0 3 0</inkml:trace>
  <inkml:trace contextRef="#ctx0" brushRef="#br0" timeOffset="692252">25332 16421 24575,'0'36'0,"0"-4"0,6 8 0,-4-12 0,4 1 0,-6-8 0,6 8 0,-4-1 0,4-6 0,-6-8 0</inkml:trace>
  <inkml:trace contextRef="#ctx0" brushRef="#br0" timeOffset="692419">25267 16605 10527,'0'-11'0,"15"-4"5045,3-3-5045,19-6 0,-19 10 0,0 2 0</inkml:trace>
  <inkml:trace contextRef="#ctx0" brushRef="#br0" timeOffset="692870">25869 15974 24575,'11'10'0,"7"3"0,-11 8 0,4 2 0,-6-6 0,-27 7 0,-6-4 0,-17 3 0,0-9 0,17-12 0,0-21 0,21 5 0,-1-13 0,28-4 0,17-12 0,-3 15 0,5 0 0,11 1 0,3 2 0,-5 1 0,0 3 0,0 5 0,-2 1 0,11-8 0,-27 13 0,-16 4 0</inkml:trace>
  <inkml:trace contextRef="#ctx0" brushRef="#br0" timeOffset="693286">26174 16032 24575,'20'4'0,"-4"15"0,-5 4 0,-7 15 0,-4-15 0,0 6 0,-4-22 0,2 7 0,2-13 0,11 4 0,2-14 0,2 2 0,-3-9 0,15-19 0,-17 22 0,12-16 0</inkml:trace>
  <inkml:trace contextRef="#ctx0" brushRef="#br0" timeOffset="693704">26289 15521 8522,'6'-4'0,"3"2"5094,-3-2-5094,5 8 2769,-5 7-2769,-1 5 1674,1 5-1674,-5-5 6516,14-5-6516,2-7 0,4-10 0,5 5 0,-15-5 0,-2 6 0</inkml:trace>
  <inkml:trace contextRef="#ctx0" brushRef="#br0" timeOffset="694119">25667 16752 24575,'32'-15'0,"22"-7"0,-10 3 0,6-2 0,-6 5 0,2 0 0,1 1-1313,-1 2 0,0 1 0,-2-1 1313,14-5 0,-3 2 0,-17 9 0,-5 1 305,-9-3 0,-14 9 0,-5 0 1</inkml:trace>
  <inkml:trace contextRef="#ctx0" brushRef="#br0" timeOffset="694685">25944 17007 24575,'0'15'0,"0"-4"0,0 5 0,0-6 0,0 14 0,0 4 0,0 13 0,0-9 0,0-6 0,-5-25 0,4-8 0,-4-14 0,5 0 0,6-4 0,10 6 0,-1-5 0,6 15 0,-9 0 0,-2 9 0,1 0 0,4 6 0,-8 5 0,2 7 0,-9 3 0,0-5 0,0-5 0,0-6 0</inkml:trace>
  <inkml:trace contextRef="#ctx0" brushRef="#br0" timeOffset="695071">26140 17175 24575,'11'0'0,"4"0"0,-3 4 0,-2 7 0,-5 0 0,-5 9 0,-19 9 0,9-4 0,-14-1 0,18-5 0,10-17 0,23-13 0,22-11 0,-7-2 0,-1 2 0,-26 21 0,-9-9 0,-1 9 0,-5-4 0</inkml:trace>
  <inkml:trace contextRef="#ctx0" brushRef="#br0" timeOffset="699536">13790 13672 8191,'-11'0'0,"-4"17"5063,4-7-5063,-4 12 2818,4-11-2818,-1 4 1719,-7 5-1719,-3 5 6784,-7 4-6784,0-1 0,1 1 0,2-7 0,7-3 0,3-7 0,1 0 0,26-12 0,19-12 0,9-3 0,6-1 0,-1-1 0,1 0-553,6-2 1,-2 3 552,-11 8 0,-2 2 0,-2-5 0,-3 2 0,5 7 0,-22-7 0,-22 9 0,-50 9 0,21-8 0,-4 0 0,-15 9 0,-2-1 29,9-7 1,1-1-30,6 6 0,4-3 0,-1-10 0,2-2 0,13 1 0,-1-4 0,5 9 0,13-7 0,10 29 0,11 11 0,4 6 0,4 9 0,2 4-286,-3-8 1,1 1 0,0-2 285,1 2 0,0-5 0,15 15 0,-20-39 0,-7-5 0,1-16 0,-5 4 0,-1-16 0,-6-22 1902,0 6-1902,0 0 0,0-2 0,0-15 0,0-7 0,0 23 0,0 12 0,-6 9 0,4-1 0,-4-1 0,6 2 0,-5 9 0,4 1 0,-4 5 0</inkml:trace>
  <inkml:trace contextRef="#ctx0" brushRef="#br0" timeOffset="739767">14399 13650 8191,'-5'-6'0,"-19"1"5063,-28 15-5063,12-2 0,-4 2 0,-18 1 0,-4 2 320,21-2 0,0 1 0,2-1-320,-16 5 0,3-2 0,5-5 0,5 2 1950,-5 19-1950,-13-18 0,22 10 0,-1-12 5979,28-1-5979,6-8 0,7 14 0,-9 1 0,10 14 2432,-5 5-2432,6-2 0,0 5 0,-5 12 0,-1 3-1257,4 4 1,1 3 1256,-2-14 0,-2 2 0,2 0 0,2-4 0,2-1 0,-1 5 0,0 8 0,0 4 0,0 3 0,0 2 0,0-5 0,0 2 0,0 1 0,0 1 0,0 3-504,0-10 1,0 0 0,0 2 0,0 1 0,0 2 0,0 0 0,0 2 503,0-6 0,0 3 0,0 2 0,0 0 0,0 0 0,0 1 0,0-1 0,0-1 0,0-2-611,0 8 1,1-1-1,-1-2 1,0 0 0,0 0-1,0 1 1,-1 0 610,0-4 0,0 2 0,-1 0 0,1 0 0,-1-1 0,0 0 0,0-3 0,0-3 0,-1 3 0,1-2 0,0-2 0,-1-2 0,0 0 0,0-1-495,-2 7 0,-1-1 0,-1 0 1,1-3-1,0-3 495,1 14 0,0-4 0,0-3 80,0-4 1,0-3-1,2-4-80,3-3 0,0-2 968,0 9 0,0 0-968,0-7 0,0-1 0,2-3 0,1-3 4148,-2 9-4148,27-38 0,27-15 0,-7-1 0,9-2 0,3-2 311,-5 0 0,3-3 0,2-1 1,2 1-312,-2 1 0,4 0 0,0-1 0,0 1 0,-3 0-478,3-2 1,-2 0 0,-1 1 0,-2 1 477,-6 4 0,0 1 0,-4 0 0,-4 0 0,8-6 0,-6 2 0,-8 12 0,-8-5 0,-13-31 0,-21 14 0,-22-6 0,5 12 0</inkml:trace>
  <inkml:trace contextRef="#ctx0" brushRef="#br0" timeOffset="741169">12437 15385 24575,'-21'41'0,"0"0"0,-1-10 0,-3 1-411,4 0 1,-1 3 410,-13 16 0,-4 4 0,8-13 0,-1 1 0,0 1 0,-1 2 0,0 0 0,1-1 0,2-7 0,0-2 0,4-4 135,-2-1 0,10-5-135,17-8 0,66-30 0,-24 3 0,4-1 0,1 0-285,0-1 0,-1-2 0,3 1 285,11-3 0,2 0 0,-6 3 0,-9 3 0,-5 2 0,0-4 0,-11 2 0,-26 8 0,-17-4 394,-23 5-394,2-10 0,-3-6 0,-12-5 0,-1-4 0,-9-4 0,0-2 0,3 0 0,1 0 0,2 0 0,4 4 0,-1-2 0,-7-2 1012,64 39-1012,0 12 0,22 22 0,-6 3 0,0 7 0,5 4 0,1 4-858,-6-10 0,1 1 0,-2-2 858,3 5 0,-1-3 0,-7-5 0,-1-17 0,-6-33 0,-6-37 0,0-8 0,1-13 0,0-2-357,-2 15 0,1-2 0,0-1 0,0 0 357,2-5 0,1-1 0,0 1 0,0 4 0,-2 1 0,0 5 0,-1 5 0,2 3 0,-2 10 2368,-4 17-2368,0-3 0,0 9 0,0 1 0</inkml:trace>
  <inkml:trace contextRef="#ctx0" brushRef="#br0" timeOffset="754317">20301 15120 24575,'15'0'0,"43"0"0,-17 0 0,5 0 0,-2 0 0,3 0 0,3 0-427,5 0 1,3 0 0,2 0 426,-7 0 0,3 0 0,-1 0 0,-1 0-352,6 0 0,-1 0 0,-1 0 352,4 0 0,0 0 0,-7 0 0,-11 0 0,-7 0 558,14 0-558,-58 0 0,-19 0 0,-2 0 0,3 0 0</inkml:trace>
  <inkml:trace contextRef="#ctx0" brushRef="#br0" timeOffset="754650">20427 15300 24575,'30'0'0,"31"0"0,-28 0 0,3 0 0,6 0 0,5 0 0,0 0-1518,-2 0 1,1 0 0,-1 0 1517,21 0 0,-2 0 0,-12 0 0,-5 0 1392,8 0-1392,-12-5 0,-22 4 0,-7-4 0</inkml:trace>
  <inkml:trace contextRef="#ctx0" brushRef="#br0" timeOffset="813335">23018 8777 24575,'-13'0'0,"-15"0"0,-26 0 0,14 3 0,-4 3 0,-9 5 0,-1 3 0,-5 7 0,0 3 0,18-5 0,0 2 0,0 0 0,2 1 0,0 1 0,1 0 0,-16 9 0,1 1 0,6-3 0,3-1 0,6-3 0,3-2 0,6-3 0,2-1 0,-14 12 0,10-6 0,4 1 0,5 0 0,3 1 0,3-2 0,2 0 0,0 3 0,0-1 0,0 2 0,1-2 0,2-3 0,1-4 0,3-4 0,0-6 0,2-4 0,1-3 0,1-7 0,0-4 0,0-7 0,-3-13 0,2 4 0,0-8 0,3 9 0,1 0 0,-1 3 0,-1 3 0,-1 3 0,-1 4 0,-1 1 0,0 3 0,0 0 0,-2 0 0,-1-2 0,-1 0 0,1 1 0,2 4 0,4 5 0,1 4 0,1 5 0,0 4 0,1 3 0,2 1 0,2-2 0,1-1 0,1 2 0,0 2 0,0 2 0,-1-1 0,-1-3 0,-2-5 0,0-4 0,-1-4 0,1-1 0,0-2 0,3-1 0,6-1 0,10-1 0,16 0 0,13 0 0,5-2 0,-7-4 0,-12-1 0,-13-1 0,-9 1 0,-6 2 0,-4 2 0,-4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4:07:52.0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2307 3924 24575,'36'0'0,"0"0"0,12 0 0,6 0 0,-1 0 0,5 0 0,3 0-1181,-4 0 0,2 0 0,3 0 0,1 0 1181,-9 0 0,2 0 0,0 0 0,1 0 0,0 0 0,3 0 0,0 0 0,1 0 0,-1 0 0,0 0 0,0 0 0,0 0 0,-1 0 0,0 0 0,0 0 0,-1 0 0,-1 0 0,-1 0 0,1 0 0,0 0 0,1 0 0,0 0 0,0 0 0,0 0 0,1 0 0,0 0 0,0 0 0,1 0 0,0 0 0,-1 0 0,-1 0 0,1 0 0,-1 0 0,-1 0 0,1 0 0,-4 0 0,1 0 0,0 0 0,-2 0 0,-3 0 454,19 0 1,-3 0 0,-4 0-455,-14 0 0,-3 0 0,-1 0 0,19 0 0,2 0-487,-6 0 0,5 0 1,4 0 486,-15 0 0,4 0 0,1 0 0,2 0 0,0 0-460,-2 0 0,2 0 0,0 0 0,1 0 0,1 0 0,-1 0 460,0 1 0,1-1 0,0 1 0,0 0 0,0 0 0,-1-1 0,-4 1 0,-1 0 0,1 1 0,-2-1 0,1 0 0,-2 0 361,7 0 1,-1 1-1,-1-1 1,-1 1-1,-3-1-361,0 1 0,-2-1 0,-2 1 0,-1-1 0,7 0 0,-1-1 0,-1 0-450,1 1 1,0-2 0,3 1 449,-3 0 0,1 0 0,4 0 0,4 0-282,-7 0 0,4 0 0,3 0 1,1 0-1,1 0 0,0 0 282,-4 0 0,2 0 0,0 0 0,1 0 0,0 0 0,0 0 0,1 0 0,-8 1 0,1-1 0,1 0 0,-1 0 0,1 0 0,-1 1 0,0 0 0,0 0 0,5 0 0,1 0 0,0 1 0,-1-1 0,-1 1 0,-1 1 0,-2 0 416,2 1 0,-2 1 0,-1 0 0,-1 1 0,-1 0 1,-3 0-417,13 2 0,-3 0 0,-3 1 0,-4 0 0,-1 1 0,-4 0 0,-3-2 0,7 1 0,-3-3 0,3-5 0,3-2-465,1 1 0,6 0 0,3 0 465,-10 0 0,2 0 0,1 0 0,0 0 0,1 0 0,1 0 0,0 0 0,-1 0 0,-2 0 0,0 0 0,-2 0 0,-2 0 327,6 0 0,-2 0 1,-4 0-328,-10 1 0,-2-1 0,-3 1 2124,6 0 0,-4 1-2124,12 4 0,-24-1 0,-14-2 1966,-6-1-1966,7-3 514,7-3-514,0 1 0,-5-1 0,-14 4 0</inkml:trace>
  <inkml:trace contextRef="#ctx0" brushRef="#br1" timeOffset="91311">3017 10181 24575,'37'0'0,"18"0"0,-15 0 0,4 0 0,12 0 0,8 0 0,-8 0 0,7 0 0,3 0 0,-3 0 0,-7 0 0,-1 0 0,0 0 0,5 0-632,-7-1 0,4 0 0,2 0 0,1 0 0,-2-1 0,-1-1 632,1-1 0,-1-2 0,0 0 0,-2 0 0,1-1 0,-1-1 0,0 0 0,0 0 0,-2-1 0,-1 0 197,1-2 1,0 1 0,-3-1 0,-5 1-198,17-6 0,-11 3 0,-4 4 0,-8 9 0,1 0 0,7 0 0,-4 0 0,4 0 0,1 0-323,9 0 0,2 0 0,0 0 323,5 0 0,1 0 0,-1 0 0,0 0 0,-1 0 0,-1 0 0,-5 1 0,-1-1 0,-1 1 795,-4 0 0,0 1 1,-2 0-796,17 0 0,-1 1 0,-6 0 0,-1-1 0,-1 0 0,-1-1 46,-6-1 0,0 0-46,-2 0 0,0 0 0,-2 0 0,-1 0 0,-1 0 0,-2 0 557,-2 0 1,-2 0-558,-3 0 0,-2 0 377,25 0-377,-9 0 0,-5 0 0,-6 0 0,-7 0 0,-8 0 0,-5 0 0,-5 0 0,-3 0 0,0-1 0,-6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4:09:40.61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13759 8583 24575,'0'0'0</inkml:trace>
  <inkml:trace contextRef="#ctx0" brushRef="#br0" timeOffset="713">13780 8594 24575,'-16'0'0,"5"4"0,7 2 0,-5 22 0,7 8 0,-6 1 0,-1 4 0,2 10 0,1 2 0,-6 4 0,0 1-981,5 2 0,0-2 981,-5-7 0,0-2 0,11-3 0,-1 0-92,-9-1 1,-1 1 91,11 9 0,-1-1 0,-8-18 0,0 0 0,9 5 0,0-4 0,-8-6 0,9-7 0,7-5 0,20-12 0,12 2 0,-7-22 0,1-6 0,7 1 0,-5-26 485,-23 24 1,-11 8 0,5 3-1</inkml:trace>
  <inkml:trace contextRef="#ctx0" brushRef="#br0" timeOffset="1014">13523 9247 24575,'33'-18'0,"0"0"0,12 7 0,3-1 0,-1-13 0,0 1-931,3 15 1,-1 3 930,-16-8 0,-3 1 0,18 11 0,-19-8 0,-12 10 0</inkml:trace>
  <inkml:trace contextRef="#ctx0" brushRef="#br0" timeOffset="1297">14560 9096 24575,'17'-6'0,"13"-4"0,27-1 0,-8 3 0,-12 0 0,-23 8 0</inkml:trace>
  <inkml:trace contextRef="#ctx0" brushRef="#br0" timeOffset="1462">14512 9223 24575,'44'-5'0,"0"0"0,8 0 0,-4-1 0,-4-6 0,0 4 0,-35 8 0</inkml:trace>
  <inkml:trace contextRef="#ctx0" brushRef="#br0" timeOffset="2346">15792 8630 24575,'22'48'0,"-2"-5"0,-6-6 0,0 2 0,-3-7 0,2 2 0,8 14 0,3 2 0,-4-7 0,2-2 0,-1-1 0,1-4 0,7 8 0,-16-29 0,-7-34 0,-2-17 0,-4 3 0,0-1 0</inkml:trace>
  <inkml:trace contextRef="#ctx0" brushRef="#br0" timeOffset="2579">16195 8693 24575,'-27'35'0,"-1"0"0,-9 10 0,-4 3 0,9-6 0,-2 2 0,-1 0-1807,-3 0 1,-1 0-1,2-3 1807,-10 10 0,3-5 0,11-14 0,3-6 1625,3-4-1625,6-6 219,8-14 0,1 6 1,7-13-1</inkml:trace>
  <inkml:trace contextRef="#ctx0" brushRef="#br0" timeOffset="2866">15716 8328 24575,'17'0'0,"19"-6"0,-8 5 0,20-6 0,7 7 0,4 0 0,1 0 0,-5 0 0,-34 0 0,-4 0 0</inkml:trace>
  <inkml:trace contextRef="#ctx0" brushRef="#br0" timeOffset="3248">16395 8754 24575,'20'-6'0,"41"-11"0,-22 5 0,2 0 0,12 2 0,-1 1 0,-11-3 0,-4 3 0,12 7 0,-34-4 0,-9 6 0,-2 0 0</inkml:trace>
  <inkml:trace contextRef="#ctx0" brushRef="#br0" timeOffset="3796">16969 8863 24575,'23'-20'0,"-8"3"0,10-8 0,-9-3 0,11-27 0,-16 18 0,1-4 0,4-11 0,-2 0 0,-7 15 0,-1 3 0,4-23 0,-15 51 0,4 12 0,-19 50 0,16 8 0,-5-29 0,3-1 0,23 19 0,-3-42 0,31 4 0,5-31 0,-15 2 0,-1-5 0,-7-6 0,-3-2 0,18-19 0,-32 48 0,-11 41 0,-6 22 0,6-16 0,0 3 0,0 0-272,-4 5 0,0 0 0,3 0 272,7-3 0,3-1 0,-1-8 0,-2 7 0,15-7 0</inkml:trace>
  <inkml:trace contextRef="#ctx0" brushRef="#br0" timeOffset="4418">15195 9946 24575,'57'-5'0,"-1"-1"0,-10 2 0,4 1 0,3-1 0,4-1 0,-3 1 0,3-1 0,4 0 0,0 0 0,1 0 0,-2 1-1525,-3 0 1,0 1-1,-1 1 1,1-1-1,2 1 1,3-1 1524,-4 1 0,3 0 0,3 0 0,1 0 0,-1 0 0,-1 0 0,-4 1 0,-3 0-550,5 1 1,-5-1 0,-2 2 0,0-1 0,2 0 549,8 0 0,3 0 0,-1 0 0,-1 0 0,-5 0 0,-4 0 0,-3 0 0,-3 0 0,-5 0 1042,11 0 0,-8 0-1042,17 0 0,-120 0 0,15 0 0,-18 0 0</inkml:trace>
  <inkml:trace contextRef="#ctx0" brushRef="#br0" timeOffset="5279">16201 10189 8191,'-30'0'0,"3"0"5063,-5 0-5063,6 9 2818,8 12-2818,1 2 1719,9 14-1719,2-6 6784,27 20-6784,12 6 0,8-7 0,-4-5 0,-23-11 0,-8-11 0,-32 13 0,-7-8 0,-1-11 0,-1-1 0,-10 2 0,-3-3 0,27-15 0,5 0 0,1 0 0,9-10 0,1 8 0,5-8 0</inkml:trace>
  <inkml:trace contextRef="#ctx0" brushRef="#br0" timeOffset="5947">16649 10198 8215,'-9'-6'0,"2"15"4975,-19 29-4975,7 17 0,-3 0 0,-2 5 0,7-17 0,-1 1 0,0 2-249,-5 9 0,-1 2 1,0-2 248,1-8 0,1-2 0,0-2 0,-6 13 0,1-5 1049,6-19 1,0-3-1050,-10 19 5153,9-19-5153,8-5 0,9-18 0,5-1 0</inkml:trace>
  <inkml:trace contextRef="#ctx0" brushRef="#br0" timeOffset="6447">16407 11178 24575,'6'15'0,"8"10"0,2 3 0,2 3 0,15 23-694,-13-16 1,-1 0 693,7 10 0,-8-1 0,1-19 452,-11-33-452,10-13 0,-15-27 0,-4-12 0,5-4 0,0-3-1201,-3 14 1,-2-2 0,1 0 1200,4 5 0,0 1 0,-1 3 0,-3-1 0,3 5 0,23-18 0,-1 6 0,5 16 0,7 1 0,3-1 0,2 1 0,7-4 0,-1 3-254,-9 11 0,-2 4 254,13-12 0,-26 17 0,-1-5 0,-15 12 0,5-5 0</inkml:trace>
  <inkml:trace contextRef="#ctx0" brushRef="#br0" timeOffset="6947">16925 11140 24575,'-24'40'0,"-1"1"0,29-10 0,-8 13 0,10-1 0,-6-7 0,0-12 0,10-76 0,4-6 0,-3 13 0,1-6 0,0 3 0,4 6 0,1 2 0,4-6 0,2 8 0,11 22 0,7 31 0,-14 8 0,3 28 0,-8 5 0,-11-15 0,1 0 0,2-7 0,0-2 0,0 27 0,6-33 0,-19-20 0,4-1 0</inkml:trace>
  <inkml:trace contextRef="#ctx0" brushRef="#br0" timeOffset="12465">18023 8481 24575,'0'-17'0,"-5"7"0,4 0 0,-9 4 0,4-4 0,-9 4 0,-1-5 0,0 9 0,5-9 0,20 4 0,21-6 0,10-9 0,16 12 0,-12-12 0,0-1 0,14 9 0,-20-2 0,-4 1 0,-10 9 0,-18 15 0,-2 10 0,-4-1 0,0 14 0,7-5 0,-6 25 0,5 0-1301,-6 13 1301,10-9 0,-7 8 0,6-6 0,-2-12 0,-3 4 0,-3 1 0,1 3-731,5-9 0,1 3 1,-1-2 730,-6 12 0,1-1 0,9 1 0,0-2-240,-9-15 0,-1 1 240,3 2 0,0 4 0,0 1 0,-3-2 0,-2 0 0,1 3-500,0 0 1,0 3 0,0 1 0,0-4 499,0 3 0,0-2 0,0 0 0,0 0 0,0 0 0,0-3 0,0 7 0,0-3 0,0 3 0,0 0-372,0-1 0,0 3 372,0-4 0,0 3 0,0 2 0,0 5 0,0 2 0,0 1-201,0-12 1,0 1 0,0 0 0,0-2 200,0 10 0,0-1 0,0-3 0,0-7 0,0-1 0,0-6 0,0-1 0,0-2 188,0 8 1,0-1-189,0-14 0,0-1 2865,0 24-2865,0-25 876,-5-22-876,-13 2 3397,-18-11-3397,-4 7 0,0-9 0,-7 0 0,-3 0 0,16 3 0,-2 2 0,-3 0 0,2 1 0,-15 5 0,2 3 0,32-8 0,-6 6 0,12-6 0,2-1 0,5-5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4:10:27.51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17043 7234 8191,'-5'-6'0,"4"-4"5063,-9 9-5063,9-9 2818,-9 9-2818,9-13 1719,-8 12-1719,7-12 6784,-7 13-6784,3-4 0,-14 5 0,-3 6 0,-6 14 0,9 7 0,3 6 0,0 30-369,-1-21 1,2-1 368,12 15 0,-11-9 0,24-14 0,-2-13 0,9 0 0,-4-17 0,13 6 737,8-29-737,-3 3 0,-1-6 0,2-19 0,-2-10 0,-6 3 0,0-5 0,-3 0-347,-7 6 0,-4-1 0,1-3 347,2 0 0,-1-4 0,0 0 0,-2 3 0,-2 0 0,-3 2 0,2 1 0,1-2 0,0 1 0,0 4 0,0 0 0,-3 7 0,-8 5 0,-10 79 0,5-2 0,-1 11 0,1 1-1321,3 10 0,1 2 1,-1 1 1320,-1-1 0,0 1 0,1-2 0,5-10 0,2-1 0,-1-9 0,0 13 0,13-8 0,-10-26 829,19-5-829,-15-13 0,8-6 0,-9-1 0,-1-4 0</inkml:trace>
  <inkml:trace contextRef="#ctx0" brushRef="#br0" timeOffset="548">15979 7916 8191,'4'0'0,"35"0"1981,11 1 0,10-2-1981,-15-1 0,5-1 0,2-1 0,2 0 0,-2 0 0,1-1 0,2 0 0,0 0 0,-1 1-105,10-1 1,0 2 0,0-1 0,-2-3 104,-3-2 0,0-2 0,-1 0 0,-4 3 0,2 6 0,-3 2 0,-1-3 659,4-6 0,-1-4 0,-3 4-659,3 7 0,-4 1 2382,1-6 0,-12 1-2382,-26 6 951,-26 7-951,-10-6 1203,-20 11 1,26-10-1,-10 4 1</inkml:trace>
  <inkml:trace contextRef="#ctx0" brushRef="#br0" timeOffset="9867">6634 14916 24575,'25'14'0,"12"-7"0,16 10 0,-18-15 0,4-1 0,4 5 0,4 3 0,3-1-2457,10-2 0,3-1 0,1-1 2457,-1 2 0,1-1 0,1-1 0,-13 0 0,2 0 0,-1-1 0,-2-1 0,1-1 0,-2-1 0,3-1 1,1 1 1,4 0 0,1 0 0,-2 0-2,-4 0 0,0 0 0,-1 0 0,2 0 0,9 0 0,2 0 0,0 0 0,-5 0 0,3 0 0,-4 0 0,-3 0 0,7 0 0,-7 0 0,7 0 1546,-39 0-1546,-9 0 0,-5 0 0,-4 5 0,-1-4 0,-5 4 0</inkml:trace>
  <inkml:trace contextRef="#ctx0" brushRef="#br0" timeOffset="12665">12720 14991 24575,'11'0'0,"0"0"0,4 0 0,2 0 0,8 5 0,6-4 0,5 4 0,3-5 0,7 0 0,-1 0 0,7 0 0,11 0 0,6 0-1273,-21 0 1,3 0-1,1 0 1,-2 0 1272,9 0 0,-2 0 0,0 0 0,0 0 0,0 0 0,-3 0-506,8 0 1,1 0 505,-4 0 0,3-1 0,1 2 0,-12 2 0,0 0 0,1 1 0,3-1-365,-2-2 0,3-1 0,1 1 1,1-1-1,-2 1 365,0 1 0,0 1 0,0 0 0,-1 0 0,-3-1-642,4-2 0,-2 0 0,-1 0 0,1 0 642,-1 0 0,1 0 0,-2 0 0,-3 0 0,16 0 0,1 0 523,-19 0 0,4 0 0,0 0 1,0 0-524,12 0 0,0 0 0,1 0 0,-11-1 0,2 1 0,-1 0 0,-3 1 0,7 2 0,-4 1 0,-1 0 0,11-3 0,-4 1 0,-18 4 0,0 0 355,13-5 1,4-2-356,1 1 0,2 0 0,-11 0 0,2 0 0,0 0 0,9 0 0,0 0 0,-3 0 279,2-1 1,-2 2-280,3 3 0,-2 2 0,-11-5 0,-2 0 1591,-2 4 1,1 0-1592,1-4 0,3-2 0,-4 1 0,1 0 0,-3 0 435,10 0 1,-3 0-436,7 0 94,-15 0 0,2 0-94,-6-1 0,1 2 0,15 4 0,0 0 0,-6-4 0,-2 0 0,-3 4 0,-2 0 1298,23-5-1298,-4 0 0,-21 0 0,3 0 0,19 0 0,5 0-1012,-13 0 0,3 0 0,-1 0 1012,-2 0 0,-1 0 0,0 0 0,2 0 0,-1 0 0,-2 0-258,7 0 0,1 0 258,-2 0 0,4-1 0,0 2 0,0 3 0,1 1 0,2-1 0,-4-3 0,3 0 0,2-1 0,-2 1-907,1 2 0,0 0 1,-1 1-1,-3-1 907,7-3 0,-2 0 0,-2 0 0,-1 0 0,0 0 0,-5 0 0,6-1 0,0 2-319,-6 2 1,5 2 0,0-1 318,1-2 0,2-2 0,2 1 0,-6 2 0,3 1 0,0-1 0,-2 0-91,-10-3 1,-1 0-1,-2-1 1,1 2 90,15 3 0,0 1 0,-4-1 0,-15-3 0,-3 0 0,3 0-54,0 2 1,3 0 0,1 0 0,1 1 53,-1-1 0,0 1 0,1-1 0,2 0 0,10-2 0,3 0 0,0-1 0,0 1 0,-2 2 0,0 1 0,-1-1 0,-3 0 334,4-2 0,-3-2 1,-1 1-335,-4 0 0,0 0 0,-5 0 0,-1 0 0,-1 0 231,-4 0 0,1 1 1,1-2-232,-3-2 0,-1-2 0,1 2 0,5 2 0,1 1 0,-2-2 0,9-8 0,-6-1 0,-13 10 0,-5 0 0,12-9 2988,2 1-2988,1-1 1530,6-1-1530,-6 2 0,-13 9 3153,1 0-3153,-6 0 931,8 0-931,-3 0 0,-10 0 0,-2 0 0,-8 0 0,5 0 0,-1 0 0,-3 0 0,-24-8 0,7 6 0,-17-7 0</inkml:trace>
  <inkml:trace contextRef="#ctx0" brushRef="#br0" timeOffset="31230">4733 6676 8191,'-5'-6'0,"-5"1"5063,-2 10-5063,-3 1 2818,-1 6-2818,3 3 0,-17 44 0,7 3 206,6-14 0,0 4-206,3-2 0,2 0 0,4 0 0,1 1 0,-9 4 0,1 0 0,13-4 0,0-1 3045,-8-4 0,2 0-3045,4 4 0,8-1 0,6-11 0,6-2 0,-1 5 0,6-4 0,5-17 0,6-6 0,12 5 0,-2-7 0,-5-9 0,13 7 0</inkml:trace>
  <inkml:trace contextRef="#ctx0" brushRef="#br0" timeOffset="31998">4885 7744 24575,'11'-31'0,"15"-3"0,-7-15 0,-2 10 0,-1-6 0,-1-17 0,0-5-2435,-2 3 1,0 0 2434,-5 16 0,-2-1 0,0 3 0,2-5 0,-3 3 506,-5 4 1,0 3-507,0-13 890,-9 76-890,-5 36 0,7-1 0,2 5 0,-2-11 0,2-1 0,7 5 0,4-1 0,5-10 0,0-3 0,8 21 0,11-29 0,-14-28 2545,22-5-2545,7-40 0,-14 10 0,-3-7 0,-9-5 0,-4-5 0,-1 0 210,8-15 1,-4 4-211,-9 10 0,-4 21 0,-4 63 0,-7-1 0,-2 6-788,1 21 1,1 0 787,-1-19 0,2-2 0,8 9 0,4-1-317,1-11 1,0-1 316,5 24 0,-1-30 0,-12-26 0</inkml:trace>
  <inkml:trace contextRef="#ctx0" brushRef="#br0" timeOffset="32183">5541 7660 24575,'-7'38'0,"0"-1"0,-4 14 0,11-10 0,0-25 0,5-15 0,-4 2 0,4-8 0</inkml:trace>
  <inkml:trace contextRef="#ctx0" brushRef="#br0" timeOffset="32430">5811 6971 10028,'6'32'0,"7"-1"0,2 6 1093,0 25 0,-1 5-1093,-4-22 0,-1 1 0,1 0 0,3 5 0,0 0 0,-3-1 0,-7 15 0,-3-2 1466,7 3 1,-1-4-1467,-8-18 0,-2-3 0,-4-2 0,-3-8 1843,-9-15-1843,-16 1 1170,-19-24 0,27 13 1,-14-14-1</inkml:trace>
  <inkml:trace contextRef="#ctx0" brushRef="#br0" timeOffset="33381">11247 6774 8191,'-17'13'0,"1"8"4500,-12 39-4500,22-27 0,0 2 0,-11 14 0,1 3 0,12-3 0,3 3 0,-5-8 0,-2 1 0,4 1 0,9 16 0,5 0 0,-2 0 0,4-2 0,10-7 0,3-7 0,8 2 721,15-8 0,-34-32 0,4-2 1</inkml:trace>
  <inkml:trace contextRef="#ctx0" brushRef="#br0" timeOffset="33930">11496 7645 24575,'7'-29'0,"8"-2"0,-13-9 0,16-6 0,-8 5 0,-1-7 0,0 7 0,0-4 0,-1 1-1016,-1-2 1,-1 1 0,1-1 1015,1-1 0,0 1 0,-1 5 0,-5-25 716,9 60-716,-14 40 0,-6 20 0,7-12 0,2 4 0,-1-1-540,-6 20 0,2-3 540,10-8 0,3-10 0,0-19 0,15-6 0,2-13 2192,19-23-2192,-16-5 0,0-6 0,-3-2 0,-2-5 0,0-17 0,-3 1 0,-1 6 0,-17 37 0,0 51 0,-6 1 0,-2 3 0,0-6 0,0 2 0,3 18 0,3 2 0,3-11 0,1-3 0,-3-5 0,3-4 0,14 2 0</inkml:trace>
  <inkml:trace contextRef="#ctx0" brushRef="#br0" timeOffset="34247">12100 7604 24575,'16'0'0,"4"13"0,-7-5 0,-1 20 0,-12 6 0,0-4 0,0 3 0,17-22 0,6-6 0,24-31 0,-13-5 0,-6-1 0,-18 7 0</inkml:trace>
  <inkml:trace contextRef="#ctx0" brushRef="#br0" timeOffset="34515">12460 6917 24575,'11'39'0,"-1"1"0,4 15 0,1 3 0,4-1 0,0 4-777,-9-7 1,-1 3 0,-2-3 776,0 14 0,-3-3 0,-5-5 0,-4-2 178,1-8 0,-4-7-178,-10-7 475,-12-12-475,-1-16 0,-27 16 0,32-21 0,-11 12 0</inkml:trace>
  <inkml:trace contextRef="#ctx0" brushRef="#br0" timeOffset="37263">26441 14340 24575,'11'-9'0,"8"-11"0,3-31 0,-8 11 0,-1-5 0,2-16 0,-2-3 0,-6 6 0,-1 0 0,1 10 0,2 0 0,-3 2 0,-5-4 0,0 3 0,5 4 0,-1 4 0,-5-11 0,0 59 0,0 28 0,0 9 0,0-4 0,0 2-628,0 19 1,0-2 627,-1-22 0,2-4 0,4 1 0,3-3 0,12 4 0,11-6 0,11-39 0,5-33 0,-24 15 0,-1-3-684,4-13 1,-2-3 683,-7 5 0,-2-3 0,-4 0 0,0-3 0,-2 2 583,-1-2 0,-2 5-583,5-13 0,-10 83 0,-2 22 0,1 12 0,0 5 0,3-15 0,0 2 0,0-5-197,-4-1 0,4-5 197,18 13 1426,-18-40-1426,15-3 0,-17-9 0,4-5 0</inkml:trace>
  <inkml:trace contextRef="#ctx0" brushRef="#br0" timeOffset="37515">27176 14009 24575,'0'56'0,"0"0"0,0-4 0,0 0 0,0-3 0,0-4 0,0 15 0,6-10 0,0-33 0,6-2 0,-6-10 0,-1-5 0</inkml:trace>
  <inkml:trace contextRef="#ctx0" brushRef="#br0" timeOffset="38648">27755 13518 8191,'-6'-5'0,"11"9"5063,17 7-5063,10-1 0,8 0 0,12-1 0,4-1 0,-10 0 0,2 0 0,-1-1 1409,13-3 0,-4 1-1409,-13 0 0,-9 3 1719,-12 3-1719,-33 16 0,-9 1 0,-5 2 0,6-1 0,-1 0 3392,-13 14 0,-2-1-3392,13-13 0,1-1 0,-2 1 0,1 0 0,-11 15 0,18-14 0,1-16 0,13-1 0,16-40 0,-10 24 0,15-26 0</inkml:trace>
  <inkml:trace contextRef="#ctx0" brushRef="#br0" timeOffset="39714">28660 13865 8191,'-7'-4'0,"3"-2"5063,4-10-5063,4-5 2818,4-19-2818,13-5 0,-11-20 0,3 33 0,0-2 0,-11-25 0,-2-4 0,11 7 0,0 1 0,-9-4 0,-1 8 1719,4 16-1719,-7 77 0,-4 23 0,13-31 0,3-3 6784,3 3-6784,16-24 0,0-4 0,7-19 0,0-3 0,-5-9 0,-8-7 0,-6-15 0,-7-5 0,-1 20 0,-9 33 0,-11 47 0,8 11 0,3 6 0,-1-17 0,1 1 0,3 17 0,3-5 0,5-8 0,0-26 0,-10-22 0,4-5 0</inkml:trace>
  <inkml:trace contextRef="#ctx0" brushRef="#br0" timeOffset="40097">29177 13652 8191,'11'-6'0,"4"1"5063,-7 10-5063,10 5 2818,-16 11-2818,8 26 0,-25 4 0,6-5 1719,-7-11-1719,11-24 6784,14 1-6784,20-6 0,3 0 0,7-10 0,2-2 0,15 4 0,5-8 0,-29 10 0,-31 0 0,3 0 0,-9 0 0</inkml:trace>
  <inkml:trace contextRef="#ctx0" brushRef="#br0" timeOffset="44430">26502 12235 8191,'0'7'0,"0"26"2059,0 5 1,0 4-2060,0-3 0,0 3 1282,0 23 0,0 1-1282,0-16 0,0-1 0,0 4 0,0-2 0,0 14 1876,0-27-1876,-17-44 6269,8 6-6269,-21-27 1057,13 15-1057,-2 1 499,-1 6-499,13 19 0,4 8 0,5 6 0,17 5 0,-11-16 0,15 2 0,1-9 0,0-9 0,17-16 0,-13-7 0,9-13 0,-12 13 0,-5 3 0,3-1 0,-10 7 0,1-6 0,-9 13 0,-5 1 0</inkml:trace>
  <inkml:trace contextRef="#ctx0" brushRef="#br0" timeOffset="48398">28829 11914 24575,'-6'-11'0,"-5"19"0,9-4 0,-10 29 0,11 10 0,-7-10 0,-1 3 0,8 2 0,0 1-548,-4-1 0,0-1 548,5 19 0,0-1 0,0-6 0,0 2 0,0-11 0,0-15 0,0-10 0,-5-4 0,-1-5 1096,-5-1-1096,-1-14 0,1 2 0,-6-13 0,1 8 0,4-8 0,-2 8 0,13 10 0,2 14 0,5 10 0,1-1 0,7-1 0,-2-13 0,13 2 0,-3-9 0,0-9 0,-1-3 0,1-17 0,3 3 0,1-1 0,-6 8 0,-10 12 0,-5 2 0</inkml:trace>
  <inkml:trace contextRef="#ctx0" brushRef="#br0" timeOffset="54497">26217 15981 24575,'6'5'0,"-1"-9"0,0 8 0,1-31 0,12 4 0,10-32 0,-11 22 0,-1-1 0,-4 2 0,-1-1-224,6-3 1,-4-1 223,-9-19 0,9 19 0,-1 1 0,-10-4 0,8-12 0,-10 102 0,0-9 0,0 5 0,0 17 0,0 1-268,3-10 1,0-5 267,4 8 0,5-47 0,3 0 435,3-18-435,7-2 0,4-23 0,3-4 0,1-8 547,-4-5-547,-16 12 0,1 0 0,13-19 0,-13-3 0,1 53 0,-15 30 0,0 10 0,0 4 0,0 2 0,0 1 0,0 5 0,0-3 0,0 11 0,0-26 0,0-22 0</inkml:trace>
  <inkml:trace contextRef="#ctx0" brushRef="#br0" timeOffset="54746">26828 15858 24575,'-5'37'0,"1"-1"0,2 17 0,-2-13 0,0 0 0,4 3 0,-5 10 0,4-27 0,-4-6 0,5-14 0,0-1 0</inkml:trace>
  <inkml:trace contextRef="#ctx0" brushRef="#br0" timeOffset="55080">27110 15826 8191,'10'-26'0,"-3"8"5063,13 7-5063,-9 9 2818,18-10-2818,-11 4 1719,12 1-1719,0-6 1696,-8 12 0,-1-5 0,-12 6 0</inkml:trace>
  <inkml:trace contextRef="#ctx0" brushRef="#br0" timeOffset="55646">27380 15853 24575,'6'-10'0,"21"-5"0,-9-16 0,21-13 0,-26 12 0,-2-3 0,3 5 0,-1-1 0,-7-6 0,-1 1 0,5-13 0,-10 6 0,-9 57 0,7 5 0,-2 27 0,0 6 0,4 13 0,3-29 0,3-3 0,6-1 0,5-26 0,6-14 0,-6-1 0,26-38 0,-9-9 0,-17 26 0,-1-1 0,8-24 0,-22 31 0,4 48 0,-21 37 0,8-13 0,0 2 0,-2-5 0,1-3 0,-2 21 0,10-39 0,0-14 0,0-5 0</inkml:trace>
  <inkml:trace contextRef="#ctx0" brushRef="#br0" timeOffset="55980">27825 15815 24575,'7'31'0,"-1"-4"0,-6-2 0,0-9 0,-4-1 0,2 0 0,-2-3 0,13-2 0,-2-5 0,13-5 0,-4 0 0,5-6 0,-5 4 0,-1-9 0,-4 5 0,-5 0 0,-1 2 0</inkml:trace>
  <inkml:trace contextRef="#ctx0" brushRef="#br0" timeOffset="56897">28861 15263 8191,'-11'4'0,"18"7"5063,7 2-5063,22-3 2818,-6-4-2818,5-1 0,1 0 1719,8 3-1719,14 8 6784,-43 7-6784,-17-5 0,-34 36 0,10-30 0,-3-1 0,0 4 0,0-1 0,0-3 0,5-4 0,7 0 0,-2-9 0,11 4 0,-8-7 0,14 3 0,-2-5 0,9-5 0</inkml:trace>
  <inkml:trace contextRef="#ctx0" brushRef="#br0" timeOffset="57314">29817 15171 24575,'-18'26'0,"7"-6"0,5 9 0,6 1 0,10-12 0,1 8 0,10-20 0,0 0 0,-1-6 0,1-6 0,-1-11 0,-4-7 0,-12-13 0,-10 9 0,-12 7 0,-11 12 0,7 9 0,-24 0 0,22 0 0,-5 0 0,20 0 0</inkml:trace>
  <inkml:trace contextRef="#ctx0" brushRef="#br0" timeOffset="58596">26649 17509 24575,'0'-15'0,"5"3"0,-4-4 0,9 6 0,-9-6 0,12-8 0,-11-6 0,7-4 0,1-3 0,-8-2 0,-2-2 0,5-3 0,0 0 0,-5-17 0,0 47 0,0 47 0,6 8 0,5 3 0,2-24 0,-3-9 0,12-10 0,8-13 0,6-14 0,-9-11 0,-4-7 0,-13 10 0,-2-1 0,9-11 0,-3 2 0,-11-4 0,7 62 0,-20 12 0,7 31 0,3 8 0,-1-18 0,2-1 0,3 7 0,3-3 0,5 4 0,-3-37 0</inkml:trace>
  <inkml:trace contextRef="#ctx0" brushRef="#br0" timeOffset="59116">27250 17386 24575,'0'-22'0,"-5"2"0,-1 14 0,-5 1 0,-10 34 0,0 0 0,3 19 0,5-17 0,22-16 0,19-28 0,2-17 0,-4-7 0,-2-7 0,-7-8 0,-4-2 0,0 4 0,-2 1 0,-1-10 0,-9 16 0,-10 37 0,7 25 0,-6 42 0,7-20 0,2-1 0,-1 18 0,9-4 0,3-25 0,-1-14 0,-1-15 0</inkml:trace>
  <inkml:trace contextRef="#ctx0" brushRef="#br0" timeOffset="59579">27930 16757 24575,'11'0'0,"4"0"0,26 9 0,2-7 0,7 6 0,-17-3 0,-23 1 0,-11 14 0,-19 6 0,-10 5 0,-11 14 0,-2 2-615,10-14 0,0 0 0,0-1 615,-8 9 0,4-4 0,-2 2 0,28-24 0,5-3 0,18-2 0,-7-5 0,12-5 0</inkml:trace>
  <inkml:trace contextRef="#ctx0" brushRef="#br0" timeOffset="59930">28502 16905 24575,'0'30'0,"0"-6"0,0-9 0,5-4 0,18 8 0,5-11 0,12 4 0,-12-21 0,-6-2 0,-15-10 0,-1-24 0,-31 8 0,-15-10 0,8 33 0,-3 6 0,-17 0 0,2 13 0,37-4 0,-1 4 0</inkml:trace>
  <inkml:trace contextRef="#ctx0" brushRef="#br0" timeOffset="66412">12856 15528 24575,'-4'6'0,"2"8"0,-2 2 0,4 2 0,0 16 0,0 17 0,-5-17 0,0 2 0,3-1 0,1 0 0,-9 28 0,10-25 0,-8 9 0,5-9 0,-5-4 0,3-10 0,4-17 0,-4 2 0</inkml:trace>
  <inkml:trace contextRef="#ctx0" brushRef="#br0" timeOffset="66832">12836 15868 24575,'30'-21'0,"5"0"0,10-28 0,-23 22 0,-2 0 0,2-2 0,-3-1 0,0-25 0,-4 25 0,-14 6 0,-10 42 0,5 9 0,-20 34 0,21-10 0,3 3 0,-5-15 0,0 0 0,4 16 0,2-1 0,-1 0 0,0-24 0,0-16 0</inkml:trace>
  <inkml:trace contextRef="#ctx0" brushRef="#br0" timeOffset="67195">13244 15977 24575,'-12'14'0,"5"-6"0,1 16 0,16-12 0,2-7 0,13-14 0,-13-8 0,-5-7 0,-18 8 0,-6 5 0,5 6 0,3 5 0</inkml:trace>
  <inkml:trace contextRef="#ctx0" brushRef="#br0" timeOffset="67429">13639 15621 8191,'-6'3'0,"2"-5"0,4 11 0</inkml:trace>
  <inkml:trace contextRef="#ctx0" brushRef="#br0" timeOffset="67598">13584 16014 24575,'6'0'0,"-1"0"0</inkml:trace>
  <inkml:trace contextRef="#ctx0" brushRef="#br0" timeOffset="68745">12679 17017 24575,'0'3'0,"0"13"0,0 32 0,-5-3 0,0 3 0,4-9 0,0-1 0,-4 10 0,0-4 0,0-9 0,4-11 0,-4-23 0,5 3 0,0-9 0</inkml:trace>
  <inkml:trace contextRef="#ctx0" brushRef="#br0" timeOffset="69062">12656 17311 24575,'23'-15'0,"-9"8"0,10-10 0,1 2 0,4-9 0,6-10 0,-9 8 0,-13 31 0,-8 34 0,-5 22 0,0 4 0,0-19 0,5-11 0,-4-9 0,4-11 0,-5-11 0</inkml:trace>
  <inkml:trace contextRef="#ctx0" brushRef="#br0" timeOffset="69495">13067 17450 8191,'0'-11'0,"0"-4"5063,0 3-5063,-5 2 2818,-5 14-2818,-7-1 1719,1 15-1719,6-11 6784,5 8-6784,14-9 0,-2-1 0,13-10 0,-4 4 0,-4 5 0,2 8 0,-13 4 0,9-5 0,-9-2 0,8-8 0,-7 4 0,2-5 0</inkml:trace>
  <inkml:trace contextRef="#ctx0" brushRef="#br0" timeOffset="69695">13424 17127 24575,'0'0'0</inkml:trace>
  <inkml:trace contextRef="#ctx0" brushRef="#br0" timeOffset="69879">13426 17374 24575,'0'-6'0,"0"1"0</inkml:trace>
  <inkml:trace contextRef="#ctx0" brushRef="#br0" timeOffset="71314">13914 17347 24575,'15'-22'0,"11"-8"0,-7-10 0,-1-3 0,6-11-1236,-5 7 1,-4 3 1235,-13 11 788,8 1-788,-10 56 408,0 6-408,0 28 0,5-22 0,10-11 1275,2-18-1275,14-21 0,-9 3 0,6-25 0,-10 0 0,3-1 0,-13-3 0,1 43 0,-19 43 0,8 1 0,1 5 0,-4-6 0,0-1 0,5-2 0,0-5 0,0-2 0,0-19 0,0-7 0,0-5 0</inkml:trace>
  <inkml:trace contextRef="#ctx0" brushRef="#br0" timeOffset="71846">14393 17395 24575,'5'-27'0,"-4"6"0,4 6 0,-10 9 0,4 5 0,-13 9 0,6 7 0,-3 3 0,-8 6 0,16 6 0,-10-8 0,18 3 0,1-20 0,18-12 0,11-22 0,-10 1 0,-1-7 0,-1-15 0,-3-2 0,-1 1 0,-5 6 0,-11 13 0,0 49 0,-7 25 0,-2 9 0,5-9 0,2 0 0,3 4 0,1-2 0,8 9 0,3-4 0,-4-39 0,-7-5 0</inkml:trace>
  <inkml:trace contextRef="#ctx0" brushRef="#br0" timeOffset="72279">14822 17179 24575,'23'9'0,"12"-7"0,23 15 0,1-15 0,-21 2 0,-2 1 0,2-1 0,2-2 0,-39 16 0,-6-8 0,-22 20 0,-7-5 0,7-6 0,0 1 0,-19 13 0,3-5 0,22-5 0,7-16 0,13 7 0,5-13 0,-2 4 0,7-5 0</inkml:trace>
  <inkml:trace contextRef="#ctx0" brushRef="#br0" timeOffset="72630">15449 17398 24575,'5'16'0,"22"2"0,19-11 0,5 2 0,4-9 0,-29 0 0,-3-10 0,-22-2 0,-19-5 0,-9-2 0,-16 12 0,4-2 0,4 9 0,10 5 0,5-4 0,14 9 0,1-9 0,5 4 0</inkml:trace>
  <inkml:trace contextRef="#ctx0" brushRef="#br0" timeOffset="74662">14085 15965 24575,'11'0'0,"-5"-5"0,8 4 0,5-21 0,5 3 0,4-36 0,-6 16 0,-12-17 0,7 18 0,-15-5 0,-8 57 0,2-9 0,-11 53 0,15-28 0,0 3 0,11-11 0,1-6 0,10-7 0,21-28 0,-1-11 0,-18 2 0,-2-3 0,11-17 0,-29 19 0,-13 63 0,-3 23 0,6-12 0,-1 2-311,-2-3 0,-1 3 0,3-4 311,6-4 0,2-7 0,-1-13 0,0-10 0</inkml:trace>
  <inkml:trace contextRef="#ctx0" brushRef="#br0" timeOffset="75162">14575 16162 8191,'0'-16'0,"0"0"5063,-6-4-5063,0 8 2818,-11 3-2818,-7 18 1719,6 7-1719,-13 17 6784,23-9-6784,-5 4 0,27-16 0,-1-10 0,23-17 0,-7-21 0,3-8 0,-17 5 0,-3-2 0,-1-5 0,-2-13 0,-23 86 0,0 30 0,4-15 0,2 0 0,8 19 0,2-33 0,7-24 0</inkml:trace>
  <inkml:trace contextRef="#ctx0" brushRef="#br0" timeOffset="75678">15238 15703 24575,'0'3'0,"-14"5"0,-24 21 0,-1-5 0,-18 7 0,26-15 0,6-3 0,14-3 0,16-4 0,23 6 0,5-6 0,14 9 0,-8-13 0,-9 7 0,-6-5 0,-9-2 0,-9 7 0,-1-8 0,-5 4 0</inkml:trace>
  <inkml:trace contextRef="#ctx0" brushRef="#br0" timeOffset="75878">15046 16041 24575,'4'6'0,"7"-1"0,10-5 0,9 0 0,-2 0 0,2 0 0,-10 0 0,1 0 0,-9 0 0,-3 0 0</inkml:trace>
  <inkml:trace contextRef="#ctx0" brushRef="#br0" timeOffset="76678">15719 15714 8191,'-15'0'0,"-2"9"5063,-7 15-5063,3 25 2818,6-1-2818,33 4 0,-2-24 1719,29-13-1719,-6-16 6784,0-15-6784,-1-20 0,-20-3 0,-23-22 0,-7 32 0,-19-11 0,-1 33 0,13-2 0,0 9 0</inkml:trace>
  <inkml:trace contextRef="#ctx0" brushRef="#br0" timeOffset="78329">16665 15750 24575,'0'-10'0,"0"-1"0,13 5 0,0-4 0,13 9 0,-5-4 0,-1 5 0,10 0 0,2 0 0,4 5 0,-9 13 0,-3-3 0,-17 17 0,2-8 0,-17 27 0,0-18 0,-1 1 0,-12 29-240,13-30 0,-1-1 240,-15 15 0,15-13 0,-1 5 0,-5 10 0,1 4 0,4 4 0,2 2 0,1 6 0,3-2 0,3-23 0,2-1 0,2 7 0,3-4 0,10-6 0,10 1 0,0-26 0,7-11 0,31-17 480,-15-10-480,-16 8 0,-4-2 0,-9-11 0,-23 13 0,-8 14 0,-16 42 0,3 6 0,0 7-1697,5 4 1,1 6 1696,1-3 0,-2 4 0,3-1 0,5-6 0,2 0 0,0 4 0,-2 2 0,0 4 0,0 2 0,0-1-582,1 0 1,1-1 0,-1 0 0,0 0 581,-1 0 0,-1 0 0,0-1 0,1-3 0,-2 2 0,0-4 0,1-7 0,1-8 0,-1-9 0,-9-6 0,2-11 0,-7-14 0,-10 10 2931,-5-19-2931,7-5 2787,13-6-2787,1-12 0,13 6 0,-3-1 0,5 13 0,5 6 0</inkml:trace>
  <inkml:trace contextRef="#ctx0" brushRef="#br0" timeOffset="79946">16934 17498 24575,'20'0'0,"6"0"0,12 0 0,0 8 0,10-6 0,8-2 0,0 5 0,4-1-316,-6-3 0,3-2 1,-1 1 315,-4 0 0,-1 0 0,-4 0 0,3 0 0,-5 0 0,12 0 232,-42 0-232,-15-9 0,3 7 0,-9-8 0</inkml:trace>
  <inkml:trace contextRef="#ctx0" brushRef="#br0" timeOffset="80212">17748 17416 24575,'20'6'0,"-1"9"0,3 0 0,-6 9 0,-10-7 0,-1 0 0,-18 6 0,5-15 0,-12 14 0,9-11 0,-5 6 0,8-7 0,-1-5 0</inkml:trace>
  <inkml:trace contextRef="#ctx0" brushRef="#br0" timeOffset="81547">18584 17210 24575,'0'26'0,"0"-1"0,0-4 0,0 24 0,0 7 0,0-11 0,0 2 0,0-7 0,0-1 0,0 22 0,0-24 0,0-18 0,-9-26 0,7-7 0,-6-21 0,8-18 0,-1 23 0,2-1 0,5-8 0,3-1 0,-4 6 0,3-1 0,9-11 0,4 2 0,0 12 0,0 2 0,-2-3 0,0 2 0,16-6 0,-18 26 0,-7 5 0,5 9 0,2 1 0,5 15 0,-3 3 0,-7 7 0,0-5 0,-10 1 0,4-1 0,-12 10 0,-5-7 0,-24 12 0,2-13 0,-15-5 0,14 4 0,0-13 0,13 6 0,1-5 0,14 2 0,1 1 0,5 4 0,0-6 0,14 7 0,16 5 0,24 1 0,-20-9 0,0-3 0,26 0 0,-25-11 0,-2-4 0,5-10 0,1-20 0,-10 5 0,-20 3 0,8 12 0,-15 14 0,8 15 0,-8 3 0,10 7 0,-4-5 0,8-4 0,-7-5 0,0-6 0</inkml:trace>
  <inkml:trace contextRef="#ctx0" brushRef="#br0" timeOffset="81714">19205 17045 24575,'0'-6'0,"0"1"0</inkml:trace>
  <inkml:trace contextRef="#ctx0" brushRef="#br0" timeOffset="82230">19301 17170 24575,'-15'0'0,"-7"14"0,-4 12 0,9 3 0,9 4 0,14-22 0,9-2 0,1-9 0,21-8 0,-16 1 0,11-3 0,-26 10 0,-1 10 0,5 22 0,-8 16 0,4 2 0,-2 7 0,-6-12 0,-3 3 0,0-1-506,1 0 0,0-1 0,-1-1 506,-3 11 0,-4-8 0,-13 0 0,7-42 0,-7-16 0,7-12 0,7-7 0,5-10 0,14-9 0,-6 4 0,7 6 0,-9 21 0</inkml:trace>
  <inkml:trace contextRef="#ctx0" brushRef="#br0" timeOffset="82879">19638 16914 24575,'0'48'0,"0"17"0,0-22 0,0 0 0,0-7 0,0 0 0,-2 0 0,4-5 0,7-10 0,-2-7 0,16-27 0,-6 4 0,12-11 0,-7 13 0,3 2 0,-8 10 0,-2-4 0,5 9 0,-2-9 0,5-5 0,3-28 0,-1-4 0,-7-23 0,8 0 0,-24 3 0,-1-2 0,9 12 0,1 9 0,-9 10 0,8 78 0,-9 8 0,-2 3 0,1-14 0,0-6 0,5 3 0,-4-31 0,4-14 0</inkml:trace>
  <inkml:trace contextRef="#ctx0" brushRef="#br0" timeOffset="83045">20002 17024 24575,'5'-6'0,"13"-7"0,-4 11 0,8-7 0,-6 9 0,-4 0 0,-1 0 0,-7 0 0</inkml:trace>
  <inkml:trace contextRef="#ctx0" brushRef="#br0" timeOffset="83328">20168 16994 24575,'6'-15'0,"-1"3"0,-19 7 0,10 6 0,-15 10 0,18-1 0,-4-4 0,5-1 0</inkml:trace>
  <inkml:trace contextRef="#ctx0" brushRef="#br0" timeOffset="84462">20628 16514 24575,'11'0'0,"-6"17"0,0 6 0,-5 40 0,0-17 0,0 2 0,0-2 0,0-1-667,-1 6 0,2-3 667,8 8 325,-1-1-325,7-27 0,-3 9 0,3-30 0,1 2 0,-5-26 0,-1 12 0,-10-12 0</inkml:trace>
  <inkml:trace contextRef="#ctx0" brushRef="#br0" timeOffset="84634">20600 16884 24575,'9'-6'0,"3"-5"0,8 9 0,18-4 0,27-4 0,-26 8 0,10-8 0</inkml:trace>
  <inkml:trace contextRef="#ctx0" brushRef="#br0" timeOffset="85012">20985 16818 8191,'6'-5'0,"-15"4"5063,-4 0-5063,-3 12 2818,-3 2-2818,16 2 1719,-6-3-1719,9-1 6784,9-5-6784,-2-1 0,9-5 0,-6-5 0,6-6 0,-4-1 0,-2 6 0,0 7 0,-4 10 0,9-5 0,6-1 0,-4-5 0,3 0 0,-9-5 0,5 4 0,-5-4 0,0 5 0,-6 0 0</inkml:trace>
  <inkml:trace contextRef="#ctx0" brushRef="#br0" timeOffset="85212">21161 16414 8572,'-6'-5'0,"-4"4"0,9-4 0,-4 5 0</inkml:trace>
  <inkml:trace contextRef="#ctx0" brushRef="#br0" timeOffset="85429">21222 16376 24575,'0'39'0,"0"1"0,0 6 0,5-7 0,0 3 0,-4-2 0,1 1 0,6 3 0,0-2 0,-7 9 0,5-27 0,-6-18 0,0-1 0</inkml:trace>
  <inkml:trace contextRef="#ctx0" brushRef="#br0" timeOffset="86012">21496 16739 8191,'0'-16'0,"6"-8"5063,-5 6-5063,1 2 2818,-21 7-2818,1 19 1719,-10 9-1719,10 13 6784,8-1-6784,4-6 0,6-9 0,4-10 0,2-1 0,10-5 0,1-5 0,8-18 0,2-14 0,-5-10 0,-2-9 0,-3 2 0,-2-2 0,-2 11 0,-1 0 0,-1 2 0,-4-2 0,-1 5 0,2-9 0,-12 52 0,-4 30 0,2 14 0,-2-15 0,0 1 0,5 23 0,-7 0 0,10 0 0,7-18 0,1 0 0,8 16 0,12 0 0,-5-34 0,-11-16 0,-3-4 0</inkml:trace>
  <inkml:trace contextRef="#ctx0" brushRef="#br0" timeOffset="86796">18005 18049 8191,'0'-11'0,"14"-1"4487,31-10-4487,-11 11 0,5 0 0,18-4 0,5-1 311,-17 6 1,2 1 0,6-1-312,-2 2 0,4-1 0,3 0 0,3 0 0,0 0-247,-3 0 1,2 0 0,1 0-1,2-1 1,1 1 0,2-1 246,-6 2 0,2 0 0,1 0 0,2-1 0,0 1 0,0 0 0,1 0 0,-2 0 0,0 1 0,2 0 0,0-1 0,-1 1 0,0 0 0,-1 0 0,-2 0 0,-2 1 0,7-2 0,-3-1 0,-1 1 0,-2 0 0,-1 1 0,-1 1 0,2 2 0,0 0 0,-2 1 0,-5 0 0,-5 0 1991,15-4 0,-9 1-1991,-9 1 0,-5 1 397,6 2-397,-28-7 0,-11 9 0,-13 0 0</inkml:trace>
  <inkml:trace contextRef="#ctx0" brushRef="#br0" timeOffset="89063">11004 15111 24575,'0'20'0,"0"1"0,0 32 0,0-19 0,0 2 0,0 4 0,0-1 0,0-1 0,0-3 0,0 11 0,0-15 0,6-3 0,-4-12 0,4-1 0,2-26 0,-5 12 0,5-18 0</inkml:trace>
  <inkml:trace contextRef="#ctx0" brushRef="#br0" timeOffset="89528">10992 14822 24575,'-22'-17'0,"0"7"0,-4 5 0,0 17 0,-18 24 0,17 0 0,3 7 0,-6 10 0,2 6-1035,10-6 1,1 3 0,3-2 1034,0 11 0,3-1 0,3 4 0,4-4 0,2-25 0,4-4-83,7-1 1,4-2 82,5 13 0,6-17 0,7-5 0,6-12 0,3-4 0,2 6 0,1-4-702,11-12 0,1-6 702,-6 1 0,1-5 0,-1-7 0,3-4 0,-1-4 0,1-4 0,0-3 0,-2-5 0,-7 3 0,0-4 0,-3-2 0,-4-2 0,-8 0 0,-4-2 0,-3-1 0,-3 1 0,1-5 0,-3 1 0,-8 0 0,-11 4 0,-7 1 0,-1 4 0,0 2 0,-5 4 0,-11 2 0,-2 4 2822,-17-11-2822,14 22 0,-2 5 0,1 7 0,-1 4 0,-28 3 0,-1 10 178,33 7-178,-4 4 0,22-12 0,-2 1 0</inkml:trace>
  <inkml:trace contextRef="#ctx0" brushRef="#br0" timeOffset="93662">2810 15548 24575,'5'-6'0,"-4"-4"0,9 9 0,5-10 0,-2 5 0,11-1 0,-3 13 0,-2 14 0,-4 22 0,-17 9 0,-13 0 0,-2-12 0,-19 1 0,6-20 0,-6 5 0,10-18 0,16-7 0,48 13 0,7 3 0,-7-3 0,1 1 0,11 12 0,-17-16 0,-18-4 0,-4-6 0,-5 0 0,-1 0 0</inkml:trace>
  <inkml:trace contextRef="#ctx0" brushRef="#br0" timeOffset="94315">3053 15342 8191,'-15'-15'0,"-2"-2"5063,-5-5-5063,1 4 2818,-9 7-2818,-18-4 1719,-13 13-1719,23 1 0,0 2 0,-25 16 0,15 1 0,13 12 6784,-5 11-6784,17-10 0,1 4 0,-7 21 0,2 5-1333,11-19 1,2 2-1,2-1 1333,-2 19 0,3-2 0,4-5 0,3-3-53,3-16 0,2 1 53,3 15 0,3 2 0,5-4 0,3-1 0,3 6 0,3-3 0,-1-14 0,2-6 0,19 8 0,-7-25 0,0-4 0,3-3 0,1-10 0,4-4 0,0 3 0,5-1 0,-1-4-1063,-1-5 1,0-4 0,-1-1 1062,16-7 0,-3-3 0,-5-1 0,-5-2 1522,-17 5 1,-4-3-1523,6-14 0,-4-8 0,-10 12 0,-3-3 0,-2-2-678,0-8 0,-2-2 1,-3 1 677,-2-15 0,-6 3 0,-3 9 0,-7 6 0,-18-9 0,5 31 0,-5 2 1716,-1 4 0,-3 4-1716,-7 2 0,-2 4 0,0 3 0,3 3 0,-5 6 0,9 0 0</inkml:trace>
  <inkml:trace contextRef="#ctx0" brushRef="#br0" timeOffset="96646">4239 15498 24575,'-26'42'0,"-2"-1"0,-3-6 0,-3 0 0,10-10 0,-1 1 0,-16 15 0,-2-2 0,10-15 0,2-3 0,-2 5 0,2-3 0,-16 1 0,20-14 0,15-22 0,18-22 0,3 1 0,14-8 0,-11 25 0,14 0 0,-3 9 0,18 51 0,-3 10 0,-26-12 0,0 1 0,6-5 0,-3-3 0,-11 13 0,30 3 0,-25-23 0,16-1 0,-14-21 0,-5-1 0,-1-5 0</inkml:trace>
  <inkml:trace contextRef="#ctx0" brushRef="#br0" timeOffset="97646">4644 15739 8191,'10'-6'0,"23"-5"5063,18 9-5063,7-4 2818,-15 6-2818,-19 0 0,-18 0 0,-1 0 0</inkml:trace>
  <inkml:trace contextRef="#ctx0" brushRef="#br0" timeOffset="97844">4616 15883 24575,'16'0'0,"0"0"0,22 0 0,4-8 0,-5 6 0,-1-7 0,-29 9 0,3 0 0</inkml:trace>
  <inkml:trace contextRef="#ctx0" brushRef="#br0" timeOffset="99261">5447 15652 24575,'-24'20'0,"-1"2"0,4-1 0,7-3 0,14-12 0,10-1 0,2-10 0,-2-1 0,-5-4 0,-5 4 0,0 1 0</inkml:trace>
  <inkml:trace contextRef="#ctx0" brushRef="#br0" timeOffset="99728">5783 15616 24575,'-22'-6'0,"2"15"0,8 13 0,5 13 0,1 14 0,6-16 0,5 0 0,1-22 0,14-2 0,-3-7 0,8 2 0,-4-10 0,14-15 0,-14-9 0,-2 2 0,-4-2 0,-6-14 0,-7-3 0,-8 23 0,-13 4 0,3 13 0,-7-2 0,7 14 0,6 5 0,5-3 0,5 2 0</inkml:trace>
  <inkml:trace contextRef="#ctx0" brushRef="#br0" timeOffset="100015">5990 15538 24575,'0'16'0,"0"-1"0,6 0 0,4 27 0,15 9 0,-6 10 0,4-18 0,-16-19 0,-11-13 0,-17-5 0,-12-7 0,11-1 0,3-4 0</inkml:trace>
  <inkml:trace contextRef="#ctx0" brushRef="#br0" timeOffset="100244">6243 15535 24575,'48'-25'0,"-1"0"0,3 5 0,-1 2 0,2-2 0,-3 2 0,-8 7 0,-4 0 0,15-6 0,-27 9 0,-9 8 0,-9 0 0,-1 0 0</inkml:trace>
  <inkml:trace contextRef="#ctx0" brushRef="#br0" timeOffset="100697">5168 16297 24575,'61'-11'0,"-14"5"0,7-1 0,-1 0 0,-6 2 0,-1 0 0,4 0-647,4-1 1,4-1 0,2 0 0,-4 1 646,6 0 0,-3 1 0,-3 1 0,12-3 0,-7 2 0,-22 5 0,-5 0 823,-2 0-823,-47 0 0,-19 0 0,1 8 0,0 0 0,-8-4 0,8 13 0</inkml:trace>
  <inkml:trace contextRef="#ctx0" brushRef="#br0" timeOffset="100947">5339 16425 24575,'16'0'0,"12"0"0,21 0 0,9 0 0,-6 1 0,3-2 0,-1-1 0,3-2 0,-4 0 0,2 4 0,-6-2 0,17-8 0,-33 10 0,-23-5 0,0 4 0,-9-4 0,4 5 0</inkml:trace>
  <inkml:trace contextRef="#ctx0" brushRef="#br0" timeOffset="115427">3984 16973 24575,'0'25'0,"-6"14"0,-5 23 0,2 0-509,4-25 0,0-1 509,-3 12 334,6 7-334,-7-13 169,9-2-169,-5-15 0,-1-19 0,0-2 0,1-9 0</inkml:trace>
  <inkml:trace contextRef="#ctx0" brushRef="#br0" timeOffset="116327">3974 17013 24575,'0'-11'0,"6"-4"0,-4-1 0,9-5 0,-5 0 0,9 10 0,-4-3 0,5 13 0,-1-9 0,2 9 0,4-4 0,-3 19 0,6 2 0,-10 11 0,0 2 0,-9-7 0,-10 4 0,4-9 0,-17 6 0,10-10 0,-15 11 0,6-12 0,-6 7 0,6-11 0,-5 5 0,10-11 0,2 7 0,5-3 0,5 9 0,11 6 0,4 10 0,17 0 0,-6-4 0,3-13 0,-8-2 0,9-11 0,1-1 0,6-12 0,-11-7 0,-10 1 0,-7 2 0,-8 15 0,4 2 0,-5 10 0,5 0 0,-4 0 0,9-1 0,0 1 0,-3-5 0,2-1 0</inkml:trace>
  <inkml:trace contextRef="#ctx0" brushRef="#br0" timeOffset="116529">4402 16950 8191,'-7'-2'0,"1"-5"0,6 16 0</inkml:trace>
  <inkml:trace contextRef="#ctx0" brushRef="#br0" timeOffset="117060">4522 17078 24575,'-5'-6'0,"-5"1"0,-4 14 0,4-2 0,-6 10 0,14-6 0,-7 1 0,26-6 0,-4-1 0,19-18 0,-6 10 0,0-10 0,-4 27 0,-11 31 0,-5 12-545,-6-16 0,0 1 545,0-5 0,0-1-234,-5 11 1,-1-3 233,-6 7 0,-6 5 0,-2-48 0,-9-16 0,6-18 1064,-1-26-1064,16 13 0,-1-15 0,7 32 123,-7-16 0,9 24 0,0-4 1</inkml:trace>
  <inkml:trace contextRef="#ctx0" brushRef="#br0" timeOffset="117727">4663 16896 24575,'0'38'0,"0"0"0,-9 25 0,9-25 0,-2 1 0,-6 6 0,-1-2 0,8-7 0,0-4 0,-7 9 0,12-36 0,10-19 0,-2-1 0,6-4 0,-7 9 0,5 9 0,2 5 0,3 9 0,-3 4 0,-3-5 0,-4-2 0,0-9 0,-1 4 0,1-5 0,4-11 0,1 2 0,-4-13 0,10 1 0,-19-8 0,18-5 0,-19 0 0,-2-3 0,9 1 0,0 0 0,-6-29 0,7 31 0,-19 48 0,7 17 0,-7 3 0,0 3 0,6 26 0,0-26 0,2-2 0,8 3 0,0-15 0,-2-21 0,-5 7 0</inkml:trace>
  <inkml:trace contextRef="#ctx0" brushRef="#br0" timeOffset="117911">4941 17166 24575,'13'-12'0,"9"-11"0,5 20 0,3-16 0,-4 18 0,-16-4 0,-5 5 0</inkml:trace>
  <inkml:trace contextRef="#ctx0" brushRef="#br0" timeOffset="119395">5591 16807 8191,'0'2'0,"0"27"2422,-6 7 0,-3 7-2422,0 13 0,-2 2 0,-3 1 0,-1-2 0,5-12 0,1-5 0,-1 9 2845,10-34-2845,5-4 1746,5-1-1746,11-4 6703,1-1-6703,-1-5 246,-6 0-246,-3-18 0,-6 13 0,1-13 0</inkml:trace>
  <inkml:trace contextRef="#ctx0" brushRef="#br0" timeOffset="119630">5464 17139 24575,'16'-11'0,"-5"0"0,5 5 0,-1 1 0,10-1 0,7 4 0,-9-4 0,-5 6 0</inkml:trace>
  <inkml:trace contextRef="#ctx0" brushRef="#br0" timeOffset="120210">5867 17054 24575,'-5'-6'0,"-5"1"0,-3 14 0,-13 35 0,1 18 0,15-29 0,2 0 0,-7 21 0,28-37 0,1-8 0,11-19 0,-3-2 0,-10-5 0,2 6 0,-13 2 0,4 12 0,-5 3 0,5 5 0,1 0 0,17-2 0,0-14 0,19-4 0,-9-7 0,-3-3 0,-10 12 0,-14 11 0,5 8 0,-9 4 0,4-6 0,-6-5 0</inkml:trace>
  <inkml:trace contextRef="#ctx0" brushRef="#br0" timeOffset="120394">6162 16925 8191,'-15'-6'0,"3"-4"0,2 9 0,5-4 0</inkml:trace>
  <inkml:trace contextRef="#ctx0" brushRef="#br0" timeOffset="120628">6238 16807 24575,'0'32'0,"0"-2"0,0-2 0,0 3 0,0 7 0,0 9 0,7-9 0,-6 1 0,5-18 0,-6-11 0,0-5 0</inkml:trace>
  <inkml:trace contextRef="#ctx0" brushRef="#br0" timeOffset="121730">6509 17062 8191,'0'-16'0,"0"1"5063,0 4-5063,-5 5 2818,-1 1-2818,0 10 1719,-3 1-1719,7 5 6784,7-5-6784,7-2 0,9-4 0,-4-4 0,7-10 0,-16-4 0,4-1 0,-21 8 0,2 6 0,-8 5 0,4 0 0,-1 10 0,-5 6 0,2 22 0,-4-3 0,11 4 0,11-17 0,14-5 0,13-9 0,23-11 0,-10 1 0,16-21 0,-20 11 0,-6-12 0,-1 1 0,-5-12 0,-5-10 0,-6 7 0,-10 6 0,-6 21 0,-5 5 0,-5 1 0,-6 5 0,0 5 0,5 13 0,6-4 0,1 9 0,2-12 0,-2-1 0,8-4 0,2-1 0,6-19 0,1 1 0,-6-12 0,6-5 0,-3-10 0,-2-1 0,0-7 0,-2 18 0,-4 6 0,4 8 0,-11 20 0,4 10 0,-4 9 0,5 6 0,0-18 0,0-2 0</inkml:trace>
  <inkml:trace contextRef="#ctx0" brushRef="#br0" timeOffset="123327">7489 16685 8191,'-6'-4'0,"1"12"5063,5 8-5063,0 32 0,0 12 0,0 0 0,0 3 0,0-23 2818,0 7-2818,0-11 1719,0-10-1719,5-1 6784,5-14-6784,6 0 0,9-19 0,-13 0 0,13-19 0,-22 19 0,10-5 0</inkml:trace>
  <inkml:trace contextRef="#ctx0" brushRef="#br0" timeOffset="123562">7447 16938 8191,'5'-16'0,"6"6"5063,10 0-5063,-3 4 704,3 0 1,-15 1-1,-2 5 1</inkml:trace>
  <inkml:trace contextRef="#ctx0" brushRef="#br0" timeOffset="124210">7762 16881 24575,'5'-10'0,"-4"-1"0,4 0 0,-10 5 0,-10 1 0,-8 31 0,-7-1 0,7 19 0,10-17 0,8-3 0,14-17 0,-2 2 0,17-9 0,-3-13 0,6 4 0,-8-5 0,-3 3 0,-6 10 0,1 1 0,-5 18 0,4 0 0,-4 6 0,-1-14 0,0-5 0</inkml:trace>
  <inkml:trace contextRef="#ctx0" brushRef="#br0" timeOffset="125243">7970 16579 24575,'0'19'0,"0"-1"0,0 8 0,0-6 0,0-3 0,0-2 0,0-9 0,0-2 0</inkml:trace>
  <inkml:trace contextRef="#ctx0" brushRef="#br0" timeOffset="126459">7680 16917 24575,'0'11'0,"0"-1"0,0 1 0,4-5 0,15-1 0,-6-5 0,10 0 0,-12-5 0,0-1 0,-5-9 0,-6 8 0,-18-2 0,8 13 0,-16 13 0,15 25 0,0-9 0,3 8 0,17-21 0,7-7 0,30-3 0,-14-4 0,4-6 0,-27 0 0</inkml:trace>
  <inkml:trace contextRef="#ctx0" brushRef="#br0" timeOffset="126810">7990 16912 24575,'-6'3'0,"2"13"0,4 16 0,9 2 0,2-7 0,0-10 0,-11-4 0,-12-6 0,-9-1 0,4-6 0,2 0 0,4-9 0,5-3 0,1 1 0,5 2 0</inkml:trace>
  <inkml:trace contextRef="#ctx0" brushRef="#br0" timeOffset="127093">8189 16653 24575,'0'57'0,"0"-5"0,0-15 0,0 0 0,0 22 0,0-4 0,0-21 0,0-10 0,0-17 0,0 2 0</inkml:trace>
  <inkml:trace contextRef="#ctx0" brushRef="#br0" timeOffset="127261">8190 16912 8191,'26'-17'0,"9"-9"2039,-2 16 0,2 2-2039,19-9 2928,-7 2-2928,-23 14 0,-13-6 0,-6 7 0</inkml:trace>
  <inkml:trace contextRef="#ctx0" brushRef="#br0" timeOffset="130495">4109 18223 24575,'0'-10'0,"0"-1"0,0 0 0,0-4 0,0-2 0,-4 1 0,-10-7 0,-3 15 0,-8-5 0,4 13 0,1 6 0,8 1 0,-7 6 0,17-2 0,-12 10 0,13 6 0,-4 9 0,5-3 0,13 0 0,4-20 0,9 0 0,1-23 0,-10 3 0,1-12 0,-3-5 0,-1-5 0,0-6 0,-2-14 0,0-5 0,9 0 0,-2 0-785,-11-6 0,-1 3 785,8 19 0,-2 2 0,-11-29 0,8 24 0,-10 8 0,0 31 0,-10 41 0,9-6 0,0 3 0,-4 20 0,0 0 0,4-9 0,2-3 785,1-8 0,1-4-785,3 0 0,4-21 0,-4-5 0,-1-1 0</inkml:trace>
  <inkml:trace contextRef="#ctx0" brushRef="#br0" timeOffset="131010">4492 17815 8191,'-5'-11'0,"4"-3"5063,-8 13-5063,7-9 2818,-7 9-2818,1 5 1719,-4 12-1719,4 14 6784,-6 22-6784,7-13 0,1 5 0,0 9 0,0 0 0,0-8 0,1-1 0,5-6 0,0-5 0,0-5 0,0-7 0,-5-5 0,4 4 0,-8-8 0,3 3 0,-10-9 0,0 4 0,5-9 0,2 4 0</inkml:trace>
  <inkml:trace contextRef="#ctx0" brushRef="#br0" timeOffset="131309">4343 18116 8191,'9'-11'0,"2"-1"5063,15 5-5063,-5-5 2818,12 11-2818,23-14 0,-4 13 0,-19-7 0,-1 1 0,14 6 0,-25-7 0,-4 9 0</inkml:trace>
  <inkml:trace contextRef="#ctx0" brushRef="#br0" timeOffset="131628">4867 18033 24575,'20'-6'0,"-7"-4"0,11 9 0,-8-4 0,1 5 0,-7 0 0,-5 0 0</inkml:trace>
  <inkml:trace contextRef="#ctx0" brushRef="#br0" timeOffset="131827">4816 18154 24575,'16'0'0,"9"-6"0,15-4 0,-6 2 0,13-7 0,-33 13 0,4-4 0</inkml:trace>
  <inkml:trace contextRef="#ctx0" brushRef="#br0" timeOffset="132660">5251 17963 24575,'6'5'0,"3"15"0,-7-1 0,2 11 0,-4 15 0,-8-1 0,6 1 0,-12-18 0,13-17 0,-4-19 0,5 7 0,6-18 0,-4 4 0,10-22 0,18-15 0,-2 13 0,8 2 0,-11 38 0,-5 23 0,-2 5 0,-4 8 0,-8-7 0,-1-8 0,-4-4 0,4-2 0,-10-9 0,4-1 0,-4-5 0</inkml:trace>
  <inkml:trace contextRef="#ctx0" brushRef="#br0" timeOffset="132943">5675 18060 24575,'15'-11'0,"2"5"0,5-4 0,-6 9 0,0-4 0,-5 5 0,-6 0 0,0 0 0</inkml:trace>
  <inkml:trace contextRef="#ctx0" brushRef="#br0" timeOffset="133193">5912 17931 24575,'-6'32'0,"1"0"0,5-7 0,0 2 0,0 5 0,0-11 0,0-6 0,5-9 0,-4-1 0,4-5 0</inkml:trace>
  <inkml:trace contextRef="#ctx0" brushRef="#br0" timeOffset="133559">6374 17945 24575,'19'0'0,"8"-6"0,0 4 0,3-4 0,-14 6 0,4 0 0,-8 0 0,-1 0 0,-7 0 0</inkml:trace>
  <inkml:trace contextRef="#ctx0" brushRef="#br0" timeOffset="133742">6417 18041 24575,'16'0'0,"4"0"0,-3 0 0,5 0 0,-6 0 0,-5 0 0,-6 0 0</inkml:trace>
  <inkml:trace contextRef="#ctx0" brushRef="#br0" timeOffset="137659">7110 17799 24575,'-5'3'0,"-1"4"0,-6 23 0,-9 22 0,6-19 0,-1 11 0,6-29 0,4-3 0,0 8 0,-4-8 0,9 3 0,1-4 0,27-5 0,11 4 0,2-8 0,2-2 0,14 6 0,-20-10 0,-1 0 0,3 1 0,-3-11 0,-8-2 0,-7-7 0,-13-13 0,-2 8 0,-5 3 0,-6 5 0,4 30 0,-9-1 0,10 38 0,-4-10 0,5 10 0,-6 1 0,5-16 0,-6 6 0,7-22 0,0 4 0,0-4 0,0 1 0,0-2 0,0-9 0,0-1 0</inkml:trace>
  <inkml:trace contextRef="#ctx0" brushRef="#br0" timeOffset="148276">8596 17369 24575,'5'-10'0,"-4"8"0,4 8 0,-5 6 0,0 3 0,0 5 0,0 6 0,0 10 0,0 28 0,-10-12 0,9-16 0,-1 1 0,-7 3 0,-1 1 0,3 2 0,1 1 0,0 8 0,0 0 0,0-13 0,2-4 0,4 15 0,0-26 0,0-12 0,4 3 0,2-9 0,0 4 0,13-9 0,-2 4 0,19-11 0,-8-6 0,-7-10 0,-12 0 0,-9 5 0,0 8 0</inkml:trace>
  <inkml:trace contextRef="#ctx0" brushRef="#br0" timeOffset="148660">8378 17835 24575,'9'-12'0,"20"-7"0,0-4 0,17 7 0,13-11 0,-18 17 0,10-11 0,-32 13 0,-13 3 0,-1 5 0</inkml:trace>
  <inkml:trace contextRef="#ctx0" brushRef="#br0" timeOffset="149242">8915 17943 24575,'-5'-6'0,"-1"1"0,-9 5 0,-6 11 0,2 10 0,-11 31 0,12 2 0,0 3 0,10-23 0,17-13 0,11-2 0,7-9 0,16-10 0,-19-8 0,-1-6 0,-18 9 0</inkml:trace>
  <inkml:trace contextRef="#ctx0" brushRef="#br0" timeOffset="149646">8995 18024 14024,'5'-6'0,"5"1"4331,12 19-4331,3 8 1829,-2 15-1829,-9 0 1000,-17-11-1000,0-2 3391,-11-16-3391,8 5 0,-4-16 0,4 2 0,1-19 0,11 2 0,1-7 0,15 8 0,-3 2 0,7 14 0,-3 6 0,-11 7 0,8-1 0,-18 10 0,7-12 0,-9 10 0,0-15 0</inkml:trace>
  <inkml:trace contextRef="#ctx0" brushRef="#br0" timeOffset="149896">9203 17869 24575,'-6'-11'0,"1"10"0,5-3 0,0 9 0</inkml:trace>
  <inkml:trace contextRef="#ctx0" brushRef="#br0" timeOffset="150592">9324 17813 24575,'0'48'0,"0"-1"0,0 2 0,0-2 0,0-11 0,0-2 0,0 22 0,0-31 0,0-10 0,0-4 0,0-5 0,0-1 0</inkml:trace>
  <inkml:trace contextRef="#ctx0" brushRef="#br0" timeOffset="150792">9313 18058 8191,'6'-9'0,"8"7"5063,-3-8-5063,6 10 2818,3 17-2818,-7-3 1719,-3 14-1719,-4-12 6784,-6 13-6784,0-6 0,0-1 0,0-8 0</inkml:trace>
  <inkml:trace contextRef="#ctx0" brushRef="#br0" timeOffset="150961">9446 17952 24575,'5'-6'0,"-4"6"0,4 1 0,-5 4 0</inkml:trace>
  <inkml:trace contextRef="#ctx0" brushRef="#br0" timeOffset="151658">9560 18005 24575,'-6'20'0,"1"-4"0,5-1 0,0-4 0,0 0 0,5 0 0,10-1 0,2-4 0,16-1 0,24-11 0,-14-5 0,8-7 0,-34-2 0,-17 8 0,-6 3 0,-5 9 0,0 0 0,0 4 0,5 2 0,1 5 0,14-5 0,3 4 0,9-3 0,0-1 0,-1 5 0,1-10 0,-1 4 0,1-5 0,-4-14 0,0 1 0,-9-20 0,-2-13 0,-1 3 0,0-5 0,-3-5 0,-1 0 0,5 8 0,-1 5 0,-5-14 0,0 67 0,0 21 0,-10 14 0,8-8 0,2 1 0,-4 22 0,5 3 0,10-33 0,-5-18 0,0-9 0,-1-1 0</inkml:trace>
  <inkml:trace contextRef="#ctx0" brushRef="#br0" timeOffset="152393">10046 17191 24575,'26'-7'0,"8"0"0,-4 7 0,9-6 0,1 5 0,-12-10 0,-9 10 0,-14-4 0</inkml:trace>
  <inkml:trace contextRef="#ctx0" brushRef="#br0" timeOffset="152561">10081 17263 8191,'0'11'0,"18"-5"5063,5-1-5063,17-5 2818,-1 0-2818,-9 0 1719,3-6-1719,-20-1 0,1 0 0,-14 2 0</inkml:trace>
  <inkml:trace contextRef="#ctx0" brushRef="#br0" timeOffset="216089">28193 9370 24575,'0'0'0</inkml:trace>
  <inkml:trace contextRef="#ctx0" brushRef="#br0" timeOffset="238972">10639 17037 8191,'-6'-4'0,"2"-2"5063,8 0-5063,8-13 2818,6 11-2818,4-8 1719,-1 7-1719,-3 17 6784,-7-6-6784,1 26 0,-10 24 0,1-14 0,0 2 0,-7-4 0,-1-1 0,1 2 0,-3-3 0,-12 4 0,-17 9 0,7-13 0,-11 4 0,19-25 0,4-4 0,6-9 0,5-5 0,11-1 0,2 0 0,13 1 0,-4 11 0,13 8 0,-1 6 0,-2 0 0,2 4 0,-15-16 0,1 5 0,-9-13 0</inkml:trace>
  <inkml:trace contextRef="#ctx0" brushRef="#br0" timeOffset="239205">10901 17286 24575,'0'0'0</inkml:trace>
  <inkml:trace contextRef="#ctx0" brushRef="#br0" timeOffset="239506">11085 17091 24575,'-4'33'0,"0"0"0,0 9 0,2 0 0,2 22 0,0-27 0,0-3 0,0-4 0,0 3 0,0-11 0,0-1 0,0-10 0,0-6 0</inkml:trace>
  <inkml:trace contextRef="#ctx0" brushRef="#br0" timeOffset="240155">11242 17151 24575,'-6'-5'0,"11"-1"0,2-5 0,17-1 0,-2 6 0,0-1 0,-1 17 0,-14-3 0,-1 12 0,-19 6 0,4 7 0,-9 0 0,10-1 0,3-15 0,10 0 0,-4-5 0,9 4 0,-9-3 0,4 4 0,-10-6 0,-18-4 0,3-1 0,-4-5 0,14 0 0</inkml:trace>
  <inkml:trace contextRef="#ctx0" brushRef="#br0" timeOffset="240607">11494 17117 24575,'9'-6'0,"3"-4"0,5 18 0,6 12 0,-15 4 0,5 9 0,-13-12 0,0 8 0,-13 2 0,5 1 0,-6-7 0,9-10 0,15-9 0,28-2 0,-11-4 0,20 0 0,-27 0 0,-8 0 0,-2 0 0</inkml:trace>
  <inkml:trace contextRef="#ctx0" brushRef="#br0" timeOffset="242475">8103 17328 24575,'-5'-7'0,"12"37"0,-9 3 0,6 5 0,0 5 0,-3-7 0,-2 4 0,1 5 0,0 6 0,0 1-1158,0 5 0,0 2 1,0 3 1157,1-4 0,-1 3 0,0 0 0,-1-2-948,-2 6 1,-2-2 0,1-1 947,3-1 0,1-2 0,-2-5 0,-4-1 0,0-4 684,0 9 0,1 0-684,-1 0 0,-1-3 0,0-9 0,1-3 0,0-2 0,2-3 0,4 9 1512,0-14-1512</inkml:trace>
  <inkml:trace contextRef="#ctx0" brushRef="#br0" timeOffset="242475">8151 19049 24575,'37'-14'0,"7"-4"0,2 2-928,14-2 1,5 1-1,2 0 928,-7 0 0,2-1 0,1 0 0,-1 2-691,-7 3 0,-2 2 0,2-1 0,2 0 691,1-3 0,4 0 0,1-2 0,0 2 0,-1 1 0,-4 3 0,-1 1 0,-1 1 0,2 0 0,1-1-731,-1-1 1,3 0 0,0-1 0,0 1 0,-1-1 0,-2 2 730,3 0 0,-2 0 0,-2 1 0,0 0 0,-1 0 0,8-3 0,-1 1 0,-2 0 0,-5 1 0,-5 4 0,-5 2 0,3-2-171,11-4 1,3-1 0,-2 0 170,-9 4 0,-1 0 0,2-1 0,10-4 0,2-2 0,-4 0 0,-14 4 0,-4-1 0,-1 1 0,6-5 0,-3 2 0,18 1 0,-25-5 1579,17 7-1579,5-1 0,-21-1 0,1 0 0,20 9 0,-10-18 2150,-21 19-2150,4-17 5717,0 10-5717,4-15 993,-7 5-993,-12-2 0,-8 2 0,-5-18 0,-5-8 0,0 1 0,0-4 0,0 4 0,0-2-1070,0-11 1,0-2 1069,-1 6 0,2-4 0,7-1 0,5-5 0,-2 0 0,-5 0 0,0-1 0,2-1 0,4 8 0,2-2 0,0 0 0,-1 4 0,-3 0 0,-1 2 0,-1 3 0,3-11 0,-1 7 0,0-10 0,-10-1 0,-4 18 0,-7 4 0,-7 19 0,2 17 0,-6-8 2139,-2 13-2139,-31-4 0,14 5 0,-3 2 0,-18 4 0,-6 1-2075,7-2 1,-4 0 0,1 3 2074,9 3 0,0 3 0,-1-3 0,6-5 0,-1-2 0,-1 1 0,3 1-612,-6 7 0,3 3 0,-5-2 612,-3-4 0,-6-2 0,-1 0 0,-2 2 0,10 0 0,-1 2 0,-1 1 0,-2-1 0,-2 0-588,9-2 0,-2 0 0,-2 0 1,0 0-1,0 0 0,2-1 1,1 1 587,-10 1 0,2-1 0,2 1 0,-1-1 0,1 0 0,1 0 0,-1 1 0,0-1 0,4-1 0,2 1-313,-9 1 0,5 0 0,-3 0 313,1 0 0,-3 1 0,-2 0 0,3 1 0,6-1 0,2 0 0,-1 0 0,0 1 0,5-1 0,-1 0 0,0 0 0,1 0 0,4 1 0,-15 5 0,5 0 0,6-2 0,0-1 0,9 0 0,-5 13 3215,38-20-3215,-1 4 391,5-2 0,3-7 0,4 2 0</inkml:trace>
  <inkml:trace contextRef="#ctx0" brushRef="#br0" timeOffset="257856">26117 5383 8191,'-11'0'0,"0"0"5063,1 0-5063,8 5 2818,25-4-2818,-3 4 0,25-5 0,-6 0 0,2 0 0,6 0 0,1 0 0,3 0 0,-4 0 0,2 0 0,0 0 53,-1 0 0,-2 0 0,0 0-53,12 0 0,-2 0 0,-1 0 0,-4 0 3006,-14 0 0,0 0-3006,18 0 0,4 0 0,-14 0 0,2 0 0,2 0-360,8 0 1,3 0-1,0 0 360,4 0 0,2 0 0,-5 0-592,-14 0 1,-3 0-1,0 0 592,19 0 0,-4 0 0,-22 0 0,-1 0 839,16 0 0,3 0-839,8 1 0,4-2 0,-15-2 0,2-2 0,-1 1-769,-5 3 1,-1 1-1,-1-2 769,14-4 0,-4 1 0,-15 4 0,0 2 358,11-1 1,2 0-359,-1 0 0,1 0 0,11 0 0,-1 0 422,-15 0 0,-3 0-422,-4 0 0,-3 0 275,17 0-275,-10-1 0,4 2 0,2 3 0,3 3 96,-7-3 0,3 1 0,-3-1-96,11 3 0,-3 0 0,-5-2 0,-4 1 0,17 4-510,0-8 510,1 8 0,-14-4 0,5-1 0,7-4 0,4 1 0,-15 4 0,2 3 0,-1-2-338,-5-5 0,-1-2 1,-1 1 337,18 5 0,-4 0 0,-18-6 0,0 0-315,14 5 0,2 1 315,-1-5 0,0 0 0,-11 3 0,1 0 0,0-1 0,2-2 0,0-1 0,-2-1 414,7 1 0,-1 0-414,1 0 0,-2 0 0,-15 0 0,0 0 251,14 0 0,4 0-251,5 0 0,2 0 0,-10 4 0,1 0 0,-1 0 131,16-3 1,-3 1-132,-5 3 0,-4 1 0,-17 0 0,-4-2 0,21-1 698,-22 7-698,-11-10 0,-17 0 0,-2 0 0</inkml:trace>
  <inkml:trace contextRef="#ctx0" brushRef="#br0" timeOffset="261104">26306 4978 24575,'15'0'0,"13"9"0,1-7 0,5 6 0,-9-8 0,4-8 0,26-4 0,-18-1 0,3 0 0,20 1 0,1 0 0,-17-4 0,-1 0-369,7 9 1,-4 0 368,5-23 0,5 27 0,-23-15 0,2-3 0,7 8 0,0 0 0,-5-6 0,0 0-317,4 2 1,-1 1 316,16-6 0,0 0 0,-8 1 0,-17 7 0,1-1 0,22-19 356,-21 15 1,2 1-357,0-4 0,-1 2 0,10-5 0,1 0 0,-24 11 657,16-8-657,13-5 0,2-4 0,5-1 0,-25 10 0,7-4 0,-16 7 0,7-5 0,-8 2 0,-6 5 0,0 2 0,-5 4 0,4-5 0,2-1 0,12-8 0,-15 7 0,20-5 0,-25 11 0,18-7 0,-9 3 0,4-6 0,1 1 0,-6 4 0,3 1 0,-2-4 0,-1 7 0,0-7 0,-2 5 0,-3 3 0,4-4 0,-5 5 0,4-5 0,2 0 0,13-3 0,-1-1 0,11-1 0,-14-1 0,8-2 0,-6 7 0,5 0 0,-6 9 0,6-4 0,-5 10 0,13-10 0,0 11 0,0-12 0,-9 12 0,-3-5 0,-1-3 0,4 7 0,8-7 0,1 9 0,-9 0 0,-3 0 0,-8 0 0,-1 0 0,1 0 0,8 0 0,3 0 0,5 7 0,-11-6 0,-2 11 0,-7-10 0,12 10 0,19-2 0,-3 4 0,2 2 0,-17-8 0,-6 11 0,2-10 0,6 14 0,-4-5 0,1 2 0,-11-3 0,-1-7 0,-5 4 0,5-3 0,16 20 0,-2-6 0,5 4 0,-10-11 0,-6-4 0,10 6 0,-3 0 0,5 4 0,1 7 0,-14-12 0,6 9 0,-13-12 0,8 13 0,-1-5 0,5 6 0,-7-14 0,2 1 0,-2-4 0,12 6 0,-6-5 0,16 12 0,-15-9 0,3 8 0,-10-14 0,-4 7 0,4-6 0,3 8 0,4 1 0,1-1 0,-7-9 0,4 3 0,-5-8 0,4 5 0,-4 0 0,-2-5 0,-4 3 0,4-1 0,-3 3 0,7 2 0,-1 2 0,-1-6 0,1 9 0,-7-16 0,2 16 0,3-15 0,29 29 0,7-9 0,-16-2 0,0 0 0,21 8 0,-9-3 0,-10-16 0,5 11 0,1-5 0,5 13 0,-12-8 0,-8-3 0,-8-7 0,-5-5 0,5 4 0,9 2 0,-2 0 0,4 5 0,-6-6 0,-5-5 0,-4 3 0,3-8 0,-4 4 0,14 1 0,2 2 0,4-1 0,4 6 0,-12-12 0,-3 10 0,-6-10 0,4 13 0,-1-12 0,0 12 0,-20-13 0,1 4 0,-13-5 0</inkml:trace>
  <inkml:trace contextRef="#ctx0" brushRef="#br0" timeOffset="262992">30693 4680 24575,'4'-11'0,"-2"0"0,2 19 0,-4-5 0,-4 17 0,2-9 0,-7 5 0,8 9 0,-10 7 0,3 9 0,-8-1 0,8-1 0,-1-8 0,0 14 0,1-3 0,-10 17 0,9-18 0,-5-3 0,12-18 0,-4 1 0,0 9 0,4-6 0,-9 1 0,10-10 0,-4 1 0,5-5 0,-4 9 0,2-4 0,-2 0 0,4-1 0,0-14 0,0 3 0,0-9 0</inkml:trace>
  <inkml:trace contextRef="#ctx0" brushRef="#br0" timeOffset="264871">30325 5865 24575,'-6'-5'0,"6"-1"0,6 0 0,14-5 0,-7 10 0,6-5 0,-4 11 0,-1 22 0,-4 2 0,-4 20 0,-18-13 0,2-6 0,-14-3 0,-4-1 0,-6 5 0,6-4 0,2-3 0,0-10 0,9-5 0,11-4 0,-4-4 0,9-1 0,10-7 0,-1 0 0,12 1 0,-5 12 0,2 5 0,4 8 0,2 2 0,-6-10 0,0-1 0,-2-10 0,-8 0 0,2 0 0</inkml:trace>
  <inkml:trace contextRef="#ctx0" brushRef="#br0" timeOffset="265087">30523 6080 24575,'-11'0'0</inkml:trace>
  <inkml:trace contextRef="#ctx0" brushRef="#br0" timeOffset="265404">30695 5943 24575,'0'22'0,"0"3"0,0-9 0,0 13 0,0 11 0,0-6 0,4 0 0,-2-24 0,2-5 0</inkml:trace>
  <inkml:trace contextRef="#ctx0" brushRef="#br0" timeOffset="265922">30861 5952 8191,'4'-6'0,"2"-4"5063,5 9-5063,0-4 2818,4 5-2818,-3 0 1719,8 0-1719,-8 9 6784,-2 8-6784,-10 0 0,-1 3 0,-8-9 0,7-1 0,-2 10 0,4 5 0,4 3 0,-3-4 0,9-8 0,-9-6 0,4 6 0,-5-5 0,-5 0 0,4-2 0,-13-8 0,7 4 0,-13-5 0,8 0 0,1 0 0,6 0 0</inkml:trace>
  <inkml:trace contextRef="#ctx0" brushRef="#br0" timeOffset="266389">31225 5969 24575,'11'17'0,"3"-4"0,-13 2 0,4 0 0,-5 1 0,0 5 0,-6 4 0,-5-6 0,-3 5 0,3-11 0,23 4 0,10-11 0,25 0 0,1-6 0,8 0 0,0 0 0,9 0 0,-27 0 0,2 0 0,-44 0 0,-16 0 0,4 0 0,-7 0 0</inkml:trace>
  <inkml:trace contextRef="#ctx0" brushRef="#br0" timeOffset="268671">30656 5001 24575,'32'-15'0,"9"-13"0,-5 12 0,3 0 0,-3-3 0,1 1 0,5 2 0,0 2 0,-10 1 0,-1 0 0,30-12 0,-23 0 0,-4 5 0,-21 27 0,-4-7 0,-9 17 0</inkml:trace>
  <inkml:trace contextRef="#ctx0" brushRef="#br0" timeOffset="269220">30798 5177 8191,'8'0'0,"4"-13"5063,42-5-5063,-24 1 0,3-1 0,22-3 0,3 0 853,-12 4 0,-1-1-853,5 1 0,-2 0 0,-15 4 0,-2 2 0,25-1 0,-5-13 1682,-3 15-1682,-19-6 6214,-4 10-6214,-19 10 0,-2-3 0,-4 4 0</inkml:trace>
  <inkml:trace contextRef="#ctx0" brushRef="#br0" timeOffset="269654">31260 5268 24575,'3'0'0,"4"0"0,14-6 0,8-4 0,1-7 0,10 1 0,7 0-3392,2 4 0,1-1 3392,3-8 0,0 2 0,-3 12 0,-3 0 0,-9-6 0,-3 1 0,14 4 0,1-3 0,-35 2 0,-10 7 0,-5-2 0</inkml:trace>
  <inkml:trace contextRef="#ctx0" brushRef="#br0" timeOffset="270804">31612 4142 24575,'0'12'0,"9"22"0,-3 2 0,0 5 0,-1-2 0,1 1-649,0 2 0,-2-2 649,-4 24 423,8-7-423,-6-11 215,12-12-215,-13-33 0,-3-26 0,1-37 0,-8 28 0,1-2 112,6-1 1,1-1-113,-10-25 0,9 27 0,4-2 0,7-3 0,2-3 0,0-4 0,1 0 0,6 7 0,1 3 0,-2 7 0,0 3 0,8 0 0,-1 14 0,-8 3 0,3 10 435,-6 31-435,-2 4 0,-15 32 0,-13-9 0,-3-11 0,-10-6 0,21-18 0,-15-10 0,22 1 0,-12-1 0,4 16 0,4 4 0,-3 8 0,9-13 0,5-3 0,-4-13 0,30 10 0,4 2 0,4-13 0,5-2 0,2 1 0,0-3 0,-2-5 0,-1-2 0,22 1 0,-33 0 0,-17 0 0,-9 0 0,-2 0 0</inkml:trace>
  <inkml:trace contextRef="#ctx0" brushRef="#br0" timeOffset="271655">32243 3874 24575,'0'43'0,"0"-6"0,0 11 0,0-10 0,6 9 0,-4-9 0,4 0 0,-6-26 0,0-18 0,0-29 0,0-2 0,0-11 0,0 2 0,0-11 0,0 23 0,0 0 0,6-27 0,0 13 0,2 23 0,5 14 0,-10 1 0,15 9 0,-2-4 0,5 31 0,1-10 0,-12 21 0,-4-21 0,-6 9 0,-14-6 0,1 7 0,-8-4 0,5-10 0,10 2 0,-5 1 0,10 3 0,9 4 0,1-2 0,16-11 0,-8 0 0,21-9 0,-4 0 0,1 0 0,-11 5 0,-18-4 0,-1 4 0</inkml:trace>
  <inkml:trace contextRef="#ctx0" brushRef="#br0" timeOffset="272821">31789 5059 24575,'11'6'0,"4"3"0,-4-3 0,5 0 0,-6 4 0,5-9 0,5 17 0,29 0 0,-19-3 0,4 1 0,21 3 0,3-3 0,-13-6 0,1-1 0,-4 1 0,3 2 0,-1-3 0,9-1 0,-1-1-500,2 6 0,-2 0 500,-13-6 0,-3-1 0,9 9 0,-24-14 0,-5 5 0,-1-1 0,-4-4 0,4 4 0,-4 0 250,-9-4 0,0 4 0,-11-5 0</inkml:trace>
  <inkml:trace contextRef="#ctx0" brushRef="#br0" timeOffset="274287">28668 4447 8191,'-5'-6'0,"4"6"5063,-4 6-5063,-1 18 2818,-6 27-2818,3-13 0,0 3 0,3 10 0,-1 2 0,-6-11 0,1-2 1719,9 23-1719,-12-36 6784,10-7-6784,4-39 0,14-38 0,-8-9 0,17 12 0,5-1 0,-15 19 0,0 2 0,8 2 0,1 2 0,2-11 0,-3 18 0,-7 15 0,6-5 0,-13 22 0,-2 19 0,6 38 0,-8-31 0,-1 2 0,4 14 0,0-2 0,-5 13 0,0-7 0,0-31 0,0-5 0,0-7 0,-10-2 0,8-5 0,-7-5 0</inkml:trace>
  <inkml:trace contextRef="#ctx0" brushRef="#br0" timeOffset="274505">28640 4806 8191,'23'-18'0,"1"4"5063,18-6-5063,-11 13 0,-15 1 0,-7 6 0</inkml:trace>
  <inkml:trace contextRef="#ctx0" brushRef="#br0" timeOffset="275154">29007 4569 24575,'0'25'0,"0"22"0,0 0 0,0 10 0,0-11 0,0-3 0,0-15 0,0 4 0,0-34 0,0-10 0,0-19 0,0-8 0,0-7 0,0-10 0,7 23 0,2 0 0,2-11 0,2 2 0,20-16 0,-14 25 0,2 5 0,3 11 0,5 4 0,-13 13 0,-1 5 0,-9 10 0,-14 15 0,-21 15 0,1-11 0,-6 2 0,19-23 0,-2 2 0,10 0 0,-11 14 0,16-9 0,0 12 0,3-20 0,19 9 0,10-8 0,24 8 0,-19-16 0,-1-2 0,17 6 0,-5-9 0,-26 0 0,-4-5 0,-5 4 0,-7-4 0</inkml:trace>
  <inkml:trace contextRef="#ctx0" brushRef="#br0" timeOffset="288736">14563 8595 24575,'-6'-10'0,"18"3"0,18 11 0,5-3 0,4 0 0,-4 4 0,1-1-711,9-4 0,0 0 711,-8-1 0,0 2-41,19 4 1,2 1 40,-8-4 0,1-1 0,14 5 0,-2 0 0,-23-6 0,-3 0 0,26 0 0,-16 0 0,-14 0 0,0 0 0,-18 0 0,-4 0 0,4 0 1052,-3 0-1052,-7-5 0,-1 4 0,-9-4 0</inkml:trace>
  <inkml:trace contextRef="#ctx0" brushRef="#br0" timeOffset="289071">15421 8530 24575,'16'-6'0,"4"1"0,-2 10 0,2-4 0,-8 13 0,4-2 0,-3 9 0,-2 5 0,-7-4 0,-4-1 0,0-6 0,-9 2 0,-2-1 0,-5 7 0,0-7 0,10-1 0,-3-9 0,7 3 0,-2-7 0,4 2 0</inkml:trace>
  <inkml:trace contextRef="#ctx0" brushRef="#br0" timeOffset="297419">16934 8296 24575,'0'54'0,"0"-21"0,0 4 0,-5 19 0,1 1 0,3-15 0,0-3 0,-7 0 0,1-6 0,6-4 0,-5-13 0,6-5 0,0-6 0</inkml:trace>
  <inkml:trace contextRef="#ctx0" brushRef="#br0" timeOffset="300354">16990 9389 24575,'6'-5'0,"-6"4"0,-11 0 0,-22 3 0,-18 11 0,-9-11 0,10 7 0,17-9 0,13 0 0,8 4 0,2 7 0,5 0 0,-1 9 0,-2 5 0,1-2 0,-6 6 0,12-3 0,-10-9 0,10 3 0,5-14 0,12-1 0,39-5 0,-6 0 0,16 0 0,-19 0 0,-10 9 0,-6 4 0,-12 8 0,-9 1 0,-9-1 0,0 4 0,-14-2 0,-12 7 0,-27-8 0,4-7 0,1-6 0,19-9 0,8 0 0,-4-5 0,7 4 0,3-4 0,10 5 0</inkml:trace>
  <inkml:trace contextRef="#ctx0" brushRef="#br0" timeOffset="302420">16315 10682 24575,'18'-6'0,"28"-7"0,-8 11 0,3 1 0,-2-2 0,1-2 0,1 0 0,-2 0 0,10 2 0,-16-6 0,-10 9 0,-17-5 0,8 3 0,-11-2 0,6 4 0</inkml:trace>
  <inkml:trace contextRef="#ctx0" brushRef="#br0" timeOffset="302819">17000 10491 24575,'0'57'0,"0"4"0,-4-22 0,-1-1 0,3 13 0,-6-5 0,8-26 0,0-4 0,0 4 0,-5-18 0,4 1 0,-4-9 0,5 1 0</inkml:trace>
  <inkml:trace contextRef="#ctx0" brushRef="#br0" timeOffset="312472">16706 11656 24575,'0'-11'0,"5"0"0,13 1 0,4-9 0,24 2 0,8 2 0,-6 12 0,-11 18 0,-23 2 0,-14 16 0,-6-10 0,-1 5 0,-6-12 0,1 4 0,6 4 0,6 0 0,7 4 0,10-2 0,-3-4 0,3-1 0,-20-4 0,-21-11 0,-1 0 0,-20-6 0,14 0 0,-24 0 0,11 0 0,-4 0 0,18 0 0,19 0 0,2 0 0</inkml:trace>
  <inkml:trace contextRef="#ctx0" brushRef="#br0" timeOffset="314368">17187 12577 24575,'-17'-7'0,"-19"1"0,-9 6 0,-16 0 0,11-7 0,12 6 0,22-5 0,1 1 0,4 18 0,5-10 0,-5 26 0,10-16 0,-10 7 0,9-9 0,-2 4 0,-1 1 0,8 1 0,3-7 0,15 1 0,9 8 0,-7-4 0,-4 8 0,-10-12 0,-7 4 0,2 2 0,-16 7 0,4-11 0,-22 9 0,3-14 0,-11 9 0,-19-1 0,13-8 0,-3 1 0,19-9 0,16 0 0,3 0 0</inkml:trace>
  <inkml:trace contextRef="#ctx0" brushRef="#br0" timeOffset="325918">6992 6665 24575,'-6'-9'0,"1"-2"0,10-10 0,2 0 0,-1 0 0,15-10 0,-8-25 0,19 0-470,-26 20 0,0-1 470,19-19 0,-23 8 0,8 10 0,-5 9 0,-4 12 0,4 11 0,-5 12 0,0 26 940,0 8-940,-1-4 0,2 1 0,5 12 0,0-4 0,1-22 0,7-20 0,-2 6 0,17-22 0,13-23 0,-18 9 0,0-4 0,-3-7 0,0 0 0,10-16 0,-21 22 0,-4 66 0,-6 6 0,0 1 0,0 0 0,5 6 0,-4-9 0,4-24 0</inkml:trace>
  <inkml:trace contextRef="#ctx0" brushRef="#br0" timeOffset="326152">7564 6424 24575,'0'53'0,"0"2"0,-5-11 0,-1 2 0,2-12 0,-1-2 0,-1 7 0,0-4 0,0-2 0,6-14 0,0-12 0,0 2 0</inkml:trace>
  <inkml:trace contextRef="#ctx0" brushRef="#br0" timeOffset="326502">7974 6468 24575,'37'-6'0,"-4"-4"0,22 2 0,-7-11 0,-11 13 0,-1 0 0,17-6 0,-7 2 0,-29 10 0</inkml:trace>
  <inkml:trace contextRef="#ctx0" brushRef="#br0" timeOffset="327068">8535 6507 8191,'8'-23'0,"-6"9"5063,20-17-5063,-4-6 2818,13-20-2818,-16 20 0,-3 1 0,5-14 1719,-8 6-1719,-15 55 6784,4 18-6784,-4 12 0,6 1 0,5-27 0,1-6 0,9-7 0,3-7 0,4-3 0,-3-12 0,-2 2 0,-1-19 0,-2 12 0,-4 18 0,-4 28 0,-6 32 0,0-5 0,0 15 0,0-19 0,0-5 0,0-21 0</inkml:trace>
  <inkml:trace contextRef="#ctx0" brushRef="#br0" timeOffset="327353">9013 6397 8191,'11'0'0,"12"0"5063,-9 0-5063,10 14 2818,-18-6-2818,0 12 1719,-6-5-1719,-12 14 6784,4-10-6784,3 4 0,29-18 0,9-5 0,23-6 0,-23 4 0,-4-4 0,-20 6 0</inkml:trace>
  <inkml:trace contextRef="#ctx0" brushRef="#br0" timeOffset="329488">6396 8546 8191,'-12'-5'0,"29"4"5063,15-14-5063,33 13 0,-30-9 0,3 0 1165,22 3 0,5 1-1165,-18-1 0,1-1 0,-1 1 345,17 0 1,-1 2-346,-3 0 0,-8 1 1508,-7-2 0,-17 6 1,-14-5-1</inkml:trace>
  <inkml:trace contextRef="#ctx0" brushRef="#br0" timeOffset="330636">6184 9680 8191,'4'-6'0,"24"7"2154,13-1 1,10 1-2155,-5 1 0,3 1 0,0-2 0,2 0 0,1-1 0,-1-1 473,4 1 1,-1 0-1,-4 0-473,-2 0 0,-3 0 396,-3 0 0,-5 0 0,1 0 0,-16 0 0</inkml:trace>
  <inkml:trace contextRef="#ctx0" brushRef="#br0" timeOffset="331501">6345 10455 8191,'-10'0'0,"22"6"5063,30-4-5063,2-4 0,7-1 0,10 3 0,1-3 1409,-8-7 0,-1-1-1409,6 10 0,-5 0 1719,-5-9-1719,2 10 1696,-36-14 0,-11 10 0,-4-10 0</inkml:trace>
  <inkml:trace contextRef="#ctx0" brushRef="#br0" timeOffset="332735">6756 12033 8191,'-5'-6'0,"13"1"5063,20 11-5063,31-4 0,-7 1 0,3 0 0,-12-3 0,-2 0 0,0-3 0,-5 1 2818,-4 1-2818,-21-4 429,-1 5 1,-4 0 0,-1 0 0</inkml:trace>
  <inkml:trace contextRef="#ctx0" brushRef="#br0" timeOffset="333268">6585 13040 24575,'3'4'0,"20"-3"0,18 4 0,24-5-600,-30-5 0,3-1 600,26-2 0,5 1 0,-19 1 0,1 1 0,0 1-678,4-1 0,0 1 0,-3 1 678,5 3 0,-8 0 0,2-5 757,-51 4-757,-6-4 0,0 5 0,1 0 0</inkml:trace>
  <inkml:trace contextRef="#ctx0" brushRef="#br0" timeOffset="343167">16564 13339 8191,'-6'-5'0,"14"-9"5063,24-9-5063,20 0 0,13-1 0,-19 9 0,4-1 0,1 0 0,1 1 343,0 0 0,0 0 1,1 0-1,4-1-343,4 1 0,5-2 0,1 1 0,-2 0 0,-5 2-237,4 0 0,-6 0 0,3 1 237,-5 1 0,3-1 0,-1 0 0,-5 2 0,-4 0 0,-3 0 0,-5 2 2432,5-2 0,-7 1-2432,5-7 0,-34 13 0,-27 4 0</inkml:trace>
  <inkml:trace contextRef="#ctx0" brushRef="#br0" timeOffset="344368">18579 13401 24575,'-20'-8'0,"-1"2"0,5 6 0,-1 9 0,2 4 0,-6 16 0,8-4 0,-8 12 0,19 18 0,-7-19 0,9 18 0,0-38 0,10-1 0,8 0 0,4-8 0,5 2 0,-7-15 0,7-11 0,4-35 0,-12 6 0,-2-7 0,1-8 0,-2-4-655,-9 16 0,-1-2 0,0 4 655,0 0 0,-2 5 0,-4-23 0,-4 45 0,-8 38 0,5 12 0,-4 26 0,1 10 0,7-2 0,3 1 0,-2-15 0,0 1 0,3-3 0,3 5 0,5-8 0,16 0 0,-6-31 0,1-14 0,-14 0 0,-2 0 0</inkml:trace>
  <inkml:trace contextRef="#ctx0" brushRef="#br0" timeOffset="344835">18552 12886 8191,'11'-5'0,"22"-5"5063,26-5-5063,-20 5 0,-1 1 0,21-2 0,-16 3 704,-15 8 1,-21 0-1,2 0 1</inkml:trace>
  <inkml:trace contextRef="#ctx0" brushRef="#br0" timeOffset="345268">19261 13208 24575,'3'0'0,"-1"-5"0,22-2 0,11 0 0,3-5 0,7 10 0,-28-4 0,-5 6 0,-16 0 0</inkml:trace>
  <inkml:trace contextRef="#ctx0" brushRef="#br0" timeOffset="345454">19195 13303 8191,'24'6'0,"20"-4"5063,8 4-5063,-2-12 2818,-3 4-2818,-29-9 429,10 5 1,-20 0 0,1 1 0</inkml:trace>
  <inkml:trace contextRef="#ctx0" brushRef="#br0" timeOffset="366467">19847 12965 24575,'-1'-5'0,"-3"-5"0,14 2 0,2-10 0,6 7 0,1-1 0,-3 3 0,7 14 0,-4 7 0,6 22 0,-15 25 0,-12-23 0,-4 1 0,1-2 0,-3-2 0,-6-1 0,-4-3 0,-9 13 0,4-10 0,-2 1 0,-20 15 0,1-3 0,13-17 0,16-26 0,3 7 0,6-14 0,1-1 0,14 0 0,3 2 0,9 4 0,7 8 0,12 9 0,1 7 0,-1-6 0,-13 3 0,-12-19 0,1 7 0,1-15 0,0-5 0,-6 3 0,-5-1 0</inkml:trace>
  <inkml:trace contextRef="#ctx0" brushRef="#br0" timeOffset="366833">20166 13229 8191,'0'-6'0,"0"1"0</inkml:trace>
  <inkml:trace contextRef="#ctx0" brushRef="#br0" timeOffset="367200">20539 12840 8191,'-15'-6'0,"8"6"5063,-7 18-5063,-11 37 0,9-10 0,-1 3 0,3-1 0,-1 1 0,-4 15 0,5-3 2818,16-1-2818,-2-1 1719,26-37-1719,6-21 6784,0-1-6784,-7-16 0,-15-2 0,-14 2 0,-7 1 0,-10 9 0,0 1 0,-12 19 0,18-10 0,-7 10 0</inkml:trace>
  <inkml:trace contextRef="#ctx0" brushRef="#br0" timeOffset="367733">19618 13753 24575,'20'0'0,"9"0"0,3-11 0,6-4 0,17 1 0,3-1-2412,1-7 1,1 0 2411,-13 9 0,1 0 0,-3 1 0,2-2 0,0 2 733,12-2 0,-2 3-733,-21 3 0,-3 1 784,33-3-784,-56 10 0,-12 10 0,-14-2 643,-12 17 0,14-15 0,-6 5 1</inkml:trace>
  <inkml:trace contextRef="#ctx0" brushRef="#br0" timeOffset="367985">19978 13826 24575,'40'0'0,"-3"-6"0,6-4 0,11-3 0,5-1-1380,-15 3 0,2 0 0,-1 0 1380,14-8 0,-5 3 0,-15 9 0,-7 1 319,-8-3 0,-14 9 1,-5 0-1</inkml:trace>
  <inkml:trace contextRef="#ctx0" brushRef="#br0" timeOffset="375682">21624 13092 24575,'0'-11'0,"-5"5"0,4-3 0,-18 7 0,6-2 0,-21 4 0,11 26 0,-1-6 0,14 28 0,5 4 0,17-7 0,4 6 0,12-16 0,1-7 0,5 10 0,-11-10 0,2 1 0,-20-14 0,-6 0 0,-5-8 0,-12 12 0,-8-11 0,-4 7 0,-1-7 0,10-3 0,6-5 0,0 0 0,8 0 0,-2 0 0</inkml:trace>
  <inkml:trace contextRef="#ctx0" brushRef="#br0" timeOffset="376351">21863 13412 24575,'0'-11'0,"-13"-7"0,5 5 0,-11-1 0,8 4 0,0 9 0,-4 11 0,-1 20 0,5 26 0,3 5 0,8-12 0,9-14 0,-2-20 0,13-8 0,-4-2 0,7-14 0,-4-2 0,1-18 0,-11-9 0,10-18 0,-16-10 0,3 14 0,-1-2 0,-9 3 0,-1 3 0,4 4 0,0 5 0,-8-3 0,9 105 0,5-23 0,0 3 0,1 9 0,1 1-752,3-6 1,2-5 751,9 6 0,-3-10 0,-3-14 0,-3-9 0,3-9 0,-8-1 0,2-5 0</inkml:trace>
  <inkml:trace contextRef="#ctx0" brushRef="#br0" timeOffset="376750">22222 13206 24575,'9'-6'0,"3"-4"0,9 9 0,0-10 0,-1 9 0,5-8 0,-7 8 0,-3 7 0,-10-3 0,-5 7 0</inkml:trace>
  <inkml:trace contextRef="#ctx0" brushRef="#br0" timeOffset="376899">22204 13276 24575,'21'6'0,"9"-8"0,1-5 0,-3-1 0,-4-3 0,-18 10 0,-1-4 0</inkml:trace>
  <inkml:trace contextRef="#ctx0" brushRef="#br0" timeOffset="447979">22597 12990 24575,'-6'-5'0,"6"-1"0,10-4 0,6-3 0,5 7 0,-5 0 0,-1 11 0,0 13 0,-3 5 0,-2 16 0,-5-4 0,-22 21 0,-4 4 0,1-27 0,-1-2 0,-10 18 0,5-25 0,15-9 0,1-14 0,18 4 0,-5-5 0,29 12 0,-4 4 0,12 10 0,-8-6 0,-16-3 0,3-11 0,-17-1 0,7-5 0</inkml:trace>
  <inkml:trace contextRef="#ctx0" brushRef="#br0" timeOffset="448181">22934 13224 24575,'-11'0'0,"5"0"0,1 0 0</inkml:trace>
  <inkml:trace contextRef="#ctx0" brushRef="#br0" timeOffset="448562">23111 12955 24575,'-29'51'0,"3"-1"0,11 11-844,5-5 844,10 0 0,0-8 278,9-8-278,3-16 140,9-11-140,-5-14 0,0-5 0,-10-4 426,3-6-426,-17 4 0,1-4 0,-10 10 0,-3 1 0,13 5 0,-2 0 0</inkml:trace>
  <inkml:trace contextRef="#ctx0" brushRef="#br0" timeOffset="448863">23368 13147 24575,'-19'16'0,"-1"-1"0,19-4 0,-4 5 0,5-4 0,9 4 0,-2-9 0,8-1 0,-4-6 0,0-5 0,4-7 0,-8-10 0,2 3 0,-18-2 0,2 14 0,-9-4 0,6 10 0,-1-4 0,5 5 0,1 0 0</inkml:trace>
  <inkml:trace contextRef="#ctx0" brushRef="#br0" timeOffset="449229">23553 13044 24575,'25'-14'0,"6"0"0,14-2 0,6 8 0,-14-1 0,-5 26 0,-26 14 0,-11 34 0,-6-2 0,-1-6 0,3-20 0,9-20 0,0-2 0,0 0 0,0-8 0,0 2 0</inkml:trace>
  <inkml:trace contextRef="#ctx0" brushRef="#br0" timeOffset="453928">21080 7322 24575,'5'20'0,"-4"2"0,4 13 0,-5 8 0,0-3 0,1 8 0,-2 7 0,-4-6 0,-1 2-682,2-3 0,-1 3 0,0-2 682,-1 4 0,-1-2 0,0 0 0,3-4 0,4 5 0,0-4 0,0-23 0,5-14 0,-4-2 2046,21-7-2046,-9 2 0,24-16 0,-14-1 0,-3-7 0,-11 4 0,-9 1 0,0 8 0,0-2 0</inkml:trace>
  <inkml:trace contextRef="#ctx0" brushRef="#br0" timeOffset="454199">20839 7791 8191,'0'-11'0,"14"0"5063,-1 5-5063,12-5 2818,3 10-2818,3-14 1719,7 13-1719,17-15 0,-3 15 0,-12-7 0,-14 9 0</inkml:trace>
  <inkml:trace contextRef="#ctx0" brushRef="#br0" timeOffset="454482">21703 7708 24575,'26'-6'0,"5"1"0,-3 5 0,-3 0 0,-15 0 0,-5 0 0</inkml:trace>
  <inkml:trace contextRef="#ctx0" brushRef="#br0" timeOffset="454632">21725 7818 24575,'30'0'0,"-7"0"0,6-6 0,-8 4 0,-5-4 0,-6 6 0,-5 0 0</inkml:trace>
  <inkml:trace contextRef="#ctx0" brushRef="#br0" timeOffset="456029">22819 7633 24575,'-6'-5'0,"1"-6"0,-1-5 0,5-4 0,-15 8 0,14-2 0,-12 13 0,8-9 0,-5 9 0,-9 1 0,1 15 0,-4 20 0,-4 22 0,17-5 0,-5 7 0,15-28 0,0-6 0,5-5 0,5-13 0,6 2 0,0-9 0,0 0 0,0-9 0,3-7 0,11-31 0,-13 8 0,-2-2 0,-4 1 0,-1-1-655,5-13 1,-2 1 654,-12 15 0,1 0 0,8-7 0,1-1 0,-9 11 0,-1 1 0,9-19 0,-10 42 0,-15 68 0,7-7 0,1 5 0,1-9 0,0 2 0,0-1-656,0 21 0,1-4 656,5-19 0,0-5 0,0 13 1219,9-35-1219,3-3 0,9-8 0,-4-2 0,3-10 0,-8-1 0,-1 0 0,-6 1 0</inkml:trace>
  <inkml:trace contextRef="#ctx0" brushRef="#br0" timeOffset="456765">22644 6977 24575,'37'0'0,"-4"0"0,14 0 0,-1-10 0,19 7 0,-16-13 0,6 15 0,-39-5 0,-7 6 0</inkml:trace>
  <inkml:trace contextRef="#ctx0" brushRef="#br0" timeOffset="458279">23293 7517 24575,'27'0'0,"6"0"0,14-9 0,3 7 0,-12-2 0,-1 0 0,10 4 0,-5 0 0,-27 4 0,-10-2 0,-5 2 0</inkml:trace>
  <inkml:trace contextRef="#ctx0" brushRef="#br0" timeOffset="459816">23991 7738 24575,'5'-6'0,"-4"-4"0,13 9 0,-7-8 0,8 2 0,-4-12 0,-5 1 0,4-32 0,-2 14 0,1-4 0,2-11 0,3-4 0,-3 13 0,1-3 0,-1 3-495,4-13 1,-2 3 494,-3 13 0,-2 3 0,1-5 0,-9 35 0,0 54 0,-10 11 0,9-19 0,-1 0 0,-8 11 0,10-27 0,5-13 989,6-5-989,0-1 0,18-5 0,6-15 0,-1 5 0,7-19 0,-16 7 0,0-11 0,-2-1 0,5-21 0,-16 15 0,5 7 0,-32 63 0,5 7 0,0 6 0,1-2 0,-1 1-284,1 8 0,2-3 284,7 9 0,0 1 0,0-21 0,5-4 0,-4-26 0,4-1 0</inkml:trace>
  <inkml:trace contextRef="#ctx0" brushRef="#br0" timeOffset="460514">24655 7586 24575,'0'-20'0,"0"-1"0,-5 0 0,-1 9 0,0-2 0,-4 13 0,9 1 0,-13 7 0,-1 17 0,-4 5 0,5 2 0,8-5 0,6-11 0,5-9 0,1 4 0,9-9 0,2-6 0,6-11 0,4-17 0,-4-3 0,4-13 0,-5-7 0,-16 24 0,0-2 0,8-11 0,-2-1 0,-10 9 0,0 3 0,13-28 0,-30 60 0,-1 29 0,1 13 0,-2-1 0,0 4-1234,1 15 0,2 0 1234,7-19 0,3-2 0,4 27 0,0-18 0,0-7 0,9-11 0,11 4 0,3-23 0,-4 4 0,-9-13 0</inkml:trace>
  <inkml:trace contextRef="#ctx0" brushRef="#br0" timeOffset="461996">22305 8245 8191,'-11'0'0,"10"0"5063,7-4-5063,27-6 2818,0 3-2818,31-10 1719,-4 15-1719,-22-2 0,0-1 0,-4 0 0,0 0 0,31 3 0,-9-8 3392,-14 4 0,4 1-3392,5 4 0,3-1 0,-9-4 0,2-3 0,0 2-1129,3 5 1,0 2 0,-3-1 1128,8-4 0,-3 0 0,-2 4 0,-4 2 0,10-1 0,9 0 0,-31 0 0,0 0 0,8 0 0,0 0 0,-7 0 0,-1 0 0,31 0 0,-18-9 0,-13 8 0,3 0 0,1-3 0,3-1 0,17 5 0,3 0 0,1-5 0,-2 0 1025,-11 4 1,-1 0-1026,1-4 0,-2 0 0,19 5 0,-17 0 0,1 0 0,-9 0 0,-1 0 0,3-3 0,-2 0 0,2 1 0,-19-4 0,-13 6 0,4 0 0,1 0 1334,1 0-1334,-16 0 0,1 0 0,-11 0 0</inkml:trace>
  <inkml:trace contextRef="#ctx0" brushRef="#br0" timeOffset="464146">23171 8547 24575,'5'-6'0,"-4"-4"0,4 4 0,-10 0 0,-1 1 0,-9 5 0,8 9 0,-11 4 0,6 10 0,-4 0 0,-1-1 0,11-6 0,0 4 0,11-3 0,5 6 0,6-5 0,-5-1 0,8-4 0,-17-1 0,12 0 0,-13 3 0,10 1 0,-10 1 0,6-2 0,-12 0 0,-1 1 0,-14 5 0,7-9 0,-7-3 0,9-9 0,0 0 0,0 0 0,0 0 0,-4 0 0,3-5 0,-4-5 0,9-2 0,1-8 0,6 8 0,0 1 0,0 7 0</inkml:trace>
  <inkml:trace contextRef="#ctx0" brushRef="#br0" timeOffset="465662">23244 8388 24575,'11'-5'0,"0"4"0,0-4 0,-1 5 0,-4-5 0,4 4 0,-4-4 0,5 5 0,-1 0 0,1 5 0,-5-9 0,-1 8 0,-5-9 0</inkml:trace>
  <inkml:trace contextRef="#ctx0" brushRef="#br0" timeOffset="466745">23362 8950 24575,'6'-11'0,"-2"0"0,-8 5 0,-12 1 0,-1 10 0,-4 10 0,11 3 0,5 16 0,5-15 0,5 5 0,1-13 0,9-5 0,-4-1 0,5-5 0,-4-9 0,5-7 0,0-31 0,-5 12 0,-1-2 0,-5-7 0,-1-1 0,1 5 0,-2 3 0,-9-14 0,4 28 0,-4 22 0,5 14 0,0 21 0,0 22 0,0-15 0,0 0 0,6 23 0,0-5 0,2-35 0,1-18 0,-8-1 0,4-5 0</inkml:trace>
  <inkml:trace contextRef="#ctx0" brushRef="#br0" timeOffset="468095">23925 8795 8191,'-4'-6'0,"-2"10"5063,-14 9-5063,-8 21 0,-5 2 0,-5 11 2818,0-2-2818,9-10 0,-4 2 0,-8-1 0,-3 3 425,9-3 0,-1 4 0,0-2-425,2-4 0,-1-2 0,2 0 2733,-6 12 1,4-2-2734,6-8 0,4-3 0,-6 6 0,0 4 0,6-18 0,11 5 0,0-21 626,13 7-626,0-27 283,3 5 1,2-8 0,-4 7 0</inkml:trace>
  <inkml:trace contextRef="#ctx0" brushRef="#br0" timeOffset="468966">23570 9505 24575,'20'53'0,"-4"-22"0,1 0 0,10 25 0,7 1 0,-14-32 0,-8-4 0,5-37 0,-15-10 0,3-8 0,-1-3 0,-13-26 0,7-2 0,-6 21 0,8 13 0,14 4 0,11 1 0,19 2 0,9-2 0,3 4 0,-17 4 0,3-1 0,1 1 0,1-1 0,1-3 0,-2 0 0,-11 7 0,-3 1 0,3-6 0,-40 14 0,9 1 0,-15 5 0</inkml:trace>
  <inkml:trace contextRef="#ctx0" brushRef="#br0" timeOffset="469580">24070 9637 24575,'0'28'0,"0"-1"0,0 3 0,0-4 0,0-5 0,0-23 0,15-29 0,3-19 0,11 2 0,-2 11 0,7 30 0,-8 13 0,11 20 0,-25 21 0,7-10 0,-18 1 0,5-22 0,-6-1 0,0-4 0,-5-1 0,4-4 0,-4-1 0</inkml:trace>
  <inkml:trace contextRef="#ctx0" brushRef="#br0" timeOffset="471249">25895 7813 24575,'16'0'0,"9"0"0,15-9 0,-6 7 0,8-11 0,-20 11 0,-19 10 0,3-4 0,-18 8 0</inkml:trace>
  <inkml:trace contextRef="#ctx0" brushRef="#br0" timeOffset="471478">25927 7965 24575,'16'0'0,"-4"0"0,3-5 0,6 4 0,-4-4 0,0 5 0,-8 0 0</inkml:trace>
  <inkml:trace contextRef="#ctx0" brushRef="#br1" timeOffset="482095">26911 7389 8191,'-5'-6'0,"4"-4"5063,-4 4-5063,10 0 2818,5 1-2818,7 5 1719,4 5-1719,-4 6 6784,0 5-6784,-11 5 0,0-1 0,-14 26 0,-9-3 0,2-11 0,-1-1 0,-13 6 0,-1-7 0,9-17 0,1-5 0,-1 4 0,0-10 0,5 4 0,5-11 0,11 4 0,10-4 0,7 10 0,3-4 0,-2 13 0,2-7 0,-11 8 0,9-9 0,-6 5 0,8-10 0,-8 5 0,-3-6 0</inkml:trace>
  <inkml:trace contextRef="#ctx0" brushRef="#br1" timeOffset="482262">27076 7624 24575,'0'-6'0,"0"2"0</inkml:trace>
  <inkml:trace contextRef="#ctx0" brushRef="#br1" timeOffset="482594">27472 7340 24575,'-26'36'0,"-1"0"0,8-7 0,2 0 0,-7 13 0,4 0 0,8 16 0,1-5 0,35-20 0,9-18 0,24-17 0,-15 1 0,-14-22 0,-14 14 0,-17-14 0,-12 11 0,-21 5 0,-1 14 0,-2-4 0,18 19 0,10-20 0,5 7 0</inkml:trace>
  <inkml:trace contextRef="#ctx0" brushRef="#br1" timeOffset="483827">19975 12502 8191,'-6'-5'0,"1"4"0,5-4 0</inkml:trace>
  <inkml:trace contextRef="#ctx0" brushRef="#br1" timeOffset="486079">18178 12849 8191,'6'-2'0,"-4"0"5063,4 21-5063,-6-3 2818,0 37-2818,-1-19 0,2 2 0,4 15 0,0 2 399,-4-5 0,0-1-399,5-1 0,-2-2 0,-4 22 3164,1-22 0,-2 1-3164,-3-6 0,-2 1 0,1 7 0,-1 0 0,1-4 0,-2-2 0,-10 19 0,15-5 0,-7-17 0,1 17 0,-3 5 0,1 0 0,1-16 0,9-20 0,-6-9 1377,4-3-1377,-4 3 0,11-4 0,5-5 0,14-2 0,-1-4 0,11 5 0,-4-4 0,13 4 0,5-15 0,8 8-579,0-8 579,7-7 0,3 13 0,-15-9 0,4-1 0,1 7 0,3 0 0,-11-1 0,2 0 0,-1 0-982,13 0 0,-2 2 982,0 0 0,-3 1 0,-15 5 0,-1 0-150,15-5 1,3-1 149,-2 5 0,0-1 0,1-9 0,-1 1 0,-3 8 0,-2 1 0,-6-10 0,-2 1 0,-8 9 0,-2-1 64,7-8 0,-1 0-64,16 8 972,-16-7 1,1-2-973,2 5 0,1 0 0,12-6 0,0 1-322,-12 4 0,-1 2 322,-1-1 0,-3 2 0,17 4 0,-17-5 0,3 0 0,-3 4 0,1-1 206,0-6 1,-2 0-207,22 7 0,-33-5 0,-7 6 0,-9-5 1000,4 4-1000,2-4 0,4 5 0,-4-5 0,-2 4 0,-4-4 0,0 0 0,0 4 0,-5-9 0,-2 0 0,-4-2 0,0-17 0,0 2 0,-6-15 0,5-7 0,-15 0 0,13-1 0,-7-4 0,9 9 0,2-7 0,-1 9 0,0-4 0,0-3-421,0 0 0,0-3 1,-1-2-1,2 2 421,2 0 0,0 1 0,0 0 0,0 1-804,-2-9 1,-1 2-1,2 2 804,4-14 0,-1 7 0,-4 25 0,-2 1 0,1-11 0,0-1 0,0 5 0,0 1 0,0-3 0,0 3 0,0-18 0,-6 24 0,-4 24 1467,-16 3-1467,-1 3 0,-28 7 0,8 0 0,5 5 0,-6 0 0,-13 2 0,-5 1 105,10 0 0,-4 2 0,-2-2-105,7-4 0,-3-1 0,-1 0 0,2 2-829,6 2 0,2 2 0,0 0 0,0-2 829,-17-5 0,0-3 0,4 5 0,13 5 0,2 3 0,-3-1 0,-1-4 0,-3-2 0,-3 0 0,1 1-577,-4 1 1,0 1 0,-1 0 0,-2 0 576,5 0 0,-2 0 0,-1 1 0,2 0 0,2 0 0,-2 0 0,1 0 0,3 0 0,2 0 0,-6-2 0,2 0 0,7 3 0,6 7 0,6-1 0,-18-12 0,10 19 1596,11-21-1596,9 11 3158,11-7-3158,11 5 0,4-5 0,0-1 0</inkml:trace>
  <inkml:trace contextRef="#ctx0" brushRef="#br1" timeOffset="488528">27922 7496 8191,'3'0'0,"-1"0"5063,18 0-5063,-4 0 2818,20 0-2818,29 0 0,-16-4 0,5-3 859,7 1 1,1-1-860,-7 0 0,-4 0 0,-14 1 0,-5 1 6784,0 5-6784,-35 0 0,6 0 0,-13 0 0</inkml:trace>
  <inkml:trace contextRef="#ctx0" brushRef="#br1" timeOffset="490662">14123 16455 24575,'2'-7'0,"1"1"0,55 6 0,-7 0 0,7 0 0,2-5 0,5-2 0,4-1-691,-8 3 1,2-1-1,3 0 1,3-2 690,-12 1 0,3-1 0,1-2 0,1 1 0,-2 1 0,-3 0 0,-1 2 0,-2 1 0,-1 0 0,-1 1 0,0-2 0,12-3 0,0-1 0,-3 1 0,-9 3 0,1 5 0,-14-1 653,-21-6-653,-29 14 0,-19-5 0,-8 20 0,16-17 0,2 11 0</inkml:trace>
  <inkml:trace contextRef="#ctx0" brushRef="#br1" timeOffset="491129">14509 16733 24575,'23'0'0,"9"1"0,9-2 0,13-3 0,10-3 0,-1-1-3277,-4 0 0,0 0 0,2 0 3177,-7 2 1,2 1-1,0-1 1,-2-1 99,1-6 0,-3-2 0,4 3 212,-1 8 1,3 5-1,1 0 1,-3-4-213,6-7 0,-3-2 0,0 3 612,5 6 0,-1 3 0,-8 0-612,-15-5 0,-9 3 0,-12 8 0,-30 0 0,6-1 0</inkml:trace>
  <inkml:trace contextRef="#ctx0" brushRef="#br1" timeOffset="509910">28977 7311 24575,'-5'-6'0,"-1"1"0,-5 5 0,-4 6 0,-3 5 0,-14 17 0,11 0 0,-13 8 0,26-10 0,-17 2 0,13 18 0,-3 9 0,10-17 0,2 1 0,3 21 0,0-12 0,9-21 0,-7-12 0,21-2 0,-10-2 0,17-3 0,-8-4 0,4-10 0,-6 5 0,2-19 0,1 2 0,5-25 0,-12 12 0,-2-1 0,4-22 0,-3-10 0,-15 28 0,-14 4 0,1 10 0,-9 5 0,7 11 0,4 1 0,-5 1 0,4 2 0,-3-7 0,9 7 0,1-2 0</inkml:trace>
  <inkml:trace contextRef="#ctx0" brushRef="#br1" timeOffset="511243">26313 8320 24575,'12'0'0,"-7"0"0,24 0 0,-13 0 0,37 0 0,-20 0 0,4 0 0,20 0 0,5 0-903,-16 0 0,1 0 0,0 0 903,14 1 0,2-2 0,-2-2 0,3-2 0,0 1 0,-7 3 0,-1 1 0,3-2 0,-2-3 0,3-3 0,1 1 0,-2 2 0,-2 3 0,-1 2 0,-1 0 0,-2-1 0,6-3 0,-4-1 0,0 1 0,-4 3 0,-1 2 0,-3-1 0,3 0 0,2 0-612,-1 0 0,6 0 1,1 0 611,4 1 0,1-1 0,0-1 0,-2-2 0,0-2 0,-1 1-645,0 3 0,0 1 0,-6-2 645,-1-4 0,-4 0 0,3 5 0,3 2-95,-5-1 0,2 0 0,-2 0 95,8 0 0,-1 0 0,9 0 0,-5 0 2090,-5 0-2090,-27 0 1821,-12 0-1821,-2 0 609,-23-5 0,9 4 0,-15-4 0</inkml:trace>
  <inkml:trace contextRef="#ctx0" brushRef="#br1" timeOffset="515576">27144 8787 24575,'-11'0'0,"5"-5"0,15-1 0,4-5 0,8 5 0,-6 1 0,-4 5 0,8 17 0,-2 21 0,-4-2 0,-1 4 0,-5-5 0,-3 1 0,-2 5 0,-4-1 0,-9 8 0,-6-17 0,-6-1 0,-3-1 0,-3-3 0,-6 0 0,-2-3 0,2 1 0,0-3 0,-14-4 0,20-2 0,10-9 0,12-28 0,2 12 0,11-18 0,9 22 0,2 1 0,36 20 0,-20-4 0,3 1 0,12 7 0,0 1 0,-12-8 0,-2 0 0,22 19 0,-39-28 0,6 10 0,-11-13 0,-1 0 0,-7 0 0</inkml:trace>
  <inkml:trace contextRef="#ctx0" brushRef="#br1" timeOffset="515794">27540 9199 24575,'-20'0'0,"8"0"0,3 0 0</inkml:trace>
  <inkml:trace contextRef="#ctx0" brushRef="#br1" timeOffset="516176">27690 8970 24575,'-12'20'0,"-9"30"0,11 15 0,-4-7 0,1 2 0,11-24 0,2-1 0,-3 6 0,3-7 0,7-19 0,8-4 0,0-10 0,1 4 0,14-17 0,-12-1 0,7-11 0,-30 3 0,-3 4 0,-10 6 0,2 7 0,10 4 0,1 0 0</inkml:trace>
  <inkml:trace contextRef="#ctx0" brushRef="#br1" timeOffset="516460">27870 9207 24575,'-7'20'0,"0"-4"0,7 0 0,0-6 0,14 2 0,-1-5 0,8-6 0,-5-12 0,-10-6 0,-10-6 0,-8 11 0,1-8 0,-3 17 0,13-10 0,-4 11 0,5-3 0</inkml:trace>
  <inkml:trace contextRef="#ctx0" brushRef="#br1" timeOffset="516826">28106 9037 24575,'23'-14'0,"-9"7"0,14-7 0,-11 13 0,4-4 0,-4 5 0,-6 17 0,-7 14 0,-9 3 0,-5 5 0,2 1 0,-2 0 0,-3 0 0,1-1 0,-5 16 0,11-25 0,6-9 0,0-9 0,0-3 0</inkml:trace>
  <inkml:trace contextRef="#ctx0" brushRef="#br1" timeOffset="517426">28622 8987 24575,'-6'10'0,"-20"22"0,5 9 0,-4 9 0,-4 4 0,-5 6 0,0-1-2532,5-4 1,-1-1 0,0 2 2531,4-9 0,-1 3 0,0-2 0,2-4 0,-8 11 0,2-5 1076,0 3 0,2-5-1076,10-17 0,2-2 0,-12 21 301,21-31 1,3-13 0,5-1 0</inkml:trace>
  <inkml:trace contextRef="#ctx0" brushRef="#br1" timeOffset="518843">28617 9685 24575,'5'11'0,"2"9"0,14 25 0,-11-5 0,5-7 0,0 0 0,-2 15 0,4-15 0,1-1 0,1 11 0,8-7 0,-14-35 0,-2-21 0,6-43 0,-15 18 0,-2-5 0,6-15 0,-1-2-989,-4 5 0,-2 2 989,1 5 0,0 1 0,4 2 0,1 4 0,3-11 0,3 24 0,2 4 0,6 8 0,14 2 0,5 3 0,3 2 0,7-1 0,7-2 0,4 0-208,-12 5 1,1 0 0,-1 0 207,16-5 0,-5 3 0,-18 6 0,-4 3 0,5-2 477,-62 22 1,18-10 0,-28 10 0</inkml:trace>
  <inkml:trace contextRef="#ctx0" brushRef="#br1" timeOffset="519426">29415 9368 24575,'-35'21'0,"4"-1"0,6 20 0,11-17 0,5-2 0,9-10 0,9 5 0,4 6 0,9 2 0,-3 1 0,-8-4 0,-5-5 0,-15-1 0,-7 13 0,-6-13 0,2 8 0,0-18 0,4-5 0,4-9 0,-3-12 0,13 7 0,-4-4 0</inkml:trace>
  <inkml:trace contextRef="#ctx0" brushRef="#br1" timeOffset="519710">29508 9344 24575,'21'-6'0,"0"-5"0,7 9 0,20-12 0,-9 6 0,3-2 0,-31 3 0,-8 7 0,-8 0 0</inkml:trace>
  <inkml:trace contextRef="#ctx0" brushRef="#br1" timeOffset="520597">30462 7875 8191,'16'0'0,"3"0"5063,16 0-5063,-5 0 2818,-5 0-2818,-3 0 429,-6 5 1,-7-4 0,-9 4 0</inkml:trace>
  <inkml:trace contextRef="#ctx0" brushRef="#br1" timeOffset="520776">30454 7964 24575,'32'8'0,"5"-2"0,-7-6 0,26 0 0,-5-8 0,-1 5 0,-22-5 0,-19 8 0</inkml:trace>
  <inkml:trace contextRef="#ctx0" brushRef="#br1" timeOffset="534959">16865 15187 24575,'-4'-6'0,"-12"1"0,-6 10 0,-21 5 0,5-3 0,-9 1 0,8 1 0,-24-7 0,25 7 0,-1 0 0,-6-3 0,1-1 0,4 4 0,4 0 0,-12 8 0,18-10 0,14 4 0,-4-10 0,8 9 0,-12 4 0,7 0 0,-7 6 0,3-6 0,5-2 0,1 0 0,4-6 0,5-1 0,1-5 0</inkml:trace>
  <inkml:trace contextRef="#ctx0" brushRef="#br1" timeOffset="535459">16075 15260 8191,'-10'-6'0,"-1"27"5063,5-5-5063,-4 22 2818,3-12-2818,-4-8 1719,-2 11-1719,7-12 6784,-3 9-6784,8-10 0,-4-1 0,23-9 0,28 8 0,-4-13 0,3 0 0,-5 3 0,1 0 0,1-3 0,-4-2 0,1 1 0,-15 0 0,-9 0 0,-9 0 0,-1 0 0</inkml:trace>
  <inkml:trace contextRef="#ctx0" brushRef="#br1" timeOffset="563642">31147 7640 24575,'5'-14'0,"2"5"0,16-12 0,6 14 0,-6 2 0,7 5 0,-14 0 0,-1 10 0,0 7 0,-8 23 0,2-1 0,-17 8 0,-3-9 0,-7-8 0,-4 1 0,0 2 0,-2 1 0,-9 2 0,-1-1 0,10-6 0,0-4 0,-17-2 0,33-19 0,14-5 0,15 9 0,22 10 0,-6 10 0,12-4 0,-16-6 0,-8-10 0,-14-4 0,-6-4 0</inkml:trace>
  <inkml:trace contextRef="#ctx0" brushRef="#br1" timeOffset="563876">31495 7947 24575,'0'0'0</inkml:trace>
  <inkml:trace contextRef="#ctx0" brushRef="#br1" timeOffset="564576">31762 7758 8191,'0'-11'0,"0"0"5063,5 0-5063,23 0 2818,-12 5-2818,17 1 1719,-18 10-1719,-3 6 6784,-1 14-6784,-21 26 0,-10-3 0,-4 1 0,7-14 0,-2-1 0,-5 8 0,1-7 0,6-20 0,25-10 0,0-5 0,13 5 0,1 5 0,-10-3 0,14 7 0,-8-13 0,-2 4 0,-7-5 0</inkml:trace>
  <inkml:trace contextRef="#ctx0" brushRef="#br1" timeOffset="565126">32085 7779 8191,'5'-11'0,"5"0"5063,7 0-5063,3-1 2818,2 6-2818,-1 0 1719,-4 11-1719,-7 5 6784,-5 2-6784,-11 13 0,0-7 0,-2 8 0,13-4 0,2-5 0,8 5 0,0-4 0,-8-1 0,-3 0 0,-14-11 0,-6 5 0,-5-10 0,-9 5 0,-2-6 0,0 0 0,11 0 0,11 0 0</inkml:trace>
  <inkml:trace contextRef="#ctx0" brushRef="#br1" timeOffset="566976">31107 8539 24575,'-6'-5'0,"6"4"0,15-10 0,43-7 0,-26 7 0,3 0-1216,14 2 0,3-1 1216,0-5 0,3-1 0,-4 8 0,3 0 0,1 1-148,0 0 0,0-1 0,0 0 148,0-2 0,-1-1 0,-4 4 0,3 4 0,-11 3 0,-20 3 0,-20 0 0,-15 10 0</inkml:trace>
  <inkml:trace contextRef="#ctx0" brushRef="#br1" timeOffset="567191">31418 8593 24575,'36'-5'0,"-1"-1"0,11-3 0,3-1 0,13-2 0,0-1-1154,-9 4 1,-2-1 1153,-7 0 0,-7 2 0,-3 6 0,-16-7 0,-13 9 0</inkml:trace>
  <inkml:trace contextRef="#ctx0" brushRef="#br1" timeOffset="641723">31291 4623 9261,'0'-11'0,"0"0"5120,0 0-5120,5 5 2654,-4-3-2654,4 3 1574,-5-5-1574,0 0 5966,4 5-5966,-7 1 0,-3 28 0,-1-12 0,-7 18 0,13-14 0,-10 10 0,1 23 0,-7 12 0,7 0-732,-8-5 732,16-17 0,-6 1 0,8-1 0,-9 17 0,7-11 0,-6 12 0,8-15 732,-7-9-732,6-2 0,-11-4 0,10-4 0,-4-1 0,6-5 0,-5-5 0,4 4 0,-4 2 0,0 4 0,4-5 0,-4-19 0,10-10 0,-4-13 0,13-25 0,-9 19 0,2-3 0,5-13 0,2-1-402,0 5 1,0 1 401,-5 5 0,1 3 0,13-11 0,-12-9 0,-1-5 0,-1 25 0,-1 1 0,-6-15 0,7 11 0,-9 17 0,0 1 0,0 4 0,0-4 803,0 8-803,5 2 0,-10 14 0,2 34 0,-18-8 0,12 26 0,-16-18 0,13 19 0,-12-10 0,14 8 0,-7-16 0,15-1 0,-16 0 0,16 25 0,-9-31 0,-1 0 0,5 7 0,2 0 0,-12 13 0,2-14 0,13-22 0,-4-1 0,6-4 0,-5 4 0,4-4 0,-4 5 0,1-11 0,17-20 0,7-47 0,0 7 0,3-6 0,-6 9 0,0-2 0,-1 0-623,-2 8 1,0 1 0,-2 2 622,1-14 0,0 7 0,13-7 0,-17 17 0,8 6 0,-11 8 0,-21 46 0,2 8 0,-1 1 0,1 4 0,6 2 0,1 2 436,-7 0 1,-1 1-437,6 4 0,0 0 0,-1 2 0,-2 2 0,-3 11 0,0 2 0,4-8 0,0-1 0,-3-2 0,-1-3 0,-2 4 0,3-25 0,12-11 0,-5-3 0,6-6 0,0-9 0</inkml:trace>
  <inkml:trace contextRef="#ctx0" brushRef="#br1" timeOffset="642737">31307 5776 24575,'9'-11'0,"10"5"0,-1 2 0,10 4 0,-11 4 0,4 13 0,-9-3 0,-3 7 0,-9-5 0,-14 2 0,1-1 0,-9 0 0,7-11 0,9 3 0,10 2 0,14 5 0,16 8 0,-4-6 0,20-4 0,-20-7 0,-1-7 0,-15 0 0</inkml:trace>
  <inkml:trace contextRef="#ctx0" brushRef="#br1" timeOffset="642907">31632 5889 24575,'11'-11'0,"-5"5"0,-2 2 0</inkml:trace>
  <inkml:trace contextRef="#ctx0" brushRef="#br1" timeOffset="643255">31779 5784 24575,'11'-6'0,"0"11"0,-5 2 0,-1 13 0,-5-4 0,0 14 0,5-7 0,-4 2 0,8-9 0,6-1 0,-2 2 0,2-1 0,-15-6 0,-10 1 0,-2-9 0,-7 4 0,5-15 0,4 6 0,4-6 0</inkml:trace>
  <inkml:trace contextRef="#ctx0" brushRef="#br1" timeOffset="643555">32114 5825 24575,'6'16'0,"4"4"0,-22 9 0,1 8 0,-5-1 0,-2-7 0,17-10 0,5-12 0,25 3 0,5-14 0,5-3 0,-3 6 0,1-1 0,18-10 0,-2-2 0,-5 5 0,-5-11 0,-39 13 0,-4 3 0</inkml:trace>
  <inkml:trace contextRef="#ctx0" brushRef="#br1" timeOffset="645390">28154 10295 24575,'0'11'0,"-5"0"0,4 4 0,-4 9 0,0 8 0,0 7 0,-2 15 0,0 5-1599,1 3 1,-1 2 1598,-1-18 0,-1 0 0,3-3 0,4 3 0,1-1 374,-10 5 1,0-1-375,10-13 0,0-1 0,-9 26 0,10-29 0,5-26 0,-4 4 0,13-9 2448,-7 4-2448,12-5 0,12-20 0,5-15 0,-6-10 0,-9 11 0,-21 17 0</inkml:trace>
  <inkml:trace contextRef="#ctx0" brushRef="#br1" timeOffset="645604">27876 10850 8191,'5'-6'0,"13"-7"5063,8 11-5063,30-15 0,3 15 0,0-7 0,-20 9 0,-22 0 0</inkml:trace>
  <inkml:trace contextRef="#ctx0" brushRef="#br1" timeOffset="645938">28458 10848 24575,'-62'21'0,"16"1"0,13 17 0,20-9 0,13 4 0,29 1 0,-12-7 0,14 3 0,-21-19 0,-27 3 0,-2-4 0,-15 0 0,7-5 0,6-2 0,11-4 0,5 0 0</inkml:trace>
  <inkml:trace contextRef="#ctx0" brushRef="#br1" timeOffset="646237">28560 10886 24575,'0'15'0,"0"9"0,0 23 0,0-4 0,0 13 0,0-29 0,0 1 0,0-21 0,0 2 0</inkml:trace>
  <inkml:trace contextRef="#ctx0" brushRef="#br1" timeOffset="646371">28540 11051 24575,'38'-6'0,"-22"1"0,10 5 0</inkml:trace>
  <inkml:trace contextRef="#ctx0" brushRef="#br1" timeOffset="646856">28737 11021 24575,'12'-11'0,"-16"5"0,-18 6 0,-3 27 0,5-2 0,13 10 0,26-14 0,-9-15 0,19 0 0,-9-12 0,-2 0 0,2-2 0,-14 13 0,3 6 0,-3 5 0,5-5 0,17-7 0,-12-13 0,16 1 0,-19-8 0,15-25 0,-9-14 0,0 1 0,-9 27 0,-18 56 0,6 7 0,1 3 0,-7 21 0,8-2 0,5-43 0,-4-10 0,4-5 0</inkml:trace>
  <inkml:trace contextRef="#ctx0" brushRef="#br1" timeOffset="646990">28997 11129 8191,'5'-6'0,"-4"6"5063,9 6-5063,-9 9 0,4-8 0,-5 2 0</inkml:trace>
  <inkml:trace contextRef="#ctx0" brushRef="#br1" timeOffset="647305">29153 11071 24575,'0'-16'0,"0"23"0,0 10 0,0 19 0,5-10 0,-4-6 0,13-8 0,-6 3 0,-7-2 0,-2-2 0,-15-6 0,5-5 0,-4 0 0,2-10 0,2 8 0,5-7 0</inkml:trace>
  <inkml:trace contextRef="#ctx0" brushRef="#br1" timeOffset="647505">29366 10901 24575,'0'26'0,"0"7"0,0 30 0,0 1 0,-2-27 0,-2-2 0,-2 7 0,-1-27 0,2-10 0</inkml:trace>
  <inkml:trace contextRef="#ctx0" brushRef="#br1" timeOffset="647655">29339 11157 8191,'17'-16'0,"1"5"5063,3 2-5063,-4 7 0,-6-2 0,-6 4 0</inkml:trace>
  <inkml:trace contextRef="#ctx0" brushRef="#br1" timeOffset="648771">30225 10233 8191,'1'-11'0,"38"8"5063,6 14-5063,4-7 0,1 1 0,7 20 1409,-17-21 0,-3 0-1409,-7 17 1719,-7-6-1719,-38 16 0,-10 4 0,0-10 0,-3 1 0,2-3 0,-2 1 0,-15 10 0,-2 3 0,4-1 0,1 0 2643,-3-1 0,1-1-2643,11-4 0,5-4 0,-2-3 0,14-4 0,0-7 0,11-1 0,-6 1 0,9-6 0,0-1 0</inkml:trace>
  <inkml:trace contextRef="#ctx0" brushRef="#br1" timeOffset="649688">31487 9814 8191,'0'30'0,"0"-1"2412,0 5 1,0 7-2413,-5 17 0,-2 6 0,2-17 0,0 2 0,0-1 365,0 1 0,0 0 0,0-2-365,-2 18 0,2-8 0,5-1 1961,0-9-1961,0-20 5933,5-3-5933,1-18 237,11-10-237,-4-8 583,0-16 0,-7 14 0,-6-3 1</inkml:trace>
  <inkml:trace contextRef="#ctx0" brushRef="#br1" timeOffset="649874">31402 10433 24575,'3'-13'0,"-1"7"0,27-6 0,22 10 0,2-4 0,-5 6 0,-23 0 0</inkml:trace>
  <inkml:trace contextRef="#ctx0" brushRef="#br1" timeOffset="650071">31927 10331 24575,'-16'0'0,"-4"10"0,6 10 0,-3 13 0,9 3 0,2-9 0,15-6 0,-2-15 0,13 0 0,-8-6 0,-1 0 0,-6 0 0</inkml:trace>
  <inkml:trace contextRef="#ctx0" brushRef="#br1" timeOffset="650371">31984 10437 24575,'6'22'0,"-1"-1"0,-5-4 0,0-2 0,0-13 0,0-9 0,12-13 0,-2-2 0,13 7 0,-1 0 0,-4 18 0,-3 9 0,-11 2 0,-4 9 0,0-12 0,0-5 0,0-1 0</inkml:trace>
  <inkml:trace contextRef="#ctx0" brushRef="#br1" timeOffset="650526">32192 10409 8191,'0'-11'0,"-5"5"0,4 1 0,-4 5 0</inkml:trace>
  <inkml:trace contextRef="#ctx0" brushRef="#br1" timeOffset="650754">32335 10108 24575,'0'52'0,"0"-11"0,0 4 0,1 10 0,-2 3 0,-4 1 0,0-1 0,5-10 0,-2-7 0,-8 2 0,10-38 0</inkml:trace>
  <inkml:trace contextRef="#ctx0" brushRef="#br1" timeOffset="650923">32313 10484 8191,'16'-12'0,"4"0"5063,-3 6-5063,4 6 2818,0 12-2818,-9 0 1719,2 5-1719,-13-6 1696,4 8 0,-5-10 0,0 5 0</inkml:trace>
  <inkml:trace contextRef="#ctx0" brushRef="#br1" timeOffset="651104">32533 10372 24575,'5'16'0,"-4"-1"0,4-9 0,-5-1 0</inkml:trace>
  <inkml:trace contextRef="#ctx0" brushRef="#br1" timeOffset="651704">32579 10456 24575,'0'15'0,"5"1"0,13-4 0,-3 7 0,13-17 0,14 7 0,10-9 0,4-5 0,-12-5 0,-29-2 0,-15-8 0,-11 13 0,-2-2 0,3 23 0,5-6 0,5 12 0,5-5 0,5-8 0,6 8 0,22-18 0,-13 3 0,15-15 0,-18-2 0,-9 1 0,3-4 0,-15 4 0,6-14 0,-1-2 0,-5-14 0,5 17 0,-6 0 0,0 13 0,5 4 0,-4 6 0,4 12 0,-14 18 0,7 14 0,-6 10 0,8 0 0,0 15 0,19-16 0,-5-2 0,12-22 0,-15-19 0,-7-4 0</inkml:trace>
  <inkml:trace contextRef="#ctx0" brushRef="#br1" timeOffset="656287">17106 15656 24575,'-5'-11'0,"8"2"0,14 24 0,-3-7 0,16 14 0,-10-3 0,5 7 0,4 5 0,8 8 0,0 3-802,0-2 0,1 1 802,0 1 0,-1-3 0,8 6-917,0-5 917,-11-11 0,-3-8 0,-14-8 0,-11-7 0,-8-7 0,-4 0 0,2-4 0</inkml:trace>
  <inkml:trace contextRef="#ctx0" brushRef="#br1" timeOffset="656622">17621 15622 8191,'-5'-6'0,"-15"26"5038,-5 6-5038,-13 28 0,17-21 0,-1 3 731,0 3 1,-1 5-1,-2 0-731,-3 1 0,-3-1 0,1 2 183,1 3 0,1 2 0,0-5-183,-6 1 0,4-6 0,5 3 1470,14-29 1,10-9 0,-4-2 0</inkml:trace>
  <inkml:trace contextRef="#ctx0" brushRef="#br1" timeOffset="659707">15478 18083 8191,'-5'-6'0,"4"-3"5063,8 35-5063,-4-10 2818,15 24-2818,-16-15 1719,10-5-1719,-4 18 6784,-1-13-6784,4 8 0,-5-22 0,20-21 0,8-17 0,5-8 0,4-1 0,2-3-995,0-1 1,3-5-1,4-1 995,-12 13 0,3-2 0,1 0 0,0 1 0,-3 1-861,-1 0 1,-2 1 0,-1 1 0,3 0 860,8-6 0,3-1 0,-2 2 0,-6 5 0,3-2 0,-7 6 0,16-6 0,-26 11 0,-16 20 0,-13-2 0,0 9 0</inkml:trace>
  <inkml:trace contextRef="#ctx0" brushRef="#br1" timeOffset="696404">17888 6503 24575,'21'27'0,"3"12"0,11 17 0,-7-5 0,-3-4 0,-9-18 0,-2-4 0,-2-8 0,-5-2 0,-2-10 0</inkml:trace>
  <inkml:trace contextRef="#ctx0" brushRef="#br1" timeOffset="696652">18102 6429 8191,'-9'0'0,"2"6"5063,-16 15-5063,6 9 2818,-6 4-2818,-3 7 1719,5-2-1719,4-10 0,0 0 6784,-8 15-6784,0 4 0,2-17 0,11-18 0,2-3 0,5-10 0</inkml:trace>
  <inkml:trace contextRef="#ctx0" brushRef="#br1" timeOffset="696953">17678 6337 24575,'-28'60'0,"6"-25"0,4 1 0,14 4 0,3 4 0,-4 2 0,-2 5 0,2 0-655,3-3 1,2 1 0,2 0 654,3 5 0,1 1 0,1-4 0,0 5 0,4-8 0,27 6 0,4-39 399,15-7-399,-6-8 0,-13 0 0,-21 0 0</inkml:trace>
  <inkml:trace contextRef="#ctx0" brushRef="#br1" timeOffset="697202">18553 6383 24575,'0'23'0,"0"11"0,15 26 0,-6-25 0,1 1 0,-1 4 0,0 0 0,6 23 0,-15-16 0,-13-15 0,-23 8 0,3-18 0,-4 0 0,-3 2 0,2-3 0,-20 7 0,25-18 0</inkml:trace>
  <inkml:trace contextRef="#ctx0" brushRef="#br1" timeOffset="698236">16540 6379 8191,'-5'-12'0,"4"20"5063,-13 38-5063,7 2 0,0 5 0,2 10 0,-1 0 815,-1-5 0,2-1-815,5-7 0,0-4 0,0 2 1874,-6-5-1874,5-18 6273,-5-5-6273,1-39 0,-15-4 0,0-12 1544,-10 7-1544,8 22 0,10 10 0,-2 12 0,13 31 0,-4 9 0,5-4 0,10-10 0,16-17 0,-1-15 0,21-17 0,-17-24 0,-7-7 0,6-3 0,-25 24 0,14-2 0,-15 13 0,2 1 0</inkml:trace>
  <inkml:trace contextRef="#ctx0" brushRef="#br1" timeOffset="702537">19165 11404 8191,'0'-11'0,"-40"39"2404,17-1 0,-2 5-2404,-6 6 0,-3 6 0,2 0 0,-3 9 0,3 0 877,-3 4 0,4-3-877,15-21 0,2-2 1890,-19 26-1890,14-12 6215,-2-11-6215,9-18 66,-1-26 1,7 7 0,0-11 0</inkml:trace>
  <inkml:trace contextRef="#ctx0" brushRef="#br1" timeOffset="702736">18696 11980 24575,'-28'10'0,"9"18"0,14 14 0,5 4 0,5-12 0,5-12 0,7-16 0,13-12 0,2-10 0,-3-13 0,0 13 0,-21 2 0,1 14 0</inkml:trace>
  <inkml:trace contextRef="#ctx0" brushRef="#br1" timeOffset="705253">22158 11696 24575,'-16'10'0,"-10"14"0,4 2 0,0 3 0,1-1 0,1 1 0,-5 6 0,1 0 0,3-2 0,0 0 0,-8 16 0,-2 4-716,9-16 1,0 2-1,0 2 716,-4 6 0,0 1 0,4-2 0,1 5 0,2-5 0,1-8 0,4-5 690,12-5-690,-4-7 88,6-4 1,0-7-1,0-5 1</inkml:trace>
  <inkml:trace contextRef="#ctx0" brushRef="#br1" timeOffset="705553">21585 12446 8191,'-6'5'0,"1"22"4977,5 11-4977,0 3 2829,0-3-2829,0-22 1729,5-1-1729,1-4 6752,5-5-6752,-1-6 97,1-6-97,4-6 0,4-13 0,-2 10 0,6-11 0,-16 20 0,2-1 0</inkml:trace>
  <inkml:trace contextRef="#ctx0" brushRef="#br1" timeOffset="730553">21721 12783 24575,'-11'0'0,"1"0"0,-13 0 0,9 0 0,-14 0 0,11 0 0,-5 0 0,1 5 0,4-4 0,1 8 0,5-7 0,0 7 0,1-8 0,-7 13 0,-1-7 0,0 4 0,3-2 0,4-8 0,-5 9 0,-5 13 0,4-3 0,-7 15 0,8-17 0,4-1 0,-2-5 0,7 8 0,-4 2 0,-3 14 0,8-13 0,-5 2 0,10-9 0,-9 0 0,9 6 0,-9-1 0,9-4 0,-4-1 0,1-6 0,2 6 0,-2 1 0,4 8 0,0-7 0,0 2 0,0-9 0,0 4 0,0 2 0,0 9 0,0-4 0,0 0 0,0-7 0,0-4 0,0 4 0,4 2 0,2 5 0,0-1 0,4-4 0,-4 7 0,0-6 0,3 8 0,-3-5 0,5-5 0,-5 0 0,4-6 0,3 9 0,2-2 0,8 3 0,-15-1 0,10-11 0,-15 10 0,15-7 0,-7 10 0,10-10 0,-10 7 0,14-6 0,-17-1 0,15 7 0,-8-9 0,8 10 0,1-1 0,4-2 0,-5-1 0,-7-9 0,8 11 0,-7-13 0,7 13 0,-8-11 0,3 0 0,7 5 0,-2-5 0,6 2 0,-13-4 0,3-4 0,-4 0 0,4 0 0,1 0 0,-1-6 0,1 5 0,-10-10 0,7 5 0,-6-5 0,4 0 0,3 5 0,-12-8 0,7 12 0,-8-17 0,5 8 0,0-10 0,-1 1 0,-4-1 0,4 10 0,-9-7 0,9 6 0,-4-17 0,4 6 0,-4-2 0,-1 10 0,-5 4 0,5-5 0,-4-1 0,4-4 0,-5-1 0,0 5 0,0 1 0,0 6 0,0-6 0,0-1 0,0-5 0,0 1 0,-5 4 0,4 2 0,-4-5 0,0 2 0,-1-8 0,0 0 0,-5 4 0,10-3 0,-11 4 0,1-24 0,-10 5 0,-3-22 0,8 26 0,-10-10 0,6 14 0,-7-10 0,3 11 0,-4 0 0,10 18 0,-1-10 0,5 21 0,3-12 0,-5 8 0,-18 0 0,10 1 0,-11 5 0,24 0 0,1 0 0</inkml:trace>
  <inkml:trace contextRef="#ctx0" brushRef="#br1" timeOffset="749046">20350 9323 24575,'-6'-5'0,"10"-1"0,30-20 0,-8 11 0,11-10 0,5-2 0,0 7 0,2-1 0,-4-1 0,2-2 0,2 1-787,5 1 0,2 1 0,-3 1 787,7-6 0,-4 2 0,-4 4 0,-5 2 0,4-3 0,-8 11 0,-4-12 0,-5 14 0,-4-6 0,-14 5 0,-2-6 0,-9 6 0,0-5 0</inkml:trace>
  <inkml:trace contextRef="#ctx0" brushRef="#br1" timeOffset="749409">21159 8804 8191,'-6'-5'0,"15"4"5063,29-4-5063,1 5 2818,18 0-2818,-30 14 1719,-2 3-1719,-18 10 6784,-2-2-6784,-11-5 0,-8 10 0,-5-5 0,5 0 0,0-8 0,13-6 0,1 0 0,1-5 0,4-2 0</inkml:trace>
  <inkml:trace contextRef="#ctx0" brushRef="#br1" timeOffset="752109">23940 6980 8191,'-5'6'0,"4"3"1265,-4-3 1,5 0 0,0-1 0</inkml:trace>
  <inkml:trace contextRef="#ctx0" brushRef="#br1" timeOffset="752312">23872 7174 24575,'-7'21'0,"1"-5"0,6 3 0,0-7 0,0-2 0,0-5 0</inkml:trace>
  <inkml:trace contextRef="#ctx0" brushRef="#br1" timeOffset="752478">23826 7415 24575,'-11'37'0,"3"-3"0,8-17 0,0-7 0,0-5 0</inkml:trace>
  <inkml:trace contextRef="#ctx0" brushRef="#br1" timeOffset="752659">23828 7696 24575,'0'16'0,"0"-1"0,0-4 0,0 5 0,5 8 0,-4-11 0,4 4 0</inkml:trace>
  <inkml:trace contextRef="#ctx0" brushRef="#br1" timeOffset="752809">23920 7956 24575,'16'15'0,"1"2"0,-5-6 0,-1-2 0</inkml:trace>
  <inkml:trace contextRef="#ctx0" brushRef="#br1" timeOffset="752994">24194 8115 24575,'15'0'0,"2"0"0,-1 0 0,-5 0 0,-6 0 0</inkml:trace>
  <inkml:trace contextRef="#ctx0" brushRef="#br1" timeOffset="753176">24456 8126 24575,'22'0'0,"12"0"0,-25 0 0,9 0 0</inkml:trace>
  <inkml:trace contextRef="#ctx0" brushRef="#br1" timeOffset="753359">24708 8079 24575,'16'-5'0,"13"4"0,-2-10 0,-4 10 0,-5-5 0</inkml:trace>
  <inkml:trace contextRef="#ctx0" brushRef="#br1" timeOffset="753495">24990 7959 9346,'4'-11'0,"22"-10"5119,0 4-5119,9-10 0,-18 16 0,-11 2 0</inkml:trace>
  <inkml:trace contextRef="#ctx0" brushRef="#br1" timeOffset="753676">25207 7657 8191,'0'-16'0,"0"0"5063,13-6-5063,-4 5 2818,11 0-2818,-15 2 429,13-5 1,-15 8 0,10-1 0</inkml:trace>
  <inkml:trace contextRef="#ctx0" brushRef="#br1" timeOffset="753842">25277 7272 24575,'-17'-33'0,"6"5"0,5 2 0,6 9 0,0-3 0,0 12 0,0-1 0</inkml:trace>
  <inkml:trace contextRef="#ctx0" brushRef="#br1" timeOffset="754026">25189 7018 24575,'-23'-12'0,"3"-2"0,9 8 0,5-5 0,1-4 0,0-2 0,4 6 0,-4 1 0</inkml:trace>
  <inkml:trace contextRef="#ctx0" brushRef="#br1" timeOffset="754160">24866 6802 8191,'-29'-13'0,"5"5"5063,4-10-5063,2 12 2818,10-4-2818,-16 9 0,16-4 0,-6 5 0</inkml:trace>
  <inkml:trace contextRef="#ctx0" brushRef="#br1" timeOffset="754309">24318 6787 24575,'-12'0'0,"2"0"0</inkml:trace>
  <inkml:trace contextRef="#ctx0" brushRef="#br1" timeOffset="754510">24019 6870 24575,'-11'5'0,"2"1"0,9 0 0,0-2 0</inkml:trace>
  <inkml:trace contextRef="#ctx0" brushRef="#br1" timeOffset="775530">25213 6028 24575,'-15'11'0,"8"8"0,-12-17 0,8 16 0,-18 2 0,6 3 0,-1 2 0,8-10 0,6-4 0,-7 9 0,-3 6 0,0 11 0,-7 3 0,13-12 0,0-5 0,4-12 0,9 4 0,-8-3 0,7 3 0,-7-9 0,8-1 0,-4-5 0</inkml:trace>
  <inkml:trace contextRef="#ctx0" brushRef="#br1" timeOffset="775843">24806 6343 24575,'-5'21'0,"4"1"0,-4-6 0,5 0 0,6-1 0,0-3 0,28-2 0,-1-18 0,7 5 0,-6-15 0,-13 11 0,-5 1 0,-5 0 0,-7 6 0</inkml:trace>
  <inkml:trace contextRef="#ctx0" brushRef="#br1" timeOffset="844191">4447 9288 24575,'-11'0'0,"0"0"0,0 0 0,0 0 0,-4 5 0,-1 13 0,-1 1 0,1 9 0,-10 25 0,13-20 0,0 3 0,-3 12 0,1 1 0,6-10 0,1-1 0,0 17 0,8-27 0,9-1 0,10-9 0,8 3 0,-1-15 0,-7-6 0,-8-1 0,0-13 0,-5 2 0,-6-4 0,-23 1 0,3 9 0,-9 1 0,19 5 0,5 0 0</inkml:trace>
  <inkml:trace contextRef="#ctx0" brushRef="#br1" timeOffset="844558">4743 9468 8191,'-36'0'0,"11"0"5063,5 4-5063,14 7 2818,1 15-2818,18 9 1719,3 2-1719,0-3 6784,3-10-6784,-18-3 0,5 0 0,-6 1 0,-5-10 0,-5 6 0,3-11 0,-2 4 0,9-7 0</inkml:trace>
  <inkml:trace contextRef="#ctx0" brushRef="#br1" timeOffset="844708">5006 9426 24575,'21'-32'0,"10"1"0,3 9 0,1 3 0,3 1 0,-2 1 0,-2 1 0,24-11 0,-25 16 0</inkml:trace>
  <inkml:trace contextRef="#ctx0" brushRef="#br2" timeOffset="850392">4489 9255 8191,'0'-11'0,"0"1"5063,-11 18-5063,-1 0 2818,-11 18-2818,1-5 1719,6-4-1719,-8 12 6784,10-2-6784,-8 30 0,5 4 0,11-28 0,2 1 0,-5 31 0,9-9 0,0-20 0,0 1 0,4-2 0,1-1 0,2 30 0,2-21 0,5-28 0,2-4 0,6-19 0,6-3 0,-10-20 0,-6 3 0,-6 3 0,-15 5 0,-7 8 0,-15 2 0,3 11 0,-1 1 0,12 9 0,2-10 0,9 8 0,1-7 0,5 2 0</inkml:trace>
  <inkml:trace contextRef="#ctx0" brushRef="#br2" timeOffset="850824">4720 9517 24575,'-64'-16'0,"23"8"0,5 9 0,29 18 0,-3 11 0,19 24 0,2-21 0,0 1 0,2 17 0,20-5 0,-30-24 0,16 11 0,-17-10 0,-6 9 0,-7-15 0,-7 4 0,-1-14 0,10 2 0,0-9 0</inkml:trace>
  <inkml:trace contextRef="#ctx0" brushRef="#br2" timeOffset="851057">4831 9379 8191,'14'-20'0,"11"-9"5063,25-15-5063,-19 20 0,2 0 0,5-3 0,-1 3 0,12-3 2818,-17 8-2818,-22 18 0,-4-4 0,-1 5 0</inkml:trace>
  <inkml:trace contextRef="#ctx0" brushRef="#br2" timeOffset="851257">5084 9607 24575,'0'0'0</inkml:trace>
  <inkml:trace contextRef="#ctx0" brushRef="#br2" timeOffset="851508">5336 9525 24575,'0'11'0,"0"4"0,0-3 0,0 17 0,13 3 0,-10 1 0,10-4 0,-26-6 0,1-15 0,-21 5 0,19-13 0,-4 0 0</inkml:trace>
  <inkml:trace contextRef="#ctx0" brushRef="#br2" timeOffset="851691">5431 9373 24575,'38'-53'0,"-14"26"0,2 4 0,22 4 0,10-4 0,-27 12 0,1-1 0,3-2 0,-2 0 0,15-4 0,-3 2 0,-29 11 0,-12 5 0</inkml:trace>
  <inkml:trace contextRef="#ctx0" brushRef="#br2" timeOffset="852708">4306 13143 8191,'-51'-28'0,"15"5"1265,15-3 1,14 15 0,7 1 0</inkml:trace>
  <inkml:trace contextRef="#ctx0" brushRef="#br2" timeOffset="853624">4933 12612 24575,'-5'-11'0,"-1"5"0,-9 2 0,-6 21 0,-13 17 0,6 15 0,9 0 0,3 3 0,4-10 0,1-1 0,2 11 0,5-2 0,11 16 0,3-35 0,13-9 0,-8-21 0,6 4 0,0-22 0,-5 8 0,-7-14 0,-9 12 0,0 0 0,-5 5 0,4-8 0,-18 12 0,6-7 0,-3 9 0,7 0 0</inkml:trace>
  <inkml:trace contextRef="#ctx0" brushRef="#br2" timeOffset="853943">5075 12846 8191,'0'-11'0,"0"-4"5063,14-3-5063,-2 0 2818,14 5-2818,-2-6 1719,-3 16-1719,3-10 6784,-12 47-6784,-21 23 0,-7 9 0,7-7 0,-1 2 0,-2-7 0,-2 3 0,3-5 0,5-7 0,2-6 0,4 4 0,0-23 0,0-16 0</inkml:trace>
  <inkml:trace contextRef="#ctx0" brushRef="#br2" timeOffset="854108">5375 13194 8191,'-4'-6'0,"2"-4"0,-2 9 0,4-4 0</inkml:trace>
  <inkml:trace contextRef="#ctx0" brushRef="#br2" timeOffset="854323">5547 13050 24575,'14'41'0,"-7"-9"0,-1-2 0,0-10 0,-4 1 0,-5-5 0,-9 4 0,-4-13 0,6 2 0,5-9 0</inkml:trace>
  <inkml:trace contextRef="#ctx0" brushRef="#br2" timeOffset="854475">5819 12858 8191,'28'-24'0,"0"0"0,8 0 0,2 2 2337,-1-1 1,1 3-2338,23-4 716,-34 5 0,-22 18 1,-5-4-1</inkml:trace>
  <inkml:trace contextRef="#ctx0" brushRef="#br2" timeOffset="958469">19973 9701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4:26:43.5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11871 7311 24575,'37'0'0,"0"0"0,20 0 0,6 0 0,-11 0 0,2 0 0,2 0-683,-7 0 0,1 0 1,2 0-1,-1 0 683,1 0 0,1 0 0,-1 0 0,0 0 0,13 0 0,0 0 0,-1 0 0,0 0 0,0 0 0,0 0 0,-3 0 0,-1 0 0,1 0 0,-1 0 0,1 0 0,0 0 0,2 0 0,0 0 0,1 0 0,1 0 0,0 0 0,0 0 0,1 0 0,-1 0 0,-1 0 0,-1 0 0,-1 0 0,-1 0 53,-5 0 0,-1 0 1,-1 0-54,-6 0 0,0 0 0,-1 0 0,-1 0 0,0 0 0,-1 0 0,18 0 0,-1 0 305,-5 0 1,0 0-306,-6 0 0,-2 0 0,-9 0 0,-3 0 0,20 0 1373,-19 0-1373,-15 0 587,-11 0-587,-3-1 0,-4-1 0,-3 1 0,-1-1 0</inkml:trace>
  <inkml:trace contextRef="#ctx0" brushRef="#br1" timeOffset="4432">11839 7163 24575,'51'0'0,"3"0"0,11 0 0,-15 0 0,5 0 0,4 0 0,1 0-1231,-3 0 1,2 0 0,3 0 0,0 0 0,1 0 1230,-5 0 0,2 0 0,0 0 0,1 0 0,0 0 0,0 0 0,2 0 0,-1 0 0,2 0 0,-1 0 0,0 0 0,-1 0 0,-1 0 0,-1 0 0,1 0 0,-1 0 0,-1 0 0,0 0 0,8 0 0,-1 0 0,-1 0 0,0 0 0,-1 0-83,-5 0 0,-1 0 0,0 0 0,-2 0 0,0 0 83,7 0 0,-2 0 0,-1 0 0,-1 0 269,9 0 0,-2 0 1,-2 0-270,-7 0 0,-2 0 0,-3 0 0,9 0 0,-7 0 0,-13 0 0,-3 0 2878,14 0-2878,-22 0 2073,-8 0-2073,14-8 201,5-4 1,-7 1 0,-10 1 0</inkml:trace>
  <inkml:trace contextRef="#ctx0" brushRef="#br1" timeOffset="5615">17286 7563 24575,'41'0'0,"8"0"0,10 0 0,-14 0 0,3 0 0,4 0 0,5 0-1625,-1 0 0,4 0 0,3 0 0,3 0 1,1 0-1,2 0 1625,-13 0 0,1 0 0,2 0 0,0 0 0,2 0 0,0 0 0,1 0 0,0 0 0,-1 0-271,4 0 0,1 0 0,0 0 1,1 0-1,0 0 0,0 0 1,0 0-1,0 0 0,-1 0 271,-5 0 0,0 0 0,0 0 0,0 0 0,0 0 0,0 0 0,-1 0 0,-1 0 0,0 0 0,-2 0 0,7 0 0,-2 0 0,0 0 0,-1 0 0,-1 0 0,-2 0 0,0 0 0,-1 0 78,8 0 0,-2 0 0,-2 0 1,-1 0-1,0 0 0,-2 0-78,4 0 0,0 0 0,-3 0 0,0 0 0,-3 0-118,3 1 0,-2-1 0,-1 1 1,-3 0 117,9 0 0,-3 0 0,-2 0 1046,-10 0 1,-1 0 0,-3 0-1047,13 0 0,-1 0 2434,-3 0 1,0-2-2435,3-6 0,-4 1 0,10 2 0,-7-9 0</inkml:trace>
  <inkml:trace contextRef="#ctx0" brushRef="#br1" timeOffset="21350">9155 8510 24575,'23'0'0,"12"0"0,11-1 0,2-1 0,8-1 0,6-1 0,3 0-1405,-12 0 1,4 1 0,2-1-1,2-1 1,2 1 0,1 0-1,0 0 1392,-6 0 1,0 0-1,2 0 1,0 0 0,2 0-1,-1 0 1,2 1-1,-1-1 1,0 0 12,-3 0 0,2 1 0,-1-1 0,1 0 0,1 1 0,-1-1 0,0 1 0,-1 0 0,0-1 0,-2 2 0,10-1 0,-1 0 0,0 0 0,-1 0 0,-1 1 0,0 0 0,-3 0 0,-1 0 96,7 0 0,-2 1 1,-2 0-1,-1 0 0,-2 0 1,-2 0-97,-2 0 0,0 1 0,-3-1 0,-3 1 0,-3 0 611,6 0 1,-4 0 0,-6 0-612,0 0 0,-6 0 0,7 0 0,-23 0 0,-13 0 0,-5 0 0</inkml:trace>
  <inkml:trace contextRef="#ctx0" brushRef="#br1" timeOffset="23765">14485 8577 24575,'48'0'0,"0"0"0,14 0 0,5 0 0,-12 0 0,4-1 0,3 0-1069,-9-1 0,1 0 0,2 0 0,1-1 1069,5 0 0,1 0 0,2 0 0,0 0 0,-10 0 0,1-1 0,1 1 0,0 0 0,0 0-398,3 0 0,1 0 1,0 1-1,0-1 1,1 1 397,1 0 0,1-1 0,0 1 0,1 1 0,0-1 0,1 0 0,0 1 0,0-1 0,1 1 0,0 0-213,-9 0 0,-1 1 0,1-1 0,0 0 0,0 1 0,0-1 213,0 1 0,0-1 0,0 1 0,0-1 0,-1 1 0,1 0 0,9 0 0,0 0 0,-1 0 0,0 0 0,-1 0-307,-3 0 0,-1 0 0,0 0 0,-1 0 0,-1 0 307,-4 0 0,0 0 0,-2 0 0,0 0 0,0 0 113,9 0 0,-1 0 1,-1 0-1,-1 0-113,-5 0 0,-2 0 0,0 0 0,-2 0 565,11 0 1,-2 0 0,-2 0-566,-9 0 0,-1 0 0,-3 0 1380,6 0 1,-4 0-1381,-10 0 0,-4 0 2196,5 0-2196,-18 0 1505,-8 0-1505,-6 0 0,-2 0 0,-2 0 0</inkml:trace>
  <inkml:trace contextRef="#ctx0" brushRef="#br1" timeOffset="24655">19407 8533 24575,'0'0'0</inkml:trace>
  <inkml:trace contextRef="#ctx0" brushRef="#br1" timeOffset="27031">21876 6576 8191,'8'0'0,"25"-7"1702,14-11 0,12-7-1702,-13 10 0,7 0 0,2-1 0,-1-1 0,1-4 0,1-1 0,0-1 0,3 1-179,-4 4 1,2 1 0,2 0 0,-2 1 0,-1 1 178,1-2 0,-1 1 0,-1 1 0,4 0 0,1 1 0,3 0 0,1 0 0,0 1 0,-1 1 177,-6 2 0,-1 2 0,0 0 0,-1 0 1,1-1-178,1-2 0,1-1 0,-1 0 0,-2 1 0,-5 2 0,8 3 0,-4 1 0,-9-1 3712,13-17-3712,-67 16 294,-36 1 1,20 0-1,-17 6 1</inkml:trace>
  <inkml:trace contextRef="#ctx0" brushRef="#br1" timeOffset="27281">23808 5946 8191,'24'-6'0,"14"5"0,8 1 2321,3-4 1,4 2-2322,-8 5 0,2 2 0,-3 1 1434,1-1 0,-5 5-1434,-9 9 0,-9 6 0,-11 17 0,-20 10 0,-9-2 885,-4-21 1,-3-1-886,-19 19 0,1 0 0,10-26 6626,16-6-6626,2-14 0,9 4 0,1-5 0</inkml:trace>
  <inkml:trace contextRef="#ctx0" brushRef="#br1" timeOffset="30066">26290 5433 24575,'-11'0'0,"0"0"0,0 0 0,0 0 0,0 0 0,1 0 0,-6 0 0,0 0 0,0 0 0,1 0 0,-1 5 0,-13 9 0,0 4 0,-1 3 0,14-5 0,2-10 0,12 8 0,-12-11 0,13 15 0,-4-7 0,11 10 0,8 3 0,1-7 0,3 2 0,-2-4 0,1 2 0,4 6 0,-10-2 0,-2-3 0,-9-2 0,0-5 0,-9 6 0,-3 0 0,-17 8 0,5-12 0,-9 12 0,16-22 0,-7 9 0,12-12 0,1-9 0,19-15 0,-5 9 0,10-6 0</inkml:trace>
  <inkml:trace contextRef="#ctx0" brushRef="#br1" timeOffset="30636">26668 5339 24575,'-32'0'0,"-8"15"0,11 15 0,-3 8 0,17 4 0,3 4 0,-2-2 0,1 1 0,5 5 0,2-2 0,-4-9 0,3-4 0,13 2 0,6-21 0,5 1 0,13-11 0,-2-11 0,-7-15 0,-7-5 0,-31-3 0,4 17 0,-16-4 0,4 13 0,7-4 0,-2 6 0,14 0 0,2 0 0</inkml:trace>
  <inkml:trace contextRef="#ctx0" brushRef="#br1" timeOffset="32315">29845 5334 24575,'-5'-6'0,"-1"1"0,-9 5 0,-2 0 0,-8 0 0,7 0 0,-6 0 0,12 0 0,-4 0 0,1 6 0,3 1 0,-3 9 0,4 1 0,-7 17 0,10-10 0,-18 13 0,18-6 0,-6-9 0,9 3 0,10-19 0,19-2 0,5-4 0,8 10 0,-4 5 0,-20 3 0,0 0 0,-13-7 0,0 5 0,-18 8 0,0 1 0,-12 1 0,4-7 0,10-12 0,-4 4 0,3-5 0,-4 0 0,9-10 0,3-3 0,9-8 0,0 9 0,0 1 0</inkml:trace>
  <inkml:trace contextRef="#ctx0" brushRef="#br1" timeOffset="32798">30357 5277 24575,'-33'-12'0,"-7"3"0,26 9 0,-9 17 0,5 17 0,10 15 0,1-8 0,1 4 0,5-2 0,2 1 0,2 4 0,2 0 0,-1-8 0,0-4 0,2 8 0,-1-16 0,-32-21 0,17 2 0,-23-14 0,26-1 0,-10-17 0,15-3 0,5-7 0,5-5 0,7 4 0,5-1 0,12-14 0,3 3-252,-11 17 0,1 4 252,26-18 0,-22 29 0,-9-3 0,5 9 0,-18-1 0,-2 9 0</inkml:trace>
  <inkml:trace contextRef="#ctx0" brushRef="#br1" timeOffset="33184">29057 6473 24575,'30'-23'0,"0"1"0,19 0 0,6 3 0,-11 1 0,1 0 0,5 2-1172,3 2 0,4 3 0,1 0 0,-1 1 1172,-6 1 0,-2 2 0,1-1 0,0 2 0,6 0 0,2 0 0,-2 1 0,-3 0 476,4-3 1,-4 0-1,-9 3-476,5 3 190,-68 4 1,-19 1 0,6 8 0</inkml:trace>
  <inkml:trace contextRef="#ctx0" brushRef="#br1" timeOffset="33449">29427 6526 24575,'46'-6'0,"-1"1"0,1-1 0,3 2 0,1-1 0,2-1 0,8-4 0,2-2 0,-1 3-1462,-6 3 1,0 2 0,-4-1 1461,13-6 0,-7 2 0,10 7 1346,-44-7-1346,-17 5 714,-19 2-714,-16-12 0,-27 11 0,23-7 0,0 10 0</inkml:trace>
  <inkml:trace contextRef="#ctx0" brushRef="#br1" timeOffset="34131">25906 6259 24575,'40'-8'0,"7"-8"0,1 14 0,2-9 0,5 0 0,-5 9 0,1 1 0,11-5 0,-3 1 0,-18 4 0,-6 2 0,6-1 0,-40 6 0,1-5 0,-11 5 0</inkml:trace>
  <inkml:trace contextRef="#ctx0" brushRef="#br1" timeOffset="34334">26024 6433 24575,'21'0'0,"8"0"0,9-10 0,4-1 0,5-2 0,-4-2 0,0-1 0,3 3 0,-2 1 0,9-8 0,-38 19 0,-10-4 0</inkml:trace>
  <inkml:trace contextRef="#ctx0" brushRef="#br1" timeOffset="35865">28570 5349 8191,'-11'0'0,"-4"0"5063,3 0-5063,-13 11 0,-5 11 0,-2 6 0,-13 9 0,14-8 1409,1-5 0,-3 0-1409,2 1 0,0 0 859,-9 5 1,1-2-860,9-7 0,3-2 6784,-9 12-6784,25-19 0,6 3 0,10-9 0,13-1 0,16 10 0,14-5 0,9 1 0,4 7 0,4 1 0,-12-8 0,1 0 0,-1-1 0,11 3 0,-7 0 0,-19-7 0,-7-1 0,1 1 0,-26-1 0,-1-4 0,-5 4 0</inkml:trace>
  <inkml:trace contextRef="#ctx0" brushRef="#br1" timeOffset="39515">25705 7126 24575,'-38'6'0,"7"1"0,-3 2 0,-4 3 0,0 1 0,3-4 0,2 0 0,-11 11 0,29-19 0,4 4 0,5 12 0,1 6 0,-1 7 0,5 0 0,-12-10 0,12 6 0,-10-4 0,10 3 0,5-8 0,16-7 0,12 1 0,4 7 0,-9-3 0,-8 13 0,-7-2 0,-6 6 0,-12 9 0,-3-9 0,-10-7 0,3-9 0,-1-5 0,-5 6 0,-5-10 0,8-7 0,4-12 0,10 1 0,5 2 0</inkml:trace>
  <inkml:trace contextRef="#ctx0" brushRef="#br1" timeOffset="39950">26364 6968 24575,'-23'11'0,"-11"19"0,13 8 0,4 9 0,3 2 0,1 5 0,0-1-1303,-2-7 1,0-2 0,3 1 1302,5 3 0,3 1 0,-1-8 0,-6 5 1211,20-16-1211,15-13 639,0-5-639,14-18 0,-20-7 0,-20-9 2057,-15 4-2057,-28 7 0,16 0 0,5 10 0,19-4 0</inkml:trace>
  <inkml:trace contextRef="#ctx0" brushRef="#br1" timeOffset="40188">26756 7355 8191,'14'-12'0,"26"-10"2101,-5 12 1,3 0-2102,-1 2 0,0-1 0,1-1 0,-3 2 2916,4 5-2916,-6-5 0,-21 8 0,2 0 0</inkml:trace>
  <inkml:trace contextRef="#ctx0" brushRef="#br1" timeOffset="40902">27924 7067 24575,'-10'-6'0,"-10"1"0,-23 5 0,4 8 0,3-7 0,-1 0 0,-2 14 0,-3-14 0,26 10 0,12-5 0,4 17 0,-5-9 0,4 9 0,-9-12 0,9-1 0,-9 6 0,4-4 0,0 3 0,1-4 0,10-5 0,10-1 0,3 0 0,3-4 0,-6 8 0,4 5 0,-11-1 0,10 11 0,-17-3 0,-10 3 0,0-3 0,-15-3 0,8-12 0,-18 13 0,1-10 0,-3 6 0,11-14 0,14-2 0,6-4 0</inkml:trace>
  <inkml:trace contextRef="#ctx0" brushRef="#br1" timeOffset="41349">28308 7191 8191,'29'-29'0,"-12"8"5063,-23 25-5063,-1 12 2818,-2 31-2818,26 9 0,-7-4 1719,9-11-1719,-13-26 6784,-15-5-6784,-3 1 0,-14-5 0,8-1 0,-2-10 0,14-1 0,-3-5 0,7 0 0,-2-13 0,10-4 0,28-22 0,-11 18 0,17-2 0,-25 22 0,-3-3 0,-6-1 0,0 0 0,-10 5 0,2 6 0,-2 5 0</inkml:trace>
  <inkml:trace contextRef="#ctx0" brushRef="#br1" timeOffset="43165">30306 7048 8191,'6'-5'0,"-7"4"5063,-17 9-5063,-16 8 0,-8 4 0,-10 7 0,-4 1 756,5-4 1,-4 0 0,2-2-757,7-4 0,1-1 0,2-1 0,-11 7 0,7-3 0,0-2 1794,25-4-1794,26-4 6550,-3-4-6550,22 8 0,7 0 0,6 0 0,-2-2 0,4 1 0,11 2 0,6 2 0,-2-1 0,-9-3 0,-2 1 0,1-2 0,4 0 0,2 0 0,-5-1 0,-2 2 0,-6-2 0,-1 0 176,-30-5 1,-5 0 0,0-2 0</inkml:trace>
  <inkml:trace contextRef="#ctx0" brushRef="#br1" timeOffset="43534">30967 7205 24575,'-56'33'0,"15"4"0,11 9 0,22-12 0,4-1 0,15-23 0,40 10 0,-10-16 0,4-4 0,10-1 0,1-4-335,-9-1 0,-3-5 335,-10-7 0,-7-4 0,-12-12 0,-15-30 0,-21 15 0,0 19 0,-6 4 0,-2 7 0,-3 5 0,-28 4 0,-3 16 0,40-2 0,-2 11 0</inkml:trace>
  <inkml:trace contextRef="#ctx0" brushRef="#br1" timeOffset="44631">24967 8466 24575,'4'-16'0,"15"-3"0,-1 12 0,20-8 0,10 5 0,3 2-619,-15 3 0,1 1 619,-2 4 0,4 0 0,12-3 0,8-1 0,3-1 0,-5 1 0,2 0 0,3 0 0,2-1-643,-8 0 0,1 0 0,3 0 1,1-1-1,0 1 0,1 1 643,-4 1 0,0 0 0,1 1 0,1 0 0,0 0 0,1 0 0,0-1-728,4-1 0,1 1 0,1-1 0,0-1 0,-1 1 0,0 0 0,-3 0 728,0 0 0,-2 0 0,-1 0 0,0 0 0,2 0 0,2-1 0,-6 1 0,3-1 0,1 1 0,1-1 0,1 0 0,-1-1 0,-1 1 0,-1-1-416,2-1 0,0-1 0,-2 0 0,0 0 1,1-1-1,1 1 0,2 1 416,-8 0 0,2 1 0,0 0 0,2-1 0,-1 1 0,1 0 0,0 0 0,0-1 0,0 1-246,0-1 1,1 0 0,1-1 0,0 1-1,-1-1 1,0 1 0,-2 0 0,-2 0-1,-1 1 246,10-1 0,-3 1 0,-2 1 0,-1-1 0,1 1 0,0-1 0,2-1 0,1-1 0,0 1 0,-1-1 0,-3 2 0,-4 0 76,4 1 1,-4 2 0,-3-1 0,0 1-77,11-3 0,-2 1 0,-3-1 0,-8 2 0,-3 0 0,-3 0 0,5-2 0,-4 1 2622,17 2-2622,-26-2 0,-5 0 3194,-9 5-3194,-9 0 5594,-4 0-5594,-15 0 840,-2 0 1,-6 0 0,2 0 0</inkml:trace>
  <inkml:trace contextRef="#ctx0" brushRef="#br1" timeOffset="45414">31571 7280 24575,'6'-5'0,"4"4"0,-9 22 0,4 3 0,-5 23 0,0-9 0,0 10 0,0-15 0,4-5 0,-2-14 0,7-12 0,-3 2 0,9-4 0,20-21 0,6 0 0,9-5 0,0-4 0,4-5 0,4-3-1357,-14 10 0,3-3 0,0-1 1,1 1-1,-3 1 1357,5-2 0,-2 1 0,-1 0 0,-1 0 0,12-9 0,-2-1 0,-8 7 0,-12 10 0,-6 5 0,8-7 0,-14 15 0,-14 6 0,-5 7 0,-5 2 0</inkml:trace>
  <inkml:trace contextRef="#ctx0" brushRef="#br1" timeOffset="57880">13702 6322 24575,'9'-26'0,"7"0"0,13-27 0,1 2 0,-15 14 0,-2-1 0,2-27 0,-6 15 0,-5 21 0,-3 37 0,4 13 0,-5 25 0,0 2 0,4-12 0,1 1 0,-3 17 0,15-2 0,-9-27 0,11-18 0,-7-2 0,11-18 0,20-25 0,-21 10 0,0-3 0,6-6 0,-2 1 0,0-14 0,-13 24 0,-13 49 0,9 22 0,-7-1 0,19 5 0,-13-32 0,6-3 0,-9-10 0</inkml:trace>
  <inkml:trace contextRef="#ctx0" brushRef="#br1" timeOffset="58063">14332 6218 24575,'-6'48'0,"0"0"0,-4-8 0,1-5 0,7 13 0,-6-20 0,8-12 0,0 4 0,0-13 0,0 2 0</inkml:trace>
  <inkml:trace contextRef="#ctx0" brushRef="#br1" timeOffset="59297">19071 6303 24575,'-6'-5'0,"8"-10"0,4 2 0,1-7 0,3 9 0,-3-13 0,5-4 0,5-29 0,-9 21 0,0 5 0,-14 41 0,5 18 0,-6-1 0,30-1 0,12-35 0,17-8 0,-13-7 0,-11-1 0,-17 19 0,-5 27 0,-1 3 0,-5 23 0,13-13 0,-10-9 0,9-11 0,-12-9 0</inkml:trace>
  <inkml:trace contextRef="#ctx0" brushRef="#br1" timeOffset="59599">19588 6122 8191,'10'-11'0,"1"1"5063,0 15-5063,8 5 2818,-17 11-2818,7 10 1719,-9-8-1719,0 2 6784,5-19-6784,46-13 0,-5-2 0,6-2 0,3 4 0,1-1-523,4-7 1,-4 2 522,8 11 0,-30-8 0,-16 10 0,-13 0 0</inkml:trace>
  <inkml:trace contextRef="#ctx0" brushRef="#br1" timeOffset="64763">7860 9527 8191,'-11'0'0,"0"0"5063,5 5-5063,2 1 2818,13 4-2818,-2-4 1719,13-1-1719,4-5 0,12 5 0,7 0 0,14-3 0,9-1 115,-18 0 1,7 1 0,4 1-1,-1-1 1,-4-1-116,-1 0 0,-2-1 0,0 0 0,2-1 0,0 1 0,2 0 0,1 0 0,-1 0 0,-5 0 0,9 0 0,-4 0 0,0 0 0,0 0 0,0 0 0,1 0-978,6 0 1,1 0 0,1 0 977,-2 0 0,1 0 0,3 0-367,-13 0 0,2 0 0,2 0 0,1 0 1,-1 0 366,3 0 0,0 0 0,0 0 0,0 0 0,0 0-520,-2 0 0,-1 0 0,0 0 1,-1 0-1,0 0 520,-1 0 0,1 0 0,-1 0 0,-2 0 0,-4 0 0,6 0 0,-5 0 0,2 0 588,-1 0 0,3 0 1,0 0-1,-2 0-588,7 0 0,-2 0 0,1 0 0,7 0 0,0 0 0,-4 0 0,4 0 0,-8 0 0,-17 0 0,-7 0 2394,0 0-2394,-13 0 2249,-8 0-2249,-28 0 0,-34 6 0,-7 1 0,4-3 0,0 2 0,1 0 0</inkml:trace>
  <inkml:trace contextRef="#ctx0" brushRef="#br1" timeOffset="65181">8072 10044 8191,'-17'0'0,"2"0"5063,60 0-5063,6 0 0,11 0 0,-5-2 0,7-1 0,4-1 0,-2 0-497,-2-1 0,1 1 0,0-1 0,3 1 497,-5 1 0,3-1 0,1 1 0,-1-1 0,-2 1 0,-9 0 0,-2 0 0,-1 0 0,2 0 0,3 1 0,2 1 0,3 1 0,2 0 0,0 0 0,1 1 0,-2-1-29,-1 0 1,-1 0 0,0 0 0,1 0-1,0 0 1,0 0 28,-4 0 0,2 0 0,0 0 0,1 0 0,-2 0 0,-2 0 0,-3 0 0,4 0 0,-2-1 0,-3 1 0,-2 0 0,-1 1 0,16 2 0,-3 2 0,-10-2 1530,-13-2 1,-6 1-1531,8 9 0,-20-11 0,-20 0 4721,-12-13-4721,-23 10 0,14-10 0,-5 13 0</inkml:trace>
  <inkml:trace contextRef="#ctx0" brushRef="#br1" timeOffset="68146">9834 10824 24575,'32'8'0,"9"-6"0,11-2 0,4 0 0,-6 2 0,1 1 0,4-1 0,3 0-1170,-3-1 0,4-1 0,2 0 0,2-1 0,-1 1 0,0 0 1170,-2 0 0,1 0 0,-1 0 0,0 0 0,0 0 0,-1 0 0,8 0 0,0 0 0,-2 0 0,-1 0 0,-4 0 0,0 0 0,-3 0 0,-3 0 0,-6 0 1010,14 0 1,-13 0-1011,-19 0 280,-44 0 1,4 0-1,-8 0 1</inkml:trace>
  <inkml:trace contextRef="#ctx0" brushRef="#br1" timeOffset="69964">26988 9600 24575,'5'-11'0,"5"-10"0,10-6 0,0-10 0,5-10 0,-4-9 0,-8 5 0,-2-5 0,2 2 0,-1 0 0,-5 3 0,-1 4 0,5-17 0,-11 62 0,-15 42 0,13-3 0,0 3 0,-6 1 0,1 0 0,10-3 0,4-6 0,0-4 0,8-22 0,17-6 0,19-40 0,-15 12 0,1-6 0,-2-12 0,-3-3 0,-10 10 0,-3 6 0,0 11 0,-22 48 0,-5 18 0,6-5 0,1 2-781,-5 22 0,1-1 781,4-19 0,2-3 0,-1-1 0,0-4 0,0 4 0,0-14 0</inkml:trace>
  <inkml:trace contextRef="#ctx0" brushRef="#br1" timeOffset="70400">27758 9542 24575,'6'-25'0,"-2"7"0,-4-2 0,0 9 0,-4 5 0,-12 1 0,-7 15 0,0-3 0,7 12 0,-2 1 0,15-3 0,-5 6 0,18-16 0,17-23 0,2-10 0,9-24 0,-4 0 0,-10 7 0,-2-5 0,-6-2 0,-1 1 0,4-4 0,-8 17 0,-12 33 0,0 35 0,-1 23 0,-3-12 0,0 4 0,4-1 0,18 18 0,4-7 0,-9-21 0,3-8 0,27-2 0,-25-26 0</inkml:trace>
  <inkml:trace contextRef="#ctx0" brushRef="#br1" timeOffset="70832">28856 8939 8191,'-25'14'0,"-3"5"0,-5 5 1638,-5 4 1,-5 4 0,3-2-1639,-6 3 0,2-2 0,-3 6 0,9-7 2836,24-18-2836,31-6 1737,45 9-1737,-5-13 0,6-1 0,-12 6 0,1 2 0,-1-2 2612,17-6 0,-4 0-2612,-12 10 0,-7-1 0,-7-8 153,-14 6-153,-9-8 0,-9 5 0,-6-4 0,-1 4 0,-4-5 0</inkml:trace>
  <inkml:trace contextRef="#ctx0" brushRef="#br1" timeOffset="71296">29565 8951 24575,'-17'-12'0,"-4"12"0,0 24 0,-3 33 0,8 1 0,26 5 0,12-24 0,19-22 0,22 0 0,-21-21 0,1-5 0,1 2 0,-2-3 0,-3-2 0,-7-5 0,-1-24 0,-24 3 0,-5 2 0,-4-1 0,-28-22 0,1 23 0,-7 6-629,0 14 1,-4 8 628,-12 5 0,-3 6 0,8 3 0,3 3 0,-9 5 0,4-1 0</inkml:trace>
  <inkml:trace contextRef="#ctx0" brushRef="#br1" timeOffset="71780">27339 9822 8191,'-26'-5'0,"66"-5"3068,19-21-3068,-16 21 0,9 2 0,4-2 0,-6-2 0,4-2 0,2-1 0,3 0 0,0 1-146,0 2 1,1 1 0,1 0 0,2 1-1,2-1 1,1 0 145,-6 1 0,2 0 0,1-1 0,2 1 0,0 0 0,-1 0 0,-1 0 0,-3 0-92,1 0 1,-2 0-1,-1 1 1,-1-1 0,0 1-1,-1 1 1,0 0 91,5 2 0,0 0 0,-1 1 0,-1 1 0,-4-1 0,-3 0 0,16-5 0,-6 0 0,-1 3 579,1 5 0,-1 3 0,-6-3-579,-6-8 0,-6 0 483,8 9 0,-21 1-483,-78-6 0,-10 30 180,13-13 0,-11 0 0,-2 0 0,10 1 1,5 5-1,3 1 0,-6-5 0,0 0 1,1 0-1</inkml:trace>
  <inkml:trace contextRef="#ctx0" brushRef="#br1" timeOffset="72098">27347 10460 24575,'-43'5'0,"4"-4"0,47 3 0,40-20 0,-6 2 0,9-3 0,6-1-1701,-4 1 0,6-1 1,3-1-1,2 0 1,-3 1 1700,-1 1 0,-1 1 0,0-1 0,2 1 0,4 0 0,-12 3 0,3-1 0,2 0 0,2 1 0,-1-1 0,0 2 0,-2-1 0,-3 2-177,5 0 1,-3 1-1,-1 1 1,0 0 0,-1 0-1,1 1 177,3-2 0,0 1 0,1 0 0,-1 0 0,-3 1 0,-4 0 0,4 0 0,-2 0 0,-4 0 0,-5 2 0,19-1 0,-28 3 0,-43 4 0,-19 0 0,-5 0 0,7 0 0</inkml:trace>
  <inkml:trace contextRef="#ctx0" brushRef="#br1" timeOffset="95829">24228 547 24575,'-17'42'0,"7"-1"0,1 10 0,1 0 0,-1 7 0,1 4 0,0-1-1629,0-3 0,1 0 0,0 1 0,0 3 1629,0 1 0,-1 4 0,1 1 0,0-1 0,1-4 0,1 0 0,2-2 0,-1-2 0,0 1 0,-2-2 0,-1 1 0,0-2 0,3-4 0,2-3 0,3-3 0,-3-4 951,-8 6 0,2-9-951,6-8 1045,-4-17-1045,6-14 0,0-33 0,0-14 0,0 21 0,0-16 0,0 1 0</inkml:trace>
  <inkml:trace contextRef="#ctx0" brushRef="#br1" timeOffset="96783">24312 367 8191,'13'0'0,"3"0"4567,39 0-4567,-19 1 0,2-2 0,15-5 0,4-1 377,-14 5 1,2 2 0,4-1-378,8-2 0,6-1 0,2 1 0,2 0-384,-6 2 0,2 1 1,1 0-1,0 1 1,0-1 383,-1 0 0,1 0 0,-1 0 0,0 0 0,0 0 0,1 0 0,1 0 0,0 0 0,-3 0 0,-4 0 899,11 0 1,-4 0-1,0 0-899,-10 0 0,1 0 0,0 0 0,-1 0 0,-3 0 0,0 0 0,0 0 0,-1 0 0,15 0 0,0 0 0,-3 0-153,-11 0 0,-3 0 0,-5 0 153,-3 0 0,-6 0 1323,6 0-1323,-26 0 5666,-9 5-5666,-2 1 1946,-4 9-1946,-6 1 0,-3 21 0,-2 11 0,2-3 0,-2 5 0,1 4-968,1 4 0,-1 5 0,1 2 0,1-2 968,1-5 0,1-1 0,1 1 0,0-1 0,1 1 0,0 1 0,1-1 0,1-5-778,1-5 0,2-3 0,-1-1 778,0 1 0,0 0 0,0-1 0,0 12 0,0-1-483,0 1 1,0-2 482,0-8 0,0-1 0,1 2 0,-2-3 0,-5 17 0,-13-6 0,4-30 4147,-20-6-4147,1-6 0,-7-2 0,-1-5 0,-4-3 0,-5 1 106,-1 1 1,-5 0 0,-2 0 0,-2-3-107,5-2 0,-2-3 0,-1-1 0,0 0 0,-2 2-724,6 1 0,-2 0 1,0 1-1,-1 0 1,2-1-1,2 0 724,-14-2 0,3-1 0,0 1 0,-3 0 0,4 2 0,-2 1 0,-1 0 0,1 1 0,4-1-262,2 0 1,3 0-1,1 0 1,-1 0 261,-3 0 0,0 0 0,1 0 0,5 0 0,-2 0 0,4 0 0,7 0 0,6 0 0,7 0 0,3 0 0,13-5 418,1-1 0,9 0 0,1 1 0</inkml:trace>
  <inkml:trace contextRef="#ctx0" brushRef="#br1" timeOffset="97796">24692 665 24575,'0'20'0,"0"5"0,0 18 0,0 5 0,0-8 0,0 1 0,0-5 0,0-1 0,0 2 0,0-2 0,0 8 0,0-33 0,0-33 0,-1-7 0,2-9 0,2-4 0,1-5 0,1 1 0,1-10 0,2-1 0,2 9 0,3-3 0,1 10 0,17-6 0,9 3 0,-18 46 0,-1 5 0,-15 23 0,0 1 0,-6 0 0,-6-1 0,-14 4 0,-16 7 0,1-6 0,2-2 0,18-25 0,3 7 0,1-7 0,4 4 0,2-7 0</inkml:trace>
  <inkml:trace contextRef="#ctx0" brushRef="#br1" timeOffset="98431">24849 890 24575,'24'43'0,"-3"-15"0,3-5 0,-3-28 0,-1-12 0,-8-10 0,-17 2 0,-5 0 0,-10 17 0,13-6 0,7 13 0,6-9 0,9 9 0,10-4 0,7 5 0,5 26 0,-6 15 0,-17-5 0,-3 4 0,-5-6 0,-2 1 0,1 8 0,-1-4 0,-4-1 0,-5-2 0,-6-74 0,6 4 0,3-7 0,2-4 0,3-3 0,1 1-579,2-10 1,2 3 578,4 2 0,2 7 0,3 13 0,-1 22 0,-3 23 0,-2 10 0,-19 10 0,0-7 1157,-12-9-1157,4-11 0,9-1 0,-2-5 0</inkml:trace>
  <inkml:trace contextRef="#ctx0" brushRef="#br1" timeOffset="98815">25311 542 24575,'0'31'0,"0"-3"0,0-8 0,0 6 0,0-9 0,5-7 0,2-24 0,-1-1 0,10-4 0,-5 9 0,16 18 0,-5-1 0,5 9 0,-15 0 0,7-10 0,-17-1 0,7-5 0</inkml:trace>
  <inkml:trace contextRef="#ctx0" brushRef="#br1" timeOffset="99448">25749 840 24575,'8'20'0,"4"1"0,-5 8 0,1 2 0,-2 9 0,0-10 0,-4-2 0,4-12 0,-2 0 0,-2-6 0,2-4 0,-4-1 0</inkml:trace>
  <inkml:trace contextRef="#ctx0" brushRef="#br1" timeOffset="100296">28556 422 24575,'0'16'0,"0"20"0,0-3 0,0 3 0,0 7 0,0 3-2478,1 16 0,-2 3 2478,-5-4 0,-1 5 0,6-16 0,1 5 0,0 2 0,-2-1 0,-3 3 0,-3 0 0,0 1 0,3 0 0,2 5 0,3 2 0,1-1 0,-3-3 0,-2 8 0,-1-3 0,1-7 0,3-7 0,2-8 1502,-1 3-1502,-5-43 201,4-35 0,-4 16 0,5-20 1</inkml:trace>
  <inkml:trace contextRef="#ctx0" brushRef="#br1" timeOffset="101129">28577 414 24575,'0'-16'0,"9"5"0,19 0 0,13 3 0,8 3 0,-1 0 0,5 1-1479,-4 0 1,3 0-1,-1 0 1479,12-2 0,3-1 0,-16 3 0,5 0 0,1 0 0,-1 0-372,-2 0 0,-1 1 0,1-1 0,1-1 372,12-1 0,2-1 0,0 0 0,-5 2 0,3 3 0,-4 2 0,-3-1 0,11-5 0,-8 0-89,-23 5 0,-5 2 89,7 5 0,-8-4 0,-18 8 2888,4 4-2888,-7 4 2964,2 6-2964,-1 5 250,-10 9-250,1 3 0,0 7 0,-3-3 0,-1 5 0,-1 1-478,1 13 0,-1 3 0,2 0 478,1-16 0,1 1 0,1 0 0,-2-2 0,-1 10 0,-1-1 0,2-5 0,3 4 0,1-5 0,-2-7 0,0-2 0,-2 15 0,-4-14 0,-2 0 0,-10 19-550,-1-24 1,-2 1 549,2-9 0,0-1 675,-9 8 1,-1 0-676,1-3 0,-2-2 0,-7 1 0,-4-3 0,-8-11 0,-2-3 0,3 2 0,-1-4 0,-6-8 0,-7-2 0,10 2 0,-7 0 0,-1 0 0,2-2-428,-3-4 1,2-2 0,-3 1 427,-2 2 0,-3 0 0,0 1 0,7-2-785,-13-1 1,9-2 784,16 1 0,7 0 0,-1 0 1008,13-5-1008,10-1 0,9-14 0,1 3 0,5 1 0,0 6 0</inkml:trace>
  <inkml:trace contextRef="#ctx0" brushRef="#br1" timeOffset="101746">28878 811 8191,'-15'23'0,"8"12"4435,-1 31-4435,2-32 0,1 1 1446,3 8 0,1-2-1446,-10 10 1795,6-15-1795,4-41 6547,-12-40-6547,10 3 0,3-6 0,4-18 0,0 0 44,-3 18 1,2 3-45,9-1 0,2 10 0,-3 26 0,10 4 0,-1 32 0,-9 23 0,-22 10 0,5-25 0,-5-1 156,-22 7 1,18-18-1,5-8 1</inkml:trace>
  <inkml:trace contextRef="#ctx0" brushRef="#br1" timeOffset="101963">28860 1104 24575,'29'8'0,"-6"-7"0,7-12 0,-13-5 0,-5-5 0,-20-4 0,0 12 0,-11 0 0,4 7 0,8 4 0,-2-4 0</inkml:trace>
  <inkml:trace contextRef="#ctx0" brushRef="#br1" timeOffset="102380">29070 922 24575,'0'15'0,"6"1"0,-5 13 0,5 26 0,-4-14 0,-4 3 0,-5-3 0,0-1 0,6 2 0,-2-16 0,-12-34 0,15-37 0,4 7 0,3-2-354,-1-2 0,1 1 354,4 8 0,2 1 0,7-6 0,1 4 0,10-4 0,9 13 0,-19 36 0,-11 20 0,-10-8 708,-10 6-708,3-17 0,-12-2 0,12-5 0,-8-5 0,9 0 0,1 0 0</inkml:trace>
  <inkml:trace contextRef="#ctx0" brushRef="#br1" timeOffset="103179">29383 606 8191,'-6'11'0,"2"-1"5063,-1-4-5063,28-21 2818,-12 6-2818,21-17 1719,-12 20-1719,-8 1 6784,3 14-6784,-5 3 0,-4 5 0,-1-1 0,-5-1 0,0-8 0,0 2 0</inkml:trace>
  <inkml:trace contextRef="#ctx0" brushRef="#br1" timeOffset="103662">29668 752 24575,'15'0'0,"1"5"0,1 1 0,-2 4 0,-9 1 0,4 9 0,-9 6 0,-11 13 0,-9 4 0,-12-6 0,2 0 0,8-16 0,9-1 0,21-8 0,19-5 0,17-1 0,19-6 0,-22-5 0,-1 0 0,18 2 0,-1-12 0,-48 14 0,-15-4 0,-2 5 0,-3 0 0</inkml:trace>
  <inkml:trace contextRef="#ctx0" brushRef="#br2" timeOffset="109545">29419 1496 8191,'-5'-21'0,"4"30"5063,-4 23-5063,11 10 2818,-5-4-2818,11-4 0,-10-14 1719,4 9-1719,-1-24 1696,5-17 0,-4 8 0,3-13 0</inkml:trace>
  <inkml:trace contextRef="#ctx0" brushRef="#br2" timeOffset="109947">29398 1256 24575,'-41'-38'0,"-1"6"0,11 25 0,-17 17 0,21 6 0,1 9 0,-6 20 0,5 8-570,9-7 1,3 4 569,1 3 0,0 4 0,8-2 0,12 9 0,7-1 0,-7-14 0,1 2 0,3-4 0,12 5 0,5-6 0,2-7 0,2-8 0,20-8-52,-2-6 1,7-8 51,-14-13 0,2-7 0,2-1 0,11-1 0,3-3 0,-4-5-1177,-5-7 1,-4-5-1,-4-1 1177,5-10 0,-11-4-14,-14-6 1,-14 0 13,-17 16 0,-8 2 0,-3-12 0,-7 2 0,-8 9 0,-3 5 93,5 5 0,-2 4-93,1 10 0,0 1 0,-15-12 0,9 22 0,-3 1 0,6-7 0,2 1 0,-24 7 0,25 0 0</inkml:trace>
  <inkml:trace contextRef="#ctx0" brushRef="#br2" timeOffset="111482">25428 1665 8191,'-11'-12'0,"2"-5"5063,18 5-5063,2 2 2818,1 0-2818,6 9 1719,-2-4-1719,15 5 6784,-8 5-6784,1-4 0,-18 21 0,4-8 0,-9 19 0,-2-6 0,-11 0 0,-5-6 0,0-10 0,7 3 0,14-6 0,3 7 0,12-7 0,33 11 0,-18-16 0,2-2 0,6 4 0,0-1 0,19-11 0,-34 0 0,-22 2 0</inkml:trace>
  <inkml:trace contextRef="#ctx0" brushRef="#br2" timeOffset="111864">25439 1404 24575,'-44'17'0,"0"1"0,0-1 0,-14 12 0,5 9 0,14 3 0,4 8 0,5 0-1664,10-6 1,5 0 0,1 0 1663,0 3 0,1 0 0,5-2 0,4 12 0,5-2 755,-1-2 1,6-3-756,8-11 0,6-4 0,3-8 0,5-5 173,5-7 1,3-7-174,29-7 0,-24-8 0,5-5 0,1-4 0,3-6 0,0-3 0,0-4-318,-7 0 1,2-2-1,-3-2 1,-3-4 317,-3-3 0,-4-4 0,-3-1 0,-6 0 0,-3-10 0,-7 0 0,-6 2 0,-5-14 0,-11 6 0,-8 15 0,-6 7 2408,-16-4-2408,3 28 0,-3 4 0,6 2 0,-1 2 0,-3 2 0,2 2 0,-2 4 0,23 0 0</inkml:trace>
  <inkml:trace contextRef="#ctx0" brushRef="#br1" timeOffset="121848">25624 3227 24575,'19'-16'0,"1"-2"0,13-35 0,-15 18 0,-1-2 0,2-9 0,-1 0 0,-5 6 0,-2 2 0,3-20 0,-14 81 0,-16 36 0,14-23 0,0 1 0,-7 1 0,2-5 0,7-9 0,9-9 0,7-9 0,30-29 0,-4-4-741,-13 2 1,-1-3 740,12-21-309,-17 14 0,-4 1 309,1-6 0,-10 23 0,-12 52 0,-11-3 0,1 3 0,8 30 0,-5-28 0,1-1 0,8 11 358,5-4 0,-4-28 0,4-11 1</inkml:trace>
  <inkml:trace contextRef="#ctx0" brushRef="#br1" timeOffset="122512">26133 3168 24575,'0'48'0,"-8"-6"0,6 5 0,-7 0 0,1 18 0,6-16 0,-7-13 0,9-66 0,10-3 0,5-4 0,-1-12 0,3-1 0,4 11 0,2 4 0,-2 6 0,0 5 0,4 10 0,-2 23 0,-12 29 0,-5 1 0,-6 9 0,0-20 0,0-7 0,9 1 0,3 0 0,4 1 0,7 1 0,-15-6 0,5 5 0,-18-6 0,-10 5 0,-15 3 0,1-11 0,-21-1 0,16-13 0,-2 0 0,17-9 0,14 2 0,5-4 0,0 6 0</inkml:trace>
  <inkml:trace contextRef="#ctx0" brushRef="#br1" timeOffset="124411">26762 2831 24575,'17'0'0,"-7"6"0,32-4 0,-4 4 0,4 0 0,5-1 0,-6-5 0,1 3 0,6 8 0,-3 1 0,1-4 0,-23 6 0,-22 0 0,-16 12 0,-5 1 0,-5 1 0,-8 4 0,-4 0 0,-7 4 0,1-2 0,13-11 0,2-4 0,-20 6 0,30-10 0,3-8 0,3 4 0,6-2 0,10-8 0,-2 4 0,7-5 0</inkml:trace>
  <inkml:trace contextRef="#ctx0" brushRef="#br1" timeOffset="124962">27493 3242 24575,'4'-21'0,"7"3"0,-4-2 0,17-8 0,-2-28 0,-8 16 0,1-1 0,4 0 0,-2 3 0,-3 0 0,1 28 0,-6 30 0,3-10 0,17-10 0,13-38 0,-14 15 0,-1-3 0,-4-10 0,-2 9 0,11 33 0,-33 57 0,0-16 0,-1 4-497,-4 4 0,1-3 497,5 14 0,0-18 0,0-21 0,0-18 0</inkml:trace>
  <inkml:trace contextRef="#ctx0" brushRef="#br1" timeOffset="125411">27989 3182 24575,'-6'61'0,"4"-14"0,-4-22 0,6-9 0,0-6 0,0 1 0,0-36 0,0 5 0,10-40 0,0 16 0,4-1 0,4 9 0,1 2 0,-1-7 0,0 4 0,11 7 0,-10 25 0,1 23 0,1 20 0,-6 22 0,-7-4 0,-8-14 0,0-22 0,-6-5 0,5-8 0,-5 3 0</inkml:trace>
  <inkml:trace contextRef="#ctx0" brushRef="#br1" timeOffset="125597">28115 3220 8191,'4'0'0,"3"-5"5063,30-2-5063,-3-6 0,-3 6 0,-13 0 0</inkml:trace>
  <inkml:trace contextRef="#ctx0" brushRef="#br1" timeOffset="126429">28691 2821 24575,'31'0'0,"28"0"0,7 0 0,-31 0 0,0 0 0,25 0 0,-35 0 0,-10 0 0,-10 0 0</inkml:trace>
  <inkml:trace contextRef="#ctx0" brushRef="#br1" timeOffset="126579">28887 2869 8191,'0'11'0,"19"0"5063,12-5-5063,31-16 0,-27 6 0,2-11 0</inkml:trace>
  <inkml:trace contextRef="#ctx0" brushRef="#br1" timeOffset="126812">29157 2638 24575,'28'46'0,"2"9"0,-14-4 0,-1-6 0,-15-12 0,0-18 0,-14-3 0,0 4 0,-13-8 0,14 6 0,-1-13 0,12 4 0,-2-5 0</inkml:trace>
  <inkml:trace contextRef="#ctx0" brushRef="#br1" timeOffset="128245">30202 3010 24575,'9'-8'0,"8"-6"0,2-13 0,4 1 0,-7-3 0,7-26 0,-12 20 0,-1 0 0,7-22 0,-8 28 0,-9 62 0,0-2 0,0 10 0,4-21 0,7-13 0,5 2 0,14-15 0,2-8 0,3-14 0,-13-6 0,-2-5 0,-18 1 0,7 7 0,-9 7 0,0 40 0,0 10 0,0 20 0,0 6 0,-1-7 0,2 1 0,3 11 0,0-2 0,-1-19 0,1-4 0,6 4 0,-5-26 0</inkml:trace>
  <inkml:trace contextRef="#ctx0" brushRef="#br1" timeOffset="129096">30623 2986 24575,'0'66'0,"0"-24"0,0 3 0,0-24 0,0 4 0,0-8 0,0-20 0,0-31 0,8-2 0,4-4 0,1 1 0,0 1 0,2 5 0,0 4 0,13-2 0,-18 27 0,1 4 0,-5 24 0,-7 9 0,-1 7 0,-4-7 0,6-18 0,0 1 0,5 1 0,5 5 0,2 0 0,-2-4 0,0-7 0,-9 3 0,-1-7 0,-18 12 0,-1-12 0,-5 1 0,8-8 0,5 0 0,0 0 0,-7-13 0,10 10 0,-5-10 0</inkml:trace>
  <inkml:trace contextRef="#ctx0" brushRef="#br1" timeOffset="129482">31157 2763 24575,'29'-11'0,"-2"9"0,17-18 0,4 18 0,-20-11 0,-1 11 0,-22-2 0</inkml:trace>
  <inkml:trace contextRef="#ctx0" brushRef="#br1" timeOffset="129962">31451 2983 24575,'24'-26'0,"4"-12"0,-10 7 0,-3-1 0,4-22 0,-3 6 0,-3 0 0,-11 10 0,8 3 0,-10 47 0,0 23 0,9-10 0,10-5 0,4-19 0,6-3 0,-2-20 0,3-22 0,-6 6 0,-6 43 0,-13 56 0,-1-16 0,0 7 0,0-1-227,-3 15 0,0-4 0,6-8 0,-2-8 0,-5-5 0</inkml:trace>
  <inkml:trace contextRef="#ctx0" brushRef="#br1" timeOffset="130449">32011 3119 24575,'6'-15'0,"-1"-6"0,-5-1 0,-7-3 0,1 13 0,-15 3 0,8 14 0,-7 1 0,14 9 0,-4-3 0,9 3 0,-4-4 0,5-1 0,5-4 0,10-1 0,2-11 0,4 5 0,-6-10 0,-4 9 0,4-2 0,-2 22 0,11-1 0,-10 14 0,4-11 0,-2-5 0,-9-9 0,3-1 0</inkml:trace>
  <inkml:trace contextRef="#ctx0" brushRef="#br1" timeOffset="131227">32450 2477 24575,'5'6'0,"1"4"0,9-9 0,34 12 0,-16-7 0,3 0 0,4-1 0,0 1 0,-5 2 0,-4-1 0,2-6 0,-43 23 0,-10-4 0,-16 12 0,-7 3 0,0-3 0,0-1-296,3-1 0,3-1 296,4-5 0,7-5 0,10-12 0,10 7 0,-3-12 0,8 12 0,5-8 0,-1 0 0,6-1 0</inkml:trace>
  <inkml:trace contextRef="#ctx0" brushRef="#br1" timeOffset="132177">33251 2443 24575,'-16'0'0,"-7"22"0,0 21 0,9-8 0,3 3 0,1-5 0,3-1 0,-2 24 0,22-23 0,-10-16 0,31 2 0,-10-13 0,21-2 0,-5-21 0,-11 3 0,-2-40 0,-19 3 0,-14 16 0,-5 1 0,-13-18 0,-16 23 0,15 12 0,10 16 0,-5-4 0,11 5 0,-5 0 0</inkml:trace>
  <inkml:trace contextRef="#ctx0" brushRef="#br2" timeOffset="143078">25790 4639 24575,'-6'4'0,"6"-2"0,6 2 0,17-27 0,-8 8 0,9-19 0,-4 4 0,-5-2 0,-1-17 0,-2 15 0,-10 1 0,4 18 0,-6 4 0,0 0 0,6 28 0,4 18 0,4 14 0,5-5 0,-1-20 0,2-18 0,5-1 0,3-31 0,-5 10 0,2-30 0,-7-17 0,8 14 0,-16 8 0,0 1 0,6 4 0,-10 3 0,-6 27 0,0 29 0,0 38 0,0-22 0,0 2 0,0 7 0,0-2 0,0 14 0,0-10 0,5-33 0,-4 7 0,4-16 0,-5 1 0</inkml:trace>
  <inkml:trace contextRef="#ctx0" brushRef="#br2" timeOffset="143827">26434 4418 24575,'0'19'0,"0"-6"0,0 7 0,0-9 0,0 4 0,0 1 0,0 14 0,-6-3 0,4 0 0,-4-7 0,1-14 0,4 3 0,-4-22 0,5 5 0,0-18 0,9-19 0,14-2 0,2-8 0,14 8 0,-20 30 0,3 3 0,-10 28 0,-6 23 0,9 2 0,-13 17 0,7-26 0,-9 3 0,4-11 0,-2 4 0,2-10 0,-4-1 0,-4-9 0,-7-1 0,4-5 0,-2 0 0</inkml:trace>
  <inkml:trace contextRef="#ctx0" brushRef="#br2" timeOffset="144093">26472 4594 24575,'23'-8'0,"0"5"0,7-10 0,-9 12 0,-5-9 0,-5 9 0,-5-4 0,-2 5 0</inkml:trace>
  <inkml:trace contextRef="#ctx0" brushRef="#br2" timeOffset="145010">27485 4111 24575,'-5'16'0,"-10"2"0,-11 6 0,-11 2 0,-12 4 0,15-14 0,-7 11 0,19-24 0,-4 19 0,9-15 0,0 3 0,28 9 0,11-3 0,10 2 0,8 1 0,5-5 0,1 1 0,-1 4 0,-1-1 0,-1-10 0,-5-1 0,8 16 0,-6-21 0,-14 7 0,-2-4 0,-18-13 0,-1 10 0,-5-11 0</inkml:trace>
  <inkml:trace contextRef="#ctx0" brushRef="#br2" timeOffset="145661">27856 4542 24575,'11'-5'0,"8"-9"0,-2-5 0,-2-1 0,7-5 0,-10 0 0,0-6 0,0-5 0,0-10 0,-2-3 0,-3-6 0,-1 2 0,0 8 0,-1 4 0,-5-8 0,0 44 0,0 53 0,0-21 0,0 33 0,9-44 0,3-5 0,9-4 0,-5-2 0,1-14 0,-1 1 0,20-36 0,-12 13 0,14-23 0,-21 19 0,-7 19 0,-4 45 0,4 36 0,-9-25 0,1 0 0,6-3 0,0-4 0,-7 2 0,10-20 0,-10-6 0,4-7 0,-5 2 0</inkml:trace>
  <inkml:trace contextRef="#ctx0" brushRef="#br2" timeOffset="146227">28410 4280 24575,'0'11'0,"0"-1"0,5 1 0,-4 5 0,4 0 0,-5 1 0,17-24 0,35-34 0,-3-2-215,-14 14 0,-1 4 215,7 8 0,-5 2 0,-11 14 0,-19 10 0,-9 0 0,-7 17 0,5 3 430,11-6-430,-4 6 0,9-19 0,-10 4 0,8-2 0,-17 4 0,6-6 0,-13-5 0,4-5 0,-5 0 0,-9 0 0,-15 0 0,15 0 0,-1 0 0</inkml:trace>
  <inkml:trace contextRef="#ctx0" brushRef="#br2" timeOffset="148595">29178 3905 24575,'15'-6'0,"6"-2"0,26-8 0,-8 8 0,-3-1 0,1 1 0,2 5 0,-2-5 0,-23 8 0</inkml:trace>
  <inkml:trace contextRef="#ctx0" brushRef="#br2" timeOffset="148746">29344 3947 24575,'46'0'0,"-2"0"0,-6-9 0,-11 6 0,-11-6 0,-11 9 0</inkml:trace>
  <inkml:trace contextRef="#ctx0" brushRef="#br2" timeOffset="148946">29520 3755 8191,'10'-6'0,"6"12"5063,16 19-5063,-8 0 0,-3 8 2818,-15-12-2818,-6-1 1719,0 1-1719,-26 16 0,-9-1 0,2-5 0,4-10 0</inkml:trace>
  <inkml:trace contextRef="#ctx0" brushRef="#br2" timeOffset="150360">30127 4324 24575,'16'-29'0,"-2"2"0,11-23 0,-15 12 0,5 0 0,0-2 0,-5-15 0,6-1 0,-10 38 0,-6 33 0,5 13 0,5 0 0,7-13 0,4-9 0,4-17 0,2-18 0,-1-30 0,-9 22 0,-2 0 0,-3-23 0,3 38 0,-13 48 0,-4 16 0,2-1 0,0 2 0,-1 0 0,1 2 0,1 2 0,5 4 0,1 1 0,0-4 0,-2-4 0,0-3 0,6 11 0,-1-10 0,-5-28 0</inkml:trace>
  <inkml:trace contextRef="#ctx0" brushRef="#br2" timeOffset="150844">30713 4349 24575,'0'39'0,"0"-8"0,0-6 0,0-10 0,0-4 0,0-1 0,0-8 0,0-13 0,0-31 0,0-6 0,0-17 0,6 26 0,2 2 0,1-4 0,16-5 0,-13 37 0,8 7 0,-1 16 0,0 0 0,3 23 0,-14-7 0,9 26 0,-15-17 0,7 3 0,-9-22 0,0-14 0,0-1 0</inkml:trace>
  <inkml:trace contextRef="#ctx0" brushRef="#br2" timeOffset="151011">30793 4352 24575,'23'-6'0,"-4"1"0,22-8 0,-9 4 0,-5-6 0,-9 9 0</inkml:trace>
  <inkml:trace contextRef="#ctx0" brushRef="#br2" timeOffset="151265">31056 4178 24575,'25'-13'0,"29"0"0,-19 1 0,3-1 0,10 2 0,0 1 0,12-2 0,-18 3 0</inkml:trace>
  <inkml:trace contextRef="#ctx0" brushRef="#br2" timeOffset="151947">31629 3951 24575,'0'11'0,"5"-5"0,1-6 0,5-6 0,-5-10 0,3 5 0,-8-5 0,4 1 0,4-43 0,-7 14 0,6-17 0,-8 88 0,0 30 0,5-15 0,-1 1 0,-1 17 0,10-35 0,-7-21 0,14-8 0,-1-12 0,4-1 0,-2-16 0,-4 2 0,2-13 0,2 46 0,-9 6 0,-2 56 0,-10 1 0,0-16 0,0 1 0,0-13 0,0-1 0,0 1 0,0-5 0,0-5 0,0-22 0</inkml:trace>
  <inkml:trace contextRef="#ctx0" brushRef="#br2" timeOffset="152461">32071 4247 8191,'0'15'0,"0"-3"5063,0 8-5063,0-8 2818,14-7-2818,-6-6 1719,12-10-1719,-5-1 6784,11-6-6784,6 8 0,-5-7 0,-3 16 0,-18 1 0,-1 6 0,-20 15 0,5 6 0,-13 7 0,15-3 0,7-10 0,11-6 0,-3 1 0,7-5 0,-22 4 0,5-9 0,-17-1 0,2-14 0,0 2 0,6-3 0,7 5 0</inkml:trace>
  <inkml:trace contextRef="#ctx0" brushRef="#br2" timeOffset="153078">33079 3523 24575,'-28'35'0,"-7"4"0,-2-1 0,9-8 0,0-2 0,-10 0 0,-2 15 0,29-31 0,17 7 0,23 3 0,6-5 0,5 0 0,1 2 0,0 0 0,-1-3 0,-3-1 0,12 10 0,-29-18 0,-13-2 0,2-5 0</inkml:trace>
  <inkml:trace contextRef="#ctx0" brushRef="#br2" timeOffset="153446">33482 3806 8877,'-6'5'0,"-4"1"5114,9 4-5114,-4 6 2715,5 1-2715,10-1 1625,-3 0-1625,8-10 6244,-4-1-6244,13-18 0,2-7 0,2-16 0,-8-4 0,-14 8 0,-16 11 0,-5-1 0,-14 19 0,-3-4 0,-3 1 0,-11 6 0,-8 0 0,37 0 0</inkml:trace>
  <inkml:trace contextRef="#ctx0" brushRef="#br2" timeOffset="170994">12154 15139 24575,'28'-9'0,"18"7"0,5-2 0,8 0 0,-15 3 0,3 2 0,1-1-2017,10-4 0,2 0 1,-3 0 2016,-8 3 0,-3 0 0,4 0 0,1-1 0,3-2 0,0 1 0,0 1 0,9 1 0,-2 1 0,5 1 0,-11-1 0,3 0 0,2 0 0,-1 0 0,-2 0 0,2 0 0,-2 0 0,0 0 0,0 0-796,3-1 1,0 0-1,0 1 1,-4 2 795,2 1 0,-3 3 0,3-2 0,4-2 0,3-2 0,3 0 0,-1 1-174,-11 2 1,-1 0-1,1 0 1,2 0 0,1-1 173,0-1 0,2-1 0,1 0 0,1-1 0,0 1 0,0 0 0,0 0 0,2 0 0,-1 0 0,0 0 0,-2 0 0,-1 0-610,0 0 1,-2-1 0,-1 1 0,0 0 0,0 1 609,0 1 0,2 1 0,-2 0 0,-1 0 0,-2-1 0,12-1 0,-3 0 0,4 1-38,-12 2 0,4 2 0,2 1 1,1-1-1,0-2 38,1-2 0,1-2 0,0 0 0,2 0 0,2 2 0,-11 0 0,3 2 0,1 0 0,1 1 0,-1-1 0,-1 0 0,-2 0-138,1-1 0,-2 0 1,0 0-1,-2 0 1,0 0-1,0-1 138,7 2 0,0-1 0,0 1 0,-3-1 0,-1 1 0,1-1 0,-4 1 0,1-1 0,3 1 37,0-1 1,3 0-1,1 0 1,1-1-1,-1 0-37,0-1 0,-1 0 0,1-2 0,1 2 0,1 1 0,-4 1 0,1 2 0,2 0 0,0 1 0,-2-2 0,0 0 0,4-3 0,1-1 0,-2 0 0,-2 0 0,-3 2 0,-1 3 0,-3 3 0,-2-1 0,-3-2 0,8-3 0,-4-2 0,-5 1 1351,-8 6 0,-5-1-1351,27-6 2053,-29 0-2053,-42 0 0,2 0 0,-30 0 0</inkml:trace>
  <inkml:trace contextRef="#ctx0" brushRef="#br2" timeOffset="173444">12179 14656 24575,'11'4'0,"4"-2"0,2 7 0,8-8 0,6 4 0,22-5 0,-10-8 0,-4-1 0,2-3 0,1-6 0,1-4 0,-4 4 0,2-1 0,1-1-443,6-3 0,2 1 0,-1-2 443,2 0 0,-1-2 0,-1 2 0,9-4 0,-2-1 0,-15 8 0,1-2 0,-3 1-202,2-4 1,0 0 201,14-8 0,0 0 0,-8 4 0,-2 0-571,0-3 1,-2 1 570,-9 6 0,1 0 0,12-11 0,2 1-283,-4 5 0,2 0 283,-8 8 0,3-1 0,-1 1 0,12-6 0,-2 3 0,-8 6 0,-1 1 0,-5 1 0,-1 0 0,20-11 549,-17 6 0,3-2-549,0-1 0,3-1 0,10-6 0,1-1-446,-11 7 0,-3 2 446,-2 0 0,-4 1 0,14-9 559,-18 5 0,1-3-559,1 2 0,1-2 0,9-10 0,2-1 0,-1 4 0,-1 2-193,-8 7 1,-2 1 192,-1 3 0,-2 1 0,14-9 42,-17 10 0,2-1-42,3 0 0,1-3 0,8-10 0,-1-1 139,-6 8 1,-1 0-140,-3-3 0,-2 1 0,15-13-245,-21 18 1,1-3 244,5-9 0,0-3 0,2-9 0,0-2 0,3-1 0,-1 1 0,-8 8 0,-1 3 0,1 8 0,-2 3 0,11-19 494,-12 21 0,2-1-494,-1 1 0,2 0 0,2-1 0,1 2 0,22-15 1092,-15 15-1092,12 0 0,5 3 0,-11 9 0,3-1 0,-1 0 0,0 0 0,0 2 0,-2 1 48,-6 5 0,-2 1-48,23-12 0,-16 13 0,1 2 0,21-8 0,-22 8 0,1 0 0,0 0 0,-1 0 0,14 3 0,-18-3 0,-1 0 0,3 5 0,2 0 0,-1 0 0,-2 6 0,11 4 0,-11-2 0,10 9 0,-8-15 225,-6 8 0,5 4-225,8 4 0,5 1 0,-9-4 0,2-1 0,2 3-841,4 4 0,1 3 1,-3-3 840,6 1 0,-1 0 0,-12-3 0,0 1 0,-2 2-202,4 6 1,-2 3 201,10 7 0,0 3 0,-1 2 0,-3 0 0,-12-8 0,-1 0 0,-1-2 0,-1-2 0,13 9 0,-14-10 0,2 3 0,9 4 0,2 2 0,-12-7 0,0 2 0,0 0-795,13 11 1,-2 0 794,-7-4 0,-3-1 0,-8-10 0,-1 1-65,11 13 1,1 1 64,-5-3 0,1 2 0,-4-7 0,2 3 0,0 0-342,-4 0 0,0-1 1,-1 0 341,6 10 0,0 2 0,-6-8 0,1 3 0,-2-2-31,5 9 1,-2 1 30,-5-7 0,1 3 0,0-2 0,-1-6 0,2 0 0,-3-2 202,5 12 1,-2-2-203,1-8 0,-1-3 0,9 17-193,-6-12 0,3 3 193,3 3 0,3 2 0,-6-10 0,1 2 0,1 0 0,1-2 0,0 0 0,-1-3 998,6 5 0,-2-2-998,-2-4 0,-2-4 0,13 6 227,-14-14 1,3 1-228,2-3 0,2-1 0,5 4 0,-1-1 220,-5-3 0,-1-2-220,-3-5 0,-2-1 0,20 12 304,-13-13 1,0-1-305,13 10 1356,7-6-1356,-41-3 0,-8-13 0,-9 4 0</inkml:trace>
  <inkml:trace contextRef="#ctx0" brushRef="#br2" timeOffset="174409">19590 15352 24575,'15'0'0,"2"0"0,4 0 0,0 0 0,-1 0 0,18 7 0,27 4 0,-26-2 0,2 0 0,2 3 0,-1-1-243,-4-4 1,-3-2 242,21 5 0,9-1 0,-17-7 0,3 6 0,-24-8 0,-6 0 0,-6 0 485,-4 0-485,5 0 0,0 0 0,-4 0 0,-3 0 0</inkml:trace>
  <inkml:trace contextRef="#ctx0" brushRef="#br2" timeOffset="175826">19784 13935 8191,'0'53'0,"1"-15"0,-2 7 613,-3 16 1,-3 9 0,-1-2-614,1-14 0,-2-2 0,2 2 455,-2 11 0,2 1 1,-1-5-456,-2 0 0,1-2 601,4-10 1,1 2 0,1-1-602,2 14 0,-1-1 0,-4 3 0,1-3 2255,4-20 1,2-6-2256,-1 6 3296,0-33-3296,0-16 705,0-6 1,0 1 0,0 6-1</inkml:trace>
  <inkml:trace contextRef="#ctx0" brushRef="#br2" timeOffset="177625">19833 14805 8191,'-10'0'0,"-1"0"5063,5 5-5063,-4-4 2818,14-1-2818,-3-6 1719,25-15-1719,11-9 0,13-2 0,10-4 597,-15 9 0,2-1 0,0 0-597,0 2 0,0 1 0,-2 0 0,18-9 0,-9 7 0,-12 8 0,-19 6 0,-27 12 0,-11 19 0,2-12 0,-5 17 0</inkml:trace>
  <inkml:trace contextRef="#ctx0" brushRef="#br2" timeOffset="177925">19909 15094 24575,'5'6'0,"10"-1"0,13-25 0,24-1 0,-19-2 0,4-3-675,9-1 0,7-2 0,0-1 675,1-2 0,0 0 0,1 0-672,0-1 0,1 2 1,-3 0 671,-10 6 0,-3 2 0,-5 3 0,16-5 0,-30 10 0,-17 8 0,-39 30 0,18-16 0,-16 20 0</inkml:trace>
  <inkml:trace contextRef="#ctx0" brushRef="#br2" timeOffset="178192">20025 15361 24575,'36'-10'0,"1"0"0,13-8 0,4-3 0,3-1 0,2-2-1650,-14 5 0,0-1 1,0 2 1649,9-3 0,1 1 0,-3 2 0,2-1 0,-2 2 0,7-1 0,-3 0 0,4-4 0,-6 2 0,-6 8 375,-41-2 0,-2 13 0,-5-4 0</inkml:trace>
  <inkml:trace contextRef="#ctx0" brushRef="#br2" timeOffset="181344">7570 11202 8191,'0'3'0,"0"36"1943,-11-2 1,-4 3-1944,5 3 0,-3 3 0,-8 8 0,-6 5 0,2-1 0,2-3 0,2-1 0,0 2 0,5-8 0,-1 2 0,1 0 0,1-1 0,-5 11 0,0-2 0,5-5 0,6-2 0,2-7 0,-14 20 2946,20-40-2946,-1-9 1858,19 0-1858,41 3 0,-25-12 0,2-1 2338,18 2 1,3-3-2339,-6-3 0,1-2 0,-7 1 0,2 0 0,-1 0 566,14 0 0,-2 0-566,0 1 0,-6-2 0,4-3 0,-28 2 0,-26-27 0,4 5 0,-16-15 0,-3-1 0,8 11 0,-19-21 0</inkml:trace>
  <inkml:trace contextRef="#ctx0" brushRef="#br2" timeOffset="181775">7056 11075 8191,'5'-11'0,"5"-4"4983,30-20-4983,-2 3 0,-5 8 0,4 0 1414,-4 5 0,3 2-1414,13 0 0,2 2 0,-2-4 0,-1 3 0,4 6 0,-2 5 0,-13 3 0,-3 4 1427,24 22-1427,-11 23 0,-11 2 0,1 6 0,-5-7 0,-1 0 0,-7-8 0,0 0 0,-2-4 3302,1-3 1,-3-4-3303,3 7 87,-7-29-87,-4 2 0,-6-9 0,-1 0 0</inkml:trace>
  <inkml:trace contextRef="#ctx0" brushRef="#br2" timeOffset="183480">13941 14176 24575,'0'-11'0,"4"0"0,-3 0 0,4 1 0,-5-1 0,0 0 0,0 0 0,0 14 0,0 4 0,1 22 0,-2 11 0,-5 10 0,0 5 0,5-7 0,0 4 0,0-1-835,-5 13 1,0-4 834,5-5 0,2-5 0,-1 6-338,0-7 338,-5-15 0,4-9 0,-4-46 0,4-12 0,2-9 0,-1 1 0,0-5 0,0-1-881,0-3 1,-1-1-1,2 0 881,2-1 0,2 0 0,-1 3 702,-3-7 0,1 3-702,5 0 0,-2 5 0,-5-8 316,0 8-316,0 74 0,0 19 0,0 15 0,0 12-1361,0-20 1,0 3 0,0-2 1360,0-3 0,0-1 0,0-1 0,0 20 0,0-6 2015,0 2-2015,0-16 0,0-10 0,0-14 0,0-4 0,-9-13 0,2 2 0,-3-9 0,5 0 0</inkml:trace>
  <inkml:trace contextRef="#ctx0" brushRef="#br2" timeOffset="183892">12809 14563 24575,'7'34'0,"25"14"0,-13-6 0,22 10 0,-19-20 0,-3-3 0,-2-2 0,-9-10 0,6 5 0,-13-16 0,4-2 0</inkml:trace>
  <inkml:trace contextRef="#ctx0" brushRef="#br2" timeOffset="184144">13258 14469 24575,'15'49'0,"1"-13"0,8 24 0,-4-19 0,-8-14 0,-4-3 0,-4-18 0,-4-1 0</inkml:trace>
  <inkml:trace contextRef="#ctx0" brushRef="#br2" timeOffset="184292">13459 14336 24575,'0'36'0,"8"-3"0,-5 5 0,11-1 0,-6-5 0,-1 0 0,-1-11 0,-6-12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4:30:00.53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26530 4198 8191,'-6'9'0,"1"19"4843,5 21-4843,5-17 0,1 3 0,-5 1 0,0 1 0,10 29 0,-2-10 2845,2-12-2845,14-17 0,4-10 0,22-28 398,-17 0 0,6-6-398,1-7 0,7-7 0,4-4 0,1 0 82,-7 6 1,1 0 0,2-2 0,2 0 0,2-1 0,1-1-83,-3 2 0,1 0 0,3-1 0,0-1 0,1 0 0,1 0 0,-1 0 0,0 1 0,2 0 0,0-1 0,0 0 0,1 0 0,-1 0 0,0 2 0,-2 0 0,-1 2-704,6-4 0,-1 2 0,-1 1 0,-2 1 0,-1 1 0,-1 2 704,1-1 0,0 2 0,-2 1 0,-4 2 0,-5 2 0,15-7 0,-7 6 0,-8 6 0,-4 3 0,2 0 668,-20 16-668,-24 25 0,-1-14 0,-4 11 0</inkml:trace>
  <inkml:trace contextRef="#ctx0" brushRef="#br0" timeOffset="7516">10818 8647 24575,'20'0'0,"12"-11"0,10-5 0,4 5 0,6 1 0,2-1-1778,-1-4 1,2-1 0,5 1 1777,-4 4 0,5 2 0,4 0 0,-1 2 0,-1 0-512,-8 3 0,0 0 1,-1 2-1,1-1 0,2 0 512,-1-2 0,2 0 0,1 0 0,0 0 0,-1 1 0,-2 1 0,3 1 0,-2 2 0,-1 1 0,-2-1 0,-3-3 0,17-4 0,-4-3 0,-5 3 0,3 6 0,-10 0 1629,-4-10-1629,-16 11 0,-72 0 0,33 0 0,-43 0 0</inkml:trace>
  <inkml:trace contextRef="#ctx0" brushRef="#br0" timeOffset="7829">11355 8906 24575,'1'0'0,"55"0"0,-13-6 0,5-1-1949,0 6 1,5 2 0,-1-4 1948,-4-6 0,-1-4 0,5 2 0,5 5 0,7 2 0,-1 1 0,-3-2 0,0-2 0,-4-2 0,3 2 0,-3 3 0,2 1 0,0 0 0,-4 0 0,5-1 0,-2-1 0,-4 2 0,8 1 0,-3 1 259,7-6 0,-5 1-259,4 6 1185,-26-4-1185,-14 2 0,-26-15 0,4 14 0,-15-10 0</inkml:trace>
  <inkml:trace contextRef="#ctx0" brushRef="#br0" timeOffset="18211">5088 10170 8191,'28'-9'0,"16"-10"966,3 6 0,7 0-966,8-4 0,3 0 0,-12 5 0,1 0 0,3 0 0,3-1 0,3 0 0,5 0 0,-12 2 0,5 0 0,2 0 0,0 1 0,0 0 0,-3 1 0,1 0 0,0 2 0,0-1 0,2 0 0,-6 0 0,2 0 0,1 1 0,0-1 0,-3 1 0,-4 2 0,7 0 0,-3 1 0,-3 1 0,-2-2 0,3-3 0,-2 0 0,-7 1 1077,-8 6 1,-3 0-1078,31-10 2109,-10 2-2109,-9 7 0,-20-11 5098,-17 11-5098,-57 14 0,25-8 0,-28 12 0</inkml:trace>
  <inkml:trace contextRef="#ctx0" brushRef="#br0" timeOffset="18517">5584 10470 8191,'30'0'0,"4"0"1282,5-7 1,10-4 0,2-1-1283,10 2 0,3-1 0,4-1 0,-15 0 0,5-1 0,0 0 0,1 0 0,-2 0-157,6 1 0,-1 0 0,0 1 0,1 0 157,1 0 0,2 0 0,-3 0 0,-4 1 0,-7-1 0,-4 1 0,-1 2 0,18 0 0,-3-1 1060,-6-6 0,-4 0-1060,-6 7 0,-4-1 0,13-12 1168,-11 4 1,-38 16-1,-1-4 1</inkml:trace>
  <inkml:trace contextRef="#ctx0" brushRef="#br0" timeOffset="42310">3877 14308 24575,'21'0'0,"7"0"0,18 0 0,9 0 0,13 0-2458,-18-3 0,4-1 1,3 0-1,0 1 2085,0 2 1,1 1-1,1 0 1,1-2 372,-4-3 0,3-1 0,0 0 0,0-1 0,-2 3-539,5 2 0,-2 2 1,0 0-1,1-1 539,4-2 0,1-2 0,0 1 0,0 2 129,-12 1 1,-1 1-1,1 1 1,1-1 0,2 0-130,3-2 0,2 0 0,2-1 0,0 0 0,0 0 0,-2 2 0,-5 0 0,0 0 0,-1 1 0,-1 0 0,1-1 0,-1 0-364,9-1 0,1-2 1,-1 1-1,-2 0 0,-3 1 364,0 1 0,-2 1 0,-4 1 0,-6-1 0,3 0 0,-9 0 2890,11 0-2890,-26-5 4321,-38 4-4321,-17-4 0,-35 17 59,12-4 1,-8 3-1,7-2 1,16 0-1,1 0 0,-28 4 1,-1 0-1</inkml:trace>
  <inkml:trace contextRef="#ctx0" brushRef="#br0" timeOffset="42732">3804 14762 8191,'-11'5'0,"7"-4"5063,14 4-5063,25-3 0,11-4 0,1-7 0,6-2-14,3 5 0,7 0 0,6-1 14,-17 0 0,5-1 0,2-2 0,2 1 0,-1 0 0,-3 0-331,1 2 1,-2-1-1,-1 1 1,2 1-1,4-1 331,-4 2 0,3 0 0,3 1 0,1-1 0,-1 1 0,-2 0 0,-4-1 309,6-1 0,-4 0 0,-1-1 0,1 2 0,3 0-309,-6 3 0,2 1 0,2 1 0,0 1 0,1-1 0,-2 0 0,-1-1 0,3-1 0,-1-1 0,0 0 0,-2 1 0,1-1 0,-1 1-421,8 2 1,1 0-1,-1 0 1,-3 0 0,-3 0 420,-3 0 0,-2 0 0,-4 0 0,-8 0 0,-3 0 0,-6 0 1568,7 0-1568,-32 0 4198,-15 0-4198,-15 0 0,10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0135-6319-4A5B-B217-1CA00EFF1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E4D45-2879-4E68-ABD4-605B2E3FF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F080F-2211-478F-848A-78419E15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BF53-9072-4B6B-8878-1177BF71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35833-8939-46A3-A8CD-351CC7ED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3521-52DF-4CE8-96FF-7B87E31D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C16C3-0B37-423D-85F2-3326C586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A46F-3CAB-4D89-A6D9-7142E9B6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4270-71FC-428D-B4ED-8F022DC5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6E2F-2C84-417C-86AE-FED665FC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DFCE6-62B3-4B9A-ACD6-53DFB3C79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2A0F7-5A4D-4BB8-8ED0-F0E395B64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CC4A-3C4A-4765-A658-AAC8E428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4A49-EEE4-44AD-BC5C-38EC12B3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4326-8AD4-48C4-B355-82736C24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6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5870-E3B4-4DFD-9CAF-BE4A0ABA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B31F-C98D-4AD3-9A07-75B8447F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14107-DA12-4FCD-B5C3-E1E3A46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C67C-1BD8-4426-8601-F05A8281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FC84-7CE9-4CD8-A50D-034DEE98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EBCC-F57C-4E14-B9F4-50FB4210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6984B-EB05-4551-80B9-5F8F2BDC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803F-215D-49FA-ADFC-D84CD50E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B694-FCA6-43CE-9B0D-BC42400E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DF9D-0866-4770-B910-24BC6DAA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5783-C624-4D5E-B34D-A341EE34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1B08-04FD-4661-ADF3-DBA977AF9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81048-28DC-4D04-A1D0-6FC25C18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C4F1-C451-4E06-AA24-D8C646CE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0A554-F17B-4631-AEDD-23B07659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7049-06C9-4948-AA66-F555ECCB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A63-ED7A-4AE0-8B5F-B6DBCE20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0D74-D2AC-454E-9154-239F063A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6E42F-D52C-4E93-B13A-1C0B11457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79BD4-F457-4207-A5D3-B04F98B80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2352F-AF32-4BAC-9903-EA7082808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08AB0-4075-485C-9021-F375E0F3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DE6A3-4F3F-4976-8CF0-2FD0D586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F27DA-DA50-488D-9010-E8CC4100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6A8A-8145-4B06-9E22-135E85C1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A5A4-4FC0-4808-B251-51EE3945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66D40-6632-4E76-828A-7DB2A93E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F7E0-F638-4073-9B38-C421222C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F8FBC-4642-47F9-A293-01ADE93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23550-21C7-4EEF-8C74-3FB7B955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CB8F4-B2B6-46AD-B382-3A757CD8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F4EC-6778-4877-B47F-3688BC09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F78F-FD26-42F2-BCDE-FDA50374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EE485-AFBE-4EAD-BD01-0BE47FD9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4E186-A763-4241-9AF0-52E90D84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D9453-7F4B-42FF-8702-8D6B0992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7314-1A05-4B94-8594-8A9C9F8A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4441-D764-4071-9259-5C3D08F3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A4DF9-6D56-4534-A81A-D38F0E5A3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E25DD-128B-459B-9F99-83B1C7AD3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2666F-AC1F-4D9E-B8A0-F4EB3FD9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CFEA0-58C1-45E3-BBFD-46CDF5AD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FCE8-AD89-4085-9F3E-836C0982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3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4A22C-103E-44A3-9731-0B83693C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3BED5-7CAB-4DF6-A7CB-EC1A2E91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3597-998C-48D6-9684-135685B6F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16BB-3746-47D0-9B4D-3716F9849287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D69F-AE74-46EB-BC24-8B8749A45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EC62A-0CEA-4533-9AFB-624EC0F83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F28B-F878-40A0-A6D1-A59F3DE8F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1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7" y="217199"/>
            <a:ext cx="6410036" cy="23876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Footlight MT Light" panose="0204060206030A020304" pitchFamily="18" charset="0"/>
              </a:rPr>
              <a:t>Two sample hypothesis test</a:t>
            </a:r>
            <a:endParaRPr lang="en-US" dirty="0">
              <a:solidFill>
                <a:srgbClr val="00B0F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817" y="3239222"/>
            <a:ext cx="4137891" cy="603105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Footlight MT Light" panose="0204060206030A020304" pitchFamily="18" charset="0"/>
              </a:rPr>
              <a:t>By Amrita Panjwani</a:t>
            </a:r>
            <a:endParaRPr lang="en-US" dirty="0">
              <a:solidFill>
                <a:srgbClr val="00B0F0"/>
              </a:solidFill>
              <a:latin typeface="Footlight MT Light" panose="0204060206030A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B654F8-7F77-A58E-DE90-E85DF196E89F}"/>
                  </a:ext>
                </a:extLst>
              </p14:cNvPr>
              <p14:cNvContentPartPr/>
              <p14:nvPr/>
            </p14:nvContentPartPr>
            <p14:xfrm>
              <a:off x="8484120" y="42577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B654F8-7F77-A58E-DE90-E85DF196E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4760" y="42483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6653B0-6BF0-364B-0132-FC17E215A8F1}"/>
                  </a:ext>
                </a:extLst>
              </p14:cNvPr>
              <p14:cNvContentPartPr/>
              <p14:nvPr/>
            </p14:nvContentPartPr>
            <p14:xfrm>
              <a:off x="6511320" y="55566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6653B0-6BF0-364B-0132-FC17E215A8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01960" y="5547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32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DC99-3C20-440B-B45B-56539D41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 understand what is P value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BE92-54A3-4C7E-81B0-C91CC3CF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Suppose: Z calculated is: -2.22</a:t>
            </a:r>
          </a:p>
          <a:p>
            <a:r>
              <a:rPr lang="en-US" dirty="0"/>
              <a:t>Alpha = 0.05</a:t>
            </a:r>
          </a:p>
          <a:p>
            <a:r>
              <a:rPr lang="en-US" dirty="0"/>
              <a:t>Left tailed test</a:t>
            </a:r>
          </a:p>
          <a:p>
            <a:endParaRPr lang="en-US" dirty="0"/>
          </a:p>
          <a:p>
            <a:r>
              <a:rPr lang="en-US" dirty="0"/>
              <a:t>Can you find the area to the left of -2.22 using the Z table 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E12DD2-588B-8FF5-8D4A-C0D006AA98C8}"/>
                  </a:ext>
                </a:extLst>
              </p14:cNvPr>
              <p14:cNvContentPartPr/>
              <p14:nvPr/>
            </p14:nvContentPartPr>
            <p14:xfrm>
              <a:off x="896760" y="776520"/>
              <a:ext cx="10901520" cy="596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E12DD2-588B-8FF5-8D4A-C0D006AA9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400" y="767160"/>
                <a:ext cx="10920240" cy="59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48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DFDE-B2C2-450A-BD36-A04ACCDA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457E-B099-40CB-A34E-95BC8F115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1825625"/>
            <a:ext cx="4429217" cy="4351338"/>
          </a:xfrm>
        </p:spPr>
        <p:txBody>
          <a:bodyPr>
            <a:normAutofit/>
          </a:bodyPr>
          <a:lstStyle/>
          <a:p>
            <a:r>
              <a:rPr lang="en-US" dirty="0"/>
              <a:t>P( z &lt; -2.22) = 0.0132</a:t>
            </a:r>
          </a:p>
          <a:p>
            <a:endParaRPr lang="en-US" dirty="0"/>
          </a:p>
          <a:p>
            <a:r>
              <a:rPr lang="en-US" dirty="0"/>
              <a:t>This value of probability corresponding to the Z calculated is called: PVALUE</a:t>
            </a:r>
          </a:p>
          <a:p>
            <a:endParaRPr lang="en-US" dirty="0"/>
          </a:p>
          <a:p>
            <a:r>
              <a:rPr lang="en-US" dirty="0"/>
              <a:t>PVALUE DECISION RULE:</a:t>
            </a:r>
          </a:p>
          <a:p>
            <a:r>
              <a:rPr lang="en-US" dirty="0"/>
              <a:t>If P VALUE &lt; Alpha, reject the 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2713B-564B-4CA0-AE20-3C973FD7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6" y="152460"/>
            <a:ext cx="6381082" cy="65530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9646FB-A08E-AEC4-4D71-E31705A7BD97}"/>
                  </a:ext>
                </a:extLst>
              </p14:cNvPr>
              <p14:cNvContentPartPr/>
              <p14:nvPr/>
            </p14:nvContentPartPr>
            <p14:xfrm>
              <a:off x="6824160" y="1493640"/>
              <a:ext cx="4528800" cy="414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9646FB-A08E-AEC4-4D71-E31705A7BD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4800" y="1484280"/>
                <a:ext cx="4547520" cy="41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79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B93A-1918-4C0D-922A-3E139317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value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DEBC-977B-4B62-80CE-06C03C49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3478" cy="16810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Decision rule: if P value &lt; alpha , reject the null hypothesis. Because a lower P value indicates that the difference is SIGNIFICANT.</a:t>
            </a:r>
          </a:p>
          <a:p>
            <a:endParaRPr lang="en-US" dirty="0"/>
          </a:p>
          <a:p>
            <a:r>
              <a:rPr lang="en-US" dirty="0"/>
              <a:t>P VALUE is also understood as ‘Chance of null hypothesis to be true’</a:t>
            </a:r>
          </a:p>
          <a:p>
            <a:r>
              <a:rPr lang="en-US" dirty="0"/>
              <a:t>So a low P value indicates less chance of null to be true and hence it is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5FF7C-0254-4D07-82F9-11D5BCA3D5F9}"/>
              </a:ext>
            </a:extLst>
          </p:cNvPr>
          <p:cNvSpPr txBox="1"/>
          <p:nvPr/>
        </p:nvSpPr>
        <p:spPr>
          <a:xfrm>
            <a:off x="2462443" y="4831400"/>
            <a:ext cx="2823098" cy="92333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 value decision rule:</a:t>
            </a:r>
          </a:p>
          <a:p>
            <a:endParaRPr lang="en-US" dirty="0"/>
          </a:p>
          <a:p>
            <a:r>
              <a:rPr lang="en-US" dirty="0"/>
              <a:t>P value &lt; alpha , reject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C59E2-FC37-4E0F-8572-67D14F5CA3EF}"/>
              </a:ext>
            </a:extLst>
          </p:cNvPr>
          <p:cNvSpPr txBox="1"/>
          <p:nvPr/>
        </p:nvSpPr>
        <p:spPr>
          <a:xfrm>
            <a:off x="6909783" y="4831400"/>
            <a:ext cx="4553613" cy="92333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Critical value decision rule:</a:t>
            </a:r>
          </a:p>
          <a:p>
            <a:endParaRPr lang="en-US" dirty="0"/>
          </a:p>
          <a:p>
            <a:r>
              <a:rPr lang="en-US" dirty="0"/>
              <a:t>|z calculated|  &gt; | z critical |  , reject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CD960A-7039-3AEB-C050-28694FFD6B22}"/>
                  </a:ext>
                </a:extLst>
              </p14:cNvPr>
              <p14:cNvContentPartPr/>
              <p14:nvPr/>
            </p14:nvContentPartPr>
            <p14:xfrm>
              <a:off x="736920" y="355680"/>
              <a:ext cx="10081080" cy="564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CD960A-7039-3AEB-C050-28694FFD6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560" y="346320"/>
                <a:ext cx="10099800" cy="56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85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6C75-1743-4E30-9E0C-B47F68C7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B809-F178-4C75-A612-A560A1B6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drawing inference about the population based on the sample observations is called estimation.</a:t>
            </a:r>
          </a:p>
          <a:p>
            <a:endParaRPr lang="en-US" dirty="0"/>
          </a:p>
          <a:p>
            <a:r>
              <a:rPr lang="en-US" dirty="0"/>
              <a:t>If the estimate is based on a single value, it is called ‘Point estimate’</a:t>
            </a:r>
          </a:p>
          <a:p>
            <a:endParaRPr lang="en-US" dirty="0"/>
          </a:p>
          <a:p>
            <a:r>
              <a:rPr lang="en-US" dirty="0"/>
              <a:t>If the estimate is based on a range of values, it is called ‘Interval estimate’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9E1BDC-8DF1-06A1-C7DB-218D3DF621E3}"/>
                  </a:ext>
                </a:extLst>
              </p14:cNvPr>
              <p14:cNvContentPartPr/>
              <p14:nvPr/>
            </p14:nvContentPartPr>
            <p14:xfrm>
              <a:off x="1110240" y="850320"/>
              <a:ext cx="9229680" cy="588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9E1BDC-8DF1-06A1-C7DB-218D3DF621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0880" y="840960"/>
                <a:ext cx="9248400" cy="59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2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5D59-FCF4-4228-A84F-7E0F44FF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FCC5-7F15-49DA-B6D4-2CCD5508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sales of the sample is 55,000 units per month. Hence this is the same value we assume to depict the average sales of the entire population.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242033-9429-3EA5-F677-97C8F26A1D08}"/>
                  </a:ext>
                </a:extLst>
              </p14:cNvPr>
              <p14:cNvContentPartPr/>
              <p14:nvPr/>
            </p14:nvContentPartPr>
            <p14:xfrm>
              <a:off x="1196640" y="1275480"/>
              <a:ext cx="9226800" cy="195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242033-9429-3EA5-F677-97C8F26A1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280" y="1266120"/>
                <a:ext cx="9245520" cy="19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87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9CCA-F5F3-4A4A-BF65-722D2576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43CF-0DC7-498D-B327-0E0CE948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range of values is provided as an estimate it is called Interval estimate.</a:t>
            </a:r>
          </a:p>
          <a:p>
            <a:endParaRPr lang="en-US" dirty="0"/>
          </a:p>
          <a:p>
            <a:r>
              <a:rPr lang="en-US" dirty="0"/>
              <a:t>Mean + /- error </a:t>
            </a:r>
          </a:p>
          <a:p>
            <a:r>
              <a:rPr lang="en-US" dirty="0"/>
              <a:t>80% + /- 2%   </a:t>
            </a:r>
          </a:p>
          <a:p>
            <a:endParaRPr lang="en-US" dirty="0"/>
          </a:p>
          <a:p>
            <a:r>
              <a:rPr lang="en-US" dirty="0"/>
              <a:t>So the interval is : 78% to 82%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41A518-D715-D6F5-58A9-4E78FE733654}"/>
                  </a:ext>
                </a:extLst>
              </p14:cNvPr>
              <p14:cNvContentPartPr/>
              <p14:nvPr/>
            </p14:nvContentPartPr>
            <p14:xfrm>
              <a:off x="461880" y="296280"/>
              <a:ext cx="10121040" cy="632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41A518-D715-D6F5-58A9-4E78FE7336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520" y="286920"/>
                <a:ext cx="10139760" cy="63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24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FC26-727F-41CF-82AE-D0DB08FE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Interval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4DBB-FB40-447B-B4C3-E7F3FD667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interval estimate is calculated it is based the sample mean and the error calculation.</a:t>
            </a:r>
          </a:p>
          <a:p>
            <a:endParaRPr lang="en-US" dirty="0"/>
          </a:p>
          <a:p>
            <a:r>
              <a:rPr lang="en-US" dirty="0"/>
              <a:t>This error depends on the confidence level ( 1 – level of significance)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D18E24-9E7C-6D7A-3F2C-A98FA2E0E80E}"/>
                  </a:ext>
                </a:extLst>
              </p14:cNvPr>
              <p14:cNvContentPartPr/>
              <p14:nvPr/>
            </p14:nvContentPartPr>
            <p14:xfrm>
              <a:off x="1832040" y="1133640"/>
              <a:ext cx="9043920" cy="388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D18E24-9E7C-6D7A-3F2C-A98FA2E0E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2680" y="1124280"/>
                <a:ext cx="9062640" cy="39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41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1B8A-3D3C-4B3A-A07F-AA00B638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of 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970C-E91D-4FF5-8791-7610FA78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mage result for blank normal curve">
            <a:extLst>
              <a:ext uri="{FF2B5EF4-FFF2-40B4-BE49-F238E27FC236}">
                <a16:creationId xmlns:a16="http://schemas.microsoft.com/office/drawing/2014/main" id="{2833B0A9-6DFF-452B-A4F9-F5222C322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23" y="3826544"/>
            <a:ext cx="6425421" cy="216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64E42-9795-44F4-984B-7B53CD77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4050"/>
            <a:ext cx="4772025" cy="2105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08C95C-1E9E-C03A-DE3F-F7AD9B56A2CD}"/>
                  </a:ext>
                </a:extLst>
              </p14:cNvPr>
              <p14:cNvContentPartPr/>
              <p14:nvPr/>
            </p14:nvContentPartPr>
            <p14:xfrm>
              <a:off x="141480" y="129240"/>
              <a:ext cx="11711520" cy="657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08C95C-1E9E-C03A-DE3F-F7AD9B56A2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120" y="119880"/>
                <a:ext cx="11730240" cy="65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31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272D-53D9-4156-A444-901E4473C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249" y="648070"/>
            <a:ext cx="9007136" cy="2636668"/>
          </a:xfrm>
        </p:spPr>
        <p:txBody>
          <a:bodyPr>
            <a:normAutofit/>
          </a:bodyPr>
          <a:lstStyle/>
          <a:p>
            <a:r>
              <a:rPr lang="en-US" sz="2600" dirty="0"/>
              <a:t>Alpha (level of significance) + Confidence level = 100%</a:t>
            </a:r>
          </a:p>
          <a:p>
            <a:endParaRPr lang="en-US" sz="2600" dirty="0"/>
          </a:p>
          <a:p>
            <a:r>
              <a:rPr lang="en-US" sz="2600" dirty="0"/>
              <a:t>General values of alpha = 1% , 5% and 10%</a:t>
            </a:r>
          </a:p>
          <a:p>
            <a:endParaRPr lang="en-US" sz="2600" dirty="0"/>
          </a:p>
          <a:p>
            <a:r>
              <a:rPr lang="en-US" sz="2600" dirty="0"/>
              <a:t>General values of confidence level ( c ) = 99% , 95% and 90%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0AC796-0074-432D-8692-A38804A0778C}"/>
              </a:ext>
            </a:extLst>
          </p:cNvPr>
          <p:cNvSpPr txBox="1">
            <a:spLocks/>
          </p:cNvSpPr>
          <p:nvPr/>
        </p:nvSpPr>
        <p:spPr>
          <a:xfrm>
            <a:off x="724270" y="3952043"/>
            <a:ext cx="10515600" cy="1862831"/>
          </a:xfrm>
          <a:prstGeom prst="rect">
            <a:avLst/>
          </a:prstGeom>
          <a:ln w="9525">
            <a:prstDash val="lgDas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Interpretation of confidence intervals: </a:t>
            </a:r>
          </a:p>
          <a:p>
            <a:pPr marL="0" indent="0">
              <a:buNone/>
            </a:pPr>
            <a:r>
              <a:rPr lang="en-US" sz="2400" dirty="0"/>
              <a:t>Suppose if I get 95% confidence interval as (78, 82):</a:t>
            </a:r>
          </a:p>
          <a:p>
            <a:pPr marL="0" indent="0">
              <a:buNone/>
            </a:pPr>
            <a:r>
              <a:rPr lang="en-US" sz="2400" dirty="0"/>
              <a:t> this implies that if 100 samples are taken, 95 of them will have the true population mean in the range 78 to 82.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B16249-8FDB-B221-FFD5-2F42798CC73C}"/>
                  </a:ext>
                </a:extLst>
              </p14:cNvPr>
              <p14:cNvContentPartPr/>
              <p14:nvPr/>
            </p14:nvContentPartPr>
            <p14:xfrm>
              <a:off x="438480" y="124200"/>
              <a:ext cx="11318400" cy="665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B16249-8FDB-B221-FFD5-2F42798CC7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20" y="114840"/>
                <a:ext cx="11337120" cy="66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364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EDC-9221-4C8D-A41B-5258F983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31928" cy="864694"/>
          </a:xfrm>
        </p:spPr>
        <p:txBody>
          <a:bodyPr>
            <a:normAutofit/>
          </a:bodyPr>
          <a:lstStyle/>
          <a:p>
            <a:r>
              <a:rPr lang="en-US" sz="3600" dirty="0"/>
              <a:t>Type I and Type II errors ( hypothesis Testing)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F23B0F-5353-4653-805B-E9DDA91F47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582" y="2557639"/>
          <a:ext cx="5367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97">
                  <a:extLst>
                    <a:ext uri="{9D8B030D-6E8A-4147-A177-3AD203B41FA5}">
                      <a16:colId xmlns:a16="http://schemas.microsoft.com/office/drawing/2014/main" val="734388840"/>
                    </a:ext>
                  </a:extLst>
                </a:gridCol>
                <a:gridCol w="1789097">
                  <a:extLst>
                    <a:ext uri="{9D8B030D-6E8A-4147-A177-3AD203B41FA5}">
                      <a16:colId xmlns:a16="http://schemas.microsoft.com/office/drawing/2014/main" val="1385484607"/>
                    </a:ext>
                  </a:extLst>
                </a:gridCol>
                <a:gridCol w="1789097">
                  <a:extLst>
                    <a:ext uri="{9D8B030D-6E8A-4147-A177-3AD203B41FA5}">
                      <a16:colId xmlns:a16="http://schemas.microsoft.com/office/drawing/2014/main" val="1144167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72603"/>
                  </a:ext>
                </a:extLst>
              </a:tr>
              <a:tr h="313256">
                <a:tc>
                  <a:txBody>
                    <a:bodyPr/>
                    <a:lstStyle/>
                    <a:p>
                      <a:r>
                        <a:rPr lang="en-US" dirty="0"/>
                        <a:t>Null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 error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56540"/>
                  </a:ext>
                </a:extLst>
              </a:tr>
              <a:tr h="313256">
                <a:tc>
                  <a:txBody>
                    <a:bodyPr/>
                    <a:lstStyle/>
                    <a:p>
                      <a:r>
                        <a:rPr lang="en-US" dirty="0"/>
                        <a:t>Null is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II error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6538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70A468-7E9C-48C9-BD5E-780140C76B4A}"/>
              </a:ext>
            </a:extLst>
          </p:cNvPr>
          <p:cNvCxnSpPr/>
          <p:nvPr/>
        </p:nvCxnSpPr>
        <p:spPr>
          <a:xfrm flipV="1">
            <a:off x="5726097" y="2681057"/>
            <a:ext cx="1269507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AB4248-92D7-45D7-94E9-5E8C6C9880F6}"/>
              </a:ext>
            </a:extLst>
          </p:cNvPr>
          <p:cNvCxnSpPr/>
          <p:nvPr/>
        </p:nvCxnSpPr>
        <p:spPr>
          <a:xfrm flipH="1">
            <a:off x="2610035" y="3660870"/>
            <a:ext cx="639192" cy="5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72F8CC-2191-4711-92DF-824FE74F06A4}"/>
              </a:ext>
            </a:extLst>
          </p:cNvPr>
          <p:cNvSpPr txBox="1"/>
          <p:nvPr/>
        </p:nvSpPr>
        <p:spPr>
          <a:xfrm>
            <a:off x="7350711" y="2216718"/>
            <a:ext cx="317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 Error:</a:t>
            </a:r>
          </a:p>
          <a:p>
            <a:r>
              <a:rPr lang="en-US" dirty="0"/>
              <a:t>Rejecting a true null hypothesis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E58B8-CEEB-4693-A1EE-AD7CC75ECCD9}"/>
              </a:ext>
            </a:extLst>
          </p:cNvPr>
          <p:cNvSpPr txBox="1"/>
          <p:nvPr/>
        </p:nvSpPr>
        <p:spPr>
          <a:xfrm>
            <a:off x="1528200" y="4324711"/>
            <a:ext cx="2163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II Error:</a:t>
            </a:r>
          </a:p>
          <a:p>
            <a:r>
              <a:rPr lang="en-US" dirty="0"/>
              <a:t>Accepting a false 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A04D3C-76DA-66B3-8D27-E3609A9FE0E2}"/>
                  </a:ext>
                </a:extLst>
              </p14:cNvPr>
              <p14:cNvContentPartPr/>
              <p14:nvPr/>
            </p14:nvContentPartPr>
            <p14:xfrm>
              <a:off x="156600" y="1496880"/>
              <a:ext cx="6386040" cy="329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A04D3C-76DA-66B3-8D27-E3609A9FE0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40" y="1487520"/>
                <a:ext cx="6404760" cy="33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40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Two sample mean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ootlight MT Light" panose="0204060206030A020304" pitchFamily="18" charset="0"/>
              </a:rPr>
              <a:t>When the researcher is interested to compare the mean values of two different populations, a two sample mean test is employed.</a:t>
            </a:r>
          </a:p>
          <a:p>
            <a:r>
              <a:rPr lang="en-US" dirty="0">
                <a:latin typeface="Footlight MT Light" panose="0204060206030A020304" pitchFamily="18" charset="0"/>
              </a:rPr>
              <a:t>There are two scenarios: </a:t>
            </a:r>
          </a:p>
          <a:p>
            <a:r>
              <a:rPr lang="en-US" dirty="0">
                <a:latin typeface="Footlight MT Light" panose="0204060206030A020304" pitchFamily="18" charset="0"/>
              </a:rPr>
              <a:t>When two samples are related a two sample paired T test is used</a:t>
            </a:r>
          </a:p>
          <a:p>
            <a:r>
              <a:rPr lang="en-US" dirty="0">
                <a:latin typeface="Footlight MT Light" panose="0204060206030A020304" pitchFamily="18" charset="0"/>
              </a:rPr>
              <a:t>When two samples are independent either a Z test or T test is used based on the population standard deviation values</a:t>
            </a:r>
          </a:p>
          <a:p>
            <a:r>
              <a:rPr lang="en-US" dirty="0">
                <a:latin typeface="Footlight MT Light" panose="0204060206030A020304" pitchFamily="18" charset="0"/>
              </a:rPr>
              <a:t>If population standard deviation values of the two populations is provided two sample Z test is used, else a two sample T test is used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74109" y="3639127"/>
            <a:ext cx="2475346" cy="9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12291" y="4147127"/>
            <a:ext cx="3768436" cy="27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E3C8AE-ED40-C5F6-A4B0-F0AFE6BC9717}"/>
                  </a:ext>
                </a:extLst>
              </p14:cNvPr>
              <p14:cNvContentPartPr/>
              <p14:nvPr/>
            </p14:nvContentPartPr>
            <p14:xfrm>
              <a:off x="518040" y="66600"/>
              <a:ext cx="11674080" cy="653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E3C8AE-ED40-C5F6-A4B0-F0AFE6BC97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680" y="57240"/>
                <a:ext cx="11692800" cy="65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05DE-7FC8-48EA-8ACA-D1B29A58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43509" cy="709073"/>
          </a:xfrm>
          <a:solidFill>
            <a:schemeClr val="accent2">
              <a:alpha val="50000"/>
            </a:schemeClr>
          </a:solidFill>
          <a:ln>
            <a:solidFill>
              <a:schemeClr val="tx1"/>
            </a:solidFill>
            <a:prstDash val="sys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500" b="1" dirty="0">
                <a:ln/>
                <a:solidFill>
                  <a:schemeClr val="accent4"/>
                </a:solidFill>
              </a:rPr>
              <a:t>Example: Crime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9AE1-FD5B-4F1B-A0E3-5D11A1EC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244" y="4745038"/>
            <a:ext cx="8610600" cy="1097280"/>
          </a:xfrm>
        </p:spPr>
        <p:txBody>
          <a:bodyPr>
            <a:noAutofit/>
          </a:bodyPr>
          <a:lstStyle/>
          <a:p>
            <a:r>
              <a:rPr lang="en-US" sz="2400" dirty="0"/>
              <a:t>Actual: Null is true : Person is NOT guilty</a:t>
            </a:r>
          </a:p>
          <a:p>
            <a:r>
              <a:rPr lang="en-US" sz="2400" dirty="0"/>
              <a:t>Prediction: Person is guilty (Wrong decision) ---- Type I error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849AF5-2A25-48C4-AB75-2891E0F631FE}"/>
              </a:ext>
            </a:extLst>
          </p:cNvPr>
          <p:cNvGraphicFramePr>
            <a:graphicFrameLocks/>
          </p:cNvGraphicFramePr>
          <p:nvPr/>
        </p:nvGraphicFramePr>
        <p:xfrm>
          <a:off x="6395622" y="1142048"/>
          <a:ext cx="5367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97">
                  <a:extLst>
                    <a:ext uri="{9D8B030D-6E8A-4147-A177-3AD203B41FA5}">
                      <a16:colId xmlns:a16="http://schemas.microsoft.com/office/drawing/2014/main" val="734388840"/>
                    </a:ext>
                  </a:extLst>
                </a:gridCol>
                <a:gridCol w="1789097">
                  <a:extLst>
                    <a:ext uri="{9D8B030D-6E8A-4147-A177-3AD203B41FA5}">
                      <a16:colId xmlns:a16="http://schemas.microsoft.com/office/drawing/2014/main" val="1385484607"/>
                    </a:ext>
                  </a:extLst>
                </a:gridCol>
                <a:gridCol w="1789097">
                  <a:extLst>
                    <a:ext uri="{9D8B030D-6E8A-4147-A177-3AD203B41FA5}">
                      <a16:colId xmlns:a16="http://schemas.microsoft.com/office/drawing/2014/main" val="1144167124"/>
                    </a:ext>
                  </a:extLst>
                </a:gridCol>
              </a:tblGrid>
              <a:tr h="313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72603"/>
                  </a:ext>
                </a:extLst>
              </a:tr>
              <a:tr h="313256">
                <a:tc>
                  <a:txBody>
                    <a:bodyPr/>
                    <a:lstStyle/>
                    <a:p>
                      <a:r>
                        <a:rPr lang="en-US" dirty="0"/>
                        <a:t>Null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 error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56540"/>
                  </a:ext>
                </a:extLst>
              </a:tr>
              <a:tr h="313256">
                <a:tc>
                  <a:txBody>
                    <a:bodyPr/>
                    <a:lstStyle/>
                    <a:p>
                      <a:r>
                        <a:rPr lang="en-US" dirty="0"/>
                        <a:t>Null is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II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6538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8F14FB8C-9062-42D1-AF3C-BFDD9DCDB7EC}"/>
              </a:ext>
            </a:extLst>
          </p:cNvPr>
          <p:cNvSpPr/>
          <p:nvPr/>
        </p:nvSpPr>
        <p:spPr>
          <a:xfrm>
            <a:off x="865573" y="4370348"/>
            <a:ext cx="9632271" cy="177387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AF20CA30-4C19-4957-B73B-E6632AB07124}"/>
              </a:ext>
            </a:extLst>
          </p:cNvPr>
          <p:cNvSpPr/>
          <p:nvPr/>
        </p:nvSpPr>
        <p:spPr>
          <a:xfrm>
            <a:off x="838200" y="1690688"/>
            <a:ext cx="3760433" cy="1673949"/>
          </a:xfrm>
          <a:prstGeom prst="doubleWav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1789A-A589-4B2F-AD24-1D7444D5918E}"/>
              </a:ext>
            </a:extLst>
          </p:cNvPr>
          <p:cNvSpPr txBox="1"/>
          <p:nvPr/>
        </p:nvSpPr>
        <p:spPr>
          <a:xfrm>
            <a:off x="955829" y="2239328"/>
            <a:ext cx="364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hypothesis: Person is NOT guilty</a:t>
            </a:r>
          </a:p>
          <a:p>
            <a:r>
              <a:rPr lang="en-US" dirty="0"/>
              <a:t>Alternate hypothesis: Person is guilty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E39-EDA9-49D9-AEA9-C9BF0276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8A4D-DDBE-44BE-989D-38540CBF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69E5A-49CE-483C-8B4C-2D878B3D354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843509" cy="7090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  <a:prstDash val="sys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>
                <a:ln/>
                <a:solidFill>
                  <a:schemeClr val="accent4"/>
                </a:solidFill>
              </a:rPr>
              <a:t>Example: Crime detection</a:t>
            </a:r>
            <a:endParaRPr lang="en-US" sz="3500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DE5222-E1DD-424C-9BB2-4B755BD1376F}"/>
              </a:ext>
            </a:extLst>
          </p:cNvPr>
          <p:cNvGraphicFramePr>
            <a:graphicFrameLocks/>
          </p:cNvGraphicFramePr>
          <p:nvPr/>
        </p:nvGraphicFramePr>
        <p:xfrm>
          <a:off x="6395622" y="1142048"/>
          <a:ext cx="536729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97">
                  <a:extLst>
                    <a:ext uri="{9D8B030D-6E8A-4147-A177-3AD203B41FA5}">
                      <a16:colId xmlns:a16="http://schemas.microsoft.com/office/drawing/2014/main" val="734388840"/>
                    </a:ext>
                  </a:extLst>
                </a:gridCol>
                <a:gridCol w="1789097">
                  <a:extLst>
                    <a:ext uri="{9D8B030D-6E8A-4147-A177-3AD203B41FA5}">
                      <a16:colId xmlns:a16="http://schemas.microsoft.com/office/drawing/2014/main" val="1385484607"/>
                    </a:ext>
                  </a:extLst>
                </a:gridCol>
                <a:gridCol w="1789097">
                  <a:extLst>
                    <a:ext uri="{9D8B030D-6E8A-4147-A177-3AD203B41FA5}">
                      <a16:colId xmlns:a16="http://schemas.microsoft.com/office/drawing/2014/main" val="1144167124"/>
                    </a:ext>
                  </a:extLst>
                </a:gridCol>
              </a:tblGrid>
              <a:tr h="313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72603"/>
                  </a:ext>
                </a:extLst>
              </a:tr>
              <a:tr h="313256">
                <a:tc>
                  <a:txBody>
                    <a:bodyPr/>
                    <a:lstStyle/>
                    <a:p>
                      <a:r>
                        <a:rPr lang="en-US" dirty="0"/>
                        <a:t>Null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 error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56540"/>
                  </a:ext>
                </a:extLst>
              </a:tr>
              <a:tr h="313256">
                <a:tc>
                  <a:txBody>
                    <a:bodyPr/>
                    <a:lstStyle/>
                    <a:p>
                      <a:r>
                        <a:rPr lang="en-US" dirty="0"/>
                        <a:t>Null is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II error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65388"/>
                  </a:ext>
                </a:extLst>
              </a:tr>
            </a:tbl>
          </a:graphicData>
        </a:graphic>
      </p:graphicFrame>
      <p:sp>
        <p:nvSpPr>
          <p:cNvPr id="7" name="Double Wave 6">
            <a:extLst>
              <a:ext uri="{FF2B5EF4-FFF2-40B4-BE49-F238E27FC236}">
                <a16:creationId xmlns:a16="http://schemas.microsoft.com/office/drawing/2014/main" id="{DE92066D-FB5C-48F5-B907-B5C7F8FC0D49}"/>
              </a:ext>
            </a:extLst>
          </p:cNvPr>
          <p:cNvSpPr/>
          <p:nvPr/>
        </p:nvSpPr>
        <p:spPr>
          <a:xfrm>
            <a:off x="838200" y="1690688"/>
            <a:ext cx="3760433" cy="1673949"/>
          </a:xfrm>
          <a:prstGeom prst="doubleWav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CB8E8-868D-470A-8ED3-14A8FAF2D4AD}"/>
              </a:ext>
            </a:extLst>
          </p:cNvPr>
          <p:cNvSpPr txBox="1"/>
          <p:nvPr/>
        </p:nvSpPr>
        <p:spPr>
          <a:xfrm>
            <a:off x="955829" y="2239328"/>
            <a:ext cx="3642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hypothesis: Person is NOT guilty</a:t>
            </a:r>
          </a:p>
          <a:p>
            <a:r>
              <a:rPr lang="en-US" dirty="0"/>
              <a:t>Alternate hypothesis: Person is guilty</a:t>
            </a:r>
          </a:p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D10CD8-2081-4BB1-BCCD-FAE7DBE00919}"/>
              </a:ext>
            </a:extLst>
          </p:cNvPr>
          <p:cNvSpPr/>
          <p:nvPr/>
        </p:nvSpPr>
        <p:spPr>
          <a:xfrm>
            <a:off x="1500326" y="4563122"/>
            <a:ext cx="8939814" cy="161384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B371B-BB1E-4C71-A405-B521D3137B72}"/>
              </a:ext>
            </a:extLst>
          </p:cNvPr>
          <p:cNvSpPr txBox="1"/>
          <p:nvPr/>
        </p:nvSpPr>
        <p:spPr>
          <a:xfrm>
            <a:off x="3053917" y="4872530"/>
            <a:ext cx="6374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Actual: Person is guilty ( Null is False)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Prediction: Person is not guilty ….Type II Error</a:t>
            </a:r>
          </a:p>
        </p:txBody>
      </p:sp>
    </p:spTree>
    <p:extLst>
      <p:ext uri="{BB962C8B-B14F-4D97-AF65-F5344CB8AC3E}">
        <p14:creationId xmlns:p14="http://schemas.microsoft.com/office/powerpoint/2010/main" val="2293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1E3781-D3A2-411E-A552-D41CD7B1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CDFF51-5B33-2A67-B2C0-48A2B9CC78D8}"/>
                  </a:ext>
                </a:extLst>
              </p14:cNvPr>
              <p14:cNvContentPartPr/>
              <p14:nvPr/>
            </p14:nvContentPartPr>
            <p14:xfrm>
              <a:off x="267480" y="30960"/>
              <a:ext cx="11731320" cy="672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CDFF51-5B33-2A67-B2C0-48A2B9CC78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0" y="21600"/>
                <a:ext cx="11750040" cy="67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97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Algerian" panose="04020705040A02060702" pitchFamily="82" charset="0"/>
              </a:rPr>
              <a:t>Paired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Footlight MT Light" panose="0204060206030A020304" pitchFamily="18" charset="0"/>
              </a:rPr>
              <a:t>When the two populations are either related or same , the Paired T test is used</a:t>
            </a:r>
          </a:p>
          <a:p>
            <a:r>
              <a:rPr lang="en-US" dirty="0">
                <a:solidFill>
                  <a:srgbClr val="FFFF00"/>
                </a:solidFill>
                <a:latin typeface="Footlight MT Light" panose="0204060206030A020304" pitchFamily="18" charset="0"/>
              </a:rPr>
              <a:t>Related samples: Brother-sister , husband wife</a:t>
            </a:r>
          </a:p>
          <a:p>
            <a:r>
              <a:rPr lang="en-US" dirty="0">
                <a:solidFill>
                  <a:srgbClr val="FFFF00"/>
                </a:solidFill>
                <a:latin typeface="Footlight MT Light" panose="0204060206030A020304" pitchFamily="18" charset="0"/>
              </a:rPr>
              <a:t>Same sample: before the training measurements and after the training measurements, before and after score measurements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56131B-7F92-257F-64D1-061F68ADC5EE}"/>
                  </a:ext>
                </a:extLst>
              </p14:cNvPr>
              <p14:cNvContentPartPr/>
              <p14:nvPr/>
            </p14:nvContentPartPr>
            <p14:xfrm>
              <a:off x="830520" y="1412640"/>
              <a:ext cx="3723120" cy="225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56131B-7F92-257F-64D1-061F68ADC5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160" y="1403280"/>
                <a:ext cx="3741840" cy="22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73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lgerian" panose="04020705040A02060702" pitchFamily="82" charset="0"/>
              </a:rPr>
              <a:t>Formula of Paired sample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3288145"/>
            <a:ext cx="10515600" cy="1872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Footlight MT Light" panose="0204060206030A020304" pitchFamily="18" charset="0"/>
              </a:rPr>
              <a:t>.d = mean of difference of each pair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Footlight MT Light" panose="0204060206030A020304" pitchFamily="18" charset="0"/>
              </a:rPr>
              <a:t>.</a:t>
            </a:r>
            <a:r>
              <a:rPr lang="en-US" dirty="0" err="1">
                <a:solidFill>
                  <a:schemeClr val="bg2"/>
                </a:solidFill>
                <a:latin typeface="Footlight MT Light" panose="0204060206030A020304" pitchFamily="18" charset="0"/>
              </a:rPr>
              <a:t>S</a:t>
            </a:r>
            <a:r>
              <a:rPr lang="en-US" baseline="-25000" dirty="0" err="1">
                <a:solidFill>
                  <a:schemeClr val="bg2"/>
                </a:solidFill>
                <a:latin typeface="Footlight MT Light" panose="0204060206030A020304" pitchFamily="18" charset="0"/>
              </a:rPr>
              <a:t>d</a:t>
            </a:r>
            <a:r>
              <a:rPr lang="en-US" dirty="0">
                <a:solidFill>
                  <a:schemeClr val="bg2"/>
                </a:solidFill>
                <a:latin typeface="Footlight MT Light" panose="0204060206030A020304" pitchFamily="18" charset="0"/>
              </a:rPr>
              <a:t> = standard deviation of differences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Footlight MT Light" panose="0204060206030A020304" pitchFamily="18" charset="0"/>
              </a:rPr>
              <a:t>.µ</a:t>
            </a:r>
            <a:r>
              <a:rPr lang="en-US" baseline="-25000" dirty="0">
                <a:solidFill>
                  <a:schemeClr val="bg2"/>
                </a:solidFill>
                <a:latin typeface="Footlight MT Light" panose="0204060206030A020304" pitchFamily="18" charset="0"/>
              </a:rPr>
              <a:t>d = </a:t>
            </a:r>
            <a:r>
              <a:rPr lang="en-US" dirty="0">
                <a:solidFill>
                  <a:schemeClr val="bg2"/>
                </a:solidFill>
                <a:latin typeface="Footlight MT Light" panose="0204060206030A020304" pitchFamily="18" charset="0"/>
              </a:rPr>
              <a:t>Claimed mean difference</a:t>
            </a:r>
          </a:p>
          <a:p>
            <a:pPr marL="0" indent="0">
              <a:buNone/>
            </a:pPr>
            <a:r>
              <a:rPr lang="en-US" baseline="-25000" dirty="0">
                <a:solidFill>
                  <a:schemeClr val="bg2"/>
                </a:solidFill>
                <a:latin typeface="Footlight MT Light" panose="0204060206030A020304" pitchFamily="18" charset="0"/>
              </a:rPr>
              <a:t>.</a:t>
            </a:r>
            <a:r>
              <a:rPr lang="en-US" dirty="0">
                <a:solidFill>
                  <a:schemeClr val="bg2"/>
                </a:solidFill>
                <a:latin typeface="Footlight MT Light" panose="0204060206030A020304" pitchFamily="18" charset="0"/>
              </a:rPr>
              <a:t>n = sample size</a:t>
            </a:r>
            <a:endParaRPr lang="en-US" baseline="-25000" dirty="0">
              <a:solidFill>
                <a:schemeClr val="bg2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46" y="1807079"/>
            <a:ext cx="8083192" cy="84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C36CDE-5FAE-835A-D7B4-64B60B8D1AED}"/>
                  </a:ext>
                </a:extLst>
              </p14:cNvPr>
              <p14:cNvContentPartPr/>
              <p14:nvPr/>
            </p14:nvContentPartPr>
            <p14:xfrm>
              <a:off x="4868280" y="2970000"/>
              <a:ext cx="1771560" cy="129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C36CDE-5FAE-835A-D7B4-64B60B8D1A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8920" y="2960640"/>
                <a:ext cx="1790280" cy="13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5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Consider the below data of weight loss of 5 samples</a:t>
            </a:r>
          </a:p>
          <a:p>
            <a:endParaRPr lang="en-US" dirty="0">
              <a:latin typeface="Footlight MT Light" panose="0204060206030A020304" pitchFamily="18" charset="0"/>
            </a:endParaRPr>
          </a:p>
          <a:p>
            <a:endParaRPr lang="en-US" dirty="0">
              <a:latin typeface="Footlight MT Light" panose="0204060206030A020304" pitchFamily="18" charset="0"/>
            </a:endParaRPr>
          </a:p>
          <a:p>
            <a:endParaRPr lang="en-US" dirty="0">
              <a:latin typeface="Footlight MT Light" panose="0204060206030A020304" pitchFamily="18" charset="0"/>
            </a:endParaRPr>
          </a:p>
          <a:p>
            <a:endParaRPr lang="en-US" dirty="0">
              <a:latin typeface="Footlight MT Light" panose="0204060206030A020304" pitchFamily="18" charset="0"/>
            </a:endParaRPr>
          </a:p>
          <a:p>
            <a:endParaRPr lang="en-US" dirty="0">
              <a:latin typeface="Footlight MT Light" panose="0204060206030A020304" pitchFamily="18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rPr>
              <a:t>Test the claim that the weight loss program is effective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74575"/>
          <a:ext cx="4592782" cy="23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391">
                  <a:extLst>
                    <a:ext uri="{9D8B030D-6E8A-4147-A177-3AD203B41FA5}">
                      <a16:colId xmlns:a16="http://schemas.microsoft.com/office/drawing/2014/main" val="565360350"/>
                    </a:ext>
                  </a:extLst>
                </a:gridCol>
                <a:gridCol w="2296391">
                  <a:extLst>
                    <a:ext uri="{9D8B030D-6E8A-4147-A177-3AD203B41FA5}">
                      <a16:colId xmlns:a16="http://schemas.microsoft.com/office/drawing/2014/main" val="1830133781"/>
                    </a:ext>
                  </a:extLst>
                </a:gridCol>
              </a:tblGrid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Before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68000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84015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84847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81799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12534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514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0942A6-CBBA-4CE7-294A-9E4573055907}"/>
                  </a:ext>
                </a:extLst>
              </p14:cNvPr>
              <p14:cNvContentPartPr/>
              <p14:nvPr/>
            </p14:nvContentPartPr>
            <p14:xfrm>
              <a:off x="862920" y="1294920"/>
              <a:ext cx="11048760" cy="556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0942A6-CBBA-4CE7-294A-9E45730559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3560" y="1285560"/>
                <a:ext cx="1106748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25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To test the claim that weight loss program is effective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This implies that the weight after &lt; weight before 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Or we can say: after weight – before weight &lt; 0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Let d denote difference: d  = after – before weight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To test claim that d &lt; 0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Hence the hypothesis: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Null hypothesis: Ho: µ</a:t>
            </a:r>
            <a:r>
              <a:rPr lang="en-US" baseline="-2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d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 ≥ 0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Alternate hypothesis: Ha: µ</a:t>
            </a:r>
            <a:r>
              <a:rPr lang="en-US" baseline="-2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d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 &lt; 0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Footlight MT Light" panose="0204060206030A020304" pitchFamily="18" charset="0"/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Significance level = 5%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3376EB-A183-B9B6-2B24-FD30A426BF1B}"/>
                  </a:ext>
                </a:extLst>
              </p14:cNvPr>
              <p14:cNvContentPartPr/>
              <p14:nvPr/>
            </p14:nvContentPartPr>
            <p14:xfrm>
              <a:off x="2540160" y="92160"/>
              <a:ext cx="9558720" cy="547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3376EB-A183-B9B6-2B24-FD30A426BF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800" y="82800"/>
                <a:ext cx="9577440" cy="54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32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418"/>
            <a:ext cx="10515600" cy="5613545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Statistic calculation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.d = (-1-5+1-3-5)/5 = -2.6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Sd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= 2.61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 = (-2.6 -0) / (2.61/√5)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 = -2.2275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88890" y="1672958"/>
          <a:ext cx="5285509" cy="23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27">
                  <a:extLst>
                    <a:ext uri="{9D8B030D-6E8A-4147-A177-3AD203B41FA5}">
                      <a16:colId xmlns:a16="http://schemas.microsoft.com/office/drawing/2014/main" val="565360350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1830133781"/>
                    </a:ext>
                  </a:extLst>
                </a:gridCol>
                <a:gridCol w="2223655">
                  <a:extLst>
                    <a:ext uri="{9D8B030D-6E8A-4147-A177-3AD203B41FA5}">
                      <a16:colId xmlns:a16="http://schemas.microsoft.com/office/drawing/2014/main" val="39821338"/>
                    </a:ext>
                  </a:extLst>
                </a:gridCol>
              </a:tblGrid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Before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0" dirty="0"/>
                        <a:t> = after - before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68000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84015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84847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81799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12534"/>
                  </a:ext>
                </a:extLst>
              </a:tr>
              <a:tr h="388056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51440"/>
                  </a:ext>
                </a:extLst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8640404" y="1653309"/>
            <a:ext cx="919232" cy="2503055"/>
          </a:xfrm>
          <a:custGeom>
            <a:avLst/>
            <a:gdLst>
              <a:gd name="connsiteX0" fmla="*/ 466651 w 919232"/>
              <a:gd name="connsiteY0" fmla="*/ 0 h 2503055"/>
              <a:gd name="connsiteX1" fmla="*/ 420469 w 919232"/>
              <a:gd name="connsiteY1" fmla="*/ 27709 h 2503055"/>
              <a:gd name="connsiteX2" fmla="*/ 374287 w 919232"/>
              <a:gd name="connsiteY2" fmla="*/ 83127 h 2503055"/>
              <a:gd name="connsiteX3" fmla="*/ 346578 w 919232"/>
              <a:gd name="connsiteY3" fmla="*/ 110836 h 2503055"/>
              <a:gd name="connsiteX4" fmla="*/ 328105 w 919232"/>
              <a:gd name="connsiteY4" fmla="*/ 138546 h 2503055"/>
              <a:gd name="connsiteX5" fmla="*/ 281923 w 919232"/>
              <a:gd name="connsiteY5" fmla="*/ 193964 h 2503055"/>
              <a:gd name="connsiteX6" fmla="*/ 217269 w 919232"/>
              <a:gd name="connsiteY6" fmla="*/ 304800 h 2503055"/>
              <a:gd name="connsiteX7" fmla="*/ 189560 w 919232"/>
              <a:gd name="connsiteY7" fmla="*/ 369455 h 2503055"/>
              <a:gd name="connsiteX8" fmla="*/ 143378 w 919232"/>
              <a:gd name="connsiteY8" fmla="*/ 471055 h 2503055"/>
              <a:gd name="connsiteX9" fmla="*/ 124905 w 919232"/>
              <a:gd name="connsiteY9" fmla="*/ 554182 h 2503055"/>
              <a:gd name="connsiteX10" fmla="*/ 106432 w 919232"/>
              <a:gd name="connsiteY10" fmla="*/ 591127 h 2503055"/>
              <a:gd name="connsiteX11" fmla="*/ 97196 w 919232"/>
              <a:gd name="connsiteY11" fmla="*/ 628073 h 2503055"/>
              <a:gd name="connsiteX12" fmla="*/ 87960 w 919232"/>
              <a:gd name="connsiteY12" fmla="*/ 674255 h 2503055"/>
              <a:gd name="connsiteX13" fmla="*/ 69487 w 919232"/>
              <a:gd name="connsiteY13" fmla="*/ 711200 h 2503055"/>
              <a:gd name="connsiteX14" fmla="*/ 51014 w 919232"/>
              <a:gd name="connsiteY14" fmla="*/ 775855 h 2503055"/>
              <a:gd name="connsiteX15" fmla="*/ 32541 w 919232"/>
              <a:gd name="connsiteY15" fmla="*/ 831273 h 2503055"/>
              <a:gd name="connsiteX16" fmla="*/ 14069 w 919232"/>
              <a:gd name="connsiteY16" fmla="*/ 895927 h 2503055"/>
              <a:gd name="connsiteX17" fmla="*/ 14069 w 919232"/>
              <a:gd name="connsiteY17" fmla="*/ 1311564 h 2503055"/>
              <a:gd name="connsiteX18" fmla="*/ 41778 w 919232"/>
              <a:gd name="connsiteY18" fmla="*/ 1468582 h 2503055"/>
              <a:gd name="connsiteX19" fmla="*/ 87960 w 919232"/>
              <a:gd name="connsiteY19" fmla="*/ 1754909 h 2503055"/>
              <a:gd name="connsiteX20" fmla="*/ 115669 w 919232"/>
              <a:gd name="connsiteY20" fmla="*/ 1884218 h 2503055"/>
              <a:gd name="connsiteX21" fmla="*/ 134141 w 919232"/>
              <a:gd name="connsiteY21" fmla="*/ 1976582 h 2503055"/>
              <a:gd name="connsiteX22" fmla="*/ 152614 w 919232"/>
              <a:gd name="connsiteY22" fmla="*/ 2004291 h 2503055"/>
              <a:gd name="connsiteX23" fmla="*/ 171087 w 919232"/>
              <a:gd name="connsiteY23" fmla="*/ 2041236 h 2503055"/>
              <a:gd name="connsiteX24" fmla="*/ 180323 w 919232"/>
              <a:gd name="connsiteY24" fmla="*/ 2115127 h 2503055"/>
              <a:gd name="connsiteX25" fmla="*/ 198796 w 919232"/>
              <a:gd name="connsiteY25" fmla="*/ 2179782 h 2503055"/>
              <a:gd name="connsiteX26" fmla="*/ 208032 w 919232"/>
              <a:gd name="connsiteY26" fmla="*/ 2225964 h 2503055"/>
              <a:gd name="connsiteX27" fmla="*/ 226505 w 919232"/>
              <a:gd name="connsiteY27" fmla="*/ 2290618 h 2503055"/>
              <a:gd name="connsiteX28" fmla="*/ 244978 w 919232"/>
              <a:gd name="connsiteY28" fmla="*/ 2355273 h 2503055"/>
              <a:gd name="connsiteX29" fmla="*/ 263451 w 919232"/>
              <a:gd name="connsiteY29" fmla="*/ 2382982 h 2503055"/>
              <a:gd name="connsiteX30" fmla="*/ 309632 w 919232"/>
              <a:gd name="connsiteY30" fmla="*/ 2447636 h 2503055"/>
              <a:gd name="connsiteX31" fmla="*/ 383523 w 919232"/>
              <a:gd name="connsiteY31" fmla="*/ 2493818 h 2503055"/>
              <a:gd name="connsiteX32" fmla="*/ 411232 w 919232"/>
              <a:gd name="connsiteY32" fmla="*/ 2503055 h 2503055"/>
              <a:gd name="connsiteX33" fmla="*/ 595960 w 919232"/>
              <a:gd name="connsiteY33" fmla="*/ 2493818 h 2503055"/>
              <a:gd name="connsiteX34" fmla="*/ 651378 w 919232"/>
              <a:gd name="connsiteY34" fmla="*/ 2475346 h 2503055"/>
              <a:gd name="connsiteX35" fmla="*/ 706796 w 919232"/>
              <a:gd name="connsiteY35" fmla="*/ 2438400 h 2503055"/>
              <a:gd name="connsiteX36" fmla="*/ 762214 w 919232"/>
              <a:gd name="connsiteY36" fmla="*/ 2392218 h 2503055"/>
              <a:gd name="connsiteX37" fmla="*/ 789923 w 919232"/>
              <a:gd name="connsiteY37" fmla="*/ 2355273 h 2503055"/>
              <a:gd name="connsiteX38" fmla="*/ 808396 w 919232"/>
              <a:gd name="connsiteY38" fmla="*/ 2327564 h 2503055"/>
              <a:gd name="connsiteX39" fmla="*/ 836105 w 919232"/>
              <a:gd name="connsiteY39" fmla="*/ 2299855 h 2503055"/>
              <a:gd name="connsiteX40" fmla="*/ 854578 w 919232"/>
              <a:gd name="connsiteY40" fmla="*/ 2244436 h 2503055"/>
              <a:gd name="connsiteX41" fmla="*/ 863814 w 919232"/>
              <a:gd name="connsiteY41" fmla="*/ 2216727 h 2503055"/>
              <a:gd name="connsiteX42" fmla="*/ 882287 w 919232"/>
              <a:gd name="connsiteY42" fmla="*/ 2179782 h 2503055"/>
              <a:gd name="connsiteX43" fmla="*/ 891523 w 919232"/>
              <a:gd name="connsiteY43" fmla="*/ 2115127 h 2503055"/>
              <a:gd name="connsiteX44" fmla="*/ 900760 w 919232"/>
              <a:gd name="connsiteY44" fmla="*/ 2032000 h 2503055"/>
              <a:gd name="connsiteX45" fmla="*/ 909996 w 919232"/>
              <a:gd name="connsiteY45" fmla="*/ 1995055 h 2503055"/>
              <a:gd name="connsiteX46" fmla="*/ 919232 w 919232"/>
              <a:gd name="connsiteY46" fmla="*/ 1874982 h 2503055"/>
              <a:gd name="connsiteX47" fmla="*/ 909996 w 919232"/>
              <a:gd name="connsiteY47" fmla="*/ 544946 h 2503055"/>
              <a:gd name="connsiteX48" fmla="*/ 891523 w 919232"/>
              <a:gd name="connsiteY48" fmla="*/ 424873 h 2503055"/>
              <a:gd name="connsiteX49" fmla="*/ 882287 w 919232"/>
              <a:gd name="connsiteY49" fmla="*/ 397164 h 2503055"/>
              <a:gd name="connsiteX50" fmla="*/ 854578 w 919232"/>
              <a:gd name="connsiteY50" fmla="*/ 369455 h 2503055"/>
              <a:gd name="connsiteX51" fmla="*/ 836105 w 919232"/>
              <a:gd name="connsiteY51" fmla="*/ 332509 h 2503055"/>
              <a:gd name="connsiteX52" fmla="*/ 808396 w 919232"/>
              <a:gd name="connsiteY52" fmla="*/ 304800 h 2503055"/>
              <a:gd name="connsiteX53" fmla="*/ 789923 w 919232"/>
              <a:gd name="connsiteY53" fmla="*/ 277091 h 2503055"/>
              <a:gd name="connsiteX54" fmla="*/ 725269 w 919232"/>
              <a:gd name="connsiteY54" fmla="*/ 212436 h 2503055"/>
              <a:gd name="connsiteX55" fmla="*/ 697560 w 919232"/>
              <a:gd name="connsiteY55" fmla="*/ 184727 h 2503055"/>
              <a:gd name="connsiteX56" fmla="*/ 669851 w 919232"/>
              <a:gd name="connsiteY56" fmla="*/ 166255 h 2503055"/>
              <a:gd name="connsiteX57" fmla="*/ 642141 w 919232"/>
              <a:gd name="connsiteY57" fmla="*/ 138546 h 2503055"/>
              <a:gd name="connsiteX58" fmla="*/ 605196 w 919232"/>
              <a:gd name="connsiteY58" fmla="*/ 120073 h 2503055"/>
              <a:gd name="connsiteX59" fmla="*/ 522069 w 919232"/>
              <a:gd name="connsiteY59" fmla="*/ 83127 h 2503055"/>
              <a:gd name="connsiteX60" fmla="*/ 383523 w 919232"/>
              <a:gd name="connsiteY60" fmla="*/ 83127 h 250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19232" h="2503055">
                <a:moveTo>
                  <a:pt x="466651" y="0"/>
                </a:moveTo>
                <a:cubicBezTo>
                  <a:pt x="451257" y="9236"/>
                  <a:pt x="433813" y="15700"/>
                  <a:pt x="420469" y="27709"/>
                </a:cubicBezTo>
                <a:cubicBezTo>
                  <a:pt x="402596" y="43795"/>
                  <a:pt x="390262" y="65155"/>
                  <a:pt x="374287" y="83127"/>
                </a:cubicBezTo>
                <a:cubicBezTo>
                  <a:pt x="365609" y="92890"/>
                  <a:pt x="354940" y="100801"/>
                  <a:pt x="346578" y="110836"/>
                </a:cubicBezTo>
                <a:cubicBezTo>
                  <a:pt x="339471" y="119364"/>
                  <a:pt x="335212" y="130018"/>
                  <a:pt x="328105" y="138546"/>
                </a:cubicBezTo>
                <a:cubicBezTo>
                  <a:pt x="297246" y="175577"/>
                  <a:pt x="303648" y="154135"/>
                  <a:pt x="281923" y="193964"/>
                </a:cubicBezTo>
                <a:cubicBezTo>
                  <a:pt x="223483" y="301105"/>
                  <a:pt x="269668" y="234935"/>
                  <a:pt x="217269" y="304800"/>
                </a:cubicBezTo>
                <a:cubicBezTo>
                  <a:pt x="192834" y="402534"/>
                  <a:pt x="226009" y="287445"/>
                  <a:pt x="189560" y="369455"/>
                </a:cubicBezTo>
                <a:cubicBezTo>
                  <a:pt x="134363" y="493649"/>
                  <a:pt x="209729" y="360469"/>
                  <a:pt x="143378" y="471055"/>
                </a:cubicBezTo>
                <a:cubicBezTo>
                  <a:pt x="140872" y="483586"/>
                  <a:pt x="130492" y="539282"/>
                  <a:pt x="124905" y="554182"/>
                </a:cubicBezTo>
                <a:cubicBezTo>
                  <a:pt x="120071" y="567074"/>
                  <a:pt x="112590" y="578812"/>
                  <a:pt x="106432" y="591127"/>
                </a:cubicBezTo>
                <a:cubicBezTo>
                  <a:pt x="103353" y="603442"/>
                  <a:pt x="99950" y="615681"/>
                  <a:pt x="97196" y="628073"/>
                </a:cubicBezTo>
                <a:cubicBezTo>
                  <a:pt x="93791" y="643398"/>
                  <a:pt x="92924" y="659362"/>
                  <a:pt x="87960" y="674255"/>
                </a:cubicBezTo>
                <a:cubicBezTo>
                  <a:pt x="83606" y="687317"/>
                  <a:pt x="74192" y="698260"/>
                  <a:pt x="69487" y="711200"/>
                </a:cubicBezTo>
                <a:cubicBezTo>
                  <a:pt x="61827" y="732265"/>
                  <a:pt x="57606" y="754432"/>
                  <a:pt x="51014" y="775855"/>
                </a:cubicBezTo>
                <a:cubicBezTo>
                  <a:pt x="45288" y="794466"/>
                  <a:pt x="38136" y="812622"/>
                  <a:pt x="32541" y="831273"/>
                </a:cubicBezTo>
                <a:cubicBezTo>
                  <a:pt x="-2263" y="947287"/>
                  <a:pt x="45118" y="802776"/>
                  <a:pt x="14069" y="895927"/>
                </a:cubicBezTo>
                <a:cubicBezTo>
                  <a:pt x="-8225" y="1074264"/>
                  <a:pt x="-792" y="984628"/>
                  <a:pt x="14069" y="1311564"/>
                </a:cubicBezTo>
                <a:cubicBezTo>
                  <a:pt x="15678" y="1346966"/>
                  <a:pt x="36439" y="1441887"/>
                  <a:pt x="41778" y="1468582"/>
                </a:cubicBezTo>
                <a:cubicBezTo>
                  <a:pt x="63299" y="1694544"/>
                  <a:pt x="41588" y="1600338"/>
                  <a:pt x="87960" y="1754909"/>
                </a:cubicBezTo>
                <a:cubicBezTo>
                  <a:pt x="109630" y="1949948"/>
                  <a:pt x="80536" y="1755396"/>
                  <a:pt x="115669" y="1884218"/>
                </a:cubicBezTo>
                <a:cubicBezTo>
                  <a:pt x="121398" y="1905225"/>
                  <a:pt x="124155" y="1953281"/>
                  <a:pt x="134141" y="1976582"/>
                </a:cubicBezTo>
                <a:cubicBezTo>
                  <a:pt x="138514" y="1986785"/>
                  <a:pt x="147106" y="1994653"/>
                  <a:pt x="152614" y="2004291"/>
                </a:cubicBezTo>
                <a:cubicBezTo>
                  <a:pt x="159445" y="2016245"/>
                  <a:pt x="164929" y="2028921"/>
                  <a:pt x="171087" y="2041236"/>
                </a:cubicBezTo>
                <a:cubicBezTo>
                  <a:pt x="174166" y="2065866"/>
                  <a:pt x="176242" y="2090643"/>
                  <a:pt x="180323" y="2115127"/>
                </a:cubicBezTo>
                <a:cubicBezTo>
                  <a:pt x="188960" y="2166951"/>
                  <a:pt x="187817" y="2135863"/>
                  <a:pt x="198796" y="2179782"/>
                </a:cubicBezTo>
                <a:cubicBezTo>
                  <a:pt x="202603" y="2195012"/>
                  <a:pt x="204626" y="2210639"/>
                  <a:pt x="208032" y="2225964"/>
                </a:cubicBezTo>
                <a:cubicBezTo>
                  <a:pt x="222468" y="2290925"/>
                  <a:pt x="211079" y="2236623"/>
                  <a:pt x="226505" y="2290618"/>
                </a:cubicBezTo>
                <a:cubicBezTo>
                  <a:pt x="230453" y="2304435"/>
                  <a:pt x="237593" y="2340504"/>
                  <a:pt x="244978" y="2355273"/>
                </a:cubicBezTo>
                <a:cubicBezTo>
                  <a:pt x="249943" y="2365202"/>
                  <a:pt x="257293" y="2373746"/>
                  <a:pt x="263451" y="2382982"/>
                </a:cubicBezTo>
                <a:cubicBezTo>
                  <a:pt x="285002" y="2447636"/>
                  <a:pt x="263450" y="2432243"/>
                  <a:pt x="309632" y="2447636"/>
                </a:cubicBezTo>
                <a:cubicBezTo>
                  <a:pt x="338906" y="2491548"/>
                  <a:pt x="317573" y="2471835"/>
                  <a:pt x="383523" y="2493818"/>
                </a:cubicBezTo>
                <a:lnTo>
                  <a:pt x="411232" y="2503055"/>
                </a:lnTo>
                <a:cubicBezTo>
                  <a:pt x="472808" y="2499976"/>
                  <a:pt x="534713" y="2500885"/>
                  <a:pt x="595960" y="2493818"/>
                </a:cubicBezTo>
                <a:cubicBezTo>
                  <a:pt x="615303" y="2491586"/>
                  <a:pt x="651378" y="2475346"/>
                  <a:pt x="651378" y="2475346"/>
                </a:cubicBezTo>
                <a:lnTo>
                  <a:pt x="706796" y="2438400"/>
                </a:lnTo>
                <a:cubicBezTo>
                  <a:pt x="735300" y="2419397"/>
                  <a:pt x="738508" y="2419874"/>
                  <a:pt x="762214" y="2392218"/>
                </a:cubicBezTo>
                <a:cubicBezTo>
                  <a:pt x="772232" y="2380530"/>
                  <a:pt x="780975" y="2367799"/>
                  <a:pt x="789923" y="2355273"/>
                </a:cubicBezTo>
                <a:cubicBezTo>
                  <a:pt x="796375" y="2346240"/>
                  <a:pt x="801289" y="2336092"/>
                  <a:pt x="808396" y="2327564"/>
                </a:cubicBezTo>
                <a:cubicBezTo>
                  <a:pt x="816758" y="2317529"/>
                  <a:pt x="826869" y="2309091"/>
                  <a:pt x="836105" y="2299855"/>
                </a:cubicBezTo>
                <a:lnTo>
                  <a:pt x="854578" y="2244436"/>
                </a:lnTo>
                <a:cubicBezTo>
                  <a:pt x="857657" y="2235200"/>
                  <a:pt x="859460" y="2225435"/>
                  <a:pt x="863814" y="2216727"/>
                </a:cubicBezTo>
                <a:lnTo>
                  <a:pt x="882287" y="2179782"/>
                </a:lnTo>
                <a:cubicBezTo>
                  <a:pt x="885366" y="2158230"/>
                  <a:pt x="888823" y="2136729"/>
                  <a:pt x="891523" y="2115127"/>
                </a:cubicBezTo>
                <a:cubicBezTo>
                  <a:pt x="894981" y="2087463"/>
                  <a:pt x="896521" y="2059555"/>
                  <a:pt x="900760" y="2032000"/>
                </a:cubicBezTo>
                <a:cubicBezTo>
                  <a:pt x="902690" y="2019454"/>
                  <a:pt x="906917" y="2007370"/>
                  <a:pt x="909996" y="1995055"/>
                </a:cubicBezTo>
                <a:cubicBezTo>
                  <a:pt x="913075" y="1955031"/>
                  <a:pt x="919232" y="1915125"/>
                  <a:pt x="919232" y="1874982"/>
                </a:cubicBezTo>
                <a:cubicBezTo>
                  <a:pt x="919232" y="1431626"/>
                  <a:pt x="915791" y="988264"/>
                  <a:pt x="909996" y="544946"/>
                </a:cubicBezTo>
                <a:cubicBezTo>
                  <a:pt x="909435" y="502031"/>
                  <a:pt x="902934" y="464812"/>
                  <a:pt x="891523" y="424873"/>
                </a:cubicBezTo>
                <a:cubicBezTo>
                  <a:pt x="888848" y="415512"/>
                  <a:pt x="887687" y="405265"/>
                  <a:pt x="882287" y="397164"/>
                </a:cubicBezTo>
                <a:cubicBezTo>
                  <a:pt x="875041" y="386296"/>
                  <a:pt x="862170" y="380084"/>
                  <a:pt x="854578" y="369455"/>
                </a:cubicBezTo>
                <a:cubicBezTo>
                  <a:pt x="846575" y="358251"/>
                  <a:pt x="844108" y="343713"/>
                  <a:pt x="836105" y="332509"/>
                </a:cubicBezTo>
                <a:cubicBezTo>
                  <a:pt x="828513" y="321880"/>
                  <a:pt x="816758" y="314835"/>
                  <a:pt x="808396" y="304800"/>
                </a:cubicBezTo>
                <a:cubicBezTo>
                  <a:pt x="801289" y="296272"/>
                  <a:pt x="797349" y="285342"/>
                  <a:pt x="789923" y="277091"/>
                </a:cubicBezTo>
                <a:cubicBezTo>
                  <a:pt x="769534" y="254436"/>
                  <a:pt x="746820" y="233988"/>
                  <a:pt x="725269" y="212436"/>
                </a:cubicBezTo>
                <a:cubicBezTo>
                  <a:pt x="716033" y="203200"/>
                  <a:pt x="708428" y="191972"/>
                  <a:pt x="697560" y="184727"/>
                </a:cubicBezTo>
                <a:cubicBezTo>
                  <a:pt x="688324" y="178570"/>
                  <a:pt x="678379" y="173361"/>
                  <a:pt x="669851" y="166255"/>
                </a:cubicBezTo>
                <a:cubicBezTo>
                  <a:pt x="659816" y="157893"/>
                  <a:pt x="652770" y="146138"/>
                  <a:pt x="642141" y="138546"/>
                </a:cubicBezTo>
                <a:cubicBezTo>
                  <a:pt x="630937" y="130543"/>
                  <a:pt x="617150" y="126904"/>
                  <a:pt x="605196" y="120073"/>
                </a:cubicBezTo>
                <a:cubicBezTo>
                  <a:pt x="575899" y="103331"/>
                  <a:pt x="562385" y="83127"/>
                  <a:pt x="522069" y="83127"/>
                </a:cubicBezTo>
                <a:lnTo>
                  <a:pt x="383523" y="83127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46A4C5-B584-B181-EB60-E763BD011700}"/>
                  </a:ext>
                </a:extLst>
              </p14:cNvPr>
              <p14:cNvContentPartPr/>
              <p14:nvPr/>
            </p14:nvContentPartPr>
            <p14:xfrm>
              <a:off x="1364040" y="1220400"/>
              <a:ext cx="9079200" cy="409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46A4C5-B584-B181-EB60-E763BD0117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4680" y="1211040"/>
                <a:ext cx="9097920" cy="41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56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Inference: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Df</a:t>
            </a:r>
            <a:r>
              <a:rPr lang="en-US" dirty="0">
                <a:solidFill>
                  <a:srgbClr val="FFC000"/>
                </a:solidFill>
              </a:rPr>
              <a:t> = 5-1 = 4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 critical = -2.132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 statistic -2.2275 &lt; T critical -2.132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Hence it falls in rejection region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Decision: Reject the null hypothesis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Conclusion: There is significant evidence to support the claim that the weight loss program is effective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85818" y="5837382"/>
            <a:ext cx="3592946" cy="184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8E27D7-BB3D-2482-E14E-FB2E8934CAA7}"/>
                  </a:ext>
                </a:extLst>
              </p14:cNvPr>
              <p14:cNvContentPartPr/>
              <p14:nvPr/>
            </p14:nvContentPartPr>
            <p14:xfrm>
              <a:off x="2250000" y="1345320"/>
              <a:ext cx="9567000" cy="488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8E27D7-BB3D-2482-E14E-FB2E8934CA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0640" y="1335960"/>
                <a:ext cx="9585720" cy="49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7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968</Words>
  <Application>Microsoft Macintosh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Footlight MT Light</vt:lpstr>
      <vt:lpstr>Office Theme</vt:lpstr>
      <vt:lpstr>Two sample hypothesis test</vt:lpstr>
      <vt:lpstr>Two sample mean test</vt:lpstr>
      <vt:lpstr>PowerPoint Presentation</vt:lpstr>
      <vt:lpstr>Paired T test</vt:lpstr>
      <vt:lpstr>Formula of Paired sample Test </vt:lpstr>
      <vt:lpstr>Example</vt:lpstr>
      <vt:lpstr>Solution</vt:lpstr>
      <vt:lpstr>PowerPoint Presentation</vt:lpstr>
      <vt:lpstr>PowerPoint Presentation</vt:lpstr>
      <vt:lpstr>Example to understand what is P value ?</vt:lpstr>
      <vt:lpstr>PowerPoint Presentation</vt:lpstr>
      <vt:lpstr>P value Method</vt:lpstr>
      <vt:lpstr>Estimation</vt:lpstr>
      <vt:lpstr>Example</vt:lpstr>
      <vt:lpstr>Interval Estimate</vt:lpstr>
      <vt:lpstr>Concept of Interval Estimate</vt:lpstr>
      <vt:lpstr>Formula of confidence interval</vt:lpstr>
      <vt:lpstr>PowerPoint Presentation</vt:lpstr>
      <vt:lpstr>Type I and Type II errors ( hypothesis Testing)</vt:lpstr>
      <vt:lpstr>Example: Crime detection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sample hypothesis test</dc:title>
  <dc:creator>Amrita</dc:creator>
  <cp:lastModifiedBy>Microsoft Office User</cp:lastModifiedBy>
  <cp:revision>11</cp:revision>
  <dcterms:created xsi:type="dcterms:W3CDTF">2022-03-04T05:22:11Z</dcterms:created>
  <dcterms:modified xsi:type="dcterms:W3CDTF">2023-04-23T05:38:49Z</dcterms:modified>
</cp:coreProperties>
</file>