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29:3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25853 6115 24575,'43'0'0,"1"0"0,3 0 0,5 0 0,3 0 0,2 0 0,4 0 0,1 0 0,-1 0-2054,-3 0 0,0 0 1,-1 0-1,1 0 2054,1 0 0,2 0 0,-1 0 0,-4 0 0,-1 0 0,-3 0 0,4 0-39,-1 0 0,4 0 0,2 0 1,0 0 38,-9 0 0,1 0 0,1 0 0,1 0 0,1 0 0,-1 0 0,2 0 0,1 0 0,0 0 0,-2 0 0,-1 0-353,12 0 0,-3 0 0,-1 0 0,-1 0 353,-4 0 0,1 0 0,-3 0 0,-5 0 0,11 0 0,-5 0 0,8 0 0,-3 0 0,-18 0 0,-4 0 0,-3 2 0,-6 1 3126,-3-2-3126,-31 4 510,-12-5 1,2 0-1,-4 0 1</inkml:trace>
  <inkml:trace contextRef="#ctx0" brushRef="#br0" timeOffset="3734">8468 7295 24575,'40'0'0,"-11"0"0,30-9 0,-24 7 0,20-7 0,-17 9 0,25 0 0,-26 0 0,3 0 0,14 0 0,4 0 0,-10 3 0,1 1 0,1-1 0,0-1 0,0-2 0,1 1-295,7 2 0,1 1 0,-1-1 295,-5-3 0,-1-1 0,0 2 0,1 2 0,-1 1 0,-2 0-866,8-3 1,-2 0 865,3 5 0,-3-1 0,-18-4 0,-1-2-88,19 1 0,3 0 88,-3 0 0,2 0 0,-9 3 0,1 2 0,-2-2 0,10-1 0,-1-1 0,-11 2 0,1 1 0,-1 0 0,7 1 0,0 0 0,-8-4 0,2-1 0,-1 1 0,18 4 0,1 0 0,-14-4 0,1-1 0,0-1 0,-7 1 0,0 0 0,0 0 0,7 0 0,0 0 0,-1 0 0,12 0 0,-4 0-424,-11 0 0,-2 0 424,-4 0 0,-3 0 0,17 0 380,-17 0 0,3 0-380,8 0 0,3 0 0,11 0 0,3 0-292,-15 0 0,1 0 1,-3 0 291,9 1 0,-1-2 0,-7-2 0,2-2 0,-2 2-399,11 1 1,0 1 398,-10-3 0,1-1 0,0 2 0,-3 2 0,0 2 0,-3-1 0,3 0 0,-3 0 0,-6 0 0,-4 0 802,2 0-802,-4 0 0,-5 0 0,-23-6 0,0 4 0,-16-4 0</inkml:trace>
  <inkml:trace contextRef="#ctx0" brushRef="#br0" timeOffset="8640">3819 8301 24575,'19'0'0,"16"8"0,27-6 0,-28 3 0,1-1-1102,6-4 1,1 0 1101,-3 5 0,4 1 0,0-4 0,4-2 0,3 1 0,7 3 0,2 0 0,3 0 0,-3-3 0,2-1 0,2-1 0,1 1-1435,-10 0 0,1 0 0,1 0 0,-2 0 0,0 0 1435,6 0 0,-2 0 0,0 0 0,0 0 0,-1 0 0,-1 0 0,-1 0 0,-1 0 113,6 0 1,-2 0 0,3 0-114,-4 0 0,3 0 0,1 0 0,-1 0 0,3 0 0,0 0 0,0 0 0,3 0-614,-7 0 0,2 0 0,1 0 1,-1 0-1,-4 0 614,2 0 0,-2 0 0,-2 0 0,-2 0 0,12 0 0,-3 0 0,-4 0 220,-2 0 1,-3 0-221,6 0 0,-2 0 0,-7-4 0,-3-1 0,-4 4 0,-4 0 0,11-7 1091,-30 8 1,-14 0-1,-1 0 1</inkml:trace>
  <inkml:trace contextRef="#ctx0" brushRef="#br0" timeOffset="10534">10490 8415 8191,'-10'0'0,"-1"0"5063,9 0-5063,13 0 2818,23 0-2818,28 0 0,-28 0 0,2 0 568,5 0 0,0 0-568,-5 0 0,2 0 0,21 0 0,4 0 0,-19 1 0,1-1 0,1-1 0,3-2 0,2-2 0,-1 1 0,-3 3 0,0 0 0,1 0 0,12-2 0,3-2 0,-3 1 0,-9 0 0,-2 0 0,4 0 0,2 3 0,4 2 0,1-1 0,-4-3 0,2-4 0,-3-1 0,1 1 0,3 5 0,0 2 0,-4-1 3247,4-5 1,-3 1-3248,2 4 0,-3 2 0,-16-1 0,-1 0 0,9 0 0,1 0 0,-9 0 0,-1 0-396,3 0 1,-1 0 395,25 0 0,-20 0 0,1 0 0,1 0 0,1 0 0,0 0 0,0 0 0,-8 0 0,-4 0 0,12 0 836,-9 0-836,-8 0 0,2 0 0,1 0 827,-11 0-827,-2 0 0,-1 0 0,-4 6 0,0-4 0,-6 9 0,-38-10 0,20 4 0,-25-5 0</inkml:trace>
  <inkml:trace contextRef="#ctx0" brushRef="#br0" timeOffset="15215">19451 8597 8191,'0'-11'0,"5"5"5063,22-5-5063,9 9 0,16-6 0,10-1 0,-15 3 0,3 2 0,4-2 173,-1 0 0,4-1 0,2 0 0,1 0-173,2 0 0,2 0 0,1 0 0,0 0-309,-6 1 0,1 0 0,1-1 0,-1 2 0,-3 0 309,3 0 0,-3 2 0,-1-1 0,1-1 0,5-1 0,1-2 0,-2 1 0,-3 2 861,1 3 0,-3 2 0,3-2-861,1-3 0,3-3 0,2 0 0,1 3 0,-13 3 0,0 2 0,1 0 0,1 0 0,2-2-580,-2-1 0,3-2 1,1 0-1,0 0 0,-1 0 1,-3 2 579,13 1 0,-3 2 0,0 0 0,2-1 0,-7-3 0,3-2 0,0 0 0,-1 0 0,-2 1-150,2 1 1,-2 0 0,0 0 0,2 0 149,-2 1 0,3 0 0,1 0 0,-2 0 0,-2-2 0,2-1 0,-3-1 0,-1 0 0,-1 2 0,-2 3 0,0 2 0,-3 0 0,-4-2 0,14-4 0,-4-1 1054,2 2 0,-4 0-1054,-19 4 0,-4 0 1255,30-9-1255,-38 10 4777,-10 0-4777,-23 0 968,-8 0 1,-2 0 0,1 0 0</inkml:trace>
  <inkml:trace contextRef="#ctx0" brushRef="#br0" timeOffset="19233">24174 3167 24575,'8'-32'0,"1"-5"0,7 2 0,1 0 0,-5-10 0,24-7 0,-33 23 0,17 0 0,3-3 0,-9 0 0,0-1 0,13-18 0,1-2 0,-6 11 0,-2 1 0,-4 3 0,0 0 0,3-2 0,0 0 0,-3 2 0,1-1 0,5-6 0,3-2 0,2-6 0,1 3 0,-6 15 0,2 1 0,9-10 0,2-1 0,-2 2 0,1 1-1813,9-4 0,0-1 1813,-6 3 0,-1 3 0,-6 11 0,-2 3 0,8-9 0,5-6 0,4-2 0,-15 16 0,1 2 0,20-11 0,-15 18 0,-1 1 0,6-5 3626,17-1-3626,-23 3 0,6 7 0,8 7 0,-15-5 0,20 10 0,-4-13 0,-16 14 0,1 0 0,-1-3 0,0 0 0,33 4 0,-10 0 0,-7 0 0,-4 0 0,9 0 0,4 0 0,-24 0 0,-1 0 0,15 0 0,-2 0 0,-15 0 0,9 6 0,-9 0 0,-2 6 0,-13-1 0,3 0 0,1-1 0,3 5 0,-2-7 0,-4 10 0,-7-11 0,1 3 0,0 4 0,5-3 0,2 5 0,5 4 0,-1-4 0,-1 12 0,-4-9 0,-4 4 0,4 1 0,2 3 0,5 6 0,4 1 0,-6-11 0,3 3 0,0-3 0,-9-6 0,3 0 0,-9-6 0,0 4 0,4-1 0,-8 2 0,11 2 0,-7 0 0,6 0 0,-2 4 0,-5-5 0,1 4 0,1 5 0,-1-3 0,-3 2 0,2 5 0,-2 2 0,6 9 0,-7 0 0,6 17 0,-12-13 0,11 13 0,-10-17 0,4-9 0,-1-6 0,-4-2 0,4-6 0,-1 8 0,-2-5 0,7-4 0,-8 3 0,4-3 0,0 5 0,-4-1 0,4 1 0,0-6 0,-4 4 0,4-8 0,-5 3 0,0 13 0,0-8 0,0 27 0,0-18 0,0 2 0,0-11 0,0-14 0,0-1 0</inkml:trace>
  <inkml:trace contextRef="#ctx0" brushRef="#br0" timeOffset="20966">29244 2960 8191,'-2'-5'0,"3"-1"5063,15-9-5063,1-6 2818,4 2-2818,6-8 1719,8 0-1719,-11 6 0,4-2 0,9-4 0,1-1 0,-7 2 0,1 1 3096,4 0 1,-2 2-3097,11-11 0,-8 7 0,3-1 0,-5 1 0,2 0 0,13-9 0,2-2 0,-15 7 0,0-2 0,-2-1 0,8-10 0,-1-1 0,-10 10 0,0 0 0,-1 1 0,4-7 0,-1 1 0,4 0 0,0 1-504,-7 10 1,0 0 503,2-4 0,-1 1 0,12-12-134,-12 15 1,1-2 133,1-3 0,2-1 0,7-4 0,3-1 0,-12 8 0,0 0 0,0-1 0,12-10 0,1 0 0,-4 7 0,4-1 0,-5 2 0,-3 1 0,-1 1 0,-2 4 0,2-2 0,-5 5 0,15-12 0,-22 13 0,-1 1 0,10-7 553,7-11-553,-12 9 0,4-5 0,-9 9 0,16-18 1023,5 0-1023,-20 17 0,-2 0 289,14-15-289,-15 12 0,-6 10 0,-2 6 0,-9 6 0,-2 10 0,-4-3 0,0 9 0</inkml:trace>
  <inkml:trace contextRef="#ctx0" brushRef="#br0" timeOffset="36582">3166 12383 24575,'11'0'0,"9"0"0,2 0 0,12 0 0,19 0 0,-18-5 0,5 0 0,15 3 0,2 1 0,-8-3 0,0-2-624,5 0 1,-1 1 623,-17 4 0,1 0-141,14-4 0,5-1 141,7 0 0,4 0 0,-13 1 0,2 0 0,1 1-261,5-1 0,1 0 1,3 0 260,-7-1 0,3-1 0,-1 1 0,-1 1-604,-8 3 1,-1 2 0,-1 0-1,2-1 604,10-2 0,1 0 0,0-1 0,-3 2 0,4 1 0,-2 2 0,-3-1 0,-5 0 0,-1 0 0,-1 0 0,-3 0 0,-1 0 0,-3 0 355,6 1 0,0-2-355,-4-2 0,3-2 0,1 1 0,-1 3 0,0 1 0,2-2-708,-3 0 0,3-2 1,-1 1-1,-2 1 708,4 1 0,-3 1 0,0 1 0,-2-1 0,0 1 0,-4-2-653,3-5 0,-2 0 653,4 5 0,1-1 944,0-4 1,2 1-945,10 4 0,2 2 0,-6-1 0,-1 0 0,1 0 0,-4 0 134,-18 0 1,-5 0-135,15 0 3267,-30 0-3267,-1 0 2727,0 0-2727,-3 0 0,-2 0 0,-5 0 0</inkml:trace>
  <inkml:trace contextRef="#ctx0" brushRef="#br0" timeOffset="39583">10014 12263 24575,'63'-10'0,"-9"3"0,9-1 0,-15 2 0,5 0 0,2-1 0,-2 0-1500,-2-1 1,-2-2 0,2 1 0,5 1 1499,-5 1 0,4 2 0,3 0 0,0 0 0,0 0 0,-4 0 0,1 0 0,-2 0 0,-1 1 0,1-1 0,2 1 0,10-2 0,2 0 0,1 0 0,-2 1 0,-5 1 0,-5 3 0,-3 1 0,-3 0 0,-1-2 0,9-2 0,-2-1 0,-8 2 1773,18 3-1773,-13 0 966,-20 0-966,-18-5 0,-10-6 0,-5 4 0,0-2 0</inkml:trace>
  <inkml:trace contextRef="#ctx0" brushRef="#br0" timeOffset="40764">11242 11094 24575,'38'-21'0,"13"2"-3277,-2 2 0,11-2 0,-3 1 2532,4 2 0,2 0 745,-13 3 0,4 0 0,0 0 0,-3 0 784,-1-1 0,-2 1 1,-2 1-785,-1 3 0,0 0 0,-2-2 0,12-9 0,-2 0 891,-8 6 1,-6 1-892,-9-10 0,2 4 0,-25 8 0,2 5 0,-9 1 0</inkml:trace>
  <inkml:trace contextRef="#ctx0" brushRef="#br0" timeOffset="41050">12314 10657 8191,'18'-18'0,"-4"8"5063,16 4-5063,-10 6 2818,2 9-2818,-5 3 0,4 5 1719,-14 3-1719,2 12 6784,-23-7-6784,0 10 0,-14-13 0,5-10 0,10-3 0,4-9 0</inkml:trace>
  <inkml:trace contextRef="#ctx0" brushRef="#br0" timeOffset="41898">13201 10245 24575,'29'-21'0,"0"-3"0,8 3 0,-4-16 0,-20 13 0,0-10 0,-7 14 0,-5 4 0,6 0 0,-12 10 0,-5 28 0,-4 16 0,-2 12 0,2 3 0,1 8 0,0 0-441,-1-2 1,0-1 0,-1 3 440,2-2 0,-2 3 0,1-1 0,3-8 0,2 6 0,-1-6 0,-10 9 0,2-8 0,8-15 0,-7-13 0,2-15 0,3-2 0,-8-7 0,-4-20 0,11-21 1321,1-6-1321,16 8 0,7 23 0,0 14 0,13 13 0,2-4 0,20 20 0,-2-19 0,-2 5 0,-12-15 0,1-20 0,-17 15 0,6-15 0</inkml:trace>
  <inkml:trace contextRef="#ctx0" brushRef="#br0" timeOffset="42283">13614 10671 24575,'0'-21'0,"-5"4"0,-1 7 0,-14 5 0,-6 23 0,-7 12 0,4 20 0,12-12 0,8-6 0,14-21 0,6-5 0,21-27 0,-6 5 0,7-12 0,-18 23 0,-9 15 0,4-3 0,-9 7 0,4-13 0,-5 4 0</inkml:trace>
  <inkml:trace contextRef="#ctx0" brushRef="#br0" timeOffset="42783">13787 10668 24575,'10'0'0,"5"0"0,-3 4 0,8 2 0,15 0 0,3-14 0,-5 0 0,1-4 0,10-16 0,-2-1 0,-27 10 0,-10 4 0,-10 4 0,-5 5 0,-7 10-6784,-10 49 6784,14-6 0,3-4 0,4 4 0,5-1 0,2-1 0,-1-8 0,0-1 0,-3 5 0,1-4 0,1-3 0,-9-14 0,0-8 6784,-2-6-6784,1-9 0,7-8 0,4-1 0,0 3 0</inkml:trace>
  <inkml:trace contextRef="#ctx0" brushRef="#br0" timeOffset="43368">14237 10517 24575,'0'8'0,"0"1"0,0 12 0,0-1 0,4-13 0,7 2 0,5-9 0,7-9 0,-11 2 0,8-4 0,-18-3 0,12 12 0,-8-7 0,9 9 0,6 0 0,1 0 0,7-13 0,-8 10 0,5-24 0,-8 6 0,-6-3 0,-6 0 0,-11 18 0,-1 1 0,-6 14 0,6 2 0,0 6 0,11-2 0,1-5 0,13-4 0,-1-1 0,-2-5 0,-6 0 0</inkml:trace>
  <inkml:trace contextRef="#ctx0" brushRef="#br0" timeOffset="43849">14721 10394 24575,'6'-11'0,"-6"10"0,-10 3 0,2 9 0,-1 6 0,9-6 0,9 0 0,3-7 0,4 1 0,-6 1 0,-5 14 0,-5 22 0,0-2 0,0 15 0,-6-25 0,4 3 0,-9-15 0,10 1 0,-8-13 0,7-1 0,-2-5 0</inkml:trace>
  <inkml:trace contextRef="#ctx0" brushRef="#br0" timeOffset="44202">14960 10318 24575,'17'-15'0,"14"-7"0,-15 4 0,-4 2 0,-15 11 0,-12 5 0,-1 10 0,9 2 0,-7 9 0,13-4 0,0 3 0,3-8 0,19-1 0,-1 3 0,19-12 0,-1 7 0,-15-9 0,-5 0 0</inkml:trace>
  <inkml:trace contextRef="#ctx0" brushRef="#br0" timeOffset="44734">13372 11339 13903,'24'-6'0,"30"-21"498,-9 10 1,5 0-499,6-4 0,6-1 238,-18 7 1,5 0 0,1-1-1,0 0-238,1-2 0,0 0 0,0-1 0,2 1 0,5-2 0,1-1 0,0 1 0,-2 0 0,-4 1 0,0-1 0,-3 1 0,-4 2 0,13-2 0,-9 4 875,-8 5 0,-19 4-875,-31 6 0,9 0 0,-15 0 0</inkml:trace>
  <inkml:trace contextRef="#ctx0" brushRef="#br0" timeOffset="49817">10037 11128 24575,'0'26'0,"-3"8"0,-2 4 0,-9 23 0,9-13 0,-1 4 0,-5 0 0,0 2 0,10 2 0,0 2 0,-7-14 0,-1 0 0,0 0-1631,-1 21 0,1-2 1631,0-19 0,-1-1 512,-3 10 1,1-1-513,7-16 0,-1 0 267,-3 6 1,0 0-268,-1 12 0,-1-15 0,10-13 1702,-4-5-1702,5-5 0,9-6 0,24-5 0,-2 0 0,5 0 0,19-3 0,7-2 0,-7 0 0,5-1 0,-2 0-1004,-8 0 1,-1 0 0,0-1 1003,10-1 0,0-1 0,-2-1 0,3-2 0,-1 1 0,-7 5 0,2 1 0,0-2 0,0-5 0,0-3 0,-1 3 0,-5 5 0,0 3 0,-2-3 0,17-10 0,-4 1-8,-17 10 0,-2 0 8,9-10 0,2 1 0,1 8 0,1 1 0,4-9 0,-2 0 0,-10 9 0,-4 0 0,17-14 0,-24 14 0,-19-4 0,0-1 3008,1 4-3008,0-4 18,0 1-18,-6 4 0,-4-9 0,5 0 0,-1-14 0,-2 1 0,7-5 0,-14-10 0,7 8 0,0-5 0,0-12 0,-2-2 0,0-8 0,0 0 0,1 5 0,-3 1 0,-3-4 0,-2 2 0,1 9 0,0 1 0,0-1 0,0 1 0,0-19 0,0 27 0,0 11 0,0 12 0,0-3 0,-4 9 0,-2-4 0,-14 9 0,-15-10 0,-2 10 0,-3-8 0,-9 1 0,-3 5 0,-7 4 0,1-2-709,9-3 0,2 0 0,-6 1 709,3 2 0,-5 1 0,-3 0 0,1 1 0,3-1 0,0 0 0,2 0 0,1 0 0,0 0 0,1 0 0,0 0 0,0 0 0,0 0 0,-5 0 0,-1 0 0,1 0 0,6 0-43,-13 0 0,5 0 43,-9 0 0,4 0 0,23 0 0,5 0 0,-8 0 0,22 5 0,14-4 0,1 4 0</inkml:trace>
  <inkml:trace contextRef="#ctx0" brushRef="#br0" timeOffset="57636">11630 13439 24575,'47'-10'0,"0"0"0,-5 2 0,3 0 0,4 0 0,7-2 0,5 0 0,3 0 0,1 2-1967,-5 2 1,2 2 0,1 0 0,0 0 0,-2 0 1593,5-3 1,-1-1-1,0 1 1,-1 2 372,1 3 0,1 2 0,-2 0 0,-5-2 707,-8-2 0,-4-1 1,0 1-708,2 3 0,0 1 0,-4 1 0,2-1 0,-3 0 0,-3 0 0,-5 0 453,-4 0 0,-26 0 1,-1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45:05.55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8560 5976 24575,'16'0'0,"4"0"0,29 0 0,-10 0 0,7 0 0,4-1 0,7 1 0,-1 1-1809,-2 3 1,0 1-1,3-1 1809,-6-3 0,3 0 0,0-1 0,-1 1 0,7 3 0,-1 2 0,5-3 0,-7-1 0,4-2 0,3-1 0,1 1 0,0-1 0,-10 1 0,1 0 0,-1 0 0,2 0 0,1 0 0,1 0 0,1 2 0,2 0 0,1 0 0,1 0 0,0 0 0,-2 1 0,-1-2 0,3 0 0,0-1 0,-1-1 0,-2 1 0,-1 1 0,-3 1 0,12 4 0,-3 1 0,-3 1 0,-5-3 0,0-4 0,-4-1 0,-10 2 1204,12 9-1204,-15-6 0,-28-4 0,1 4 0</inkml:trace>
  <inkml:trace contextRef="#ctx0" brushRef="#br0" timeOffset="1500">17420 1007 8191,'-6'-5'0,"1"30"5063,5 11-5063,1 5 0,-2 2 0,-7 21 1409,7-23 0,0-2-1409,-8 3 1719,9 2-1719,0-13 1696,0-6 0,0-13 0,0-3 0</inkml:trace>
  <inkml:trace contextRef="#ctx0" brushRef="#br0" timeOffset="1767">17634 1265 24575,'17'6'0,"17"12"0,24-15 0,-2 4 0,-11-18 0,-19-7 0,-19-2 0,-14 4 0,-15 5 0,-31 15 0,0 13 0,13-5 0,13 2 0</inkml:trace>
  <inkml:trace contextRef="#ctx0" brushRef="#br0" timeOffset="2234">17509 2181 24575,'0'28'0,"0"2"0,-6 1 0,5 6 0,-5-5 0,6 0 0,0-7 0,0-10 0,0-4 0,0 0 0,0-5 0,0-2 0</inkml:trace>
  <inkml:trace contextRef="#ctx0" brushRef="#br0" timeOffset="2433">17650 2307 24575,'0'36'0,"0"-6"0,0-19 0,5 0 0,-4 0 0,4-1 0,-5 5 0,0-7 0,0 1 0</inkml:trace>
  <inkml:trace contextRef="#ctx0" brushRef="#br0" timeOffset="3150">18772 1839 24575,'0'66'0,"15"-3"0,-3-14 0,16-11 0,1-6 0,0-20 0,1 1 0,-8-22 0,-6 6 0,-9-15 0,-27 16 0,-19 9 0,-4 8 0,-5 6-609,-4 8 1,-2 6 608,11-5 0,-4 6 0,1-1 0,6-4 0,-4 0 0,4-1 0,5 1 0,1-1 0,-1 0 0</inkml:trace>
  <inkml:trace contextRef="#ctx0" brushRef="#br0" timeOffset="20266">29559 4655 24575,'0'11'0,"0"4"0,6 10 0,1 3 0,13 6 0,2-17 0,44-20 0,-34-9 0,4-5-771,6-2 0,6-5 0,4-1 0,-1-2 771,0-2 0,0-1 0,1-1 0,1-1 0,-1 4 0,2-1 0,0-1 0,0 2 0,-4 1 0,2-1 0,-2 1 0,-3 1 0,-5 5 0,10-2 0,-9 7 0,-12 9 0,-44 20 0</inkml:trace>
  <inkml:trace contextRef="#ctx0" brushRef="#br0" timeOffset="21350">28303 5695 8191,'-6'9'0,"1"7"5063,11 15-5063,-5 14 0,5-4 2818,1-1-2818,-6-16 1719,5-9-1719,-11-9 6784,-5-1-6784,-3-14 0,-7 0 0,7-2 0,2 14 0,7 17 0,8-7 0,7 9 0,5-21 0,0 4 0,-1-5 0,-9-5 0,-1 4 0,-5-4 0</inkml:trace>
  <inkml:trace contextRef="#ctx0" brushRef="#br0" timeOffset="22069">28991 5625 24575,'6'5'0,"-1"13"0,0 5 0,-4 16 0,9-11 0,-9 2 0,-1-18 0,-6-7 0,0 3 0,1-6 0,10 17 0,1-12 0,9-2 0,1-18 0,0 1 0,-6 0 0,-5 7 0</inkml:trace>
  <inkml:trace contextRef="#ctx0" brushRef="#br0" timeOffset="28583">28020 4909 8191,'-16'0'0,"1"5"5063,4 1-5063,-1 9 2818,0 1-2818,-5 17 1719,-3 9-1719,-7 16 6784,-1-2-6784,11-20 0,1-1 0,-10 22 0,-3 0 0,17-19 0,-9-6 0,18 15 0,-20 16 0,13-11 0,-6-4 0,1-19 0,13 10 0,-13 3 0,8 2 0,-1-4 0,-4-3 0,10-5 0,-10-3 0,10-8 0,-10 8 0,11 3 0,-6 5 0,3-11 0,2 3 0,-2-2 0,4 9 0,0 5 0,0-9 0,6 7 0,1-7 0,6 0 0,-1-2 0,-2-8 0,6-10 0,0 6 0,6-2 0,3 14 0,2 5 0,6 0 0,-7-9 0,3-2 0,-6-8 0,2 4 0,-5 1 0,1-5 0,-3-1 0,4-9 0,-1 4 0,-4-9 0,3 4 0,-3-1 0,5-2 0,-1-3 0,5-6 0,-8 1 0,3-9 0,-10 12 0,7-15 0,-1 11 0,2-13 0,7-7 0,-17 8 0,15-8 0,-15 7 0,10 4 0,-10-4 0,9 1 0,-7-3 0,6 2 0,-7-1 0,-1 10 0,-7-13 0,8-4 0,7-24 0,-7 9 0,15-15 0,-23 18 0,16-15 0,-9 13 0,1-15 0,-4 23 0,-6-4 0,8 10 0,-6-3 0,7-7 0,-1-17 0,-6 11 0,7-13 0,-18-1 0,7 4 0,-5 21 0,0-2 0,5-23 0,-13-1 0,13 21 0,-11 1 0,12 20 0,-9-4 0,4-1 0,-5-5 0,0 4 0,-4-3 0,3 10 0,-7 1 0,3 9 0,4-4 0,-6 9 0,6-10 0,-8 9 0,-1-9 0,-5 10 0,-1-10 0,-1 10 0,2-10 0,9 9 0,1-7 0,1 8 0,-1-9 0,0 9 0,1-4 0,9 5 0,1 0 0</inkml:trace>
  <inkml:trace contextRef="#ctx0" brushRef="#br0" timeOffset="31833">16261 11629 24575,'54'-33'0,"-20"19"0,0 6 0,22 14 0,-9 2 0,-17 15 0,-19-6 0,-19 36 0,-5-22 0,-5 2 0,-13 15 0,-4-1 0,2-10 0,-1-4 0,-2-4 0,3-4 0,-1-2 0,1-8 0,30-8 0,1-2 0,63 10 0,-26-2 0,1 2 0,12 4 0,1 0 0,-10 1 0,-3-2 0,19 1 0,-17-2 0,0-15 0,-16 7 0,-5-9 0</inkml:trace>
  <inkml:trace contextRef="#ctx0" brushRef="#br0" timeOffset="32083">17177 11692 9645,'0'4'0,"0"12"5111,0 16-5111,7 9 2592,-6-14-2592,5 2 1523,-6-17-1523,0 8 0,0-13 0,0 2 0</inkml:trace>
  <inkml:trace contextRef="#ctx0" brushRef="#br0" timeOffset="32253">17123 11837 10240,'3'-11'0,"19"-6"4665,28-15-4665,8 3 0,-25 13 0,-1 2 0,-1 2 0,-6 2 0</inkml:trace>
  <inkml:trace contextRef="#ctx0" brushRef="#br0" timeOffset="32583">17719 11532 24575,'36'-6'0,"2"1"0,-26 19 0,2 8 0,-34 11 0,9-2 0,-10-9 0,15-2 0,15-2 0,19 9 0,-3-6 0,8 0 0,-23-9 0,0-2 0,-22 9 0,4-6 0,-17 1 0,9-5 0,-4-8 0,12-1 0,-1-1 0,9-4 0</inkml:trace>
  <inkml:trace contextRef="#ctx0" brushRef="#br0" timeOffset="32876">18605 11645 24575,'27'0'0,"25"0"0,7-9 0,-6 7 0,-21-6 0,-26 8 0,-1 0 0</inkml:trace>
  <inkml:trace contextRef="#ctx0" brushRef="#br0" timeOffset="33000">18697 11718 24575,'30'0'0,"18"0"0,-4 0 0,-6 0 0,-21 0 0</inkml:trace>
  <inkml:trace contextRef="#ctx0" brushRef="#br0" timeOffset="33550">20151 11253 8191,'20'0'0,"6"0"5063,-8 17-5063,6 2 2818,-17 11-2818,2-3 1719,-14-11-1719,4 4 6784,-4-4-6784,10 13 0,10-4 0,-7-1 0,11-7 0,-18-6 0,-1 5 0,-11-5 0,-7 9 0,1-8 0,-4-2 0,13-5 0,-1-5 0</inkml:trace>
  <inkml:trace contextRef="#ctx0" brushRef="#br0" timeOffset="33799">20729 11181 24575,'8'58'0,"0"-7"0,15 2 0,-14-21 0,4-3 0,-13-14 0,0-9 0,0-1 0</inkml:trace>
  <inkml:trace contextRef="#ctx0" brushRef="#br0" timeOffset="33933">20717 11313 24575,'28'-14'0,"-9"0"0,5 4 0,-15 4 0</inkml:trace>
  <inkml:trace contextRef="#ctx0" brushRef="#br0" timeOffset="34451">21144 11138 24575,'45'-6'0,"-14"1"0,-7 5 0,-18 14 0,-1-1 0,-5 8 0,0-5 0,0-6 0,0 6 0,0-5 0,-5 4 0,-2 18 0,0-17 0,-5 20 0,11-24 0,4-2 0,18-5 0,11-5 0,0 0 0,7 0 0,-16-5 0,-3-1 0,-19 0 0,-3 1 0,-8 5 0</inkml:trace>
  <inkml:trace contextRef="#ctx0" brushRef="#br0" timeOffset="35781">2271 13255 24575,'0'49'0,"0"-11"0,0-14 0,10-14 0,-2 4 0,7-12 0,-3 7 0,3-9 0,10 0 0,13 0 0,20-29-663,-22 15 0,4-3 663,11-12 0,8-7 0,1 0-771,-13 10 1,2-1-1,1 1 1,2-1 770,-2 1 0,2 0 0,1-1 0,1 0 0,-3 2 0,7-4 0,-1 0 0,-2 1 0,-1 2-670,7-2 1,-2 1 0,-6 4 669,1 2 0,-5 3 0,-2 2 0,-6 4 0,-1 10 243,2-7 0,-27 9 1,-10 0-1</inkml:trace>
  <inkml:trace contextRef="#ctx0" brushRef="#br0" timeOffset="37465">10689 13623 24575,'20'0'0,"2"0"0,22 0 0,0 0 0,5 0 0,-8 0 0,3 0-906,4-2 1,8-2 0,4 0-1,-3 1 906,-3 2 0,0 0 0,0 1 0,5-1 0,2-1 0,5-1 0,2-1 0,-1 2 0,-3 0-978,4 1 1,-2 1 0,-1 1 0,0-1 977,0 0 0,-1 0 0,1 0 0,3 0 0,-10 0 0,3 0 0,1 0 0,1 0 0,0 0 0,-1 0 0,-5 0 0,0 0 0,-1 0 0,1 0 0,2 0 0,3 0 0,-2 0 0,3 0 0,2 0 0,1 0 0,1 0 0,-1 0 0,-1 0 0,-2 0 0,-1 0 0,-1 0 0,-1 0 0,-1 0 0,0 0 0,1 0 0,-1 0 0,2 0 0,1 0 0,0 0 0,-1 0 0,0 0 0,-2 0 0,-2 0-753,8 0 0,-2 0 0,-2 0 0,0 0 0,-1 0 753,-2 0 0,0 0 0,-1 0 0,-2 0 0,-3 0 0,8 0 0,-4 0 0,1 0-177,-5 0 0,1 0 0,0 0 0,-1 0 177,10 0 0,-2 1 0,1-2 0,4-2 0,1-2 0,-4 2 0,2 2 0,-7-1 665,-17-4 1,-9 1-666,-21 5 0,-3 0 0,-16 0 0</inkml:trace>
  <inkml:trace contextRef="#ctx0" brushRef="#br0" timeOffset="41500">12698 12218 24575,'-10'0'0,"-1"5"0,-6 5 0,4 2 0,-13 9 0,-8 1 0,-13 7 0,3-1 0,6-5 0,59-13 0,3-4 0,18-9 0,6-4 0,-12 6 0,-1 0 0,9-4 0,-3 0 0,4 5 0,-13 0 0,-39-13 0,0 10 0,-21-23 0,6 17 0,-2-11 0,4 6 0,-10-6 0,-6-2 0,3 2 0,4 6 0,18 26 0,6-3 0,11 27 0,2-8 0,5 13 0,-5-14 0,-2-3 0,-6-4 0,0-2 0,0-2 0,0-7 0</inkml:trace>
  <inkml:trace contextRef="#ctx0" brushRef="#br0" timeOffset="43517">14169 14902 24575,'-17'9'0,"-2"7"0,-8 8 0,-6 5 0,10-11 0,-2 0 0,15-7 0,-1 4 0,-4-3 0,3-2 0,10-5 0,14-5 0,26 0 0,-3 0 0,1 0 0,19 0 0,-15 1 0,-1-2 0,1-7 0,15 6 0,-26-7 0,-7 9 0,-28 0 0,-10 5 0,-15-10 0,-9 0 0,-7-16 0,0 0 0,11 1 0,9 3 0,11 11 0,5-5 0,7 19 0,4-2 0,0 15 0,0-1 0,0 26 0,0 5 0,4-13 0,0 1 0,-2 17 0,11-14 0,-11-45 0,2-14 0,-4-30 0,0-9 0,6 8 0,-1-3 0,-3 9 0,-1 1 0,5-7 0,-1 4 0,-5 0 0,0 20 0,0 28 0,5-7 0,-4 13 0,4-10 0</inkml:trace>
  <inkml:trace contextRef="#ctx0" brushRef="#br0" timeOffset="66898">2541 12718 24575,'-11'0'0,"0"0"0,0 5 0,-12 19 0,-12 12 0,-2 6 0,12-17 0,-1-2 0,-10 6 0,-9 5 0,17-14 0,4-6 0,32-10 0,9-10 0,10 5 0,11-14 0,0 13 0,-3-9 0,3-1 0,25-1 0,-2-4 0,-24 9 0,-47 8 0,10 0 0,-37 0 0,-6 0 0,-18-9 0,22 5 0,1-3 0,-21-12 0,2 2 0,31 7 0,1-1 0,24 20 0,4 7 0,3 15 0,8 8 0,-11 7 0,20 14 0,-7-4 0,7-9 0,-4-19 0,-7-48 0,5-14 0,0-7 0,-4-1 0,-1-2-1516,9-18 0,0 0 1516,-7 18 0,-2 4 0,0 6 0,-1 2 0,2-10 0,0 19 0,-12 27 0,4 2 0,-5 5 0,0-1 0</inkml:trace>
  <inkml:trace contextRef="#ctx0" brushRef="#br0" timeOffset="82398">16842 16289 8191,'-9'-6'0,"2"1"5063,-4 10-5063,7 22 2818,4 27-2818,0-9 0,0 4 0,-1-9 0,2 1 859,2 12 1,2-1-860,-1-16 0,3-2 3392,9 4 0,4-2-3392,9 9 0,13-7 0,-16-30 0,-1 5 0,12-13 0,13 0 0,9 0 0,6 0 0,-17-9 0,-2 7 0,0-7 0,-10 4 0,1 0 0,2 4 0,1 0 0,14-4 0,2 0 0,9 5 0,-1 0 0,-5-5 0,0 0 0,-13 4 0,1 1 0,-3-2 0,9-2 0,-2-2 0,1 2 0,-2 0 0,-15 3 0,0 0 0,8-4 0,1 1 0,2 4 0,1 0 0,6 0 0,2 0 0,6 0 0,-2 0 0,-14 0 0,-4 0 0,25 9 0,-2-7 0,-9 19 0,-16-13 0,0 2 0,-4 8 0,-2 2 0,21 6 0,-25-8 0,-1 1 0,6 3 0,15 8 0,-8-3 0,-3 7 0,-10-8 0,-5 4 0,-6-8 0,-4-1 0,-2 2 0,-2-11 0,-8 2 0,22-31 0,-14 13 0,20-29 0,4-1 0,14-8 0,-11 16 0,3 3 0,-7 9 0,1 2 0,13-6 0,1 3 0,-5 7 0,2 2 0,8-7 0,3-1 0,1 1 0,-1 3 0,-11 4 0,0 0 0,8-5 0,1 2 0,-10 7 0,1 1 0,15-8 0,2-3 0,-3 3 0,-2 1-502,-8 1 1,-1-1 501,-6-7 0,-2 0 0,17 1 0,0-18 0,0 3-134,-17 3 1,1-3 133,-9 5 0,0 0 0,3-7 0,-2 1 0,6-14 0,-23 12 0,0-3 989,-14 3-989,5-1 281,-10 8-281,-7 8 0,4 10 0,-2 1 0</inkml:trace>
  <inkml:trace contextRef="#ctx0" brushRef="#br0" timeOffset="84148">22399 16397 24575,'-7'20'0,"6"15"0,-5 19 0,6-3 0,0-3 0,13-16 0,-6-15 0,12 2 0,13-7 0,0-4 0,5 0 0,7-3 0,2-2 0,5 4 0,1-4 0,10-7 0,-1-3 0,-7 6 0,-1 0 0,12-5 0,0 1 0,-9 3 0,-1 4-737,2 3 0,-4 0 737,-12-4 0,-3 0 0,4 4 0,-3 0 0,17-5 0,-16 0 0,1 0 0,2-1 0,1 2 0,0 4 0,-1 0 0,-5-4 0,-3 0 0,19 9 0,3-1 0,-24-5 0,2 2 0,10 6 0,2 2 0,1 2 0,0 0 0,-5-2 0,1 2 0,6 5 0,-2 4 0,-10-1 0,-1 2 0,-1-1 0,-3 0 0,-7 0 0,-3-2 0,5 3 1474,-21-10-1474,8 1 0,-13 16 0,10-4 0,-11 10 0,11-13 0,-10-10 0,9-5 0,-5-11 0,5-6 0,-1-5 0,18-14 0,2 0 0,22-7 0,-16 13 0,4 0 0,2 3 0,3 3 0,18 0 0,1 2 0,-11-3 0,1 1 0,-4 10 0,4 4 0,-1-2-516,-1-2 0,0-1 0,3 0 516,-3 0 0,4 1 0,1 0 0,-3 0-914,5 3 1,-1 0 0,-1-3 913,0-5 0,0-4 0,-5 2 0,-5 4 0,-2-3-145,10-16 0,-2-9 145,-18 7 0,-3-3 0,1-3 0,8-9 0,0-2 0,-2-3-827,-4-4 1,-3-2 0,-2 2 826,-6 10 0,-2 1 0,-2 2 548,2-10 1,-3 6-549,1 2 2457,-11 9-2457,0-1 77,-34 3 1,19 7 0,-19 7 0</inkml:trace>
  <inkml:trace contextRef="#ctx0" brushRef="#br0" timeOffset="85548">19910 14310 8191,'-7'-17'0,"0"2"5063,7 4-5063,0 10 2818,-6 24-2818,5 16 0,1 6 0,-3-7 0,0 1 0,2 8 0,1 4 0,1-2 0,-1 6 0,0-3 0,0 2 0,0-2 859,1-12 1,-2-6-860,-9-11 6784,-11-21-6784,1-17 0,-5 7 0,9 3 0,4 16 0,2 5 0,22 8 0,7-6 0,28-12 0,-1-17 0,-4-7 0,-9-3 0,-23 9 0,-5 1 0,-5-4 0,0 8 0,0-3 0</inkml:trace>
  <inkml:trace contextRef="#ctx0" brushRef="#br0" timeOffset="86872">17328 15051 24575,'0'15'0,"0"-3"0,0 20 0,0-13 0,0 10 0,6-9 0,1-13 0,5 2 0,20-37 0,0 7 0,3-8 0,6-3 0,0 2 0,1 1 0,8-3 0,0 1 0,-13 5 0,-2 3 0,18-2 0,-42 14 0,3 10 0,-13 6 0,4-3 0,-5 8 0</inkml:trace>
  <inkml:trace contextRef="#ctx0" brushRef="#br0" timeOffset="89181">23564 14348 24575,'0'15'0,"9"9"0,-7 16 0,15 0 0,-15 7 0,6-16 0,-3 2 0,-4-16 0,4 7 0,-14-17 0,-8-7 0,-6-8 0,1-3 0,6 14 0,9 9 0,1 4 0,19 8 0,-1-16 0,12 5 0,-3-13 0,2-14 0,-2 5 0,2-11 0,-11 14 0,-3 1 0</inkml:trace>
  <inkml:trace contextRef="#ctx0" brushRef="#br0" timeOffset="90498">26279 15074 24575,'0'23'0,"6"-5"0,-4 11 0,8-13 0,1 9 0,13-8 0,-6 1 0,9-10 0,-3-8 0,10-15 0,6-8 0,12-4 0,5-3-418,-7-1 1,4-2-1,-1-1 418,0 1 0,0-1 0,-3 3 0,8-4 0,-6 4 0,-12 10 0,-7 2 0,-8 1 0,-23 27 0,-3-11 0,-10 14 0,6-7 0</inkml:trace>
  <inkml:trace contextRef="#ctx0" brushRef="#br0" timeOffset="95080">24537 666 8191,'2'4'0,"0"-1"0</inkml:trace>
  <inkml:trace contextRef="#ctx0" brushRef="#br0" timeOffset="96497">25224 436 24575,'-16'0'0,"-5"0"0,-18 9 0,-8-7 0,5 12 0,9-12 0,18 4 0,4-6 0,5 5 0,1 13 0,5 13 0,0 6 0,0 2 0,0 3 0,0 11 0,0-1 0,0-12 0,0-3 0,0 11 0,6-18 0,1-14 0,17-6 0,-1-5 0,2-10 0,-5-5 0,-14 2 0,-1-1 0</inkml:trace>
  <inkml:trace contextRef="#ctx0" brushRef="#br0" timeOffset="96931">25007 833 24575,'36'-6'0,"16"-8"0,1 12 0,-8-6 0,-13 8 0,-21 0 0,4 9 0,1 2 0,1 10 0,-7-5 0,-1-6 0,-3-5 0,5-14 0,0-3 0,-5-4 0,-6 5-6784,-23 11 6784,3 7 0,-9-1 0,11 22 0,1-13 0,7 9 0,0-15 0</inkml:trace>
  <inkml:trace contextRef="#ctx0" brushRef="#br0" timeOffset="98463">24982 1072 24575,'11'-4'0,"21"-6"0,4 3 0,21-12 0,-1 17 0,-20-7 0,1-1 0,24 8 0,-7-6 0,-47 23 0,-24-12 0,-8 12 0,8-15 0</inkml:trace>
  <inkml:trace contextRef="#ctx0" brushRef="#br0" timeOffset="98666">24860 1202 8191,'18'6'0,"4"-1"2435,14-9 1,8-3-2436,3 1 0,2-2 0,9-3 0,0 0 0,-8 5 0,-6-1 0,7-6 0,-31 12 0,-15-4 0</inkml:trace>
  <inkml:trace contextRef="#ctx0" brushRef="#br0" timeOffset="102030">25654 532 24575,'-21'37'0,"2"24"0,10-18 0,1 2 0,1-4 0,4 0 0,8 3 0,8-6 0,18-1 0,11-18 0,-11-13 0,-14-6 0</inkml:trace>
  <inkml:trace contextRef="#ctx0" brushRef="#br0" timeOffset="102732">25849 711 24575,'-7'14'0,"-2"-1"0,8 12 0,1-3 0,15-11 0,-2-2 0,7-9 0,-5-10 0,-8-7 0,-16-4 0,-15 0 0,-8 19 0,20-3 0,5 12 0,16-7 0</inkml:trace>
  <inkml:trace contextRef="#ctx0" brushRef="#br0" timeOffset="102916">25979 635 24575,'22'-12'0,"-2"9"0,-14 4 0,-1 31 0,-5 6 0,0 8 0,0-11 0,0-20 0,0-10 0</inkml:trace>
  <inkml:trace contextRef="#ctx0" brushRef="#br0" timeOffset="103232">26099 686 24575,'11'-10'0,"-1"13"0,-10 4 0,0 10 0,6 3 0,4-13 0,8 2 0,8-9 0,-4 0 0,-1 5 0,-5-4 0,-6 4 0,-4-5 0,-1 0 0</inkml:trace>
  <inkml:trace contextRef="#ctx0" brushRef="#br0" timeOffset="103484">26398 553 24575,'19'13'0,"1"8"0,17 26 0,-19-17 0,-2 0 0,15 27 0,-13-14 0,-31-10 0,-5-20 0,-17 1 0,17-10 0,4-4 0</inkml:trace>
  <inkml:trace contextRef="#ctx0" brushRef="#br0" timeOffset="104463">28731 361 24575,'-45'20'0,"-3"9"0,15-2 0,3-5 0,24-3 0,1-8 0,5 14 0,0 6 0,13 5 0,-5-9 0,15 7 0,-3-13 0,2-2 0,-7-6 0,-6-13 0</inkml:trace>
  <inkml:trace contextRef="#ctx0" brushRef="#br0" timeOffset="104765">28780 607 24575,'21'0'0,"-5"0"0,9 6 0,9-4 0,1 13 0,4 4 0,-22-1 0,-8 5 0,-5-17 0,-2 8 0,7-7 0,-3 3 0,5-5 0,-5-5 0,-1 0 0</inkml:trace>
  <inkml:trace contextRef="#ctx0" brushRef="#br0" timeOffset="105199">29225 481 8191,'-11'14'0,"-10"35"4825,4 2-4825,0 9 2848,8-22-2848,15-18 1748,10 2-1748,20-4 0,1 3 0,-7-13 0,-13 1 0</inkml:trace>
  <inkml:trace contextRef="#ctx0" brushRef="#br0" timeOffset="105415">29430 724 8191,'0'-17'0,"-14"7"5063,6 5-5063,-12 5 2818,14 5-2818,-4 1 1719,9 5-1719,-4 0 6784,14-5-6784,3-2 0,6-22 0,-7 4 0,-5-6 0,-6 11 0</inkml:trace>
  <inkml:trace contextRef="#ctx0" brushRef="#br0" timeOffset="105680">29595 285 24575,'16'32'0,"-1"0"0,0 16 0,-3 1 0,-2-10 0,-2 0 0,-1 11 0,-3-2 0,-4-3 0,0-11 0,-26-14 0,19-14 0,-19-1 0</inkml:trace>
  <inkml:trace contextRef="#ctx0" brushRef="#br0" timeOffset="107315">25512 1318 24575,'6'9'0,"-2"-2"0,-4 17 0,0 18 0,1-7 0,-2 2 0,-4 2 0,-1 1-693,5 6 1,0-1 692,-4-9 0,-1 2 168,0 14 1,1 2-169,4-5 0,-1 1 0,-9 10 0,1-1 0,9-17 0,0-5 0,-14 9 0,14-18 0,-9-21 0,-1-2 0,-6-11 1048,0-6-1048,2 1 0,9-3 0,-4 12 0,9 7 0,-4 7 0,10 14 0,1-10 0,5-5 0,16 6 0,10-13 0,17-6 0,5-17 0,-17-5 0,-4-2 0,-17 8 0,4-5 0,-2 4 0,-7 7 0,-7 6 0</inkml:trace>
  <inkml:trace contextRef="#ctx0" brushRef="#br0" timeOffset="108564">28902 1111 8191,'6'-5'0,"-1"63"2100,-10-19 1,-2 5-2101,5 8 0,2 6 0,-1-1 0,-2-5 0,-2 0 0,2-3 0,2 14 0,2-5 1345,-1-10 1,0-8-1346,0-12 1851,-5-5-1851,-1-20 6360,-5-17-6360,0 12 973,0-7-973,5 14 308,2 5-308,14 6 0,3 0 0,9-5 0,-5-7 0,8-4 0,-7-9 0,-2 6 0,-7-6 0</inkml:trace>
  <inkml:trace contextRef="#ctx0" brushRef="#br0" timeOffset="110030">28356 2151 24575,'0'16'0,"0"-4"0,0 7 0,4-7 0,7-1 0,38 2 0,-5-15 0,6-5 0,-1 0 0,5-2 0,0 0-1492,4 0 0,0 0 0,-3-3 1492,-6-4 0,-2-2 0,-2 4 0,7 5 0,-7 2 0,-7-8 0,-14 11 0,-9 2 0,-27 10 0,12-5 0,-19 9 0</inkml:trace>
  <inkml:trace contextRef="#ctx0" brushRef="#br0" timeOffset="110880">25156 2737 8191,'-6'10'0,"35"6"1968,1-8 1,6-3-1969,10-4 0,5-6 0,4-6 0,5-4 0,0-1 0,-2-2 0,-1-2 0,0 0 0,3 0 0,0 0 0,-4 2 588,5-1 0,-9 4 0,-5 3 0,-43 12 1</inkml:trace>
  <inkml:trace contextRef="#ctx0" brushRef="#br0" timeOffset="113330">31667 354 8191,'-4'-6'0,"-3"2"5063,-23 55-5063,18-15 0,2 6 0,-10 15 0,3 3 0,8-7 0,4-2 0,1 14 2818,15-32-2818,6-23 1719,9-5-1719,12-30 0,-12 0 0,16-25 6784,-32-7-6784,5 2 0,-24 3 0,-17 14 0,6 25 0,-9 4 0,14 9 0,8 0 0,-2 0 0</inkml:trace>
  <inkml:trace contextRef="#ctx0" brushRef="#br0" timeOffset="113631">32371 498 24575,'-9'45'0,"7"-1"0,-13 15 0,14-15 0,-5-17 0,1-8 0,-6-8 0,4-5 0,-2-1 0</inkml:trace>
  <inkml:trace contextRef="#ctx0" brushRef="#br0" timeOffset="113781">32256 675 8191,'9'-11'0,"12"-6"3928,19 1-3928,2 3 0,-12 4 0,-13 9 0</inkml:trace>
  <inkml:trace contextRef="#ctx0" brushRef="#br0" timeOffset="113949">32704 511 24575,'11'54'0,"4"1"0,-14-32 0,5 16 0,-6-16 0,-6 6 0,4-18 0,-4-1 0</inkml:trace>
  <inkml:trace contextRef="#ctx0" brushRef="#br0" timeOffset="114199">32746 423 24575,'21'-12'0,"1"3"0,7 22 0,-2 2 0,9 21 0,-10 7 0,-9 17 0,-7-1 0,-19-7 0,-19-9 0,-5-20 0,-14 2 0,25-14 0,5-3 0</inkml:trace>
  <inkml:trace contextRef="#ctx0" brushRef="#br0" timeOffset="115030">31532 2128 24575,'0'55'0,"0"0"0,-1-12 0,2-1 0,3-4 0,0-4 0,-2 6 0,7 2 0,-9-32 0,0-6 0,0-9 0</inkml:trace>
  <inkml:trace contextRef="#ctx0" brushRef="#br0" timeOffset="115248">31539 2154 24575,'20'0'0,"25"15"0,-16 5 0,0 3 0,-1-3 0,-2 2 0,-5 11 0,-5 3 0,3 12 0,-16-12 0,-4 1 0,-7 16 0,-10 4 0,-17-37 0,8-9 0,10-11 0,8 0 0</inkml:trace>
  <inkml:trace contextRef="#ctx0" brushRef="#br0" timeOffset="115480">32362 2306 24575,'-16'48'0,"8"-14"0,9 3 0,9-25 0,-9-3 0,4-9 0</inkml:trace>
  <inkml:trace contextRef="#ctx0" brushRef="#br0" timeOffset="115647">32266 2364 24575,'17'-14'0,"-4"7"0,23-10 0,20 0 0,-4 4 0,-4-2 0,-23 15 0</inkml:trace>
  <inkml:trace contextRef="#ctx0" brushRef="#br0" timeOffset="116398">32880 2129 24575,'6'-4'0,"-1"7"0,-10-2 0,-11 34 0,6-2 0,0 4 0,0 12 0,3 3 0,7 3 0,4-1 0,-1-14 0,4-4 0,18 9 0,-7-35 0,11-4 0,7-18 0,9-10 0,-25-6 0,-4-4 0,8-30 0,-17 13 0,-6-2 0,-7 14 0,-2 3 0,-1-27 0,-11 33 0,7 14 0,-11 6 0,4-3 0,-18 5 0,11 6 0,2 0 0,9 0 0,12 0 0</inkml:trace>
  <inkml:trace contextRef="#ctx0" brushRef="#br0" timeOffset="173078">22843 8530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48:43.44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6257 8317 24575,'-16'0'0,"5"-4"0,2 2 0,-2-2 0,-1 4 0,2 4 0,-4-3 0,-2 10 0,-2-4 0,-6 0 0,8 4 0,-5-5 0,0 6 0,0 3 0,0 1 0,10 5 0,-7-10 0,15 15 0,-15-11 0,11 15 0,-8-8 0,9-5 0,1-1 0,5-6 0,0 6 0,0 1 0,5 4 0,1-9 0,4 19 0,5-14 0,2 18 0,3-12 0,3 0 0,-6-12 0,5 3 0,-6-8 0,6 5 0,-1-5 0,5-1 0,-4-5 0,13 0 0,-8 0 0,4-5 0,-5-1 0,-8-9 0,-2 3 0,-4-3 0,4-1 0,-3-9 0,11-12 0,-9 4 0,-1-9 0,-2 19 0,-10-7 0,4 1 0,-6 5 0,-5-6 0,-1 13 0,0 1 0,-8 4 0,2 1 0,-10-5 0,-5 2 0,4 4 0,-12-3 0,-5 12 0,-11-5 0,-4 6 0,10 13 0,9-10 0,21 9 0,6-12 0</inkml:trace>
  <inkml:trace contextRef="#ctx0" brushRef="#br0" timeOffset="2201">6291 15662 8191,'-21'0'0,"5"0"5063,1 0-5063,4 0 2818,0 0-2818,0 0 1719,-12 13-1719,4-5 6784,-11 10-6784,4-7 0,0 8 0,4-11 0,2 14 0,4-15 0,-2 18 0,2-7 0,5 9 0,6-10 0,5 3 0,0-4 0,0 14 0,0-3 0,5 4 0,6-8 0,0-7 0,4-4 0,1 3 0,9 5 0,8 4 0,8-2 0,-6 4 0,5-11 0,3 0 0,16-9 0,-8-6 0,-3 0 0,-20-6 0,-7-2 0,-5-5 0,4-8 0,-4 6 0,2-19 0,-8 14 0,-4-6 0,1 6 0,-6 8 0,5-17 0,-6 10 0,-5-6 0,-9 1 0,2 11 0,-7-1 0,3 5 0,-5 3 0,-2-5 0,-9-4 0,5-9 0,8 10 0,6-3 0</inkml:trace>
  <inkml:trace contextRef="#ctx0" brushRef="#br0" timeOffset="3734">2708 8127 8191,'-10'0'0,"-1"0"5063,0-4-5063,0 2 2818,-9 2-2818,2 6 1719,-3 0-1719,4 8 6784,6-7-6784,-6 13 0,-1 1 0,-8 14 0,12-7 0,2 6 0,3-6 0,7 27 0,-3-21 0,1 2 0,8 6 0,1 2 0,-5-5 0,2-3 0,15 21 0,-15-11 0,21-5 0,-10-2 0,16 4 0,-5-3 0,0-8 0,0-12 0,1 3 0,-4-20 0,12 10 0,-1-13 0,9 0 0,19-29 0,-13 7 0,-12-4 0,-3-6 0,3-23 0,-15 19 0,-4-4 0,-9-11 0,-3 0-461,1 10 1,-2 1 460,-1-6 0,-4 3 0,-13-13 0,7 21 0,-2 2 0,-18-17 0,1 0 0,11 27 0,0 12 0,-3-6 921,6 14-921,-6-15 0,4 17 0,-11-4 0,7 5 0,0 0 0,14 0 0</inkml:trace>
  <inkml:trace contextRef="#ctx0" brushRef="#br0" timeOffset="5051">5613 7578 24575,'-6'-5'0,"1"-1"0,10-5 0,10 0 0,7-1 0,5 6 0,-2-1 0,-5 7 0,3 10 0,-7 6 0,2 15 0,-11-4 0,-1 3 0,-15-2 0,-8 11 0,-10 0 0,-1-4 0,-1-10 0,17-13 0,-8-2 0,13-5 0,-4-10 0,15 4 0,23 16 0,-7-5 0,25 23 0,-31-21 0,15 7 0,-16-4 0,7-8 0,-12 2 0,2-9 0</inkml:trace>
  <inkml:trace contextRef="#ctx0" brushRef="#br0" timeOffset="5452">5932 7878 24575,'0'20'0,"0"-2"0,0 8 0,0-4 0,0-1 0,0-4 0,4-6 0,-2-7 0,2-4 0</inkml:trace>
  <inkml:trace contextRef="#ctx0" brushRef="#br0" timeOffset="6050">6140 7617 10512,'-11'0'0,"5"10"5047,14 10-5047,8 16 2446,0-4-2446,1-3 1412,-16-14-1412,9 0 5158,-9 1-5158,4 1 0,-5-2 0,-5-9 0,-1-1 0,-9-5 0,8 0 0,-2 0 0</inkml:trace>
  <inkml:trace contextRef="#ctx0" brushRef="#br0" timeOffset="6301">6211 7578 8191,'35'-47'0,"-2"11"5063,13-5-5063,-14 20 2818,-2 1-2818,-10 12 1719,3-7-1719,-7 12 6784,-9-6-6784,-8 9 0,-5 0 0,1 0 0</inkml:trace>
  <inkml:trace contextRef="#ctx0" brushRef="#br0" timeOffset="6884">5538 7390 24575,'-5'-12'0,"-6"-3"0,-18 14 0,10-5 0,-10 15 0,16 2 0,-13 42 0,20-8 0,2 3 0,-6 2 0,1 1-781,8 12 0,2-2 781,-2-21 0,2-4 0,7 3 0,5-2 0,14 14 0,2-24 0,5-5 0,-1-9 0,-1-4 0,14 6 0,-12-15 0</inkml:trace>
  <inkml:trace contextRef="#ctx0" brushRef="#br0" timeOffset="7535">6426 7183 24575,'21'5'0,"18"29"0,-15-2 0,0 6 0,2 4 0,0 4-306,-5-2 1,-1 5-1,-2-1 306,0 11 0,-3-1 0,0-4 0,-5-2 150,-11-10 1,-6-5-151,-11-3 152,-19-5-152,1-8 0,-2-2 0,-17 9 0,12-15 0,5 3 0,21-16 0</inkml:trace>
  <inkml:trace contextRef="#ctx0" brushRef="#br0" timeOffset="11752">6247 8417 8191,'-6'5'0,"1"5"5063,5 2-5063,10-2 2818,-8-14-2818,7-3 1719,-9-9-1719,-4 10 6784,-2 6-6784,-5 6 0,5 5 0,6-5 0,6-1 0,0-5 0,-2 0 0</inkml:trace>
  <inkml:trace contextRef="#ctx0" brushRef="#br0" timeOffset="12900">6268 8331 24575,'-27'-11'0,"6"5"0,6 1 0,4 10 0,0-4 0,5 9 0,-8-3 0,7 4 0,-3 1 0,5 3 0,0 1 0,4 10 0,1-4 0,6 3 0,6-3 0,-1-6 0,1-1 0,3-9 0,6-1 0,1-5 0,-1-5 0,-2-1 0,-3-5 0,1 0 0,-2 5 0,-9-8 0,7-10 0,-11 1 0,6-11 0,-12 18 0,-2 1 0,-5 9 0,0 1 0,-4 5 0,-1 0 0,-1 0 0,2 5 0,4 1 0,5 9 0,1 11 0,5-3 0,0 3 0,0-6 0,10-13 0,-8 6 0,12-11 0,-8 2 0,4-4 0,1-4 0,1-16 0,-5 6 0,-8 4 0,0 12 0,-5 13 0,6 0 0,0-8 0,0 2 0</inkml:trace>
  <inkml:trace contextRef="#ctx0" brushRef="#br0" timeOffset="19835">22193 5326 24575,'0'-11'0,"0"0"0,5 0 0,10-6 0,4 0 0,12-2 0,-3 8 0,3-1 0,-4 11 0,-6-1 0,-6 25 0,-9-3 0,-2 13 0,-4-5 0,0 27 0,0-21 0,0 2 0,0 3 0,0 0 0,4-1 0,1-2 0,3 15 0,2-11 0,1-10 0,-1-14 0,6-5 0,5-6 0,-5-5 0,-1 0 0,0 0 0,1-6 0,8-9 0,-2-5 0,-7 0 0,0-11 0,-5-12 0,-2-18 0,-3 26 0,-1 1 0,-4-15 0,0 11 0,0 22 0,0-4 0,0 8 0,0-4 0,0 45 0,0 0 0,0 5 0,0 6 0,0 9 0,0 1 0,-1-5 0,2 1 0,2 6 0,0-2 0,-2 7 0,10-24 0,-5-18 0,14-9 0,5-1 0,-7-5 0,-1 0 0</inkml:trace>
  <inkml:trace contextRef="#ctx0" brushRef="#br0" timeOffset="20603">23169 5355 24575,'0'15'0,"-8"19"0,6 23 0,-7-3 0,8-14 0,2 0 0,-1 11 0,0 8 0,0-24 0,0-10 0,0-15 0,0 1 0,-5-5 0,4-1 0,-4-5 0</inkml:trace>
  <inkml:trace contextRef="#ctx0" brushRef="#br0" timeOffset="20820">22984 5664 24575,'4'-6'0,"2"-3"0,14 7 0,18-15 0,2 8 0,8-11 0,-26 13 0,-9 2 0</inkml:trace>
  <inkml:trace contextRef="#ctx0" brushRef="#br0" timeOffset="21469">23611 5307 24575,'5'3'0,"-4"4"0,12 47 0,-7-14 0,1 5 0,6 12 0,0 2-436,-6-9 0,1-4 436,4-9 0,0-6 215,-5-7-215,12-51 0,3 3 0,-9-17 0,1-7 0,5 4 0,1-2 0,0-11 0,0 0 0,1 7 0,-2 4 0,-7 11 0,0 4 0,12-3 657,-22 18-657,7 18 0,-9-4 0,0 11 0</inkml:trace>
  <inkml:trace contextRef="#ctx0" brushRef="#br0" timeOffset="21975">23625 6186 24575,'33'-16'0,"-1"1"0,1-2 0,2 2 0,-1 6 0,3 0 0,5-7 0,0 2 0,20 2 0,0-5 0,-54 21 0,0 0 0,-30 9 0</inkml:trace>
  <inkml:trace contextRef="#ctx0" brushRef="#br0" timeOffset="22318">23610 6365 24575,'37'-22'0,"4"6"0,7 0 0,-5 2 0,2 1 0,1 1-310,-1 2 1,0 1 0,2 1 309,8-3 0,3 0 0,-6 4 0,-9 5 0,-3 1 0,1-5 0,-6 1 76,-12 5 0,-20 0 0,-7 0 0</inkml:trace>
  <inkml:trace contextRef="#ctx0" brushRef="#br0" timeOffset="29320">6305 16365 24575,'-6'9'0,"1"2"0,5 10 0,0-5 0,0-1 0,5-4 0,-4 0 0,8-1 0,-7 1 0,8 4 0,-8-3 0,18 9 0,-7-4 0,13 6 0,0-6 0,5 0 0,-4-11 0,3 0 0,-10-6 0,18 0 0,12 0 0,-15-6 0,1-3 0,24-3 0,-22 4 0,-1-1 0,26-15 0,-2 14 0,-1-6 0,-19 10 0,-2 6 0,-7 0 0,4 0 0,4 0 0,25 0 0,-31-1 0,2 2 0,15 6 0,0 3 0,-14-2 0,-1 3 0,6 5 0,-1 3 0,-10-3 0,-3 1 0,21 9 0,-1 0 0,-7-1 0,-1-1 0,0 10 0,-9-9 0,-8-3 0,-13-6 0,4-10 0,-11 8 0,15-12 0,-11 12 0,8-8 0,0 0 0,8-10 0,11-11 0,22-6 0,-25 8 0,2 2 0,0 6 0,1 0 0,-1-5 0,-1 1 0,24 7 0,-17-3 0,3 0 0,8-1 0,3 1 0,12 3 0,1 1-721,-8-5 0,-1 1 721,-8 4 0,0 2-141,11-1 0,2 0 141,-8 0 0,2 0 0,-5 0 0,2 0 0,0 0 0,-4 0 0,-1 0 0,0 0-761,-1 0 0,0 0 1,-2 0 760,14 0 0,-3 0 0,-2 0 0,-2 0 0,-15 0 0,0 0 0,4 1 0,0-2 623,-2-3 1,0-1-624,0 2 0,-2-2 0,13-5 0,-4-8 0,-23 9 267,6-11-267,1 0 2492,2-2-2492,13-12 0,-13 11 0,2-7 0,-13 12 0,1-4 0,-1 0 0,0-5 0,-4 8 0,-1-7 0,-4 10 0,5 0 0,-8 0 0,4 10 0,-11-8 0,2 7 0,1-8 0,-4 4 0,-10 5 0,6 1 0,-11 5 0</inkml:trace>
  <inkml:trace contextRef="#ctx0" brushRef="#br0" timeOffset="33552">14155 3900 24575,'-6'-4'0,"1"2"0,5-2 0</inkml:trace>
  <inkml:trace contextRef="#ctx0" brushRef="#br0" timeOffset="34102">14176 3825 8191,'6'6'0,"2"16"5063,8 20-5063,-7-8 0,0 4 1409,1-3 0,-1-1-1409,0 0 0,-1-2 1719,2 23-1719,0-39 0,3-47 0,2-18 0,7-7-88,-4 1 1,2-12-1,-2 8 88,-2 16 0,-2 3 0,2-10 0,-3 5 0,0 9 0,-8 30 0,-4 43 0,4-1 0,-5 12 0,0-24 0</inkml:trace>
  <inkml:trace contextRef="#ctx0" brushRef="#br0" timeOffset="34435">14778 3976 24575,'15'0'0,"9"-4"0,8-2 0,8-7 0,-3 7 0,-6 0 0,-15 6 0,-7 0 0</inkml:trace>
  <inkml:trace contextRef="#ctx0" brushRef="#br0" timeOffset="34619">14895 4060 24575,'31'0'0,"2"-13"0,7 10 0,-4-23 0,-14 23 0,7-16 0,-12 13 0,-2-1 0,-10 2 0</inkml:trace>
  <inkml:trace contextRef="#ctx0" brushRef="#br0" timeOffset="35167">16016 3563 8191,'-20'17'0,"2"-4"5063,7 31-5063,-5-3 1409,14-3 0,2 4-1409,-5-2 0,0 0 0,4 7 0,2 0 1719,5 12-1719,-4-18 6784,26-8-6784,-12-14 0,19 6 0,-22-16 0,-3-9 0</inkml:trace>
  <inkml:trace contextRef="#ctx0" brushRef="#br0" timeOffset="35769">16228 3841 24575,'4'-11'0,"7"5"0,0-4 0,4 9 0,5-10 0,-2 10 0,3-5 0,-5 10 0,-10 7 0,-2 5 0,-8 5 0,2 1 0,-2-1 0,13-3 0,-7-2 0,16-2 0,-6 3 0,-1-4 0,3 4 0,-13-6 0,-22 3 0,9-7 0,-37 2 0,34-5 0,-8-2 0,18 2 0</inkml:trace>
  <inkml:trace contextRef="#ctx0" brushRef="#br0" timeOffset="36336">16576 4069 24575,'-9'12'0,"2"-1"0,-8-4 0,9 3 0,-4-9 0,26-6 0,-7-2 0,20-4 0,-8 16 0,-9 14 0,13 15 0,-22-3 0,12 5 0,-15-14 0,-5-1 0,-2-1 0,-4-8 0,-1-2 0,6-5 0,1-5 0</inkml:trace>
  <inkml:trace contextRef="#ctx0" brushRef="#br0" timeOffset="36617">16980 3773 24575,'6'35'0,"-4"-7"0,4-3 0,-1-10 0,-4 5 0,4-2 0,-5 3 0,-5-10 0,4-7 0,-4-4 0</inkml:trace>
  <inkml:trace contextRef="#ctx0" brushRef="#br0" timeOffset="36869">17242 3484 24575,'17'14'0,"15"40"0,-6-2 0,-11-13 0,-3 4 0,2 8 0,-7 2 0,-12-6 0,-2-1 0,12 3 0,-3-3 0,-26 12 0,13-41 0,-30 5 0,0-12 0,6 5 0,10-15 0</inkml:trace>
  <inkml:trace contextRef="#ctx0" brushRef="#br0" timeOffset="41367">10864 15646 8191,'-16'12'0,"1"0"5063,3 4-5063,6 0 2818,-5-5-2818,9 7 1719,-2-11-1719,-6 10 6784,8-6-6784,-7 1 0,3 3 0,4 1 0,-4 5 0,6-1 0,0 1 0,0 8 0,0 3 0,6 0 0,16 12 0,1-10 0,9 4 0,1-5 0,3-8 0,-3-10 0,0 4 0,-12-17 0,8 10 0,3-11 0,9 5 0,-9-6 0,-2 0 0,-9 0 0,2-9 0,0-7 0,8-19 0,-10 6 0,-2-5 0,-6-3 0,-12 3 0,5-6 0,-6 14 0,0 11 0,0 0 0,0-2 0,0-5 0,-5 0 0,-2 1 0,-5 0 0,-5 4 0,-14-3 0,12 7 0,-9 4 0,17-1 0,-4 4 0,-2 0 0,-4-4 0,1 9 0,8-9 0,-2 9 0,8-4 0,-5 5 0,-4-4 0,3 2 0,-3-2 0,0-3 0,-18 6 0,17-5 0,-10 6 0</inkml:trace>
  <inkml:trace contextRef="#ctx0" brushRef="#br0" timeOffset="43233">6460 8613 24575,'-11'6'0,"5"8"0,-3-7 0,1 17 0,-4 2 0,4 11 0,2-5 0,6 6 0,0-6 0,5 1 0,11-4 0,7-17 0,4 3 0,-1-13 0,-15 4 0,-2-6 0</inkml:trace>
  <inkml:trace contextRef="#ctx0" brushRef="#br0" timeOffset="43737">6652 8659 8191,'-10'0'0,"-1"13"5063,5 0-5063,1 13 2818,10-4-2818,13-10 1719,-4 2-1719,9-13 6784,-8 4-6784,-3-10 0,8-5 0,-8-7 0,-2 1 0,-5 0 0,-10 5 0,-2-4 0,-4 8 0,-6-2 0,5 9 0,2 0 0,5 0 0</inkml:trace>
  <inkml:trace contextRef="#ctx0" brushRef="#br0" timeOffset="44051">6874 8850 24575,'0'32'0,"0"-5"-9831,0-11 8341,0-4 4308,0 3-2818,0-4 1719,-6 4-1719,4-3 0,-4-2 0,6-5 0</inkml:trace>
  <inkml:trace contextRef="#ctx0" brushRef="#br0" timeOffset="44369">7017 8871 24575,'-6'15'0,"2"2"0,10 3 0,12-8 0,-3-3 0,8-9 0,-12 0 0,0-5 0,-1-13 0,-4 0 0,-6-7 0,-6 10 0,-4 9 0,-7-8 0,4 6 0,1-2 0,7 5 0</inkml:trace>
  <inkml:trace contextRef="#ctx0" brushRef="#br0" timeOffset="44666">7219 8657 24575,'15'6'0,"-3"5"0,21 15 0,-16-3 0,16 31 0,-16-10 0,-7 15 0,-7-10 0,-25-3 0,5-12 0,-14 1 0,22-23 0,0-2 0</inkml:trace>
  <inkml:trace contextRef="#ctx0" brushRef="#br0" timeOffset="48583">11156 7385 24575,'-11'0'0,"-4"6"0,-1 2 0,-8 12 0,2 0 0,-2 7 0,13-5 0,2 1 0,9-7 0,0 4 0,0-4 0,13 7 0,-4-11 0,20 4 0,-3-15 0,2 4 0,-8-5 0,-11 0 0</inkml:trace>
  <inkml:trace contextRef="#ctx0" brushRef="#br0" timeOffset="49119">11328 7364 24575,'17'5'0,"-2"-4"0,-4 8 0,0-7 0,-5 7 0,-1 6 0,-1 8 0,-2-1 0,2-2 0,1-4 0,1 1 0,0-1 0,-16 0 0,-2-5 0,-10-1 0,12-4 0,5-1 0</inkml:trace>
  <inkml:trace contextRef="#ctx0" brushRef="#br0" timeOffset="49368">11538 7561 24575,'-6'11'0,"1"4"0,5 6 0,0 1 0,0 3 0,0-13 0,0-3 0</inkml:trace>
  <inkml:trace contextRef="#ctx0" brushRef="#br0" timeOffset="49684">11777 7400 24575,'-6'15'0,"4"2"0,-4 4 0,6 0 0,0 0 0,0-5 0,0-5 0,0-7 0</inkml:trace>
  <inkml:trace contextRef="#ctx0" brushRef="#br0" timeOffset="49951">11949 7237 24575,'12'38'0,"5"20"0,-9-4 0,2 9 0,-10-33 0,0 3 0,0-15 0,-5 6 0,-1-12 0,0-2 0,1-5 0</inkml:trace>
  <inkml:trace contextRef="#ctx0" brushRef="#br0" timeOffset="51899">2128 8249 8191,'-4'-6'0,"2"-3"5063,-7 3-5063,3 0 2818,-5 1-2818,-8 22 1719,2 3-1719,-13 21 6784,17-4-6784,-10 4 0,20 15 0,-5-13 0,8 1 0,0-20 0,5-13 0,5-1 0,24-4 0,16-9 0,10-14 0,-29 1 0,-2-2 0,10-20 0,-18-5 0,-13 5 0,-8-25 0,-26 6 0,15 3 0,-21 24 0,20 16 0,-4 12 0,-2-8 0,-3 37 0,9-21 0,4 20 0</inkml:trace>
  <inkml:trace contextRef="#ctx0" brushRef="#br0" timeOffset="53416">6743 15675 24575,'-6'5'0,"1"5"0,-1 25 0,4 7 0,3-9 0,1 2 0,5 13 0,7 3 0,1-27 0,6-9 0,2-18 0,5-13 0,-6-14 0,-1-22 0,-10-8 0,-9 4 0,-32-3 0,2 34 0,-13 2 0,15 17 0,8 15 0,7-2 0,5 4 0,6-7 0</inkml:trace>
  <inkml:trace contextRef="#ctx0" brushRef="#br0" timeOffset="54867">8013 16156 24575,'6'5'0,"4"10"0,-8 7 0,4 0 0,-1 3 0,-4-13 0,9 3 0,-9-9 0,4-1 0</inkml:trace>
  <inkml:trace contextRef="#ctx0" brushRef="#br0" timeOffset="55699">9367 16243 24575,'21'-4'0,"5"2"0,-9-2 0,-1 13 0,-11 3 0,-10 9 0,4 0 0,1-5 0,18-5 0,17-7 0,13-4 0,-15 0 0,-8 0 0</inkml:trace>
  <inkml:trace contextRef="#ctx0" brushRef="#br0" timeOffset="56399">11148 16451 8191,'14'-6'0,"-1"1"5063,8 5-5063,-6 0 2818,-9 5-2818,-1 1 1719,-5 10-1719,0-4 6784,0 12-6784,5-6 0,-4 3 0,8-5 0,-1-1 0,-2-3 0,-18-2 0,-2-5 0,-7-5 0,11 0 0</inkml:trace>
  <inkml:trace contextRef="#ctx0" brushRef="#br0" timeOffset="58569">2013 6898 24575,'6'30'0,"5"17"0,-8-9 0,2 2 0,2-3 0,0-1 0,-5 26 0,4-30 0,-6-26 0,0-1 0</inkml:trace>
  <inkml:trace contextRef="#ctx0" brushRef="#br0" timeOffset="63618">14133 4782 24575,'3'0'0,"21"-6"0,33 4 0,-17-3 0,5-2 0,4 1-2194,-1 1 0,3 1 0,1 0 1,0 0 2193,0 0 0,-1 0 0,2 0 0,4 0 0,4 1 0,4 1 0,2-1 0,0 1 0,-1-1 0,-4 0 0,-1 0 0,0 0 0,0 0 0,2 1 0,-3 1 0,1 1 0,1 0 0,1 0 0,-1 0 0,-1-2-87,-2-2 0,-1 0 0,1-2 0,-1 1 0,-2 0 0,-1 2 87,15 2 0,-2 1 0,-3 0 0,-3-2 0,-1-6 0,-3-1 0,-3 2 0,16 6 0,-11-1 1826,-12-14-1826,4 15 0,-71 5 0,-14 7 0,-5 3 0,-6 0 0,7-3 0,0 0 0</inkml:trace>
  <inkml:trace contextRef="#ctx0" brushRef="#br0" timeOffset="63999">14484 5078 24575,'39'-6'0,"-1"0"0,7 1 0,5 0 0,2 0 0,5 0 0,1 0 0,3 0-2338,-3-2 1,2-1 0,1 1-1,-2 2 2338,-6 3 0,-3 2 0,1 0 0,5-2 0,5-2 0,6-1 0,1-2 0,1 1 0,-3 1-346,-3 1 0,-2 0 0,0 1 0,1 0 0,1 0 346,-1 0 0,3 0 0,1 1 0,-1-1 0,-3 0 0,-5 0 0,3 0 0,-5-1 0,-3 0 0,-1 2 0,9 1 0,-4 2 0,-9-1 2021,1 0-2021,-17 0 0,-20-5 0,-25 10 0,10-8 0,-15 9 0</inkml:trace>
  <inkml:trace contextRef="#ctx0" brushRef="#br0" timeOffset="65750">26623 1180 8191,'0'-6'0,"-9"20"5063,7 38-5063,-3-6 0,1 5 1409,6 4 0,3-1-1409,2-6 0,4-4 1719,13 16-1719,15-51 6784,-8-17-6784,3-14 0,-3-19 0,-10 9 0,-1-5 0,-2-13 0,-4-3 0,1-2 0,-2 2 0,-6 8 0,-3 5 0,-4-9 0,0 88 0,-10 18 0,8-11 0,1 3 0,0 6 0,2-2 0,7-10 0,2-4 0,3 20 0,2-22 0</inkml:trace>
  <inkml:trace contextRef="#ctx0" brushRef="#br0" timeOffset="66101">27317 1449 8191,'37'-27'0,"-3"15"2416,-1-4 1,2 2-2417,13 10 2846,-10-16-2846,-10 19 1747,-16 5-1747,-48 23 6698,16-5-6698,-32 4 260,41-11-260,6-8 0,5 8 0,10-9 0,1-1 0,18-5 0,2 0 0,15 0 0,-23 0 0,2 0 0</inkml:trace>
  <inkml:trace contextRef="#ctx0" brushRef="#br0" timeOffset="66850">28766 878 24575,'-10'17'0,"-3"13"0,3 5 0,-1 3 0,-2-2 0,0 0-1016,3 9 1,1 0 1015,-6-8 0,3 0 326,8 8 1,5 0-327,-4-5 0,3 0 168,6 3 0,5-2-168,5-9 0,2-5 0,11 4 0,4-12 0,-21-19 0,-3 0 0</inkml:trace>
  <inkml:trace contextRef="#ctx0" brushRef="#br0" timeOffset="67334">28997 1302 8191,'9'-6'0,"23"-12"5063,18 6-5063,7-3 0,-14 7 2818,-19 8-2818,-18 9 1719,-1 10-1719,-20 24 3392,-1-12 0,-2 2-3392,1-4 0,0-1 0,-16 21 0,21-21 0,12-16 0,0 3 0,13-9 0,0 5 0,20-9 0,-10 4 0,33-21 0,-1-9 0,-9 4 0,-9 0 0</inkml:trace>
  <inkml:trace contextRef="#ctx0" brushRef="#br0" timeOffset="67633">29808 1501 24575,'0'27'0,"0"18"0,-8 19 0,5-13 0,-5-5 0,3-30 0,4-1 0,-4-4 0,5-5 0,0-2 0</inkml:trace>
  <inkml:trace contextRef="#ctx0" brushRef="#br0" timeOffset="68850">30700 1010 8191,'-3'0'0,"-21"0"5063,-10 7-5063,-6-6 2818,10 11-2818,18-5 1719,3 9-1719,4 0 6784,-1 6-6784,0-1 0,1 0 0,10-4 0,6-7 0,5-5 0,14-5 0,-2 5 0,4 5 0,-6 6 0,-8 6 0,-7-6 0,-11 0 0,-15-10 0,-27-1 0,-15-5 0,14 0 0,9 0 0</inkml:trace>
  <inkml:trace contextRef="#ctx0" brushRef="#br0" timeOffset="69133">31075 506 24575,'22'37'0,"-1"-1"0,3 12 0,0 5 0,-6-9 0,0 4 0,-1-1-1609,0 1 1,-1 1-1,-1-2 1609,0 15 0,-3-4 733,-2-10 1,-5-6-734,-21 5 0,-4-9 0,0-20 0,3-10 0</inkml:trace>
  <inkml:trace contextRef="#ctx0" brushRef="#br0" timeOffset="69850">26596 2434 24575,'6'39'0,"4"25"0,8-11-652,-13-16 0,1-1 652,14 20 425,-12 1-425,9-21 216,-5-18-216,23-60 0,-22-2 0,-2-6 0,13-6 0,0-1 0,-12 5 0,-3 4 0,14-10 0,-16 38 663,7 14-663,-7-3 0,4 7 0,-7-2 0</inkml:trace>
  <inkml:trace contextRef="#ctx0" brushRef="#br0" timeOffset="70248">27418 2485 24575,'39'0'0,"1"0"0,13 0 0,-17 0 0,-38 0 0,-13 13 0,-5-5 0,-7 6 0,21-5 0,10-3 0,12 0 0,6-1 0,12-5 0,6 0 0,-16 0 0,3 0 0</inkml:trace>
  <inkml:trace contextRef="#ctx0" brushRef="#br0" timeOffset="70917">28969 2315 8191,'-7'7'0,"-6"17"2531,-3 4 1,-3 6-2532,1 7 0,2 4 0,4 0 0,2-2 0,0-8 0,5-3 2818,14 11-2818,-2-28 1719,17-8-1719,-6-2 0,-2-5 0,-7 0 0</inkml:trace>
  <inkml:trace contextRef="#ctx0" brushRef="#br0" timeOffset="71268">29349 2417 24575,'21'-2'0,"-9"4"0,-2 13 0,-10-3 0,-10 14 0,8-8 0,6 17 0,8-11 0,8 0 0,-9-8 0,-1-5 0,-9-1 0,-25 11 0,-21 3 0,-7 0 0,7-7 0,30-11 0,10-6 0</inkml:trace>
  <inkml:trace contextRef="#ctx0" brushRef="#br0" timeOffset="71500">29671 2715 24575,'0'34'0,"9"11"0,-7-4 0,6 0 0,-8-16 0,0-9 0,0-10 0,0-2 0</inkml:trace>
  <inkml:trace contextRef="#ctx0" brushRef="#br0" timeOffset="71816">30918 2266 24575,'0'55'0,"0"5"0,6-4 0,-5-9 0,6-26 0,-7-6 0,0-9 0,0-1 0</inkml:trace>
  <inkml:trace contextRef="#ctx0" brushRef="#br0" timeOffset="72033">31164 1990 24575,'21'0'0,"0"0"0,-5 5 0,11 30 0,-5 21 0,-2 8 0,-7-19 0,-2 3-1741,1 12 0,-3 8 0,-8-8 1741,-14-16 0,-6-2 0,-5 19 0,-7-4 90,-9-19 1,-1-7 0,-7 11 0,6-18 0</inkml:trace>
  <inkml:trace contextRef="#ctx0" brushRef="#br0" timeOffset="73998">25755 3846 24575,'0'16'0,"-10"42"0,4-5 0,-1 3 0,0-5 0,1-1 0,0 1 0,1-5 0,5-8 0,13-1 0,-1-19 0,12 1 0,5-14 0,-7-22 0,9-1 0,-4-28 0,-2-7 0,0-8 0,-15 54 0,-1 24 0,-9 42 0,0-12 0,13-15 0,-10-19 0,10-1 0</inkml:trace>
  <inkml:trace contextRef="#ctx0" brushRef="#br0" timeOffset="74249">26407 4039 24575,'0'20'0,"0"10"0,0 2 0,0 24 0,0-20 0,0 14 0,0-32 0,0-3 0,0-10 0</inkml:trace>
  <inkml:trace contextRef="#ctx0" brushRef="#br0" timeOffset="74382">26358 4229 24575,'-6'-21'0,"18"-3"0,6-10 0,12 9 0,-14 2 0,-7 17 0</inkml:trace>
  <inkml:trace contextRef="#ctx0" brushRef="#br0" timeOffset="74617">26686 4043 24575,'34'57'0,"-14"-25"0,0-1 0,12 15 0,-3-7 0,-6-14 0,-11-18 0,3-23 0,-1-16 0,2-30 0,-6 10 0,11 1 0,-17 26 0,25 11 0,-24 9 0,11 5 0</inkml:trace>
  <inkml:trace contextRef="#ctx0" brushRef="#br0" timeOffset="74834">27502 4067 8191,'19'0'0,"8"0"5063,1 0-5063,-3 0 0,-14 0 0,-6 0 0</inkml:trace>
  <inkml:trace contextRef="#ctx0" brushRef="#br0" timeOffset="74974">27534 4148 24575,'41'7'0,"0"-1"0,-18-6 0,-5 0 0</inkml:trace>
  <inkml:trace contextRef="#ctx0" brushRef="#br0" timeOffset="75767">28977 3600 24575,'-16'0'0,"1"17"0,-7 26 0,0 12 0,9 2 0,0 7-523,1-16 0,-3 4 0,1 1 0,3-3 523,4 4 0,3-3 0,0-2 0,-4 13 0,4-5 0,10-21 0,1-6 672,-4-5-672,23-6 86,-17-13 1,6-1-1,-10-5 1</inkml:trace>
  <inkml:trace contextRef="#ctx0" brushRef="#br0" timeOffset="76517">29078 4094 24575,'11'-6'0,"-14"1"0,-4 10 0,-10-4 0,2 4 0,9 0 0,-4-4 0,9 8 0,-4-3 0,0 14 0,4 7 0,-10 9 0,10-8 0,-6-4 0,7-13 0,19-5 0,11-2 0,21 5 0,-13-2 0,-6 7 0,-26-3 0,7 6 0,-10 0 0,0 5 0,-14-4 0,-2-7 0,-12 0 0,8-10 0,1 4 0,7-5 0</inkml:trace>
  <inkml:trace contextRef="#ctx0" brushRef="#br0" timeOffset="76733">29642 4346 24575,'0'30'0,"0"-7"0,0 2 0,0-5 0,4-8 0,-2-2 0,2-5 0</inkml:trace>
  <inkml:trace contextRef="#ctx0" brushRef="#br0" timeOffset="77132">30510 3887 24575,'-27'44'0,"5"-9"0,-15 17 0,21-21 0,3-11 0,12 1 0,-5 0 0,11-9 0,1-3 0,-1-23 0,-5 1 0,-1-3 0,-4 6 0</inkml:trace>
  <inkml:trace contextRef="#ctx0" brushRef="#br0" timeOffset="77350">30964 3567 24575,'7'65'0,"-1"-4"0,-5-20 0,-2 1 0,3-6 0,-4 1 0,-8 16 0,-7 1 0,-3-3 0,-3-1-158,-5-1 0,0-4 0,6-14 0,2-6 1,1-10-1</inkml:trace>
  <inkml:trace contextRef="#ctx0" brushRef="#br0" timeOffset="79583">10942 6882 8191,'-11'-6'0,"0"1"5063,-4-1-5063,3 4 2818,-3-4-2818,4 11 1719,-10 16-1719,3 0 6784,-8 12-6784,15-5 0,1-5 0,10 12 0,0-4 0,14 3 0,8-7 0,16 0 0,3-17 0,8 5 0,8-15 0,-6 0 0,-3-5 0,-18-7 0,-18 0 0,10-18 0,-13 2 0,5-12 0,-12 3 0,-18 4 0,-10 10 0,-11 10 0,9 7 0,4 6 0,2 9 0,7 2 0,-8 15 0,15-14 0,2 2 0</inkml:trace>
  <inkml:trace contextRef="#ctx0" brushRef="#br1" timeOffset="90878">11072 15539 8191,'-20'0'0,"3"0"5063,2 0-5063,0 0 2818,-1 0-2818,-5 0 1719,-9 0-1719,7 6 6784,-20 9-6784,10 6 0,-19 20 0,16-8 0,-5 17 0,27-13 0,-7 6 0,19-5 0,-7 17 0,9 5 0,4-23 0,1 2 0,-3 1 0,4-2 0,11-4 0,2-1 0,4 22 0,17-14 0,9-11 0,7 1 0,-18-17 0,3-3 0,-2-2 0,1-1 0,-1-3 0,-2-2 0,23-3 0,-23-3 0,-2-2 0,12-10 0,11-9 0,-13-14 0,-16 11 0,-9 0 0,-2-4 0,7-24 0,-14 17 0,-2-1 0,0 2 0,-3 2 0,-6-14 0,-6 11 0,-1 17 0,-13-8 0,-8 3 0,-11-8 0,-1 18 0,4-3 0,-26 12 0,24-1 0,4 2 0,2 0 0,0-2 0,11 0 0,12 2 0</inkml:trace>
  <inkml:trace contextRef="#ctx0" brushRef="#br1" timeOffset="91779">2874 6871 24575,'25'16'0,"-10"-3"0,-6-13 0</inkml:trace>
  <inkml:trace contextRef="#ctx0" brushRef="#br1" timeOffset="92744">2907 6713 8191,'-11'-11'0,"5"0"5063,-3 5-5063,8-3 2818,-9 7-2818,4-7 1719,-5 8-1719,-4-4 6784,-2 5-6784,-4 0 0,-9 6 0,-2 2 0,-9 5 0,1 8 0,12-7 0,5 4 0,12-7 0,-5 6 0,3 4 0,-2 7 0,7-5 0,4 10 0,4-6 0,0 14 0,0-4 0,4-6 0,-2-10 0,13 4 0,-1-3 0,13 6 0,6 1 0,-3-14 0,4-1 0,-3-1 0,2-2 0,10 0 0,2-5 0,-6-4 0,-1-4 0,22-6 0,-16-2 0,-7-14 0,-6 1 0,-7 0 0,0-2 0,10-9 0,-7-3 0,-12 8 0,-13-26 0,7-7 0,-15 24 0,-3 0 0,-7-21 0,-11 18 0,7 21 0,1-7 0,7 23 0,-7-18 0,-7 21 0,-2-4 0,-16 10 0,25-4 0,-3 4 0</inkml:trace>
  <inkml:trace contextRef="#ctx0" brushRef="#br1" timeOffset="94113">11309 6267 24575,'-6'3'0,"-1"3"0,-11 31 0,-7 11 0,6-3 0,2 8 0,8-6 0,3 4 0,-1-2 0,-6 13 0,4 0 0,10-15 0,5 1 0,0-7 0,8 15 0,11-18 0,-3-23 0,-5-10 0,-1-15 0,-9 8 0,-1-7 0</inkml:trace>
  <inkml:trace contextRef="#ctx0" brushRef="#br1" timeOffset="94782">11709 6360 24575,'-15'5'0,"-2"1"0,-10 5 0,9 0 0,-2-6 0,14 5 0,1-4 0,5 17 0,0-4 0,0 9 0,0-11 0,0 3 0,5-8 0,5-2 0,11-5 0,-4-5 0,3 0 0,-9 0 0,0 0 0,4 6 0,-8 5 0,7 2 0,-13 2 0,4 0 0,-10-3 0,-14 12 0,-1-7 0,-10 3 0,12-10 0,2-5 0,10-5 0,1 0 0</inkml:trace>
  <inkml:trace contextRef="#ctx0" brushRef="#br1" timeOffset="95012">11887 6596 24575,'0'15'0,"0"-3"0,0 20 0,0-4 0,0 12 0,0-13 0,0-12 0,0-10 0</inkml:trace>
  <inkml:trace contextRef="#ctx0" brushRef="#br1" timeOffset="95382">12173 6271 24575,'-19'40'0,"-2"-4"0,20-15 0,-5 9 0,6-3 0,9 1 0,2-13 0,28-3 0,-18-10 0,12-1 0,-36-7 0,0-5 0,-16 5 0,3 2 0,-10-3 0,14 6 0,-2-5 0</inkml:trace>
  <inkml:trace contextRef="#ctx0" brushRef="#br1" timeOffset="95651">12369 6007 24575,'6'-1'0,"14"13"0,-1 33 0,10 5-1952,-20-13 0,-1 1 1952,6-5 0,-2 0 0,-8 33 1211,13-2-1211,-17-7 0,-13-4 0,-3-9 159,-17-10 1,16-19-1,0-7 1</inkml:trace>
  <inkml:trace contextRef="#ctx0" brushRef="#br1" timeOffset="100867">22113 8932 8191,'9'-6'0,"13"33"4680,9 15-4680,-14-11 0,0 3 1432,3 14 0,0 2-1432,-2-6 0,-1 1 0,4 9 0,-1-1 883,-6-12 0,0-9-883,9-18 6641,-7-32-6641,-8-47 0,5 33 0,1-2 216,-5-15 1,1 0-217,3 12 0,0 0 0,-5-4 0,0 4 0,3 8 0,-10 10 0,9 18 0,-9-4 0,4 5 0</inkml:trace>
  <inkml:trace contextRef="#ctx0" brushRef="#br1" timeOffset="102151">23327 8931 24575,'-6'10'0,"1"-3"0,-3 37 0,6 11 0,-3-9 0,1 2 0,4-8 0,0-1 0,0-1 0,0-3 0,0 11 0,0-10 0,0-11 0,0-5 0,-9-14 0,7-2 0,-7-4 0</inkml:trace>
  <inkml:trace contextRef="#ctx0" brushRef="#br1" timeOffset="102335">23177 9318 24575,'26'-4'0,"8"-17"0,20 3 0,-25-3 0,-1-1 0,13 8 0,-14-7 0</inkml:trace>
  <inkml:trace contextRef="#ctx0" brushRef="#br1" timeOffset="102820">24099 8810 24575,'-5'11'0,"4"0"0,-13 21 0,12 0 0,2 5 0,-5 4 0,2 0 0,5-1 0,2-3 0,2 12 0,6-34 0,8-9 0,6-1 0,2-5 0,12-15 0,-6-4 0,-3-5 0,-2-5 0,-9 1 0,-3-2 0,3-5 0,-3 1 0,-9-12 0,-8 36 0,0 27 0,6 14 0,-4-6 0,9-10 0,-10-4 0,9 0 0,-4 4 0,0-3 0,-2-1 0,-4-6 0</inkml:trace>
  <inkml:trace contextRef="#ctx0" brushRef="#br1" timeOffset="108238">7791 15571 8191,'-11'0'0,"0"0"5063,1 0-5063,-6 0 2818,4 0-2818,-8 6 1719,-5 13-1719,2 1 6784,-9 18-6784,7-6 0,3 0 0,3-2 0,2-2 0,1 19 0,5 13 0,5-26 0,3 0 0,9 16 0,-4-5 0,24-16 0,-2 13 0,14-11 0,18 2 0,4-5 0,-8-16 0,-4 3 0,-27-15 0,8-12 0,16-16 0,-13 0 0,13-17 0,-36 22 0,16-20 0,-14 3 0,-3 6 0,-1-3 0,-1-6 0,-3-2 0,-6 5 0,-3 0 0,0-2 0,-3 4 0,-12-5 0,-3 8 0,4 21 0,8-6 0,-6 18 0,6-12 0,-9 8 0,4 0 0,1 1 0,5 5 0,5 0 0,1 0 0</inkml:trace>
  <inkml:trace contextRef="#ctx0" brushRef="#br1" timeOffset="109705">2663 13765 24575,'-26'0'0,"-1"0"0,15 0 0,-3 0 0,-1 5 0,0 11 0,0 3 0,-1 16 0,11-11 0,-6 22 0,2 12 0,1-17 0,0 4 0,2 6 0,2 2 0,5 4 0,0-2 0,1-15 0,1-1 0,4 2 0,4-2 0,12 14 0,1-6 0,14-4 0,-13-26 0,18 2 0,-13-17 0,11 7 0,-7-32 0,-6 4 0,9-27 0,-5 3 0,-12 10 0,-1-2 0,1-2 0,-3-3 0,-3-9 0,-4-5 0,-5 5 0,-3-3 0,-2 1 0,-6-15 0,-4 0 0,2 12 0,-1-1 0,-1 6 0,0 5 0,-1 5 0,-3 6 0,1 5 0,1 11 0,-6 4 0,13 13 0,1 0 0</inkml:trace>
  <inkml:trace contextRef="#ctx0" brushRef="#br1" timeOffset="110973">7837 14090 24575,'-5'-6'0,"-1"6"0,0 15 0,1-2 0,10 2 0,1-10 0,4-14 0,-4-2 0,-1-6 0,-10 7 0,-1 5 0,0 10 0,6-4 0,1 4 0,4-5 0</inkml:trace>
  <inkml:trace contextRef="#ctx0" brushRef="#br1" timeOffset="111756">7839 13934 24575,'-11'-6'0,"5"-4"0,-3 9 0,2-4 0,-3 10 0,-1 1 0,-8 13 0,-2 1 0,-8 9 0,5 9 0,4-2 0,10-4 0,6-3 0,8-13 0,2 4 0,0 1 0,4-1 0,-4 1 0,5-5 0,-1-1 0,1-9 0,9 3 0,5-7 0,-2 2 0,9-4 0,-24-4 0,20-2 0,-15-7 0,12-4 0,-9-1 0,-5-22 0,-7 15 0,-4-38 0,0 27 0,-5-7 0,-2 14 0,-21 9 0,7 3 0,-13 3 0,18 9 0,0 5 0,10 0 0,1 0 0</inkml:trace>
  <inkml:trace contextRef="#ctx0" brushRef="#br1" timeOffset="120194">29390 989 8191,'-5'-6'0,"-1"-4"5063,-9 9-5063,3-4 2818,-20 5-2818,17 0 1719,-17 0-1719,15 0 6784,-20 0-6784,-13 8 0,-3-5 0,-4 11 0,22 0 0,2 5 0,8 5 0,7-3 0,-2 2 0,4-4 0,4 2 0,-6-6 0,3 17 0,-4-2 0,-1 14 0,12 22 0,-6-3 0,12-20 0,1 0 0,-3-9 0,0 0 0,7 9 0,2-2 0,4 14 0,1-22 0,2-1 0,10 8 0,3-7 0,-1-7 0,1-1 0,-2-6 0,2 0 0,-2-8 0,-7-2 0,0-7 0,-5 2 0,4-4 0,10 0 0,8 0 0,-1 0 0,-3-6 0,-8 5 0,8-12 0,5-8 0,0-4 0,-2-8 0,3-2-6784,-16 7 6784,17-6 0,-28 0 0,20-25 0,-21 25 0,-2-2 0,4-1 0,-1-3 0,-2-16 0,-4-2 0,-1 13 0,-2-1 0,2 2 0,-1-3 0,-1 2 0,-2-5 0,-2 2 0,2 2 0,-2 3 0,-10-7 0,-2 20 0,-4 19 6784,-1 6-6784,-11 5 0,20 0 0,-4 0 0</inkml:trace>
  <inkml:trace contextRef="#ctx0" brushRef="#br1" timeOffset="135724">11013 6928 24575,'0'-11'0,"0"1"0,-5-1 0,4 0 0,-8 5 0,3 1 0,-5 5 0,-4 6 0,-2 2 0,1 4 0,1 0 0,3 3 0,5 14 0,-4-10 0,10 14 0,-4-16 0,5 4 0,5 1 0,1-6 0,0 0 0,4-10 0,-4 8 0,9-7 0,1 8 0,4-9 0,1-1 0,4-5 0,-3-5 0,-1-1 0,5-20 0,-17 11 0,10-11 0,-18 11 0,4-11 0,-5-6 0,-17-9 0,-5 18 0,-9 1 0,-3 27 0,12-2 0,-14 19 0,2 8 0,9-10 0,5 0 0</inkml:trace>
  <inkml:trace contextRef="#ctx0" brushRef="#br1" timeOffset="139998">3993 14652 24575,'0'16'0,"0"4"0,0-4 0,0 4 0,0 1 0,6-1 0,2 1 0,-1-5 0,4-6 0,-10 0 0,10 0 0,-9 6 0,9 5 0,-10-5 0,8 0 0,-3 4 0,0-2 0,5 13 0,-9-9 0,9-1 0,-10-5 0,4-5 0,-5 4 0,0 2 0,0 0 0,0 15 0,0-13 0,0 15 0,0-13 0,0 1 0,0-1 0,0 0 0,0-5 0,0 3 0,0-3 0,0 5 0,0-1 0,-5-4 0,3 0 0,-2-6 0,4 1 0,-5-5 0,4 4 0,-4-4 0,5 4 0,0 1 0,-5-5 0,4 4 0,-4-4 0,5 4 0,-5-4 0,4 4 0,-4-4 0,5 5 0,-5-5 0,4-16 0,5-35 0,-2 20 0,6-16 0</inkml:trace>
  <inkml:trace contextRef="#ctx0" brushRef="#br1" timeOffset="140816">4305 14709 8191,'-5'5'0,"4"0"0,-4-5 0</inkml:trace>
  <inkml:trace contextRef="#ctx0" brushRef="#br1" timeOffset="142594">4312 14600 8191,'-6'-5'0,"-3"4"5063,3-4-5063,0 10 2818,1 1-2818,5 17 1719,0-10-1719,-5 10 6784,4-12-6784,-4 0 0,5 4 0,6 1 0,0 5 0,6 0 0,3-9 0,-1 7 0,1-17 0,2 12 0,0-13 0,-1 4 0,4-5 0,4-9 0,-1 6 0,-4-15 0,-1 10 0,-11-13 0,3 3 0,-5 1 0,-5-3 0,-6 4 0,-8-14 0,-6 3 0,-4 0 0,1 7 0,-6 9 0,6 5 0,-6 1 0,13 10 0,1-4 0,9 9 0,-4-9 0,9 13 0,-10-3 0,9 6 0,-4-2 0,11-9 0,1-2 0,9-4 0,17 0 0,-8 0 0,13 0 0,-21 5 0,-6-4 0,-5 4 0</inkml:trace>
  <inkml:trace contextRef="#ctx0" brushRef="#br1" timeOffset="144425">11597 6942 24575,'9'-11'0,"24"-8"0,0 2 0,8 0 0,19 3 0,6-3-2040,-16-3 0,2-3 0,-1 2 2040,-4 9 0,0 3 0,0-2 0,2-6 0,-1-2 0,-2 2 902,4 3 0,-3 3-902,-2-1 0,-4 0 0,10-4 985,-27 9-985,-22 2 0,-13 16 0,-14 0 0,7 2 0,1-5 0</inkml:trace>
  <inkml:trace contextRef="#ctx0" brushRef="#br1" timeOffset="145128">11706 7044 24575,'-16'0'0,"10"0"0,37-6 0,12-11 0,10-3 0,4 2 0,7 0 0,0 0-1648,-4-2 0,-1 1 1,2 0 1647,-10 4 0,1 0 0,0 2 0,-5 1 0,18-3 0,-2 1 141,-11 5 1,2 0-1,-2 0-141,13-7 0,-2 0 0,5 3 0,-6 1 0,-22 3 0,-11 0 0,-19 0 0,-9 9 0,-18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52:18.023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10217 11315 24575,'-19'2'0,"-7"6"0,-12 10 0,-10 12 0,20-12 0,1 2 0,-2 1 0,0 1 0,1-2 0,1 1 0,0-1 0,0 0 0,-25 17 0,3-2 0,2-4 0,5-4 0,3-3 0,6-4 0,4-3 0,7-4 0,8-3 0,4-4 0,0-4 0,-14-1 0,-19 9 0,-19 11 0,26-7 0,1 3 0,2 1 0,1 1 0,1-3 0,1 0 0,-23 12 0,-2 0 0,2 1 0,3 0 0,2 0 0,7-2 0,6-3 0,7-3 0,7-4 0,8-6 0,7-5 0,3-3 0</inkml:trace>
  <inkml:trace contextRef="#ctx0" brushRef="#br0" timeOffset="5548">7220 13622 8191,'3'-6'0,"4"-5"5063,23-10-5063,2-4 0,0 3 2818,-3 3-2818,-13 6 1719,4-4-1719,-3 0 6784,5-4-6784,-1-1 0,5-5 0,1 3 0,5-4 0,-1 3 0,-9 7 0,3-4 0,-8 5 0,6-4 0,0 0 0,-5 10 0,0-8 0,-7 17 0,7-16 0,1 6 0,5-8 0,1-6 0,-7 9 0,-1 2 0,-5 1 0,5 2 0,11-19 0,6 5 0,0-4 0,-5 11 0,-8 5 0,8-6 0,3-2 0,9 1 0,4-12 0,-12 16 0,9-15 0,-10 10 0,20-14 0,-9 6 0,0 0 0,-6 7 0,-6 7 0,24-12 0,4-2 0,-21 11 0,1 0 0,0-1 0,-2 1 0,23-11 0,-24 12 0,0 0 0,16-9 0,-23 10 0,0 1 0,20-14 0,-19 11 0,-2 2 0,8-7 0,11 2 0,-12-10 0,-2 13 0,5-16 0,-8 15 0,-10 6 0,1 0 0,-5 2 0,4-5 0,-2 0 0,3-1 0,-8 3 0,1 3 0,-8 1 0,6-4 0,12-10 0,-9 7 0,17-14 0,-12 11 0,1 0 0,-1-2 0,-1 3 0,-5 8 0,18-18 0,-3 1 0,11-6 0,3-5 0,-11 18 0,6-4 0,-15 12 0,9-13 0,-9 9 0,-5 2 0,1-2 0,-4 9 0,7-12 0,0 2 0,-1-4 0,-1 6 0,-4 7 0,-4-4 0,2 11 0,-13-11 0,8 8 0,-3-5 0,0 10 0,-1 7 0,-5 10 0,0 9 0,-5-3 0,4 4 0,-9-9 0,9-2 0,-4-4 0,1 9 0,2-2 0,-7 12 0,8-3 0,-4-5 0,5 2 0,0-12 0,0 12 0,0-7 0,0 4 0,0-1 0,0-8 0,0 4 0,0-5 0,0 8 0,0 8 0,0 5 0,-5-1 0,4-10 0,-9 0 0,9-5 0,-10 10 0,5-3 0,-2-2 0,-1-6 0,7 0 0,-2 2 0,-3 13 0,6-2 0,-11 12 0,10-13 0,-12 28 0,11-4 0,-5-13 0,-1 1 0,4-1 0,0 0 0,-5 5 0,-1-2 0,-9 21 0,9-19 0,0 2 0,6-11 0,-1 1 0,-4 19 0,-1 2 0,5-3 0,0 0 0,-6-2 0,-1 1 0,0 2 0,-1-1 0,2-13 0,1-1 0,-6 12 0,2-1 0,-4 12 0,3-28 0,1-2 0,5 9 0,-15 8 0,8 11 0,3-26 0,-1 3 0,0 14 0,1 1 0,2-16 0,1-2 0,5 3 0,0-3 0,-6-4 0,10-10 0,-10 18 0,11-5 0,-12 24 0,7-23 0,1-1 0,-4 12 0,1-10 0,0 1 0,-2 21 0,2 6 0,-1-22 0,1 0 0,6 11 0,-15 12 0,6-14 0,6-18 0,-1 2 0,-8 27 0,12-4 0,-13-9 0,13-2 0,-12 3 0,12 8 0,-10-6 0,11-14 0,0-1 0,-13 9 0,12 11 0,-7-28 0,3 9 0,-2 5 0,0-9 0,-1 1 0,-6 9 0,3 11 0,0-32 0,6 15 0,2 3 0,-4 10 0,1-1 0,-1 1 0,-2 2 0,2 4 0,-1-25 0,-2 21 0,9-1 0,-9 4 0,11-8 0,0-22 0,0-13 0,0-3 0</inkml:trace>
  <inkml:trace contextRef="#ctx0" brushRef="#br0" timeOffset="7422">7277 13667 8191,'0'-20'0,"0"-1"5063,0 5-5063,0 15 2818,6 17-2818,4 23 0,1-4 0,1 0 0,10 28 570,-8-25 0,-1-1-570,10 19 3236,-7-13 0,1 3-3236,1 1 0,0 3 0,4 10 0,2 2 0,3-4 0,1-2-1129,-7-12 1,1-2 1128,2-3 0,0-2 0,-7-6 0,1 2-218,10 12 1,1 2 217,-1 2 0,0 0 0,7 7 0,-1-3 0,-12-17 0,-2-4 0,11 16 746,-24-32-746,12 12 23,-11-9-23,12 19 2300,-8-15-2300,-4 2 514,3-9-514,-1 0 0,6-3 0,5 22 0,-1-14 0,1 15 0,-5-18 0,5 2 0,-5-3 0,6-1 0,-4 4 0,-2-13 0,-3 11 0,-2-15 0,3 15 0,12-1 0,-2 13 0,9-1 0,-13-5 0,-4-9 0,-5-4 0,4 5 0,2 0 0,9 7 0,-9-6 0,3-5 0,-8 2 0,4-2 0,2 9 0,-1 5 0,23 8 0,-23-10 0,25 12 0,-15-6 0,-2-6 0,5 9 0,-9-11 0,-5-9 0,3 7 0,-2-14 0,3 4 0,-4 1 0,-5-5 0,-7-1 0</inkml:trace>
  <inkml:trace contextRef="#ctx0" brushRef="#br0" timeOffset="11948">13401 11984 24575,'15'-5'0,"-7"-1"0,10 0 0,-10-8 0,12 7 0,0-13 0,7 4 0,0-8 0,9-1 0,-8 0 0,3 0 0,-6 5 0,-1-1 0,-5 5 0,2-4 0,0 2 0,11-7 0,-5 5 0,3 0 0,-10 6 0,5-4 0,2-2 0,0 1 0,-5-2 0,-6 14 0,-3-11 0,8 4 0,-2-7 0,11-3 0,-3 0 0,-5 6 0,-2 6 0,-6-10 0,3 8 0,12-18 0,3 7 0,0 4 0,-2 1 0,-14 8 0,12-8 0,-9 6 0,10-6 0,1 0 0,2-1 0,9-1 0,-6-4 0,-3 7 0,-2-7 0,-2 3 0,-1 0 0,3-1 0,-8 5 0,13-5 0,-8 8 0,12-21 0,-16 25 0,11-31 0,-16 32 0,14-19 0,-8 12 0,11-6 0,-10 12 0,7-14 0,11 4 0,-8-7 0,13-3 0,-15 9 0,-11 10 0,7-9 0,-16 19 0,10-15 0,-6 12 0,6-9 0,-5-1 0,-1 4 0,3-10 0,-1 10 0,6-13 0,-2 4 0,-1-1 0,-1 1 0,-4 9 0,4-12 0,0 4 0,3-8 0,1-1 0,-4 10 0,5-3 0,-4 4 0,4-5 0,-5 1 0,-4 5 0,-1 2 0,-6 4 0,6-5 0,4-4 0,-3 2 0,2 0 0,-8 7 0,4-1 0,6-1 0,1 1 0,8 4 0,-7-1 0,12 1 0,-3-4 0,5-1 0,-10 6 0,-2-7 0,-8-3 0,5-7 0,-1-5 0,-10 10 0,7 1 0,-15 7 0,15-6 0,-11 5 0,8 2 0,-9 0 0,4 4 0,-5-4 0,6 4 0,8-12 0,-2 9 0,7-6 0,-12 4 0,1 10 0,-7-8 0,5 7 0,-5 2 0,-1 11 0,-5 13 0,0-1 0,0 5 0,-5-11 0,4-1 0,-9 8 0,3 4 0,-21 25 0,8 7 0,-16-9 0,24-5 0,-7-22 0,13 1 0,-1-3 0,-3 4 0,4-4 0,0-6 0,-4 5 0,9-5 0,-8 6 0,3-1 0,-1-4 0,3-1 0,-1-6 0,4 6 0,-9 1 0,3 13 0,0 2 0,-5 0 0,11 7 0,-12-12 0,6 13 0,-1-12 0,2 2 0,1-14 0,4-1 0,-10 10 0,3 2 0,-6 14 0,2-9 0,5-2 0,2-13 0,5-2 0,-6 5 0,4-2 0,-9 12 0,10-8 0,-10 3 0,10 3 0,-14 12 0,13 2 0,-13 6 0,7-7 0,1-9 0,-8 6 0,13-8 0,-9 1 0,-1 4 0,2-1 0,1 2 0,-8 14 0,1-2 0,-3 14 0,4-16 0,0-1 0,2 18 0,-2-8 0,-3 4 0,-4-2 0,-2 2 0,8-14 0,0 0 0,0-1 0,-9 12 0,2-2 0,5-5 0,3-2 0,5-12 0,1-3 0,1 17 0,-15 2 0,19-13 0,-15 2 0,-3 2 0,9-2 0,0 1 0,-10 13 0,0-1-346,5-10 0,2-2 346,-1 19 0,-8-6 0,13 11 0,-3-21 0,-2 5 0,1-3 0,0 5 0,0-2-1627,-4 14 0,1-2 1627,0-1 0,-1-2 0,5-13 0,0-4 0,-3 14 289,0-22 1,-2 0-290,-12 19 0,-2-3 0,18-17 0,-3 6 0,13-15 3367,-8 11-3367,8-2 0,-6 0 0,10-6 0,-4-11 0,6-5 0,-5-9 0,4 3 0,-4-9 0</inkml:trace>
  <inkml:trace contextRef="#ctx0" brushRef="#br0" timeOffset="12714">13661 12440 8191,'-19'-19'0,"11"-6"5063,-5-6-5063,8 1 2818,-1 4-2818,-9 15 0,8 2 0,-2 9 0</inkml:trace>
  <inkml:trace contextRef="#ctx0" brushRef="#br0" timeOffset="14631">13414 12070 24575,'-6'-11'0,"1"19"0,10 1 0,1 12 0,0-6 0,12 4 0,-2 11 0,14 25 0,-13-22 0,-2 2 0,3 28 0,-2-32 0,-2-1 0,-10 17 0,9-17 0,4 2 0,-1 4 0,0-1 0,-2-2 0,2-2 0,4-1 0,-1-2 0,-2 2 0,-1-2 0,4-4 0,1 3 0,4-2 0,-3 1 0,-1-3 0,-4-6 0,-2 0 0,-4-6 0,4-1 0,3 10 0,4-2 0,1 8 0,-6-9 0,3 3-6784,-3-3 6784,-1-1 0,0 0 0,4 1 0,-2 0 0,7 2 0,5 4 0,-2-3 6784,3 0-6784,-2 14 0,-11-19 0,6 17 0,-7-15 0,4 4 0,1 1 0,-6-5 0,0-2 0,-5-4 0,4 5 0,2 0 0,9 7 0,-4-1 0,15 11 0,-3 1 0,4 13 0,-6-12 0,-11-6 0,-4-9 0,-5-4 0,8 13 0,1 3 0,5 5 0,-1-6 0,-7-15 0,-2 3 0,-4-17 0,4 12 0,2-3 0,8 17 0,-7-8 0,0 7 0,-4-5 0,1-2 0,10 9 0,0-6 0,-2-1 0,4 2 0,-10-6 0,3 6 0,-4-7 0,3 7 0,2 1 0,5 0 0,1 3 0,-1-3 0,2 4 0,-9-4 0,-1 0 0,-8-4 0,0-4 0,-5-1 0,4-1 0,-8-3 0,9 3 0,-10-5 0,4 1 0,0-5 0,-4 8 0,4-7 0,-1 8 0,-3-4 0,9-5 0,-9 8 0,4-7 0,4 14 0,-2-5 0,13 7 0,-8-7 0,-1-1 0,-7-43 0,-4 24 0,0-30 0</inkml:trace>
  <inkml:trace contextRef="#ctx0" brushRef="#br0" timeOffset="22715">10067 10572 24575,'4'15'0,"-2"2"0,2 12 0,2 12 0,-4 0 0,4 8 0,-6-9 0,0-8 0,-5-7 0,4-9 0,-4-27 0,5 2 0,0-44 0,5 17 0,1-3 0,3-17 0,1-2 0,5-5 0,0 2-935,-5 11 0,0 5 935,5 9 0,-2 5 0,-10 2 0,19 7 0,-14 3 0,8 27 0,6 7 0,-11 21 0,-3 8 0,6-3 0,0 2 0,-2 13 0,-2 0 0,-4-20 0,0-3 0,2 16 1870,-3-34-1870,-4-4 0,-5-5 0,1-2 0,-6-4 0</inkml:trace>
  <inkml:trace contextRef="#ctx0" brushRef="#br0" timeOffset="22898">10174 10670 24575,'35'-19'0,"1"5"0,-7-10 0,-5 11 0,-17 3 0,-2 5 0</inkml:trace>
  <inkml:trace contextRef="#ctx0" brushRef="#br0" timeOffset="24047">6408 13727 24575,'8'47'0,"-6"1"0,7-8 0,1 2 0,-8 2 0,-2-1 0,5 2 0,0-1 0,-5 17 0,0-29 0,0-22 0,0-41 0,0-19 0,0-8 0,2 8 0,1-10 0,2 7 0,2 7 0,1 5 0,2-4 0,2 12 0,3 27 0,-5 41 0,-10 24 0,0-1 0,0-19 0,6-10 0,-5-13 0,14 0 0,-3 0 0,9 2 0,-9 4 0,-2-1 0,-10-4 0,-9-2 0,-5 0 0,-8 2 0,3-1 0,2-6 0,6-5 0,-4-5 0,8 0 0,-2 0 0</inkml:trace>
  <inkml:trace contextRef="#ctx0" brushRef="#br0" timeOffset="25420">10261 16492 8191,'-5'-6'0,"4"-4"5063,-8 9-5063,7-8 2818,-7 7-2818,3-2 1719,-9 4-1719,3 4 6784,-4 2-6784,-2 19 0,-4 10 0,-3 24 0,12-25 0,1 0 0,1 26 0,12-11 0,19-17 0,28-18 0,-11-6 0,2-4 0,7-11 0,-1-1 0,-8 7 0,-3-2 0,19-21 0,-38 17 0,-8-8 0,-2 9 0,-5 1 0</inkml:trace>
  <inkml:trace contextRef="#ctx0" brushRef="#br0" timeOffset="29230">6748 12810 8191,'-5'-6'0,"-1"1"5063,-5 15-5063,-4-2 2818,-1 14-2818,-1 5 1719,-4 30-1719,16-19 0,1 3 0,-1 3 0,0 0 0,4-9 0,2-3 6784,5 23-6784,10-31 0,12 3 0,-1-14 0,-2-7 0,-10-6 0,1 0 0,1-5 0,-5 4 0,-3-4 0</inkml:trace>
  <inkml:trace contextRef="#ctx0" brushRef="#br0" timeOffset="29731">6898 13050 24575,'0'21'0,"0"5"0,6 5 0,0 6 0,2-4 0,-3-3 0,-5-14 0,0-5 0,0-7 0</inkml:trace>
  <inkml:trace contextRef="#ctx0" brushRef="#br0" timeOffset="30748">7122 12992 24575,'6'5'0,"-2"1"0,-8 0 0,-2-1 0,-5-5 0,9 0 0,4-5 0,13 4 0,-8 1 0,11 1 0,-16 13 0,12-2 0,-13 9 0,4 0 0,-5 0 0,0-4 0,0 2 0,-5-7 0,4-2 0,-4-5 0</inkml:trace>
  <inkml:trace contextRef="#ctx0" brushRef="#br0" timeOffset="31497">7337 12724 8191,'13'-16'0,"3"5"5063,-4 7-5063,4-1 2818,-1 4-2818,1 2 1719,0 5-1719,-5 27 6784,-7-12-6784,-4 17 0,0-17 0,0-5 0,5-1 0,1-9 0,31-1 0,-16-11 0,36-2 0,-32-14 0,6-1 0,-19 5 0,-7 4 0</inkml:trace>
  <inkml:trace contextRef="#ctx0" brushRef="#br0" timeOffset="31731">7660 12512 24575,'32'31'0,"-9"-3"0,5 4 0,-5 6 0,-11 11 0,3-1 0,-19 13 0,-12-25 0,-15 9 0,14-27 0,2 2 0</inkml:trace>
  <inkml:trace contextRef="#ctx0" brushRef="#br0" timeOffset="33353">7612 13476 24575,'0'0'0</inkml:trace>
  <inkml:trace contextRef="#ctx0" brushRef="#br0" timeOffset="36180">13305 11868 8191,'-11'0'0,"0"0"5063,0-5-5063,0 4 2818,-4-4-2818,3 5 1719,-3 5-1719,4 1 6784,0 9-6784,1-8 0,4 11 0,-4-11 0,4 13 0,-5-3 0,5 13 0,-5-7 0,10 12 0,-6-13 0,7 4 0,0-5 0,5 1 0,-4-6 0,9 4 0,0-8 0,11-2 0,-8 0 0,18-9 0,-22 4 0,18 0 0,-10-4 0,5 4 0,3-5 0,7-5 0,-4-1 0,4-9 0,-15-2 0,4 0 0,-14 1 0,7 4 0,-6-8 0,-2-6 0,0-11 0,-6 5 0,0 2 0,0 10 0,0-1 0,0 5 0,-5-4 0,-1 3 0,-5-5 0,5 5 0,-8 0 0,-6-2 0,-4 1 0,-6-2 0,0 10 0,2 5 0,-15 17 0,24-8 0,-3 8 0</inkml:trace>
  <inkml:trace contextRef="#ctx0" brushRef="#br1" timeOffset="44448">19999 10362 24575,'6'17'0,"12"0"0,-6 20 0,2 5 0,11 14 0,-17-5 0,0 4 0,6-8 0,0-1 0,-7 2 0,-1-3 0,9 8 0,-14-36 0,12 2 0,-1-70 0,13 13 0,-11-6 0,-2-13 0,1 3 0,3-3 0,1 1 0,-2 7 0,1-2 0,-1 6 0,-1 3 0,-1 6 0,9-8 0,-11 35 0</inkml:trace>
  <inkml:trace contextRef="#ctx0" brushRef="#br1" timeOffset="44881">20683 10465 24575,'32'-6'0,"14"-4"0,2 1 0,-6 1 0,-44 21 0,-31 7 0,-2 4 0,-6-1 0,35-11 0,17-6 0,39-1 0,-9-14 0,22 7 0,-42-6 0,-4 8 0</inkml:trace>
  <inkml:trace contextRef="#ctx0" brushRef="#br1" timeOffset="45215">21439 10082 8191,'-5'-6'0,"-33"55"4455,24-19-4455,-11 10 0,3 3 2890,19 22-2890,-3-30 0,2 0 0,10 5 0,3-1 0,4 8 1793,9-12-1793,-7-27 1638,13 9 1,-18-14 0,12 10 0</inkml:trace>
  <inkml:trace contextRef="#ctx0" brushRef="#br1" timeOffset="45629">21712 10239 24575,'17'-6'0,"-8"-3"0,19 7 0,-16-2 0,-1 13 0,-7-2 0,-4 9 0,0-5 0,0 4 0,5 2 0,6 6 0,-4-2 0,2 1 0,-15-1 0,-14 3 0,-1-3 0,1-1 0,9-10 0,11-5 0</inkml:trace>
  <inkml:trace contextRef="#ctx0" brushRef="#br1" timeOffset="45847">21981 10494 24575,'0'32'0,"0"-5"0,0-7 0,5-2 0,-4 3 0,4-11 0,-5-5 0</inkml:trace>
  <inkml:trace contextRef="#ctx0" brushRef="#br1" timeOffset="46065">22179 10327 24575,'6'33'0,"3"-2"0,-8-14 0,4-2 0,-5-9 0,0-1 0</inkml:trace>
  <inkml:trace contextRef="#ctx0" brushRef="#br1" timeOffset="46330">22465 9863 24575,'30'29'0,"-4"-5"0,5 18 0,-16 0 0,-4-7 0,-4 3 0,-12 5 0,-2 1 0,11-3 0,-2-3 0,-16-2 0,0-5 0,11-6 0,-24 0 0,2-5 0,5-6 0,-2-1 0</inkml:trace>
  <inkml:trace contextRef="#ctx0" brushRef="#br1" timeOffset="49962">21769 10888 24575,'0'32'0,"0"14"0,-9 14 0,7 7 0,-6-25 0,8-9 0,0-18 0,0-4 0,-5-1 0,4-4 0,-4-1 0</inkml:trace>
  <inkml:trace contextRef="#ctx0" brushRef="#br1" timeOffset="50298">21996 11129 8191,'0'10'0,"0"10"5063,0 2-5063,0 5 2818,0 7-2818,-6-2 1719,-2 5-1719,-4-11 1696,0-6 0,6-14 0,1-1 0</inkml:trace>
  <inkml:trace contextRef="#ctx0" brushRef="#br1" timeOffset="50748">22289 10958 24575,'17'0'0,"-1"9"0,-10-2 0,4 13 0,-8-4 0,-5 29 0,-5-9 0,-2 7 0,4-14 0,6-18 0,9 0 0,3-6 0,9-10 0,-3-6 0,2-7 0,-11 6 0,0 2 0</inkml:trace>
  <inkml:trace contextRef="#ctx0" brushRef="#br1" timeOffset="50981">22482 10939 17386,'14'5'0,"-6"-2"3207,14 18-3207,-10-5 1233,-4 37-1233,-3-8 0,-4 3 0,-12 7 0,-3 0 0,6-1 0,-5-2 0,-19-4 0,-10-7 0,-2-13 0,-4-5-148,1 4 0,1-3 0,6-10 0,6-4 0,1 1 0</inkml:trace>
  <inkml:trace contextRef="#ctx0" brushRef="#br1" timeOffset="51565">21471 10912 8741,'-16'0'0,"-1"34"2554,3 2 0,1 6-2554,4 7 0,4 3 0,1 7 0,2-2 0,0-17 0,6-4 0,24 17 2736,-14-17-2736,8-9 0,-12-9 0,-10-9 0</inkml:trace>
  <inkml:trace contextRef="#ctx0" brushRef="#br1" timeOffset="51998">21026 11342 24575,'0'-11'0,"17"5"0,1-3 0,21 1 0,-16 2 0,-3 9 0,-16-1 0,-4 7 0</inkml:trace>
  <inkml:trace contextRef="#ctx0" brushRef="#br1" timeOffset="52116">21105 11352 9928,'-1'5'0,"6"0"5097,12-5-5097,-5-5 0,-3 4 0,-9-4 0</inkml:trace>
  <inkml:trace contextRef="#ctx0" brushRef="#br1" timeOffset="54329">20294 11362 24575,'13'17'0,"-10"17"0,8 5 0,1 3 0,-5-7 0,-2 1 0,1 10 0,1-2 0,7 3 0,-12-5 0,2-17 0,-4-37 0,0 0 0,0-43 0,0-3 0,8 9 0,5-1 0,2 9 0,3 2 0,4-2 0,1 4 0,14-4 0,-18 41 0,-23 32 0,2 17 0,-7 10 0,9-20 0,0-13 0,9-10 0,8 1 0,13 4 0,-6 3 0,-5 4 0,-23-4 0,-10 3 0,-8-5 0,3-6 0,-2-6 0,14-5 0,-2-5 0</inkml:trace>
  <inkml:trace contextRef="#ctx0" brushRef="#br1" timeOffset="54797">21059 11991 24575,'51'-14'0,"-1"0"0,1 0 0,1 0 0,4 0 0,1-1 0,3 0 0,-3 1 0,2-1 0,2 0 0,-1 0 0,0 0-1879,-4 2 0,-1 0 0,0 0 0,0 1 1,0 2 1878,12-1 0,2 2 0,-4 0 0,-4 0 0,-6-2 0,-5-1 0,0 3 0,0 6 0,0 4 0,-5-4 1258,-5-7 0,-5 1-1258,15 9 1465,-56 6-1465,-23-4 0,-4 24 0,11-21 0,2 15 0</inkml:trace>
  <inkml:trace contextRef="#ctx0" brushRef="#br1" timeOffset="55579">21228 12484 24575,'-6'16'0,"-5"9"0,9-1 0,-4 5 0,6-13 0,5-5 0,-4-2 0,35-8 0,-8-11 0,11-5 0,2-3 0,7-13 0,6-1 0,-31 23 0,-17 26 0,-1 6 0,-5 7 0,0 0 0,0-14 0,0-1 0,0-4 0,0-5 0,0-2 0</inkml:trace>
  <inkml:trace contextRef="#ctx0" brushRef="#br1" timeOffset="55797">21846 12570 24575,'0'24'0,"0"4"0,-6 12 0,4-8 0,-8-2 0,8-13 0,-2-7 0,4-5 0</inkml:trace>
  <inkml:trace contextRef="#ctx0" brushRef="#br1" timeOffset="56164">22388 12263 24575,'15'-17'0,"-3"3"0,-1 19 0,-27 25 0,3 8 0,-15 16 0,22-23 0,1-3 0,32-21 0,-12 9 0,9-5 0,-24 13 0,-7-10 0,-12 4 0,7-13 0,1-5 0,6 0 0</inkml:trace>
  <inkml:trace contextRef="#ctx0" brushRef="#br1" timeOffset="56397">22934 11963 24575,'20'33'0,"-2"8"0,-8-6 0,-5 8 0,-11 4 0,-6 6 0,-2-1 0,1-5 0,-3-2 0,-3 2-349,-13 10 1,-4 1 0,2-8 0,8-11-1,1-8 1,-28 5 0</inkml:trace>
  <inkml:trace contextRef="#ctx0" brushRef="#br1" timeOffset="56696">20860 12085 24575,'-29'33'0,"12"-4"0,4 5 0,10 17 0,6 3 0,-2-7 0,5-2 0,10-2 0,6-6 0,16-1 0,-8-28 0,-13 1 0</inkml:trace>
  <inkml:trace contextRef="#ctx0" brushRef="#br1" timeOffset="59397">13290 11643 8191,'-11'0'0,"-4"0"5063,3 0-5063,-3 0 2818,4 0-2818,-4 0 1719,-1 0-1719,0 4 6784,-12 15-6784,9 0 0,-11 10 0,13-12 0,2-1 0,3-1 0,-1 10 0,-10 18 0,5 8 0,-5-6 0,13-8 0,4-8 0,-3 10 0,7 3 0,-7 14 0,9-5 0,0-9 0,0-5 0,7-16 0,0 9 0,14 5 0,-1 3 0,0-8 0,-3-10 0,-7-10 0,15 2 0,6 7 0,26-1 0,-24-10 0,0-1 0,19 1 0,-6-8 0,-16-6 0,2-1 0,9-13 0,-9 4 0,5-6 0,-14 8 0,14-9 0,-6-3 0,1-1 0,-7 3 0,-14 8 0,3 4 0,-6-13 0,3-12 0,3-22 0,-12 21 0,-2 0 0,9-24 0,-9 7 0,0 19 0,-6-4 0,-2-10 0,-12-4 0,10 17 0,-12 8 0,20 18 0,-29-10 0,8 0 0,-29-10 0,1 8 0,2 7 0,1 1 0,10 13 0,-17-6 0,-5 8 0,-1 6 0,14 5 0,2 3 0,-1 9 0,11-6 0,3 1 0,9 5 0,12-12 0,5-1 0</inkml:trace>
  <inkml:trace contextRef="#ctx0" brushRef="#br1" timeOffset="60981">13324 16949 24575,'-12'-16'0,"-9"1"0,3 4 0,-12 5 0,-1 1 0,0 18 0,0-4 0,-1 14 0,-3 4 0,-7 8 0,3 7 0,17 2 0,-5-2 0,23 5 0,-4-10 0,1 2 0,10-4 0,3 1 0,1 12 0,3-1 0,4-13 0,3-3 0,12 18 0,9-18 0,0-22 0,-4 0 0,5 0 0,7-5 0,3-6 0,-6-4 0,2-3 0,-1 0-620,6 1 0,-1-2 620,2-13 0,-3-1 0,7-3 0,-20 9 0,-1-1 0,14-12 0,-1-13 0,-31 8 0,-8-3 0,-11 3 0,-4-3 0,4-9 0,-5 1 0,-9 12 0,-3 6 0,-8-7 1240,-6 19-1240,7-2 0,-10 16 0,3-10 0,-21 5 0,-5-3 0,1 0 0,20 3 0,22 8 0</inkml:trace>
  <inkml:trace contextRef="#ctx0" brushRef="#br1" timeOffset="62716">4646 11656 24575,'-11'0'0,"5"4"0,-8 4 0,-1 11 0,-7 0 0,-3 5 0,8-7 0,6 3 0,-8 7 0,0 24 0,5-21 0,1 3 0,3 9 0,3 3 0,1 3 0,3-2 0,2-10 0,2-1 0,3 2 0,1-3 0,-3 5 0,8-8 0,3 1 0,8 13 0,3 6 0,6-23 0,-13-21 0,5 2 0,7-9 0,19-17 0,-15 6 0,3-1 0,7-8 0,0 0 0,-11 5 0,-3 0 0,25-11 0,-38 14 0,3-6 0,-12-4 0,12-17 0,-16 1 0,7-16 0,-9 16 0,-2-5 0,-6-8 0,-3-2 0,2-6 0,-3 2 0,-4 11 0,-4 5 0,-1 10 0,0 8 0,-4 10 0,-13 4 0,15 26 0,0-8 0,7 9 0,10-13 0</inkml:trace>
  <inkml:trace contextRef="#ctx0" brushRef="#br1" timeOffset="67196">10262 10960 8191,'-15'-7'0,"3"3"5063,-3 4-5063,0 6 2818,-17 20-2818,7-9 1719,-9 18-1719,3-8 6784,14-4-6784,-4 8 0,8 7 0,3 11 0,6-15 0,0 1 0,-4 24 0,8-3 0,14-15 0,10 18 0,8-12 0,5 5 0,-3-25 0,-7-14 0,3-7 0,-10-6 0,10-7 0,-2-5 0,4-11 0,-12-10 0,-5-7 0,-6-2 0,-2-3 0,4-16 0,-4-1 0,-9 12 0,-5 4 0,1 9 0,-2 5 0,-9-2 0,-11 14 0,10 13 0,-8 1 0,5 23 0,4-4 0,2 11 0,1 5 0,8-20 0,0 9 0</inkml:trace>
  <inkml:trace contextRef="#ctx0" brushRef="#br1" timeOffset="69162">10404 11230 24575,'36'-13'0,"8"-1"0,1-9 0,-6 13 0,3 0 0,-6-3 0,2-1 0,16 0 0,2 1 0,-5 1 0,2 0 0,11-4 0,1 0 0,-7 4 0,0 0 0,4-9 0,0 0 0,-8 5 0,-3 0 0,-3-6 0,-3 1 0,-5 11 0,-1 1 0,1-6 0,0 0 0,-1 8 0,-2 1 0,-4-6 0,0 0 0,0 2 0,-2 2 0,9 1 0,-1-8 0,-8 13 0,22-15 0,-1 6 0,-14-1 0,3-1 0,-6 2 0,-1 1 0,19-13 0,-16 13 0,-16 3 0,8 1 0,3-1 0,9-1 0,0-3 0,-4 5 0,-5 0 0,-6 1 0,-10 0 0,0 4 0,-1-4 0,-3 1 0,3 2 0,9-2 0,-1-3 0,13 6 0,-1-11 0,1 10 0,5-10 0,-2 10 0,2-10 0,16 11 0,-21-6 0,26 1 0,-12-4 0,-16 2 0,0-1 0,26-1 0,-5 1 0,1 1 0,-16 1 0,17-3 0,-13-1 0,-2 1 0,6 2 0,-10-9 0,0 15 0,0-16 0,17 8 0,-9-3 0,2-2 0,-4 1 0,0 0-322,4 4 0,-2 0 322,-14-6 0,-3 2 0,10 10 0,19-20 0,4 7 0,-30 4 0,-1-1 0,28-5 0,-22-8 0,17 15 0,-7-11 322,-10 12 0,1 2-322,-4 0 0,0-1 0,9 1 0,0 1 0,20-2 0,-30 4 0,0 0 0,16 5 0,-16-6 0,5 7 0,-18-6 0,18 5 0,4-5 0,16-3 0,-7 7 0,-11-13 0,-1 14 0,-8-5 0,2 1 0,6 4 0,-21-4 0,11 5 0,-13 0 0,14 0 0,2 0 0,9 0 0,0 0 0,-1 0 0,-8 0 0,7 0 0,-7-6 0,17-2 0,-6 0 0,0-11 0,-12 16 0,-7-16 0,5 12 0,-5-6 0,5 6 0,-8-4 0,0 9 0,-5-4 0,-1 6 0,-4-5 0,-1 4 0,-4-4 0,-1 5 0</inkml:trace>
  <inkml:trace contextRef="#ctx0" brushRef="#br1" timeOffset="73514">12900 12731 24575,'-6'5'0,"2"14"0,4 17 0,0 30 0,0-4 0,4-14 0,2 2 0,-5-14 0,0-1 0,4 4 0,0-2 0,-5 16 0,-5-27 0,4-6 0,-10-23 0,9 1 0,-4-23 0,0-1 0,5-19 0,-5 3 0,5 3 0,2-2 0,-1-15 0,6 13 0,0 0 0,-3-9 0,19 12 0,-19 15 0,15 11 0,-11 3 0,8 4 0,-3-7 0,3 12 0,6 10 0,-3 10 0,-5 20 0,-16 7 0,-6-4 0,-1 8 0,4-17 0,11-6 0,5-5 0,7-4 0,7 9 0,-11-3 0,0 1 0,-13-7 0,0-1 0,-9-4 0,-7 7 0,-5-4 0,-4-1 0,0-18 0,6-13 0,3-24 0,10 21 0,6-6 0</inkml:trace>
  <inkml:trace contextRef="#ctx0" brushRef="#br1" timeOffset="73831">13316 12485 24575,'-5'36'0,"4"-7"0,-4-9 0,5-4 0,0 5 0,-5-4 0,4-7 0,-4-5 0</inkml:trace>
  <inkml:trace contextRef="#ctx0" brushRef="#br1" timeOffset="75248">16679 9401 24575,'0'23'0,"0"4"0,-8 29 0,5-3 0,-11-4 0,12-3 0,-4-24 0,1 7 0,4-13 0,-4-19 0,5-30 0,0 0 0,0-6 0,0-16 0,0-2-568,5 11 0,0 1 568,-5-6 0,3 5 0,15-2 0,-11 14 0,7 16 0,-8 22 0,8 24 0,-4 22 0,9 11 1136,-2-7-1136,-2-15 0,-8-18 0,-2-1 0,-5-8 0,-5 3 0,-5-9 0,3-1 0,-2-5 0</inkml:trace>
  <inkml:trace contextRef="#ctx0" brushRef="#br1" timeOffset="75417">16654 9472 10367,'5'-11'0,"5"-1"5062,11-1-5062,16-21 617,-12 17 1,0-10 0,-20 22 0</inkml:trace>
  <inkml:trace contextRef="#ctx0" brushRef="#br1" timeOffset="75613">17070 9019 24575,'0'51'0,"0"5"0,-4-6 0,-2 2 0,6-18 0,-2-1 0,-6 3 0,1-4 0,6-8 0,-4-18 0,5-1 0</inkml:trace>
  <inkml:trace contextRef="#ctx0" brushRef="#br1" timeOffset="83447">15424 14650 24575,'-11'0'0,"0"0"0,0 0 0,0 0 0,1 4 0,-6-3 0,4 9 0,-3-4 0,3 9 0,0 1 0,4 5 0,-3 0 0,10 0 0,-9-9 0,9 14 0,-4 0 0,5 6 0,0-3 0,0-9 0,0-4 0,5-4 0,-4 1 0,9-7 0,0 5 0,6-5 0,5-1 0,0 0 0,-5-4 0,12 4 0,-2-5 0,0 0 0,-3 0 0,-17-5 0,7 4 0,-6-4 0,4-4 0,-2 2 0,-1-13 0,-2 8 0,5-8 0,-10 3 0,4-4 0,-5 4 0,0 1 0,0-4 0,0 2 0,-5-3 0,-1 5 0,-5 5 0,-4 5 0,-9-7 0,1 11 0,-11-7 0,12 15 0,6-4 0,7 4 0</inkml:trace>
  <inkml:trace contextRef="#ctx0" brushRef="#br1" timeOffset="84297">15963 14796 8191,'-14'-6'0,"5"1"5063,-11 5-5063,10 0 2818,-1 5-2818,-4 18 1719,8-8-1719,-7 17 6784,12-16-6784,-4 21 0,6-3 0,6 11 0,5-13 0,14-15 0,3 3 0,2-18 0,-3 13 0,3-13 0,1-2 0,5-14 0,-6-2 0,-10-3 0,-5-2 0,-3 3 0,-5 2 0,-1 7 0</inkml:trace>
  <inkml:trace contextRef="#ctx0" brushRef="#br1" timeOffset="84681">16246 14588 24575,'0'22'0,"0"2"0,-5-8 0,4 1 0,-4-2 0,5-5 0,-5-4 0,4-1 0,-4-5 0</inkml:trace>
  <inkml:trace contextRef="#ctx0" brushRef="#br1" timeOffset="106528">23761 7867 8191,'3'0'0,"10"-9"1265,12-6 1,-6 2 0,-6 0 0</inkml:trace>
  <inkml:trace contextRef="#ctx0" brushRef="#br1" timeOffset="107562">23873 7747 24575,'0'38'0,"6"4"0,-4 8 0,10-1 0,-11-21 0,5-4 0,-1-18 0,41-32 0,-13 2 0,6-6 0,0 0-1199,2 1 1,1 1 0,2-3 1198,-5 0 0,2-2 0,1 1 0,-2 3 0,2 2 0,0 4 0,1-1 0,11-6 0,1 0 0,0 2-652,-11 8 1,-1 2 0,0 0 651,1 1 0,0 1 0,-5 2 0,-4-2 0,-7 6 0,-4 8 0,-9-4 0,-26 11 0,12-4 0,-18 4 0</inkml:trace>
  <inkml:trace contextRef="#ctx0" brushRef="#br1" timeOffset="160830">8303 11419 24575,'7'22'0,"8"11"0,7 10 0,2 0 0,-3-10 0,-6-11 0,-3-7 0,-3-6 0,1-4 0,18-36 0,-4 4 0,3-5 0,4-4 0,2-4 0,2-2-487,7-7 1,1-2 0,0-1 486,-7 12 0,-1-1 0,1 0 0,0 1 0,8-11 0,-1 1 0,-2 2 0,-6 8 0,-1 1 0,-3 3 0,4-4 0,-3 5 0,9-10 0,-20 23 0,-12 13 0,-6 7 1459,-2 8-1459,-1 8 0,0-5 0,0 1 0</inkml:trace>
  <inkml:trace contextRef="#ctx0" brushRef="#br1" timeOffset="167929">16905 10790 24575,'17'37'0,"8"8"0,-9-16 0,2 1 0,1 2 0,0-1 0,15 26 0,-8-13 0,-4-15 0,-4-15 0,6-14 0,26-36 0,-19 9 0,3-5 0,3-2-602,-1 0 0,2-2 0,3-2 0,0-2 602,0 2 0,1-2 0,1 0 0,0-2 0,1 2 0,0-2 0,1 1 0,-1-1 0,1 1 0,-2 0 0,6-5 0,1 1 0,-3 1 0,-1 1-91,-6 6 0,-2 2 0,-1 0 0,-3 4 91,13-13 0,-6 6 0,-14 13 0,-4 5 0,-1 4 0,-15 12 0,-5 6 0</inkml:trace>
  <inkml:trace contextRef="#ctx0" brushRef="#br1" timeOffset="203045">3179 9896 24575,'-39'33'0,"5"-3"0,-4 5 0,5-6 0,-1 2 0,-1 2-342,-5 3 0,0 1 0,0-1 342,2-1 0,1-1 0,2-2 0,-7 7 0,3-2 168,10-9 0,2-2-168,-4 6 170,15-14-170,7-8 0,4-5 0,3-3 520,21-6-520,31-8 0,-9 3 0,4 1 0,11-3 0,3 0 0,1 0 0,0 0 0,-4 2 0,-3 0 0,-6 1 0,-4 0 0,22-6 0,-22 4 0,-17 2 0,-12 0 0,-7 0 0,-4 1 0,-5 3 0,-4 1 0,-10-1 0,-10-2 0,-20-6 0,-15-8 0,25 7 0,-2-1 0,-3-1 0,1 0 0,4 0 0,1 0 0,-27-9 0,16 6 0,15 6 0,8 7 0,9 0 0,4 3 0,3 0 0,3 1 0,0 1 0,0 0 0,1 0 0,0 1 0,2 1 0,0 1 0,1 2 0,1 1 0,2-1 0,5 0 0,8 1 0,11 8 0,11 14 0,8 17 0,-20-19 0,-2 1 0,-1-1 0,-2-1 0,13 16 0,-11-11 0,-8-7 0,-5 5 0,-3-7 0,-3 5 0,-2-9 0,1 1 0,0-1 0,1 0 0,0 0 0,-1-3 0,-2 0 0,1-6 0,0-2 0,1-4 0,1-3 0,0-2 0,0-8 0,-1-10 0,-2-11 0,-1-15 0,0-8 0,0 21 0,0-3 0,0-7 0,-1-1 0,1-1 0,-2 0 0,1 2 0,0 1 0,0 8 0,0 3 0,0-10 0,1 16 0,0 13 0,0 7 0,0 2 0,0 3 0,0-1 0</inkml:trace>
  <inkml:trace contextRef="#ctx0" brushRef="#br1" timeOffset="242828">6963 13542 24575,'20'-4'0,"17"-12"0,-7 3 0,3-1 0,8-6 0,2 0 0,5-2 0,-1 0 0,-1 1 0,-1-1 0,-4 2 0,-1 0 0,-6 3 0,-2 0 0,22-13 0,-9 3 0,-9 4 0,-9 4 0,-6 5 0,-8 4 0,-4 2 0,-2 3 0,-3 3 0,-1 1 0,-2 1 0</inkml:trace>
  <inkml:trace contextRef="#ctx0" brushRef="#br1" timeOffset="268326">26379 8583 24575,'6'3'0,"10"23"0,-5 11 0,0 8 0,4 17 0,-1 3-1958,-6-6 0,-2 0 1958,7 5 0,-3-5 0,-7 7 1214,14-14-1214,-11-28 640,1-36-640,1-25 0,0-11 0,-1-8 0,0-5 0,2 14 0,2-1 0,-1 2 0,2-14 0,0 8 0,12-5 0,-15 22 2062,1 33-2062,1-8 0,-4 10 0,2 0 0</inkml:trace>
  <inkml:trace contextRef="#ctx0" brushRef="#br1" timeOffset="268609">27117 8966 24575,'28'-9'0,"32"-8"0,0-1 0,-26 9 0,-3 1 0,3 2 0,-24 6 0,-5 0 0</inkml:trace>
  <inkml:trace contextRef="#ctx0" brushRef="#br1" timeOffset="268728">27316 8982 24575,'49'-9'0,"-12"1"0,0-1 0,2-3 0,10-3 0</inkml:trace>
  <inkml:trace contextRef="#ctx0" brushRef="#br1" timeOffset="269294">28587 8321 8191,'-22'-20'0,"7"9"5063,-26 2-5063,15 22 2818,1 4-2818,-2 21 1719,19 0-1719,19 15 6784,20-3-6784,-7-23 0,1 1 0,-4 0 0,-3 1 0,3 33 0,-13-10 0,-14-5 0,4-18 0,-10-4 0,11-3 0,-5 4 0,1 4 0,3-6 0,-2 2 0,10-6 0,1-4 0,10 2 0,-4-8 0,2-4 0,17-6 0,7-22 0,-6 17 0,-6-17 0</inkml:trace>
  <inkml:trace contextRef="#ctx0" brushRef="#br1" timeOffset="269944">29283 8366 24575,'0'37'0,"9"13"0,-7 1 0,2-11 0,0 1 0,1-7 0,0 1 0,-1 1 0,1-2 0,6 18 0,4-27 0,-12-19 0,6 0 0</inkml:trace>
  <inkml:trace contextRef="#ctx0" brushRef="#br1" timeOffset="270193">29998 8749 24575,'-4'31'0,"-7"-2"0,-6-2 0,-4-3 0,10-1 0,-4-2 0,13-14 0,-4 2 0</inkml:trace>
  <inkml:trace contextRef="#ctx0" brushRef="#br1" timeOffset="270526">30551 8230 24575,'17'0'0,"-7"5"0,-5 10 0,-5 12 0,-5 5 0,4-1 0,-4-9 0,14-12 0,3-5 0,18-5 0,-16 0 0,4 0 0</inkml:trace>
  <inkml:trace contextRef="#ctx0" brushRef="#br1" timeOffset="270710">30830 8443 24575,'0'40'0,"0"15"0,-8 6 0,6-2 0,-7 6 0,3-33 0,5-3 0,-5-20 0</inkml:trace>
  <inkml:trace contextRef="#ctx0" brushRef="#br1" timeOffset="271242">31409 8156 8191,'20'-6'0,"-7"1"5063,2 10-5063,-6 1 2818,-7 14-2818,2 2 0,-4 0 1719,0-2-1719,0-9 6784,10 1-6784,-2 3 0,3-2 0,-5 2 0,-6 5 0,-14-7 0,5 2 0,-11-10 0,10-5 0,-1 0 0,5 0 0,1 0 0</inkml:trace>
  <inkml:trace contextRef="#ctx0" brushRef="#br1" timeOffset="271676">31820 7660 24575,'40'39'0,"-3"8"0,-24-16 0,-3 1 0,4 23 0,-14-8 0,0-19 0,0-7 0,0 0 0,5 5 0,3 15 0,4-2 0,-4 11 0,-2-18 0,-6-7 0,0-9 0,0-5 0,-10-5 0,8-2 0,-7-4 0</inkml:trace>
  <inkml:trace contextRef="#ctx0" brushRef="#br1" timeOffset="277310">5451 16644 8191,'11'-6'0,"1"-8"5063,-1 11-5063,9-18 2818,2 13-2818,16-25 0,-19 23 0,3-9 0</inkml:trace>
  <inkml:trace contextRef="#ctx0" brushRef="#br1" timeOffset="325090">28187 11322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57:45.79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2019 2831 24575,'5'45'0,"8"2"0,5 13 0,0-2 0,-5-11 0,1 0 0,1 3-362,2 4 0,2 3 0,1 1 0,-2-6 362,-2-6 0,-1-3 0,0-4 235,2 5 1,0-6-236,9 11 240,7-43-240,11-41 0,9-22 0,-20 22 0,4-4 0,1-3 0,3-2 0,1-2-724,-7 7 1,3-2 0,0-1 0,1-2 0,2 0 0,0-2 0,1 1 0,-1-1 723,1 1 0,0-1 0,2-1 0,0 0 0,0-1 0,0 1 0,1 0 0,-1 0 0,0 1 0,-1 1 0,0 0 0,1 1 0,-1-1 0,0 2 0,1-1 0,-2 1 0,1 1 0,-1 0-235,1-1 1,0 0 0,1 1 0,-2 1 0,1 0 0,-2 1 0,0 2 0,-2 1 234,12-9 0,-2 1 0,-1 3 0,-2 1 0,-3 3-26,12-9 0,-4 4 1,-4 5 25,0 1 0,-7 9 0,-3 7 0,-23 17 4976,-7 4-4976,-4-1 841,1-2 0,-2 1 0,1-1 1</inkml:trace>
  <inkml:trace contextRef="#ctx0" brushRef="#br0" timeOffset="11998">3682 9074 8191,'20'0'0,"39"0"1340,3 0 0,6 0-1340,-5 0 0,3 0 747,-3 0 1,6-1 0,-2 2-748,-12 2 0,-2 2 0,1-1 0,3-3 0,0-1 0,-2 2 0,13 4 0,-8-1 0,1-5 2053,-29 0-2053,-43 0 5484,3 0-5484,-29 8 0,-3 0 0,16-3 0,-34 11 0</inkml:trace>
  <inkml:trace contextRef="#ctx0" brushRef="#br0" timeOffset="12314">3735 9403 14675,'36'5'0,"27"-4"946,-21 1 1,5-1-1,2 1-946,1-2 0,1 0 0,-1 0 0,14 0 0,-3 0 0,-7 0 0,-4 0 0,14 0 1918,-5 0-1918,-15-5 287,-8 4 1,-29-4-1,3 5 1</inkml:trace>
  <inkml:trace contextRef="#ctx0" brushRef="#br0" timeOffset="13498">5818 9008 24575,'3'0'0,"21"-6"0,7-1 0,3-2 0,-3-4 0,2 1 0,9 3 0,-2-1 0,0-11 0,-2 20 0,-44 8 0,11-4 0,-22 10 0</inkml:trace>
  <inkml:trace contextRef="#ctx0" brushRef="#br0" timeOffset="13748">5984 9096 24575,'32'-20'0,"-8"12"0,16-12 0,-17 18 0,7-10 0,-14 11 0,3-5 0,-12 1 0,3 4 0,-10-4 0</inkml:trace>
  <inkml:trace contextRef="#ctx0" brushRef="#br0" timeOffset="15331">5830 10284 24575,'38'-13'0,"14"-8"0,-17 12 0,0 0 0,19-15 0,-13 14 0,-26 4 0,-9 6 0,-1 0 0</inkml:trace>
  <inkml:trace contextRef="#ctx0" brushRef="#br0" timeOffset="15517">5814 10477 8191,'-2'5'0,"30"-4"5063,26-5-5063,-14 0 0,3-3 0,5-2 0,-2-2 0,16-6 2818,-9 5-2818,-42 1 0,-1 10 0,-10-4 0</inkml:trace>
  <inkml:trace contextRef="#ctx0" brushRef="#br0" timeOffset="16617">6624 9021 8191,'3'0'0,"4"-6"5063,21 4-5063,2-12 2818,18 5-2818,-15-1 429,0 4 1,-22 6 0,-6 0 0</inkml:trace>
  <inkml:trace contextRef="#ctx0" brushRef="#br0" timeOffset="16833">6709 9114 24575,'38'0'0,"-6"-9"0,25 1 0,-20-7 0,-3 8 0,-9-4 0,-18 9 0,2-4 0</inkml:trace>
  <inkml:trace contextRef="#ctx0" brushRef="#br0" timeOffset="18248">7431 10301 8191,'-5'-6'0,"4"-4"5063,7 0-5063,5-3 2818,44-8-2818,-14 10 0,3 3 0,17 1 0,2 1 433,-9-5 0,-1 1-433,-6 9 0,-6-1 0,-3-8 1590,-14 10 1,-13 0-1,-6 0 1</inkml:trace>
  <inkml:trace contextRef="#ctx0" brushRef="#br0" timeOffset="18466">7609 10421 8191,'9'6'0,"11"-1"5063,36-14-5063,-21 4 0,0-2 0,2-6 0,-1 0 0,20-1 2818,-25-7-2818,-15 20 1719,-6-10-1719,-5 5 0,-5 0 0,0 1 0</inkml:trace>
  <inkml:trace contextRef="#ctx0" brushRef="#br0" timeOffset="23517">4230 8300 8191,'-6'-5'0,"1"-1"5063,5-9-5063,5-2 2818,-4 1-2818,4 0 1719,0 5-1719,-4 0 6784,12-16-6784,-6 7 0,8-19 0,0 15 0,1 2 0,0 4 0,-6 6 0,4-3 0,-7 8 0,4-7 0,2 13 0,-1-13 0,8 2 0,9-4 0,-5-3 0,8-1 0,-4 1 0,-2 0 0,0 7 0,4 0 0,-7 5 0,2-4 0,-5 10 0,1-8 0,5 7 0,10-9 0,-9 10 0,3-5 0,-10 0 0,1 4 0,5-4 0,-4 6 0,4 0 0,-9 0 0,3 0 0,-4 0 0,0 0 0,4 0 0,-8 0 0,3 0 0,-4 0 0,5 0 0,0 0 0,6 0 0,-1 5 0,-4-4 0,3 4 0,-8 0 0,8-4 0,-4 8 0,6-3 0,-1 0 0,-9 4 0,7-9 0,-3 10 0,6-4 0,-1 1 0,-2 4 0,-7-10 0,3 9 0,1-5 0,0 4 0,7 5 0,-6-8 0,1 12 0,-7-17 0,7 16 0,1-6 0,5 13 0,-5 4 0,2-4 0,-9-7 0,-2 5 0,13-9 0,-19 14 0,19-8 0,-17 1 0,5-1 0,1 1 0,-1-5 0,-3-1 0,1-9 0,-8-10 0,4-3 0,-5-9 0,0 6 0,5-1 0,-4-17 0,4 8 0,-5-9 0,0 13 0,0 1 0,0 2 0,0-7 0,0 9 0,0-5 0,0 20 0,5 7 0,2 21 0,-1 4 0,6-4 0,-10 3 0,9-13 0,-10-1 0,-5-4 0,-8-11 0,-4 0 0,1-6 0,0 0 0,-2 0 0,1 5 0,-3-4 0,2 4 0,1-5 0,1 0 0,0 0 0,3 0 0,-3-5 0,2-6 0,7 4 0,0-2 0</inkml:trace>
  <inkml:trace contextRef="#ctx0" brushRef="#br0" timeOffset="25382">4201 8091 24575,'5'-8'0,"1"0"0,9-19 0,7 0 0,-3 3 0,3-3 0,3-4 0,-4 2 0,1-1 0,9-7 0,1-1 0,-5 4 0,0 4 0,11-6 0,-13 12 0,-6 11 0,7-6 0,9-3 0,3 0 0,-4 8 0,-13 3 0,-1 10 0,5-4 0,7 5 0,9-6 0,15 5 0,-12-6 0,-9 6 0,2 2 0,0 4 0,1 0 0,6 1 0,1-1 0,10 1 0,0 0 0,-15 4 0,-1-1-281,2-8 0,-1 0 281,16 9 0,-23-2 0,2-1 0,2-1 0,1 0 0,3 7 0,0 0 0,-7-3 0,-1-1 0,4 1 0,-2-1 0,8 2 0,4 3 562,-9-6-562,-7 6 0,10-1 0,-9-5 0,1 11 0,-11-16 0,4 19 0,-4-11 0,3 14 0,8 8 0,-8-8 0,7 6 0,-10-9 0,9 13 0,-5-2 0,2 2 0,-11-15 0,-5-4 0,3 0 0,-3 1 0,8 8 0,-4-7 0,0-1 0,-1-5 0,-4-6 0,-5 4 0,-2-14 0,-4-2 0,0-5 0,0-5 0,0 6 0,0-6 0,0-1 0,0-4 0,5 4 0,2 21 0,0-1 0,-1 21 0,-6-8 0,0 10 0,0-9 0,-34-2 0,0-10 0,-12-5 0,-6 0 0,7 0 0,1 0 0,8 0 0,2 0 0,-16 0 0</inkml:trace>
  <inkml:trace contextRef="#ctx0" brushRef="#br0" timeOffset="27415">26470 615 24575,'-9'61'0,"-1"3"0,0-25 0,0-2 0,0 16 0,-4-17 0,13-22 0,-4-17 0,5-3 0,15-21 0,-1-12 0,6-4 0,5-6 0,-2 0 0,2-1 0,2-5 0,2 1 0,-6 15 0,-1 7 0,6 7 0,-18 46 0,-1 10 0,-3 7 0,-4 13 0,-1 3 0,4-4 0,0-1 0,-5 1 0,0-6 0,0-5 0,-10-15 0,3-10 0,-12-13 0,7 4 0,-3-10 0,9 4 0,1-4 0</inkml:trace>
  <inkml:trace contextRef="#ctx0" brushRef="#br0" timeOffset="27831">26584 888 24575,'38'-8'0,"-7"1"0,3-2 0,10-4 0,1-2 0,-1 3 0,-1-2 0,-5-4 0,-3 0 0,3 0 0,-14-2 0,-14 7 0,-23 2 0,-18 12 0,1 1 0,-6 27 0,29-14 0,2 15 0,28-20 0,-3 5 0,13 10 0,-11 32 0,-15-12 0,-3 1 0,2-8 0,-2-2 0,-3 1 0,-2-3 0,1-6 0,0-12 0,5-1 0,-4-9 0,4-1 0</inkml:trace>
  <inkml:trace contextRef="#ctx0" brushRef="#br0" timeOffset="28148">27251 842 8191,'4'-11'0,"4"-4"5063,-2-1-5063,-9 4 2818,-13 3-2818,-6 35 1719,6-10-1719,8 18 6784,8-15-6784,14-7 0,-1-1 0,17-7 0,-17-4 0,1 0 0</inkml:trace>
  <inkml:trace contextRef="#ctx0" brushRef="#br0" timeOffset="28450">26399 1268 24575,'48'-14'0,"-4"3"0,9 0 0,6-2 0,7-1 0,0 2-2542,-4 3 0,0 3 0,0-3 2542,-9 0 0,2-2 0,-1 0 0,-3 4 0,-1 4 0,-2 4 0,-1-4 87,18-13 0,-3 0-87,-10 14 0,-2 1 285,-6-5 0,-5 0-285,5 1 0,-17 4 0,-22-4 0</inkml:trace>
  <inkml:trace contextRef="#ctx0" brushRef="#br0" timeOffset="29132">26807 1946 24575,'49'-4'0,"1"1"0,-1-1 0,15-1 0,-10 2 0,-10 3 0,-25 0 0,-14 0 0</inkml:trace>
  <inkml:trace contextRef="#ctx0" brushRef="#br0" timeOffset="29366">26846 2619 24575,'41'0'0,"-9"0"0,-7 0 0,-14 0 0,-6 0 0</inkml:trace>
  <inkml:trace contextRef="#ctx0" brushRef="#br0" timeOffset="29584">26903 3179 15452,'18'6'0,"5"-1"3894,18-5-3894,-5 4 0,-14-2 0,-8 2 0</inkml:trace>
  <inkml:trace contextRef="#ctx0" brushRef="#br0" timeOffset="29831">26536 4842 24575,'21'6'0,"0"-1"0,0-5 0,4 6 0,-12-5 0,0 5 0</inkml:trace>
  <inkml:trace contextRef="#ctx0" brushRef="#br0" timeOffset="30034">26702 5280 24575,'20'-7'0,"2"6"0,0-10 0,-2 10 0,-14-4 0,-1 5 0</inkml:trace>
  <inkml:trace contextRef="#ctx0" brushRef="#br0" timeOffset="31700">28003 879 8191,'15'-12'0,"18"0"5063,12-11-5063,2 13 2818,-5-5-2818,-16 15 1719,-5 6-1719,-4 10 6784,-6-2-6784,1 10 0,-11-8 0,5 22 0,-6 11 0,0-15 0,0 1 0,5 6 0,-1 2 0,-3 5 0,0-2 0,3-6 0,1 0 0,-4 15 0,-2 3 0,-4 1 0,-2 3-628,2-9 1,1 3-1,-2 2 628,1-8 0,-2 1 0,0 0 0,0-2 0,-2 6 0,0-2 0,0 2 0,1-5 0,1 2 0,0 1 0,1-2 0,1 9 0,0-1 0,0 1 0,-1-8 0,-1 1 0,0 1 0,3 0 0,2-1 0,2 1 0,0-1 0,-1-4 0,-4-2 0,0-3 0,2-1 0,5 22 0,5-8 0,12-6 0,11-4 0,2-28 0,-4-10 0,-11-14 0,-2-1 1883,-24 25-1883,10 7 0,-15 2 0,-3 8 0,7 8 0,3 9 0,0 4-1357,-2-7 0,-1 3 0,-1 3 1,1 1-1,0-1 1357,2 1 0,-1-1 0,1 1 0,1 0 0,-2 2-435,2-3 0,-1 0 0,1 2 0,-1 0 0,1-1 0,-1 0 435,-1 8 0,-1 0 0,1-1 0,0-2 0,1-2 0,2-1 0,2-4 0,0 1 0,-3 3 0,-1 3 0,-1 3 0,-2 1 0,1-1 0,2-4-285,1-2 0,2-3 0,0-1 0,-3-1 285,0-2 0,-3-1 0,1-2 0,-1-2 0,-2 6 0,0-3 0,0-7 0,4-8 0,-2-6 0,-13-1 0,13-11 4927,-10-10-4927,-10-27 3501,11 4-3501,0-16 0,1-6 0,-2-6 0,0-5 0,11 24 0</inkml:trace>
  <inkml:trace contextRef="#ctx0" brushRef="#br0" timeOffset="32867">29000 1264 24575,'16'-16'0,"1"3"0,20 3 0,5 8 0,-18 8 0,3 5 0,-25 13 0,-16 27 0,3-16 0,-1 1 0,-11 25 0,-5-11 0,26-30 0,-8-7 0,20-2 0,6-7 0,15-4 0,-4 0 0,7 0 0,-16 0 0,2 9 0,-14-6 0,-2 6 0</inkml:trace>
  <inkml:trace contextRef="#ctx0" brushRef="#br0" timeOffset="33516">28927 2793 8191,'5'-15'0,"5"8"5063,19-11-5063,-10 16 2818,18-6-2818,-23 21 1719,8 9-1719,-15 31 0,-21-7 0,-1 18 0,-15-21 6784,13 0-6784,7-18 0,14-10 0,17-10 0,9-5 0,10-8 0,-2 5 0,12-20 0,-26 19 0,5-11 0</inkml:trace>
  <inkml:trace contextRef="#ctx0" brushRef="#br0" timeOffset="34133">28683 4676 24575,'5'-11'0,"-4"0"0,9 0 0,-9 0 0,8 5 0,10-3 0,-1 7 0,6-2 0,-8 21 0,-10-4 0,-1 48 0,-5-24 0,0 3 0,-6 17 0,1 0 0,4-13 0,-1-2 0,-5-6 0,3-6 0,13-15 0,3-10 0,18-27 0,6-11 0,-11 4 0,-4 2 0</inkml:trace>
  <inkml:trace contextRef="#ctx0" brushRef="#br0" timeOffset="60496">14130 3545 24575,'-6'5'0,"6"-4"0,11 4 0,38 3 0,4-6 0,11-2 0,-6 2 0,8 1 0,2-1 0,0 0-1450,-5-2 0,-2 0 0,3 0 1,6 0 1449,-13 0 0,4 0 0,2 1 0,2-1 0,1 0 0,-2 0 0,-2-1 0,2-1 0,-2 0 0,-1 0 0,0 0 0,2-1 0,2 0 0,-8 0 0,2 1 0,1-1 0,0 0 0,1 0 0,0 0 0,0-1 0,-2 1-573,6-2 0,1-1 0,-1 0 0,0 0 0,-2 0 0,0 0 0,-3 1 573,9 0 0,-3 0 0,-2 0 0,0 0 0,0-1 0,1 0 0,0-2 0,0 1 0,-5 0 0,-6 2 0,-2 1 0,-6 2 0,-3-1 0,13-4 0,-13 0 0,-31 0 0,-68 7 0,-5 9 0,0 1 0,6-6 0,10 5 0,0 0 0</inkml:trace>
  <inkml:trace contextRef="#ctx0" brushRef="#br0" timeOffset="60915">15132 3808 8191,'20'0'0,"24"1"0,11-2 1632,6-6 1,9 0-1633,-18 6 0,8 0 0,3 1 0,2 0 0,-2-1 0,-1-1 0,1-1 0,1-1 0,0 2 0,3 0-3,-12 1 1,2 0-1,1 1 1,1 1-1,-1-1 1,0 0 0,-1 1 2,6-1 0,-1 0 0,0 0 0,-1 0 0,-2 0 0,-1 0 0,1 0 0,-2 0 0,-1 0 0,-3 0 0,-3 0 375,7-1 1,-4 1 0,-7 1-376,1 1 0,-13 0 0,-24 0 0,-5 2 0</inkml:trace>
  <inkml:trace contextRef="#ctx0" brushRef="#br0" timeOffset="92579">24048 9867 24575,'4'33'0,"-1"1"0,1 3 0,-1 2 0,-2 5 0,-2-2 0,-4-6 0,1-2 0,2 30 0,-7-33 0,9-5 0,5-16 0,-4-5 0,4-5 0</inkml:trace>
  <inkml:trace contextRef="#ctx0" brushRef="#br0" timeOffset="93065">24485 10083 8191,'-14'-6'0,"1"11"5063,-10 6-5063,12 6 2818,0-2-2818,10 0 1719,2 1-1719,10-4 6784,32-3-6784,-8-9 0,1-4 0,0-2 0,-6 4 0,14-8 0,-32 10 0,8 6 0,-9-4 0,5 4 0,31-6 0,3 0 0,-12 0 0,0 0 0,16 0 0,-19 0 0,-11 0 0,-26 9 0,9-7 0,-16 7 0</inkml:trace>
  <inkml:trace contextRef="#ctx0" brushRef="#br0" timeOffset="93464">23576 10698 24575,'11'0'0,"12"0"0,11-15 0,13 5 0,10-2 0,-12-1 0,2-2 0,4 0-513,-2 4 0,4 0 0,2 1 0,-1 0 513,0-1 0,0 1 0,0-1 0,-3 3-441,5-1 0,-3 2 0,-2 1 441,14 0 0,-7 1 0,-3-4 0,-12 7 0,-27-6 0,-23 22 0,-28 0 0,-24 14 0,26-15 0,0-2 0</inkml:trace>
  <inkml:trace contextRef="#ctx0" brushRef="#br0" timeOffset="93699">23462 10927 24575,'46'0'0,"10"-11"0,1 1 0,12-1 0,0-2-873,-5-1 1,-1-1 0,5-1 872,-9 5 0,6 0 0,2 0 0,-2 0 0,-7 0-1356,5-5 1,-5 1-1,-2 1 1356,-1 7 0,-2 2 0,-8-4 0,11-21 276,-5 11 1,-21 1-1,-10 3 1</inkml:trace>
  <inkml:trace contextRef="#ctx0" brushRef="#br0" timeOffset="94530">27891 8010 8191,'0'-16'0,"5"-3"4366,-4 85-4366,-7-36 0,-2 6 0,1 6 0,0 10 0,0 6 0,-2 3 0,0-2-43,-2-5 0,0 0 0,-2 2 1,1 0-1,0 1 0,1 2 43,1 0 0,1 2 0,1 2 0,-1 0 0,2-1 0,-1 0 0,0-3-110,0 1 0,-1-1 1,2-1-1,-1-1 0,1-1 1,0-2 109,-1 15 0,0-1 0,2-4 0,1-7 0,4 5 0,-1-5 1850,-4 7 0,0-3-1850,5-26 0,2-2 454,-6 33-454,-1-55 808,-9-74 1,8 42 0,-1-45 0</inkml:trace>
  <inkml:trace contextRef="#ctx0" brushRef="#br0" timeOffset="95380">27898 7774 24575,'23'-6'0,"-5"-5"0,18 9 0,-3-1 0,5 0 0,8-1 0,7-1 0,1 1-2027,3 3 1,1 1 0,3-2 2026,-1-3 0,2-3 0,2 0 0,-2 3 0,-6 2 0,-1 3 0,1 0 0,4-1 0,-3-1 0,4 0 0,2-1 0,0 0 0,0 1 0,-4 0-777,-1 1 0,-2 1 0,-1 1 1,1-1-1,2 0 777,2 0 0,2 0 0,2-1 0,0 1 0,-1 0 0,-2 1 0,4 1 0,-1 1 0,0 0 0,-2 0 0,1 0-329,-4-2 1,0-1 0,0-1 0,-1 2 0,1 1 328,-1 2 0,1 1 0,0 1 0,-3 0 0,-3-3 0,9-1 0,-3-2 0,-8 1 0,-2 5 0,-11-1 0,-14-5 0,-14 5 2683,-5 1-2683,-5 17 5726,0-5-5726,0 18 3195,0 2-3195,0 6 0,0 9 0,0-7 0,0 3 0,0 4-629,0 4 1,-1 5 0,1 3 0,1 4 628,0-15 0,1 3 0,0 2 0,1 1 0,-1 1 0,0-1 0,0-1-539,-1 3 1,-1 0-1,0-1 1,0 0-1,0 2 1,2 0 538,1-1 0,1 3 0,0 0 0,1 1 0,-1-2 0,0-2 0,-1-4 0,-2 2 0,1-3 0,-2-3 0,0-1 0,0-1 0,-1 6 0,0-1 0,-2-4 0,0-3-425,-4 16 0,-6-9 425,-7-14 0,-5-8 0,-20-2 0,-7-17 0,-11-3 0,6-1 0,-4-1 0,-6-2-661,10-4 1,-4-1 0,-3-2 0,-1 1 0,3 0 660,4 1 0,1 0 0,0 1 0,-1-1 0,0-2 0,-5-1 0,-1-1 0,-1-1 0,2 1 0,2 0 0,-1 3 0,3 1 0,0 0 0,-4-1-108,6-1 1,-2-2 0,-3 0 0,0 1 0,-1-1-1,0 1 108,-2 1 0,0 0 0,0 0 0,-1 1 0,-1 0 0,-1-1 0,4 0 0,-2 0 0,0 0 0,-1 0 0,1 0 0,0 0 0,3-1 0,-5 0 0,0-1 0,1 0 0,2 0 0,2 1 0,5 0 0,-6 2 0,5 1 0,3 0 0,3-1 0,-5-2 0,5-1 0,9-1 609,-4-6-609,16-11 0,22-19 0,5 14 0,5-3 0</inkml:trace>
  <inkml:trace contextRef="#ctx0" brushRef="#br0" timeOffset="97114">23099 10270 24575,'-62'15'0,"7"0"0,0-1 0,-6 2-3168,3-3 1,-3 1 3167,11-2 0,-2 0 0,-2 0-1548,-7 1 1,-3 0 0,0 0 1547,12-2 0,0 1 0,0 0 0,-1-1 0,-3 1 0,-1 0 0,0-1 0,-1 1-265,0 0 1,-1-1 0,0 1-1,0 0 265,3 0 0,0-1 0,0 1 0,-3 0-243,1-1 1,-1 2-1,-3-1 1,2 0 0,1 0 242,-8 0 0,2 1 0,1-2 0,0 1-7,2-2 1,0 0-1,1-1 1,5 0 6,-1 2 0,4 0 0,7-4 0,-18-4 861,30 6 1,16-9-1,13 0 1</inkml:trace>
  <inkml:trace contextRef="#ctx0" brushRef="#br0" timeOffset="97397">20824 10558 24575,'-21'0'0,"-30"30"0,14-3 0,-2 4 0,3 1 0,-3 3 0,2-1-1194,-8 9 0,4-1 1194,3-4 0,8-3 0,13-4 763,11-10-763,25-4 0,35 3 0,-21-15 0,5-2-693,11-3 1,7-2 0,-4 0 692,-2 1 0,-2-1 0,17-4 0,-7 0 0,-17 6 0,-22 0 0,-15 0 0</inkml:trace>
  <inkml:trace contextRef="#ctx0" brushRef="#br0" timeOffset="98131">16571 12153 8191,'17'-3'0,"4"-3"2027,21-13-1,11-6-2026,2 1 0,6-2 0,5-1 0,-12 5 0,3-2 0,3 0 0,1 0 0,2 0-239,-11 5 1,1 0-1,2 0 1,1-1-1,-1 1 1,-1 1 0,-1 0 238,11-4 0,-2 1 0,0 1 0,-1 0 0,2 1 0,-8 3 0,1 0 0,1 1 0,-1 1 0,-3 1 0,-4 1 339,15-2 1,-7 3 0,-1 0-340,-6 1 0,0 0 0,-8 2 3715,20-2-3715,-111 46 0,-10-9 0,27-7 0,1 0 0,-9-2 0</inkml:trace>
  <inkml:trace contextRef="#ctx0" brushRef="#br0" timeOffset="98449">16349 12603 8191,'-26'0'0,"52"-23"973,8 0 1,11-4-1,6-1-973,-5 5 0,3-2 0,5 0 0,2 0 0,1-1 0,-3 2 0,2-1 0,3 0 0,1 0 0,0 0 0,-1 1 0,-2 1 66,2 0 1,-1 0 0,-1 1-1,1 1 1,0 0 0,2 0-67,0 1 0,3 0 0,2-1 0,-1 1 0,-1 1 0,-4 2 0,-3 2 0,8-1 0,-5 4 0,-3 0 0,1 0 536,-1-4 0,2 0 0,-5 0 0,-7 4-536,-1 4 0,-12 2 0,-16-3 0,-34 9 0</inkml:trace>
  <inkml:trace contextRef="#ctx0" brushRef="#br0" timeOffset="102664">27589 7835 24575,'0'30'0,"0"7"0,6-15 0,-5 7 0,10-13 0,-5-5 0,34-15 0,0-20 0,0 4 0,4-4-1148,2-11 1,5-6 1147,-5 9 0,7-2 0,2-2 0,-2 0 0,-1 1 0,-1 0 0,0 0 0,0 0 0,3 0 0,1 0 0,-2 1 0,-4 4 0,-4 1 0,-3 3 0,-7 5 0,5 0 0,-35 30 0,0-7 0,-5 7 0</inkml:trace>
  <inkml:trace contextRef="#ctx0" brushRef="#br0" timeOffset="185211">16817 10549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00:55.81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2941 4499 24575,'32'-3'0,"14"-6"0,-14 2 0,1-2 0,6-3 0,2 0 0,-1-1 0,0 0 0,-3 2 0,-3 0 0,19-5 0,-18 6 0,-15 5 0,-7 4 0,-8 1 0,-2 0 0</inkml:trace>
  <inkml:trace contextRef="#ctx0" brushRef="#br0" timeOffset="1637">4597 4342 24575,'14'0'0,"12"0"0,17 0 0,3 0 0,-4 0 0,-16 0 0,-13 0 0,-4 0 0,-3 0 0,1 0 0,0 0 0,0 0 0,-1 0 0,-4 0 0,0 0 0</inkml:trace>
  <inkml:trace contextRef="#ctx0" brushRef="#br0" timeOffset="3450">2502 3057 24575,'0'30'0,"0"8"0,0 10 0,0 5 0,0-7 0,0-12 0,0-13 0,2-11 0,3-7 0,11-14 0,26-26 0,-4 4 0,6-6 0,-4 4 0,5-2 0,0-1-391,5-3 0,1-1 0,0 0 391,1 2 0,-1 0 0,-1 2 0,-7 6 0,0 0 0,-4 3 0,5-3 0,-4 4 0,16-8 0,-29 19 0,-16 11 0,-7 5 0</inkml:trace>
  <inkml:trace contextRef="#ctx0" brushRef="#br0" timeOffset="8516">27627 1070 8191,'0'8'0,"0"32"2531,-5 8 1,-2 10-2532,3-7 0,0 4 0,-2-1 0,-1-1 0,-2 0 0,1-3 1131,-2 16 0,0-7-1131,-1-1 1795,5-65-1795,6-59 0,13 5 0,3-6 1623,-10 20 1,-1 0 0,4-4-1624,6-1 0,5-3 0,1-1 0,0 2 0,2-6 0,1 1 0,1 2 0,2 2 0,2 2 0,0 4 0,6-9 0,0 14 0,2 22 0,-17 22 656,-2 14-656,-7 30 0,-3 17 0,4-3 0,1 7 0,-2 2-1157,-6-7 0,-1 4 0,-1-1 0,0-1 1157,3-6 0,-1-1 0,1-2 0,-3-3 0,-1 4 0,-1-4 0,-4-7 1308,-12 15-1308,7-14 0,-15-11 0,0-17 0,-1-13 0,3-5 0,7-4 0</inkml:trace>
  <inkml:trace contextRef="#ctx0" brushRef="#br0" timeOffset="8999">27692 1535 24575,'38'0'0,"1"0"0,17-7 0,1-3 0,-16 4 0,0-3 0,9-5 0,5-3 0,-3-1 0,7-6 0,-4-2 0,2-1 0,-7 0 0,1-9 0,-54 38 0,-18 21 0,3 16 0,6-13 0,16-6 0,15-14 0,19-16 0,15-15 0,-12 5 0,-11 57 0,-25 0 0,-5 7 0,0 21 0,0 2 0,0-12 0,0-4 0,0-14 0,0-5 0,0 0 0,0-43 0,0-5 0</inkml:trace>
  <inkml:trace contextRef="#ctx0" brushRef="#br0" timeOffset="9282">28759 1486 24575,'25'-21'0,"-6"-1"0,-3-1 0,-24 2 0,-19 35 0,-6-3 0,-9 32 0,16-8 0,9 15 0,9-13 0,17 4 0,-2-25 0,17 0 0,-6-15 0,-2 4 0,-7-5 0</inkml:trace>
  <inkml:trace contextRef="#ctx0" brushRef="#br0" timeOffset="9639">27537 2075 24575,'54'0'0,"-18"1"0,2-2 0,10-7 0,6-3-1384,-6 4 0,6 0 0,3-1 0,0-1 1384,3-3 0,2-2 0,0 0 0,2 1 0,-7 4 0,2-1 0,1 1 0,-2 0 0,-3 0 0,1-1 0,-2-2 0,-3 2 0,-9 4 331,-2 6 0,-10 1 0,-12-5 0,-52 20 0</inkml:trace>
  <inkml:trace contextRef="#ctx0" brushRef="#br0" timeOffset="10281">27999 2816 8191,'9'-6'0,"30"-13"0,9 1 988,7 10 0,-8-9 0,-3 2 1,-20 15-1</inkml:trace>
  <inkml:trace contextRef="#ctx0" brushRef="#br0" timeOffset="10514">28315 2948 24575,'21'0'0,"0"0"0,7 0 0,4-6 0,-6 5 0,-6-5 0,-15 6 0</inkml:trace>
  <inkml:trace contextRef="#ctx0" brushRef="#br0" timeOffset="10748">28163 3754 24575,'39'16'0,"-25"-9"0,26 3 0,-35-10 0</inkml:trace>
  <inkml:trace contextRef="#ctx0" brushRef="#br0" timeOffset="10916">28303 4244 24575,'48'0'0,"-3"-13"0,14 10 0,-27-10 0,-23 13 0</inkml:trace>
  <inkml:trace contextRef="#ctx0" brushRef="#br0" timeOffset="11481">29613 914 24575,'-6'47'0,"-2"-6"0,0 7 0,6 5 0,2 6 0,-1 1-2942,-2 0 1,-1 2-1,0 2 2942,3-2 0,2 2 0,-1 2 0,0-2 0,0-4 0,0-2 0,0 2 0,0 5 0,0-10 0,0 4 0,0 2 0,0 3 0,0 1 0,0 0 0,0 0 0,0-3 0,1 1 0,-1 2 0,0 0 0,0 0 0,0 0 0,0 0 0,-1 0-429,0 0 0,0 1 0,-1-1 1,-1 1-1,1-1 0,0 0 1,0-1-1,1 0 429,0 4 0,1 1 0,0 0 0,0-1 0,-1-2 0,1-4 0,-2-3-90,-1 12 0,-1-5 0,0-3 1,1-2 89,2-7 0,1-1 0,1-2 0,-1-2 0,0 7 0,1-2 0,-2 0 0,-3 2 0,-1 1 0,2-2 0,1 10 0,1-4 0,-6 0 0,1-6 0,6 5 640,0-103 0,0 32 0,0-55 1</inkml:trace>
  <inkml:trace contextRef="#ctx0" brushRef="#br0" timeOffset="12000">30055 2225 24575,'9'-6'0,"-6"1"0,6 5 0</inkml:trace>
  <inkml:trace contextRef="#ctx0" brushRef="#br0" timeOffset="12198">30269 2100 24575,'0'39'0,"4"0"0,3 3 0,2 1 0,1 2 0,-2 13 0,-1-2 0,4-15 0,-6-4 0,-22 7 0,8-34 0,-9-10 0,13 0 0</inkml:trace>
  <inkml:trace contextRef="#ctx0" brushRef="#br0" timeOffset="12364">30665 1937 24575,'32'-30'0,"0"1"0,12-4 0,1 3 0,-15 10 0,-2 4 0,5 1 0,-4 1 0,-2-10 0,-18 22 0,-7-7 0,2 9 0</inkml:trace>
  <inkml:trace contextRef="#ctx0" brushRef="#br0" timeOffset="12782">30106 3673 24575,'-1'-6'0,"2"1"0,5 5 0,-1 0 0</inkml:trace>
  <inkml:trace contextRef="#ctx0" brushRef="#br0" timeOffset="12981">30242 3588 24575,'10'63'0,"-5"-26"0,2 3 0,5 19 0,-1 2-1107,-4-15 1,-1-1 1106,0 5 0,-1-4 0,-5 2 640,-6-5-640,-5-22 95,-7-7 1,7-14-1,2 0 1</inkml:trace>
  <inkml:trace contextRef="#ctx0" brushRef="#br0" timeOffset="13163">30601 3503 24575,'34'-18'0,"8"-12"0,2 13 0,1-7 0,0 1 0,-24 14 0,-10 0 0</inkml:trace>
  <inkml:trace contextRef="#ctx0" brushRef="#br0" timeOffset="23416">11430 5952 8191,'-16'-8'0,"31"-8"4909,36 13-4909,7-7 0,10-2 0,-8 10 0,3 2 0,0-1 593,-8-3 0,-1 0 1,3 0-594,-1 3 0,4 1 0,-1 1 0,-3-1 0,-2 0 0,-4 0 0,2 0 0,10 0 0,1 0 0,-4 0 0,5 0 0,-7 0 0,-19 0 0,-7 0 0,-3 0 0,-24 0 0</inkml:trace>
  <inkml:trace contextRef="#ctx0" brushRef="#br0" timeOffset="25481">13643 5910 24575,'30'-6'0,"9"4"0,7 2 0,-3-2 0,3 0 0,4 0-2049,2 1 0,5 1 0,1 1 0,-2-1 2049,-5 0 0,0 0 0,-1 0 0,0 0 0,17 0 0,-2 0 0,-5 0 1042,-3 0 1,-4 0-1043,-2 0 0,-1 0 665,-10-1 1,-3 2-666,16 4 0,-26-9 0,-22 8 0,-5-9 0</inkml:trace>
  <inkml:trace contextRef="#ctx0" brushRef="#br0" timeOffset="27282">8280 6239 24575,'0'-11'0,"0"0"0,-5 5 0,4-4 0,5 9 0,48-4 0,5-1 0,13 0-945,-19 1 0,6 1 1,2 0-1,3 0 945,-1 1 0,3 0 0,2 0 0,0 0 0,-2-1-927,-6-1 0,-1-1 1,0-1-1,0 2 0,0 1 927,0 2 0,1 1 0,0 2 0,-3-1 0,-3-2 0,8-2 0,-5-2 0,3 3-203,-5 4 0,3 3 0,0 0 1,-3-1 202,2-2 0,-2 0 0,-1 0 0,3 3 0,1 1 0,-7-1 0,-5-4 0,-8 0 0,-12 0 0,-14 0 0</inkml:trace>
  <inkml:trace contextRef="#ctx0" brushRef="#br0" timeOffset="29114">7700 7277 24575,'65'0'0,"-28"0"0,1 0 0,9 1 0,6-2-1795,3-3 1,6-1 0,4 1 1794,-7 2 0,2 2 0,3 0 0,2-1-560,-12-1 1,3-1 0,1 1-1,1-1 1,0 1 0,1 0 559,3 2 0,1-1 0,1 1 0,0 1 0,-1-1 0,-3 0-421,4 0 0,-2 0 1,-2 0-1,0 0 1,-1 0 420,-3 0 0,-1 0 0,0 0 0,-3 0 0,-3 0 0,10 0 0,-5 0 0,1 0-220,6 0 0,1 0 1,-1 0 219,-7 0 0,-2 0 0,1 0 0,0 0 0,-1 0 0,-2 0 739,5 1 0,-6-2-739,8-3 3171,-19 2-3171,-12-2 5451,-5 4-5451,-2 0 1401,-10 0-1401,6 0 0,-5 0 0,-27 0 0,15 0 0,-25 0 0</inkml:trace>
  <inkml:trace contextRef="#ctx0" brushRef="#br0" timeOffset="31848">2263 6411 24575,'-9'15'0,"-7"5"0,-21 8 0,-10 10 0,7-10 0,-4 1 0,0 1 0,-2 1 0,-1 3 0,1-3 0,8-9 0,4-4 0,-3 4 0,31-17 0,45-15 0,14 8 0,-12-4 0,8-3 0,0 1 0,-4 3 0,0 1 0,1-1-217,10-3 1,1-1-1,-2 0 217,9-2 0,-6 1 0,-21 4 0,-5 0 0,-5-5 0,-32 10 0,-10-17 0,-6 9 0,-36-24 0,16 16 0,-3 1 0,-13-6 0,-2-1 0,15 7 0,0 1 0,2-1-104,-7-3 1,3 2 103,4 6 0,3 0 0,-5-12 0,2 20 0,21-14 0,29 33 0,30 31 0,-1-4 0,3 5 0,-3 4 0,-2 1-1056,0 0 0,-2 0 1056,-9-8 0,-2 1 0,-1 9 0,0-1 0,-5-12 0,-1-1 0,0 0 0,-2-5 765,-3-4-765,-5-31 0,-5-39 0,0-15 0,0-7 0,-1 4 0,2-3-822,4 7 1,2-3-1,-1 4 822,-5-5 0,3 2 0,15-7 0,3 1 0,-11 9 0,-1 2 0,6 8 0,1 4 1907,-1-7-1907,-10 42 0,-6 5 0,0 12 0,0-9 0,0-2 0</inkml:trace>
  <inkml:trace contextRef="#ctx0" brushRef="#br0" timeOffset="42715">9694 6409 24575,'0'-16'0,"0"1"0,0 4 0,0 0 0,-9 5 0,-2-5 0,-11 10 0,6-5 0,-21 6 0,-8 0 0,11 0 0,-1 0 0,-25 0 0,13 0 0,18 0 0,4 0 0,3 5 0,-9 2 0,9 8 0,6 3 0,-2 2 0,1 2 0,0 0 0,-12 2 0,20-7 0,-17 8 0,16-8 0,-13 13 0,10-3 0,-4 10 0,-2 12 0,4-14 0,0 15 0,3-18 0,11 8 0,-12 8 0,12-6 0,-5 6 0,6-18 0,0 7 0,6 3 0,4 11 0,11 3 0,-1-16 0,5-4 0,-5-14 0,1 4 0,-5-5 0,-1-2 0,-4-7 0,-1-4 0,2 8 0,6-2 0,12 12 0,15 3 0,2-11 0,3 8 0,-12-22 0,25 15 0,-26-11 0,3 0 0,11 4 0,2 1 0,4 0 0,-2 0 0,-11-4 0,-1-2 0,3 1 0,-2-2 0,-6 1 0,-1-1 0,6-3 0,1 0 0,-1 3 0,0 0 0,0-3 0,-2-2 0,19 1 0,-24 1 0,0-2 0,23-7 0,-21 3 0,1-1 0,0 2 0,-2-2 0,23-11 0,-5 14 0,-17-14 0,17 7 0,-3-7 0,7 1 0,-20 8 0,-9-4 0,1 1 0,-6-6 0,9-9 0,-12 3 0,-8 1 0,4-1 0,-11 1 0,9-10 0,-3-5 0,-6 5 0,-1-6 0,-6 16 0,6-16 0,-4-2 0,4-11 0,-6 0 0,-6 11 0,4 11 0,-10 8 0,4-9 0,-12-5 0,-2-11 0,0 0 0,-12 5 0,10 1 0,-24-6 0,7 3 0,10 13 0,-2 2 0,-17-13 0,13 10 0,-3 1 0,0 8 0,0 1 0,-3-1 0,0 1 0,-4 4 0,1 3 0,7 4 0,2 1 0,-23-2 0,20 6 0,0 2 0,-13 13 0,5-8 0,23 8 0</inkml:trace>
  <inkml:trace contextRef="#ctx0" brushRef="#br0" timeOffset="44864">11961 7176 8191,'-5'-12'0,"4"-2"5063,-8 13-5063,7 1 2818,-12 43-2818,11-1 859,-3-5 1,2 0-860,10 10 6784,1-13-6784,13-6 0,-3-14 0,7 0 0,14-8 0,-5-6 0,14 0 0,-9 0 0,18-8 0,3 5 0,-17-6 0,0 0 0,20 6 0,-26-7 0,-1 1 0,13 6 0,-9-6 0,3-2 0,-3 4 0,1 2 0,7-1 0,0-1 0,-4-3 0,-2 2 0,19 6 0,-24-3 0,0 1 0,23 4 0,2 0 0,-9 0 0,-25 0 0,-7 0 0,-9 5 0,13-4 0,3 17 0,9-9 0,-4 19 0,-11-19 0,-3 14 0,-5-11 0,-6 8 0,6 1 0,-12-5 0,20-26 0,-12 5 0,11-21 0,8 8 0,1 3 0,4 3 0,3 2 0,10 1 0,11 1 0,-12 8 0,4 0 0,-15 0 0,1 0 0,24-9 0,-3 7 0,-26-12 0,4 3 0,-16-7 0,8-9 0,-19 4 0,2 0 0,-9 8 0,0 0 0,0 3 0,0 1 0,0 6 0</inkml:trace>
  <inkml:trace contextRef="#ctx0" brushRef="#br0" timeOffset="45564">14902 7199 12514,'5'-11'0,"10"5"4712,7-4-4712,21 9 2097,-5-4-2097,9-3 0,-9 5 1171,-8-5-1171,-1 8 4081,-4 0-4081,-8 0 0,3 0 0,-19 0 0,-10 13 0,1-10 0,-5 10 0</inkml:trace>
  <inkml:trace contextRef="#ctx0" brushRef="#br0" timeOffset="45848">14998 7337 24575,'10'0'0,"1"0"0,13-6 0,4-2 0,13 1 0,-9-5 0,-7 10 0,-6-4 0,-7 1 0,-2 4 0,-5-4 0</inkml:trace>
  <inkml:trace contextRef="#ctx0" brushRef="#br0" timeOffset="50964">18049 6132 24575,'0'11'0,"6"4"0,-4 1 0,10 5 0,-11 7 0,20 5 0,0 23 0,13-1 0,-7-6 0,-5-11 0,-15-22 0,4-1 0,-31-33 0,19 17 0,-21-23 0</inkml:trace>
  <inkml:trace contextRef="#ctx0" brushRef="#br0" timeOffset="51181">18102 6342 24575,'-11'-6'0,"0"11"0,-8 10 0,-4 23 0,-5 0 0,-1 6 0,9-13 0,-1-14 0,14-3 0,-2-13 0,9 4 0</inkml:trace>
  <inkml:trace contextRef="#ctx0" brushRef="#br0" timeOffset="51466">18563 6358 24575,'0'36'0,"0"-7"0,5 1 0,-4-13 0,9 3 0,-9-8 0,9-2 0,-9-5 0,4-5 0</inkml:trace>
  <inkml:trace contextRef="#ctx0" brushRef="#br0" timeOffset="52380">19458 5790 8191,'-34'13'0,"9"4"5063,-12 26-5063,17-8 2818,6 1-2818,14-12 1719,19-17-1719,-4 2 6784,8-4-6784,-17 10 0,-2-2 0,-13 8 0,7-10 0,-7 6 0,9-5 0,9 8 0,3-13 0,4 7 0,-5 4 0,-7 0 0,-4 11 0,0-12 0,5-2 0,1-9 0,5-1 0,-5-5 0,-1 0 0</inkml:trace>
  <inkml:trace contextRef="#ctx0" brushRef="#br0" timeOffset="52619">19316 5461 24575,'0'35'0,"0"-5"0,9-8 0,-7-11 0,7-5 0</inkml:trace>
  <inkml:trace contextRef="#ctx0" brushRef="#br0" timeOffset="53232">20331 5453 24575,'34'54'0,"-10"-4"0,4-9 0,-16-7 0,1 4 0,9 6 0,1 1 0,-2 1 0,-2-1 0,-4-9 0,-1-3 0,7-1 0,-9-53 0,-6 6 0,0-20 0,-12 11 0,-4 17 0,-13-2 0,-26 32 0,-1-3 0,19 0 0,0 0 0,-9-3 0,9 5 0,19-15 0,-4 3 0,15-5 0,-4-5 0</inkml:trace>
  <inkml:trace contextRef="#ctx0" brushRef="#br0" timeOffset="53637">20488 5869 14244,'11'-4'0,"-1"2"4268,5-2-4268,1-3 1789,5 6-1789,9-5 977,-7 6-977,2 14 3297,-14-6-3297,-6 16 0,-5-8 0,0 10 0,-5-9 0,4 7 0,-4-12 0,10-2 0,13-5 0,9-11 0,31-11 0,-21 7 0,20-11 0,-38 15 0,0-1 0,-14 2 0</inkml:trace>
  <inkml:trace contextRef="#ctx0" brushRef="#br0" timeOffset="55032">20980 5828 24575,'10'-6'0,"-3"2"0,3 8 0,-1 2 0,-7 19 0,2 2 0,-8 5 0,2-2 0,7-18 0,7-3 0,4-14 0,-1 4 0,-9-9 0,8 4 0,-2-5 0,8 5 0,-4-3 0,-5 8 0,-7-4 0</inkml:trace>
  <inkml:trace contextRef="#ctx0" brushRef="#br0" timeOffset="56231">21778 5267 8191,'-12'-4'0,"-6"2"5063,7-2-5063,-6 4 2818,7 4-2818,0 2 1719,9 9-1719,-4-3 6784,5 12-6784,7 11 0,22 22 0,-7-5 0,-2-17 0,-1-3 0,-4 2 0,-5 3 0,-19-20 0,-8-7 0,-10 1 0,2-10 0,8 6 0,-3-7 0,4-5 0,4 3 0,3-2 0</inkml:trace>
  <inkml:trace contextRef="#ctx0" brushRef="#br0" timeOffset="57013">22017 5356 24575,'-11'0'0,"0"0"0,0 14 0,5 8 0,1 22 0,5-5 0,5-5 0,6-14 0,10-9 0,10-5 0,22-10 0,-10 2 0,-12-13 0,-4-4 0,-5-1 0,-2-13 0,-25 18 0,-5 10 0,2 10 0,-7 5 0,14 7 0,-1-1 0,17 1 0,-2-11 0,7 5 0,-9-10 0,0 4 0,0-5 0,8-5 0,4-22 0,3-1 0,-9-28 0,1 8-1022,-15-16 1022,2 29 0,0-4 0,-4-15 0,-2 0 0,1 17 0,0 3 0,-5-31 0,-2 87 0,-2 10 0,0 6 0,4 10 0,1 2 0,-2 7 0,2-2 511,7-15 0,2-2-511,2 21 0,3-38 0,-6-7 0</inkml:trace>
  <inkml:trace contextRef="#ctx0" brushRef="#br0" timeOffset="57415">22535 5352 8191,'0'-10'0,"-5"3"5063,-1 7-5063,0 6 2818,1 5-2818,14-5 1719,3-1-1719,4-5 6784,0 0-6784,-10-9 0,3 6 0,-8-1 0,-2 24 0,-1 12 0,1-3 0,11 1 0,14-24 0,-10 0 0,3-6 0</inkml:trace>
  <inkml:trace contextRef="#ctx0" brushRef="#br0" timeOffset="61481">26692 393 8191,'-6'4'0,"1"15"5063,5-6-5063,0 32 0,-10 8 0,3 1 0,-1 10-525,2-18 1,-1 5-1,0 0 1,1 0 524,0 12 0,2-2 0,-2 3 0,0-5 0,-2 1 0,1 1 0,1-5 393,5 1 1,1-4 0,-2 3-394,-3-2 0,-2 3 0,-1 1 0,2 1 0,1 2 0,0 0 0,2 2 0,-1 2 70,1-3 1,0 3-1,0 1 1,0-2 0,-1-2-71,-3 0 0,0-2 0,0-1 0,1 0 0,4 0 0,2 1 0,1-2 0,-3-3-328,-1-3 0,-2-4 0,1 5 328,0 6 0,0 4 0,1 3 0,0 0 0,2-9 0,1 0 0,0 1 0,-1 2 0,0 0 355,-1-2 0,0 2 1,-1 1-1,1 0 1,-1-1-1,2-3-355,0 2 0,2-1 0,-1-2 0,1-2 0,-2-2 0,-2 15 0,-1-3 0,1-7 0,2-1 0,-1-7 1057,-8 15-1057,5-9 0,-1 4 0,-1-5 0,0 3 793,2 0 1,1 5-1,-1-4-793,-7 3 0,1-4 0,9 4 0,1-5 1703,-10 8-1703,11-9 2397,0-5-2397,0-9 150,0-8-150,0-17 3050,9-10-3050,7-2 0,17-3 0,5-2 0,23 1-265,-9 1 0,4-2 265,-11-2 0,2-1 0,1-1-1206,11 0 0,3-1 0,4 1 1206,-16 2 0,3-1 0,1 1 0,3 0 0,2 1 0,3-1 0,4 0 0,2 1 0,0 0 0,1 0 0,-3 1 0,-4 0 0,-2 1 0,0 0 0,0 0 0,1 1 0,3-1-511,-1 0 1,3 0-1,0 0 1,2 0-1,-1 0 1,-2 0-1,-1 0 511,1 0 0,-2-1 0,-1 1 0,0 0 0,-1 0 0,1 1 0,-1 0 0,1 1 0,0 1 0,0 0 0,-2-1 0,-3 0-605,2-1 1,-3 0 0,0-1 0,-2 1 0,-1-1 604,9 1 0,-1 0 0,-2-1 0,-5-2 0,-3-1 0,-3-3 0,1-1-107,14-5 1,2-3-1,-1 1 107,-11 2 0,-2 1 0,1-1 0,6-2 0,1-1 0,-2 0 0,-7 0 0,-1-1 0,-4 0 967,6-3 1,-3-1-968,4-4 0,-3 0 1589,-16 6 1,-2 2-1590,7 0 0,-2 3 0,3-2 4508,16 0-4508,-28 8 1170,9-27-1170,3-13 0,-17 0 0,1-12 0,-2 0 0,-1 4 0,-1-1 0,-1-5-538,-3 9 0,0-5 0,0-2 0,-1 0 0,-1 0 538,-1 3 0,-2 0 0,0 0 0,-1-1 0,0-1-968,-1 4 1,0-3 0,0 0 0,-1 0 0,0 1 0,-1 2 967,0-1 0,-1 1 0,-1 1 0,1 1 0,0-2 0,3-2 0,1-1 0,0 0 0,-1 2 0,-1 2-535,0-12 1,-2 4 0,2-4 534,0 11 0,2-3 0,1-2 0,-1 0 0,0 0 0,-2-1 0,-1 1 0,0-1 0,0-1 0,1-1-302,0 0 1,0-1-1,1-1 1,-1-1-1,1 1 1,-1 1 301,-2 5 0,0 0 0,-1 0 0,1 2 0,0 0 0,2 3 0,4-14 0,2 2 0,0 2 0,-1 0 0,-3 0 0,-2-1 0,0 3 0,2 6 433,4 5 0,1 6 0,-2-1-433,-5-2 0,-2 0 0,-2 5 0,-3 2 0,-2 5 0,-8-5 4756,-12 14-4756,-4 6 2277,-29-6-2277,15 9 0,-5 0 0,-3 1 0,-6-1 0,2 2 109,6 1 1,0 1-1,-1 0-109,-11-1 0,-2 0 0,2 2 0,10 1 0,1 2 0,-4 0 0,-6 1 0,-6 0 0,-2 1 0,-2 0 0,9 0 0,-2-1 0,-1 0 0,-2 1 0,-3 0-730,6 1 0,-4 1 0,-1 0 0,-2 1 1,-1-1-1,1 1 0,0 0 730,6 0 0,0 1 0,-1 0 0,0 0 0,1 0 0,0 0 0,1 0 0,1 1-561,-1-1 0,1 1 0,1 0 0,0-1 0,1 2 0,1-1 0,0 1 561,-4 0 0,-1 2 0,1-1 0,1 1 0,3-1 0,4-1 0,-17-3 0,5-1 0,-2 1-269,5 2 0,-3 2 0,0 0 0,1-2 269,7-1 0,1-1 0,0 0 0,-1 2 0,-10 3 0,-2 3 0,1 0 0,5-1 0,2-3 0,4 0 0,3 2 0,-15 10 0,9 3 332,11 6 1,17-2 0,22-2 0</inkml:trace>
  <inkml:trace contextRef="#ctx0" brushRef="#br0" timeOffset="62830">32012 1729 24575,'4'16'0,"-2"3"0,8-3 0,-8 5 0,30 14 0,-11 6 0,9-1 0,-3 1 0,-24-24 0,15 2 0,-17-8 0,14-30 0,-13-17 0,8-6 0,-10 0 0,-5 32 0,-13 14 0,-4 11 0,-3-4 0,11 7 0,9-17 0,5 4 0</inkml:trace>
  <inkml:trace contextRef="#ctx0" brushRef="#br0" timeOffset="63182">32722 1572 14178,'32'0'0,"-16"9"4287,17 2-4287,-27 5 1801,-11 4-1801,-7-2 984,0 4-984,3-4 3325,14-8-3325,10-5 0,11-5 0,19 0 0,-11 0 0,-5-5 0,-20 4 0,-9-4 0</inkml:trace>
  <inkml:trace contextRef="#ctx0" brushRef="#br0" timeOffset="63646">31892 3323 24575,'11'11'0,"0"-5"0,-1 3 0,6-8 0,1 9 0,4-9 0,-4 4 0,-6-14 0,-11 2 0,-11-4 0,-5 7 0,5 8 0,-8 2 0,8 0 0,-1-1 0,3-5 0</inkml:trace>
  <inkml:trace contextRef="#ctx0" brushRef="#br0" timeOffset="63932">32275 3216 24575,'32'0'0,"9"25"0,-27-9 0,5 25 0,-19-23 0,5-3 0,5-10 0,2-5 0,8 0 0,-13 0 0,2 0 0</inkml:trace>
  <inkml:trace contextRef="#ctx0" brushRef="#br0" timeOffset="65479">30591 6277 24575,'-12'-11'0,"0"1"0,1 10 0,0 5 0,0 1 0,-13 42 0,7 3 0,0 11-542,4-18 1,0 4 0,0 3 0,2 1 541,1 9 0,2 3 0,2 0 0,-1-2-812,0-8 1,-1-2 0,2 0 0,1-2 811,3 14 0,2-1 0,2-8 0,2-6 0,3-4-33,5 13 1,4-2 32,6-9 0,4-2 0,3 3 0,4-6 0,2-14 0,1-6 0,18-1 0,-15-31 0,-3-4 0,-9 9 0,10-19 0</inkml:trace>
  <inkml:trace contextRef="#ctx0" brushRef="#br0" timeOffset="65732">30991 6933 24575,'3'-6'0,"-6"1"0,12 5 0</inkml:trace>
  <inkml:trace contextRef="#ctx0" brushRef="#br0" timeOffset="65963">31236 6810 24575,'0'37'0,"9"13"0,-7 1 0,15 4 0,-15-24 0,7 14 0,-20-15 0,-2-1 0,0-15 0,3-14 0</inkml:trace>
  <inkml:trace contextRef="#ctx0" brushRef="#br0" timeOffset="66114">31398 6708 24575,'38'-6'0,"-4"-5"0,6 9 0,-19-4 0,-12 6 0</inkml:trace>
  <inkml:trace contextRef="#ctx0" brushRef="#br0" timeOffset="66414">31727 6784 8191,'14'31'0,"-1"1"2531,10-2 1,6 3-2532,-7-3 0,0 0 0,8 4 0,0-3 2818,15 11-2818,-17-32 1719,-13-26-1719,-9-12 6784,-6 2-6784,-9 11 0,2 10 0,-8 5 0,-10 12 0,2 2 0,-4 5 0,12-2 0,1-5 0,12-1 0,-7-3 0,9-4 0</inkml:trace>
  <inkml:trace contextRef="#ctx0" brushRef="#br0" timeOffset="66697">32318 6777 24575,'0'24'0,"-8"11"0,6 16 0,-7 0 0,9-15 0,5-16 0,13-11 0,5-14 0,6 2 0,-12-4 0,-8 1 0</inkml:trace>
  <inkml:trace contextRef="#ctx0" brushRef="#br0" timeOffset="66932">32619 6324 24575,'21'38'0,"-1"1"0,3 15 0,-3 6 0,-7-1 0,-4 6 0,-3-2-1008,-3-7 1,-2 0-1,-8-1 1008,-8 6 0,-9-1 0,-5-7 0,-5-11 0,-5-6 0,-5-5 0,-2-9 0,-6-5 0,1-3 0,5 1 0,-8 9 0,4-4 0,-7-14 0,1 0 0</inkml:trace>
  <inkml:trace contextRef="#ctx0" brushRef="#br0" timeOffset="67581">30184 6939 24575,'0'20'0,"9"-2"0,5 6 0,2-5 0,5 7 0,-5-15 0,1 3 0,-1-26 0,-10 13 0,0-15 0</inkml:trace>
  <inkml:trace contextRef="#ctx0" brushRef="#br0" timeOffset="67698">30305 6994 24575,'-21'3'0,"8"-1"0,-13 15 0,-21 19 0,14-15 0,-3 1 0,0 4 0,0 0 0,-2-3 0,4-4 0,10-2 0,7-8 0</inkml:trace>
  <inkml:trace contextRef="#ctx0" brushRef="#br0" timeOffset="68281">28856 6943 24575,'-9'41'0,"1"0"0,-10 15 0,13-20 0,-2-1 0,-11 11 0,2-1 0,-6-10 0,2-7 0,10-39 0,5-39 0,3-1 0,4-8-628,6 1 1,4-5 0,0 0 627,-3 1 0,1 0 0,1 3 0,0 9 0,1 2 0,1 5 0,5-1 0,-4 12 0,-12 18 0,18 70 0,-17-5 0,1 2 0,3 10 0,0-14 0,1 5 0,1 0 0,-2-4-316,-4 15 0,1-1 316,7 0 0,2 4 0,-6-14 0,-11-7 0,2-25 0,-2-22 0</inkml:trace>
  <inkml:trace contextRef="#ctx0" brushRef="#br0" timeOffset="68680">28876 7240 24575,'33'-6'0,"-7"1"0,8 2 0,4-2 0,-6-7 0,-2-2 0,28-11 0,-18-6 0,-26 10 0,-19 14 0,-5 3 0,-2 11 0,6 5 0,19-6 0,6-1 0,16 27 0,-20 6 0,-5 6 0,0 0 0,-1 4-935,-2 14 1,-3 0 934,-3-16 0,-2 0 0,1 8 0,0 0 0,0-10 0,0-2 0,0 23 0,0-34 0</inkml:trace>
  <inkml:trace contextRef="#ctx0" brushRef="#br0" timeOffset="68964">29453 7313 8191,'6'-25'0,"-4"-2"5063,4 15-5063,-16 56 0,8-10 0,1 1 0,-4 5 0,0-1 0,5 18 2818,9-40-2818,-1-11 1719,24 0-1719,2-26 1696,0 6 0,-9-8 0,-19 12 0</inkml:trace>
  <inkml:trace contextRef="#ctx0" brushRef="#br0" timeOffset="78114">14918 8401 24575,'-6'44'0,"1"-7"0,5 3 0,0-12 0,0-3 0,9-6 0,7 2 0,6-13 0,4-2 0,4-6 0,17-8 0,-8 2 0,0 1 0,25-6 0,-27 6 0,-2 2 0,3 3 0,0 8 0,20 9 0,-28-4 0,1 3 0,12 8 0,-1 1 0,-13-7 0,-2 2 0,4 4 0,-4 4 0,-8 3 0,-4-1 0,10 15 0,-6 6 0,-3-50 0,-7-9 0,13-14 0,-5 11 0,24-8 0,18 16 0,-20-3 0,4-1 0,12 6 0,1 2 0,-15 0 0,-1-2 0,6-5 0,-2-3 0,-8 1 0,-4-2 0,16-20 0,3-2 0,-34 1 0,-6-4 0,-11-4 0,0-8 0,0 19 0,-5-5 0,-5 27 0,-2 2 0,-8 4 0,13 0 0,-2 0 0</inkml:trace>
  <inkml:trace contextRef="#ctx0" brushRef="#br0" timeOffset="80639">13819 8612 24575,'50'-13'0,"1"0"0,4 1 0,4 0 0,0-3 0,4-2 0,-1 2-2029,-13 4 1,-2 1 0,-2 1 2028,9-1 0,-7 1 0,8-5 1795,-26 12-1795,-13-4 245,-20 17 0,6-8 0,-16 7 0</inkml:trace>
  <inkml:trace contextRef="#ctx0" brushRef="#br0" timeOffset="81148">13881 8761 24575,'20'0'0,"25"-15"0,-10 9 0,3-1 0,-1-7 0,0 0 0,0 8 0,-1 0 0,10-13 0,9 11 0,-16-2 0,3-1 0,-22 10 0,-14-4 0,-1 5 0</inkml:trace>
  <inkml:trace contextRef="#ctx0" brushRef="#br0" timeOffset="84114">17753 8546 24575,'22'-18'0,"36"-5"0,-10 6 0,5 1 0,1-1 0,1 3-1581,0 4 0,-1 1 1581,-10-3 0,1 0 0,9 6 0,1 0 472,-6-6 1,1 0-473,3 5 0,-4 1 0,4-9 531,-17 14-531,-24-4 0,-20 17 0,8-9 0,-18 10 0</inkml:trace>
  <inkml:trace contextRef="#ctx0" brushRef="#br0" timeOffset="84479">17775 8771 24575,'33'-16'0,"0"1"0,12-5 0,-1 2 0,-10 7 0,-1 1-435,10-10 1,-3 3 434,8 14 285,8-21-285,-15 16 0,-5-2 145,-8 4-145,-21 1 0,2 4 0,-9-4 0</inkml:trace>
  <inkml:trace contextRef="#ctx0" brushRef="#br0" timeOffset="85997">20040 8406 24575,'16'-5'0,"9"-3"0,23-6 0,-12 2 0,4 0 0,16 0 0,0 1 0,-10 2 0,-1 0 0,3 3 0,-6 1 0,-8 5 0,-10 0 0,-32 7 0,1 0 0,-10 1 0,8-2 0</inkml:trace>
  <inkml:trace contextRef="#ctx0" brushRef="#br0" timeOffset="86232">20267 8463 8191,'0'11'0,"13"-5"5063,0 5-5063,45-10 0,-18-2 0,5-2 0,19-6 0,4-3 446,-23 4 1,0 0 0,-2-1-447,7-1 0,-5 0 1909,12-5-1909,-42 14 6146,-22-16-6146,-20-2 0,7 3 0,-10 1 0</inkml:trace>
  <inkml:trace contextRef="#ctx0" brushRef="#br0" timeOffset="92231">2556 8166 24575,'0'11'0,"0"4"0,0 1 0,4 1 0,-3-2 0,9 0 0,-9-3 0,14-2 0,-4-11 0,19-17 0,7-10 0,8-11 0,4-4-411,-4 6 0,4-1 0,-1 0 411,0-3 0,0-1 0,0 2 0,-6 7 0,0 2 0,-3 2 0,3-3 0,-3 4 0,14-4 0,-21 11 0,-10 13 0,-2-6 0,0 3 0,-13 10 0,2-5 0</inkml:trace>
  <inkml:trace contextRef="#ctx0" brushRef="#br0" timeOffset="93795">2436 5302 8191,'0'-11'0,"-5"5"5063,4-8-5063,-21 4 2818,0-14-2818,-29-3 0,-1 11 0,0 2 859,17 12 1,-3 4-860,-7 1 0,-3 4 0,-3 5 0,-1 4 0,-8 6 0,3 3 0,21-3 0,5 1 0,-17 15 6784,34-20-6784,0-1 0,3 17 0,0 17 0,2 9 0,9 5 0,0-10 0,0 3 0,0-8 0,0 3-318,1 6 1,-1 6 0,-1-3 317,-1-12 0,-2-2 0,0 0-932,-2-1 0,0 0 1,-2-3 931,-3 8 0,-3-5 0,1-15 0,-2-1-113,-5 7 0,-3 0 113,-2 0 0,-2 0 0,-7 4 0,-3-2 0,-2-5 0,1-6 0,-13 3 0,-3-9 0,35-21 0,-5 4 0,18-11 805,6-1-805,10 0 2892,6 1-2892,2 14 276,-8 10-276,8 35 0,-15 0 0,-3 9 0,2-18 0,2 5 0,-1 1 0,-1 3-683,-1 0 0,-1 1 0,0 3 1,0 0-1,-1 2 683,1-2 0,0 1 0,0 2 0,0-1 0,0 0 0,0-3-905,0 1 1,0-2 0,0-1 0,0-1 0,0 1 904,0 0 0,0 2 0,0-2 0,0-2 0,0-5 0,0 1 0,0-4 0,0 0-372,0 7 1,0 0 0,0-5 371,0-5 0,0-2 0,0 5 0,0-4 0,6-1 2286,1-9-2286,9-4 4944,5-10-4944,18-10 1819,23-19-1819,-21-1 0,-1-4 0,-4 1 0,-2-1 0,-3 0 0,-4 1 0,5-7 0,-10 4 0,-7 4 0,-5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02:53.47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10668 9127 8191,'-11'5'0,"-3"-4"5063,8 4-5063,0 0 2818,15-4-2818,19 3 0,13-3 0,9-9 0,12-8 0,5-2 0,2 0-460,-14 5 1,1 0 0,2 0 0,1-2 0,3 0 0,1-1 459,-10 1 0,3 0 0,0-1 0,2-1 0,1-1 0,0 1 0,1 0 0,-2 0 0,0 0 0,6 0 0,1-1 0,-1 1 0,1-1 0,-1 1 0,0 0 0,-2 0 0,0 1 0,4-2 0,-1 0 0,0 1 0,-2-1 0,0 2 0,-3 0 0,-1 3 0,6-1 0,-2 2 0,-2 2 0,-3-1 0,-3 0 0,14-7 0,-4-1 0,-9 7 0,-12 10 0,-6 0 0,22-23 0,-25 23 0,-26-12 1118,-17 13 1,-9-4-1,8 5 1</inkml:trace>
  <inkml:trace contextRef="#ctx0" brushRef="#br0" timeOffset="301">13256 8394 24575,'47'-6'0,"-1"1"0,0 6 0,3 2 0,0 1 0,17-3 0,-2 2 0,1 6 0,-10 6 0,-16 13 0,-41-6 0,-12 7 0,-8-4 0,-4-3 0,-4 2 0,4-4 0,0 1 0,-7 6 0,1-1 0,-12 9 0,24-10 0,5-10 0,14-9 0,-4-1 0</inkml:trace>
  <inkml:trace contextRef="#ctx0" brushRef="#br0" timeOffset="3050">15521 7639 24575,'10'-11'0,"1"5"0,-5-4 0,-19 9 0,-10 2 0,-13 13 0,1 0 0,9 5 0,3 13 0,12-3 0,-4 18 0,13-1 0,-13-7 0,-5 3 0,7 2 0,0 1 0,-7 7 0,-1 0 0,5-14 0,3-4 0,2 8 0,4-17 0,17-13 0,-3-2 0,17 0 0,10-9 0,6-11 0,21-7 0,-24-7 0,-5 10 0,-23 8 0</inkml:trace>
  <inkml:trace contextRef="#ctx0" brushRef="#br0" timeOffset="3400">15795 7979 8191,'-17'14'0,"4"7"5063,-4 3-5063,9 4 2818,16-8-2818,9-8 1719,18 1-1719,9-39 0,-14 2 0,6-23 6784,-41 2-6784,-4 12 0,-21 8 0,-1 14 0,8 16 0,8 1 0,11 0 0,4-2 0</inkml:trace>
  <inkml:trace contextRef="#ctx0" brushRef="#br0" timeOffset="3633">16259 8095 24575,'-15'59'0,"-10"-4"0,-4 0 0,1-19 0,18-15 0,5-14 0,5 3 0</inkml:trace>
  <inkml:trace contextRef="#ctx0" brushRef="#br0" timeOffset="4001">16761 7938 24575,'-22'23'0,"7"-5"0,10-3 0,14-9 0,20-1 0,21-13 0,-6-1 0,-2-10 0,-31 2 0,3-21 0,-21 7 0,-8-4 0,-5 19 0,-8 16 0,22 6 0,1 0 0,5-2 0</inkml:trace>
  <inkml:trace contextRef="#ctx0" brushRef="#br0" timeOffset="4315">17203 8052 8191,'0'16'0,"0"-4"5063,5 3-5063,13-9 2818,1-6-2818,5-6 1719,-14-4-1719,-5-1 6784,-10 5-6784,-5 1 0,3 5 0,-2 0 0</inkml:trace>
  <inkml:trace contextRef="#ctx0" brushRef="#br0" timeOffset="4734">17287 8052 24575,'-5'21'0,"-1"0"0,-13 8 0,-4 22 0,7-15 0,-4 8 0,19-29 0,-4 0 0,0-3 0,9-2 0,-8-5 0,9-5 0</inkml:trace>
  <inkml:trace contextRef="#ctx0" brushRef="#br0" timeOffset="5150">17754 7744 24575,'-18'27'0,"7"13"0,4-20 0,21 10 0,-1-19 0,18-4 0,-14-7 0,7-7 0,-12-4 0,5-15 0,-11 3 0,0-4 0,-11 12 0,-1 5 0,-5 9 0,1-4 0,-1 5 0,5 0 0,1 0 0</inkml:trace>
  <inkml:trace contextRef="#ctx0" brushRef="#br0" timeOffset="5650">18159 7954 24575,'0'15'0,"0"1"0,0 5 0,-5 0 0,-1 0 0,0-4 0,-4-7 0,9 4 0,-4-11 0,5 6 0</inkml:trace>
  <inkml:trace contextRef="#ctx0" brushRef="#br0" timeOffset="5975">18659 7638 24575,'-11'21'0,"2"-1"0,18-8 0,-2 2 0,22-13 0,-4-5 0,2-8 0,-11-4 0,-11 1 0,-5 4 0,-5 5 0,-1-3 0,-10 7 0,0-3 0,4 5 0,3 0 0</inkml:trace>
  <inkml:trace contextRef="#ctx0" brushRef="#br0" timeOffset="6682">19105 7758 24575,'-5'28'0,"4"-8"0,-9 13 0,4-16 0,-5-1 0,5-6 0,1 1 0,5-5 0,0-1 0</inkml:trace>
  <inkml:trace contextRef="#ctx0" brushRef="#br0" timeOffset="7049">19580 7549 24575,'-12'15'0,"6"-3"0,0 7 0,6-7 0,4-2 0,2 0 0,9-9 0,11 4 0,6-11 0,5-5 0,-15-29 0,-6 7 0,-29-16 0,5 24 0,-11 11 0,3 5 0,0 8 0,4-4 0,2 5 0</inkml:trace>
  <inkml:trace contextRef="#ctx0" brushRef="#br0" timeOffset="7501">19786 7359 8191,'37'-21'0,"14"-6"2531,-12 9 1,3-1-2532,-2 0 0,-3 1 0,8-3 2818,-13 2-2818,-26 32 0,-1 43 0,-13-24 0,-2 5 0,2 9 0,-1 7 0,-1-3 648,-12 10 1,-1-1-649,6 1 0,1-3 3287,5-19 1,0-8-3288,-4-7 0,3-23 0,-11-15 0,2 0 0,8 0 0,4 9 0</inkml:trace>
  <inkml:trace contextRef="#ctx0" brushRef="#br0" timeOffset="11014">14693 8034 24575,'10'0'0,"1"-5"0,0 4 0,13-10 0,4 10 0,-1-5 0,-3 1 0,-13 4 0,0-4 0,-5 5 0,-1 0 0</inkml:trace>
  <inkml:trace contextRef="#ctx0" brushRef="#br0" timeOffset="11202">14705 8146 24575,'35'0'0,"-5"0"0,3 0 0,-3-9 0,10 7 0,-14-11 0,-6 12 0,-16-4 0</inkml:trace>
  <inkml:trace contextRef="#ctx0" brushRef="#br0" timeOffset="14665">13315 9862 24575,'63'-19'0,"1"0"0,-1 0 0,-8 5 0,1-1 0,1 1 0,2 0 0,-3 2 0,1 0 0,2 1 0,-1-1 0,-3 1-1913,6-1 0,-1 1 0,-2 0 0,-1 0 1913,-4 0 0,-1 0 0,-2 1 0,-2 0 0,-2 0 0,-3 0 0,1 1 597,4 0 0,1 1 0,-2-1-597,14-4 0,-3 2 0,-1 5 0,-8-1 1286,-18-8-1286,-38 14 0,-11-5 0,1 6 0</inkml:trace>
  <inkml:trace contextRef="#ctx0" brushRef="#br0" timeOffset="14915">14741 9445 24575,'23'-6'0,"-5"1"0,19 5 0,-1 19 0,-3-5 0,-9 21 0,-14-13 0,-10 3 0,-13 0 0,-8 4 0,-6-7 0,-4 6 0,14-21 0,5 2 0,7-9 0</inkml:trace>
  <inkml:trace contextRef="#ctx0" brushRef="#br0" timeOffset="15835">15859 9344 24575,'-5'-6'0,"4"11"0,-4 23 0,8 6 0,4 5 0,0 1 0,0 1-691,-1 10 0,1-1 691,3-12 0,1-3 168,-4 2 1,2-5-169,21 5 0,-4-1 0,7-47 0,9-35 0,-25 2 0,-2-7 0,11-9 0,-3-1 522,-15 13 1,-1 7-523,9 15 0,-16 52 0,0 19 0,0-13 0,5-26 0,-4-1 0,4-5 0</inkml:trace>
  <inkml:trace contextRef="#ctx0" brushRef="#br0" timeOffset="16150">16310 9457 24575,'0'62'0,"0"-9"0,0-9 0,0-15 0,5-23 0,5-7 0,19-20 0,4 4 0,12-3 0,-13 14 0,0 15 0,-14 2 0,-1 1 0,-10 2 0,7-13 0,-7 4 0,4-5 0,-7 0 0</inkml:trace>
  <inkml:trace contextRef="#ctx0" brushRef="#br0" timeOffset="16366">16585 9266 24575,'-5'6'0,"4"-1"0,-4-5 0</inkml:trace>
  <inkml:trace contextRef="#ctx0" brushRef="#br0" timeOffset="16734">16670 9438 24575,'0'32'0,"0"-4"0,0-17 0,5 4 0,1 2 0,0 0 0,5 2 0,-10-7 0,10-1 0,-10-7 0,4-4 0</inkml:trace>
  <inkml:trace contextRef="#ctx0" brushRef="#br0" timeOffset="17018">16952 9092 24575,'8'50'0,"-2"-3"0,3-9 0,-8 0 0,0 3 0,3-4 0,0-1 0,1 8 0,-1-3 0,-2 15 0,6-32 0,-8-14 0,0-5 0</inkml:trace>
  <inkml:trace contextRef="#ctx0" brushRef="#br0" timeOffset="17165">16938 9503 8191,'-7'-17'0,"1"2"5063,28-4-5063,9-3 0,0 5 0,0 0 0,13-8 0,-8 7 0,-27 11 0</inkml:trace>
  <inkml:trace contextRef="#ctx0" brushRef="#br0" timeOffset="17716">17416 9309 24575,'12'34'0,"6"12"0,15 7 0,-3-4 0,-1-7 0,-11-27 0,-3-10 0,-3-15 0,16-36 0,-14 12 0,-1-2 0,4-9 0,0-1 0,-8 4 0,-1 4 0,5-2 0,-12 14 0,9 24 0,-9-2 0,4 4 0</inkml:trace>
  <inkml:trace contextRef="#ctx0" brushRef="#br0" timeOffset="18000">17842 9262 24575,'26'-15'0,"-12"11"0,7-16 0,-16 14 0,-31 0 0,10 1 0,-18 15 0,18-3 0,3 21 0,6 0 0,11 8 0,4-5 0,8-15 0,8-7 0,-15-9 0,8 0 0</inkml:trace>
  <inkml:trace contextRef="#ctx0" brushRef="#br0" timeOffset="18219">18095 9290 24575,'-5'16'0,"4"0"0,3 5 0,13-9 0,4-3 0,2-9 0,-6 0 0,-3-10 0,-6 8 0,0-7 0</inkml:trace>
  <inkml:trace contextRef="#ctx0" brushRef="#br0" timeOffset="18898">18273 8996 8191,'0'20'0,"0"16"2283,0-3 1,0 2-2284,-1 0 0,2-2 2878,5 16-2878,-4-17 1779,4-17-1779,-2-14 6598,2-2-6598,6-14 562,0 3-562,0-3 0,3 3 0,18-3 0,-4 6 0,14 14 0,-26 3 0,-5 10 0,-12-7 0,0 4 0,5-8 0,1 2 0,0-14 0,5-5 0,-9-6 0,-3-14 0,-5 2 0,-1 2 0,7 6 0,15 14 0,11 7 0,2 1 0,5 16 0,-16-10 0,-3 11 0,-4-8 0,-9 0 0,4-1 0,4-13 0,11-12 0,16-18 0,-4 4 0,-3 9 0,-14 9 0,-9 10 0,-1-4 0</inkml:trace>
  <inkml:trace contextRef="#ctx0" brushRef="#br0" timeOffset="22682">9673 10072 8191,'-6'5'0,"-4"-4"5063,14 9-5063,5 4 2818,22 0-2818,17 13 859,-17-18 1,2 0-860,13 4 0,4-2 0,14-4 0,2-3 2190,-7 2 0,1-2-2190,-14-3 0,2-1 0,-2-1 0,4 1 0,1 0-238,-3 0 0,4 0 1,-1 0 237,-3 0 0,0 0 0,0 0 0,2 0 0,0 0 0,-2 0-762,16 0 1,-3 0 761,-15 0 0,-1 0 0,16 0 0,3 0 0,-19 0 0,2 0 0,1 0 0,7 0 0,1 0 0,0 0-278,0 0 0,-1 0 0,-1 0 278,-3 0 0,-2 0 0,-1 0 0,9 0 0,-2 0 0,7 0 0,0 0 887,-10 0 1,0 0-888,-7 0 0,2 0 0,-1 0 0,8 0 0,-2 0-278,3 1 0,-3-2 278,-15-4 0,-1-1 780,9 5 0,1 0-780,4-4 0,2-1 0,5 0 0,0 2 0,-3 3 0,-4-1 0,-14-3 0,-4 0 988,18 5-988,-28 0 248,-1 0-248,-6-5 1459,-4 4-1459,-10-4 0,-6 5 0,-2 0 0,-2 0 0</inkml:trace>
  <inkml:trace contextRef="#ctx0" brushRef="#br0" timeOffset="24948">19242 9165 24575,'41'-12'0,"-1"0"0,12-3 0,7-1 0,0 1 0,-4 2 0,-1 2 0,3-2-226,-4-1 1,4-1 0,-2 1 0,-6 1 225,7 1 0,-10 3 74,-12-1 0,-26 6 0,-34 13 0</inkml:trace>
  <inkml:trace contextRef="#ctx0" brushRef="#br0" timeOffset="25182">19917 8943 24575,'38'-12'0,"-5"6"0,14-1 0,-8 7 0,0 7 0,-11 8 0,-4 4 0,-17 2 0,-11-4 0,-3-6 0,-17 7 0,-2 2 0,-2-1 0,8-5 0,10-9 0</inkml:trace>
  <inkml:trace contextRef="#ctx0" brushRef="#br0" timeOffset="26549">20747 8644 24575,'5'-6'0,"2"10"0,5 13 0,2 13 0,-6 7 0,4-5 0,-11-3 0,5-8 0,-6 0 0,0-1 0,0-13 0,0-25 0,0-27 0,13-3 0,-10 6 0,19 28 0,-11 5 0,6 17 0,-7-6 0,1 27 0,-10-15 0,5 11 0,-6-15 0,5-4 0,-4-6 0,13-7 0,-2-9 0,9 3 0,1 2 0,3 12 0,-7 1 0,11 8 0,-2-2 0,0-2 0,3 0 0,-1-12 0,-2-8 0,-6-1 0,1-5 0,-20 4 0,-2-7 0,-12 4 0,-9 3 0,3 20 0,-2 9 0,11 9 0,0 0 0,14-5 0,5-6 0,6-6 0,5-5 0,-5 0 0,-1 0 0,5 0 0,2 0 0,22-9 0,10-10 0,-21 3 0,-2-2 0,17-14 0,-9-17 0,-30 19 0,-10 23 0,-11 57 0,0 5 0,0 9 0,4-17 0,0 2 0,1-2-525,-1 12 1,1-3 524,1-10 0,1-6 0,5-9 0,-4-7 0,2-9 0,-3-14 0,5-2 0,0-5 0,0 1 0</inkml:trace>
  <inkml:trace contextRef="#ctx0" brushRef="#br0" timeOffset="27002">21727 8502 24575,'0'21'0,"0"5"0,0 0 0,-5-4 0,4 3 0,-4-35 0,26-15 0,-2-22 0,10 12 0,-5 13 0,-8 22 0,0 14 0,-1-1 0,-4 8 0,-5-10 0,-1-6 0</inkml:trace>
  <inkml:trace contextRef="#ctx0" brushRef="#br0" timeOffset="27167">21992 8444 24575,'0'22'0,"0"2"0,0-12 0,5-2 0,-4-5 0,4-5 0</inkml:trace>
  <inkml:trace contextRef="#ctx0" brushRef="#br0" timeOffset="27316">21992 8095 24575,'0'0'0</inkml:trace>
  <inkml:trace contextRef="#ctx0" brushRef="#br0" timeOffset="27568">22130 8086 24575,'11'0'0,"-5"10"0,4 1 0,-8 27 0,4 28 0,-10-23 0,-2 2 0,3-4 0,-1-6 0,-7-7 0,6-20 0,5-33 0</inkml:trace>
  <inkml:trace contextRef="#ctx0" brushRef="#br0" timeOffset="28233">22159 8307 13579,'5'-11'0,"1"5"4452,0 10-4452,-1 7 1908,-1 1-1908,-2 2 1050,7-13-1050,14 4 3586,6-12-3586,15 0 0,-12-1 0,2-3 0,-12 10 0,4-4 0,-4 5 0,-6 0 0,0 0 0,-1 0 0,10-6 0,4-5 0,-2-7 0,-6 2 0,-15 0 0,-1 5 0,-10 1 0,-6 4 0,-6 10 0,-7 17 0,11 2 0,-4 7 0,16-14 0,1-5 0,28-16 0,-11-23 0,5-4 0,-1-5 0,-9-13 0,-3-5 0,1 6 0,0-3 0,-1 3 0,-1-5 0,-2 5 0,1-8 0,-2 23 0,-5 38 0,-7 26 0,-3 14 0,2-6 0,0 4 0,2 4 0,-1 4 0,1-4-394,-1-5 1,3-2 393,9 4 0,4-3 0,4-1 0,4-17 0,-7-13 0</inkml:trace>
  <inkml:trace contextRef="#ctx0" brushRef="#br0" timeOffset="28534">22803 8210 24575,'21'-5'0,"0"-1"0,-4-5 0,-11 5 0,-12 6 0,-7 15 0,1 3 0,6 3 0,15-10 0,0 2 0,11-10 0,-7 6 0,-2-9 0,-6 0 0</inkml:trace>
  <inkml:trace contextRef="#ctx0" brushRef="#br0" timeOffset="29231">23371 7825 24575,'46'-25'0,"3"2"0,-30 16 0,5 1 0,-18 6 0,-2 0 0</inkml:trace>
  <inkml:trace contextRef="#ctx0" brushRef="#br0" timeOffset="29364">23447 7875 8191,'9'12'0,"12"-5"1265,19-16 1,-15 5 0,1-10 0</inkml:trace>
  <inkml:trace contextRef="#ctx0" brushRef="#br0" timeOffset="29550">24159 7485 24575,'0'40'0,"0"-1"0,0-6 0,0 2 0,1 28 0,-2 1 0,-3-24 0,0-4 0,2 24 0,-7-37 0,9-18 0</inkml:trace>
  <inkml:trace contextRef="#ctx0" brushRef="#br0" timeOffset="38866">8160 12000 24575,'4'-5'0,"8"-5"0,32-10 0,-5-1 0,12 6 0,-13 6 0,-3 9 0,-8 9 0,-12 16 0,-9 7 0,-6-1 0,0-6 0,0-15 0,0 6 0,0 1 0,14 5 0,-5-5 0,10 0 0,-13-6 0,4 4 0,-9-3 0,-13 8 0,-20-7 0,-10-2 0,-8-5 0,17-6 0,8 0 0,14 0 0,6 0 0</inkml:trace>
  <inkml:trace contextRef="#ctx0" brushRef="#br0" timeOffset="39316">8859 12259 24575,'0'31'0,"-5"-4"0,4-6 0,-9-5 0,9-1 0,-4-3 0,5 3 0,0-9 0,0-2 0</inkml:trace>
  <inkml:trace contextRef="#ctx0" brushRef="#br0" timeOffset="39899">9347 11973 10695,'-4'-6'0,"2"6"5026,-3 18-5026,5-4 2415,0 9-2415,5-8 1389,-4 2-1389,9 0 5050,-9-2-5050,10 0 0,-9-3 0,4 3 0,-6-4 0,-5-5 0,-5 5 0,-7-10 0,-3 5 0,8-15 0,3 7 0,9-7 0</inkml:trace>
  <inkml:trace contextRef="#ctx0" brushRef="#br0" timeOffset="40132">9479 11924 8191,'11'-21'0,"13"-3"5063,7 7-5063,-1 3 2818,-6 4-2818,-12 9 429,4-4 1,-10 5 0,-1 0 0</inkml:trace>
  <inkml:trace contextRef="#ctx0" brushRef="#br0" timeOffset="41199">9502 11830 8191,'-10'0'0,"-1"14"5063,-1 8-5063,5 5 2818,-14 14-2818,9-10 859,-4-3 1,-2 2-860,-7 14 0,-5-1 0,15-15 6784,1-20-6784,13 5 0,1-11 0,6 2 0,9-4 0,-3 0 0,5 9 0,-6-6 0,14 6 0,-6-9 0,11 0 0,-5-5 0,-8-5 0,7-4 0,-12-6 0,-2 7 0,-5 12 0,-5 7 0,0 20 0,0-4 0,0 4 0,0-9 0,0-2 0,0-9 0,0-1 0</inkml:trace>
  <inkml:trace contextRef="#ctx0" brushRef="#br0" timeOffset="41852">9764 11753 24575,'5'-6'0,"1"-4"0,4 9 0,1-4 0,0 5 0,0 0 0,-1 5 0,2 10 0,1 19 0,-5-1 0,0 5 0,-3 12 0,-2 4 0,2-2 0,-1 2 0,-4-7 0,0 1 0,0-2 0,0 5 0,0-3 0,1 5 0,-2-4 0,-10 13 0,-1-26 0,-26-21 0,22-8 0,-9-7 0</inkml:trace>
  <inkml:trace contextRef="#ctx0" brushRef="#br0" timeOffset="42434">8081 11739 24575,'-6'25'0,"-13"5"0,-5 6 0,9 3 0,0 6 0,0 1-671,-6 9 1,-2 3-1,2 0 671,5-1 0,2 1 0,4-3 324,5 11 0,8-4-324,7-8 0,7-7 166,3-19 0,2-3-166,17 21 0,-10-26 0,-18-15 0,-7-5 0</inkml:trace>
  <inkml:trace contextRef="#ctx0" brushRef="#br0" timeOffset="43067">6304 12271 24575,'-5'-6'0,"47"7"0,21 0 0,-15 3 0,2-1 0,3-3 0,3 0 0,-2-4 0,4 0 0,-5 0 0,-6 3 0,0-1 0,2-4 0,4-1 0,-12 2 0,-5 4 0,-12-15 0,-24 14 0,-1-7 0,-4 9 0</inkml:trace>
  <inkml:trace contextRef="#ctx0" brushRef="#br0" timeOffset="43249">7078 12131 24575,'10'10'0,"5"7"0,-8 15 0,2-3 0,-9 0 0,0-8 0,-17 4 0,-1-2 0,-11-1 0,12-10 0,8-6 0</inkml:trace>
  <inkml:trace contextRef="#ctx0" brushRef="#br0" timeOffset="53397">6513 13840 24575,'23'0'0,"3"0"0,20 0 0,-4 0 0,4 0 0,6-5 0,3-1-1009,-7 2 0,3-1 1,-3 0 1008,11-2 0,-3 1 0,-4 0 0,-6 1 704,2-1-704,-16 4 0,-17-4 0,-9 6 0,-1 0 0</inkml:trace>
  <inkml:trace contextRef="#ctx0" brushRef="#br0" timeOffset="53617">7210 13656 24575,'23'-6'0,"-4"6"0,5 10 0,-7 16 0,-11 15 0,-9-5 0,-16 7 0,-5-24 0,-1 5 0,9-17 0,9 2 0,2-9 0</inkml:trace>
  <inkml:trace contextRef="#ctx0" brushRef="#br0" timeOffset="56219">7826 13555 24575,'0'0'0</inkml:trace>
  <inkml:trace contextRef="#ctx0" brushRef="#br0" timeOffset="56297">7826 13555 24575,'0'0'0</inkml:trace>
  <inkml:trace contextRef="#ctx0" brushRef="#br0" timeOffset="57631">10344 12027 24575,'25'-6'0,"6"5"0,1-11 0,-5 10 0,-7-4 0,-15 6 0,0 0 0</inkml:trace>
  <inkml:trace contextRef="#ctx0" brushRef="#br0" timeOffset="57797">10386 12107 24575,'42'0'0,"3"-8"0,-14 6 0,16-15 0,-23 15 0,2-7 0</inkml:trace>
  <inkml:trace contextRef="#ctx0" brushRef="#br0" timeOffset="58300">11171 11879 24575,'-6'31'0,"4"-3"0,-4 26 0,6-24 0,5 24 0,1-42 0,14-3 0,-7-14 0,11-2 0,-4-12 0,1-6 0,0-4 0,8-29 0,-10 27 0,-2 4 0,-7 1 0,-5 41 0,-5 25 0,6 3 0,-5-8 0,10-11 0,-9-13 0,2-5 0,-4-1 0</inkml:trace>
  <inkml:trace contextRef="#ctx0" brushRef="#br0" timeOffset="58714">11072 11702 24575,'42'-11'0,"1"1"0,1 4 0,0 1 0,-4-5 0,-2 1 0,20 7 0,-30-6 0,-19 8 0</inkml:trace>
  <inkml:trace contextRef="#ctx0" brushRef="#br0" timeOffset="58935">11449 11585 24575,'16'0'0,"1"4"0,-1 7 0,-5 5 0,-6 4 0,-10 1 0,-10 2 0,-2-5 0,-17-6 0,21-5 0,-4-7 0</inkml:trace>
  <inkml:trace contextRef="#ctx0" brushRef="#br0" timeOffset="61315">8650 13540 24575,'-7'16'0,"1"3"0,6 23 0,0-8 0,0 21 0,0-16 0,0 16 0,-7-12 0,6 5 0,-5-22 0,6-11 0,0-9 0,0-1 0</inkml:trace>
  <inkml:trace contextRef="#ctx0" brushRef="#br0" timeOffset="61617">8798 13617 8191,'-14'51'0,"7"-5"2531,2 0 1,1 2-2532,4-13 0,0-2 2818,-6 26-2818,5-24 429,-6-6 1,7-22 0,0 2 0</inkml:trace>
  <inkml:trace contextRef="#ctx0" brushRef="#br0" timeOffset="62116">9085 13749 24575,'-10'42'0,"-5"-5"0,14-16 0,-6 0 0,7 0 0,5-9 0,-4 2 0,13-13 0,-2 4 0,23-17 0,-11 3 0,6-15 0,-15 16 0,-9 12 0,-1 9 0,-5 8 0,0-6 0,9-9 0,-7-1 0,7-5 0</inkml:trace>
  <inkml:trace contextRef="#ctx0" brushRef="#br0" timeOffset="62397">9428 13590 24575,'0'55'0,"0"4"0,0-20 0,0-1 0,0 13 0,0-5 0,0-30 0,0-1 0,0 0 0,0-3 0,5-2 0,-4-5 0,4-5 0</inkml:trace>
  <inkml:trace contextRef="#ctx0" brushRef="#br0" timeOffset="62616">9708 13566 24575,'0'40'0,"-6"0"0,5-4 0,1 3 0,-7 23 0,7-17 0,0-13 0,0-26 0,0-1 0</inkml:trace>
  <inkml:trace contextRef="#ctx0" brushRef="#br0" timeOffset="62866">10062 13664 24575,'59'-6'0,"7"1"0,-5 5 0,-12 0 0,-29 0 0,-13 0 0,2 0 0</inkml:trace>
  <inkml:trace contextRef="#ctx0" brushRef="#br0" timeOffset="63032">10225 13744 24575,'33'0'0,"5"0"0,-4 0 0,-8 0 0</inkml:trace>
  <inkml:trace contextRef="#ctx0" brushRef="#br0" timeOffset="64065">11247 13581 8191,'-16'0'0,"6"5"5063,5 1-5063,5 9 2818,10 1-2818,17 21 1719,8 1-1719,6 12 0,-15-19 6784,-13-2-6784,-18-17 0,-7 3 0,-9-4 0,4-5 0,6-2 0,7-4 0</inkml:trace>
  <inkml:trace contextRef="#ctx0" brushRef="#br0" timeOffset="64267">11591 13448 24575,'37'-21'0,"-4"12"0,3 0 0,-2-7 0,1-1 0,4 7 0,-1 1 0,13-8 0,-25 11 0,-16 6 0,-5 0 0</inkml:trace>
  <inkml:trace contextRef="#ctx0" brushRef="#br0" timeOffset="75447">8291 15154 24575,'5'-6'0,"-4"-4"0,4 18 0,-11 15 0,-4 27 0,1 11 0,1-4 0,3-22 0,4-7 0,-4-12 0,5 0 0,0 0 0,0-5 0,-5-1 0,4-4 0,-4-1 0</inkml:trace>
  <inkml:trace contextRef="#ctx0" brushRef="#br0" timeOffset="75783">8029 15537 24575,'11'5'0,"21"-4"0,29 4 0,-15-10 0,4 0 0,-2 4 0,1-1-513,-2-8 1,-4 0 512,13 8 252,-1-8-252,-26 10 0,-11 6 0,-16-5 0,-11 5 0</inkml:trace>
  <inkml:trace contextRef="#ctx0" brushRef="#br0" timeOffset="76382">7959 15921 10175,'-6'14'0,"2"8"5079,4 15-5079,-9 12 0,7-7 2503,-7 5-2503,1-9 1455,6-3-1455,-12-5 5363,13-9-5363,-9-10 0,9-6 0,-4-5 0</inkml:trace>
  <inkml:trace contextRef="#ctx0" brushRef="#br0" timeOffset="76716">8040 16084 24575,'0'22'0,"0"2"0,0 0 0,0 8 0,0 15 0,-6-4 0,4 6 0,-4-21 0,6-4 0,0-18 0,0-1 0</inkml:trace>
  <inkml:trace contextRef="#ctx0" brushRef="#br0" timeOffset="77180">8214 16128 24575,'0'11'0,"0"4"0,0 18 0,5-3 0,1 5 0,9-20 0,-3-10 0,3-5 0,0-17 0,5 1 0,2-19 0,-6 16 0,-2 2 0,-13 46 0,4 6 0,-3-1 0,2 0 0,2 3 0,6-3 0,-6-28 0,-1-1 0</inkml:trace>
  <inkml:trace contextRef="#ctx0" brushRef="#br0" timeOffset="77415">8528 16156 24575,'0'32'0,"0"-2"0,0-13 0,-6 3 0,5-8 0,-5 3 0,6-4 0,0-1 0,4-4 0,-2-1 0,2-5 0</inkml:trace>
  <inkml:trace contextRef="#ctx0" brushRef="#br0" timeOffset="77616">8701 16139 24575,'0'38'0,"-9"9"0,7-5 0,-7 7 0,9-17 0,0-7 0,0-15 0,0-5 0</inkml:trace>
  <inkml:trace contextRef="#ctx0" brushRef="#br0" timeOffset="78547">9421 15232 24575,'6'11'0,"5"4"0,-3 1 0,5 4 0,1 1 0,0-1 0,3 1 0,-4-4 0,3-2 0,-6-9 0,7 8 0,0-12 0,5 7 0,-11-9 0,-1 0 0</inkml:trace>
  <inkml:trace contextRef="#ctx0" brushRef="#br0" timeOffset="78747">9609 15295 24575,'-17'0'0,"-2"11"0,0 10 0,-15 23 0,13-19 0,-1 1 0,2 1 0,1-1 0,-15 9 0,16-11 0,7-13 0,5-5 0,1-1 0</inkml:trace>
  <inkml:trace contextRef="#ctx0" brushRef="#br0" timeOffset="80032">10407 14796 24575,'-9'20'0,"7"24"0,-7 4 0,-1 6 0,8-4 0,1 0 0,-5-2 0,1-3 0,10 15 0,1-35 0,9-10 0,-3-10 0,11-18 0,-3-3 0,3-9 0,0-6 0,-2-7 0,-1-4 0,4-14 0,-3 0 0,-8 5 0,-3 13 0,0 26 0,-10 72 0,0-16 0,0 3 0,4 13 0,1-5 0,3-10 0,7 5 0,-8-40 0,-2-5 0</inkml:trace>
  <inkml:trace contextRef="#ctx0" brushRef="#br0" timeOffset="80482">10305 14518 24575,'5'-6'0,"22"2"0,34 4 0,2 0 0,-3-5 0,2-1 0,-20 0 0,-1 0 0,5 0 0,-2-1 0,1-1 0,-31 8 0</inkml:trace>
  <inkml:trace contextRef="#ctx0" brushRef="#br0" timeOffset="80715">10772 14420 24575,'22'10'0,"-9"1"0,3 10 0,-11-4 0,-5-1 0,0-6 0,-22 5 0,-5 11 0,-22 0 0,21-4 0,6-10 0</inkml:trace>
  <inkml:trace contextRef="#ctx0" brushRef="#br0" timeOffset="83433">7574 16579 8191,'-11'-6'0,"5"15"5063,2 3-5063,4 23 2818,8 20-2818,9 3 0,-6-24 0,3-1 0,21 8 1719,-9-15-1719,3-16 6784,-8-4-6784,9-12 0,-7 5 0,15-6 0,-8-1 0,25 6 0,-22-6 0,2-1 0,11 3 0,2 0 0,4-5 0,0 1 0,-8 4 0,-1-1-699,-1-3 0,-3 0 699,17 8 0,-25-7 0,3-1 0,7 4 0,1 0 0,-2 1 0,0-1 0,-1 0 0,-3 2 0,20 4 0,-18 0 0,9 9 0,-1 6 0,7 15 1398,-16-3-1398,-13 3 0,-2 0 0,-14-7 0,12 6 0,-13-13 0,4-5 0,-1-13 0,10-17 0,-3 4 0,15-16 0,6 8 0,22-2 0,-25 16 0,1 1 0,-2-2 0,-1 2 0,32 5 0,-9-7 0,-20 10 0,1 0 0,1 0 0,1 0 0,8 1 0,1-2 0,-5-3 0,0 0 0,-6 4 0,1-2 0,10-9 0,2-2 0,-2 4 0,1-2 0,12-8 0,2-3 0,-3 3 0,0-3 0,-17 0 0,-1-3 0,-3 0 0,10-9 0,-3-3 0,-1-7 0,-6-1 0,-13 9 0,-5 2 0,4-15 0,-11 19 0,-10 10 0,-4 3 0,-4-12 0,-21 6 0,5 4 0,-5 10 0,16 9 0</inkml:trace>
  <inkml:trace contextRef="#ctx0" brushRef="#br0" timeOffset="84972">8134 17449 24575,'-5'-16'0,"-1"5"0,-9 7 0,-2 8 0,-9 13 0,6 0 0,-2 10 0,15-5 0,12-1 0,11 2 0,6-5 0,20 20 0,-18-15 0,4 19 0,-19-13 0,-18-6 0,-7 3 0,-14-4 0,-7-8 0,1 3 0,9-15 0,3 2 0,17-4 0,-2 0 0</inkml:trace>
  <inkml:trace contextRef="#ctx0" brushRef="#br0" timeOffset="85815">8466 17545 24575,'-21'-12'0,"1"6"0,-1 0 0,-4 11 0,3 7 0,0 13 0,11 0 0,5 4 0,6-12 0,5 2 0,5-7 0,11 4 0,33-10 0,-5-16-351,-12 4 1,-1-2 350,20-24 0,1 3 0,-20 6 0,-10 2 0,-39 15 0,-2 1 0,-14 5 0,12 0 701,0 5-701,6 1 0,8 5 0,16-5 0,-1 3 0,20-7 0,-16 7 0,4-8 0,7 4 0,-14-5 0,13 0 0,-20-9 0,11-9 0,-3-24 0,-8 6 0,-1-1 0,1 4 0,-2-1 0,-3-4 0,-4 3 0,-2 1 0,2 41 0,-2 11 0,4 28 0,0 0 0,15 2 0,-12 8 0,12-25 0,0-2 0,-5 17 0,6-13 0,-10-19 0</inkml:trace>
  <inkml:trace contextRef="#ctx0" brushRef="#br0" timeOffset="86499">9121 17526 24575,'-5'-6'0,"-1"1"0,-5 5 0,5 9 0,-4-2 0,9 13 0,-4-3 0,15-6 0,-3-6 0,8-16 0,-4 4 0,-5 2 0,8 12 0,-7-1 0,8 0 0,9-18 0,4-3 0,13-7 0,-9 9 0,6 7 0,-10 16 0,3 3 0,-10 5 0,-10-3 0,2-26 0,-11 3 0,20-25 0,-13 12 0,31-20 0,-14 20 0,8-11 0,-19 24 0,-10 4 0</inkml:trace>
  <inkml:trace contextRef="#ctx0" brushRef="#br0" timeOffset="90580">12275 15111 24575,'16'4'0,"-1"-3"0,0 4 0,18-5 0,9 0 0,5 0 0,-13 0 0,-10 0 0,-17 0 0,2 0 0</inkml:trace>
  <inkml:trace contextRef="#ctx0" brushRef="#br0" timeOffset="90816">12304 15271 24575,'11'0'0,"-1"0"0,19 0 0,0 0 0,17 0 0,-14-5 0,-6 4 0,-16-4 0,-5 5 0</inkml:trace>
  <inkml:trace contextRef="#ctx0" brushRef="#br0" timeOffset="93382">14030 14454 24575,'6'-5'0,"-10"4"0,-3-4 0,-9 5 0,6 0 0,-1 0 0,0 0 0,-6 9 0,3 2 0,-3 5 0,5-1 0,-14 11 0,4 2 0,-16 25 0,20-9 0,4 3 0,3-5 0,2 2 0,0 3 0,-2 5 0,4-2 0,5 9 0,1-1 0,-6 3 0,3 0-461,15-7 1,2-6 460,-1 5 0,18-9 0,-18-34 0,3 0 0,6-9 0,5-9 0,-9 5 0,-4-10 0</inkml:trace>
  <inkml:trace contextRef="#ctx0" brushRef="#br0" timeOffset="94363">14297 14855 8191,'0'-11'0,"17"5"5063,2-4-5063,19 9 2818,-15 1-2818,6 1 1719,-22 13-1719,2-7 6784,-9 22-6784,-13 2 0,1 3 0,-3-4 0,6 0 0,15-2 0,0 4 0,1-7 0,-2-9 0,-10-5 0,-5-1 0,-7-4 0,-5 4 0,5-9 0,1 4 0,6-5 0,4 0 0,1 0 0</inkml:trace>
  <inkml:trace contextRef="#ctx0" brushRef="#br0" timeOffset="95516">14985 15184 24575,'0'15'0,"0"-3"0,-9-1 0,2-7 0,-8-4 0,4 0 0,5-9 0,10 1 0,12-3 0,6 10 0,-1 12 0,-4 14 0,-10 7 0,-6-4 0,-2-4 0,-13-18 0,7 8 0,-9-7 0,10 3 0,2-5 0</inkml:trace>
  <inkml:trace contextRef="#ctx0" brushRef="#br0" timeOffset="96697">15775 14675 24575,'0'3'0,"0"-1"0,-9 25 0,7-1 0,-15 13 0,15-9 0,-7-2 0,3-7 0,5-5 0,-6-1 0,12 5 0,5-12 0,11 11 0,18-18 0,26-11 0,-18 6 0,12-24 0,-42 25 0,6-31 0,-7 28 0,-11-2 0,2 46 0,-13 18 0,6-4 0,5-2 0,-4-33 0,4-2 0,-5-10 0</inkml:trace>
  <inkml:trace contextRef="#ctx0" brushRef="#br0" timeOffset="97348">16457 14181 8191,'5'-6'0,"-4"6"5063,13 7-5063,16 32 0,-8-6 0,3 6 0,-2-2 0,1 5 0,-2-1 692,5 17 0,-3 1-692,2 0 0,-4-2 0,-14-11 0,-2-2 0,6-6 0,-2-1 0,-8 0 0,-1 0 952,4 0 0,1-1-952,-4-3 0,-4 1 0,-11 8 0,-4-2 0,5-7 0,-4-2 2545,-12 4 1,-6-3-2546,5-7 0,-3-2 0,-17 11 0,1-2 0,-1 1 0,19-14 0,0 0 0</inkml:trace>
  <inkml:trace contextRef="#ctx0" brushRef="#br0" timeOffset="98350">14092 15377 24575,'37'0'0,"1"0"0,11-4 0,4-2 0,-8 1 0,4 1 0,-2-1 0,15-1 0,-2-2 0,5-4 0,-6 2 0,0 8 0,-6-14 0,-44 19 0,-24 5 0,6-1 0,-5 4 0</inkml:trace>
  <inkml:trace contextRef="#ctx0" brushRef="#br0" timeOffset="99001">14508 15613 24575,'-10'-6'0,"-2"1"0,-20 20 0,8 0 0,2 13 0,13 3 0,15-8 0,2 7 0,5-10 0,14 13 0,-10 0 0,3 8 0,-14-15 0,-15-5 0,2-10 0,-26 9 0,5-12 0,-17 11 0,4-17 0,13 4 0,4-11 0,13-1 0,5-9 0,1 8 0,5-3 0</inkml:trace>
  <inkml:trace contextRef="#ctx0" brushRef="#br0" timeOffset="99881">15577 15296 24575,'58'-17'0,"0"-1"0,-15 8 0,1 1 0,3-1 0,12-3 0,3 0 0,0 1-1685,-4 2 1,-1 2 0,-3-1 1684,13-1 0,-3 0 764,-7-1 0,-9 1-764,-9 3 204,-29 11 1,-12-5 0,-23 15 0</inkml:trace>
  <inkml:trace contextRef="#ctx0" brushRef="#br0" timeOffset="100349">15885 15558 24575,'-16'0'0,"0"4"0,10 2 0,-4 5 0,9 0 0,-4 0 0,11 13 0,2 11 0,14 19 0,-7-11 0,1-2 0,-16-25 0,-14 8 0,-4-11 0,-6 1 0,7-10 0,1-4 0,4-9 0,-7-11 0,9-2 0,-2 2 0,12 11 0</inkml:trace>
  <inkml:trace contextRef="#ctx0" brushRef="#br0" timeOffset="100564">16005 15613 24575,'35'-6'0,"20"-14"0,-15 10 0,10-11 0,-29 14 0,-6-3 0,-9 9 0,-1-4 0</inkml:trace>
  <inkml:trace contextRef="#ctx0" brushRef="#br0" timeOffset="104947">13358 13599 24575,'6'11'0,"4"4"0,0 19 0,-4 7 0,3 8 0,-3-11 0,-4-5 0,8-15 0,-4-3 0,25-21 0,10-19 0,8-13 0,-9 9 0,3-4 0,4-2 0,3-1-725,-5 5 0,2-2 1,2 0-1,2-1 0,0 0 1,0 0 724,-3 2 0,1-1 0,1 0 0,0 0 0,0 0 0,-1 2 0,-1 1-876,12-6 0,-1 1 0,-2 2 0,0 1 0,-2 1 876,6-2 0,-1 1 0,-3 2 0,-6 4 0,11-5 0,-5 5 0,3 0 0,-4 2 0,-22 10 0,-3 1 0,6 0 0,-5 4 0,-16 9 0,-6 1 0,-5 4 0</inkml:trace>
  <inkml:trace contextRef="#ctx0" brushRef="#br0" timeOffset="106881">15664 16747 24575,'0'8'0,"0"9"0,-7 27 0,6-2 0,-5 22 0,-3-4 0,7 1 0,-6-9 0,8-21 0,24-15 0,15-23-1064,0-6 0,4-3 1064,8-6 0,8-4 0,-17 8 0,6-2 0,4-1 0,1 0 0,2 1 0,-3 3 0,2 1 0,1 0 0,2 0 0,1-1 0,1 0-760,-4 1 0,1-2 0,2 0 0,1 0 0,0 0 0,0 0 1,-2 1-1,-1 1 760,9-1 0,-1 0 0,-2 0 0,0 2 0,0-1 0,-1 1-551,-4 0 0,1 0 0,-1 1 0,-2 0 0,-2 0 1,-4 2 550,16-4 0,-7 1 0,3 1-111,-7 1 1,2 0 0,0 1 0,-4 1 110,0-1 0,-3 0 0,0 1 0,1 2 0,-1-1 0,-6 1 0,18-11 989,-42 14-989,-13 0 0,0 1 0,-2 5 0</inkml:trace>
  <inkml:trace contextRef="#ctx0" brushRef="#br0" timeOffset="107215">18334 16237 8191,'28'8'0,"25"4"1762,-16 1 1,2 0-1763,-3 0 0,-3 1 2975,4 9-2975,-17 0 1897,-7 2-1897,-6 30 0,-16-16 0,-6 1 0,5-2 0,-2-2 0,-7-4 0,0-5 6188,-2-1-6188,10-15 1799,0 0-1799,0-5 0,-4-1 0,8-5 0,-2 0 0</inkml:trace>
  <inkml:trace contextRef="#ctx0" brushRef="#br0" timeOffset="113947">21325 15149 24575,'-6'-5'0,"15"-1"0,9 0 0,8 2 0,-1 4 0,-4 0 0,1 13 0,-10 9 0,-1 15 0,-20-4 0,2-12 0,-4-1 0,6-13 0,5 8 0,5-4 0,5-5 0,-3 8 0,7-12 0,-12 17 0,2-8 0,-10 9 0,0-8 0,-30 19 0,-12-11 0,10 0 0,1 1 0,-9-3 0,9-3 0</inkml:trace>
  <inkml:trace contextRef="#ctx0" brushRef="#br0" timeOffset="114199">21086 15685 24575,'10'6'0,"6"-1"0,46-13 0,-30-2 0,3 0 0,27-2 0,1 1 0,-20 1 0,-2 0 0,4 3 0,-4 4 0,-12 8 0,-15-4 0,-14 4 0</inkml:trace>
  <inkml:trace contextRef="#ctx0" brushRef="#br0" timeOffset="114648">21459 15827 24575,'-26'4'0,"3"2"0,-3 10 0,8 0 0,7 5 0,5 0 0,14 7 0,7-2 0,6-1 0,-6-2 0,0-7 0,-18 9 0,-10 1 0,0-9 0,-10 1 0,7-16 0,-9 2 0,-7-4 0,-9-17 0,19 12 0,4-12 0</inkml:trace>
  <inkml:trace contextRef="#ctx0" brushRef="#br0" timeOffset="115231">21831 14853 24575,'9'22'0,"-1"-5"0,9 10 0,6 4 0,3 17 0,-5-8 0,-2 6 0,0 13 0,-4 4-663,-2-3 0,-2 5 663,-5-7 0,-1 5 0,-5-2 0,-5-6 0,-4-1 0,0 0 0,0 5 0,-1 1 0,-3-2 0,-4-5 0,-4-1 0,-1-3 0,-2-8 0,-2-2 0,0-2 0,-3 5 0,-2-3 0,-11 7 0,-2-5-20,8-13 0,0-4 20,-6 2 0,-1-3 0,4-8 0,3-4 0,-4-3 0,15-8 0</inkml:trace>
  <inkml:trace contextRef="#ctx0" brushRef="#br0" timeOffset="115829">21161 14752 24575,'-23'-8'0,"3"7"0,9 2 0,-3 21 0,-9 16 0,4 12 0,1 7-2004,-1 1 1,3 3 2003,6-9 0,1 4 0,0-2 0,-2-5 0,-1 0 0,3-1 0,6-2 0,3 0 0,-2-1 0,-8 18 0,0 2 0,9-11 0,2 3 0,-1-2 89,0-9 0,0-1 0,0 2-89,3 12 0,1 3 0,0-4 0,2 10 0,1-4 0,-1-12 0,1-2 0,3-2 0,-1-6 0,-2-4 0,16-2 0,-14-32 0,4-4 0</inkml:trace>
  <inkml:trace contextRef="#ctx0" brushRef="#br0" timeOffset="116731">22043 14670 24575,'0'-11'0,"10"0"0,-3 5 0,46-7 0,-12 10 0,12-5 0,-25 34 0,-39 0 0,-7 25 0,-16-6 0,-3 2 0,12-12 0,23-11 0,39-38 0,24 0 0,-31-6 0,-2 1 0,18 7 0,-26-5 0,-5 16 0,-9-4 0,-1 5 0</inkml:trace>
  <inkml:trace contextRef="#ctx0" brushRef="#br0" timeOffset="117531">23089 15137 24575,'0'38'0,"0"8"0,0 2 0,0-12 0,0 1 0,0 16 0,0 8 0,0-35 0,0-11 0,0-10 0</inkml:trace>
  <inkml:trace contextRef="#ctx0" brushRef="#br0" timeOffset="117697">23015 15448 24575,'47'-12'0,"-4"-10"0,13 13 0,-5-21 0,14 17 0,-31-4 0,0 9 0</inkml:trace>
  <inkml:trace contextRef="#ctx0" brushRef="#br0" timeOffset="118499">24082 14793 24575,'5'-6'0,"-13"28"0,-14 29 0,10-21 0,-1 2 0,-5 3 0,0-2 0,0 5 0,3-14 0,8-4 0,2-9 0,14 0 0,7-7 0,6-4 0,31-23 0,-16 11 0,10-22 0,-27 30 0,-14 10 0,-6 21 0,0 9 0,5-8 0,-4-4 0,4-13 0,-10 4 0,4-8 0,-4 3 0</inkml:trace>
  <inkml:trace contextRef="#ctx0" brushRef="#br0" timeOffset="118730">23722 15379 24575,'51'0'0,"-12"-5"0,2 0 0,-1 4 0,1-1 0,18-8 0,-2-1 0,2 9 0,-1-9 0,-43 11 0,-11 0 0</inkml:trace>
  <inkml:trace contextRef="#ctx0" brushRef="#br0" timeOffset="119098">24037 15577 24575,'-18'23'0,"5"-9"0,-1 9 0,3-7 0,9 9 0,-4 22 0,12 7 0,-4-8 0,4-8 0,-6-26 0,0 8 0,-14-8 0,1-2 0,-8-5 0,1-5 0,8 0 0,-10-14 0,15-7 0,-4 3 0,11 1 0</inkml:trace>
  <inkml:trace contextRef="#ctx0" brushRef="#br0" timeOffset="119584">24665 14396 8191,'21'20'0,"-3"19"4246,0 22-4246,-6-21 0,-3 3 0,-6 4 0,-3 5 0,4 7 0,0 6 0,0 4 86,-3-11 0,0 3 0,-1 1 0,-2 1-86,-2-8 0,-2 1 0,-1 1 0,0 0 0,0-1 0,-1 9 0,2-1 0,-3 0 0,-4-5 0,-4-7 0,-2-3 0,-3-2 0,2-3 0,-8 17 0,-4-5 651,5-17 1,-4-2 0,-1-4-652,-6 3 0,-1-6 0,-5-3 0,-3-3 0,-2-1 0,3-4 0,2-8 0,2-1 0</inkml:trace>
  <inkml:trace contextRef="#ctx0" brushRef="#br0" timeOffset="120080">23663 14748 24575,'-12'18'0,"-3"36"0,1-16 0,1 4-2646,6 15 1,1 4 2645,0-17 0,-1 1 0,2 2 0,3 12 0,2 2 0,2-1 0,1-13 0,1-1 0,0 0 0,-1 5 0,1 0 0,3-4 795,10 4 1,5-4-796,-1-7 0,3-2 428,6 3 1,3-5-429,20 1 0,-17-18 0,-18-19 0</inkml:trace>
  <inkml:trace contextRef="#ctx0" brushRef="#br0" timeOffset="120782">24953 14304 12875,'4'-11'0,"7"5"4629,5-5-4629,4 9 2033,5-4-2033,-7 15 1130,2 8-1130,-14 12 3908,-16 9-3908,-3 1 0,-9-1 0,13-8 0,18-8 0,3-11 0,21-5 0,-2-6 0,16-6 0,-19 4 0,4-9 0,-30 10 0,1-4 0,-8 5 0</inkml:trace>
  <inkml:trace contextRef="#ctx0" brushRef="#br0" timeOffset="122181">19626 15964 8191,'6'8'0,"-5"15"4823,20 22-4823,-11-6 0,-2 9 0,2 2 0,7 7 0,1 4 0,1 1 29,-5-8 1,0 2 0,0 0 0,-1-3-30,3 6 0,0-3 0,-1-4 0,3 4 0,-2-11 2051,0-20-2051,-6-25 5492,-5-17-5492,1-14 0,-1-9 0,-4-16 0,1-7-1242,4 16 1,3-4 0,0-1-1,-3 1 1242,-3-12 0,-4 2 0,4-2 0,5 11 0,4-3 0,-1 2 0,-3 3 458,-5 1 0,-4 2 1,4-2-459,7-1 0,4-3 0,1-1 0,-2 0 0,-4 3 0,-1-1 0,-1 0 0,2-3 0,1 1 0,2-3 0,0-1 0,0 1 0,0 4-736,2-14 1,0 4-1,0 1 736,-3-2 0,0 2 0,1 5 0,1 4 0,1 5-389,-1-3 0,0 2 389,0 6 0,0 2 2234,0 1 0,1 2-2234,5-17 1300,-6 12-1300,-3 22 3228,-9 6-3228,9 4 1479,-4 0-1479,0-4 0,8 2 0,2 2 0,21-5 0,16 8 0,12 1 0,-19-2 0,4-1 0,4-1 0,6 1-848,-10 2 0,5 1 0,4-1 0,2 0 0,1 1 0,0-1 0,-1 0 0,-4 0 848,8-1 0,-4-1 0,-1 1 0,1-1 0,3 0 0,5-1 0,-10 3 0,4-1 0,4-1 0,2 1 0,0-1 0,1 0 0,-2 1 0,-1 0 0,-5 0 0,-3 2-599,6-2 1,-6 1 0,-2 1 0,-1 0 0,3-1 0,6 0 598,-9 0 0,4 0 0,3-1 0,2 0 0,1 0 0,1 0 0,-1 0 0,-1 1 0,-2 0 0,-3 1-353,3 1 1,-3 1 0,-1 0 0,-1 1 0,0 0 0,1 0 0,1 0 0,1-2 352,1 0 0,2 0 0,2-1 0,0-1 0,1 1 0,-2 0 0,-1 0 0,-1 0 0,-4 2-392,11-2 0,-3 1 0,-1 1 0,-3-1 0,-1 1 0,0 0 392,2 0 0,0 0 0,-1 0 0,-5 0 0,-3 1 0,3-1 0,-5 1 0,-1-1 523,-3 1 0,-1-1 0,-2 2-523,11 2 0,-2-1 1155,4-10 0,-2 1-1155,-16 10 0,-2 0 1704,-5-7 1,-3 1-1705,3 6 0,-24-4 0,-5 5 0</inkml:trace>
  <inkml:trace contextRef="#ctx0" brushRef="#br0" timeOffset="123130">26526 14860 8191,'3'0'0,"21"0"2531,19-5 1,4-1-2532,12 3 0,-17-3 0,-6 1 0,-22 5 0</inkml:trace>
  <inkml:trace contextRef="#ctx0" brushRef="#br0" timeOffset="123280">26539 15016 24575,'5'6'0,"13"-2"0,9-4 0,16 0 0,-14-4 0,-6 2 0,-19-2 0</inkml:trace>
  <inkml:trace contextRef="#ctx0" brushRef="#br0" timeOffset="124481">29147 14405 24575,'0'-16'0,"0"4"0,-5-3 0,-9-4 0,-3 5 0,-13-1 0,8 9 0,-5 16 0,0 18 0,-1 25 0,10 0 0,8-19 0,5-1 0,14-4 0,15 8 0,0-29 0,9-6 0,-5-12 0,18-26 0,-2-1 0,-2-11 0,-22 18 0,-15 57 0,-10 9 0,-2 7 0,6 2 0,-1 3-678,-3 10 1,-1-2 677,0-18 0,1-2 0,4 5 0,-1 1 0,-4-7 0,1-1 0,5 24 0,0-30 0,0-18 0</inkml:trace>
  <inkml:trace contextRef="#ctx0" brushRef="#br0" timeOffset="124949">28754 15263 24575,'39'-9'0,"5"7"0,-7-11 0,3 0-480,1 10 1,3 1 479,6-7 0,5-3 0,-1 2 0,-7 8 0,-1 3 0,-1-3 157,22-7 1,-6 1-158,-22 10 0,-9 0 0,-16-6 0,-14 9 0</inkml:trace>
  <inkml:trace contextRef="#ctx0" brushRef="#br0" timeOffset="125449">28932 15570 24575,'21'-6'0,"0"1"0,-4 19 0,-7-6 0,-18 29 0,-7-9 0,-15 25 0,3-14 0,4-10 0,6-15 0,16-14 0,2 0 0,18 18 0,11-9 0,6 9 0,-9-13 0,-9-5 0</inkml:trace>
  <inkml:trace contextRef="#ctx0" brushRef="#br0" timeOffset="125714">29420 15543 24575,'-16'-6'0,"-4"7"0,13 5 0,-7 16 0,13-5 0,-4 16 0,18-7 0,-10 21 0,10-19 0,-30 14 0,3-24 0,-10-4 0,4-9 0,13-5 0,-2 0 0</inkml:trace>
  <inkml:trace contextRef="#ctx0" brushRef="#br0" timeOffset="125864">29608 15520 8191,'40'-22'0,"13"-3"5053,4 1-5053,-15 3 0,-24 15 0,-18 2 0</inkml:trace>
  <inkml:trace contextRef="#ctx0" brushRef="#br0" timeOffset="126246">30346 14749 24575,'0'41'0,"0"23"0,-5-21 0,0 1 0,4-7 0,0-1 0,-7 5 0,1-6 0,6-15 0,-4-6 0</inkml:trace>
  <inkml:trace contextRef="#ctx0" brushRef="#br0" timeOffset="126414">30256 14997 24575,'5'-6'0,"1"-4"0,4 9 0,15-10 0,26 1 0,-23 2 0,14-1 0</inkml:trace>
  <inkml:trace contextRef="#ctx0" brushRef="#br0" timeOffset="126664">31267 14311 24575,'-12'26'0,"5"6"0,-1 8 0,2 4 0,3 21 0,-1-28 0,0-3 0,-1 1 0,4-20 0,-4-11 0</inkml:trace>
  <inkml:trace contextRef="#ctx0" brushRef="#br0" timeOffset="126931">31595 14271 24575,'-41'43'0,"13"5"0,13-17 0,4 0 0,2 26 0,18-25 0,3-11 0,5-10 0,-2-11 0,-9-14 0,-15 6 0,-4-13 0,-3 14 0,7 1 0</inkml:trace>
  <inkml:trace contextRef="#ctx0" brushRef="#br0" timeOffset="127197">30999 14969 24575,'48'-21'0,"-14"11"0,5 1 0,16-6 0,4 2 0,2 6 0,-1 1 0,-9-4 0,-6 1 0,12 7 0,-31-6 0</inkml:trace>
  <inkml:trace contextRef="#ctx0" brushRef="#br0" timeOffset="127597">31028 15172 24575,'14'11'0,"0"4"0,3-3 0,6 20 0,-20 4 0,-7 27 0,-9-13 0,-7-8 0,11-21 0,9-10 0,9-5 0,-2 3 0,13-7 0,-4 2 0,32-18 0,-30 10 0,19-11 0</inkml:trace>
  <inkml:trace contextRef="#ctx0" brushRef="#br0" timeOffset="127797">31457 15207 24575,'-11'9'0,"5"8"0,-5 5 0,9 28 0,-4-14 0,1 16 0,-1-21 0,-9-15 0,8-7 0,-2-9 0</inkml:trace>
  <inkml:trace contextRef="#ctx0" brushRef="#br0" timeOffset="127949">31705 15120 24575,'34'-13'0,"0"0"0,11 0 0,0-1 0,7-14 0,2-6 0,-39 21 0,-15-4 0</inkml:trace>
  <inkml:trace contextRef="#ctx0" brushRef="#br0" timeOffset="128782">27300 15444 24575,'12'48'0,"18"1"0,-15-13 0,1 1 0,5-4 0,1 0 0,1 11 0,-2-2 0,4 3 0,-9-52 0,-11-25 0,-5-13 0,0-3 0,0-5-1166,4 3 1,1-5-1,-1 2 1166,-3 4 0,0 2 0,0-5 0,4-6 0,2-6 0,0-2 0,1 0 0,-1 10 0,0-1 0,1-1 0,-1-1 0,1-1 0,-1 1 0,1-2 0,-1-2 0,1 1 0,1 1 0,1 2 0,3-2 0,2 1 0,1 1 0,0 3 0,-1 1 0,-1-3 0,-1 1 0,1 4 0,4 4 0,4 5 0,4 4 0,1 5-286,7 0 0,7 3 286,5 3 0,8 1 0,4 0 0,-3 4 0,4 2 0,2-1 0,4 1-906,-8 3 0,2 0 0,3 0 0,1 0 0,0 0 0,-2 1 906,-3 1 0,0 1 0,0 0 0,0 0 0,1 1 0,0 0-606,3 1 0,2 1 0,1-1 0,-1 2 0,-2 0 1,-1 0 605,-2 0 0,-1 1 0,-2 0 0,1 1 0,4-1-38,1-1 0,3 1 0,2-1 0,0 1 0,0-1 0,-2 0 38,-4 1 0,0 0 0,-1 0 0,0 0 0,0 0 0,0 0 0,2 0 0,2 1 0,-1-1 0,-1 1 0,-2-1 0,-4 1 0,4-2 0,-3-1 0,-4 1 0,-5 3 0,14 1 0,-18 1 248,-30-1-248,-20 8 0,-1 0 0,-2 0 0</inkml:trace>
  <inkml:trace contextRef="#ctx0" brushRef="#br0" timeOffset="129680">26800 17449 24575,'15'0'0,"26"-8"0,3 5 0,1-5 0,-13 8 0,-26 0 0,-1 0 0</inkml:trace>
  <inkml:trace contextRef="#ctx0" brushRef="#br0" timeOffset="129830">26918 17538 24575,'43'0'0,"20"0"0,-27 0 0,6 0 0</inkml:trace>
  <inkml:trace contextRef="#ctx0" brushRef="#br0" timeOffset="130347">28259 17121 8748,'17'-20'0,"9"-5"5109,22 5-5109,-1 5 2735,-12 6-2735,-15 14 1642,-15 5-1642,-5 2 6341,-28 31-6341,-7 2 0,-4 6 0,5-16 0,28-21 0,6-8 0,11 5 0,14 1 0,6-6 0,9 0 0,-2-6 0,-17 0 0,-4 0 0</inkml:trace>
  <inkml:trace contextRef="#ctx0" brushRef="#br0" timeOffset="130566">28656 17142 24575,'8'60'0,"-2"-1"0,-25-3 0,4-20 0,-6-8 0,2-22 0,17-2 0,-7-4 0</inkml:trace>
  <inkml:trace contextRef="#ctx0" brushRef="#br0" timeOffset="130732">28831 17030 24575,'60'-26'0,"-1"0"0,-15 11 0,-1 2 0,0 0 0,13-7 0,-4 1 0,-10 9 0,-5 1 0,-2-7 0,-31 11 0</inkml:trace>
  <inkml:trace contextRef="#ctx0" brushRef="#br0" timeOffset="131064">27990 17867 24575,'20'-6'0,"12"-1"0,6-3 0,-9-2 0,4-2 0,9 3 0,7 1 0,-5 1 0,-6-1 0,-2 1 0,15 2 0,-4 3 0,-11 4 0,-9 0 0,-22 0 0</inkml:trace>
  <inkml:trace contextRef="#ctx0" brushRef="#br0" timeOffset="131479">28199 17976 24575,'36'3'0,"0"0"0,17 7 0,-29 8 0,-18-2 0,-1-1 0,-22 0 0,3 1 0,-15 5 0,12 0 0,-3-10 0,13 3 0,2-8 0,17 9 0,14-8 0,31 2 0,-3-23 0,11 1 0,-36-4 0,-12 9 0</inkml:trace>
  <inkml:trace contextRef="#ctx0" brushRef="#br0" timeOffset="131697">28587 18025 24575,'0'16'0,"0"1"0,6 13 0,-4-7 0,4 7 0,-11-14 0,-1 0 0,-5-10 0,5-1 0,1-5 0</inkml:trace>
  <inkml:trace contextRef="#ctx0" brushRef="#br0" timeOffset="131847">28750 17853 8191,'17'-18'0,"13"2"0,6 0 2288,3 5 0,3 0-2288,13-8 0,-1 0 1432,-16 8 1,-5 2-1433,10-7 0,-37 11 0,-1 5 0</inkml:trace>
  <inkml:trace contextRef="#ctx0" brushRef="#br0" timeOffset="132598">27231 18205 24575,'14'29'0,"6"7"0,2 9 0,-6-13 0,6-3 0,-15-17 0,8-5 0,-1-19 0,-7-10 0,13-32 0,-18-4 0,5 17 0,1-6 0,0-3-881,-2-11 1,-1-3-1,0-5 881,-2 12 0,0-3 0,-1-2 0,1 0 0,1 2-922,1 5 1,1 1 0,0 1 0,0 0 0,-2-1 921,-3-13 0,-1-1 0,-1 1 0,4 5 0,5 2 0,2 5 0,-1-1-153,-5-2 1,0 1 0,2 2 152,2 10 0,3 2 0,0 1 0,5-19 0,2 7 0,-1 22 0,2 5 0,21-5 0,6 21 0,-1-1 0,7-1 0,-8 7 0,3 1 0,3 0 361,8-5 0,2-2 0,1 3-361,0 3 0,1 2 0,-2-1 0,-9-2 0,-1-1 0,-4 1 0,7 1 0,-3 0 2412,-2-3 0,-6-1-2412,-4-6 0,6 8 670,-37-1-670,-2 8 0,-6-4 0,-4 5 0</inkml:trace>
  <inkml:trace contextRef="#ctx0" brushRef="#br0" timeOffset="133729">30407 17342 24575,'10'-5'0,"6"4"0,0-10 0,20 10 0,21-14 0,-12 13 0,3-7 0,-32 9 0,-11 0 0,0 0 0</inkml:trace>
  <inkml:trace contextRef="#ctx0" brushRef="#br0" timeOffset="133896">30543 17396 24575,'31'6'0,"34"-1"0,-10-15 0,3 7 0,-34-7 0</inkml:trace>
  <inkml:trace contextRef="#ctx0" brushRef="#br0" timeOffset="134164">31850 16877 24575,'0'51'0,"4"-4"0,2 3 0,-1-6 0,1-1 0,6 11 0,1-3 0,3-2 0,-2-25 0,-9-14 0</inkml:trace>
  <inkml:trace contextRef="#ctx0" brushRef="#br0" timeOffset="140314">6425 11643 24575,'0'21'0,"0"32"0,0-19 0,0 1 0,0 6 0,0-1 0,0 21 0,0-29 0,10-26 0,42-45 0,-20 16 0,5-4 0,3-2-1685,3-1 0,5-4 0,1 0 1,-2 1 1684,-5 3 0,-1 1 0,0 0 0,1-1 0,10-4 0,2-1 0,0 2 0,-7 3 0,7-5 0,-5 4 0,-1-4 0,-5 6 0,-3 6 0,-34 36 0,-22 20 0,11-9 0,-17 5 0</inkml:trace>
  <inkml:trace contextRef="#ctx0" brushRef="#br0" timeOffset="141297">6208 13649 8191,'-8'-16'0,"2"39"5063,6 23-5063,5 12 2818,5-3-2818,14-39 0,27-36 0,-17-1 0,5-5 0,2-2-398,-1-1 0,3-2 0,0-1 0,0 0 398,-1 0 0,-1 0 0,0 0 0,1 2 0,15-10 0,0 2 0,-6 4 2572,-5 4 0,-4 5-2572,-5 6 0,-4 3 0,2-1 0,-17 7 0,-14 5 0,-9 5 0</inkml:trace>
  <inkml:trace contextRef="#ctx0" brushRef="#br0" timeOffset="145031">28879 10138 8191,'-6'-11'0,"-3"5"5063,8-4-5063,-4 4 2818,5 14-2818,-9 8 1719,7 44-1719,-2-20 0,-1 5 0,5-2 0,0 3 0,0 2 1099,0 10 0,0 1 0,0 0-1099,0-7 0,0-1 0,0 0 0,0 3 0,0 0 0,0-4-267,0 6 0,0-2 267,0-11 0,0 3 0,0-1 0,0 2 0,0 0 0,0-1 0,0 17 0,0-1-590,0-3 0,0-4 590,1-17 0,-2-2 0,-3 5 0,-1 1 0,0-7 0,1-1 3135,-8 28-3135,6-28 598,1-14-598,4-9 1468,-4 4-1468,1 2 0,2 4 0,-2 0 0,-1 8 0,4-10 0,-4 8 0,0-15 0,4 8 0,-4-8 0,5 12 0,0-6 0,0 3 0,0-6 0,0-5 0,0 1 0,14 0 0,3-5 0,19-8 0,16 1 0,-15-6 0,3-2 0,-2 2 0,3 0 0,0 0 0,4-1 0,0-1 0,-2-1 0,1-1 0,1 1-1653,13 0 0,2 1 1,-2 0 1652,-12 2 0,-2 1 0,0-1 0,19-6 0,-4 3-522,-17 8 1,-2 1 521,2-3 0,0-3 0,2-2 0,3 1 0,-2 6 0,3 2 0,-1-2 0,1-7 0,-1-3 0,3 4 0,11 5 0,3 4 0,2-2 0,-11-4 0,2-2 0,0 0 0,-2 2 0,8 3 0,-3 2 0,2-1 0,-8-1 0,0-2 0,1 1 0,-4 1 0,4 2 0,-4 0 0,0 0 0,0-3 0,-1-1 0,-3 1 0,7 2 0,-4-1 0,-3-2 0,-4-2 0,7 0 0,-1 5 0,-13-10 4625,-9 10-4625,-7-4 1376,-5-1-1376,-3 4 0,-2-9 0,1 1 0,-10-2 0,5-34 0,-6-17 0,0 13 0,0-6-667,0 6 0,0-5 0,0-1 667,3-8 0,2-2 0,0 0-1101,-1 5 1,2 1-1,-1-1 1101,0-2 0,-1 1 0,2 3 0,3 13 0,0 2 0,-1-2-287,-2-12 1,-1-2 0,-1 0 286,1 5 0,1 1 0,-1-2 0,3-4 0,1-2 0,-3 3 0,-4 8 0,-2 1 0,1 4 0,5-1 0,-1 3 775,-7 3 0,-2 5-775,-2 5 3452,-20 10-3452,-1 6 1160,-21 0-1160,8 11 0,-1 1 0,4-1 0,0 0-842,-15 3 0,-2 2 842,9-1 0,-2 0 0,-2 0 0,-4 0 0,-3 0 0,7 0 0,-1 0 0,-2 0 0,-2 0 0,1 0 0,-3-1 0,-1 1 0,-1 0 0,-1 1-774,-3 0 0,-1 2 0,-1 0 1,-1 0-1,0 0 774,8-1 0,-1 1 0,-1 0 0,1 0 0,1 0 0,1 0 0,0 0 0,2 0 0,0 0 0,0 0 0,-2 1 0,2 1 0,-3 1 0,0 0 0,0 0 0,1 0 0,2-1-475,-11 0 0,2-2 0,0 1 0,-2 2 475,4 1 0,-2 1 0,-1 1 0,2 1 0,3-1-485,4 0 0,2 0 1,2 0-1,2-1 485,-10 0 0,3-2 0,7 4 0,6 7 0,4 0-1504,-4-10 0,3-2 1504,-12 14 2094,3-11-2094,32 1 371,6-2 0,4 4 0,2-6 0</inkml:trace>
  <inkml:trace contextRef="#ctx0" brushRef="#br0" timeOffset="153346">3909 10353 8191,'-11'-1'0,"-1"11"5063,-5 48-5063,4-14 0,1 4 0,4 4 0,1 3 660,-8 7 1,1 0-661,12-15 0,1 0 0,-6-5 0,-2 4 0,1-2 903,1 14 0,0 1-903,-5 6 0,0-1 0,5-6 0,1-6 6085,-4 10-6085,5-9 0,4-36 0,-4 2 1935,5-7-1935,5-1 174,13-7-174,0-4 0,43 0 0,-17 1 0,5-2 0,0-2 0,4-1 0,3 0-1116,-7 0 1,2 0-1,1 0 1,-1 1 1115,9-2 0,-1 0 0,2 0 0,-4-1 0,2-1 0,0 1 0,-1 0-793,5 1 0,-1 0 1,3 0 792,-4-2 0,3-1 0,0 1 0,0 0-320,-6 3 1,0 1 0,-1-1 0,1 0 319,1-2 0,2 0 0,-2-1 0,-3 1 0,-1 1 0,-2 1 0,1-2 0,12-2 0,1-1 0,-3-1-286,-18 1 1,-2 0-1,2 2 286,16 1 0,3 2 0,-2-1 0,-9-3 0,-1 0 0,-1 2 0,14 5 0,-2-1 0,2-9 0,-1 0 1249,-9 10 1,1-1-1250,-12-4 0,2-3 0,0 2 0,19 6 0,0 0 0,-21-6 0,1-2 0,-2 3 0,15 4 0,-4 1 0,-11-4 0,-1-1 1220,3 1 1,-4 2-1221,2 0 1700,8-5-1700,-21 8 1350,-6 0-1350,-4 0 984,4 0-984,-3-5 0,-1 4 0,-1-4 0,-8 5 0,-2-5 0,-5-5 0,-5-6 0,0-1 0,5-3 0,2-5 0,8-23 0,-6 10 0,0-1 0,-4 4 0,1-1 0,4-20 0,1-2 0,-5 2 0,1-1 0,1 13 0,1-1 0,-1 0 0,-1-14 0,-1 4 0,1 17 0,-3 3 0,-4-12-6784,0 24 6784,0-3 0,-5 16 0,-5-4 0,-12 2 0,-8-8 0,-7 9 0,-1 2 0,-6 8 0,-7 2 0,-4-1 0,-7 0 563,13 0 0,-6 0 0,-2 0 0,3 0-563,-8 0 0,2 0 0,-3 0 0,10 0 0,-2 0 0,0 0 0,-2 0 0,-4 3 0,-2 1 0,1 0 0,2-1 0,-3-2 0,1-1 0,-4 2 0,15 1 0,-4 2 0,-2 0 0,-2 0 0,2 0 0,3-1-591,-1 0 1,3-1 0,0 0 0,0 0 0,-3 1 590,-1 0 0,-2 1 0,-1-1 0,-1 1 0,3 1 0,2 0 0,-12 3 0,3 0 0,2 1 0,1-2 0,4-3 0,0-2 0,3 1 0,3 2 0,4 4 0,4 2 0,-2-2-197,-8-4 0,-2-2 0,3 1 197,-14 7 0,3 0 0,0-5 0,6-1 0,-3 3 0,36-9 0,13 0 0,5 0 0,1 0 0</inkml:trace>
  <inkml:trace contextRef="#ctx0" brushRef="#br0" timeOffset="156131">18129 3035 24575,'0'8'0,"0"32"0,5-9 0,0 4 0,-3 12 0,-1 1 0,4-9 0,0-1 0,-5 28 0,0-32 0,-5-5 0,4-56 0,-3-13 0,3-9 0,9 1 0,4-3 0,-1 1 0,-1-15 0,1 4 0,10 4 0,3 14 0,-4 29 0,2 27 0,-5 33 0,-4-4 0,-2 3 0,-5-5 0,-1 1-217,1 4 0,-2-2 217,-4 5 0,0-5 0,0-22 0,0-7 0</inkml:trace>
  <inkml:trace contextRef="#ctx0" brushRef="#br0" timeOffset="156431">18535 3161 24575,'0'38'0,"13"-6"0,1-31 0,17-13 0,-18-10 0,-2-11 0,-22 15 0,-5-2 0,-12 19 0,-12-5 0,12 11 0,-5-4 0,27 4 0,2-5 0</inkml:trace>
  <inkml:trace contextRef="#ctx0" brushRef="#br0" timeOffset="156764">18801 3011 24575,'22'0'0,"6"18"0,-14 4 0,0 26 0,-8 11 0,-6-20 0,0 1 0,0-51 0,0-13 0,0-24 0,10-8 0,1 14 0,3 0 0,12-10 0,-12 20 0,1 4 0,6 13 0,-9 10 0,-2 5 0,-5 0 0</inkml:trace>
  <inkml:trace contextRef="#ctx0" brushRef="#br0" timeOffset="157679">19088 2903 24575,'11'16'0,"-6"5"0,6 10 0,-9 14 0,4-16 0,-1-1 0,11-61 0,1 7-6784,11-29 6784,-12 34 0,5 7 0,-9 14 0,3 5 0,-4-4 0,4 4 0,2-10 6784,13-8-6784,2-1 0,-3-9 0,-4 10 0,-18-7 0,-7 13 0,-11 3 0,0 10 0,0 9 0,11-3 0,18-2 0,5 1 0,7-10 0,-9 10 0,-1-10 0,-3 4 0,3-16 0,5-9 0,-3-37 0,-13 8 0,-3-4 0,0-1 0,-2-1-613,-2-6 1,-4 4 612,-2 17 0,0 6 0,2-8 0,-7 41 0,9 58 0,-1-23 0,2 4 0,7 24 0,5 1 0,-2-18 0,3-3 0,2-2 0,3-5 0,13-1 0,-15-24 0,11-23 0,-5 10 1225,3-10-1225,-2 22 0,-12 3 0,-2 4 0,-5-6 0,-5-5 0</inkml:trace>
  <inkml:trace contextRef="#ctx0" brushRef="#br0" timeOffset="157848">19860 2508 24575,'12'6'0,"-3"-1"0</inkml:trace>
  <inkml:trace contextRef="#ctx0" brushRef="#br0" timeOffset="158031">19924 2540 12811,'0'20'0,"-5"-2"4644,10 17-4644,-3-17 2045,16 16-2045,-6-21 1136,0 11-1136,-16-12 3939,-8-2-3939,-9-5 0,9-5 0,2 0 0</inkml:trace>
  <inkml:trace contextRef="#ctx0" brushRef="#br0" timeOffset="158662">20100 2609 24575,'26'-27'0,"-2"-2"0,-18 17 0,-1-8 0,-15 13 0,-5 20 0,3 6 0,9 16 0,34-4 0,1-22 0,3-4 0,23 9 0,-18-16 0,-1-5 0,9-6 0,5-13 0,-23-1 0,-33 0 0,-37 11 0,-7 19 0,1 6 0,26 10 0,5 2 0,9-4 0,6-1 0,18-6 0,5-17 0,25-27 0,-21 8 0,-3-7 0,-7-6 0,-2-7 0,-1-2 0,4-14 0,-2-3 0,-4 10 0,-6-5 0,5 65 0,-11 49 0,-8 24-767,6-27 1,2 1 0,2-4 766,2-1 0,2-5-103,6 21 1,1-25-1,-5-16 1</inkml:trace>
  <inkml:trace contextRef="#ctx0" brushRef="#br0" timeOffset="159480">21137 2151 24575,'3'37'0,"1"1"0,-2 0 0,3-4 0,8-6 0,-6-2 0,2-11 0,14-40 0,-5-24 0,0 5 0,-2-2 0,-5-18 0,-1 7 0,-6 42 0,-2 9 0,2 1 0</inkml:trace>
  <inkml:trace contextRef="#ctx0" brushRef="#br0" timeOffset="159747">21500 2175 8191,'5'-21'0,"-4"5"5063,-1-4-5063,-10 13 2818,-12 21-2818,3 10 1719,4 18-1719,8-11 6784,21-10-6784,-5-10 0,10-7 0,-13-4 0,-1 0 0</inkml:trace>
  <inkml:trace contextRef="#ctx0" brushRef="#br0" timeOffset="159948">21739 1978 24575,'-8'36'0,"2"-8"0,12 3 0,9-20 0,4-2 0,-3-9 0,-7 0 0</inkml:trace>
  <inkml:trace contextRef="#ctx0" brushRef="#br0" timeOffset="160680">21881 1583 24575,'8'65'0,"-7"-21"0,0 3 0,5-2 0,1 3 0,-1-2 0,-5 8 0,0-2 0,5 7 0,-2-16 0,-4-39 0,0-39 0,0-15 0,9 6 0,4 16 0,8 30 0,2 2 0,-7 17 0,-1-3 0,-4-7 0,-6-25 0,-10-32 0,3 8 0,-17-12 0,16 34 0,4 9 0,19 2 0,4 5 0,16 20 0,-17-9 0,4 15 0,-17-14 0,0 4 0,6-34 0,22-19 0,-17 11 0,1-2 0,1-2 0,1 2 0,17-13 0,-37 46 0,10-17 0,-26 34 0</inkml:trace>
  <inkml:trace contextRef="#ctx0" brushRef="#br0" timeOffset="161414">19436 3972 24575,'-10'44'0,"1"-1"0,9-5 0,5-3 0,5-9 0,7-11 0,8-17 0,-6-8 0,12-19 0,-7-10 0,10-5 0,3-2 0,-8 18 0,-1 0 0,5-13 0,-1 10 0,9 33 0,-34 16 0,4 23 0,-22-5 0,-1-8 0,-10-13 0,-14 1 0,-30-13 0,9-8 0,2 1 0,35-11 0</inkml:trace>
  <inkml:trace contextRef="#ctx0" brushRef="#br0" timeOffset="161547">19443 3710 24575,'0'0'0</inkml:trace>
  <inkml:trace contextRef="#ctx0" brushRef="#br0" timeOffset="162729">20880 3483 24575,'-27'-11'0,"0"-4"0,11 14 0,-2 4 0,8 17 0,-3 12 0,12 0 0,-1-7 0,16-2 0,16-15 0,-1-9 0,0-12 0,-12-3 0,-6 11 0,10 15 0,-7-3 0,7 7 0,-11-13 0,-4 4 0,-1-5 0</inkml:trace>
  <inkml:trace contextRef="#ctx0" brushRef="#br0" timeOffset="163247">21310 3281 24575,'4'21'0,"2"0"0,5 1 0,-5-5 0,4-7 0,-9 0 0,8-9 0,2-1 0,13-15 0,2-23 0,2 1 0,-13-7 0,-6 20 0,-1 36 0,-1-7 0,3 23 0,4-22 0,-12-1 0,7-5 0</inkml:trace>
  <inkml:trace contextRef="#ctx0" brushRef="#br0" timeOffset="163564">21607 3224 24575,'11'22'0,"-1"-1"0,-4-4 0,4-6 0,-9-11 0,13-7 0,-12-5 0,29-3 0,-16 8 0,19-2 0,-17 14 0,3 2 0,-9-1 0,0 0 0,-7-6 0</inkml:trace>
  <inkml:trace contextRef="#ctx0" brushRef="#br0" timeOffset="163713">21771 3098 24575,'-6'-7'0,"2"3"0</inkml:trace>
  <inkml:trace contextRef="#ctx0" brushRef="#br0" timeOffset="163963">21960 2880 24575,'12'32'0,"-1"1"0,-1 5 0,0 2 0,4 12 0,-1 0 0,-6-11 0,-2-3 0,4-1 0,-3-6 0,-5-11 0,4-6 0</inkml:trace>
  <inkml:trace contextRef="#ctx0" brushRef="#br0" timeOffset="164113">21977 3183 24575,'21'-7'0,"12"-12"0,3 3 0,9-13 0,-19 13 0,-8 3 0</inkml:trace>
  <inkml:trace contextRef="#ctx0" brushRef="#br0" timeOffset="165045">22735 2782 24575,'9'17'0,"-1"12"0,15 4 0,-7 9 0,-2-11 0,-3-12 0,-10-9 0,9-9 0,-1-22 0,13-6 0,-10-29 0,18 5 0,-22 11 0,-2-1 0,11-10 0,-2-7 0,-14 38 0,9 14 0,-9 1 0,4 5 0</inkml:trace>
  <inkml:trace contextRef="#ctx0" brushRef="#br0" timeOffset="165330">23080 2651 24575,'28'-31'0,"-9"2"0,-18 18 0,-11-3 0,-7 17 0,-4 3 0,9 10 0,-11 9 0,20 4 0,-10 6 0,22 2 0,3-10 0,9-11 0,-4-11 0,-6-5 0,-6 0 0</inkml:trace>
  <inkml:trace contextRef="#ctx0" brushRef="#br0" timeOffset="165579">23253 2518 24575,'0'15'0,"0"-3"0,0 13 0,18 0 0,3 6 0,20-10 0,-10-8 0,-2-13 0,-13 0 0,1-14 0,-11 10 0,0-10 0</inkml:trace>
  <inkml:trace contextRef="#ctx0" brushRef="#br0" timeOffset="166345">23559 2048 24575,'9'50'0,"1"14"0,-5-30 0,1 0 0,2 5 0,1 0 0,-1 25 0,2-52 0,-4-19 0,-6-28 0,0 15 0,0 10 0,5-1 0,21-10 0,-1 12 0,12-6 0,-16 20 0,3 14 0,-12 4 0,7 3 0,-8-11 0,8-23 0,-11-10 0,4-16 0,-24-3 0,4 9 0,-10 4 0,12 13 0,15 5 0,8 1 0,13 18 0,1 1 0,-5 13 0,-10-9 0,-7-15 0,-3-19 0,2-24 0,25-14 0,-15 16 0,14 8 0,-27 25 0,0 5 0</inkml:trace>
  <inkml:trace contextRef="#ctx0" brushRef="#br0" timeOffset="167346">21062 4811 8191,'0'29'0,"0"-6"5063,0 16-5063,0-16 2818,6 11-2818,1-12 1719,5-6-1719,-2-6 6784,1-10-6784,8-13 0,3-16 0,12-25 0,-2-2 0,-7 16 0,-11 14 0,0 24 0,-2-2 0,14 30 0,-9-10 0,8 18 0,-18-14 0,2-6 0,-27 2 0,-21-10 0,5-6 0,-1-2 0,-9 0 0,2-7 0</inkml:trace>
  <inkml:trace contextRef="#ctx0" brushRef="#br0" timeOffset="167510">21037 4669 24575,'0'-11'0,"0"5"0,0 2 0</inkml:trace>
  <inkml:trace contextRef="#ctx0" brushRef="#br0" timeOffset="168191">21245 4817 24575,'0'21'0,"4"-1"0,2 6 0,0-8 0,4-2 0,-3-30 0,6-9 0,11-8 0,-9 6 0,8 15 0,-7 5 0,0 5 0,7 9 0,-4 3 0,2-1 0,-8-2 0,2-4 0,-4-4 0,-5 4 0,-1-5 0</inkml:trace>
  <inkml:trace contextRef="#ctx0" brushRef="#br0" timeOffset="168609">21998 4173 24575,'14'36'0,"3"24"0,-8-25 0,-1 0 0,-2 1 0,0-2 0,9 21 0,-13-27 0,8-7 0,-8-5 0,2-5 0,-4-6 0</inkml:trace>
  <inkml:trace contextRef="#ctx0" brushRef="#br0" timeOffset="169256">21981 4419 24575,'10'-6'0,"2"-8"0,4 6 0,18-18 0,4-2 0,5-10 0,-13 10 0,-12 8 0,-12 32 0,8 27 0,-4 20 0,7-3 0,-2-18 0,-8-19 0,2-18 0,2-1 0,-4-11 0,16 4 0,-1-2 0,15 15 0,20-4 0,-23-3 0,0-1 0,28-8 0,-7-7 0,-31 7 0,-5-18 0,-12 4 0,-8-12 0,-6 11 0,-8 32 0,9 10 0,1 14 0,10-5 0,13-7 0,-4-12 0,13 1 0,-2-20 0,-11 9 0,4-9 0</inkml:trace>
  <inkml:trace contextRef="#ctx0" brushRef="#br0" timeOffset="170190">23415 3752 8805,'-6'-4'0,"-5"-7"5111,4-1-5111,-14 2 2726,-4 23-2726,7-4 1635,-12 22-1635,27-14 6298,-16 12-6298,17-2 0,1-5 0,2 2 0,18-17 0,-2 2 0,14-14 0,-4-5 0,-5-24 0,-7-1 0,-4-4 0,-5 4 0,-2-3 0,5-21 0,-3 2 0,-6 3 0,0 19 0,0 47 0,0 34 0,0 2 0,-1-8 0,2 1 0,12 18 0,-4 1 0,14-37 0,-16-18 0,2-5 0</inkml:trace>
  <inkml:trace contextRef="#ctx0" brushRef="#br0" timeOffset="170357">23616 3708 24575,'17'32'0,"3"-6"0,-7 5 0,-3-18 0,-5-3 0</inkml:trace>
  <inkml:trace contextRef="#ctx0" brushRef="#br0" timeOffset="170489">23662 3491 11261,'-6'0'0,"1"0"0</inkml:trace>
  <inkml:trace contextRef="#ctx0" brushRef="#br0" timeOffset="171737">23743 3561 24575,'15'6'0,"1"6"0,6 11 0,-5 6 0,-5-2 0,-7-1 0,-10-14 0,4 2 0,-9-22 0,9-3 0,-4-44 0,16-2-206,-5 19 0,0 1 206,8-11 0,13 12 0,-10 12 0,3 13 0,-7-2 0</inkml:trace>
  <inkml:trace contextRef="#ctx0" brushRef="#br0" timeOffset="172088">24037 3442 24575,'28'-5'0,"-8"-10"0,9-3 0,-23-4 0,-8 6 0,-13 10 0,0 28 0,-3-7 0,8 48 0,4-28 0,20 15 0,3-23 0,10-15 0,6-6 0,-20-6 0,4 0 0</inkml:trace>
  <inkml:trace contextRef="#ctx0" brushRef="#br0" timeOffset="172587">24353 3012 24575,'-6'27'0,"1"5"0,5 18 0,0-3 0,0-9 0,6-3 0,11-5 0,2-14 0,4-7 0,6-21 0,-15 4 0,11-14 0,-4-28 0,-7 7 0,0-7 0,-3 0 0,0-4 0,-2 1-752,2-14 0,-1 3 752,-3 2 0,-2 14 0,-5 31 0,0 74 0,0 7-939,-1-19 0,2 0 939,9 19 0,-2-7 0,8-16 338,-8-8 1,-3-22 0,-5-6 0</inkml:trace>
  <inkml:trace contextRef="#ctx0" brushRef="#br0" timeOffset="172820">24613 3022 24575,'13'-25'0,"8"7"0,18-9 0,-6 22 0,-8-2 0,-10 32 0,-13 2 0,9 1 0,-5 0 0,0-21 0,-2 2 0</inkml:trace>
  <inkml:trace contextRef="#ctx0" brushRef="#br0" timeOffset="172962">24813 2764 24575,'-6'-2'0,"1"-1"0,5 8 0</inkml:trace>
  <inkml:trace contextRef="#ctx0" brushRef="#br0" timeOffset="173487">24917 2893 24575,'5'17'0,"1"-2"0,5-9 0,4-1 0,-8-22 0,2-1 0,-21-21 0,-1 16 0,-1-2 0,14 19 0,20-5 0,3 10 0,2-5 0,-10 6 0,1 6 0,0 1 0,5 6 0,4-6 0,6-2 0,-3-5 0,1 0 0,-8 0 0,8-13 0,-11 5 0,5-6 0,-12 9 0,4 5 0,-3 0 0,-2 0 0,-5 0 0</inkml:trace>
  <inkml:trace contextRef="#ctx0" brushRef="#br0" timeOffset="177701">25189 2695 24575,'0'0'0</inkml:trace>
  <inkml:trace contextRef="#ctx0" brushRef="#br0" timeOffset="179599">25643 2192 24575,'-6'14'0,"6"4"0,7 17 0,0 1 0,-1-5 0,0-3 0,0-7 0,14 4 0,-3-7 0,8-3 0,-9-9 0,0-6 0,-4-9 0,16-13 0,2-13 0,-11 6 0,-3-1 0,5-17 0,-12-9 0,-9 18 0,0-5 0,-5 16 0,12 30 0,8 32 0,12 26 0,-5-27 0,2-2 0,6 7 0,3-12 0,-18-17 0,-5-8 0,1-15 0,-5 0 0,-1-6 0,-5 10 0</inkml:trace>
  <inkml:trace contextRef="#ctx0" brushRef="#br0" timeOffset="180164">25274 1981 24575,'30'-17'0,"-1"-1"0,6-4 0,1 3 0,5-2 0,1-1 0,4-2 0,2-2 0,0 0 0,6-3 0,2-2 0,-4 4 0,4 1 0,-6 2 0,5-13 0,-37 28 0,-14 4 0,-9 5 0</inkml:trace>
  <inkml:trace contextRef="#ctx0" brushRef="#br0" timeOffset="180464">25895 1549 24575,'11'-7'0,"-5"-2"0,8 8 0,6-4 0,28 13 0,8 7 0,-9 2 0,-10 6 0,-31-7 0,-30 17 0,-5 1 0,-8-6 0,-1-1 0,-7 12 0,-3-1 0,34-15 0,3-7 0,10-4 0,-6-3 0</inkml:trace>
  <inkml:trace contextRef="#ctx0" brushRef="#br0" timeOffset="182645">22509 1149 8191,'-20'18'0,"9"10"2506,-8 8 0,1 9-2506,12 13 0,3 3 0,-5-9 0,1-1 969,4 8 1,6-3-970,12 7 922,1-26 0,6-3-922,10-2 0,4-4 0,8 1 0,0-2 0,-5-4 0,-3-4 0,20-5 6385,-29 1-6385,-12-15 13,0-17 1,-8 12-1,3-12 1</inkml:trace>
  <inkml:trace contextRef="#ctx0" brushRef="#br0" timeOffset="183280">22890 1386 8191,'-11'4'0,"2"7"5063,15 22-5063,16 11 2818,0 4-2818,7-11 1719,-12-22-1719,-7-6 6784,6-7-6784,1-7 0,9-24 0,-10-7 0,-4-6 0,-2 8 0,-1 0 0,-3-9 0,2 13 0,1 29 0,-7 20 0,21 40 0,0-13 0,6-2 0,-8-15 0,-2-9 0,-17-13 0,7 2 0</inkml:trace>
  <inkml:trace contextRef="#ctx0" brushRef="#br0" timeOffset="183845">22808 1208 24575,'15'-17'0,"5"-8"0,5-17 0,-4 13 0,-1 15 0,-5 19 0,-2 10 0,10 4 0,3-10 0,18 6 0,-10-9 0,-6-6 0,-19 0 0</inkml:trace>
  <inkml:trace contextRef="#ctx0" brushRef="#br0" timeOffset="184179">23185 936 24575,'25'6'0,"6"8"0,0 8 0,6 18 0,-5 12 0,-10-6 0,-3 6 0,-1 4 0,-3 3-932,-6-16 1,0 2-1,-3-2 932,2 9 0,-5-1 0,-7 13 0,-3-7 0,5-16 0,-9 25 0</inkml:trace>
  <inkml:trace contextRef="#ctx0" brushRef="#br0" timeOffset="258458">2149 12943 24575,'0'35'0,"0"4"0,0 14 0,0-20 0,0 2 0,0-1 0,0 1 0,0 14 0,0 0 0,0-5 0,0-1 0,0 9 0,0 0 0,0-3 0,0-4 0,-1-10 0,2-2 0,7 22 0,-5-17 0,5 17 0,-8 5 0,0-22 0,0 0 0,0 14 0,0-7 0,0-16 0,0 10 0,0 18 0,0-23 0,0 1 0,0 3 0,0 0 0,0-3 0,0-2 0,0 24 0,0-11 0,0 9 0,-5-18 0,0 1 0,4 3 0,0-1 0,-4-3 0,0 1 0,-1 3 0,2-2 0,1 23 0,-1-21 0,-2 2 0,2-5 0,0 0 0,3 1 0,0-1 0,-8 21 0,9-2 0,0-2 0,0-10 0,-6 12 0,4-25 0,-4 6 0,0-6 0,5 5 0,-5-6 0,1-10 0,3-5 0,-2-6 0,4 5 0,0 2 0,-5-1 0,4 3 0,-4-7 0,10-2 0,10-5 0,19-5 0,3 0 0,28 0 0,-6 0 0,-21 1 0,1-2 0,-2-3 0,2 0 0,15-2 0,1-1 0,-12 2 0,-1-1 0,13-4 0,-1 2 0,-15 7 0,-2 0 0,-2-4 0,-1 1 0,24 4 0,-19-4 0,2-2 0,-3 0 0,3 0 0,14 0 0,2-1 0,-5-2 0,0 0 0,4 7 0,-1 2 0,-14-5 0,-3 1 0,-1 4 0,0 0 0,2-5 0,1 0-3392,3 4 0,1 0 3392,4-4 0,1 0 0,1-1 0,-1 1-191,-12 4 0,-1-1 191,30-9 0,-2 11 0,-25 0 0,2 0 0,6 1 0,1-2 0,9-4 0,0 0 0,-8 4 0,-3 0 0,-4-4 0,-3 0 0,17 5 0,-17-5 0,3 0 0,-4 3 0,3 1-2205,14-3 0,0-2 2205,-19 2 0,-1 0 0,0 3 0,1 0 2205,4-3 0,0-1-2205,-4 1 0,2 0 191,13 2 0,1 1-191,-9-3 0,-2 0 0,-1 3 0,-3 2 0,14-1 0,4 0 0,-32 0 6784,7 0-6784,-28-11 0,-9-3 0,-6 1 0,-1 2 0</inkml:trace>
  <inkml:trace contextRef="#ctx0" brushRef="#br0" timeOffset="258873">5464 15322 24575,'15'6'0,"-3"-4"0,8 9 0,-2-1 0,3 2 0,-7 3 0,0 0 0,-13 9 0,-5 0 0,-8 6 0,-9-8 0,4-5 0,1-1 0,5-6 0,-4 6 0,-5 4 0,2-3 0,-1-3 0,13-9 0,1-5 0</inkml:trace>
  <inkml:trace contextRef="#ctx0" brushRef="#br0" timeOffset="260004">1907 13101 24575,'3'-11'0,"-6"3"0,37-19 0,-21 10 0,15-10 0,5-4 0,-8 2 0,-1-1 0,1 2 0,-1 2 0,17-15 0,-31 36 0,8 23 0,1 1 0,1 7 0,1-5 0,4-2 0,-2-10 0,7 9 0,-19-16 0,-2 4 0</inkml:trace>
  <inkml:trace contextRef="#ctx0" brushRef="#br0" timeOffset="261305">3721 15515 8191,'-5'-6'0,"4"-3"5063,-4 16-5063,5 17 2818,0 9-2818,0 1 0,0 4 1719,0 23-1719,0 3 6784,0-21-6784,6-47 0,-5-45 0,6 1 0,-1-15 0,-5 53 0,5 20 0,-6 12 0,0 7 0,0-4 0,0 1 0,0-4 0,0-6 0,0-12 0</inkml:trace>
  <inkml:trace contextRef="#ctx0" brushRef="#br0" timeOffset="262056">3864 16044 24575,'15'-7'0,"-3"6"0,11-18 0,19 7 0,-7-3 0,9 16 0,-29 6 0,-9 20 0,-21 2 0,-1 11 0,-2-1 0,6-13 0,12 6 0,6-14 0,7 11 0,8-5 0,-7-7 0,-1 2 0,-18-9 0,-10 2 0,-7-5 0,-30-10 0,16-7 0,0-2 0,-11-1 0,-2-7 0</inkml:trace>
  <inkml:trace contextRef="#ctx0" brushRef="#br0" timeOffset="263219">2042 13654 24575,'3'-6'0,"8"-4"0,31-13 0,4 3 0,-14 5 0,-2 0 0,7 4 0,-10 5 0,-22 6 0</inkml:trace>
  <inkml:trace contextRef="#ctx0" brushRef="#br0" timeOffset="264022">1568 13694 15575,'0'-11'0,"0"19"3853,0 5-3853,0 22 1553,6 2-1553,-5 0 835,10-11-835,-5-11 2759,13-23-2759,-2-10 0,3 2 0,-9-3 0,-1 18 0,-9 5 0,8-2 0,-7 24 0,7-12 0,-8 10 0,4-4 0,-5 5 0,0 7 0,-6 0 0,4-11 0,-4-12 0</inkml:trace>
  <inkml:trace contextRef="#ctx0" brushRef="#br0" timeOffset="267170">2073 15613 8191,'-5'6'0,"4"3"5063,-4-3-5063,10 0 2818,1-6-2818,5-1 1719,4-13-1719,1-4 6784,13-8-6784,-7-2 0,3 7 0,-10-4 0,14-1 0,2-12 0,8 2 0,-5-6 0,-14 14 0,4-2 0,-6 9 0,3-1 0,1 1 0,-6 4 0,5-4 0,-3 0 0,5-6 0,-5 5 0,0-2 0,-7 12 0,3-8 0,-3 8 0,14-16 0,-1 4 0,16-20 0,-7 11 0,-5-1 0,-4 10 0,1 1 0,8-6 0,-1-2 0,0 1 0,2 5 0,0-11 0,-19 23 0,2-7 0,2-6 0,6-6 0,2-9 0,1 5 0,-8 10 0,3 6 0,2-4 0,4-2 0,11-17 0,2 3 0,0 1 0,-6 11 0,-7 8 0,-13 8 0,6-10 0,-10 4 0,9-4 0,-14 6 0,11 2 0,-6-3 0,16-5 0,-5-2 0,7-6 0,-12 8 0,0 1 0,-11 6 0,15-9 0,-13 5 0,25-16 0,-25 12 0,23-3 0,-23 10 0,26-7 0,-16 5 0,9-8 0,-10 4 0,-1 0 0,-3-4 0,-2 5 0,4-5 0,-4 15 0,-2-3 0,0 8 0,-9-5 0,9 5 0,-9-8 0,10 3 0,-10-18 0,10 7 0,-10-3 0,4 10 0,-5 4 0,-5 1 0,-1 4 0,-5 5 0,5 7 0,-3 5 0,8 0 0,-4 0 0,10-5 0,1-2 0,4-4 0,1 0 0,0 0 0,-5-4 0,-1-2 0,-10 0 0,-1 1 0,0 10 0,-4 1 0,9-1 0,-4 0 0</inkml:trace>
  <inkml:trace contextRef="#ctx0" brushRef="#br0" timeOffset="267705">3889 13483 11680,'-11'-11'0,"0"5"4878,0 6-4878,0 6 2244,5 5-2244,1 0 1269,5 0-1269,5-5 4504,1-2-4504,5-4 0,-5 0 0,-1 0 0</inkml:trace>
  <inkml:trace contextRef="#ctx0" brushRef="#br0" timeOffset="268371">3639 13578 8191,'-16'5'0,"10"-4"5063,16-1-5063,18-16 0,11 1 0,7 0 0,3-1 0,3 0 0,-4 2 0,3 0 0,-2 0 0,7 2 0,-4 1 1409,-11 1 0,-5 0-1409,-4-3 1719,-26 16-1719,-1-2 6784,-5 14-6784,0 6 0,0 1 0,0 3 0,0 4 0,0 18 0,-9 5 0,7 2 0,-7-20 0,5-14 0,2-9 0,-7-5 0,7-1 0,-2-5 0</inkml:trace>
  <inkml:trace contextRef="#ctx0" brushRef="#br0" timeOffset="269405">4416 13254 8191,'-6'5'0,"1"5"5063,5 2-5063,0 3 2818,5 0-2818,5 3 1719,6-1-1719,-4 4 6784,11-13-6784,-10 1 0,14-18 0,-1-5 0,-2-7 0,-8 3 0,-2 2 0,-12 5 0,2-4 0,-8 8 0,2 12 0,-2 8 0,8 8 0,-2-6 0,7 1 0,1-3 0,2-2 0,-1-5 0,-7-6 0</inkml:trace>
  <inkml:trace contextRef="#ctx0" brushRef="#br0" timeOffset="269871">4284 13194 24575,'16'-5'0,"25"-5"0,-9 3 0,4-3 0,1-3 0,5-1 0,0 5 0,4 1 0,-3 0 0,4-2 0,-1 1 0,5 0 0,-4 2 0,-2 6 0,-31-4 0</inkml:trace>
  <inkml:trace contextRef="#ctx0" brushRef="#br0" timeOffset="270086">4827 13058 8191,'-2'-6'0,"8"1"5063,6 5-5063,7 0 2818,-7 5-2818,-2 1 1719,-5 5-1719,-11 4 6784,-5 2-6784,-12 5 0,10-10 0,-1-1 0</inkml:trace>
  <inkml:trace contextRef="#ctx0" brushRef="#br1" timeOffset="288054">2032 15756 24575,'10'-17'0,"1"2"0,0 4 0,-1 5 0,1-4 0,1 0 0,-1-2 0,1-3 0,-6 4 0,4 0 0,-9 0 0,9 0 0,-4 1 0,0-1 0,3 0 0,-3 0 0,0-4 0,4 8 0,-9-7 0,8 8 0,-3-5 0,0 0 0,4 0 0,-4-4 0,0 3 0,3-3 0,-7 4 0,7 0 0,-3 0 0,5 1 0,-5-1 0,3 0 0,-3 0 0,5 0 0,0 0 0,4 1 0,-3-1 0,-2 0 0,0 5 0,-9-4 0,8 4 0,-3-5 0,5 1 0,0-1 0,0 0 0,-1 5 0,-4-8 0,4 12 0,-4-17 0,9 8 0,-8-10 0,11 10 0,-15-7 0,15 15 0,-16-15 0,16 7 0,-6-7 0,4 2 0,-6 4 0,0 1 0,-4 1 0,0-1 0,7 0 0,-6 5 0,4-4 0,-2 9 0,-3-13 0,5 7 0,-5-8 0,4 4 0,-4 0 0,0 0 0,-8-4 0,1 8 0,-5-2 0</inkml:trace>
  <inkml:trace contextRef="#ctx0" brushRef="#br1" timeOffset="288605">2504 14889 24575,'9'6'0,"8"-1"0,14-5 0,-4 0 0,3 0 0,-10-6 0,-3 4 0,-2-4 0,-9 15 0,-2 17 0,-4 2 0,0 17 0,0-8 0,0-5 0,0-7 0,0-10 0,0-4 0,0-1 0,0 1 0,0-5 0,0-1 0</inkml:trace>
  <inkml:trace contextRef="#ctx0" brushRef="#br1" timeOffset="292220">2693 15585 24575,'0'13'0,"0"5"0,0 20 0,0-2 0,0-9 0,0-6 0,0-2 0,0-7 0,0-6 0,0-17 0,0-2 0,0-20 0,-6 5 0,5-9 0,-6 11 0,7 6 0,0 32 0,0 5 0,9 22 0,-7-1 0,7-7 0,-5-7 0,-2-9 0,2-5 0,-4-4 0,0-1 0</inkml:trace>
  <inkml:trace contextRef="#ctx0" brushRef="#br1" timeOffset="294122">2536 16228 8191,'-6'-5'0,"6"-1"5063,15-6-5063,7 6 2818,1 0-2818,1 12 1719,-9 12-1719,-4 2 6784,-2 9-6784,-4-8 0,-4 1 0,8-11 0,-7 8 0,7-12 0,-8 8 0,4-5 0,-5 6 0,-6 0 0,-5 0 0,-9 3 0,-2-7 0,0-2 0,5-5 0,7-14 0,5 7 0,5-7 0</inkml:trace>
  <inkml:trace contextRef="#ctx0" brushRef="#br1" timeOffset="294485">2771 16241 24575,'0'16'0,"-4"0"0,2 14 0,-11 1 0,11 8 0,-7 0 0,-1 7 0,8 2 0,-8-12 0,0 1 0,3 12 0,-5 5 0,8-38 0,4-6 0</inkml:trace>
  <inkml:trace contextRef="#ctx0" brushRef="#br1" timeOffset="294838">2884 16549 24575,'-6'9'0,"6"3"0,6 10 0,0-5 0,3-2 0,-7-4 0,2 4 0,-4-3 0,-9 4 0,-2-10 0,-1-4 0,3-3 0,9-4 0</inkml:trace>
  <inkml:trace contextRef="#ctx0" brushRef="#br1" timeOffset="295038">2989 16435 24575,'49'-30'0,"-11"7"0,0 1 0,5-1 0,14-11 0,-51 28 0,-1 0 0,-5 1 0</inkml:trace>
  <inkml:trace contextRef="#ctx0" brushRef="#br1" timeOffset="296960">2001 14920 24575,'11'0'0,"12"0"0,-9 0 0,9 0 0,-12-5 0,-1 4 0,1-4 0,-10 5 0,-15 0 0,-10 6 0,-7-5 0,15 10 0,21-14 0,13 6 0,4-8 0,-7 5 0,-10 0 0</inkml:trace>
  <inkml:trace contextRef="#ctx0" brushRef="#br1" timeOffset="299554">1506 14876 24575,'-6'12'0,"5"23"0,-5 1 0,10 7 0,2-33 0,5-5 0,4-28 0,-3 8 0,-2-16 0,0 20 0,-9 41 0,14 20 0,-7 13 0,4-12 0,-6-27 0,-6-18 0,0-1 0</inkml:trace>
  <inkml:trace contextRef="#ctx0" brushRef="#br1" timeOffset="299854">1361 15306 24575,'11'0'0,"10"-9"0,25-13 0,7-7 0,-4 5 0,-10 9 0,-32 15 0,2 0 0</inkml:trace>
  <inkml:trace contextRef="#ctx0" brushRef="#br1" timeOffset="300187">1541 15463 24575,'-6'26'0,"8"14"0,5-5 0,1 5 0,-2-15 0,-6-8 0,-5 2 0,-1-12 0,0 2 0,1-9 0</inkml:trace>
  <inkml:trace contextRef="#ctx0" brushRef="#br1" timeOffset="300370">1654 15447 24575,'39'-21'0,"-7"-1"0,-2 1 0,-7 7 0,-11 10 0,-2 4 0,-5 0 0</inkml:trace>
  <inkml:trace contextRef="#ctx0" brushRef="#br1" timeOffset="304538">2447 15491 24575,'0'11'0,"0"4"0,0 2 0,0-1 0,0 4 0,0-8 0,0 8 0,0-8 0,0-11 0,0-8 0,0-23 0,0-2 0,0 4 0,0 22 0,0 24 0,0 6 0,0 1 0,0-19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09:02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 2782 24575,'4'32'0,"10"10"0,10 13 0,9 2 0,0-7 0,-7-15 0,-6-14 0,-1-12 0,7-25 0,4-16 0,7-10 0,-1 3 0,6-5 0,3-5 0,3-1-768,-10 13 0,1-3 0,3-1 0,1-1 0,1-1 0,1 0 0,1 0 768,-1 1 0,0 0 0,2-1 0,1 0 0,0 0 0,1-1 0,1 0 0,1 0 0,-5 5 0,1-2 0,2 0 0,1-1 0,0 0 0,0 1 0,-1 1 0,-1 0 0,-2 3 0,-2 1-285,10-7 1,-2 2 0,-3 2 0,0 1 0,-1 1-1,0-1 285,7-5 0,2-2 0,-2 3 0,-5 3 0,-10 9 0,-3 3 0,-9 8 0,-4 4 0,-17 11 0,-4 4 0</inkml:trace>
  <inkml:trace contextRef="#ctx0" brushRef="#br0" timeOffset="13485">21399 1684 24575,'0'0'0</inkml:trace>
  <inkml:trace contextRef="#ctx0" brushRef="#br0" timeOffset="14319">21467 1691 24575,'9'-6'0,"-7"-3"0,12 8 0,-8 0 0,5 20 0,0-6 0,-5 15 0,-2 38 0,-4-9 0,0-9 0,0-2 0,0 4 0,0-17 0,0-39 0,0-11 0,15-29 0,0-10 0,4 15 0,4-1 0,0 3 0,-1 0 0,-4 6 0,1 4 0,19-5 0,-16 49 0,-1 16 0,-7 1 0,-3 4 0,-5 3 0,-1 0 0,3-3 0,-1-1 0,-6 21 0,5-31 0,-6-5 0,0-13 0,0 2 0</inkml:trace>
  <inkml:trace contextRef="#ctx0" brushRef="#br0" timeOffset="14798">22004 1828 24575,'0'56'0,"0"0"0,0 8 0,0-1 0,0-9 0,0-1-1359,0 2 0,0-1 1359,0-12 0,0-3 863,0 24-863,0-20 447,0-95-447,-1 4 0,2-8 0,5-4 0,3-8 0,0 2-1212,-1 7 1,1 1 0,1 3 1211,7-9 0,2 7 0,-5 20 0,-1 10 1139,-1 16-1139,-1 7 0,1 22 0,-6 4 0,-6 10 0,-14 7 3903,-14-3-3903,0 1 0,7-12 0,10-11 0</inkml:trace>
  <inkml:trace contextRef="#ctx0" brushRef="#br0" timeOffset="14967">22276 2039 24575,'0'0'0</inkml:trace>
  <inkml:trace contextRef="#ctx0" brushRef="#br0" timeOffset="15783">22673 1777 24575,'-21'-21'0,"2"7"0,9 10 0,-1 8 0,0 2 0,-10 26 0,4 14 0,0-2 0,14-3 0,26-30 0,-5-24 0,34-29 0,-30 4 0,-3-8 0,4-8 0,-1-1-507,1 5 0,-3 3 507,-12 7 0,-1 7 0,8 10 0,-15 57 0,0 22 0,-1 5 0,2 4 0,6-22 0,1-1 0,-4 3 0,5-6 1014,17-11-1014,-9-24 0,-1-4 0,-6-4 0,1-7 0,0 4 0,-1-2 0,6 9 0,-5 5 0,14-4 0,1 4 0,2-10 0,-7-10 0,-12 2 0,-18-7 0,-3 9 0,-10 5 0,5 1 0,-3 5 0,13 0 0,-2 0 0</inkml:trace>
  <inkml:trace contextRef="#ctx0" brushRef="#br0" timeOffset="16000">23276 1453 24575,'0'65'0,"0"-15"0,0 13 0,0-15 0,0-8 0,0 1 0,0 23 0,0-3 0,0-34 0,0-22 0</inkml:trace>
  <inkml:trace contextRef="#ctx0" brushRef="#br0" timeOffset="16117">23273 1781 8191,'13'-24'0,"8"-1"1265,5 9 1,-6 3 0,-11 13 0</inkml:trace>
  <inkml:trace contextRef="#ctx0" brushRef="#br0" timeOffset="16334">23659 1382 24575,'-12'15'0,"-13"37"0,22-12 0,3 6 0,-9 16 0,3 2 0,14-1 0,4-4 0,-7-15 0,4-7 0,22 5 0,-7-24 0,5-14 0,-12 8 0,0-12 0</inkml:trace>
  <inkml:trace contextRef="#ctx0" brushRef="#br0" timeOffset="17381">24048 1641 24575,'0'16'0,"0"-1"0,0 0 0,0 1 0,0 5 0,0-1 0,-5 1 0,13-53 0,12-7 0,-4-7 0,1-2 0,3 13 0,1 5 0,10 1 0,-15 66 0,-10 4 0,-4 11 0,-1-1 0,-6 8 0,-2 1-161,6-9 1,2 3 0,-4-10 0,-8 3-1,11-22 1</inkml:trace>
  <inkml:trace contextRef="#ctx0" brushRef="#br0" timeOffset="17549">24135 1931 24575,'5'-6'0,"5"1"0,7 5 0,-6 0 0,-1 0 0</inkml:trace>
  <inkml:trace contextRef="#ctx0" brushRef="#br0" timeOffset="17718">24369 1933 24575,'6'39'0,"-5"-4"0,5 6 0,-10-16 0,2-14 0,-2-6 0</inkml:trace>
  <inkml:trace contextRef="#ctx0" brushRef="#br0" timeOffset="18299">24660 1714 24575,'-8'48'0,"6"-1"0,-15-9 0,15-12 0,-12-8 0,13-8 0,-4-28 0,24-23 0,0-13-797,-1 14 1,3-1 796,0 3 0,1 0 0,0 3 0,0 0 0,3 0 0,0 5-623,15-1 623,-11 16-14,1 52 14,-22-11 0,-8 9 0,-6 0 0,-8-6 0,-10 11 1540,15-28-1540,9 3 675,9-9-675,-1 8 15,8-3-15,0 12 0,-9-6 0,2 4 0,-26-6 0,4-3 0,-23-4 0,-12-8 0,-2 0 0,9 0 0,17 0 0</inkml:trace>
  <inkml:trace contextRef="#ctx0" brushRef="#br0" timeOffset="18901">24012 1774 24575,'0'10'0,"-5"10"0,-2 7 0,-5 0 0,4-2 0,2-9 0,6-10 0,0-2 0</inkml:trace>
  <inkml:trace contextRef="#ctx0" brushRef="#br0" timeOffset="19500">25093 1213 24575,'22'10'0,"-2"10"0,-8 24 0,-4 11 0,-3-2 0,-1 4-375,2 1 1,0 6-1,-3-4 375,-10 7 0,-1-6 0,8-12 0,-4-6 0,-20 2 368,17-29-368,-17-4 46,-2 2 1,8-7 0,1 2-1</inkml:trace>
  <inkml:trace contextRef="#ctx0" brushRef="#br0" timeOffset="22217">20843 1128 8191,'0'-11'0,"0"10"2393,0 26 1,0 21-2394,-5-1 0,-2 6 0,-1 6 0,2-7 0,0 6 0,0 2 0,-1 2 0,0 0-337,-1-5 0,-1 3 1,-1 0-1,0 0 0,1-1 1,1-1 336,0 5 0,2-2 0,0 0 0,-1-2 0,0-1 0,-5 9 0,-1-2 0,0-2 0,5-6 574,5-7 0,3-4 0,-2 0-574,-7 6 0,-3 1 0,3-2 2074,8 7 1,0-1-2075,-9 6 0,0-4 196,8 1-196,-7-25 6405,26-22-6405,22-15 0,-1 3 0,7 0 0,17-9 0,5 0-186,-21 8 0,1 2 0,3-1 186,4-4 0,5-2 0,2 0 0,0 1-783,2 2 0,1 0 0,1 0 0,3-1 783,-14 1 0,1-1 0,2-1 0,0 1 0,1 0 0,0 1-864,3 0 0,2 1 1,0 0-1,-1 1 0,0-1 1,-3 1 863,2-1 0,-4 0 0,0 0 0,1 0 0,1 1 0,-2 1 0,1 1 0,0 0 0,1 1 0,-2-1 0,-1 0-415,0 1 1,-3-1 0,0 0 0,1 0 0,2-1 414,0 0 0,1-1 0,2-1 0,1 0 0,-1 1 0,1 0 0,0 1 0,1 0 0,1 1 0,-1 0 0,-1 0 0,-2-1-464,3-2 0,-2 0 0,0 0 0,-2 0 0,1 1 464,0 1 0,0 1 0,-1 0 0,-2 1 0,-3-1 0,12 0 0,-5 0 0,-1 0 51,-5 0 0,-1 0 0,-1 0-51,-3 0 0,-1 1 0,1-2 967,5-2 1,1-2-1,-1 1-967,2 4 0,-1 0 0,-1-2 0,12-9 0,-3 1 0,-5 10 0,-9-2 0,-22-11 2252,-2 12-2252,-13-9 5636,0 9-5636,-5-9 3066,3 4-3066,-8-5 399,10-9-399,-1-14 0,1 0 0,1-2 0,0 0 0,-1 0-1102,-2-9 1,0-1 1101,5 7 0,0-3 0,-7 1 0,-3-4 0,1-2-481,7-7 1,3-1 0,-2-4 480,-5 6 0,-1-3 0,0-1 0,-1 2 0,0 0 0,-1 1 0,0 1 0,1 1-666,2-6 0,1 3 0,-2 2 666,-6-12 0,1 5 0,4 19 0,-1 1 0,-4-5 0,-2-1 0,2-1 0,-2-1 0,-2-1 0,-2 2 0,-2 5 0,-1 3 0,-4-9 1788,-6 14-1788,-5 18 1423,-5-1-1423,-25 10 0,11 1 0,-13 6 0,7-10 0,6 8 0,-5 2 0,-14-5 0,-7 0 196,22 4 0,-2 1 0,-4 0 1,-3 1-197,4-1 0,-5 0 0,-1 0 0,-2 0 0,1 0 0,1 0-943,-7 0 1,1 0-1,-1 0 1,0 0-1,-2 0 943,3 0 0,-3-1 0,-1 1 0,0 0 0,2 0 0,2 1 0,-2 0 0,2 2 0,2-1 0,-2 1 0,-2 1-669,9-2 1,-3 1 0,-1 0 0,0 0 0,1 0 0,1 1 0,4 1 668,-4 1 0,3 2 0,2 0 0,-1 0 0,-2 0 0,1-2 0,-2 0 0,0 1 0,-1-1 0,3 0 0,2 1-232,-10 2 1,4 0 0,1 1 0,0-1 231,2-2 0,2 1 0,-1-1 0,-1 0 0,-5 0 0,-2 1 0,1-1 0,3-1 0,1-1 0,4 0 0,0 0 0,0 3 0,1 1 0,3-3 276,-9-5 1,3 0-277,-6 9 0,2 0 1513,11-9 1,4 0-1514,9 3 0,5 1 0,-9 1 5993,10-5-5993,10 5 1964,-21 9-1964,-9-11 424,-2 11-424,10-15 0,17 0 0,13 0 0,-4 0 0,5 0 0,5 5 0,2-4 0,4 3 0</inkml:trace>
  <inkml:trace contextRef="#ctx0" brushRef="#br0" timeOffset="36000">9798 6307 24575,'48'-4'0,"-13"-1"0,5 0 0,11-4 0,4-1 0,-11 2 0,1-1 0,0-1 0,0 0 0,-1 0 0,0 0 0,20-6 0,-1 0 0,-7 2 0,-3 0 0,-9 4 0,-4 1 0,21-3 0,-25 7 0,-15 4 0,-5 0 0,0-1 0,2-2 0,2 1 0,-1 1 0,-3 0 0,-3 2 0,-7 0 0,-2 0 0</inkml:trace>
  <inkml:trace contextRef="#ctx0" brushRef="#br0" timeOffset="39284">13621 6348 24575,'65'0'0,"-23"0"0,2 0 0,11 0 0,2 0 0,5 0 0,0 0 0,-1 0 0,-1 0 0,-3 0 0,-1 0 0,3 0 0,1 0 0,-2 0 0,2 0 0,-6 0 0,4 0 0,3 0 0,-6 0 0,4 0 0,0 0 0,0 0 0,-3 0 0,0 0 0,0 0 0,1 0 0,3 0 0,2 0 0,0 0 0,-2 0 0,-1 0 0,-1 0 0,-2 0 0,-4 0 0,-2 0 0,-3 0 0,0 0 0,7 0 0,0 0 0,-8 0 0,9 1 0,-22 1 0,-14 1 0,-6 0 0,-4-1 0,-3-1 0,-4-1 0,-1 0 0</inkml:trace>
  <inkml:trace contextRef="#ctx0" brushRef="#br0" timeOffset="47100">2208 6906 24575,'6'25'0,"8"7"0,8 6 0,6 4 0,-4-5 0,-6-8 0,-4-8 0,-5-8 0,-2-8 0,0-2 0,2-5 0,8-9 0,20-26 0,-4 2 0,5-4 0,-7 6 0,3-1 0,1-2-248,4-4 1,1-2 0,0 1 247,-1 2 0,0 0 0,-2 2 0,9-9 0,-3 3 0,-10 9 0,-4 4 0,6-5 0,-17 17 0,-9 7 0,-2 1 0,3-3 742,2-4-742,3-2 0,0 3 0,-4 5 0,-4 8 0,-4 4 0,-2 2 0,-1-1 0</inkml:trace>
  <inkml:trace contextRef="#ctx0" brushRef="#br0" timeOffset="48549">4390 7280 24575,'15'0'0,"16"0"0,24 0 0,-19 0 0,1 0 0,2 0 0,0 0 0,-4 0 0,-1 0 0,19 0 0,-1 0 0,-19 0 0,1 0 0,-20 0 0,-6 0 0,-3 0 0,-3 0 0</inkml:trace>
  <inkml:trace contextRef="#ctx0" brushRef="#br0" timeOffset="49783">6105 7207 24575,'27'0'0,"26"0"0,-13 0 0,2 0 0,6 0 0,1 0 0,-6 0 0,-2 0 0,22 0 0,-25 0 0,-16 0 0,-10 0 0,-5 0 0,-2 0 0,-1 0 0,-1 0 0,-1 0 0,-1 0 0</inkml:trace>
  <inkml:trace contextRef="#ctx0" brushRef="#br0" timeOffset="51100">7345 7273 24575,'17'0'0,"27"0"0,-2 0 0,7 0 0,14 0 0,3 0-307,-16 0 1,1 0 0,-1 0 306,-3 0 0,0 0 0,-2 0 0,13 0 0,-5 0 150,-10 0 1,-4 0-151,16 0 153,-22 0-153,-17 0 0,-10 0 0,-4 0 0</inkml:trace>
  <inkml:trace contextRef="#ctx0" brushRef="#br0" timeOffset="53983">9280 6470 24575,'-14'-1'0,"-3"-2"0,-7-1 0,-3-2 0,-1 0 0,-2 1 0,-1 0 0,-20 1 0,11 1 0,-13 0 0,17 0 0,-3 0 0,-13-2 0,16 3 0,-11-1 0,22 3 0,-1 0 0,0 0 0,-2 0 0,-5 0 0,-1 0 0,-1 1 0,2 1 0,-10 8 0,13-1 0,-10 5 0,19-3 0,2-1 0,3 0 0,0 2 0,2-1 0,-2 2 0,1-1 0,1 1 0,1-3 0,4-2 0,2-4 0,3-3 0,2-7 0,0-8 0,5-10 0,4-4 0,2-2 0,1 4 0,-4 2 0,-2 2 0,-2 4 0,1 3 0,0 1 0,-1 2 0,0 4 0,-1 4 0,-2 19 0,-2 2 0,-4 22 0,1-14 0,-3 6 0,6-11 0,-1-2 0,1-2 0,0 0 0,-1-1 0,2 0 0,1-1 0,1-2 0,0-1 0,0-2 0,0-2 0,1-3 0,2-1 0,2-2 0,6-1 0,8 0 0,10 3 0,4 5 0,1 5 0,-4 3 0,-4 0 0,-10-7 0,-3-2 0,-9-5 0,-1-1 0,-3 0 0,2 1 0</inkml:trace>
  <inkml:trace contextRef="#ctx0" brushRef="#br0" timeOffset="61531">17835 6950 8191,'0'-16'0,"0"0"5063,-7 19-5063,6 0 2818,-5 12-2818,6 0 1719,-9 34-1719,-1 4 3392,-1-8 0,1 2-3392,5 1 0,-1-1 0,-4-8 0,0 1 0,5 8 0,-1 2 0,-5-8 0,0 1 0,5 0 0,1 2 0,-5 5 0,1 0 0,8-11 0,0-1-261,-2 0 1,-2-1 260,-5 27 0,7 1 0,-6-31 0,0-1 0,7 27 0,-7-5 0,9-17 0,-8 17 0,5 5 0,-4-27 0,0 2 0,6 2 0,0 1 260,-6 12 1,0 1-261,6-5 0,-1 1 0,-6 16 0,-2 0 0,4-9 0,0-4-424,-1-9 1,1-2 423,1 1 0,0-2 0,-5 11 0,9-14 0,0 2 0,-9 5 0,0 2 0,8 10 0,1 3 0,-3 1 0,-2-2-942,1-7 0,0-3 942,4-4 0,0-3 0,-9 17 0,1 9 0,8-32 0,0 1 383,-3 1 0,0-1-383,0 0 0,2-2 0,0 10 0,-13 13 0,13-14 1965,-12 10-1965,7-11 0,0-1 0,-3-20 0,9 10 0,-4-13 0,0 1 0,4-2 0,-4-4 0,10-5 0,10-2 0,44-4 0,-15 1 0,4-2 0,3-2 0,5-2 0,2 1-1571,-8 3 1,1 1-1,1 0 1,-2-2 1570,12-5 0,-2-3 0,0 2 0,2 6 0,-1 2 0,1-1-1325,0-3 1,0-1 0,-2 2 1324,-11 2 0,-1 1 0,4 1-438,7-1 0,5 0 1,1 0-1,-2 0 438,-10 0 0,-3 0 0,2 0 0,1 0 0,0 0 0,2 0 0,1 0 0,-1 0 0,-3 0 0,0 0 0,-2 0 0,-1 0 0,0 0 0,2 0 0,0 0 0,-1 0 0,-2 0 0,2 0 0,-4 0 0,4 0 0,13 0 0,3 0 0,1 0-702,-16 0 0,1 0 1,0 0-1,-1 0 702,11 0 0,-2 0 0,-2 0 0,-6 0 0,-3 0 0,-2 0 978,9 0 1,-5 0-979,-15 0 0,0 0 0,9 0 0,-2 0 0,6-9 2877,-2 7-2877,-21-7 2170,3 9-2170,-22 5 0,2-4 0,-9 4 0</inkml:trace>
  <inkml:trace contextRef="#ctx0" brushRef="#br0" timeOffset="61880">21026 10244 12817,'-6'-5'0,"-3"-1"4643,17 0-4643,4 1 2043,6 5-2043,2 5 1136,-14 1-1136,-19 13 3936,-5 10-3936,-13-1 0,4 5 0,2-13 0,-2 4 0,7-2 0,6-7 0,8-6 0</inkml:trace>
  <inkml:trace contextRef="#ctx0" brushRef="#br0" timeOffset="63181">17685 7035 24575,'18'-21'0,"2"-9"0,15-3 0,-9 4 0,3 8 0,-14 15 0,-4 6 0,-5 9 0,8-6 0,-12 15 0,12-16 0,-8 12 0,0-8 0,-1 0 0,-5-1 0</inkml:trace>
  <inkml:trace contextRef="#ctx0" brushRef="#br0" timeOffset="64766">17385 10369 24575,'22'-17'0,"-1"9"0,6-8 0,4-2 0,-2 5 0,4 1 0,24-13 0,7-1 0,-19 9 0,3 1 0,-2 1-1679,17-5 1,1 1 1678,-17 6 0,1 0 0,-3 1 0,6-5 0,0 1-64,-6 1 0,3-1 0,1 1 64,-2-1 0,-1 0 0,3 0 0,13-6 0,3 0 0,-3 1-800,-12 4 0,-3 2 0,1-1 800,0 0 0,1 1 0,-4 0 0,5-5 0,0 1 0,11 0 0,2 0-80,-9-1 0,1 2 80,9-1 0,-1 3 0,-13 2 0,-5 2 2065,14 1-2065,3-6 0,-37 10 0,13-2 236,-32 4 1,2 5 0,-13 0-1</inkml:trace>
  <inkml:trace contextRef="#ctx0" brushRef="#br0" timeOffset="65082">19610 9576 24575,'14'-11'0,"13"5"0,6 8 0,3 4 0,-20 10 0,-13 10 0,-14-3 0,2 2 0,-10-3 0,8-9 0,-5 5 0,5-6 0,7-6 0,4-2 0</inkml:trace>
  <inkml:trace contextRef="#ctx0" brushRef="#br0" timeOffset="66798">17441 10267 24575,'-6'5'0,"1"1"0,0 0 0,4 3 0,-4-3 0,5 5 0,0 0 0,0-1 0,5-13 0,-4 0 0,13-14 0,-12 6 0,36-28 0,-16 0 0,16-9 0,-14 3 0,-1 11 0,-3 5 0,2-3 0,4-5 0,1-1 0,6-7 0,1-1 0,-1-4 0,1 0-922,0 2 1,-1 0 921,-7 8 0,0 0 0,6-9 0,-1 2 0,-9 14 0,0 0 0,10-13 0,0 1-376,-10 14 0,0 3 376,2-5 0,0 1 0,1-1 0,-1 1 0,13-18-64,-8 15 1,1 0 63,-6 8 0,-1 2 0,-1 0 0,0 0 0,15-22 0,-6-10 0,-12 22 1755,5-10-1755,-5 19 0,1 0 0,3-1 821,-5 5-821,5-1 146,-10 10-146,1-6 0,-9 13 0,-5 1 0</inkml:trace>
  <inkml:trace contextRef="#ctx0" brushRef="#br0" timeOffset="67132">18562 8553 24575,'41'-12'0,"-4"5"0,-10 1 0,-7 6 0,-14 5 0,-2 18 0,-9-3 0,-1 13 0,0-12 0,2 0 0,4-5 0,0 0 0,0-11 0,0 0 0</inkml:trace>
  <inkml:trace contextRef="#ctx0" brushRef="#br0" timeOffset="68598">20038 9538 8191,'0'4'0,"0"11"5063,0 9-5063,0 5 2818,0-13-2818,0-1 1719,5-9-1719,1 4 6784,17-9-6784,-5-1 0,6-1 0,-4-21 0,-7 9 0,3-25 0,-4 20 0,-5 12 0,-2 14 0,1 26 0,1-11 0,9 3 0,0-16 0,-4-5 0,-3-5 0</inkml:trace>
  <inkml:trace contextRef="#ctx0" brushRef="#br0" timeOffset="69447">18734 8300 24575,'12'15'0,"-1"2"0,9 16 0,-12-13 0,10 8 0,-12-18 0,5-8 0,7-26 0,-10-14 0,2 5 0,0-2 0,-8-22 0,12 13 0,-13 21 0,4 18 0</inkml:trace>
  <inkml:trace contextRef="#ctx0" brushRef="#br0" timeOffset="70650">17922 9763 24575,'5'-1'0,"5"4"0,6 9 0,7 5 0,-2-4 0,1 12 0,-1-5 0,-9 7 0,2-9 0,-13-2 0,4-6 0,-5 6 0,0 1 0,0 4 0,0-4 0,0-2 0,-5-9 0,3-18 0,-2 8 0,4-13 0</inkml:trace>
  <inkml:trace contextRef="#ctx0" brushRef="#br0" timeOffset="71781">18327 9486 24575,'-6'9'0,"-3"7"0,8 6 0,-4 4 0,5-4 0,6-1 0,-5-5 0,5-1 0,4-3 0,1 1 0,9-1 0,1-5 0,-1-2 0,1-5 0,-5-5 0,-1-1 0,-4-9 0,-5-9 0,3 6 0,-7-5 0,8 3 0,-8-3 0,4-8 0,-6 4 0,0 6 0,0 5 0,-9 10 0,7-8 0,-12 12 0,8-12 0,-5 8 0,0 0 0,-4 1 0,3 5 0,-3 0 0,4 5 0,5 1 0,-5 9 0,9 1 0,-4 0 0,6-1 0,0-4 0,0 0 0,0-1 0,5-4 0,1-1 0,5-5 0,4 0 0,6-6 0,-4 0 0,7-6 0,-12 6 0,-2 1 0,-5 5 0</inkml:trace>
  <inkml:trace contextRef="#ctx0" brushRef="#br0" timeOffset="82530">11867 9259 24575,'0'-11'0,"21"0"0,-1 0 0,23 11 0,-9 12 0,-12 7 0,1 16 0,-20 3 0,-8 5 0,-5 5 0,-6-5 0,-4 0 0,-10 15 0,-3-4 0,9-23 0,0-3 0,-26 15 0,28-35 0,9 1 0,10-4 0,23 2 0,-1 9 0,20 5 0,-9-9 0,18 6 0,-28-17 0,3 4 0</inkml:trace>
  <inkml:trace contextRef="#ctx0" brushRef="#br0" timeOffset="82780">12212 9776 8191,'0'15'0,"-6"6"5063,4 1-5063,-4 4 2818,6 0-2818,0 4 429,0-6 1,0-5 0,0-14 0</inkml:trace>
  <inkml:trace contextRef="#ctx0" brushRef="#br0" timeOffset="83432">12990 9174 24575,'27'5'0,"-11"18"0,-7 5 0,-15 8 0,5-7 0,-5-13 0,10 4 0,16 0 0,23 9 0,-7-6 0,6 4 0,-37-9-6784,-15-2 6784,-19 9 0,1-16 0,-13 12 0,23-20 0,-7 10 0,15-10 0,4 4 0,1-5 0</inkml:trace>
  <inkml:trace contextRef="#ctx0" brushRef="#br0" timeOffset="83716">13653 8814 24575,'15'53'0,"0"0"0,-7-8 0,-1 0 0,8 13 0,-2 0 0,-10-9 0,-3 2 0,0-5 0,-2 2 0,-2 0-663,-5 17 1,-7-1 662,-1-17 0,-3 1 0,-1-5 0,-2 1 0,-3-7 0,-2-11 0,-1-5 0,-12 5 0,-5-15 0,22-3 0,-1-8 0</inkml:trace>
  <inkml:trace contextRef="#ctx0" brushRef="#br0" timeOffset="84232">11580 8998 24575,'-20'-6'0,"-14"26"0,7 12 0,1 8 0,2 2 0,2 7-784,9-5 1,0 7 0,2 2 0,0-2 783,-2 10 0,1 0 0,3 1-741,5-7 0,3 2 1,0-1-1,1-3 741,-4-1 0,0-3 0,5-1 0,9-2 0,4-2 0,0-5 332,18 18 0,-4-2 0,-13-35 1</inkml:trace>
  <inkml:trace contextRef="#ctx0" brushRef="#br0" timeOffset="85131">11423 10696 8191,'-21'-8'0,"5"2"5063,1 6-5063,-8 34 0,7 3 0,0 8 0,2-3 0,0 4 0,2 0 794,2-2 1,1 1 0,1 0-795,0 3 0,1 0 0,4-3 889,11 5 1,3-5-890,-5-3 0,5-5 0,10-8 0,5-6 0,10-3 1649,11-14 1,-26-6 0,-4 0 0</inkml:trace>
  <inkml:trace contextRef="#ctx0" brushRef="#br0" timeOffset="85551">11846 11043 24575,'16'0'0,"13"0"0,-5 9 0,-2 7 0,-6 15 0,-22-3 0,4-3 0,-4-10 0,6 0 0,5 2 0,1 5 0,0-1 0,-17 10 0,-1-17 0,-23 19 0,12-25 0,-2 6 0,15-9 0,5-5 0</inkml:trace>
  <inkml:trace contextRef="#ctx0" brushRef="#br0" timeOffset="85850">12543 11321 24575,'0'30'0,"0"8"0,0-6 0,0 0 0,0-7 0,0-9 0,0-1 0,0-8 0,0 2 0</inkml:trace>
  <inkml:trace contextRef="#ctx0" brushRef="#br0" timeOffset="86215">13391 10902 24575,'0'39'0,"0"-1"0,0-3 0,0-2 0,0 27 0,0-25 0,0-15 0,0-15 0</inkml:trace>
  <inkml:trace contextRef="#ctx0" brushRef="#br0" timeOffset="86465">13782 10432 24575,'24'35'0,"0"1"0,8 20 0,-9-6 0,-4 2-2204,-7 10 2204,-6-14 0,-2 1 0,-4 11 353,-11-20 1,-6-1-354,-19 15 0,0-25 0,0-5 0,-3 1 0,2-10 0</inkml:trace>
  <inkml:trace contextRef="#ctx0" brushRef="#br0" timeOffset="86883">12371 11038 24575,'0'0'0</inkml:trace>
  <inkml:trace contextRef="#ctx0" brushRef="#br0" timeOffset="87648">11790 10346 24575,'18'39'0,"0"-1"0,1 0 0,-1-1 0,5 19 0,-7-13 0,-6-37 0,-9-6 0,4-11 0,-5 4 0,0-2 0</inkml:trace>
  <inkml:trace contextRef="#ctx0" brushRef="#br0" timeOffset="87782">11897 10504 24575,'-33'15'0,"3"7"0,6 11 0,5-6 0,12-2 0,2-18 0,5 2 0</inkml:trace>
  <inkml:trace contextRef="#ctx0" brushRef="#br0" timeOffset="88317">13150 10216 24575,'-6'35'0,"14"6"0,8-5 0,-1-2 0,3-14 0,-17-5 0,9-9 0,-9-1 0,4-5 0</inkml:trace>
  <inkml:trace contextRef="#ctx0" brushRef="#br0" timeOffset="88448">13242 10314 8191,'-10'-6'0,"-7"16"2368,-8 9 0,-2 4-2368,-11 14 0,9-5 0,2-2 0,10-13 0,2 3 0</inkml:trace>
  <inkml:trace contextRef="#ctx0" brushRef="#br0" timeOffset="91282">11918 12144 24575,'6'-11'0,"-7"23"0,-14 18 0,-9 20 0,10-9 0,1 4 0,4-5 0,1-1 0,1-1 0,4-2 0,17 15 0,-6-30 0,12-14 0,-5-2 0,2-5 0,-1-5 0,1-10 0,-16 1 0,-2-10 0,-24 11 0,5 2 0,-10 5 0,18 6 0,3 0 0</inkml:trace>
  <inkml:trace contextRef="#ctx0" brushRef="#br0" timeOffset="93915">13412 12102 24575,'5'-6'0,"-4"-3"0,18 3 0,-7 0 0,9 1 0,-1 5 0,-8 5 0,-1 5 0,-6 11 0,-11 14 0,4 3 0,1-1 0,7-6 0,4-20 0,-4 4 0,-1-9 0,-14 0 0,-8 3 0,-13-8 0,-5 4 0,-19-5 0,29 0 0,-8 0 0</inkml:trace>
  <inkml:trace contextRef="#ctx0" brushRef="#br0" timeOffset="94500">11363 12029 24575,'-22'0'0,"-2"18"0,4 28 0,3-17 0,3 4 0,6 29 0,3 7 0,-6-10 0,6 1 0,12-12 0,7 1 0,2-1 0,4 14 0,8-8 0,14-14 0,8-8 0,5-1 0,-2-8 0,7-6 0,-3-7 0</inkml:trace>
  <inkml:trace contextRef="#ctx0" brushRef="#br0" timeOffset="95379">13654 11617 24575,'31'26'0,"0"-1"0,0 3 0,0 5 0,1 10 0,0 7 0,-4 0 0,-10-7 0,-4-1 0,-1 3-454,5 14 0,-1 3 0,-9-3 454,-12-10 0,-7-3 0,0-2 0,4 11 0,-2-5 0,-10-7 0,0-5 0,1 0 389,-22 3-389,5-28 0,-1-2 0,-8 13 0,-14-14 0</inkml:trace>
  <inkml:trace contextRef="#ctx0" brushRef="#br0" timeOffset="96398">12771 12494 24575,'-5'16'0,"-1"-1"0,-5-9 0,5-6 0,6-10 0,8-6 0,7 4 0,3 3 0,-7 14 0,3 1 0,-13 18 0,4-1 0,-5 8 0,-9-8 0,1-7 0,-7-9 0,-3 10 0,0-13 0,3 8 0,6-12 0</inkml:trace>
  <inkml:trace contextRef="#ctx0" brushRef="#br0" timeOffset="101381">16493 15028 24575,'-4'-6'0,"2"6"0,6 35 0,-2 28 0,8-24 0,0 1-277,-9 2 0,0-1 277,10 15 137,2-9-137,-5-21 0,20-8 0,0-28 0,16-14 0,8-9 0,-7 1 0,2-4 0,4-2-558,-10 7 1,3-2 0,1-1 0,1 0 0,0 0 557,1 0 0,0-1 0,0 1 0,0-1 0,0 2 0,10-7 0,-1 1 0,-1 2 0,-3 2 0,-3 2 0,-4 3 0,-1 4 0,8 2 0,-8 5 359,-18 6-359,1 12 0,-20 10 0,-2-1 0,-6 7 0,-4-10 0</inkml:trace>
  <inkml:trace contextRef="#ctx0" brushRef="#br0" timeOffset="105981">18841 17788 24575,'34'-25'0,"10"-4"0,-8 7 0,0 6 0,-7 3 0,-14 8 0,-13 4 0,1 1 0,-13 1 0,9 4 0,-4-5 0</inkml:trace>
  <inkml:trace contextRef="#ctx0" brushRef="#br0" timeOffset="107316">19535 17763 24575,'22'0'0,"-8"-4"0,14 2 0,-12-9 0,29 1 0,-1 2 0,1-5 0,-13 12 0,-26 1 0,-1 1 0,-5 4 0</inkml:trace>
  <inkml:trace contextRef="#ctx0" brushRef="#br0" timeOffset="110262">20065 17736 24575,'15'0'0,"6"0"0,5-7 0,1 0 0,-7-1 0,-4-3 0,-1 10 0,-3-9 0,4 9 0,-15 1 0,2 1 0,-8 4 0</inkml:trace>
  <inkml:trace contextRef="#ctx0" brushRef="#br0" timeOffset="113180">22201 17770 8191,'-4'0'0,"6"0"0,-11 0 0</inkml:trace>
  <inkml:trace contextRef="#ctx0" brushRef="#br0" timeOffset="113764">22147 17791 24575,'38'0'0,"2"0"0,25-11 0,-29 10 0,2-1 0,19-11 0,2-2-4916,0 8 1,-1-1 4170,0-7 0,-3 0 745,-13 7 0,-4 2 2818,10-4-2818,-17 5 1719,-6 4-1719,-39 11 0,13-6 0,-24 10 0</inkml:trace>
  <inkml:trace contextRef="#ctx0" brushRef="#br0" timeOffset="114281">22090 18177 24575,'28'0'0,"33"-10"0,-23 2 0,5-3 0,3 2 0,5-2 0,-1 0-789,-5-2 0,-1 0 0,2 1 789,6 0 0,3 1 0,-3 2 0,12-2 0,-6 2 0,-21 0 0,-5 3 757,0 5-757,-45-10 97,4 9 1,-11-4-1,11 6 1</inkml:trace>
  <inkml:trace contextRef="#ctx0" brushRef="#br0" timeOffset="121881">22440 16835 24575,'-11'0'0,"-4"0"0,-14 8 0,4-1 0,-10 12 0,18-12 0,0 7 0,6-13 0,0 8 0,-8 5 0,-1 12 0,-5-3 0,9 1 0,-2 5 0,10-9 0,-8 22 0,3-10 0,5 0 0,-6 6 0,12-8 0,-15 25 0,14 5 0,-1-22 0,0 0 0,3-4 0,2-1 0,-1 32 0,0-9 0,-1-16 0,2 1 0,3-1 0,0-1 0,-3 1 0,0-2 0,16 25 0,-9-25 0,1-1 0,7-8 0,2 1 0,-1 14 0,0-1 0,20 11 0,-7-5 0,-9-17 0,-1-3 0,-3-11 0,9 5 0,6-8 0,21 11 0,8-10 0,-26-4 0,2-2 0,2-5 0,0-1 0,-1 0 0,0 0 0,5-3 0,-2-2 0,-6-4 0,0 0 0,2 4 0,-1 0 0,12-9 0,15 1 0,-19 1 0,-9-6 0,-1-1 0,1 4 0,4-17 0,-19 20 0,-7-8 0,16-3 0,-2-2 0,10-5 0,-11 6 0,-4-1 0,-10 5 0,8-14 0,2-6 0,2-3 0,-4-1 0,-10 3 0,-5 4 0,1-3 0,-4 9 0,4 6 0,-6 5 0,0 6 0,0-6 0,0 4 0,0-8 0,-5-6 0,4 8 0,-9-6 0,4 13 0,0 0 0,-4 0 0,9 0 0,-4 0 0,0 5 0,4-3 0,-4 3 0,5-9 0,0 3 0,-6-8 0,5 4 0,-14-13 0,7 2 0,-2 2 0,-2 0 0,10 9 0,-9 5 0,10-3 0,-9 13 0,9-13 0,-9 11 0,9-11 0,-8 13 0,2-9 0,-3 9 0,4-8 0,-4 7 0,4-2 0,0-1 0,-4 4 0,9-9 0,-9 9 0,3-13 0,-4 7 0,-1-8 0,-3 2 0,-2 1 0,-3-2 0,-1 0 0,1 1 0,-1-1 0,-3-7 0,-1-1 0,-4-7 0,0 1 0,0-1 0,4 7 0,5 8 0,10 3 0,-4 9 0,3-9 0,-10 10 0,10-10 0,-8 10 0,8-10 0,-10 9 0,5-9 0,-11 10 0,13-8 0,-13 7 0,19-7 0,-10 7 0,11-2 0,-20 4 0,18-5 0,-18 4 0,16-4 0,0 0 0,-8 4 0,8-4 0,-5 0 0,-4 4 0,-4-12 0,-3 10 0,1-10 0,2 12 0,12-9 0,-3 9 0,4-4 0,5 0 0,-4 4 0,4-4 0,-5 5 0,5 0 0,2 0 0</inkml:trace>
  <inkml:trace contextRef="#ctx0" brushRef="#br0" timeOffset="123295">23553 18065 24575,'11'0'0,"4"0"0,17 0 0,16 0 0,-13 0 0,3 0-499,2 0 0,4 0 499,5 1 0,5-1 0,-1-1 0,-4-2 0,0-1 0,2 0 0,10 0 0,3 0 0,-6-1 0,0-2 0,-6 0 244,13-3-244,-60 1 0,-3-3 0,-22 1 0,17-7 0,-6 15 0,9-6 0</inkml:trace>
  <inkml:trace contextRef="#ctx0" brushRef="#br0" timeOffset="123498">24443 17944 14102,'14'-6'0,"4"1"4308,13 10-4308,-9 13 1815,2 7-1815,-17 1 992,2 0-992,-29 5 3358,6-7-3358,-13 3 0,16-9 0,-3-15 0,11 6 0,-6-9 0</inkml:trace>
  <inkml:trace contextRef="#ctx0" brushRef="#br0" timeOffset="124355">25061 17869 24575,'-4'-20'0,"-2"4"0,-10 5 0,9 2 0,-11 7 0,7-2 0,-11 4 0,-2 21 0,4 3 0,17 14 0,6 4 0,7 8 0,12 0 0,4-2 0,0-1 0,11 6 0,-29-23 0,-2-14 0,-6 4 0,-14-7 0,1 3 0,-8-9 0,5-2 0,-5-5 0,4-6 0,0-1 0,8 0 0,9 2 0</inkml:trace>
  <inkml:trace contextRef="#ctx0" brushRef="#br0" timeOffset="125231">25390 17953 24575,'-32'-6'0,"4"1"0,18 5 0,-1 0 0,0 5 0,0 5 0,0 2 0,5 3 0,1-4 0,1 9 0,2 2 0,-2 22 0,10-10 0,0 0 0,1-14 0,7-8 0,-1 3 0,13-6 0,30 0 0,-24-11 0,2-5 0,19-4 0,1-3 0,-18 2 0,-3-2 0,1-2 0,-6-3 0,-13-9 0,-19 10 0,-5-6 0,-11 17 0,2-2 0,-4 18 0,4 3 0,7 4 0,4 0 0,7-6 0,5-4 0,-4 4 0,13-9 0,10 4 0,-4 0 0,3 1 0,-12 9 0,-10-4 0,10 0 0,-5-2 0,5-12 0,-5 1 0,-2-4 0,-4 2 0</inkml:trace>
  <inkml:trace contextRef="#ctx0" brushRef="#br0" timeOffset="125482">25856 17732 24575,'0'21'0,"9"7"0,1 19 0,9 13 0,-8-18 0,-2 0 0,1 12 0,3-6 0,-11-32 0,2-6 0,1-4 0,-4-1 0,4-5 0</inkml:trace>
  <inkml:trace contextRef="#ctx0" brushRef="#br0" timeOffset="125879">26136 17996 8191,'0'-15'0,"0"-2"5063,0-4-5063,-5 9 2818,-5 18-2818,-4 11 1719,4 7-1719,4-4 6784,6-10-6784,4-4 0,7-1 0,5-10 0,1 4 0,2-4 0,-2 11 0,3 2 0,1 0 0,-10-2 0,-2-6 0</inkml:trace>
  <inkml:trace contextRef="#ctx0" brushRef="#br0" timeOffset="126196">26323 17922 24575,'20'29'0,"-2"4"0,-1-4 0,-10-4 0,-1-10 0,15-55 0,3-9 0,-1 4 0,1 0 0,9-10 0,-10 14 0,-8 35 0,-14 2 0,3 4 0</inkml:trace>
  <inkml:trace contextRef="#ctx0" brushRef="#br0" timeOffset="132215">4759 6096 24575,'6'5'0,"4"6"0,-4 0 0,4 9 0,2 6 0,1 6 0,-6 0 0,-1-3 0,1-8 0,-6 8 0,5-5 0,-6 1 0,0-9 0,-9-10 0,-10-2 0,-4-4 0,-6-6 0,12 5 0,7-1 0,18 16 0,4 0 0,25 1 0,-13-9 0,9-6 0,-21-5 0,6-5 0,-6-7 0,4 1 0,-1 1 0,-4 9 0,-5 1 0,-2 5 0</inkml:trace>
  <inkml:trace contextRef="#ctx0" brushRef="#br0" timeOffset="133898">6057 6122 24575,'5'6'0,"-4"8"0,9-7 0,-9 8 0,10 9 0,-3 4 0,5 13 0,-5-13 0,-2-4 0,-6-14 0,0 6 0,0-5 0,-9 0 0,-3-13 0,-8 1 0,-1-11 0,5 10 0,1-4 0,9 15 0,6 3 0,6 9 0,18-5 0,-5-6 0,12-10 0,-10-11 0,1-5 0,-1-3 0,5-3 0,0 3 0,-8 5 0,-5 3 0</inkml:trace>
  <inkml:trace contextRef="#ctx0" brushRef="#br0" timeOffset="135848">7180 6087 24575,'6'25'0,"2"6"0,12 0 0,2 12 0,9 4 0,-2 12 0,-4-4 0,-5-7 0,-12-22 0,-7-11 0,-12-16 0,-5 0 0,-4-6 0,-1 1 0,10 14 0,1-7 0,15 14 0,1-9 0,9-1 0,2-5 0,4-5 0,2-6 0,-6 0 0,0-5 0,-5 1 0,-6 3 0,5 2 0,-10 0 0,4 9 0,-5-4 0</inkml:trace>
  <inkml:trace contextRef="#ctx0" brushRef="#br0" timeOffset="146881">5271 9560 24575,'-11'0'0,"-4"0"0,3 0 0,-3 0 0,4 5 0,-1 5 0,-7 15 0,-16 7 0,3 9 0,-9 1 0,10 10 0,18-19 0,2 1 0,-6 23 0,8 6 0,1-25 0,6-4 0,1 3 0,-7 26 0,11-24 0,2-2 0,-2 10 0,25-13 0,-12-7 0,20-4 0,-8-3 0,8-14 0,-1-2 0,-12-4 0,-6 0 0</inkml:trace>
  <inkml:trace contextRef="#ctx0" brushRef="#br0" timeOffset="147613">6399 9427 24575,'15'11'0,"12"27"0,-4-8 0,-5-1 0,1 3 0,9 24 0,-4 1 0,1 8-1173,-9-19 0,0 2 1,-1 3 1172,-1-3 0,0 4 0,0 0 0,-3-3 0,0 1 0,-2-2 0,-1-2 0,3 18 0,-4-5 0,-7 4 549,-9-28 1,-6-2-550,-1-1 0,-6-2 0,-22 10 0,-2-5 0,-1 0 0,-10-3 0</inkml:trace>
  <inkml:trace contextRef="#ctx0" brushRef="#br0" timeOffset="184511">1852 10512 8191,'-6'-5'0,"10"-2"5063,5-9-5063,14-1 0,9-4 0,6-2 0,5-2 0,1-1 0,6 0 0,1 0 0,2-1 726,4-2 1,2 0-1,-5 3-726,3 1 0,-8 6 0,1-1 1806,-30 15-1806,-14 0 0,-2 4 0,-4-4 0</inkml:trace>
  <inkml:trace contextRef="#ctx0" brushRef="#br0" timeOffset="184863">2466 10066 12359,'3'-9'0,"29"6"4745,20-15-4745,12 16 2125,-20-2-2125,-15 14 1189,-22 2-1189,-1 8 4157,-12 1-4157,-5 2 0,-7 4 0,7-8 0,-7 4 0,-2-7 0,-6 9 0,1-8 0,11-3 0,9-9 0</inkml:trace>
  <inkml:trace contextRef="#ctx0" brushRef="#br0" timeOffset="192828">3124 13280 24575,'6'17'0,"-1"-3"0,-13 39 0,5-11 0,-5 16 0,8-12 0,0 17 0,0-14 0,5 8 0,1-33 0,17-15 0,4-9 0,24-39 0,-25 17 0,-3-3 0,0-19 0,-2-3 0,1 10 0,-3 1 0,-7-29 0,8 31 0,-19 42 0,4 11 0,-5 45 0,8-5 0,7-3 0,-3-19 0,0-24 0</inkml:trace>
  <inkml:trace contextRef="#ctx0" brushRef="#br0" timeOffset="192996">3554 13626 24575,'6'0'0,"-1"0"0</inkml:trace>
  <inkml:trace contextRef="#ctx0" brushRef="#br0" timeOffset="193296">3785 13399 24575,'14'51'0,"-7"-11"0,5-1 0,-5-16 0,5-3 0,-2-10 0,16-30 0,-7-11 0,-1 4 0,0-2 0,1-22 0,2 22 0,-1 4 0,-8 2 0,13 3 0</inkml:trace>
  <inkml:trace contextRef="#ctx0" brushRef="#br0" timeOffset="194213">6353 13212 8191,'-1'9'0,"25"35"5063,2 13-5063,-5-24 0,-1 0 2818,2 12-2818,-12-24 1719,0-29-1719,4-20 0,8-30 0,-6 26 0,0 0 0,3-12 0,-1 2 0,1-2 6784,5-5-6784,-23 48 0,4-2 0,-5 12 0</inkml:trace>
  <inkml:trace contextRef="#ctx0" brushRef="#br0" timeOffset="194412">6734 13348 24575,'0'0'0</inkml:trace>
  <inkml:trace contextRef="#ctx0" brushRef="#br0" timeOffset="194777">6932 13180 24575,'0'26'0,"0"-4"0,0 9 0,14-12 0,16-3 0,16-16 0,2-22 0,-5 0 0,-18-14 0,-5 21 0,-13 20 0,3 13 0,-9 9 0,4-12 0,-5-11 0</inkml:trace>
  <inkml:trace contextRef="#ctx0" brushRef="#br0" timeOffset="197294">3072 14844 24575,'0'3'0,"-6"8"0,4 11 0,-4 3 0,6 4 0,-8 18 0,5 5 0,-5-2 0,8-17 0,9-18 0,3-9 0,14-7 0,12-26 0,-10-3 0,-3-3 0,-4-5 0,-8 3 0,-4 0 0,2 0 0,-1 4 0,-2 7 0,-19 73 0,8 12 0,-2-20 0,-1-1 0,6 15 0,7-22 0,-6 4 0,5-16 0,-6-10 0,0-2 0</inkml:trace>
  <inkml:trace contextRef="#ctx0" brushRef="#br0" timeOffset="197947">3454 15090 24575,'-6'0'0,"1"0"0</inkml:trace>
  <inkml:trace contextRef="#ctx0" brushRef="#br0" timeOffset="198496">3594 14934 24575,'16'37'0,"3"21"0,-8 3 0,-2-23 0,0-2 0,-2 0 0,7-3 0,-2-37 0,-5 2 0,5-27 0,-5 2 0,7-5 0,-6 6 0,3 11 0,-10 4 0,13-1 0,-12 1 0,12 4 0,-13-7 0,4 11 0,-5-6 0</inkml:trace>
  <inkml:trace contextRef="#ctx0" brushRef="#br0" timeOffset="198830">3938 14848 8191,'9'-6'0,"3"1"5063,4 5-5063,4 17 2818,-7-3-2818,-3 16 0,0 9 0,2-1 0,1 3 0,-1 12 0,-1 0 859,0-8 1,-3-3-860,-3 14 6784,-20-24-6784,-38 5 0,3-20 0,-1 8 0,26-25 0</inkml:trace>
  <inkml:trace contextRef="#ctx0" brushRef="#br0" timeOffset="199429">2866 14765 8191,'-11'0'0,"0"0"5063,5 5-5063,-8 11 0,0 16 0,0 10 0,-1 12 0,2 5 0,2-6 0,1 2 0,2-2 0,0 3 0,4-3 1409,6-5 0,2-10-1409,-2-22 1719,13 0-1719,0 3 6784,2-10-6784,6 4 0,-16-13 0,2 0 0</inkml:trace>
  <inkml:trace contextRef="#ctx0" brushRef="#br0" timeOffset="200728">4351 15207 24575,'11'-5'0,"-5"4"0,-2-4 0</inkml:trace>
  <inkml:trace contextRef="#ctx0" brushRef="#br0" timeOffset="201511">4548 14933 24575,'5'-6'0,"-4"10"0,10 25 0,-9 3 0,4 16 0,-6-10 0,6 1 0,-5-8 0,6-1 0,-3-18 0,17-18 0,3-4 0,4-11 0,-3 14 0,-18 7 0,7 5 0,-6 11 0,3-5 0,1 0 0,-2-7 0,9-25 0,-5-3 0,1-6 0,-1-4 0,5-27 0,-2 6 0,-4 10 0,-12 33 0,4 3 0</inkml:trace>
  <inkml:trace contextRef="#ctx0" brushRef="#br0" timeOffset="208878">2959 15823 8191,'4'0'0,"-2"0"5063,18 0-5063,4 0 2818,7 0-2818,7-9 1719,8 7-1719,2-16 3392,-9 11 0,3 1-3392,-2 0 0,-1 0 0,-1-3 0,-2 2 0,14 5 0,-44 1 0,-13 8 0,-5 0 0,3-1 0</inkml:trace>
  <inkml:trace contextRef="#ctx0" brushRef="#br0" timeOffset="209294">2867 16106 24575,'35'0'0,"25"0"0,-16-7 0,4-2 0,5 2 0,2 0-1252,-10-3 0,2-1 0,-3 2 1252,1 2 0,-1 1 107,3-4 0,-4 1-107,-7 6 205,-4-10 1,-26 12 0,-1-4 0</inkml:trace>
  <inkml:trace contextRef="#ctx0" brushRef="#br0" timeOffset="209998">4594 15625 24575,'25'0'0,"13"0"0,0-9 0,0 9 0,4-2 0,-6-9 0,-1-1 0,3 7 0,-2 1 0,14-12 0,-44 11 0,-8 5 0,-8 0 0,5 0 0</inkml:trace>
  <inkml:trace contextRef="#ctx0" brushRef="#br0" timeOffset="210262">4827 15731 24575,'66'0'0,"-6"-10"0,-3 8 0,-3-8 0,-5 1 0,-8 7 0,-13-7 0,-18 9 0</inkml:trace>
  <inkml:trace contextRef="#ctx0" brushRef="#br0" timeOffset="220764">3287 16370 24575,'0'42'0,"0"0"0,-5 6 0,0-1 0,3-8 0,1 1-877,-3 5 0,-2-2 877,-5 23 284,10-21 0,0 1-284,-5-3 0,1 1 0,1 0 0,1-2 0,2 15 289,-5-23-289,6-15 0,0-7 0,0 3 897,0-23-897,0-25 0,0 11 0,0-12 0</inkml:trace>
  <inkml:trace contextRef="#ctx0" brushRef="#br0" timeOffset="221281">3086 16521 24575,'14'-22'0,"17"-23"0,-2 16 0,2-1 0,-2 1 0,0 1 0,-1 1 0,-2 4 0,5 2 0,-14 22 0,-6 2 0,0 12 0,-10-4 0,13 1 0,-12-1 0,17 2 0,-4 6 0,-3-10 0,1 4 0</inkml:trace>
  <inkml:trace contextRef="#ctx0" brushRef="#br0" timeOffset="222476">3502 17425 8191,'-6'-5'0,"-8"4"5063,3-4-5063,-10 5 2818,1 0-2818,-1 6 1719,1 6-1719,2 11 6784,7 10-6784,18 7 0,2-7 0,10-4 0,-7-14 0,-1 0 0,4 3 0,-8 4 0,2-4 0,-9-2 0,0-6 0,-5-4 0,-2 8 0,-9-7 0,-2 4 0,-4-2 0,5-8 0,2 4 0,4-10 0,5 4 0,1-4 0</inkml:trace>
  <inkml:trace contextRef="#ctx0" brushRef="#br0" timeOffset="223495">3753 17430 24575,'-11'-6'0,"-9"1"0,2 10 0,-7 1 0,9 14 0,5-7 0,7 11 0,-2-8 0,4 10 0,-4 0 0,15 2 0,2-6 0,1-1 0,23-8 0,-19-3 0,21-3 0,8-16 0,10-13 0,-18 5 0,-1-1 0,13-12 0,-18-2 0,-26 11 0,-19 8 0,1-1 0,-12 14 0,4 0 0,5 4 0,1 2 0,9 9 0,6-3 0,10-1 0,2-2 0,12-3 0,-7 5 0,4 0 0,-6-5 0,-4-2 0,1-13 0,-6 2 0,6-29 0,-10-18 0,6 5 0,1-4 0,-7 11 0,-1 1 0,5-7 0,-1 10 0,-5 27 0,0 18 0,0 56 0,8-1 0,0 2 0,11-16 0,-1-31 0,-7-6 0,-2-11 0</inkml:trace>
  <inkml:trace contextRef="#ctx0" brushRef="#br0" timeOffset="223910">4333 17348 24575,'0'-21'0,"-9"10"0,-6 24 0,-4 1 0,5 27 0,8-13 0,11-3 0,5-10 0,2-10 0,8-15 0,-4 3 0,-4-9 0,2 15 0,-13 6 0,8 11 0,-7-4 0,2-3 0</inkml:trace>
  <inkml:trace contextRef="#ctx0" brushRef="#br0" timeOffset="224193">4417 17422 8191,'5'-12'0,"5"-3"5063,7 13-5063,7 9 2818,-3 7-2818,-1 11 1719,-10-7-1719,0-7 6784,4-28-6784,11-23 0,6-16 0,-5 10 0,-6 14 0,-14 26 0,-1 1 0</inkml:trace>
  <inkml:trace contextRef="#ctx0" brushRef="#br0" timeOffset="225295">5053 17350 24575,'5'1'0,"-4"-2"0,4-5 0,-5 1 0</inkml:trace>
  <inkml:trace contextRef="#ctx0" brushRef="#br0" timeOffset="226111">5363 16936 24575,'0'15'0,"0"-3"0,4 3 0,-2 1 0,9 9 0,-1 15 0,-2 19 0,0-7 0,-2 0 0,-4-27 0,12-44 0,-3-27 0,9-3 0,-9 1 0,2 42 0,-7 1 0,13 18 0,14 15 0,4-3 0,-3 1 0,-10-20 0,-13-6 0,4-6 0,-8-10 0,8-19 0,-22-20 0,11 11 0,-17 3 0,11 26 0,-7 9 0,8 1 0,-4 5 0</inkml:trace>
  <inkml:trace contextRef="#ctx0" brushRef="#br0" timeOffset="228062">6166 16546 24575,'-6'-5'0,"1"-1"0,5-5 0,0-4 0,9-9 0,-2 5 0,8-8 0,4 7 0,11-7 0,-5 6 0,4 2 0,26-8 0,-21 7 0,-2 2 0,4 9 0,-4-4 0,-20 13 0,4 18 0,-9 13 0,-4 3 0,0 6 0,-3 8 0,0 2 0,-1-5 0,2 0 0,1 0 0,2-6 0,7-4 0,19-3 0,-6-24 0,9 5 0,-12-13 0,-4-9 0,0-7 0,-9-2 0,-2 8 0,-6 72 0,0-29 0,0 4-918,0 20 1,0 4 917,0-6 0,0-2 0,0-6 0,0-1 0,0-3 0,0-2 0,0 20 0,0-24 0,-5-21 0,4-2 0,-13-13 1835,-2 10-1835,-15-9 0,-6 4 0,4-6 0,-1-6 0,21 4 0,-1-4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12:59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2918 8734 8191,'0'-16'0,"-5"0"5063,4 6-5063,-9-1 2818,4 5-2818,-26 1 1719,11 5-1719,-16 0 6784,8 8-6784,-21 14 0,-3 6 0,0 5 0,25-11 0,9-5 0,17-6 0,-12 6 0,12 0 0,2 4 0,11 2 0,2-2 0,4 2 0,-4-3 0,3 25 0,-11-13 0,-1 4 0,0 11 0,0 2 0,-2-5 0,-4-1 0,-4-4 0,-3-2 0,-3 10 0,-15-14 0,5-4 0,5-17 0,-9-3 0,13-14 0,-2-5 0,10-2 0,5-4 0,9 10 0,3 6 0,9 12 0,0 30 0,-14-1 0,-3 4 0,1-3 0,-2 1 0,-2 3 0,-2-3 0,1-1 0,0-22 0,0-5 0,0 2 0,5-6 0,6 3 0,5-13 0,14 4 0,-2-16 0,-2 9 0,-11-9 0,-10 11 0</inkml:trace>
  <inkml:trace contextRef="#ctx0" brushRef="#br0" timeOffset="1418">4903 9901 24575,'3'0'0,"8"0"0,24-3 0,8-4 0,-5 0 0,3 0-2379,20 1 1,4-1 2378,-4-9 0,4 0 0,-18 9 0,3 2 0,3-1 0,-1 0 0,2-3 0,0-1 0,1 0 0,2 2 0,-2 2 0,2 2 0,2 0 0,-3 0 0,-2-1-711,15-3 0,-3-2 0,-3 4 711,-4 4 0,-3 2 0,-5-2 0,-4-3 0,-2-2 734,9 2 0,-2 0-734,-14 4 0,-2 0 0,2-4 0,-3 0 0,-2 5 2127,-31 6-2127,-16 4 0,0-2 0,-3 1 0</inkml:trace>
  <inkml:trace contextRef="#ctx0" brushRef="#br0" timeOffset="1865">5640 10102 24575,'20'0'0,"30"-9"0,-19 0 0,3-1-1664,11-2 0,3-1 1664,-1-3 0,5-1 0,0 7 0,5 2 0,0 0-2171,3-4 1,1 1 0,1-1 2170,1 2 0,1 0 0,-3 1 0,-8 1 0,-2 1 0,-5 0 946,-3 1 1,-4 0-947,26-2 0,-29 5 0,-9-5 0,-22 8 0</inkml:trace>
  <inkml:trace contextRef="#ctx0" brushRef="#br0" timeOffset="4049">10619 9932 24575,'4'0'0,"27"6"0,20-5 0,14-1 0,-20 2 0,5 0 0,3 0 0,2-2-1967,3-2 1,5-2 0,1-2 0,0 1 0,-2 2 1692,-7 1 1,-1 2 0,0 1 0,-1-2 0,1-2 273,1-4 0,2-2 0,-2-1 0,-1 2 0,-5 1 594,5 5 1,-4 2 0,1-3-595,8-6 0,1-3 0,-3 1 0,10 5 0,-5 1 0,-6-2 0,-5-1 0,4 0 0,-49 8 0,-1 0 0</inkml:trace>
  <inkml:trace contextRef="#ctx0" brushRef="#br0" timeOffset="5365">15021 9871 8191,'-6'-5'0,"6"4"5063,23-4-5063,31 4 0,16 2 0,-12 0 0,4-1 0,6-1 48,-10 0 1,5-2 0,2 0 0,1 0 0,-1 0-49,0 0 0,1 0 0,0 0 0,-2-1 0,0 0 0,-4-1 0,-1-1 0,-1 0 0,-1 0 0,-4 1 0,16-1 0,-5 1 0,-7 0 0,-3-2 0,-11 3 2020,-11 4-2020,-17 0 0,-14 0 0,-2 0 0</inkml:trace>
  <inkml:trace contextRef="#ctx0" brushRef="#br0" timeOffset="10886">10153 10545 8191,'-6'-5'0,"15"4"5063,9-10-5063,8 9 2818,8-4-2818,-2 6 1719,17 0-1719,-12 0 0,1 0 0,17 0 3392,-12 0 0,2 0-3392,-7 0 0,-1 0 0,3 0 0,1 0 0,2-1 0,-2 2 0,16 8 0,-17-7 0,-4 6 0,4-8 0,17 0 0,-16 0 0,2 0 0,-2 0 0,-1 0 0,-3 1 0,1-2 0,6-4 0,0 0 0,-5 4 0,1 0 0,16-9 0,0 0 0,-12 8 0,-1 1 0,6-4 0,0 0 0,-7 5 0,1 0 0,5 1 0,0-2 0,-4-2 0,-2 0 0,0 3 0,-1-1 0,-6-2 0,-2 0 0,27 3 0,4 0 0,-14 0 0,8-9 0,2 7 0,-9-7 0,-5 9 0,-6-6 0,-13 5 0,3-5 0,0 6 0,34 0 0,-21 0 0,3 0 0,18-6 0,3 1 0,-1 3 0,-1 1 0,-8-5 0,-1 1 0,2 4 0,-1 2 0,-10-1 0,1 0-231,11 0 1,2 0 230,-4 0 0,0 0-508,-9 0 0,-2 0 508,-4 0 0,-3 0 0,17 0 0,9-8 0,-24 6 0,1 1 0,-2-3 0,1 0 0,9 3 0,0 2 0,-15-1 0,-1 0 0,7 0 0,0 0 0,-7 0 0,-1 0 218,5 0 1,1 0-219,0 0 0,-2 0 0,23 0 0,-5 8 0,-9-6 1040,11 7-1040,-24-8 0,2-2 0,3 1 0,0 0 0,21 0 0,-23-1 0,1 2 0,-4 4 0,1 0 0,8-4 0,2 0 0,-1 4 0,1 0 0,1 1 0,2-2 0,1-3 0,-2 1 0,-11 3 0,1 0 0,12-5 0,0 0 0,13 8 0,-20-7 0,3 0 0,3 3 0,-1 1 0,18 3 0,-28-7 0,0 0 0,19 8 0,-22-9 0,2 0 0,4 4 0,0 0 0,-5-3 0,-1 0 0,22 8 0,-16-9 0,16 0 0,-19-1 0,3 2 0,8 4 0,2 0 0,0-4 0,-2 0 0,-9 4 0,0 0 0,5-5 0,2 0 0,-2 5 0,1 0 0,8-3 0,2-1 0,6 4 0,-3 0-337,-20-5 0,-2 0 337,3 0 0,2 0-94,16-1 0,2 2 94,-3 4 0,3 1 0,-3-5 0,3-1 0,1 1 0,-4 3 0,1 0 0,-3-1 0,-8-2 0,0-2 0,1 1 0,11 0 0,4 0 0,-3 0-388,-9 0 1,-3 0-1,2 0 388,8 0 0,0 0 0,-2 0 0,8 0 0,-2 0 0,1 0 0,-6 0 0,2 0 0,-2-5 628,-30 4-628,-9-4 45,-10 0 1,-2 4 0,-9-4 0</inkml:trace>
  <inkml:trace contextRef="#ctx0" brushRef="#br0" timeOffset="14747">14507 9772 24575,'-15'0'0,"3"5"0,2 1 0,-9 11 0,6 1 0,-12 1 0,9 2 0,5-9 0,2 3 0,3-5 0,0-4 0,1-1 0</inkml:trace>
  <inkml:trace contextRef="#ctx0" brushRef="#br0" timeOffset="15017">14296 9884 8915,'-11'5'0,"0"6"5115,5 5-5115,1 0 2709,5-1-2709,5-9 1620,1-1-1620,27-10 6216,-13 4-6216,18-4 0,-26 5 0,-3 0 0</inkml:trace>
  <inkml:trace contextRef="#ctx0" brushRef="#br0" timeOffset="15619">14876 9753 24575,'-6'10'0,"-3"1"0,1 9 0,-3-2 0,-1 8 0,1-10 0,0 0 0,5-10 0,2-1 0</inkml:trace>
  <inkml:trace contextRef="#ctx0" brushRef="#br0" timeOffset="15717">14776 9881 24575,'5'6'0,"1"-2"0,0-4 0,-2 0 0</inkml:trace>
  <inkml:trace contextRef="#ctx0" brushRef="#br0" timeOffset="16698">15911 9840 24575,'-11'4'0,"-4"4"0,-5 11 0,-5 3 0,-9 6 0,8-3 0,1-5 0,20-9 0,6-7 0,24-4 0,-6-5 0,2 4 0,-12-4 0</inkml:trace>
  <inkml:trace contextRef="#ctx0" brushRef="#br0" timeOffset="28447">11464 13239 24575,'-6'44'0,"-7"11"0,12-21 0,0 0 0,-8 18 0,9-11 0,6-22 0,1-12 0,14 2 0,-8-13 0,8-7 0,-6-13 0,2-16 0,-1-1 0,-6 8 0,-1 1 0,-1-4 0,1 41 0,-9 46 0,0-8 0,0 1-326,-2-1 1,4-3 325,12 19 0,-1-14 0,4-21 0,-7-9 0</inkml:trace>
  <inkml:trace contextRef="#ctx0" brushRef="#br0" timeOffset="28617">11771 13619 24575,'5'-6'0,"-4"1"0,4 5 0</inkml:trace>
  <inkml:trace contextRef="#ctx0" brushRef="#br0" timeOffset="29851">12019 13288 8191,'4'-6'0,"-2"6"5063,7 1-5063,-8 9 2818,9-9-2818,-9 8 1719,9 2-1719,-4 5 6784,4 5-6784,9 4 0,-11-3 0,10-2 0,-12-1 0,0-7 0,3 4 0,16-47 0,4-16 0,-10 9 0,1-4 0,4-8 0,-2 0 0,1-9 0,8 1 0,-24 48 0,-2 6 0,-5 9 0</inkml:trace>
  <inkml:trace contextRef="#ctx0" brushRef="#br0" timeOffset="30517">11076 13094 8191,'-16'0'0,"-4"6"5063,-2 20-5063,8 3 0,1 4 0,-3 1 0,2 2 1409,4 7 0,2 4-1409,-4 15 0,2 0 0,11-23 0,2 1 0,-4 18 0,5-5 1719,15-12-1719,22-8 0,0-22 0,16-2 0,-26-9 0,-6 0 0</inkml:trace>
  <inkml:trace contextRef="#ctx0" brushRef="#br0" timeOffset="31231">12560 12871 8191,'4'27'0,"10"13"2531,-3-8 1,1 2-2532,3 11 0,2-1 0,0-9 0,-1-1 1146,-6 6 1,-1 0-1147,17 19 895,-24-22 1,-2 1-896,11-3 0,-2-1 3280,-10 0 0,-2-2-3280,4 8 0,-35 6 0,-15-7 0,14-18 0,1-2 0,-11 6 0,11-16 0</inkml:trace>
  <inkml:trace contextRef="#ctx0" brushRef="#br0" timeOffset="32482">10458 13185 24575,'8'63'0,"-1"-15"0,0 5 0,-1-10 0,1 3 0,0-1 0,0 14 0,0-4 0,0-9 0,-1-7 0,-5-11 0,4-27 0,-5-16 0,0-3 0,0-8 0,-5 16 0,-1 0 0,-14 15 0,-25 15 0,2 7-590,11-6 1,2 0 589,-8 10 0,5-3 0,13-4 0,5-7 0,9-7 0,1-5 0</inkml:trace>
  <inkml:trace contextRef="#ctx0" brushRef="#br0" timeOffset="33131">10174 14113 24575,'15'0'0,"2"-5"0,12-9 0,19-3 0,12-6 0,-4 12 0,-14-2 0,-22 12 0,-43 17 0,21-11 0,-27 16 0</inkml:trace>
  <inkml:trace contextRef="#ctx0" brushRef="#br0" timeOffset="33331">10074 14255 24575,'41'0'0,"2"-15"0,-3 12 0,-6-18 0,-2-1 0,0 15 0,11-26 0,-38 32 0,-5-4 0</inkml:trace>
  <inkml:trace contextRef="#ctx0" brushRef="#br0" timeOffset="40965">11917 14688 24575,'0'28'0,"0"10"0,0-3 0,0 3 0,0 2 0,0-1 0,0 1 0,0-1 0,0 17 0,0-27 0,0-22 0,0 1 0,0-13 0</inkml:trace>
  <inkml:trace contextRef="#ctx0" brushRef="#br0" timeOffset="41232">12146 14841 24575,'0'21'0,"0"24"0,0 15 0,0-21 0,0 0 0,0 21 0,5-19 0,-4-26 0,4-4 0,-5-5 0,0-2 0</inkml:trace>
  <inkml:trace contextRef="#ctx0" brushRef="#br0" timeOffset="42516">10273 14917 24575,'-20'5'0,"-10"15"0,-7-2 0,8 1 0,-2 0 0,-13-1 0,-1 10 0,17-15 0,19 11 0,0 2 0,9 1 0,0-3 0,0-8 0,5-5 0,5-5 0,12-1 0,0-5 0,3-7 0,-5 6 0,6 1 0,-4 11 0,-6 2 0,6 11 0,-18-7 0,8 16 0,-24 2 0,-7 4 0,-16-1 0,-7-7 0,9-16 0,0-2 0,11-22 0,10-3 0,3 0 0,9 3 0</inkml:trace>
  <inkml:trace contextRef="#ctx0" brushRef="#br0" timeOffset="42933">10906 15034 24575,'28'17'0,"4"12"0,-18-11 0,11 17 0,-7-12 0,0-6 0,-8-15 0,-5-5 0,-5-6 0</inkml:trace>
  <inkml:trace contextRef="#ctx0" brushRef="#br0" timeOffset="43115">11056 14988 24575,'-38'38'0,"-1"15"0,10-23 0,1-1 0,-8 24 0,12-28 0,2-1 0,0 5 0,0-4 0,11-11 0</inkml:trace>
  <inkml:trace contextRef="#ctx0" brushRef="#br0" timeOffset="43665">11004 15846 24575,'-15'0'0,"-2"5"0,-5 10 0,5-2 0,-4 19 0,14-14 0,-1 11 0,14-9 0,0-4 0,1 4 0,-2-9 0,-5 9 0,0-8 0,-5-2 0,-1 0 0,-9-9 0,-1 4 0,4-5 0,3 0 0</inkml:trace>
  <inkml:trace contextRef="#ctx0" brushRef="#br0" timeOffset="43983">11128 15938 24575,'-12'5'0,"-2"-4"0,13 9 0,-4 5 0,14 4 0,-6 2 0,15-3 0,-10-2 0,3-3 0,-5 2 0,-15-3 0,-3-6 0,-4 1 0,6-7 0,5 0 0</inkml:trace>
  <inkml:trace contextRef="#ctx0" brushRef="#br0" timeOffset="44199">11188 15936 8191,'31'-16'0,"11"-3"5063,15 6-5063,-13-2 0,-16 8 704,-21-7 1,2 11-1,-9-6 1</inkml:trace>
  <inkml:trace contextRef="#ctx0" brushRef="#br0" timeOffset="46580">17373 12600 24575,'9'32'0,"0"8"0,2 5 0,5 8 0,2 4-1382,-3-8 0,0 2 0,-1-4 1382,-1 4 0,1-5 639,4-3 1,-3-7-640,-7-14 677,6 0-677,-9-39 0,-20-20 0,-3-19 1095,-3 25 0,-2 2-1095,-8-8 0,-5 21 0,7 24 0,-11 20 0,10 5 0,0 3 0,-11 11 0,18-15 0,2-3 0,4-8 0,4-5 0,2 4 0,6-13 0,5 2 0</inkml:trace>
  <inkml:trace contextRef="#ctx0" brushRef="#br0" timeOffset="48300">17972 12539 24575,'-5'-6'0,"-1"1"0,0 10 0,-5 10 0,-5 35 0,-5 7 0,3-1 0,2 4 0,8-14 0,1-1 0,-2 7 0,1-2 0,8 12 0,5-28 0,-4-9 0,9-14 0,-4 0 0,14-7 0,-12-4 0,6 0 0</inkml:trace>
  <inkml:trace contextRef="#ctx0" brushRef="#br0" timeOffset="48799">18073 12862 24575,'-12'24'0,"6"-5"0,-1 10 0,7 0 0,0-2 0,0-2 0,13 3 0,-1-20 0,8 5 0,0-13 0,9-19 0,6-16 0,-1-10 0,-7 11 0,-20 25 0,-2 29 0,-5 3 0,5 2 0,-4-9 0,4-1 0,-5-8 0,0 2 0</inkml:trace>
  <inkml:trace contextRef="#ctx0" brushRef="#br0" timeOffset="49082">18460 12535 24575,'0'15'0,"9"26"0,-1-8 0,1 2 0,-4 0 0,2 1-534,6 5 1,-1-1 533,-10 16 174,4-16 1,-2 1-175,-10-4 0,-3 0 0,1 7 0,-3 0 0,-4-11 0,0-4 0,-3 9 177,-4-18-177,20-11 0,-7-7 0,9 2 0</inkml:trace>
  <inkml:trace contextRef="#ctx0" brushRef="#br0" timeOffset="49714">18723 13063 24575,'6'-5'0,"4"-1"0,-22 13 0,14-4 0,-15 16 0,8-13 0,4-1 0,-4-5 0</inkml:trace>
  <inkml:trace contextRef="#ctx0" brushRef="#br0" timeOffset="50249">18997 12718 24575,'13'40'0,"-3"4"0,0-6 0,-4-3 0,0 3 0,13 25 0,-11-28 0,0-4 0,4-2 0,-6-15 0,3-13 0,14-9 0,-2-10 0,10-8 0,-10-7 0,-4 3 0,8-18 0,-4 20 0,-4-9 0,-8 25 0,-9 2 0,0 5 0</inkml:trace>
  <inkml:trace contextRef="#ctx0" brushRef="#br0" timeOffset="52080">17181 13685 8191,'-4'-6'0,"27"-9"5063,4 12-5063,25-7 0,8-1 0,-14 10 0,2 0 274,0-6 0,4-3 0,-2 3-274,9 5 0,2 1 0,-3-3 0,5-1 0,0 1 0,-6 4 0,1 1 0,1-2 0,-5-1 0,2-1 0,-1-1 0,-3 2 0,-2 1 0,-3 0 0,-2 0 0,18-5 0,-3 0 671,-13 6 0,-4 0-671,19 0 2804,-17 0 1,-2 0-2805,17 0 0,-22 0 0,0 0 0,22 0 0,-5 0 0,-17 0 0,17-8 0,-11 5 2480,4-5-2480,-23 3 1068,-23 4-1068,-12 9 0,-3-5 0,1 10 0</inkml:trace>
  <inkml:trace contextRef="#ctx0" brushRef="#br0" timeOffset="55731">18310 13843 24575,'0'11'0,"0"0"0,0 4 0,0 9 0,0 23 0,0 4 0,0 14 0,0-9 0,1-20 0,-2 0 0,-7 26 0,6 5 0,-7-27 0,9-15 0,0-9 0,-5-6 0,-1-4 0,-4 4 0,-18-17 0,4-13 0,-6 2 0,11-10 0,13 26 0,1 4 0,10 13 0,-4 1 0,8-5 0,-3-2 0,14-9 0,6-12 0,14-11 0,-12 1 0,4-3 0,-15 10 0,-1-1 0,-5 4 0,-7 3 0</inkml:trace>
  <inkml:trace contextRef="#ctx0" brushRef="#br0" timeOffset="59117">18064 12212 24575,'0'0'0</inkml:trace>
  <inkml:trace contextRef="#ctx0" brushRef="#br0" timeOffset="62032">17441 12318 24575,'-5'-7'0,"-1"3"0,-4 4 0,-6 0 0,0 6 0,-5 0 0,0 6 0,4-6 0,6 8 0,-3-6 0,2 8 0,-13 13 0,3-9 0,-7 16 0,16-18 0,-8 2 0,18-9 0,-15 7 0,7 1 0,-15 5 0,-4 3 0,12-8 0,-13 6 0,23-8 0,-16 7 0,12-2 0,-3-4 0,8-2 0,-3 3 0,8-5 0,-4 14 0,0-5 0,-1 8 0,0 1 0,2-1 0,0 1 0,4-6 0,-4-4 0,5-7 0,0 5 0,0-2 0,0 9 0,0-6 0,5-4 0,-4 3 0,10 5 0,-9 3 0,9 4 0,-5-7 0,0-8 0,3 3 0,-3-3 0,9 6 0,6-5 0,-2 4 0,16 1 0,-15-4 0,12 2 0,-11-13 0,5 1 0,-8-8 0,7 10 0,-9-9 0,17 4 0,-14-6 0,14 0 0,-16 0 0,4 5 0,1-4 0,-6 3 0,13-4 0,-1 0 0,13 0 0,0 0 0,17 7 0,-13-6 0,13 5 0,-21-6 0,-6 0 0,-6 0 0,-8 0 0,12 0 0,-2-6 0,6 5 0,-4-6 0,1 1 0,-7 5 0,3-5 0,-6 1 0,-3 4 0,4-9 0,1 4 0,-6 0 0,0 1 0,-10 0 0,8 4 0,-3-10 0,10 5 0,-1-2 0,-4-1 0,-1 8 0,1-9 0,1 4 0,5-9 0,1-1 0,-4-1 0,-2 7 0,-11 0 0,7 9 0,-1-10 0,8 3 0,14-18 0,-3 2 0,5-8 0,-7 6 0,-13 10 0,0 0 0,-10 5 0,8-1 0,-12 1 0,22-12 0,-11-1 0,10-4 0,-4 4 0,-12 8 0,7 4 0,-8-4 0,6-10 0,-6-2 0,13-15 0,-10 0 0,6-3 0,-9 9 0,-11 6 0,-1 14 0,-6-12 0,0 6 0,-4-10 0,0 6 0,4 8 0,-6 1 0,3-1 0,3 5 0,-15-5 0,14 8 0,-13 0 0,9 5 0,-4-4 0,5 4 0,-10 0 0,-6-5 0,9 10 0,-6-5 0,17 6 0,-24 0 0,6 0 0,-27 0 0,14 0 0,3 0 0,1-6 0,7 4 0,-9-4 0,-9 6 0,15 0 0,-3 0 0,17 0 0,0 0 0,-4 0 0,-6-6 0,-1 4 0,5-4 0,7 6 0,9 0 0,-4 0 0,3 0 0,-7 0 0,2 0 0,1 0 0,-4 0 0,-5 0 0,10 0 0,-3 0 0</inkml:trace>
  <inkml:trace contextRef="#ctx0" brushRef="#br0" timeOffset="65531">18186 14979 8191,'6'-5'0,"-6"4"5063,-11-4-5063,-6 10 2818,-5 10-2818,5-2 1719,0 7-1719,11-10 6784,-4 6-6784,9 1 0,-4 4 0,20 0 0,3 5 0,6-3 0,1 4 0,-18-5 0,2-4 0,-9-2 0,0-6 0,-14 7 0,1-5 0,-13 10 0,5-9 0,5-3 0,5-8 0,7-4 0,4-2 0</inkml:trace>
  <inkml:trace contextRef="#ctx0" brushRef="#br0" timeOffset="65899">18450 15074 24575,'-12'5'0,"3"1"0,13 13 0,9 4 0,0 3 0,6-1 0,-6-4 0,-5 8 0,-2 3 0,-11 0 0,-1-6 0,-5-15 0,-4-7 0,8-4 0,-2 0 0</inkml:trace>
  <inkml:trace contextRef="#ctx0" brushRef="#br0" timeOffset="66084">18640 15010 24575,'35'-29'0,"12"-2"0,-14 9 0,1 1 0,-14 9 0,-14 6 0,-1 1 0</inkml:trace>
  <inkml:trace contextRef="#ctx0" brushRef="#br0" timeOffset="67783">22687 12379 24575,'-6'-2'0,"2"8"0,4 27 0,0 32 0,-1-17 0,2 1 0,6-4 0,0-1 0,-6-6 0,2-4 0,21 0 0,-17-19 0,17-2 0,2-19 0,16-23 0,-24-4 0,-3-5 0,5-12 0,-3-3 0,-11 4 0,0 12 0,4 32 0,0 47 0,-2 16 0,1 4 0,-3-21 0,2-3-224,6-3 0,-1-3 224,-9-3 0,22-8 0,-22-10 0,10-5 0</inkml:trace>
  <inkml:trace contextRef="#ctx0" brushRef="#br0" timeOffset="67981">23255 12813 24575,'0'-6'0,"0"1"0</inkml:trace>
  <inkml:trace contextRef="#ctx0" brushRef="#br0" timeOffset="68652">23633 12328 24575,'-16'-2'0,"0"29"0,5 19 0,4 7 0,2-10 0,1 1 0,-3 13 0,2 0 0,4-10 0,2-5 0,-1 12 0,0 9 0,6-34 0,5-7 0,7-5 0,7-5 0,6-8 0,-12-4 0,-1 0 0</inkml:trace>
  <inkml:trace contextRef="#ctx0" brushRef="#br0" timeOffset="69365">23901 12508 24575,'6'5'0,"5"14"0,-4 9 0,1 4 0,-2-3 0,0-8 0,-4 4 0,8-3 0,-8-11 0,-7-14 0,-2-9 0,-20-9 0,13 14 0,-9-1 0,7 12 0,-2 7 0,1 13 0,-4-2 0,13 7 0,-1-13 0,14-6 0,-4-5 0,4-5 0</inkml:trace>
  <inkml:trace contextRef="#ctx0" brushRef="#br0" timeOffset="69797">24142 12578 24575,'0'41'0,"0"-9"0,0-2 0,0-14 0,0 3 0,4-12 0,2 2 0,13-21 0,2-9 0,1-23 0,-8 11 0,-2-5 0,-10 21 0,4 7 0,-6 5 0</inkml:trace>
  <inkml:trace contextRef="#ctx0" brushRef="#br0" timeOffset="70115">24419 12394 8191,'15'0'0,"5"39"4722,8 20-4722,-13-3 0,-3 5 0,-1 5 0,-4-1 0,-7-4 0,-4-3 1430,2-13 0,-6-6-1430,-10-9 0,-7-6 0,-6-9 0,0-3 0,-8 7 0,-11-5 0</inkml:trace>
  <inkml:trace contextRef="#ctx0" brushRef="#br0" timeOffset="71847">23722 13300 24575,'22'-6'0,"2"1"0,-8 5 0,30-9 0,-3 7 0,16-6 0,-14 2 0,-19 4 0,-11-4 0,-10 6 0</inkml:trace>
  <inkml:trace contextRef="#ctx0" brushRef="#br0" timeOffset="72130">23711 13413 24575,'27'-7'0,"15"6"0,7-14 0,-15 14 0,1 0 0,26-14 0,-18 14 0,-19-5 0,-13 6 0,-5 0 0,-1 0 0</inkml:trace>
  <inkml:trace contextRef="#ctx0" brushRef="#br0" timeOffset="74033">23919 13352 24575,'0'0'0</inkml:trace>
  <inkml:trace contextRef="#ctx0" brushRef="#br0" timeOffset="76866">23375 13678 8191,'0'-11'0,"0"0"5063,0-4-5063,0 3 2818,0-3-2818,0 4 1719,0 31-1719,0 14 0,0 16 0,0 8 0,0 6 0,0 4 1351,0-12 1,0 1 0,0-2-1352,0 9 0,0-4 0,0-8 0,0-7 0,0 1 0,0-11 0,0-10 0,0-5 0,-5-14 0,-13-10 2729,4-3-2729,-13-2 0,10-2 0,1 9 0,6 13 0,5 3 0,5 14 0,9-16 0,2 3 0,10-13 0,9-2 0,-1-22 0,2 5 0,4-17 0,-16 25 0,5-8 0,-18 16 0,-1-4 0</inkml:trace>
  <inkml:trace contextRef="#ctx0" brushRef="#br0" timeOffset="77398">23436 15247 8191,'-5'-6'0,"-6"1"5063,0 5-5063,-5 5 2818,10 1-2818,-5 9 1719,10-4-1719,-5 9 6784,6 5-6784,6 7 0,1 9 0,1-13 0,-2 1 0,-11-13 0,-5 0 0,-12-1 0,1-9 0,4-1 0,8-5 0</inkml:trace>
  <inkml:trace contextRef="#ctx0" brushRef="#br0" timeOffset="77583">23679 15128 24575,'38'-36'0,"0"8"0,-10 6 0,-2 9 0,-13 2 0,-4 7 0</inkml:trace>
  <inkml:trace contextRef="#ctx0" brushRef="#br0" timeOffset="77914">23968 15105 24575,'-38'18'0,"7"2"0,12 3 0,12 17 0,-2-1 0,9 0 0,6-11 0,1 2 0,1-7 0,-2 6 0,-1-13 0,-4 12 0,-5-13 0,-16 3 0,2-7 0,-5-10 0,17 4 0,1-5 0</inkml:trace>
  <inkml:trace contextRef="#ctx0" brushRef="#br0" timeOffset="78082">24014 15110 24575,'50'-31'0,"-1"0"0,10 0 0,0 4 0,-13 5 0,-1 3 0,2 6 0,-5 2 0,-4-5 0,-14 14 0,-14-4 0,-5 6 0</inkml:trace>
  <inkml:trace contextRef="#ctx0" brushRef="#br0" timeOffset="82779">2089 10938 24575,'0'23'0,"0"-9"0,5 14 0,-4-12 0,8 5 0,-3-9 0,9-3 0,2-9 0,9-14 0,6-8 0,15-5 0,5-3-983,-8 0 0,3-3 0,-2 1 983,-6 6 0,0 2 0,-2 0 0,14-11 0,-8 5 0,-9 5 0,-7 4 0,-12 13 0,-4 4 0,0 4 0,-5 0 0,-1 0 0</inkml:trace>
  <inkml:trace contextRef="#ctx0" brushRef="#br0" timeOffset="85931">23844 9758 24575,'-5'3'0,"4"0"0,-23 29 0,9-8 0,-26 23 0,19-18 0,-9 9 0,12-21 0,1 3 0,21-14 0,30-1 0,2-5 0,3 0 0,-2 0 0,1 0 0,2 0 0,-2 0 0,3 0 0,-15 0 0,-25-9 0,-4-3 0,-18 1 0,9-3 0,-15 0 0,1 0 0,-14-7 0,4 9 0,2 0 0,12 1 0,3 5 0,14-4 0,1 23 0,12-5 0,-6 25 0,15 5 0,1 22 0,-3-28 0,-1 0 0,5 29 0,-5-18 0,-9-14 0,-2-13 0,2-22 0,-4-10 0,9-40 0,-3 15 0,1-1 0,-2 5 0,1 1 0,5-9 0,-1 1 0,-1-21 0,2 22 0,0 2 0,-10 26 0,4 9 0,-5 1 0</inkml:trace>
  <inkml:trace contextRef="#ctx0" brushRef="#br0" timeOffset="121880">19482 5083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15:05.4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2657 3076 24575,'35'0'0,"-2"2"0,7 0 0,1 2 0,5 1 0,2 0-949,13 2 0,3 1 0,1 1 949,-13-2 0,1 1 0,0-1 0,0 0 0,3 0 0,0-1 0,0 0 0,0-1 0,-1 0 0,0-2 0,0 0 0,-1 0 0,1-1 0,0-1 0,0 0 0,0-1 0,0 1 0,1-1 0,-1 0 0,0-1 0,-1 2 0,0-1 0,0 0 0,-1-1 0,-2 1 0,0-1 0,-1 0 0,0 0 0,14-3 0,0 0 0,-3-1 300,-9 0 1,-3-1 0,-2 0-301,7-3 0,-5 1 234,-12 2 0,0 1-234,15 3 0,8 2 0,-10 0 0,7 0 0,3 0 0,4 0-814,-6 0 0,2 0 1,4 0-1,1 0 0,2 0 1,1 0 813,-7 0 0,2 0 0,1 0 0,1 0 0,1 0 0,0 0 0,0 0 0,0 0 0,-6 0 0,0 0 0,1 0 0,0 0 0,0 0 0,-1 0 0,1 0 0,0 0 0,-1 0 0,6 0 0,0 0 0,0 0 0,0 0 0,-1 0 0,0 0 0,-1 1 0,-1-1 0,3 0 0,0 1 0,0 0 0,-2 0 0,-1 0 0,-1 0 0,-3 0 219,10 0 0,-3 1 1,-2-1-1,-3 1 1,-2-1-220,-3 1 0,-1 0 0,-5 0 0,-5-1 0,8 2 0,-14-1 0,-19-2 0,10 0 0,13 0 0,11-1 0,-7-1 0,7 0 0,5 0 0,3-1 18,-6 0 0,4 0 1,2 0-1,3 0 0,1-1 1,1 1-19,-8 0 0,1 0 0,2-1 0,1 1 0,1 0 0,-1 0 0,1-1 0,0 1 0,-5 0 0,1 0 0,0 0 0,0 0 0,1 0 0,-1 0 0,0 0 0,0-1 0,-1 1 0,6 0 0,0 0 0,0-1 0,0 1 0,-1 0 0,-1-1 0,0 1 0,-2 0 0,1 0 0,-1 0 0,-1 0 0,0 0 0,-2 0 0,0 0 0,-2 0-321,12-1 0,-2-1 0,-1 1 0,-2 0 1,-2-1 320,3 1 0,-1-1 0,-3 0 0,-3 1-37,2-1 1,-4 1 0,-3 1 36,10-2 0,-7 2 0,-18 2 0,-5 0 0,8 1 4576,-18-1-4576,-11 0 2126,-4-1-2126,-4-1 163,-1 1-163,-1 0 0,0-1 0,0 1 0,0 1 0,0 1 0</inkml:trace>
  <inkml:trace contextRef="#ctx0" brushRef="#br0" timeOffset="9850">18820 6678 24575,'19'17'0,"7"6"0,3 9 0,-1 0 0,-5-9 0,-8-6 0,-4-7 0,-3-5 0,0-4 0,3-6 0,31-33 0,-11 10 0,6-7 0,2-2-774,2-1 0,3-4 1,3-1-1,1-3 774,-9 10 0,2-3 0,1 0 0,1-1 0,0 0 0,0 0 0,2-2 0,1-1 0,1 1 0,0-1 0,-1 1 0,-1 1 0,5-4 0,0 0 0,-2 2 0,0 0 0,-2 2 0,4-3 0,-2 2 0,-3 1 0,-2 4 0,-2 2 0,-2 3 0,-5 3 0,-3 4 0,-5 3 0,3 0 0,-18 14 0,-7 6 0</inkml:trace>
  <inkml:trace contextRef="#ctx0" brushRef="#br0" timeOffset="19033">20813 12613 24575,'0'-4'0,"0"-5"0,-2-6 0,-4-8 0,-4-5 0,-3 2 0,1 3 0,2 4 0,1 6 0,1 1 0,-1 3 0,2 1 0,1 0 0,-1 0 0,1 0 0,-2 0 0,0 0 0,-2 0 0,-1-2 0,-1-1 0,-2-5 0,-4-5 0,-4-3 0,-15-16 0,8 9 0,-9-10 0,11 13 0,-1-3 0,-1 1 0,2-2 0,1 0 0,2 3 0,3 3 0,-2 2 0,2 1 0,-7-2 0,-1-1 0,-3 1 0,-4-3 0,1 2 0,-4-1 0,1 0 0,2 0 0,-1-1 0,5 1 0,-1 0 0,0-1 0,1 2 0,0 0 0,-1 0 0,-3 0 0,-3-1 0,-6-3 0,-3-2 0,0-4 0,0-1 0,3-1 0,4 2 0,0 2 0,3 5 0,0 3 0,2 4 0,5 3 0,4 3 0,5 2 0,1 2 0,2 0 0,-3 2 0,-1 0 0,-3-2 0,-4-1 0,-2-1 0,-4-3 0,-1 0 0,-5 2 0,-4 1 0,-2 2 0,-2 0 0,0-1 0,2 0 0,15 4 0,1 0 0,-16-2 0,-10-2 0,20 5 0,4-1 0,0-2 0,2 0 0,2-1 0,1 3 0,3 1 0,0 2 0,0 1 0,-2 1 0,1 1 0,-1 0 0,2 1 0,2 0 0,2 2 0,2 0 0,-1 0 0,0 0 0,0 0 0,-1 0 0,-2 0 0,0 1 0,-2 2 0,1 2 0,3 2 0,-1 0 0,3-1 0,0-1 0,0-1 0,0 0 0,2 0 0,-6 0 0,-2 1 0,-2 1 0,0 0 0,7 0 0,1-1 0,3-1 0,4-1 0,1-1 0,3 0 0,2-1 0,0-1 0,1 0 0,1 0 0,1 0 0,-1 0 0,1 0 0,1-2 0,2-5 0,1-3 0,0-4 0,0 2 0,0 3 0,0 3 0,0 1 0,0 1 0,-1 2 0,-2 0 0,0 3 0,0 3 0,2 4 0,1 2 0,0 3 0,0-1 0,0-1 0,2-5 0,3-8 0,5-9 0,5-8 0,4-6 0,3-1 0,2 0 0,2-1 0,0 5 0,-2 1 0,-3 4 0,-5 4 0,-2 1 0,-1 3 0,-1-1 0,1 1 0,-1-1 0,0 2 0,-3-1 0,-1 3 0,-3-1 0,0 3 0,-4 1 0,-12 14 0,-4 5 0,-15 16 0,-1 1 0,0 2 0,0-3 0,3-3 0,3-5 0,3-3 0,3-4 0,2-3 0,1-1 0,1 2 0,1-1 0,2 1 0,0-2 0,3-5 0,4-1 0,2-3 0,4-2 0,4-1 0,5 0 0,6 3 0,5 3 0,2 4 0,0 2 0,0-4 0,-4-2 0,-2-3 0,-4-3 0,-3 1 0,-2-2 0,-2 0 0,-2 1 0,-2 4 0,-2 0 0,0 2 0,0-1 0,3 0 0,0-1 0,1-2 0,-2-2 0</inkml:trace>
  <inkml:trace contextRef="#ctx0" brushRef="#br0" timeOffset="29066">16605 12763 24575,'7'-4'0,"4"-3"0,6-2 0,7-1 0,7-2 0,0 2 0,-5 0 0,-6 5 0,-6 2 0,-3 0 0,-2 0 0,0-1 0,2 1 0,0 0 0,-2 2 0,-2-1 0,-2 0 0,-2 0 0,0 0 0,-2 2 0,-2 4 0,-2 2 0,-2 4 0,2 3 0,1 6 0,1 7 0,1 3 0,0 1 0,0-4 0,2-4 0,1-4 0,1-3 0,2-1 0,0-1 0,-1 0 0,-1-1 0,-1 1 0,-1-2 0,-1-1 0,0-3 0,1-3 0,-1-3 0,0-1 0</inkml:trace>
  <inkml:trace contextRef="#ctx0" brushRef="#br0" timeOffset="30956">19591 13526 24575,'19'5'0,"7"9"0,7 9 0,1 6 0,-8-1 0,-7-7 0,-6-6 0,-3-6 0,0-4 0,-1-3 0,12-14 0,7-7 0,6-6 0,-1 1 0,4-3 0,2-2-485,1 1 1,2-2 0,1-2-1,2 0 485,5-3 0,1-1 0,2-1 0,-2 1 0,-1 1 0,-1 1 0,-1 0 0,0 1-111,-5 3 0,-1 1 0,0 1 0,-4 2 111,2-1 0,-2 2 0,-4 2 0,2 1 0,-5 3 0,6-1 0,-20 13 0,-10 5 0,-5 3 0</inkml:trace>
  <inkml:trace contextRef="#ctx0" brushRef="#br1" timeOffset="47598">7858 7597 24575,'-11'0'0,"0"0"0,0 0 0,5-5 0,-3 4 0,-2-4 0,-5 5 0,0 0 0,-12 0 0,10 0 0,-16 0 0,3 0 0,-2 0 0,2 0 0,1 0 0,8 0 0,-4 5 0,9-4 0,6 9 0,-3-9 0,2 8 0,-9-3 0,4 5 0,-6 8 0,9-2 0,-7 7 0,7-4 0,2-3 0,0 2 0,6-3 0,-4 0 0,9-1 0,-13 2 0,12 5 0,-12 1 0,12 3 0,-7-10 0,8 9 0,-9-7 0,9 8 0,-4-4 0,0-5 0,4-2 0,-4-4 0,5 4 0,0 2 0,5 5 0,-4-6 0,4 0 0,0-5 0,-4-1 0,10 10 0,-5 5 0,6 3 0,-1-9 0,-5-1 0,3-16 0,-7 17 0,7-17 0,1 12 0,4-4 0,5 3 0,-6-2 0,2 0 0,1-5 0,5 0 0,2 3 0,2-3 0,-8 0 0,-1-1 0,-6-5 0,6 5 0,5-4 0,6 4 0,-1-5 0,9 0 0,-12 0 0,6 0 0,1 0 0,-3 0 0,9-5 0,-10 4 0,0-10 0,-6 9 0,5-10 0,-3 6 0,4-7 0,-3-2 0,8-14 0,-11-2 0,10-2 0,-11 2 0,0 12 0,-5 0 0,1 2 0,-8 1 0,8-2 0,-9-4 0,8-7 0,-12 10 0,6-8 0,-8 10 0,0-5 0,0 0 0,0 5 0,0 2 0,0-5 0,0 7 0,-8-24 0,6 22 0,-7-13 0,3 13 0,4-2 0,-10-3 0,6-1 0,-2 1 0,-9-5 0,-1-7 0,-19-1 0,6 1 0,-13 2 0,-8 11 0,21 8 0,-3 2 0,-5 4 0,2 2 0,-6-3 0,11 6 0</inkml:trace>
  <inkml:trace contextRef="#ctx0" brushRef="#br1" timeOffset="56880">5404 10843 24575,'5'9'0,"1"3"0,13 28 0,-11-12 0,12 6 0,2 1 0,-6 12 0,6-11 0,1 1 0,-2 9 0,7-7 0,-11-11 0,-3-8 0,-4 0 0,-8-4 0,9-5 0,-10 3 0,12-30 0,-11 0 0,6-17 0,3-5 0,-3-1 0,1-2 0,3-14 0,0-2 0,1 4 0,0 2 0,-7 11 0,0 3 0,2-19 0,-3 32 0,-4 9 0,4 4 0,-5 0 0,0 5 0,0 1 0</inkml:trace>
  <inkml:trace contextRef="#ctx0" brushRef="#br1" timeOffset="58196">6076 11147 24575,'-6'5'0,"1"-4"0,5 4 0</inkml:trace>
  <inkml:trace contextRef="#ctx0" brushRef="#br1" timeOffset="60249">6492 10805 24575,'-6'5'0,"2"1"0,4 9 0,-5-3 0,4 12 0,-4-2 0,5 0 0,0 15 0,4-17 0,-2 14 0,7-18 0,-8 0 0,4-5 0,0 4 0,1-3 0,5 3 0,4-5 0,-3 1 0,4-5 0,-6-1 0,1-5 0,0 0 0,0 0 0,4 0 0,-2-9 0,10-6 0,-4-13 0,2-2 0,-6-3 0,-8-3 0,3-6 0,-9 4 0,4 2 0,-5 11 0,0 4 0,0 4 0,0 17 0,0 7 0,0 14 0,0 0 0,0-1 0,0 10 0,0 2 0,6 4 0,0-4 0,2-7 0,1-13 0,-3 2 0,5-13 0,4 4 0,-3-10 0,3-1 0,-9-9 0,11-14 0,-13 9 0,8-3 0,-12 18 0</inkml:trace>
  <inkml:trace contextRef="#ctx0" brushRef="#br1" timeOffset="61130">6440 10644 24575,'11'-11'0,"-5"-4"0,8 2 0,-12-2 0,20-10 0,-14 11 0,11-5 0,-4 14 0,5 18 0,-3-10 0,8 19 0,-13-15 0,5 3 0,-2 0 0,-8-9 0,2 4 0</inkml:trace>
  <inkml:trace contextRef="#ctx0" brushRef="#br1" timeOffset="62080">6872 10397 24575,'21'9'0,"10"13"0,-6 6 0,0 7 0,1 16 0,-3 4 0,1-9 0,-3 1 0,-7 9 0,-6 2 0,-1-9 0,-4 0 0,-1 7 0,-4 3 0,-5 7 0,-5-1 0,0-8 0,-6-5 0,-10-8 0,-7-7 0,2-12 0,-2-5 0,-5-5 0,2-4 0,-5-3 0,11-8 0</inkml:trace>
  <inkml:trace contextRef="#ctx0" brushRef="#br1" timeOffset="62782">5384 10482 24575,'-21'0'0,"0"0"0,1 9 0,-1-7 0,1 24 0,3-12 0,2 15 0,0 11 0,-2 12 0,-1 7-1129,5-5 0,1 4 0,0-1 1129,2-5 0,1 0 0,2-2 0,1-1 0,2-1 0,2-4-540,2-6 1,0-3 539,0 29 0,0-16 0,8 15 0,1-19 0,13 16 0,-6-27 3173,-2 0-3173,-3-17 0,-10-5 0,4-6 0</inkml:trace>
  <inkml:trace contextRef="#ctx0" brushRef="#br1" timeOffset="68680">2618 11088 24575,'-6'-14'0,"6"-4"0,8-13 0,11 1 0,-4 3 0,5 3 0,2-13 0,7-1 0,-8 10 0,3-1 0,1 1 0,0 2 0,20-19 0,-18 18 0,0 0 0,18-18 0,-14 16 0,2-2 0,4 0 0,0 0 0,-4 6 0,1 0 0,8-8 0,2 2 0,-3 10 0,2 0 0,8-6 0,0-1 0,-2 6 0,-2 2-411,-4 3 1,-2 0 410,-8 2 0,-1 1 0,16-7 0,15 0 0,-32 8 0,0 0 0,31-5 0,-24 6 0,-1-1 0,7-4 0,-9 7 0,2 1 0,22-2 410,-21 2 1,1 1-411,0 7 0,-2 0 0,15-7 0,-7 2 0,-17 4 0,20-4 0,-10 5 0,0 2 0,18-1 0,7 0 0,-47 0 0,9 5 0,1 2 0,11 5 0,4 8 0,-9-5 0,1 12 0,-12-12 0,12 11 0,-1-4 0,9 5 0,-7-3 0,-8-4 0,-2 3 0,-11-11 0,6 7 0,-13-22 0,-1 1 0,-10-13 0,4-5 0,-10-7 0,3-10 0,0 5 0,2 6 0,1 6 0,4 18 0,5 28 0,6 21 0,-4-13 0,-1 1 0,10 23 0,-14-22 0,5-12 0,-6-13 0,-9-5 0,2 3 0,-12-8 0,-15 4 0,-23-5 0,22 0 0,-1 0 0,-6 4 0,-1 1 0,4-4 0,2 0 0,-23 7 0,22-8 0,21 0 0</inkml:trace>
  <inkml:trace contextRef="#ctx0" brushRef="#br1" timeOffset="70796">2786 10148 8191,'-5'-6'0,"4"-4"5063,-4 4-5063,5-9 2818,0 3-2818,5 2 1719,-4 0-1719,9 9 6784,0-4-6784,2 5 0,7 11 0,2 3 0,-8 4 0,10 5 0,-16-6 0,8 1 0,-9-2 0,-1-6 0,-5-23 0,0-13 0,6-13 0,0 5 0,6 18 0,-6 7 0,3 12 0,7 5 0,1 10 0,4 0 0,-11-1 0,8-24 0,-7-8 0,19-28 0,-9 14 0,3-7 0,-9 29 0,-3 2 0,-6 11 0,8 6 0,-7 4 0,19 2 0,-8-6 0,23-3 0,8-26 0,-3-3 0,-17-3 0,-5-4 0,-5-14 0,-4 3 0,-20 18 0,-18 7 0,2 20 0,-9-4 0,14 18 0,9 0 0,7-4 0,11-7 0,5-10 0,5-1 0,-4-4 0,-2 5 0,12 0 0,-3 5 0,11-4 0,-1 4 0,6-20 0,-6 2 0,3-30 0,-25 10 0,-4-15 0,-8 18 0,-4 6 0,-2 13 0,-5 23 0,-4 34 0,8 7-317,-2-17 1,0 1 316,6 19 0,-7 1 0,10-8 0,0-13 0,0-8 0,0-16 0,0-2 0,0-5 0</inkml:trace>
  <inkml:trace contextRef="#ctx0" brushRef="#br1" timeOffset="71498">3815 9757 24575,'0'27'0,"0"8"0,0-12 0,-5 2 0,4-10 0,11-34 0,2 1 0,10-17 0,3-4 0,13-8 0,-16 20 0,1 4 0,6 4 0,-14 29 0,-9 2 0,4 9 0,-4-4 0,9-6 0,-3-6 0,3-5 0,0-5 0,2-6 0,-6 0 0,-1 5 0,-10 7 0,0 5 0,0-1 0</inkml:trace>
  <inkml:trace contextRef="#ctx0" brushRef="#br1" timeOffset="71649">4196 9335 24575,'-5'-6'0,"4"2"0,-4 4 0</inkml:trace>
  <inkml:trace contextRef="#ctx0" brushRef="#br1" timeOffset="71882">4249 9325 24575,'0'19'0,"6"8"0,-5 9 0,5 4 0,-6 9 0,0-12 0,0-3 0,-5-14 0,4-14 0,-4-1 0</inkml:trace>
  <inkml:trace contextRef="#ctx0" brushRef="#br1" timeOffset="72717">4265 9464 24575,'11'-6'0,"4"1"0,-3 5 0,3 0 0,-3 9 0,0 2 0,9 14 0,-3-13 0,11 5 0,-2-15 0,0-2 0,9-17 0,-15 0 0,0-5 0,-10 11 0,-5 11 0,9 1 0,9 4 0,-1-5 0,11 0 0,-12-5 0,0-5 0,-10-2 0,-2-3 0,-8-1 0,2 0 0,-13-1 0,-3 12 0,-10 10 0,5 7 0,-2 7 0,13-3 0,0 1 0,15-7 0,4-14 0,4-4 0,0-7 0,-5 0 0,2-26 0,3-19 0,-6 2 0,-3 34 0,-18 65 0,9-4 0,0 2 0,-5 1 0,2-2 0,10 17 0,-5-36 0,6-10 0</inkml:trace>
  <inkml:trace contextRef="#ctx0" brushRef="#br1" timeOffset="73047">4920 9460 8191,'23'-14'0,"-2"1"5063,-8-8-5063,2 5 2818,-14 6-2818,-23 3 1719,7 9-1719,-23 9 6784,21 12-6784,6-5 0,11 2 0,15 3 0,8-5 0,3 1 0,1-10 0,-15-9 0,-3 0 0</inkml:trace>
  <inkml:trace contextRef="#ctx0" brushRef="#br1" timeOffset="77112">5048 12151 24575,'17'-6'0,"-4"-5"0,48-6 0,-12 3 0,3 0 0,4 4 0,7 1-1480,-6 0 0,8-2 0,3 1 0,-1 1 1480,-15 4 0,0 0 0,1 0 0,1 0 0,1 0 0,-1-1 0,3 0 0,0 0 0,1-1 0,0 0 0,-1 1-128,7-2 1,1 1 0,-1-1 0,-2 1-1,-1 0 128,6 0 0,-1 0 0,-3 0 0,-4-1 0,-2 0 0,-4-1 0,-2 0 0,15 3 0,-10-2 0,-20-7 0,-4 14 0,-35-4 0,-12 5 1015,-23 0 0,14 0 0,0 0 0</inkml:trace>
  <inkml:trace contextRef="#ctx0" brushRef="#br1" timeOffset="77497">5500 12351 24575,'40'-6'0,"7"-3"0,9-1 0,-1 1 0,6-1 0,0-1-2402,0-2 1,0-2-1,2 2 2402,-13 6 0,2 1 0,0 1 0,-4-1 0,-1-5 0,-3-1 0,2 3 375,7 6 1,2 4 0,-3-2-376,10-11 0,-5 1 0,-4 10 0,-9 0 331,-23-9 0,-22 10 1,-21 0-1</inkml:trace>
  <inkml:trace contextRef="#ctx0" brushRef="#br1" timeOffset="78231">6192 11825 24575,'0'63'0,"0"-23"0,0 5 0,0 4 0,0 4 0,0-1-852,0 12 1,0 2 851,0-1 0,0 4 0,0-4 0,0-18 0,0-3 0,0 2 0,0 6 0,0 2 0,0-5 0,0 1 0,0-5 0,0-7 0,0-5 551,0-3-551,0-1 0,-5-13 0,4 0 282,-9-10-282,-8-1 0,4-5 0,-9-5 870,12 4-870,-4-9 0,8 26 0,-2 1 0,18 16 0,10-4 0,4-16 0,1-4 0,12-35 0,-6-2 0,10-19 0,-19 17 0,-6 4 0,-13 10 0,4 5 0,-6 1 0</inkml:trace>
  <inkml:trace contextRef="#ctx0" brushRef="#br1" timeOffset="83663">6129 13590 24575,'-5'-10'0,"-6"4"0,-10 1 0,-10 5 0,-10 13 0,7 4 0,9 4 0,14 3 0,11 2 0,25 13 0,4 5 0,8-5 0,-9-8 0,-16-10 0,-6-5 0,-1 4 0,-15-4 0,-9-4 0,-5 6 0,-6-11 0,7 3 0,7-5 0,-4-5 0,8 0 0,1-5 0,6 4 0,5-4 0</inkml:trace>
  <inkml:trace contextRef="#ctx0" brushRef="#br1" timeOffset="84598">6361 13641 9310,'-15'-6'0,"3"1"5120,-4 9-5120,5-2 0,-6 16 0,10-5 2646,-17 16-2646,21 9 1567,-10 0-1567,13 1 5932,0-9-5932,14-12 0,4 2 0,18-11 0,1 0 0,2-9 0,0-9 0,8-8 0,-8-10 0,-1-26 0,-12 3 0,-15 5 0,-12 18 0,-8 13 0,-11 11 0,1 3 0,1 12 0,6 4 0,8 0 0,4-5 0,6 4 0,5-8 0,6 2 0,0-4 0,-2 1 0,-4 4 0,-1 1 0,6-5 0,0-1 0,0-5 0,7-13 0,-9-8 0,1-7 0,-1-7 0,-2-10 0,-3-5 0,0-5 0,-1 2 0,3-10 0,-11 37 0,0 69 0,0 5 0,0 17 0,6-13 0,1-9 0,0-19 0,-2-18 0,-5-1 0</inkml:trace>
  <inkml:trace contextRef="#ctx0" brushRef="#br1" timeOffset="85196">7035 13526 11506,'0'-11'0,"-18"5"4909,-1 12-4909,-8 6 2274,6 15-2274,14-6 1290,7-5-1290,18-7 4596,0-9-4596,19-12 0,-14 4 0,1-2 0,-14 12 0,0 4 0,-9 3 0,9-12 0,-4 1 0,24-28 0,-9 14 0,15-10 0,-15 21 0,0 14 0,-9 3 0,3 8 0,0-25 0,0 0 0,12-32 0,-13 18 0,4-5 0,-12 18 0,-1 1 0</inkml:trace>
  <inkml:trace contextRef="#ctx0" brushRef="#br1" timeOffset="85581">6169 14309 24575,'54'-21'0,"1"0"0,-7 3 0,3-2 0,3 0 0,-2 3 0,4-1 0,1 0 0,-1 1-845,-6 2 1,0 0-1,0 0 1,0 1 844,6-3 0,1-1 0,-1 2 0,-6 2 0,13 0 0,-7 3 510,-8-2 0,-11 1-510,-21 6 0,-25 6 0,-8 0 0</inkml:trace>
  <inkml:trace contextRef="#ctx0" brushRef="#br1" timeOffset="85829">6432 14322 24575,'45'0'0,"-3"-15"0,5 5 0,4-1 0,-3-6 0,1-1 0,8 3 0,0 1 0,-14 4 0,-4 2 0,6-1 0,-31 9 0</inkml:trace>
  <inkml:trace contextRef="#ctx0" brushRef="#br1" timeOffset="89812">7660 13312 24575,'0'10'0,"4"10"0,4 7 0,17 13 0,-8-7 0,8-4 0,-12-10 0,3-1 0,-3-2 0,-3-3 0,-5-9 0</inkml:trace>
  <inkml:trace contextRef="#ctx0" brushRef="#br1" timeOffset="90099">7820 13310 24575,'-6'9'0,"-11"6"0,-4 31 0,-13 9 0,15-17 0,0 1 0,-11 20 0,11-11 0,1-23 0,16-5 0,-7-12 0,9 1 0</inkml:trace>
  <inkml:trace contextRef="#ctx0" brushRef="#br1" timeOffset="90814">8300 13228 24575,'-14'26'0,"7"-2"0,-2 40 0,9-12 0,5 2 0,5-24 0,7-16 0,-1-14 0,7-18 0,2-20 0,-1-6 0,-1 1 0,-15 42 0,2 19 0,5 17 0,-6-9 0,13-12 0,-15-4 0,3-9 0,-5 4 0</inkml:trace>
  <inkml:trace contextRef="#ctx0" brushRef="#br1" timeOffset="91296">8252 13025 24575,'5'-11'0,"11"-15"0,-3 7 0,12-10 0,-18 13 0,7 9 0,-13-3 0,9 14 0,4 5 0,-1 4 0,18 13 0,-11-9 0,5 3 0,-4-9 0,-14-7 0,2-4 0</inkml:trace>
  <inkml:trace contextRef="#ctx0" brushRef="#br1" timeOffset="91951">8634 12700 24575,'21'-11'0,"-2"6"0,32 47 0,-16 5-2500,-4-2 0,1 7 2500,-7 3 0,-2 7 0,-5-15 0,0 5 0,0 1 0,-1-1 0,-4-1 0,-1 0 0,-1 0 0,1 1 0,3 2 0,2 0 0,-2 0 0,-3-5 0,-3 19 0,-1-9 0,8 4 1513,-36-29-1513,-18 6 0,-5-16 0,-7-4 0,0-3 0,2-1 0,7-4 0,4-3 0,-12-9 0</inkml:trace>
  <inkml:trace contextRef="#ctx0" brushRef="#br1" timeOffset="92646">5711 13496 8191,'-37'-31'0,"9"9"5063,2 16-5063,7 6 2818,-7 22-2818,2 12 0,1 11 0,4 3 0,1 7 0,2 3-705,4-2 1,2 3-1,1 2 1,0-3 704,-2 8 0,2-1 0,4-2 0,7-2 0,4-2 0,2-7 2268,-1-13 1,5-4-2269,12 5 0,7-2 0,1-4 0,4-3 0,12-1 0,0-3 0,9 5 0,-7-22 0</inkml:trace>
  <inkml:trace contextRef="#ctx0" brushRef="#br1" timeOffset="114314">2530 7616 24575,'0'-16'0,"-10"47"0,8 17 0,-8 10 0,-2 9 0,7-20 0,0 1 0,1-1-354,-1-2 0,1-1 1,-2 2 353,-1 6 0,-1 1 0,1-1 0,0 9 0,0 0 0,0-13 0,-2 2 0,0-1 0,1-1 0,0-2 0,0 0 0,-5 11 0,1-2 0,5-4 0,1-3 0,-5 17 0,2-9 260,7-18-260,-7-4 0,5-17 0,2 7 0,-2-12 0,4 3 801,0-4-801,4-1 0,11-4 0,8-1 0,28-5 0,-4 0 0,18 0 0,-9 0 0,-3 1 0,7-2 0,1-4 0,4-1-561,-2 4 0,5 3 0,0-3 561,-17-3 0,0-2 0,0 0 0,-1 2-942,11 3 1,-2 2 0,0-1 941,-5-3 0,0-1 0,-2 2 0,-8 2 0,0 1 0,1 1 0,12-1 0,3 0 0,1 0 0,-7 0 0,1 0 0,1 0 0,2 0 0,-6 0 0,2 0 0,1 0 0,-2 0 0,-1 0 0,4 0 0,-2 0 0,0 0 0,-1 0-699,-2 0 0,0 0 0,-1 0 1,-2 0 698,-2 0 0,-2 0 0,3 0 0,1 0 0,3 0 0,1 0 0,-1 0-404,1 0 0,-1 0 1,1 0-1,1 0 404,9 0 0,2 0 0,1 0 0,-1 0 0,1 0 0,-1 0 0,0 0 0,-4 0 0,2 0 0,-3 0 0,2 0 0,-2 0 0,2 1 0,0-1 0,-3-1-89,1-3 0,-2-1 1,1 1 88,-3 3 0,3 1 0,0 0 0,-2-2 0,-4 0 0,-2-2 0,0 1 0,0 0 0,17 2 0,1 2 0,-4-1 0,-15 0 0,-2 0 0,1 0 0,12 0 0,2 0 0,-3 0 535,5 0 0,-1 0-535,-10 0 0,3 0 0,-2 0 1050,12 0 1,-1 0-1051,-19 0 0,1 0 0,-4 0 0,2 0 0,-1 0 967,13 1 1,-1-2-968,-16-3 0,-1 0 0,9 3 0,-2-1 0,14-12 1889,-15 12-1889,-24-10 1372,5 1-1372,5-14 709,1-7-709,3-16 0,-13 14 53,-7 1 1,1-4-54,8-25 0,-7 3 0,-3-7 0,-8 19 0,0-1 0,-1 1-748,3 2 1,1 0 0,-2 0 747,-5-23 0,-1 4 0,4 18 0,1 0-105,1-19 0,-2-2 105,-4 7 0,1 1 0,2 13 0,1 0 0,-3 0 0,-4-20 0,-4 5 0,-1 20 0,-1 3 0,-6-7 0,-3 4 0,-10-2 2216,-3 8-2216,0 4 236,7 19-236,-39-10 0,29 16 0,-3 0 0,-25-5 0,-6 0-1175,18 6 1,-1 1 0,-1 1 1174,5-2 0,-1 1 0,-2 2 0,-15 1 0,-4 1 0,1 1-576,5-1 1,0 0 0,-3 0 575,4-1 0,-4 1 0,-2 0 0,-3 1-841,12 0 0,-3 1 0,-2 1 0,0-1 1,2 1-1,4-2 841,-7 0 0,5 0 0,-1-1 0,-6 2 0,8 0 0,-7 1 0,-3 1 0,-1 1 0,1-1 0,3 0 0,6 0-514,-9 0 0,7 0 0,0 0 0,-5 0 514,5-1 0,-4 0 0,-2-1 0,0 0 0,0 1 0,4 1-313,-2 1 0,2 1 1,1 0-1,2-1 1,1-1 312,-2-2 0,3-2 0,0 0 0,-1 1 0,5 1 0,-2 1 0,0 0 0,1 0 0,1-1-92,-3-1 1,2-1-1,0-1 1,-2 1 91,5 0 0,-2 1 0,0-1 0,0 0 0,1-1 478,-14-2 0,1 0 1,0-1-1,2 1-478,2 3 0,2 0 0,1 0 0,2-3 0,-1-4 0,2-3 0,0 3 0,-7 5 0,-2 2 0,4-1 430,15-2 0,2-2 0,-1 1-430,-9 0 0,-2 0 0,1 1 0,7 2 0,1 1 0,2-1 0,-8-5 0,3 1 2329,4 4 0,2 2-2329,-15-1 1258,22-1 0,-1 2-1258,3 3 0,1 0 0,-25-2 2367,11 7-2367,20-3 1535,7 0-1535,-1 2 0,6 1 0,5-8 0,6 4 0</inkml:trace>
  <inkml:trace contextRef="#ctx0" brushRef="#br1" timeOffset="118978">11507 6755 24575,'0'24'0,"0"19"0,-8 10 0,5 6 0,-5-20 0,8-13 0,5-11 0,-4-5 0,13-4 0,2-1 0,1-5 0,12-22 0,-9-1 0,-3-6 0,-1-3 0,9-21 0,-1 8 0,-14 26 0,-6 26 0,-4 21 0,9 20 0,-7-14 0,13 16 0,-9-32 0,1-8 0,-2-6 0,-5-9 0</inkml:trace>
  <inkml:trace contextRef="#ctx0" brushRef="#br1" timeOffset="119414">11489 6598 24575,'0'-11'0,"4"-4"0,11-3 0,3-9 0,8 8 0,-10 3 0,-1 16 0,0 6 0,3 9 0,-1-3 0,-5-2 0,-7-5 0</inkml:trace>
  <inkml:trace contextRef="#ctx0" brushRef="#br1" timeOffset="119847">12180 6762 24575,'23'0'0,"4"-6"0,13 5 0,-13-5 0,-3 6 0,-18 0 0,-1 0 0</inkml:trace>
  <inkml:trace contextRef="#ctx0" brushRef="#br1" timeOffset="120030">12227 6868 24575,'27'0'0,"32"-14"0,-13 10 0,-11-7 0,-2 1 0,-2 9 0,-13-6 0</inkml:trace>
  <inkml:trace contextRef="#ctx0" brushRef="#br1" timeOffset="120779">13134 6465 24575,'-6'17'0,"1"6"0,5 32 0,0 6 0,0-10 0,0-10 0,0-25 0,5-6 0,13 9 0,10-11 0,12 5 0,-13-18 0,-2-1 0,-13-9 0,9-19 0,3-18 0,-5-10 0,0 14 0,-18 62 0,4 26 0,-5 19 0,6-13 0,-4-26 0,21 9 0,-9-9 0,15-1 0,-18-13 0,-2-6 0</inkml:trace>
  <inkml:trace contextRef="#ctx0" brushRef="#br1" timeOffset="121382">12968 6257 24575,'9'-6'0,"19"9"0,7-2 0,4 0 0,0 9 0,3 0-1041,8-8 1,0-1 1040,-12 5 0,-2 0 334,5-5 1,-1-2-335,9 1 344,1 0-344,-35-5 0,-10 4 0,-5-4 0</inkml:trace>
  <inkml:trace contextRef="#ctx0" brushRef="#br1" timeOffset="121646">13456 6217 15164,'5'-6'0,"6"1"3988,14 5-3988,-2 0 1625,3 5-1625,-5 5 878,-14 2-878,9 8 2920,-15-8-2920,-6 3 0,-6 8 0,-5-10 0,-3 12 0,-10 0 0,1-2 0,3-1 0,12-9 0</inkml:trace>
  <inkml:trace contextRef="#ctx0" brushRef="#br1" timeOffset="122178">12717 7288 24575,'25'-16'0,"39"-2"0,-18 7 0,7-1 0,0 3-1328,-4 2 0,-1 3 0,6-1 1328,-5-1 0,5-1 0,2 0 0,-1 0 0,-3 1 0,16 0 0,-4 1 0,1 0 0,2 0 0,0-1 0,-6 1 617,1-3 0,-13 3-617,-19 5 650,-52 15-650,-15-2 0,5 4 0,7-7 0</inkml:trace>
  <inkml:trace contextRef="#ctx0" brushRef="#br1" timeOffset="122732">12660 7728 24575,'6'11'0,"-1"13"0,3 11 0,-6 15 0,7 15 0,-9-27 0,0-1 0,0 15 0,0 1 0,0-37 0,0 4 0,0-8 0,0-10 0,0 0 0,0-11 0</inkml:trace>
  <inkml:trace contextRef="#ctx0" brushRef="#br1" timeOffset="123045">12850 7614 24575,'0'31'0,"0"5"0,0-6 0,0 33 0,0-25 0,0 1 0,3 10 0,0 0 0,-2-13 0,0-3 0,5 22 0,-6-39 0,0 3 0,0-12 0,0 3 0</inkml:trace>
  <inkml:trace contextRef="#ctx0" brushRef="#br1" timeOffset="124081">13222 7689 24575,'-5'20'0,"4"22"0,-2-7 0,1 2 0,2 27 0,-1-27 0,2-4 0,5-2 0,0 2 0,11-14 0,-1-4 0,2-18 0,10-17 0,0-28 0,-11 12 0,-3-3 0,-3-2 0,-2 1 0,6-23 0,-14 45 0,4 59 0,-5 20 0,6-1 0,0-10 0,6-28 0,-6-1 0,8-10 0,-12-6 0,7-5 0</inkml:trace>
  <inkml:trace contextRef="#ctx0" brushRef="#br1" timeOffset="124379">13769 7650 24575,'5'38'0,"1"0"0,-2 0 0,0 1 0,1 0 0,-1-2 0,-2 15 0,6-11 0,-8-26 0,0-5 0,0-8 0,0 1 0,0-8 0</inkml:trace>
  <inkml:trace contextRef="#ctx0" brushRef="#br1" timeOffset="124581">14010 7570 24575,'0'15'0,"0"26"0,0 18 0,0-13 0,0 3 0,0 4 0,0-1 0,3-15 0,0-3 0,-1 24 0,4-47 0,-6-7 0</inkml:trace>
  <inkml:trace contextRef="#ctx0" brushRef="#br1" timeOffset="131463">12868 6111 8191,'-11'5'0,"-4"2"5063,3 4-5063,-4 1 2818,-4 19-2818,-15 4 0,5 22 0,6-32 0,0 0 0,-5 31 0,6-5 0,-1-7 0,-1 3 0,11-3 0,0 1 0,-4-4 0,-4 1 0,2 0 0,-1 9 0,2 2 0,5-6 0,0 2 0,1 0 0,-2 14 0,1 2 369,3-9 1,1 3 0,1-2-370,4-6 0,2 0 0,-2-4 2522,-7 12 1,2-3-2523,8-2 0,1-4 0,-8 16-15,8-22 0,2 3 15,-6 3 0,0 2 0,3 5 0,1 0 0,-4 4 0,0-2 0,4-15 0,2-1 0,3 3 0,1-2 422,-5-10 0,2-1-422,9 7 0,1 0 0,-2 21 0,19-7 1501,-7-14-1501,15-10 34,-1 4-34,12-5 0,-15-14 0,8 7 0,-19-20 0,32 15 0,5-7 0,-10 1 0,4 0 0,0-5 0,0-1 0,-6 1 0,1-1 0,13-4 0,-1-2 0,-14 2 0,-1-2 0,18-3 0,2-2 0,-9 1 0,0-2 0,1-6 0,-2-2 0,-12 1 0,1 0 0,6-3 0,0 0 0,-11-1 0,0-1 0,9 1 0,1-2 0,-2-6 0,-2-1 0,-8 7 0,-2-1 0,8-10 0,-1-2 0,-11 9 0,0-2 0,7-7 0,0-3 0,-6 0 0,-1-1-418,-6 3 0,-2 1 418,-1-1 0,-2 0 0,8-22-209,-8 10 1,0-5 208,-1-8 0,0-5 0,-2 10 0,1-3 0,-1-1-1531,0-1 1,-1 0-1,-2 1 1531,-4 10 0,-1 1 0,1 0 0,0-1 0,0 1 0,-2 1-81,-5-15 0,-3 1 81,1-2 0,-1 0 0,-6-3 0,-1 2-42,2 18 0,-2 3 42,-4 1 0,2 1 0,6-16 156,-12 23 0,-3-2-156,3-6 0,-1-2 0,-12-1 0,-4-1 2306,0-7 1,-2 2-2307,3 11 0,-2 2 0,1-1 0,-1 3 108,4 10 0,-1 3-108,-3-2 0,0 2 0,-18-6 0,-5 0 0,18 18 950,-25-9-950,29 14 0,-2-1 0,-14-5 0,-2 0 0,-1 5 0,2 1 0,7 0 0,1 0 0,-7 0 0,2 0 0,9 4 0,0 0 0,-10-5 0,-4 2 0,-11 11 0,0 2-146,12-7 0,3 0 1,6 7-1,5-1 1,5-8-1</inkml:trace>
  <inkml:trace contextRef="#ctx0" brushRef="#br1" timeOffset="132478">12299 8677 24575,'-11'0'0,"1"5"0,-15 1 0,6 5 0,-21 1 0,-8 3 0,4-7 0,2 1 0,-4 0 0,3 0 0,-1 0 0,-19 2 0,-4 2-1351,20-4 1,0 1 0,2 0 1350,-13 3 0,1-2 0,-2-3 0,4-2 0,20-1 0,2 1 0,-11-1 0,-1 0 0,5-4 0,2 0 0,-19 9 0,14-15 0,38 4 0,5-4 0</inkml:trace>
  <inkml:trace contextRef="#ctx0" brushRef="#br1" timeOffset="135313">11339 8900 24575,'-16'5'0,"1"-4"0,4 4 0,0-5 0,-9 0 0,-5 9 0,-3-7 0,-1 11 0,7-12 0,1 10 0,-9-9 0,-2 4 0,-25-6 0,13 0 0,-11 0 0,17 0 0,-26-9 0,27 3 0,-3 0 0,-8 1 0,0-1 0,1-3 0,-1-1 0,-3 5 0,1 0 0,9-4 0,1-1 0,-7 0 0,0 0 0,6-2 0,3-1 0,-15-6 0,-3-6 0,26 9 0,-4 1 0,-3-1 0,1 5 0,0-1 0,-9-6 0,1-1 0,-14-1 0,17 4 0,20 10 0,0 1 0,1 4 0,-1-4 0,0 0 0,0 4 0,10-9 0,-7 9 0,11-4 0,-4 0 0,6 9 0,20 21 0,2 17 0,7 4 0,-12-12 0,-1-2 0,-3-6 0,0 15 0,-8-26 0,0 1 0,0-5 0,-4 0 0,-7-22 0,-2-11 0,-10-11 0,7-6 0,2 12 0,8-3 0,6 9 0,4 9 0,-2-6 0,12 16 0,-3-12 0,15 8 0,1-6 0,-5 5 0,-7-4 0,-1 10 0,-7-4 0,3 0 0,0-1 0,-9 0 0,4 2 0</inkml:trace>
  <inkml:trace contextRef="#ctx0" brushRef="#br1" timeOffset="139662">2532 4187 24575,'-9'55'0,"3"-16"0,-1 5 0,-1-2 0,0 4 0,0 4-2363,1 3 1,-1 3 0,2 3 0,0-2 2362,1-4 0,2-1 0,-1 1 0,0 3 0,-2 6 0,-1 4 0,0 2 0,0 0 0,0-3 29,2-9 0,1-1 0,-1-1 0,0 0 1,0 1-30,-3 5 0,0 1 0,-1 1 0,0-2 0,-2 0 0,-1 8 0,-2-1 0,-1-2 0,2-4 0,0-2 0,1-4 0,-1-1 0,-1 0 0,-1 0 0,0-5 913,0-1 1,1-4-914,3 0 0,1-3 0,-11 10 0,13-26 4714,4-5-4714,4-8 2762,9-2-2762,-7 0 0,41-9 0,15 4 0,3-9 0,6-4-1258,-8-2 0,1-1 1258,-13 5 0,1 1 0,-1 0 0,11-4 0,2 0 0,-15 3 0,5 1 0,2 1 0,1-1 0,5 0 0,2 1 0,2-1 0,2 1 0,-2-1 0,3 1 0,2-1 0,0 1 0,1-1-992,-9 0 0,2 0 1,1 0-1,-1 0 0,-1 1 1,-3 1 991,0 2 0,-3 0 0,0 2 0,0-2 0,3 0 0,2-2 0,2-2 0,2 0 0,0 0 0,-2 0 0,-1 1-558,0 0 1,-2 0-1,-1 1 1,1 0-1,3 0 558,0 0 0,4 0 0,0 1 0,1-1 0,0 0 0,-1 0 0,-2-1 0,0-1 0,-1-1 0,0 1 0,0 1 0,-1 1-510,-2 1 1,0 1 0,0 1 0,-1 1-1,-1-2 1,-2 0 509,1-1 0,-2-1 0,0 0 0,-2 0 0,0 1-107,7 1 1,0 1 0,-2 1 0,-4-1 106,-3 0 0,-3 0 0,3 0 422,0 0 1,2 0-1,1 0 1,0 0-423,-1 0 0,-1 0 0,0 0 0,3 0-193,-1 0 1,3 0 0,0 0 0,-1 0 0,-2 0 192,2 0 0,-3 0 0,-1 0 0,-1 0 0,14 0 0,-1 0 0,-5 0 1542,-3 0 0,-1 0-1542,13 0 0,-2 0 0,-13 0 0,-3 0 0,4-3 0,-4 0 0,7 1 2145,-22-9-2145,-21 5 1819,5-17-1819,-10-4 0,-2-21 0,0 6 0,-6-13 0,-10 7 0,8 6 0,2-5 0,-6-15 0,2-5 1701,6 11 1,2-3-1,2-3-1701,-2 6 0,2-2 0,-1 0 0,2 3 0,1-7 0,2 3 0,1-3 0,0 4 0,0-4 0,1 1 0,1 1 0,1 8 0,0 1 0,1 0 0,-1-1 0,2-4 0,0-1 0,1 0 0,-2 2 0,4-10 0,0 3 0,-3 5 0,2-1 0,-4 7 240,-6-13-240,-21 25 0,-7 2 0,-7 12 0,-10 4 0,13 9 1614,-22-5-1614,11 13 0,-4 0 0,-22-6 0,-8 0-2158,7 8 1,-4 3-1,1-3 2158,6-5 0,2-3 0,-2 3 0,-5 5 0,-2 2 0,4-1-448,-2-5 0,-1-1 448,15 3 0,-4 1 0,-2-1 0,0 2 0,-3 1 0,-1 1 0,-1-1 0,-4-1-724,10-1 0,-4-1 0,-1-2 0,-1 1 1,1 0-1,2 2 724,-2 1 0,1 1 0,1 1 0,0 0 0,-1-1 0,-2-1 0,-2-1 0,1 0 0,1 0 0,2 1-726,-2 1 0,3 2 0,0 0 0,0-2 726,-1-2 0,0-1 0,0 0 0,-1 1 388,-2 2 0,1 0 1,-2 1-1,-2-2-388,2 0 0,-1-2 0,-2 1 0,0 0 0,-1 2 0,9 1 0,0 2 0,0 0 0,-1 1 0,-1 1 0,-1-2-303,2 1 1,-1-1-1,-1 0 1,0 1-1,0-1 1,1 1-1,3-1 303,-9 1 0,3 0 0,1 1 0,0-1 0,-3 1 0,4 1 0,-3 1 0,-1 0 0,1 0 0,2 0 0,4-1 453,-7 1 0,5-2 1,0 0-1,-2 1-453,4-1 0,-3 1 0,-1 0 0,2 0 0,4-1 0,-12 1 0,3 0 0,5-1 0,11-1 0,3 0 0,5-1 1761,2-1 1,3 0-1762,-2 8 0,3-1 0,-4-6 0,-4 7 1658,19-4-1658,12-4 6089,-3 8-6089,4-3 0,5 0 0,1-1 0</inkml:trace>
  <inkml:trace contextRef="#ctx0" brushRef="#br1" timeOffset="140829">1857 4662 24575,'-20'11'0,"-21"19"0,10 1 0,-2 3 0,1-1 0,-1 1-1557,-5 8 0,0-1 1557,9-9 0,0 0 0,-14 11 0,0-1 490,11-11 1,1-2-491,-6 4 0,15-7 512,28-19-512,39-20 0,-1-6 0,4-1 0,-8 10 0,0 0-314,2-10 0,-1 3 314,15 13 1567,1-19-1567,-21 21 0,-52-15 0,-24 6 0,-5-1 0,-3-2 0,7 0 0,3-1 0,3 1 0,3 0 0,-24-14 682,26 18-682,4-8 0,11 16 0,8 19 0,10 31 0,2 9 0,4 4 0,4-17 0,0-1-256,-6 12 1,2-5 255,18-8 0,-19-17 0,11-16 0,-13-15 0,7-43 0,-6 5 0,-1-5 0,5-10 0,0 0 0,-1 6 0,-1 4 0,-3 12 0,0 8 0,-1 14 0,-5 10 0</inkml:trace>
  <inkml:trace contextRef="#ctx0" brushRef="#br1" timeOffset="156311">17429 11391 8191,'-11'-5'0,"5"4"0,1-4 0</inkml:trace>
  <inkml:trace contextRef="#ctx0" brushRef="#br1" timeOffset="156678">17407 11380 24575,'-4'-6'0,"-2"1"0,-27 14 0,13-7 0,-9 11 0,29-12 0,17 4 0,13-11 0,3 0 0,-12-7 0,-16 3 0,-25 4 0,-20 1 0,6 5 0,5 0 0,20 0 0</inkml:trace>
  <inkml:trace contextRef="#ctx0" brushRef="#br1" timeOffset="157261">17381 11288 24575,'-23'-11'0,"5"1"0,-15 10 0,18 0 0,-21 13 0,19 1 0,-15 25 0,18-14 0,-15 22 0,25-23 0,-8 9 0,12-12 0,9 0 0,20 5 0,29-3 0,-25-14 0,3-1-545,9-1 0,1-4 545,-9-7 0,1-3 0,15-3 0,1-4-233,-7-6 1,-2-6 232,-2-5 0,-3-3 0,-8 7 0,-7-2 0,-14-4 0,-5 0 0,3-16 0,-26-14 0,-2 10 0,-6 20 0,-7 4 0,4 10 0,-2 4 0,-9-1 0,-2 6 0,-21 17 0,6 5 0,19 18 0,0 15 0,19-10 0,4 1 0,2 0 0,3 0 0,-6 20 0,15-31 0</inkml:trace>
  <inkml:trace contextRef="#ctx0" brushRef="#br1" timeOffset="187394">5886 10182 24575,'-37'0'0,"-4"0"0,-10 0 0,0 0 0,3 0 0,4 5 0,0 6 0,-3 8 0,-6 9 0,0 2 0,2 2 0,4 0 0,6-1 0,7-2 0,3 1 0,4-2 0,4 0 0,4 2 0,0 4 0,1 6 0,-4 6 0,2 4 0,2-1 0,3-1 0,3-3 0,2 2 0,0 3 0,2 4 0,2-1 0,2 3 0,3-4 0,1-3 0,0 1 0,0-1 0,0 3 0,0 0 0,0-4 0,2-1 0,5 2 0,5-1 0,3 2 0,2-2 0,0-2 0,0-2 0,1-5 0,-1-3 0,1-2 0,3 0 0,5-1 0,7 1 0,12 0 0,11-1 0,-22-16 0,2 0 0,4-1 0,3-1 0,3 0 0,1-2 0,7 2 0,2-2 0,3 0 0,2-1 0,4-1 0,1 0 0,-22-4 0,1 0 0,0-1 0,20 1 0,0-1 0,-1-1 0,1 0 0,-4-3 0,0 0 0,-2 0 0,0-1 0,0 0 0,-1-1 0,1-1 0,0-2 0,3-5 0,2-3-215,-19 1 0,0-3 1,1-2 214,1-3 0,-1-2 0,0-1 0,-1-2 0,0-2 0,-2 0 0,0-1 0,-2-1 0,-1 0 0,15-12 0,-3 0 0,-6 3 0,-3-1 0,-5 4 0,-2 0 0,-6 4 0,-3 0 0,-4 3 0,-2 0 0,13-21 0,-8 2 644,-6-1-644,-3-3 0,-2-4 0,-5 1 0,-3-7 0,-5 0 0,-2 23 0,0-1 0,0-3 0,0-1 0,0 4 0,0 0 0,-2 0 0,-2 1 0,-7-19 0,-8 5 0,-7 0 0,-3 5 0,-6-7 0,14 23 0,-1 0 0,-3-3 0,-2-1 0,-4-1 0,-1 0 0,-1 0 0,-1 2 0,2 3 0,0 2 0,3 3 0,1 2 0,-22-14 0,1 7 0,1 2 0,-3 3 0,1 1 0,1 5 0,-1 2 0,-2 3 0,-6 4 0,25 6 0,-1 0 0,-5 2 0,-1-1 0,-5 1 0,-1 0 0,-6 1 0,-2 0 0,-6 0 0,-2 0 0,16 1 0,-1 1 0,0 0 0,0 1 0,-1 1 0,1 1 0,0 1 0,1 1 0,1 0 0,-16 5 0,3 1 0,11-2 0,2 0 0,7-2 0,2-1 0,-22 2 0,-4-5 0,19-4 0,2-1 0,-3 0 0,-9 0 0</inkml:trace>
  <inkml:trace contextRef="#ctx0" brushRef="#br1" timeOffset="194312">382 10275 24575,'8'-20'0,"14"-16"0,13-17 0,-10 16 0,1-2 0,4-6 0,1-2 0,2-2 0,0 0 0,3-3 0,1 1 0,-1 7 0,0 2 0,-2 6 0,0 3 0,-3 4 0,1 2 0,-4 6 0,-1 2 0,26-16 0,-3 2 0,4-6 0,-25 17 0,0-2 0,-1-1 0,0 0 0,-3 1 0,-1 0 0,12-13 0,-12 12 0,-11 11 0,-7 6 0,-4 4 0,-8 3 0,-3 1 0,-5 0 0,-3 0 0,-2 0 0,1 0 0,0 0 0,1 0 0,3 0 0,0 0 0,3 0 0,4 1 0,3 2 0,3 1 0,1 2 0,0 0 0,1-2 0,1-1 0,4-2 0,3-1 0,3 0 0,2 0 0,3 0 0,2 0 0,-1 2 0,-4 1 0,-4 2 0,-5 3 0,-3 1 0,-1 3 0,-1 7 0,0 18 0,0 18 0,-2-18 0,-1 1 0,-3 5 0,-4 1 0,-5 5 0,-4-1 0,-8 2 0,0-3 0,-8 10 0,2-14 0</inkml:trace>
  <inkml:trace contextRef="#ctx0" brushRef="#br1" timeOffset="226560">2363 1717 24575,'-13'25'0,"-10"12"0,-14 3 0,13-13 0,-2 1 0,0 0 0,1-2 0,-12 11 0,-7 2 0,44-31 0,27-10 0,15-14 0,9-6 0,-11 6 0,2-1 0,1-1-1054,7-1 0,1 0 0,-5 2 1054,1 0 0,-5 3 0,23-1 0,-81 15 0,-28 0 0,7 0 0,-4 0 0,-10-5 0,0 0 0,11 4 0,0-1 0,-13-8 0,0 0 0,13 9 0,1 0 0,-5-8 0,2-1 3162,-12 3-3162,22-2 0,21 4 0,1 0 0,-1 4 0,9 1 0,12 19 0,15 24 0,0-6 0,3 4 0,7 12 0,1 1 0,-1-6 0,-1 0 0,-5-6 0,-2-4 0,5 0 0,-24-48 0,11-34 0,-17-16 0,3 20 0,0-1 0,1 5 0,0-2 0,0-12 0,1 0 0,0 12 0,0 2 0,2-4 0,-2 4 0,-6 9 0,5 21 0,-6 4 0,0 11 0</inkml:trace>
  <inkml:trace contextRef="#ctx0" brushRef="#br1" timeOffset="277858">14522 9647 24575,'0'0'0</inkml:trace>
  <inkml:trace contextRef="#ctx0" brushRef="#br1" timeOffset="320776">13668 12006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20:37.0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14969 4631 24575,'14'4'0,"11"18"0,14 17 0,-14-11 0,1 2 0,3 3 0,0 1 0,-4-3 0,-1-2 0,16 19 0,-12-15 0,-10-17 0,0-12 0,25-38 0,-15 7 0,4-6 0,3-2 0,1 0 0,2-3 0,2-2 0,2-1-594,-2 2 1,3-3 0,0 0 0,2 0-1,-1 1 594,3-2 0,1 0 0,0 0 0,0 2 0,-1 0 0,-3 3 0,0 2 0,0 0 0,-2 1 0,0 1-118,3-1 1,0 0 0,-2 2 0,-3 3 117,0 1 0,-3 3 0,-2 3 0,-2 2 0,-4 5 0,3 1 0,-20 12 0,-7 3 0</inkml:trace>
  <inkml:trace contextRef="#ctx0" brushRef="#br0" timeOffset="9941">2082 10417 24575,'0'14'0,"3"12"0,5 11 0,2 6 0,1-1 0,-3-12 0,-2-10 0,-2-10 0,0-6 0,0-3 0,3-4 0,17-27 0,8-7 0,8-9 0,-2 3 0,5-4 0,3-3-568,-11 13 0,3-1 0,1-2 1,1 0-1,0 1 568,4-3 0,2-1 0,0 1 0,0 0 0,-1 1 0,-2 4 0,0-1 0,-1 2 0,0 0 0,-1 2-148,4-4 1,0 1 0,-2 2-1,-2 3 148,0-1 0,-4 3 0,-2 3 0,-1 1 0,-5 4 0,5-2 0,-23 15 0,-6 7 0</inkml:trace>
  <inkml:trace contextRef="#ctx0" brushRef="#br0" timeOffset="15883">9722 10313 24575,'38'-19'0,"0"-1"0,2-3 0,-9 6 0,-8 8 0,-9 5 0,-2 3 0,-1 1 0,-2 0 0,1 0 0,-4 0 0,-1 0 0,1 3 0,2 7 0,3 10 0,3 10 0,-4 8 0,-3 3 0,-4 0 0,-3-5 0,0-6 0,-3-4 0,-5-5 0,-6 0 0,-10 1 0,-4-2 0,-5 0 0,-1-3 0,3-6 0,-1-2 0,0-5 0,1-2 0,1-1 0,7-1 0,7 0 0,9 0 0,39 0 0,10 0 0,-5 0 0,3 1 0,-5 1 0,-1 2 0,1 2 0,-2 2 0,30 15 0,-6 8 0,-6 3 0,-9-3 0,-6-5 0,-9-7 0,-7-7 0,-10-6 0,-4-3 0</inkml:trace>
  <inkml:trace contextRef="#ctx0" brushRef="#br0" timeOffset="17652">10649 10295 24575,'13'7'0,"11"16"0,14 21 0,-14-14 0,0 2 0,3 3 0,-1 0 0,-1-1 0,0-1 0,-3-4 0,-1-2 0,14 16 0,-11-16 0,-7-10 0,-5-8 0,-4-6 0,-4-2 0,-2-1 0</inkml:trace>
  <inkml:trace contextRef="#ctx0" brushRef="#br0" timeOffset="18736">11016 10338 24575,'-33'26'0,"2"3"0,-4 16 0,0 8 0,17-25 0,1 1 0,-13 21 0,9-13 0,11-15 0,6-11 0,0-3 0,-1-1 0,-7 5 0,-3 5 0,-1 2 0,2-1 0,4-7 0,5-5 0,3-4 0</inkml:trace>
  <inkml:trace contextRef="#ctx0" brushRef="#br0" timeOffset="20473">11798 10130 24575,'27'0'0,"3"0"0,4 0 0,2 0 0,-5 0 0,-3 0 0,-3 0 0,-2 3 0,1 6 0,-3 9 0,-2 10 0,-3 7 0,-4 1 0,-5 1 0,-4-3 0,-4-6 0,-3-7 0,-1-6 0,-2-4 0,1-4 0,3-3 0,8-3 0,10-1 0,9 0 0,8 1 0,0 5 0,-2 9 0,-3 10 0,-4 10 0,-5 6 0,-6 1 0,-6-2 0,-4-5 0,-7-6 0,-13-1 0,-15-3 0,-6-7 0,-5-2 0,6-4 0,-2-2 0,-17 4 0,0-2 0,11-6 0,1-2 0,-6-1 0,1 0 0,7 0 0,3-1 0,-15 0 0,26 0 0</inkml:trace>
  <inkml:trace contextRef="#ctx0" brushRef="#br0" timeOffset="21454">9765 11535 24575,'25'0'0,"33"0"0,-11 0 0,8 0 0,2 0 0,7 0 0,4 0-1327,-7-2 1,2 1-1,3-1 1,1 0 1326,-7 1 0,1-1 0,2 1 0,0-1 0,0 1 0,-6-1 0,1 1 0,0 0 0,0-1 0,-1 1 0,0 0 0,6-1 0,0 1 0,-1 0 0,0-1 0,-2 2 0,-4-1 0,0 1 0,-2 0 0,0 0 0,-2 1 154,4-1 1,-2 0-1,-2 0 1,-1 0-155,5 0 0,-3 0 0,-1 0 530,13 0 0,-1 0-530,1 0 0,-5 0 0,-22 0 0,-3 0 0,2 0 0,-5 0-940,-14 0 0,-9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0:43.4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3230 3655 8191,'-11'0'0,"1"0"4583,61 0-4583,-20-6 0,4 0 0,9 4 0,6 2 0,1-1 135,3-7 1,1-2 0,7 1-136,-12 4 0,5 1 0,2 0 0,4 1 0,0-1 0,1-1-235,-1 0 1,2-1 0,1 0-1,1-1 1,1 1 0,2 1-1,0-1 235,-6 3 0,2-1 0,1 1 0,1 1 0,1-1 0,-1 0 0,1 1 0,-1-1 0,-1 0 0,-1-1 0,0 0 0,1-1 0,-1 1 0,0-1 0,-1 1 0,-1 0 0,-2 1 0,-2 0 30,13 1 0,-2 2 0,-2 0 0,-2 0 0,-2 0 1,-2-1-31,1-2 0,-1 0 0,-3 0 0,-3 0 0,-5 1-50,2 2 0,-5 0 0,0 0 50,4 0 0,0 0 0,-3 0 738,-2 0 1,-3 0-739,5 0 0,-13 0 4434,-30 0-4434,-32 22 0,2-17 0,-3 17 0</inkml:trace>
  <inkml:trace contextRef="#ctx0" brushRef="#br0" timeOffset="8343">19493 3201 24575,'16'-18'0,"-6"8"0,33-9 0,-20 12 0,15 7 0,-9 10 0,-2 1 0,-11 6 0,-11-2 0,-17 14 0,0-8 0,-3 15 0,12-9 0,31 10 0,4-2 0,19 7 0,-20-14 0,-4 7 0,-24-11 0,-7 2 0,-20-6 0,-22-1 0,6-8 0,-3-1 0,-5-2 0,-1-2 0,-8-1 0,2-1 0,9-2 0,5-4 0,-13-11 0,21 4 0,26-23 0,2 23 0,5-8 0</inkml:trace>
  <inkml:trace contextRef="#ctx0" brushRef="#br0" timeOffset="9209">19230 2994 8191,'-5'-6'0,"22"1"5063,0-3-5063,30 6 0,17-7 0,-16 8 0,12 1 0,3 1 0,-4-1 0,-2 0 0,-2 0 0,4 0 425,-7 0 0,5 0 1,2 0-1,-4 0 0,-6 0-425,17 0 0,-10 0 0,-18-2 0,-7-1 1813,-4-3-1813,-27 0 6488,-10-8-6488,-8 3 0,-5-10 0,3 1 0,8 8 0,5 3 0</inkml:trace>
  <inkml:trace contextRef="#ctx0" brushRef="#br0" timeOffset="9462">20140 2849 24575,'17'-6'0,"-4"1"0,24 14 0,-7-7 0,28 30 0,-18-15 0,5 18 0,-30-12 0,-23 1 0,0-7 0,-17 6 0,8-11 0,-6-2 0,6 0 0,-3-9 0,13 4 0,-2-5 0</inkml:trace>
  <inkml:trace contextRef="#ctx0" brushRef="#br0" timeOffset="12298">24259 5013 24575,'12'0'0,"-3"0"0</inkml:trace>
  <inkml:trace contextRef="#ctx0" brushRef="#br0" timeOffset="14026">24133 4981 24575,'-4'-6'0,"2"19"0,-11 19 0,-3 10 0,4 10 0,0 5 0,-4-5 0,-3 3 0,2 0-1681,5-4 0,2-1 0,-2-2 1681,-9 10 0,2-3 0,12-13 0,-1-4 1130,-22 11-1130,18 7 0,-11-9 0,13 5 0,-1-25 0,10-7 3913,-4 0-3913,5-7 0,0 7 0,9-8 0,7 1 0,14-6 0,5 8 0,11-13 0,-7 7 0,3 1 0,-7-9 0,1 0 0,9 3 0,1 2 0,9 0 0,2-1-2048,5-4 1,1 1 2047,-18 1 0,0 1 0,0-1 0,22-1 0,-2-4-281,-20-3 0,1-1 281,-1 5 0,2 1 0,2-2 0,0-5 0,1-2 0,3 2 0,-3 4 0,3 3 0,1 0 0,-2 0-965,14-4 0,0-1 1,-3 2 964,-9 2 0,-2 2 0,1-1 0,2 0 0,1 0 0,-2 0-153,12 1 0,0-2 153,-17-2 0,1-1 0,1 0 0,1 3 0,0 1 0,-3-2 1135,6-3 0,-4-1-1135,0 6 0,-3 0 0,16 0 264,-25-4 1,2-1-265,2 3 0,1 1 0,11-4 0,2 0 0,8 4 0,-1 2 0,-13-1 0,-1 0 0,13 0 0,-1 0 1726,-18 0 0,0 0-1726,8 0 0,-2 0 0,-14 0 0,-3 0 0,30 0 457,-25 0-457,10 0 1149,-6 0-1149,6 0 0,-11 0 0,-6 0 0,-6 0 0,3 0 0,4 0 0,3 0 0,-3 0 0,-7-5 0,-13-1 0,2-9 0,-7-1 0,-1-5 0,0 0 0,-6 0 0,0 0 0,0-7 0,0-10 0,0-11 0,0 7 0,0-4 0,6-10 0,-1-1-706,-3 2 0,-1 1 706,5-1 0,-1 3 0,-5-11 0,0 5 0,0 1 0,0 14 0,0 5 0,0 21 0,-5-3 1412,-10 8-1412,-20 2 0,-1 1 0,-6 2 0,3 5 0,-3 1-878,-12-4 0,-1 0 878,7 4 0,-3 2 0,-3-1 0,-5 0 0,-3 0 0,11 0 0,-2 0 0,-1 0 0,-4 0 0,-1-1 0,-3 1 0,-2 0 0,-2 0 0,0 1-1034,5 0 0,-3 1 0,0 1 1,-1 0-1,2 0 0,1-2 1034,-3 1 0,2-2 0,1 0 0,-1 1 0,0 0 0,-2 1 0,-2 0 0,1 1 0,1 0 0,4 1-351,3 1 0,3 0 0,0 0 1,-2 1 350,4-3 0,-2 0 0,-1 0 0,0 1 0,2 1 0,-9 3 0,1 2 0,0 0 0,1-2 0,-1-3 0,0-1 0,2-1 0,5 1 0,2 3 0,4 1 0,6-2 0,-1-5 0,9 0 0,4 8 0,7-9 1042,5 0-1042,12-5 0,-2 3 0,9-2 0</inkml:trace>
  <inkml:trace contextRef="#ctx0" brushRef="#br0" timeOffset="15793">26757 1365 24575,'-11'-6'0,"5"-4"0,-8 9 0,7-4 0,-8 5 0,-17 0 0,-14 17 0,-2 3 0,10 27 0,47 12 0,7-22 0,4 1 0,10 6 0,1-2 0,-9-11 0,-1-3 0,10 23 0,-20-34 0,-10-2 0,-5 0 0,-13 1 0,-13 4 0,-24-9 0,2-3 0,-2-14 0,14 0 0,19-6 0,10 6 0,7 1 0</inkml:trace>
  <inkml:trace contextRef="#ctx0" brushRef="#br0" timeOffset="16726">27221 1389 24575,'-15'-6'0,"-6"1"0,-1 5 0,-4 5 0,-3 13 0,11 5 0,-16 18 0,17 11 0,0-6 0,8 9 0,9-8 0,6-5 0,18 11 0,-4-23 0,13-6 0,13-10 0,5-11 0,-5-4 0,1 0 0,-12 1 0,1-2 0,11-14 0,-1-2 0,14-2 0,-32 0 0,-2-1 0,9-16 0,-23 0 0,-6 10 0,-15 2 0,-8 19 0,-14 1 0,-7 30 0,10 0 0,7 13 0,21-17 0,23-3 0,1-16 0,6 7 0,-15 0 0,-6-2 0,-7 13 0,7-4 0,-3 1 0,5-6 0,3-24 0,-7 9 0,2-13 0</inkml:trace>
  <inkml:trace contextRef="#ctx0" brushRef="#br0" timeOffset="16999">27827 1057 24575,'3'40'0,"0"1"0,5 12 0,0 5 0,-3-12 0,-1 2 0,0-1-1150,3 13 0,0-3 1150,-2-6 0,1-6 0,2 1 736,-5-10-736,10-7 95,-7-13 0,0-7 0,-1-9 0</inkml:trace>
  <inkml:trace contextRef="#ctx0" brushRef="#br0" timeOffset="17442">28158 1571 24575,'12'-27'0,"-4"6"0,-4 1 0,-8 13 0,-2-7 0,-10 19 0,5 8 0,-13 11 0,16 5 0,-11-5 0,18-8 0,-5 3 0,11-11 0,22 1 0,-7-16 0,18 6 0,-22-5 0,-1 6 0,0 6 0,-2 5 0,-2 6 0,0-6 0,-10-1 0,4-10 0</inkml:trace>
  <inkml:trace contextRef="#ctx0" brushRef="#br0" timeOffset="17759">28365 1544 24575,'30'-11'0,"-5"11"0,-9 21 0,-3 11 0,-6 0 0,-1 2 0,-6-31 0,20-6 0,0-25 0,3-12 0,6 10 0,5-2 0,-2 0 0,11-15 0,-2 2 0,-1 3 0,-2 8 0,-3 12 0,-30 17 0,0 5 0</inkml:trace>
  <inkml:trace contextRef="#ctx0" brushRef="#br0" timeOffset="18225">27056 2338 24575,'41'-15'0,"3"2"0,8-1 0,-8 0 0,4-1 0,3-1-1259,1 2 0,3 1 0,2-1 0,0 1 1259,7-2 0,1 1 0,1 0 0,-4 0 0,-10 2 0,-3 1 0,1 0 0,-1 1 0,5-1 0,1 1 0,-3 0 0,-6 0 761,4-4 1,-11 5-762,-10 10 204,-45 4 0,-40 12 1,31-7-1</inkml:trace>
  <inkml:trace contextRef="#ctx0" brushRef="#br0" timeOffset="18480">27437 2353 24575,'43'0'0,"-5"-4"0,2-2 0,0-4 0,2 0-1613,8 3 0,0-1 1613,-6-9 0,2-1 0,11 8 0,2 0 507,-6-8 0,-2-1-507,-3 6 0,-3 1 132,12-9 1,-46 15-1,-2 1 1</inkml:trace>
  <inkml:trace contextRef="#ctx0" brushRef="#br0" timeOffset="29641">14349 13003 8191,'-9'-11'0,"2"-3"5063,-21 7-5063,4 0 2818,-20 14-2818,5 21 0,8-5 1719,10 8-1719,16-20 6784,5 9-6784,6 6 0,14 14 0,3 2 0,5-6 0,-9-6 0,-7-14 0,-6 4 0,-8-4 0,-19 10 0,5-13 0,-14 8 0,4-19 0,-6 4 0,0-6 0,11-5 0,11-1 0,10 0 0,0 1 0</inkml:trace>
  <inkml:trace contextRef="#ctx0" brushRef="#br0" timeOffset="30209">14603 13090 24575,'6'25'0,"-1"22"0,-4 10 0,-2 7 0,-4-7 0,0 2 0,4-12 0,1 1 0,-2-4 0,-5-2 0,0-6 0,5 2 0,-2-40 0,4-35 0,2-3 0,2-8 0,1 1-1163,2-8 1,1 0 1162,-1 6 0,1-3 0,2 4 0,7-4 0,0 5 0,5-7 0,-5 19 0,0 5 0,2 18 0,-4 4 0,-1 14 0,-13 18 2325,4 4-2325,-20 20 0,-1-5 0,-7-7 0,0-12 0,11-13 0,-8-5 0,13-1 0,-2-5 0</inkml:trace>
  <inkml:trace contextRef="#ctx0" brushRef="#br0" timeOffset="30576">14934 13094 24575,'29'-29'0,"-13"4"0,-3 1 0,-22 13 0,2 2 0,-26 13 0,10 19 0,-2 14 0,12 5 0,13-8 0,5-10 0,18-17 0,6 3 0,-3-10 0,-8 0 0</inkml:trace>
  <inkml:trace contextRef="#ctx0" brushRef="#br0" timeOffset="31243">15101 13077 8191,'16'-5'0,"2"-10"5063,0-2-5063,-10 0 2818,-27 17-2818,3 17 1719,-9 9-1719,19-4 6784,15-1-6784,-2-14 0,22 5 0,14-11 0,-10-6 0,2-2 0,27-6 0,-31-3 0,-3-2 0,-2-3 0,-12-3 0,-8 8 0,-24 6 0,-5 17 0,-5 1 0,3 23 0,19-7 0,-1 6 0,16-13 0,35-28 0,-14-8 0,2-10 0,-2-8 0,-13-9 0,-7-5 0,2-12 0,-3 0 0,-1 10 0,-4 6 0,-12 1 0,5 108 0,-1-28 0,0 3 0,1 29 0,6-1 0,7-25 0,1-4 0,-5 1 0,3-4 0,14-3 0,-13-25 0</inkml:trace>
  <inkml:trace contextRef="#ctx0" brushRef="#br0" timeOffset="31428">15807 12992 24575,'32'-7'0,"13"-3"0,16-4 0,-3-5 0,-19 11 0,-20 0 0,-10 8 0</inkml:trace>
  <inkml:trace contextRef="#ctx0" brushRef="#br0" timeOffset="31677">16131 12843 24575,'31'4'0,"-1"11"0,-13-1 0,0 10 0,-11-7 0,-12 4 0,-6-3 0,-10-8 0,6 1 0,-4-9 0,12 7 0,-1-8 0,9 4 0</inkml:trace>
  <inkml:trace contextRef="#ctx0" brushRef="#br0" timeOffset="32125">17073 12943 24575,'-17'28'0,"4"-11"0,-2-6 0,9-11 0,1 0 0</inkml:trace>
  <inkml:trace contextRef="#ctx0" brushRef="#br0" timeOffset="33808">17035 12814 8191,'3'0'0,"4"-6"5063,29 4-5063,15-6 0,11-2 0,-5 5 0,6 0 0,3 0 148,-5-2 0,2 0 1,1-1-1,1 2-148,2 1 0,2 2 0,-2-1 0,-5 0 0,-1-4 0,-5-1 0,-3 3 0,13 5 0,-11-1 1988,-17-8-1988,-14 10 5815,-18 0-5815,-8 0 0,-4 0 0,2 0 0</inkml:trace>
  <inkml:trace contextRef="#ctx0" brushRef="#br0" timeOffset="35360">18620 12214 24575,'-5'37'0,"1"0"0,3 26 0,0 1 0,-3-14 0,-1-2 0,5 7 0,0-6 0,0-9 0,0-39 0,5-7 0,-4-6 0,4-4 0,0 6 0,-4-1 0,9 5 0,-4-4 0,4 14 0,1-8 0,4 15 0,1-10 0,5 5 0,0-6 0,-4-4 0,11 2 0,-14-7 0,9 8 0,-8-4 0,2 0 0,4-1 0,-4 0 0,-1 1 0,-10 0 0,3 4 0,-3-4 0,0 0 0,4 4 0,-3-13 0,8-5 0,-7 6 0,0-4 0</inkml:trace>
  <inkml:trace contextRef="#ctx0" brushRef="#br0" timeOffset="35610">19086 12247 8191,'6'-36'0,"-5"11"5063,5 24-5063,-6 41 0,0 3 0,0 4 0,0-2 0,0 1 1081,0 4 0,0-2-1081,0 16 904,0-27 0,0-1-904,0 13 1626,0 1 0,0-35 0,0-10 0</inkml:trace>
  <inkml:trace contextRef="#ctx0" brushRef="#br0" timeOffset="38843">19422 12400 8191,'0'15'0,"0"9"5063,0 15-5063,0 1 2818,0-2-2818,0-14 1719,0-9-1719,5-9 6784,5-1-6784,2-5 0,8 0 0,5-6 0,7 4 0,9-4 0,0 6 0,-13 0 0,-4 0 0,-13 0 0,0 0 0,4 0 0,1 0 0,-5 0 0,-2 0 0</inkml:trace>
  <inkml:trace contextRef="#ctx0" brushRef="#br0" timeOffset="41311">15184 12206 8191,'-11'-5'0,"-4"4"5063,-18-4-5063,-25 14 0,17 3 0,-4 3 0,-11 1 0,0 3 908,11 1 1,1 0-909,-2-3 0,3-1 0,11-4 0,0 0 703,-15 4 1,-5 2-704,11-4 0,-3 1 0,-1 1 0,-8 4 0,-1 2 0,1-1 1338,7-1 0,1 1 0,2-1-1338,-17 8 0,5 0 0,16-7 0,2 2 0,-14 8 0,-1 3-221,0 0 0,1 3 221,12-6 0,0 1 0,1 1 0,2-2 0,0 0 0,4 0 78,-2 7 0,3-1-78,0-2 0,3 1 0,0 20 0,9-24 0,3 1 0,2 25 0,-3-26 0,2 1 0,11 23 0,-11 0 0,14-16 0,2 1 0,-1 13 289,-1-17 1,2-2-290,10 1 2159,11 7-2159,3-18 0,5-1 0,24 15-277,-20-14 0,2-2 277,-4-11 0,0 0 467,8 7 1,3 0-468,6-3 0,5 0 0,-8-4 0,3 1 0,1-3-1653,5-2 1,2-2 0,-1 0 1652,-4-2 0,1 0 0,2-1 0,-3 1 0,3-1 0,1 0 0,-2 0-448,7-2 0,-2 0 0,3 0 448,-4 1 0,3 2 0,1-1 0,0 0-59,0 1 1,0-1 0,0 0 0,-2-1 58,-7-1 0,-1-1 0,0 1 0,0 0 0,2 2 0,1 0 0,-1 0 0,-3 0 0,1-3 0,-3 0 0,-1 0 0,1 0 0,-1 0 0,1 0-69,0-3 1,-1 0 0,1-1 68,-2 0 0,0-1 0,1 0 0,3-2 0,2-1 0,-1 0 0,1-1 0,1 0 0,2 1 0,-4 2 0,3-1 0,0 1 0,-1 0 722,-3-1 1,-1 1 0,1-1 0,1 0-723,7-1 0,3 0 0,0-1 0,-4 1 0,4-1 0,-4 0 0,-1-1 0,2-2 0,-1-1 0,-3 1 0,2-1 0,0 0 0,-4 2 0,3 1 0,-2 0 0,10-3 0,0 1 0,-5 3 0,3 0 0,-1 1 188,-8-1 1,-1 1-1,0 0-188,0 3 0,1 2 0,-3-3 0,8-7 0,-2-1 488,6 8 1,0-2-489,-6-8 0,-2-3 0,0 3 0,0-1 0,10-3 0,-2-1 0,-22 5 0,-1-1 0,14-4 0,0 0 0,-10 3 0,1 1 0,11-5 0,2-1 0,-2 1 0,2-1 0,-12 5 0,2 0 0,-3 0 0,8-4 0,-1-1 0,7-3 0,-4-3 0,-16-1 0,-4-2 0,-2 4 0,-2-1 0,-4 0 0,-3-1 188,1-1 0,-2-1-188,3-15 813,-14 11 1,-3-3-814,-2 4 0,-3 2 0,-3-27 0,-9 5 0,7 16 1228,-19 5-1228,18 5 325,-23-16-325,2-1 0,6 0 0,-23 0 0,31 28 0,-33-17 0,-1 8 0,3 6 0,-6-2 0,0 5 0,-4-1 0,2 1 0,-9-2 0,1 0-682,8 3 0,-2 0 0,4 4 682,4 6 0,2 0 0,-3-7 0,-4-1-308,6 7 1,-3 2 0,0-2 307,-1-2 0,-1-2 0,-3 1 0,3 2 0,-2 0 0,-2 2 0,-1-1 0,-7 1 0,-3 0 0,0 1 0,1-1 0,3 0 0,2 0 0,-1 0 0,-1 1-411,-5 1 0,-1 1 1,1 1-1,1-1 411,6 1 0,2 0 0,1 0 0,-2 0-978,-1 0 1,-2-1 0,1 1-1,1 1 978,-10 0 0,1 2 0,-2-1 0,5-2 0,-3-1 0,1 0 0,2 2-159,11 1 1,2 2 0,0-1-1,-2 0 159,-11-2 0,-3-2 0,1 0 0,3 2 0,2 1 0,2 0 0,1 0 0,-3-3 0,-1-1 0,5 1 0,-5 4 0,0 0 0,4 0 0,-4 0 0,0 0-249,3 0 0,0 0 1,-2 0 248,10 2 0,-2 1 0,0 0 0,1 0 167,-6 1 1,1 0 0,1 2-168,0 3 0,1 2 0,6-1 0,8-2 0,4-1 0,3 1 0,-1 0 0</inkml:trace>
  <inkml:trace contextRef="#ctx0" brushRef="#br0" timeOffset="45177">15113 11771 24575,'21'-25'0,"-7"13"0,6-10 0,-4 15 0,7-23 0,-5 20 0,11-23 0,13 13 0,-9 7 0,5-1 0,7-3 0,6-1 0,0 4 0,4 1 0,-1-1 0,-7 3 0,-2 1 0,3-1-275,11-3 0,2 0 0,-1 1 275,-10 4 0,-2 1 0,1 0 0,1-2 0,-1-1 0,-1 2-754,10 2 0,-1-1 754,-3-6 0,-2 1 0,-16 11 0,1 1 0,22-9 0,5-3 0,-14 8 0,2 0 0,4 0 0,-2-1 0,3-1 0,2 0 0,0 0-1503,3 0 0,1-1 1,0 1-1,-2 1 1503,-8 2 0,-3 0 0,1 0 0,1 0 0,6-2 0,1-1 0,0 0 0,-2 2-313,4 4 1,-3 1 0,3-2 312,-6-3 0,3-2 0,-1 0 0,0 2 0,-3 3 0,0 2 0,-1 0 0,-3-1-362,6-2 1,-4-2 0,1 1 361,-2-1 0,-1 1 0,-3 0 0,0 3 0,-1-1 116,-1-1 0,3-1 0,0-1-116,-4 1 0,0 0 0,2 1 0,9 2 0,2 1 0,-4-1 0,10-5 0,-3 1 0,2 5 0,-1 0 0,-13-5 0,-1 0 0,12 3 0,2 1 0,-1-4 0,1 0 0,-15 4 0,1 2 0,-2-1 0,5 0 0,-1 0 2514,11-1 1,1 2-2515,-10 4 0,1 1 0,12 1 0,3 0 233,-21-3 1,0 0 0,2 1-234,3 4 0,1 1 0,-2-1 0,8-2 0,0 1 0,-9 3 0,1 2 0,0-1 0,-3-3 0,-2 0 0,2 0 0,2 2 0,1 1 0,2 1 0,10 2 0,2 1 0,-2 0 0,-10-3 0,-1 0 0,-1 1 0,3 3 0,0 0 0,-2-1 0,10 2 0,-2-1 0,-3 0 0,-3 0 0,-13-3 0,0 0 0,20 0 0,1 1 0,-19 2 0,-1 2 0,14-2 0,0-1 1244,-11 2 0,-4 1-1244,-6-3 0,-4-1 0,16 6 879,-13-1-879,-20-10 194,-2 0-194,-11-18 0,-1 10 0,-4-11 0</inkml:trace>
  <inkml:trace contextRef="#ctx0" brushRef="#br0" timeOffset="45527">22614 11509 24575,'11'5'0,"-1"5"0,1 11 0,1 2 0,1 11 0,-6-11 0,4 3 0,-10-7 0,-1-2 0,-10 1 0,-7-3 0,-4-3 0,0-6 0,9 4 0,-7-9 0,17 4 0,-7-5 0</inkml:trace>
  <inkml:trace contextRef="#ctx0" brushRef="#br0" timeOffset="47975">22427 12405 24575,'18'13'0,"10"19"0,0 13 0,-7 0 0,1 3 0,-6-12 0,0 1 0,5 14 0,0-2 0,9-2 0,-10-3 0,-6-36 0,-7-13 0,10-56 0,-12 12 0,-1-4 0,7-5 0,0-1 0,-5-6 0,0 4 0,0 21 0,1 3 0,7-21 0,-8 29 0,0 20 0,-2 9 0</inkml:trace>
  <inkml:trace contextRef="#ctx0" brushRef="#br0" timeOffset="48328">22987 12537 24575,'11'-4'0,"0"-2"0,-5-10 0,-2 4 0,-9 2 0,-1 5 0,-6 31 0,6-1 0,0 24 0,11-17 0,1-11 0,4-7 0,1-13 0,5 4 0,-4-14 0,7-9 0,-12 5 0,3-2 0</inkml:trace>
  <inkml:trace contextRef="#ctx0" brushRef="#br0" timeOffset="48560">23229 12130 24575,'0'51'0,"4"-16"0,2 2 0,-2 12 0,0 0 0,2-10 0,0-2 0,0 22 0,-1-44 0,-4-10 0,4-5 0</inkml:trace>
  <inkml:trace contextRef="#ctx0" brushRef="#br0" timeOffset="48794">23334 12432 24575,'5'11'0,"10"0"0,7-5 0,14-8 0,-12-8 0,-4-8 0,-14-4 0,-32 2 0,5 2 0,-18 8 0,18 9 0,10 2 0,6 4 0</inkml:trace>
  <inkml:trace contextRef="#ctx0" brushRef="#br0" timeOffset="49843">23648 12213 8191,'-11'-6'0,"5"-4"5063,-4 9-5063,4 1 2818,-4 23-2818,4 1 1719,1 19-1719,5-15 6784,0-3-6784,0-10 0,5 0 0,10-8 0,11 2 0,2-9 0,21-14 0,-11-9 0,3-15 0,-9 8 0,-19 15 0,-2 10 0,-6 10 0</inkml:trace>
  <inkml:trace contextRef="#ctx0" brushRef="#br0" timeOffset="50002">23857 12004 24575,'0'-11'0,"0"5"0,0 1 0</inkml:trace>
  <inkml:trace contextRef="#ctx0" brushRef="#br0" timeOffset="50608">23941 11958 24575,'18'33'0,"0"0"0,-1-2 0,-1 2 0,0 9 0,-2 0 0,3 12 0,-9-3 0,-8-41 0,0-20 0,6-12 0,18-4 0,-8 5 0,12 11 0,-18 5 0,1 5 0,0 5 0,-5 1 0,3 5 0,7-5 0,10-8 0,15-18 0,-8 4 0,1-4 0,-18 20 0,7 31 0,0 18 0,-7-9 0,0 4 0,-1 5 0,-1 0 0,4 12 0,-12-5 0,-12-45 0,-10-5 0,4-1 0,-4-5 0,6-5 0,-14-14 0,15 10 0,-9-9 0</inkml:trace>
  <inkml:trace contextRef="#ctx0" brushRef="#br0" timeOffset="53294">11596 7272 24575,'-6'5'0,"6"-4"0,10 4 0,14-5 0,22 0 0,-6 0 0,8 1 0,3-2-1032,-4-1 0,4-2 0,2 1 1,2-1 1031,0 1 0,4-1 0,1 1 0,1 0 0,-1-1 0,0 1 0,0 0 0,0-1 0,1 1 0,0 0 0,6 0 0,0 0 0,1 0 0,-2 1 0,-4 0 0,-4 1 0,-4 1 0,-1 1 0,-1-1-132,16 0 0,-1 0 0,-12 0 132,-16 0 0,-10 0 0,-6 0 0,-18 0 0</inkml:trace>
  <inkml:trace contextRef="#ctx0" brushRef="#br0" timeOffset="81508">15800 8597 8191,'-6'-5'0,"-3"4"5063,16-10-5063,27 4 0,12 3 0,-4-3 0,3 0 0,4 0 296,2 0 1,4 0 0,3 1 0,0 0-297,4 2 0,1 0 0,1 0 0,2 1-354,-9 0 1,1 0-1,1 0 1,-1 1-1,-2 0 354,5 2 0,-3 0 0,0 0 0,4 0 0,-1 0 0,3 0 0,2 0 0,-1 0 0,-3 0 567,5 0 0,-3 0 0,1 0 0,3 0-567,-13 0 0,3 0 0,0 0 0,1 0 0,-1 0 0,-3 0-696,13 0 0,-2 0 0,-1 0 1,0 0 695,0 0 0,0 0 0,-1 0 0,-4 0 0,1 0 0,-2 0 0,2 0-48,0 0 1,2 0 0,2 0-1,0 0 48,0 0 0,1 0 0,0 0 0,1 0 0,-6 0 0,2 0 0,0 0 0,0 0 0,-2 0 0,-5 1 0,0-1 0,-1 0 0,-1 0 0,-2-1 0,5-1 0,0-1 0,-3-1 0,-3 2 0,-1 1 0,-3 0 0,-4 0 0,10-5 0,-9 0 3391,-6 0-3391,-9 5 2058,-13-6-2058,-23 7 0,7 0 0,-18 0 0</inkml:trace>
  <inkml:trace contextRef="#ctx0" brushRef="#br0" timeOffset="85643">1798 9460 24575,'6'17'0,"-1"-8"0,8 22 0,-10-14 0,18 15 0,-19-1 0,26 5 0,-16-7 0,18-5 0,-5-14 0,14-4 0,19-10 0,12-11-1696,-25-1 0,3-4 0,1-2 0,0 2 1696,4 2 0,0 2 0,1-2 0,0-2 0,5-6 0,1-4 0,-2-1 0,-2 3-547,0 0 1,-2 2 0,2-2 546,-12 4 0,3-3 0,1 0 0,0 0 0,-2 1 0,7-4 0,0 0 0,-1 1 0,0-1 0,3-2 0,1-1 0,-1 0 0,-5 4 0,-3 2 0,-4 3 0,-5 3 0,21-6 0,-43 23 0,-11 10 0,-5 0 0,0-2 0</inkml:trace>
  <inkml:trace contextRef="#ctx0" brushRef="#br0" timeOffset="87842">17083 8954 8191,'-8'11'0,"-5"46"1759,1-5 0,0 9-1759,3-6 0,1 5 0,0 0 674,-1-1 1,-1 1-1,3 0-674,1-1 0,3 0 0,-3-4 0,-5 4 0,1-5 0,9-6 0,0-6 0,-9-6 1999,10-4-1999,5-26 5764,22-1-5764,15-4 0,9-2 0,2-9 0,5 0-1100,-4 8 0,4 3 0,0-5 1100,-7-7 0,-2-4 0,6 2 0,-6 7 0,3 2 0,4 2 0,0-1 0,-1 0-285,1-2 0,0 1 1,1-1-1,1 0 1,1 0 284,-1 1 0,1-2 0,2 1 0,0 1 0,-1-1 0,-2 2 0,4 2 0,0 1 0,-2 0 0,-1 0 0,-1-2 0,4-3 0,-1-3 0,-3 1 0,-4 2 0,15 4 0,-6-1 0,-7-4 0,-8 1 0,-15 5 0,5-5 0,-22 4 4481,-1-4-4481,-4 5 3322,0 0-3322,-5-9 0,11-23 0,1-10 0,-1-19 0,-2 31 0,1-4 0,-5-20 0,0-6-683,2 14 1,3-1-1,-1-3 683,-3-11 0,-1-2 0,1 2 0,2 10 0,1 3 0,-2 3 0,-5-6 0,-1 7 0,8 0 0,-15 32 0,-5 1 0,-10 7 0,-11 4 0,-17 14 0,-21-10 302,20 5 0,-7 4 1,-2-2-303,-8-2 0,-2-2 0,-4 1-646,16-2 1,-3 2-1,-1-1 1,-2 0-1,1 1 646,-2-1 0,-1 1 0,0-1 0,1 0 0,1-1-928,-3-1 0,1-2 0,0 1 0,1 0 928,-2 3 0,0 0 0,0 1 0,4-3 0,-3-3 0,3-3 0,-3 3-241,2 3 1,-4 3 0,0-1 0,2 0 240,-7-2 0,1 0 0,0 0 0,14 1 0,-2 1 0,3 0 0,4 0 69,-14 3 0,10 1 1,3 0-1,28-5 1</inkml:trace>
  <inkml:trace contextRef="#ctx0" brushRef="#br0" timeOffset="103142">26468 12542 24575,'62'-5'0,"0"0"0,-3-2 0,4-1 0,6 1 0,-11 3 0,5 1 0,2 1 0,1-2 0,-1 0-1615,-3-1 0,-1-2 0,0 1 0,3-1 0,4 2 1615,-11 1 0,4 2 0,2-1 0,1 1 0,2 1 0,0-1 0,-1 0 0,-1 1-330,-2-1 0,-1-1 1,-1 1-1,1 0 1,0 1-1,2-1 1,2 0-1,3 1 330,-8 1 0,2-1 0,3 1 0,1 0 0,2 0 0,0 0 0,0 0 0,0 1 0,-1-1 0,-1 0 0,-2 0 0,-3 0-212,5 0 0,-3 0 0,0 0 0,-2 0 0,-1 0 0,0 0 0,1 0 0,0 0 1,1 0 211,-2 0 0,1 0 0,2 0 0,-1 0 0,0 0 0,0 0 0,0 0 0,-3 0 0,0 0 0,-3 0 0,8 0 0,-2 0 0,-2 0 0,-1 0 0,-1 0 0,0 0 0,0 0-394,9 0 1,-1 1-1,0-1 1,-1 0 0,2 0-1,0-1 394,-4 0 0,1 0 0,1-1 0,0 0 0,0-1 0,-3 1 0,-1 0-44,-1-1 0,-1 1 1,-2-1-1,-1 1 0,-2-1 1,-4 0 43,6-1 0,-3 0 0,-4 0 0,-4-1 932,24-2 1,-25-5-933,-50-6 879,-42-11 1,3 8-1,-4 2 1</inkml:trace>
  <inkml:trace contextRef="#ctx0" brushRef="#br0" timeOffset="104308">27243 12218 8191,'0'24'0,"10"33"1992,-8-12 0,-2 8-1992,3-7 0,0 5 0,-1 4 0,0 0 0,0 7 0,-2 2 0,0 2 0,-2 2-27,0-12 0,-1 2 1,-1 2-1,0 1 0,0 1 1,1 0 26,0-2 0,1 1 0,1 2 0,-1 0 0,-1 0 0,0-2 0,-2-2-66,-2 1 0,-1-2 1,-2-1-1,1 0 1,-1 1-1,2 2 66,0 3 0,1 1 0,1 3 0,-1 0 0,1 0 0,-2-2 0,0-2 0,-1 2 0,-1-2 0,-1-2 0,0 1 0,0 0 0,0 1 0,2-4 0,0 2 0,0 0 0,0 0 0,0 0 0,1-2 0,0 0 0,-1 2 0,1 1 0,0-2 0,0-1 0,1-2 0,0-4 0,-1 7 0,0-3 0,0-3 0,2-2 0,1 1 0,0-3 0,2-5 1864,3-7 0,0-4-1864,0 18 728,-4-21-728,2-58 0,-2-34 0,3 0 0,1-12 0,1 9 0,-1 21 0,0 3 0,0-6 0,0 0 0,0 0 0</inkml:trace>
  <inkml:trace contextRef="#ctx0" brushRef="#br0" timeOffset="105243">28306 12082 24575,'0'66'0,"0"-24"0,0 7 0,0 4 0,0 4 0,0 4 0,0 4 0,0 5-1405,0-17 1,0 4 0,1 3-1,-1 1 1,0 0 0,0 0-1,-1-2 1156,-1 6 1,0-1 0,-1 0 0,0-1-1,1 2 1,0 0-60,1-5 0,0 2 0,1 1 0,0 0 1,0-2-1,-1-2 0,0-4 308,-1 3 0,-1-5 0,0-1 0,0 0 0,0 0-86,0 4 1,0 0 0,0 0-1,0-1 1,1-1 85,1 6 0,1-2 0,0 0 0,-3 4-295,-2 0 1,-2 4 0,-1 1 0,0 1 0,2-2 294,0-3 0,1-1 0,1 0 0,-1 1 0,-1 1 202,-1 0 1,-1 2-1,0 1 1,0-1 0,0-1-1,1-4-202,0 10 0,0-3 0,1-3 0,0-4 0,-1 7 0,0-4 0,1-19 3132,1-23-3132,4-67 0,1-32 0,-2 25 0,-1-3 0,3-4 161,6-2 0,3-6 0,0 1 0,-2 8 0,-4-7 0,2 7 0,10 5 0,1 0 1</inkml:trace>
  <inkml:trace contextRef="#ctx0" brushRef="#br0" timeOffset="105962">29589 12056 8191,'-13'-11'0,"6"24"1076,3 29 0,3 18-1076,0-14 0,1 7 0,0 4 0,1 1 0,-1-1-164,0 1 0,0 0 0,0 1 0,0 2 0,0 1 164,0-7 0,0 3 0,0 1 0,0 1 0,0-1 0,0 0 0,0-3 101,0 12 0,0-3 1,0 0-1,0 1 1,0 3-102,0-10 0,0 1 0,0 2 0,0 1 0,0 0 0,0 0 0,0-2 0,0-1 0,0-1 0,1 0 0,-1-1 0,0 1 0,0 1 0,-1 1 0,-1-3 0,0 2 0,0 1 0,0-1 0,-1 1 0,0-1 0,0-1 0,0-2 0,-1 10 0,0 0 0,0-2 0,0-2 0,0-1 0,-1-3 0,1-2 0,-1-1 0,1-3 0,-1-1 0,-2-2 0,-2 4 0,-2-2 0,1-2 0,2-6 0,6 9 0,0-4 1146,-12 6 0,0-4-1146,5 4 1733,-2 6-1733,0-50 4934,9-19-4934,-5-32 0,-1-14 0,6-1 0,1-2 0,-5 2 0,1 3 0,5 16 0,0-1 0</inkml:trace>
  <inkml:trace contextRef="#ctx0" brushRef="#br0" timeOffset="106693">30856 12025 24575,'0'-6'0,"-10"32"0,4 16 0,1 15 0,0 2-3277,1-1 0,0 2 0,-1 5 3241,-1-8 1,-2 4 0,0 3-1,1 1 1,0-2 35,2-6 0,1-1 0,1 1 0,-1 1 0,1 5 0,-1-3 0,0 4 0,0 2 0,0 2 0,1 0 0,-1 0 0,1-1-402,1-2 0,-1 0 0,1-1 0,0 1 0,0 0 0,0 1 1,1 2 401,0-9 0,1 2 0,0 1 0,0 0 0,0 1 0,0 0 0,1-2 0,-1-1 0,0-1 0,0 5 0,-1 0 0,1-1 0,0-1 0,0-2 0,0-1 0,1-3-23,1 9 0,1-3 0,0-2 1,0-2-1,-1-3 23,-1 0 0,-1-3 0,0-2 0,2-5-61,5 15 0,-1-2 61,-5-8 0,-1 4 0,-1-2 0,1-2 0,0 0 0,0-3 1478,-2 13 1,4-12-1479,11-25 0,-5-61 0,0-20 0,0 20 0,0 1 0,-2 1 0,1-1 0</inkml:trace>
  <inkml:trace contextRef="#ctx0" brushRef="#br0" timeOffset="107342">32102 12064 24575,'-6'49'0,"0"0"0,1 0 0,-1 8 0,0 6 0,0 0 0,-2-3-1967,1-6 1,-1-1 0,0-1 0,0 3 0,-1 4 1753,2-2 0,-1 4 0,0 3 0,0 1 1,0 2-1,0-1 0,0 0 213,2-6 0,-1 1 0,0 0 0,1 1 0,0 0 0,0-1 0,0 0 0,1 0-308,0 6 0,1-1 0,0-1 0,0 1 1,1-1-1,-1 1 0,1 1 308,0-6 0,-1 2 0,1 1 0,-1-1 0,1 0 0,1-2 0,0-2 0,1-3 48,2 11 0,2-3 0,0-2 0,0-4 0,-1-3-48,-1 11 0,-1-5 0,2-6 0,9 4 0,-1-8 0,-8 11 0,7-8 0,-9-45 0</inkml:trace>
  <inkml:trace contextRef="#ctx0" brushRef="#br0" timeOffset="113243">27356 11980 24575,'-4'-11'0,"2"0"0,-7 1 0,7 36 0,8 3 0,-6 4 0,2 5 0,8 11 0,1 1 0,-5-4 0,1-1 0,2-1 0,1-3 0,1 7 0,-4-32 0,-3-11 0,6-34 0,12-24 0,-10-2 0,8 4 0,-14 40 0,9 12 0,6 6 0,-4 0 0,7-8 0,-4-18 0,-3-6 0,-3-1 0,-9 10 0,-5 11 0</inkml:trace>
  <inkml:trace contextRef="#ctx0" brushRef="#br0" timeOffset="113659">27689 12194 24575,'33'-34'0,"-9"0"0,-20 22 0,-13 2 0,7 10 0,-16 10 0,15 7 0,-1-1 0,36-17 0,-6-3 0,14-8 0,-21 5 0,-13 17 0,4-3 0,-9 17 0,4-11 0,-5 7 0,0-10 0,0-4 0,0-1 0</inkml:trace>
  <inkml:trace contextRef="#ctx0" brushRef="#br0" timeOffset="113827">27958 11720 24575,'-6'-2'0,"1"-1"0,5 8 0</inkml:trace>
  <inkml:trace contextRef="#ctx0" brushRef="#br0" timeOffset="114194">28019 11686 24575,'10'64'0,"-7"-10"0,2-9 0,0 0 0,-5 4 0,0 6 0,0-48 0,0-9 0,6-18 0,5-1 0,2 4 0,20-13 0,-14 16 0,11-6 0,-20 24 0,-5-1 0,-5 6 0</inkml:trace>
  <inkml:trace contextRef="#ctx0" brushRef="#br0" timeOffset="117007">27935 11072 8191,'-15'0'0,"-2"0"5063,1 0-5063,1 0 2818,-10 4-2818,-14 12 0,-21 10 0,6 2 494,24-12 1,1 2-495,-5 7 6423,-11 11-6423,8-6 0,0 6 0,10-11 0,8 0 0,5-5 0,0 1 1091,1-1-1091,-7 10 0,-2 2 0,-5 9 0,3-2 0,-5 10 0,2 4 0,10-14 0,0 5 0,2 0 0,2 3 0,-2 9 0,2 0-494,7-12 0,0-1 494,-5-2 0,2-2 0,6 17-44,-6-16 1,-2 1 43,3-2 0,-1 1 0,-10 15 0,-1 0 0,10-11 0,-1-1 0,-14 11 0,0 0 0,15-11 0,-1 1 0,-12 10 0,-2 2 0,7-5 0,1 2 0,4-10 0,0 2 0,0-1 0,-2 10 0,2 1 0,-1 6 0,2 0 0,0-10 0,2 0 0,0 1 0,-1 0 0,-3-9 0,0 1 0,0 9 0,0-1 0,-3-8 0,0-1 0,1 12 0,3 2 0,4 0 0,1-2-1398,-4-3 1,2-1 1397,8 0 0,1-1 0,-4-9 0,-1 1 403,0 11 0,1 1-403,-2-2 0,0 0 0,0 9 0,0 0 0,1-9 0,1 0 0,5 7 0,0-1 0,0-9 0,0 0 0,0 12 0,0-1 0,0-8 0,0 0 0,0 12 0,0-1 0,0-8 0,0-1 0,0 6 0,0 1 0,0-1 0,0-3-252,0-15 1,0-2 251,0 1 0,0-2 0,0 15 0,0-14 0,0 1 0,0-5 0,0 1 1423,3 13 0,3 0-1423,1-6 0,3-3 0,3-9 0,1 0 0,3 11 0,0-2 0,10 5 0,-2 12 40,3-3-40,6 0 0,1-2-20,-14-26 1,2-1 19,14 11 0,10 7 0,4-5 0,-4-10 0,5-1 0,-10-12 0,-6-2 720,10-8-720,4-6 0,3 0 0,-6-6 0,-21 4 0,-7-4 0,10-7 0,22-13 0,-19 9 0,1-2 0,7-3 0,0-1 0,-1 3 0,-2 2 0,10-8 0,6-10 0,-11-1 0,-16 9 0,1-1 0,7-6 0,-1 1 0,-9 7 0,0 0 0,4-3 0,0-1 0,12-18 0,-17 20 0,0-1 0,-2-4 0,0-3 0,5-10 0,0-2 0,-5 7 0,0 0 0,2-2 0,-2 0 0,-7 7 0,-1 1 0,-2 1 0,1 1 0,1 0 0,1-1 0,6-18 0,-1 0 0,-4 12 0,0 1 0,7-16 0,0-1 0,-2 1 0,0 1-939,-2 0 0,1 1 939,6 5 0,0 0 0,-12 3 0,0 3 0,4 13 0,0 0 0,0-10 0,-2-1 0,-4 6 0,1 0 0,7 0 0,-2 0 0,-5-29 0,18 13-1854,-27-13 1854,12 29 0,3-4 0,-7-20 0,-1-6-282,1 18 1,1 0 0,-1-2 281,-3-7 0,-1-3 0,-2-1 0,-1 9 0,-1-1 0,0-1 0,-1 3 0,-1-8 0,-2 1 0,1-2 0,0 5 0,0-2 0,0-1 0,0 2 7,0-8 1,0 1 0,0 0-8,0 11 0,0 0 0,0 0 0,0 2 0,0-2 0,0 2 0,0-1 0,0-7 0,0-2 0,0 2 0,0 7 0,0 1 0,0-3 0,0 1 0,0-4 0,0 0 0,0-1 0,0-1 0,-1-1 0,1 0 0,1 0-751,1-1 1,2 0 0,-1 0 0,0 5 750,-2-3 0,-1 4 0,2 2 0,4-17 0,0 6 715,-5 28 1,-2 1-716,-5-11 0,-3 0 0,-3-18 0,4 28 0,-1 2 0,-12-2 762,11 5-762,-10 4 1502,3 4-1502,-2 0 3859,-2-1-3859,-5-1 0,3 5 0,-15-7 0,-10 7 0,10 9 0,-5 3 0,-12 0 0,-2 3-303,9 2 1,-3 2 302,4 3 0,-3 3 0,0-1 0,6-2 0,1 1 0,-2 1 0,-10 5 0,-1 2 0,-1-1 0,1-1 0,0 0 0,3-1-1332,-7-1 1,5 2 1331,3 9 0,5-1 0,-10-4 0,18 7 0,-5 5 0,-16 2 0,0-1 0,24-10 0,2-1 0,-8 4 0,1 0 0</inkml:trace>
  <inkml:trace contextRef="#ctx0" brushRef="#br0" timeOffset="118357">25827 17694 24575,'13'20'0,"2"11"0,7 19 0,2 8 0,-7-12 0,-1 3-1545,-3-3 1,0 3-1,-1-2 1545,2 9 0,0-2 707,-2-2 1,1-2-708,-1-6 0,3-11 754,4-21-754,6-68 0,-20-3 0,-2-6 0,7 0 0,0 4 0,-9 14 0,0 5 0,14-6 0,-9 37 0,0 5 0,-1 1 0</inkml:trace>
  <inkml:trace contextRef="#ctx0" brushRef="#br0" timeOffset="118643">26380 18099 24575,'25'-12'0,"6"-4"0,-9-9 0,-3 1 0,-23 12 0,-20 16 0,-26 34 0,29-2 0,2 7 0,-8 1 0,6 3 0,19-1 0,5-3 0,-5 10 0,33-30 0,-5-10 0,12-11 0,-17 6 0,-4-8 0</inkml:trace>
  <inkml:trace contextRef="#ctx0" brushRef="#br0" timeOffset="118811">26641 18160 24575,'-13'13'0,"7"0"0,0 9 0,11-12 0,-4 4 0,25-12 0,-11 8 0,10-10 0,-16 0 0</inkml:trace>
  <inkml:trace contextRef="#ctx0" brushRef="#br0" timeOffset="119041">26859 17756 24575,'-4'33'0,"0"0"0,0 9 0,2 1 0,6 5 0,2 0 0,-3 1 0,2-5 0,15-4 0,-12-13 0,1-44 0</inkml:trace>
  <inkml:trace contextRef="#ctx0" brushRef="#br0" timeOffset="119525">26900 18067 24575,'12'-23'0,"13"-5"0,-6 15 0,5-1 0,2 25 0,-12-3 0,11 15 0,-8-17 0,4-5 0,-9-11 0,-12-9 0,-12 2 0,1-4 0,-4 14 0,14-7 0,6 8 0,15 0 0,21 1 0,-7 19 0,3-2 0,-25 9 0,2-10 0,-7-20 0,14-21 0,12-28 0,-13 27 0,1 2 0,21-14 0,-19 18 0,-9 25 0</inkml:trace>
  <inkml:trace contextRef="#ctx0" brushRef="#br0" timeOffset="119842">26216 18876 24575,'54'-33'0,"-1"0"0,1 0 0,-4 5 0,3 0 0,2-1 0,4-3 0,-7 4 0,5-3 0,1 0 0,1-1 0,-1 1 0,-2 2-1939,3 0 1,-1 1-1,-1 1 1,-1 1-1,0 0 1939,-4 1 0,0 0 0,-1 1 0,-3 1 0,-2 4 0,3-1 0,-4 3 0,-1 1 1285,14-3 0,-7 3-1285,3 3 0,-19 7 0,-30 6 0</inkml:trace>
  <inkml:trace contextRef="#ctx0" brushRef="#br1" timeOffset="131692">26522 14501 24575,'-10'0'0,"-14"0"0,11 0 0,-24 0 0,1 0 0,4 4 0,-2 1 0,-28-2 0,27 1 0,-3 2 0,-10 0 0,-1-1 0,13-4 0,-2 0 0,-5 5 0,-6 3 0,2-2 0,-10 0 0,0 0-299,11 0 1,-1 2 0,0-1 298,0 0 0,1 1 0,2-1 0,-6 3 0,3 2 0,-5 0 0,3 2 0,10-4 0,2 1 0,-2 7 0,1 0 0,1-6 0,3 1 0,-7 18 0,13-17 0,15 4 895,-3-8-895,2 11 0,-6 0 0,8 0 0,2-4 0,5-2 0,5 11 0,0-7 0,5 14 0,5-16 0,7-2 0,24 4 0,10-4 0,-8-3 0,2-1 0,-9-6 0,-1-1-759,6 1 1,-1-2 758,24-4 0,-6 0 0,6 0 0,-20 0 0,1 0 0,3 0 0,0 0 0,4 0 0,1 0 0,1 0 0,2 0 0,2 0 0,0 0 0,-2 0 0,-5 0 0,-1 0 0,-1 0 0,2 0 0,5 0 0,0 1 0,0-1 0,-2-1 0,3-2 0,-2-2 0,0 1 0,4 3 0,0 1 0,-4-2 0,8-4 0,-1 1 0,-15 4 0,0 1 0,-2 1-189,4-1 0,-1 0 189,11-5 0,2 0 0,-5 4 0,-1-1 0,2-3 0,-2 0 0,-8 5 0,1 0 0,13-5 0,1-1 0,-5 5 0,1 0 0,-10-3 0,2 0 0,-1 1 0,-3 2 0,0 1 0,1 1 0,12-1 0,1 1 0,-1-2 0,-7-2 0,-1-2 0,2 2-331,12 2 1,3 0 0,-3 0 330,-10-2 0,-2-2 0,-2 2-740,16 3 1,-4 0 739,-7 0 0,-5 0 0,14 0 567,-14-5 1,3-1-568,-6 5 0,3-1 0,-4-1 0,3-1 0,-2 0-335,2 4 1,-1 0 334,-1 1 0,0-2 467,5-3 0,0-1-467,-8 3 0,3 1 0,1-2 0,3-1 0,-1 1-1117,16 3 0,-2 0 1117,-8 0 0,0 0 0,-11 0 0,2 0 0,-3 0-11,12 0 0,1 0 11,-10 0 0,2 0 0,-1 0 0,-2 0 0,-1 0 0,0 0 0,3 0 0,1 0 0,-3 0 0,6 0 0,0 0 0,13 1 0,-1-2 0,-8-4 0,-1-1 0,5 5 0,2-1 0,2-7 0,-3-3 102,-17 6 0,-3 0-102,-4 1 0,-3-2 0,11-12 0,-8 17 0,1-15 3887,24 6-3887,-18-6 201,20 1-201,-11-4 929,-17 1-929,7-5 0,-19-1 0,-7 7 0,-1-2 0,-2 8 0,10 0 0,4-11 0,7 2 0,-18-2 0,5 5 0,-20 7 0,15-3 0,-16 3 0,7-6 0,-9-4 0,0-2 0,-5-3 0,4 9 0,-25-7 0,11 6 0,-32-10 0,2 2 0,10 13 0,-2 2 0,0-2 0,-1 2 0,-8 0 0,-1 1 0,7 4 0,1 1 0,1 0 0,1 0 0,-29 5 0,3 0 0,22 0 0,-1 0 0,-12 0 0,-3 0 0,-9 0 0,0 0-801,8 0 1,2 0 800,1 0 0,3 0 0,15 0 0,1 0 0,-9 5 0,-1 0 0,-2-4 0,1 1 0,-2 7 0,1 0 0,8-7 0,4-2 0,-12 9 0,18-3 0,10-4 0,-18 4 0,4-6 1601,-31 0-1601,4 0 0,2 8 0,23-7 0,0 0 0,-5 4 0,-2-1 0,-1-4 0,-2 0 0,-13 0 0,0 0 0,6 0 0,2 0 0,7 0 0,1 0 0,-11 0 0,2 0 0,12 0 0,0 0 0,-19 0 0,-1 0 0,20-1 0,-1 2 0,-21 3 0,0 0 0,17-3 0,0 0 0,-15 8 0,-1 1 0,4-9 0,2 0-476,10 4 1,3 0 475,0-5 0,3 0 0,-17 10 0,13-8 0,-3-1 0,-2 3 0,-1 1 0,-11 1 0,-2-2 0,2-2 0,0-1 0,15 2 0,-2 1 0,2-1 0,-15-3 0,2 0 0,-4 0 0,2 0 0,9 0 0,2 0 0,14 0 0,1 0 0,-31 0 0,26 0 0,2 0 951,5 0-951,-17 8 0,6-6 0,3 7 0,1-3 0,7-4 0,-9 4 0,-1-6 0,-7 0 0,8 0 0,-8 6 0,-7-5 0,3 5 0,16-1 0,0-1 0,-15-2 0,-5 6 0,26-8 0,2 0 0,3 0 0,0 0 0,-10 0 0,0 0 0,5 6 0,7-4 0,4 4 0,8-6 0,-4 0 0,5 0 0,5 0 0,1 0 0</inkml:trace>
  <inkml:trace contextRef="#ctx0" brushRef="#br1" timeOffset="132974">23822 14948 8191,'-6'5'0,"6"-4"5063,10 4-5063,39-15 0,-13 1 0,5-1 0,3 0 0,4-1 0,-2 0 778,10-5 0,-1 1-778,4 5 0,-4-1 0,4-14 1884,-15 21-1884,-21-16 6241,-18 14-6241,-8-5 0,4 5 0,6 1 1640,9 5-1640,-11 9 0,9-2 0,-11 9 0,6-1 0,-35 6 0,2-8 0,-6 2 0,13-15 0</inkml:trace>
  <inkml:trace contextRef="#ctx0" brushRef="#br1" timeOffset="133477">23030 14415 24575,'16'-1'0,"0"7"0,15 23 0,-2 5 0,-3 4 0,1 1 0,6 7 0,-14-15 0,-1-4 0,-1-12 0,-11-19 0,-1-48 0,0 15 0,0-5 0,-4-4 0,-2-5 0,3 2 0,9-7 0,-1 1 0,-9-6 0,1 6 0,13 11 0,-9 12 0,5 26 0,-5 1 0,-1 5 0</inkml:trace>
  <inkml:trace contextRef="#ctx0" brushRef="#br1" timeOffset="133758">23453 14344 12915,'20'0'0,"7"-12"4620,-4-1-4620,1-11 2026,-23 7-2026,-13 15 1125,-2 18-1125,-16 27 3889,21 1-3889,-4 0 0,18-23 0,5-12 0,2-9 0,-2 0 0,-5 0 0</inkml:trace>
  <inkml:trace contextRef="#ctx0" brushRef="#br1" timeOffset="133942">23660 14285 24575,'0'33'0,"5"-3"0,1-13 0,5-7 0,-5-5 0,-2-5 0</inkml:trace>
  <inkml:trace contextRef="#ctx0" brushRef="#br1" timeOffset="134193">23814 14142 24575,'0'16'0,"0"0"0,4 0 0,4 0 0,7-4 0,11-3 0,-4-15 0,2-10 0,-8-3 0,-9 3 0,-1 7 0</inkml:trace>
  <inkml:trace contextRef="#ctx0" brushRef="#br1" timeOffset="135042">23928 13905 8191,'0'-24'0,"0"-4"5063,0 0-5063,0 4 2818,8 52-2818,5 33 0,-1-13 0,1 2 0,-6-6 0,0-1 859,5-2 1,-1-6-860,-4-8 6784,3 1-6784,-5-27 0,-5-7 0,0-11 0,5 0 0,-4-3 0,13 13 0,2-8 0,6 13 0,4-9 0,-10 10 0,4-4 0,-8 5 0,-2-5 0,-5-1 0,-18-12 0,5 5 0,-10-10 0,7 16 0,5-7 0,15 6 0,4-3 0,17-1 0,1 6 0,-8 1 0,2 5 0,-7 13 0,-5-5 0,11-19 0,3-28 0,-10 3 0,-1-4 0,0 9 0,-1 1 0,14-15 0,-21 26 0,6 18 0,-13 5 0,4-2 0,-5 7 0</inkml:trace>
  <inkml:trace contextRef="#ctx0" brushRef="#br1" timeOffset="144224">8064 15375 8191,'-6'-5'0,"-4"21"2013,-14 9 0,-4 5-2013,8 2 0,-1 2 0,-3 2 0,-3 3 0,3 0 0,-1 8 0,4 2 0,4-2 0,2 5 0,0-1 0,2-5 0,2-1 0,0 0 0,1 5 0,1 1 0,1-4 0,-1 1 0,7-3 1466,15 0 0,9-4-1466,6-14 0,3-3 0,16 22 0,3-21 0</inkml:trace>
  <inkml:trace contextRef="#ctx0" brushRef="#br1" timeOffset="145390">19974 14787 8191,'5'-6'0,"5"1"5063,2 5-5063,20 9 0,1 31 0,9-3 0,-11 17 0,-1 8 0,-4-7 0,-1 2 111,-7-13 0,-2 2 0,1-2-111,8 10 0,-4-5 0,-8 7 2012,2-24-2012,-15-3 5698,-21 14-5698,5-11 0,-3 2 0,-15 7 0,-1-3 0,-5 12 0,0-10 0</inkml:trace>
  <inkml:trace contextRef="#ctx0" brushRef="#br1" timeOffset="146974">8360 16331 24575,'17'0'0,"2"0"0,8-15 0,37-4 0,-25 6 0,4-2 0,9-2 0,0 1 0,-14 6 0,-2 1 0,14-8 0,-30 11 0,-14 6 0,-1 0 0</inkml:trace>
  <inkml:trace contextRef="#ctx0" brushRef="#br1" timeOffset="147340">9821 16105 24575,'20'0'0,"22"0"0,5-10 0,18 8 0,-9-18 0,-8 13 0,1 1 0,-15-1 0,-1 1 0,7-3 0,-3 2 0,-5 6 0,-26-4 0,-1 5 0</inkml:trace>
  <inkml:trace contextRef="#ctx0" brushRef="#br1" timeOffset="147707">11342 16030 24575,'38'0'0,"-4"-4"0,6-2 0,23 6 0,4-2-1019,-4-9 1,3 0 1018,-10 9 0,3 2 0,-7-1 0,-9-6 0,-4 1 0,3 6 0,-5 0 164,-9 0 0,-16 0 0,-2 0 0</inkml:trace>
  <inkml:trace contextRef="#ctx0" brushRef="#br1" timeOffset="148059">13097 15977 24575,'11'0'0,"4"-5"0,19 4 0,-2-5 0,3-1 0,20 5 0,-5-3 0,5 1 0,-10 4 0,1 0 0,-1 0 0,14 0 0,-1 0 0,4 0 0,-8 0 0,-13 0 0</inkml:trace>
  <inkml:trace contextRef="#ctx0" brushRef="#br1" timeOffset="148461">15130 15855 8620,'11'0'0,"29"0"2551,2 0 0,4 0-2551,4 0 0,2 0 0,10 0 0,-3 0 0,-14-3 0,-5 0 0,0 1 0,-14-4 0</inkml:trace>
  <inkml:trace contextRef="#ctx0" brushRef="#br1" timeOffset="148810">16731 15787 24575,'29'0'0,"3"0"0,33 0 0,-17 0 0,-1 0 0,12 0 0,-26 0 0,0 0 0</inkml:trace>
  <inkml:trace contextRef="#ctx0" brushRef="#br1" timeOffset="149160">17773 15829 24575,'40'-4'0,"0"0"0,5 3 0,1 0 0,-3-4 0,1 1 0,5 8 0,-2 1 0,13-3 0,-18 6 0</inkml:trace>
  <inkml:trace contextRef="#ctx0" brushRef="#br1" timeOffset="149424">18938 15740 24575,'21'-6'0,"24"-8"0,-9 6 0,21-2 0,-16 4 0,-1 6 0,0-6 0,-8 4 0,-12-4 0,-10 6 0</inkml:trace>
  <inkml:trace contextRef="#ctx0" brushRef="#br1" timeOffset="155673">7241 15604 24575,'-8'21'0,"2"-1"0,6-4 0,9-5 0,-2-7 0,32-25 0,-4-4 0,4-6 0,-2 4 0,2-3 0,0 1-792,13-11 0,0 1 792,-2 3 0,-7 7 0,-9 12 0,-11 4 0,-12 12 0,-5-4 0,-2 5 0</inkml:trace>
  <inkml:trace contextRef="#ctx0" brushRef="#br1" timeOffset="158826">23512 15911 24575,'31'-20'0,"20"-8"0,13-6 0,-19 11 0,4-3 0,3 0 0,3-1-1426,-2 1 1,4-1 0,1 0 0,1 0 0,0 1 1425,2-1 0,1 1 0,1 0 0,-2 1 0,-3 2 0,-1 0 0,-1 2 0,-4 1 0,-1 1 0,3-2 0,-3 2 0,-8 2 2046,13-3-2046,-24 4 1138,-22 4-1138,-19 6 0,-4 1 0,-29 5 3942,8 0-3942,-6 0 0,19-5 0,11-1 0,24-6 0,24 5 0,18 1 0,-1 19 0,-3 5 0,-35 17 0,-2 11 0,-48 6 0,18-22 0,-3-1 0,-9-7 0,-2-2 0,-6 7 0,3-3 0,-4-3 0,-3 4 0,30-19 0</inkml:trace>
  <inkml:trace contextRef="#ctx0" brushRef="#br1" timeOffset="159940">25514 15007 24575,'38'-4'0,"0"-1"0,9 0 0,0 0 0,13-6 0,4 2 0,-48 9 0,-7 0 0</inkml:trace>
  <inkml:trace contextRef="#ctx0" brushRef="#br1" timeOffset="160324">26588 14954 24575,'20'0'0,"1"0"0,7 0 0,3 0 0,7 0 0,17 0 0,-11 0 0,3 0 0,-26 0 0,-12 0 0</inkml:trace>
  <inkml:trace contextRef="#ctx0" brushRef="#br1" timeOffset="160608">27407 14954 24575,'17'0'0,"3"0"0,-3 0 0,8 0 0,5 8 0,-11-6 0,-3 7 0</inkml:trace>
  <inkml:trace contextRef="#ctx0" brushRef="#br1" timeOffset="160892">27926 14970 24575,'16'0'0,"0"-5"0,0 4 0,12-4 0,-5 5 0,7 0 0,-14 0 0,-7 0 0</inkml:trace>
  <inkml:trace contextRef="#ctx0" brushRef="#br1" timeOffset="161308">28864 14912 24575,'32'0'0,"4"6"0,0-4 0,-4 4 0,-11-6 0,-12 0 0</inkml:trace>
  <inkml:trace contextRef="#ctx0" brushRef="#br1" timeOffset="161660">29324 14898 24575,'26'0'0,"16"0"0,-12 0 0,9 0 0,-23 0 0,-6 0 0</inkml:trace>
  <inkml:trace contextRef="#ctx0" brushRef="#br1" timeOffset="162108">30071 14911 24575,'26'0'0,"-8"-4"0,7 2 0,-9-7 0,-4 8 0,-2-4 0</inkml:trace>
  <inkml:trace contextRef="#ctx0" brushRef="#br1" timeOffset="162474">30714 14873 8191,'24'0'0,"3"0"5063,10 0-5063,-5 0 0,-16 0 0,-6 0 0</inkml:trace>
  <inkml:trace contextRef="#ctx0" brushRef="#br1" timeOffset="162743">31588 14808 24575,'26'6'0,"0"-4"0,-15 4 0,-2-6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21:02.6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2704 6326 24575,'36'0'0,"16"0"0,-14 0 0,3 0 0,9 0 0,3 0 0,9 0 0,3 0-371,-16 0 0,1 0 0,1 0 371,3 0 0,1 0 0,0 0 0,-1 0 0,1 0 0,-1 0 0,-2 0 0,-1-1 0,-1 0 56,-3-1 0,0 1 0,-3-1-56,15-1 0,-3 0 0,-5 0 0,-4 0 0,-10 1 0,-4-1 0,12 1 0,-16-2 836,-9 3-836,0-1 109,2 1-109,0 1 0,-3 0 0,-6 0 0,-5 0 0,-3 0 0,-4 0 0</inkml:trace>
  <inkml:trace contextRef="#ctx0" brushRef="#br0" timeOffset="5786">11099 6177 24575,'45'0'0,"10"0"0,-15 0 0,3 0 0,7 0 0,4-1 0,7-2 0,3-2-299,-17 1 0,1-2 0,0 0 299,3-2 0,0 0 0,0 0 0,-2-1 0,0 0 0,0 1 0,-4 0 0,0 0 0,-1 0 110,13-1 0,-4 1-110,-11 1 0,-3 1 0,16-2 0,-23 4 0,-17 2 0,-8 2 0,-3 0 0</inkml:trace>
  <inkml:trace contextRef="#ctx0" brushRef="#br0" timeOffset="7987">11388 6334 24575,'0'25'0,"0"19"0,0-12 0,0 4 0,0 25 0,0 1 0,0-18 0,0 0 0,0 13 0,0-4 0,0-2 0,0-13 0,0-13 0,2-13 0,16-7 0,29-5 0,-4-5 0,6-3 0,-4 0 0,3-2 0,1-1-327,6-1 1,2-1 0,0-1 326,2 0 0,0 0 0,0 0 0,-5 2 0,-1 1 0,-2 1 0,12-2 0,-5 2 0,-13 4 0,-5 0 0,8 2 0,-24 2 0,-12 2 0,-6-2 979,-4-2-979,-1 0 0,-1-2 0,0 1 0,0 0 0,-2-6 0,-4-3 0,-2-5 0,-3-1 0,1 4 0,1 3 0,-2 3 0,0 0 0,-1 1 0,2 3 0,3 2 0,3 2 0,6 2 0,10 0 0,13 3 0,12 8 0,12 9 0,2 7 0,-7 1 0,-9-4 0,-13-6 0,-9-5 0,-7-3 0,-3 0 0,-10 7 0,-18 10 0,-7 2 0,6-5 0,-3 1 0,-15 12 0,-2-1 0,15-14 0,3-3 0,-13 10 0,17-12 0,6-9 0,-8-2 0,13-4 0,-7 0 0</inkml:trace>
  <inkml:trace contextRef="#ctx0" brushRef="#br0" timeOffset="11193">4213 11179 24575,'0'0'0</inkml:trace>
  <inkml:trace contextRef="#ctx0" brushRef="#br0" timeOffset="13307">3893 11365 24575,'-24'11'0,"-4"10"0,-5 9 0,0 7 0,8-1 0,3 0 0,6-1 0,3-3 0,6-5 0,3-3 0,2 4 0,4 5 0,4 7 0,4 1 0,3-2 0,1-3 0,1-5 0,-1 0 0,0 0 0,2 3 0,3 1 0,2 0 0,2-2 0,2-4 0,-2-3 0,0-5 0,-1-5 0,-2-2 0,2-3 0,2-4 0,8-2 0,9-1 0,6-1 0,5-1 0,-2-2 0,-4 0 0,-4 0 0,-1-1 0,2-7 0,4-6 0,4-6 0,-1-3 0,-2-2 0,-2-4 0,-1-6 0,1-6 0,2-4 0,-7 5 0,-9 6 0,-11 9 0,-10 8 0,-5-1 0,-5-4 0,-1-10 0,0-15 0,-2-6 0,-7-9 0,-6-1 0,-8 6 0,-4 4 0,-4 9 0,-4 8 0,0 7 0,0 5 0,0 6 0,-1 4 0,-2 4 0,-1 4 0,-1 2 0,0 3 0,-3 1 0,-5 0 0,0 0 0,-3 1 0,1 2 0,4 4 0,6 1 0,10 2 0,6-2 0,3-2 0,3 1 0,3 0-1696,-2 3 0,10-5 0,-2 1 0</inkml:trace>
  <inkml:trace contextRef="#ctx0" brushRef="#br0" timeOffset="16657">4127 12314 24575,'-25'0'0,"-3"0"0,-6 1 0,-5 4 0,3 3 0,-1 5 0,1 1 0,3 0 0,0 0 0,3 0 0,9 0 0,7-3 0,6-2 0,6-2 0,0 0 0,-3 1 0,-4 2 0,-3 3 0,-3 3 0,-10 19 0,9-8 0,-6 9 0,11-12 0,7-7 0,0 8 0,4 2 0,3 10 0,8 6 0,10 1 0,12-2 0,9-7 0,8-6 0,8-6 0,6-6 0,-31-11 0,0-1 0,0-1 0,1-2 0,30 0 0,-1-2 0,-2-1 0,1-4 0,-1-8 0,-3-6 0,-6-4 0,-12 1 0,-9 0 0,-8 0 0,-2-2 0,-1-2 0,-3 1 0,-2-1 0,-3 2 0,-3 2 0,-5 2 0,-2 3 0,-2 0 0,-1-1 0,-5-3 0,-4-2 0,-4 1 0,-3-2 0,0 3 0,0 3 0,0 2 0,1 3 0,1 1 0,-1 1 0,-6 3 0,-4 3 0,9 1 0,2 3 0</inkml:trace>
  <inkml:trace contextRef="#ctx0" brushRef="#br0" timeOffset="19440">7322 12136 24575,'-24'0'0,"-3"0"0,-6 0 0,-3 0 0,-1 0 0,-1 0 0,1 0 0,0 3 0,0 3 0,2 4 0,2 4 0,0 0 0,4 1 0,4 1 0,4-3 0,9-2 0,5-5 0,3-2 0,2-1 0,-4 0 0,-5 6 0,-8 7 0,-6 8 0,-2 4 0,4-1 0,6-4 0,8-7 0,5-3 0,3-2 0,1 4 0,0 6 0,0 8 0,0 8 0,1 5 0,10 1 0,12 1 0,10-5 0,5-7 0,-6-6 0,-3-6 0,-3-2 0,3 0 0,3 0 0,4 2 0,6 1 0,4 2 0,5 0 0,3-2 0,2-1 0,-17-10 0,1-2 0,16 1 0,-21-4 0,-2-1 0,3-4 0,-7 0 0,-6-1 0,-2-8 0,-1-6 0,1-9 0,4-8 0,4-7 0,2-5 0,-1-2 0,-5-5 0,-5 1 0,-8-3 0,-4-13 0,-6 32 0,-1 0 0,-1 0 0,0 0 0,0-27 0,0 14 0,-1 9 0,-2 9 0,-4 6 0,-5 5 0,-3 4 0,-2 2 0,-3 3 0,2 2 0,-1 1 0,2 1 0,2 2 0,0 0 0,-4-2 0,-10 1-1696,-12 1 0,15 1 0,0 2 0</inkml:trace>
  <inkml:trace contextRef="#ctx0" brushRef="#br0" timeOffset="64789">13888 16611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22:13.2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15055 4561 24575,'20'0'0,"12"7"0,18 13 0,-20-3 0,1 3 0,-1 3 0,-2 2 0,-1-1 0,-2-1 0,14 15 0,-10-14 0,2-11 0,31-37 0,-24-2 0,6-8 0,2-5-810,-5 5 1,3-4 0,2-3 0,1-2 0,0 0 809,-6 6 0,0-1 0,1-1 0,1 0 0,0-1 0,1 0 0,-1 0 0,1-1 0,1 0 0,0-1 0,1 1 0,-1 0 0,0 0 0,-1 1 0,5-3 0,-1 1 0,1 0 0,-2 1 0,0 1 0,-2 3-182,-1 0 0,-1 1 0,-1 2 0,-2 2 0,-2 2 182,11-8 0,-3 3 0,-4 4 0,0 1 0,-7 7 0,-3 6 0,-20 14 0,-8 6 3821,-3 1-3821,-1 2 1135,0 1-1135,0-1 0,0-2 0,0-1 0</inkml:trace>
  <inkml:trace contextRef="#ctx0" brushRef="#br0" timeOffset="15599">16065 8356 24575,'9'20'0,"13"14"0,13 17 0,-12-20 0,1 2 0,1 0 0,0 0 0,-1-2 0,1 0 0,-1-3 0,0-2 0,19 17 0,-3-8 0,-1-5 0,0-3 0,-1-4 0,-1-4 0,1-3 0,3 1 0,2 2 0,3 2 0,2 3 0,3 4 0,1 5 0,3 4 0,-27-17 0,-1 0 0,1 1 0,0 0 0,0-1 0,-1 0 0,26 20 0,-16-14 0,-1-1 0,17 12 0,-17-12 0,0-1 0,18 10 0,-9-3 0,-9-1 0,-8 0 0,-1 12 0,-6-14 0,1 2 0,3 5 0,0 0 0,1 1 0,0 1 0,-4-5 0,-1-1 0,13 18 0,-9-14 0,-8-12 0,0-6 0,1-1 0,4 1 0,4 3 0,2 3 0,2 2 0,0 0 0,0-1 0,-2-2 0,-3-1 0,-4-1 0,-4-3 0,-2-3 0,-3-4 0,-4-3 0,-2-4 0,-2-1 0,0-2 0,1 0 0,-1-1 0,0-3 0,1-6 0,-1-7 0,-1-8 0,0-8 0,1-9 0,2-9 0,1-4 0,-1-5 0,0 6 0,-2 5 0,-2 5 0,-1 3 0,-1 1 0,0-6 0,0-5 0,2-11 0,0 25 0,0 0 0,1-1 0,1 0 0,0-1 0,1 0 0,-2 5 0,1 1 0,2-27 0,0 1 0,-3 25 0,0-1 0,0-4 0,1-1 0,0-4 0,1 0 0,-2 0 0,1 0 0,-1 5 0,1 0 0,-1 0 0,-1 1 0,0 3 0,-1 2 0,3-32 0,-2 3 0,0 2 0,0 1 0,-2 3 0,0 5 0,0 3 0,0 3 0,0 3 0,0 4 0,0 7 0,0 6 0,0 6 0,0 1 0,-1 0 0,-3 3 0,-2 0 0,-3 6 0,-2 3 0,-4 4 0,-2 2 0,-3 0 0,-5 0 0,-5 0 0,-8 0 0,-9 0 0,-11 0 0,-7 0 0,30 0 0,-1 0 0,-1 0 0,0 1 0,0 2 0,0 0 0,2 1 0,1 0 0,-28 7 0,11-2 0,9-1 0,8-3 0,8-1 0,7 0 0,7 0 0,5 0 0,3 1 0,2-1 0,2-1 0,0 1 0,0 1 0,0 2 0,2 1 0,1-2 0,0 0 0,0-2 0,-2-1 0,-7-1 0,-20 0 0,-23-2 0,16 0 0,-3 0 0,-3 0 0,-2 0 0,-1 0 0,-1-1 0,1 1 0,-1-2 0,1 0 0,0 0 0,3-2 0,1-1 0,3 1 0,2 0 0,-30-5 0,7 2 0,4 3 0,5 1 0,5 2 0,5 1 0,-8 0 0,12 0 0,-7 0 0,3 0 0,7 0 0,-7 1 0,9 1 0,0 2 0,0 3 0,-1 4 0,-2 1 0,2 0 0,3-1 0,5-1 0,6-1 0,3 0 0,3-2 0,3-1 0,-1 1 0,2 1 0,-2 2 0,-1 0 0,0 4 0,0 1 0,1-1 0,4 1 0,1-3 0,2 0 0,0-1 0,0 0 0,-2 0 0,0 0 0,-1 2 0,0-1 0,1 0 0,1-2 0,1-3 0,0-3 0,0-3 0</inkml:trace>
  <inkml:trace contextRef="#ctx0" brushRef="#br0" timeOffset="26749">16050 11989 24575,'0'18'0,"0"11"0,0 17 0,0 17 0,0-26 0,0 2 0,0 1 0,0 1 0,0 3 0,0 0 0,1 2 0,0 0 0,1 0 0,0 0 0,1-1 0,1-1 0,0-2 0,0-2 0,1-4 0,0 0 0,0-3 0,0 0 0,5 30 0,-5-30 0,1 0 0,-1 3 0,0-2 0,4 26 0,-3 3 0,-4-27 0,-1 2 0,0 7 0,-2 4 0,1 12 0,0 2 0,0-18 0,0 0 0,0 0 0,0 0 0,0 0 0,0-1 0,0 20 0,0-3 0,0-6 0,0-3 0,0-8 0,0-3 0,0 19 0,0-16 0,0-17 0,0-3 0,0-6 0,0 0 0,0-2 0,1-1 0,1-3 0,-1-6 0,1-1 0,-1-2 0,2-2 0,3 2 0,8 1 0,19 3 0,24 3 0,-19-5 0,4-1 0,7 0 0,2-2 0,0 0 0,1-2 0,-1 0 0,-1 0 0,-1 0 0,-2 0 0,-4 1 0,0 0 0,0 1 0,-1 0 0,0 0 0,1 0 0,7 1 0,2-1 0,10-1 0,0 0 0,-3-2 0,-3 0 0,-8 0 0,-4 0 0,16-2 0,-7 0 0,-16 0 0,3-1 0,13-3 0,4 0 0,5-2 0,1-1 0,-2 0 0,-1-1 0,-3 2 0,-3 1 0,-6 1 0,-2 0 0,-6 1 0,-2 1 0,22-2 0,-16 1 0,-14 2 0,-13 1 0,-7 0 0,-4 1 0,-2-1 0,-1-1 0,-1-1 0,-1-1 0,0-2 0,-1 0 0,0-1 0,0-3 0,0-2 0,0-2 0,-5-6 0,-6-3 0,-7-8 0,-5-2 0,-2-5 0,1-1 0,4 3 0,0 1 0,3 5 0,0-4 0,2-1 0,3 2 0,-1 0 0,2 7 0,-1 2 0,0-2 0,1 1 0,-1 1 0,3-2 0,1 4 0,0 0 0,1 0 0,-2-1 0,1 0 0,-1-1 0,-1 2 0,0 1 0,0 0 0,2 1 0,-2-1 0,2 1 0,-3 4 0,-1 1 0,-1 3 0,-2 4 0,0 4 0,1 3 0,1 3 0,1 0 0,0 0 0,1 0 0,0 0 0,1 0 0,0 0 0,3 0 0,2 2 0,3-1 0,-3-1 0,-4-3 0,-17-18 0,2 3 0,-9-11 0,7 6 0,0 1 0,-1 0 0,-1 1 0,3 2 0,1 0 0,2 2 0,2 2 0,2 3 0,1-2 0,2 1 0,0 0 0,-1-1 0,-2-1 0,-1 0 0,0-1 0,1 2 0,-1 1 0,1-1 0,-4 1 0,0-3 0,0-1 0,1 0 0,3 1 0,2 1 0,-1 0 0,1 0 0,3 0 0,1 3 0,6 0 0,0 4 0,2 3 0,-1 2 0,-1 3 0,-3 0 0,-2 0 0,0 1 0,3 1 0,5 3 0,5 0 0,-1 0 0,-1-5 0,-6-7 0,-11-10 0,-8-7 0,-5-6 0,1-1 0,1 0 0,1 2 0,-1 0 0,0 1 0,1 1 0,-1-5 0,0-2 0,-1-3 0,-3-5 0,7 11 0,0 0 0,-10-12 0,12 15 0,1 1 0,-1 1 0,5 6 0,3 2 0,5 2 0,4 4 0,2 1 0,0 6 0,0 0 0,0 2 0,0 0 0,-1-1 0,-2-1 0,-3-1 0,-1-1 0,-1-2 0,-3 0 0,0 0 0,-2 1 0,-2 2 0,0 2 0,-4 0 0,-4 3 0,-2-1 0,0 2 0,5 0 0,5 0 0,5 0 0,-1 0 0,0 0 0,0 0 0,0 0 0,3 0 0,2 0 0,0 0 0,-1 0 0,-1 0 0,-1 1 0,1 2 0,2 2 0,1 1 0,1 2 0,0 1 0,-1 2 0,-1 1 0,-2 0 0,0 1 0,-1-1 0,0-1 0,-2 0 0,-1 1 0,-1 3 0,2-1 0,1 1 0,6-5 0,3-3 0,4-4 0</inkml:trace>
  <inkml:trace contextRef="#ctx0" brushRef="#br0" timeOffset="32666">2801 3924 24575,'37'0'0,"0"0"0,2 0 0,3 0 0,9 0 0,4 0 0,5 0 0,1 0 0,-17 0 0,0 0 0,3 0 0,3-1 0,4 0 0,0-1 0,-3 1 0,4-1 0,-2 1 0,3-1-477,-3-1 0,2 0 0,0-1 1,-3 0 476,0-1 0,-3 0 0,1-2 0,4 0 0,0-1 0,0-1 0,-1 0 0,-1 0 0,0-1 0,-2 1 0,0-1 0,-1 0 181,-4 1 1,0 0 0,-2 1-182,14-2 0,-3 1 166,-6 2 0,-4 1-166,22-1 0,-22 5 0,-16 0 243,-12 2 1,-8 0-1,-4 0 1</inkml:trace>
  <inkml:trace contextRef="#ctx0" brushRef="#br0" timeOffset="34782">1697 7721 24575,'2'16'0,"6"11"0,8 13 0,8 5 0,5-6 0,0-9 0,-4-11 0,0-8 0,10-12 0,23-28 0,-14-1 0,5-8 0,-7 1 0,1-3 0,2-4-500,-7 6 0,2-3 0,-1-1 0,1-1 500,1-3 0,1 0 0,0-1 0,-2 1 0,-2 1 0,-1 1 0,-1 1 0,-1 1-84,5-7 0,-2 3 0,-2 2 84,5-7 0,-4 6 0,-12 15 0,-4 5 0,6-4 0,-14 17 0,-8 8 0,-3 4 0</inkml:trace>
  <inkml:trace contextRef="#ctx0" brushRef="#br0" timeOffset="36582">1932 11483 24575,'32'9'0,"-7"5"0,10 7 0,-16-1 0,-3-3 0,-5-6 0,0-3 0,3-5 0,28-31 0,-13 2 0,4-7 0,3-2 0,-1-1 0,3-3 0,1-2 0,1-2-490,-3 3 1,2-2-1,0-1 1,1 0 0,-1 0 489,-1 1 0,0-1 0,0 1 0,-1 0 0,-1 2 0,3-3 0,-1 1 0,-1 1 0,-2 3 0,3-3 0,-3 3 0,-2 4 0,-1 0 0,-4 5 0,5-1 0,-20 20 0,-9 8 0</inkml:trace>
  <inkml:trace contextRef="#ctx0" brushRef="#br0" timeOffset="52548">4244 7795 24575,'19'0'0,"17"0"0,21 0 0,-8 0 0,10 0 0,-1 0 0,-7 0 0,0 0 0,3 0-440,1 0 1,4 0 0,0 0 0,-2 0 439,8 0 0,-3 0 0,-1 0 0,1 0 0,-1 0 0,0 0 0,1 0 0,0 0 0,-1 0 0,-2 0 0,0 0 0,-2 0 1,-2 0 1,-1 0 0,-2 0-2,-5 0 0,-1 0 0,-3 0 0,12 0 0,-3 0 0,-8 0 0,-4 0 0,22 0 0,-12 0 1303,-3 0-1303,-11 1 112,-12 1 0,-13-1 0,-11 1 1</inkml:trace>
  <inkml:trace contextRef="#ctx0" brushRef="#br0" timeOffset="53748">5676 11724 24575,'50'0'0,"-14"0"0,6 0 0,2 0 0,5 0 0,3 0-1000,-3 0 1,2 0 0,1 0 0,3 0 999,7 0 0,3 0 0,1 0 0,1 0-397,-8 0 1,1 0 0,1 0-1,0 0 1,0 0 396,-1 0 0,1 0 0,0 0 0,-1 0 0,0 0 0,-4 0 0,-1 0 0,0 0 0,-1 0 0,-1 0 113,5 0 0,-1 0 0,-1 0 1,-3 0-114,10 1 0,-3 0 0,-3 0 0,-9 0 0,-2 1 0,-2-1 0,11 2 0,-3-1 857,-12 1 0,-5-1-857,9 2 676,-21-2 0,-11-1 0,-7 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22:58.8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3066 3538 24575,'20'0'0,"32"0"0,-4 0 0,6 0 0,-5 0 0,2 0 0,3 1-670,5 0 1,2 1 0,1 0 669,-1 0 0,0 1 0,0 1 0,-3-1 0,-1 1 0,-1 1 145,-7-1 0,-1 0 0,-1 0-145,15 0 0,-3 0 190,-12-2 1,-4 0-191,-6-1 0,-2-1 0,28 0 0,-30 0 0,-4 0 0</inkml:trace>
  <inkml:trace contextRef="#ctx0" brushRef="#br0" timeOffset="16969">18974 6355 24575,'11'4'0,"31"33"0,-5 0 0,-6-4 0,1 3 0,-8-7 0,-2-1 0,1 1 0,0 0 0,0-1 0,0 1 0,0-2 0,0 0 0,1-2 0,0 0 0,0-1 0,1 0 0,21 21 0,-4-5 0,-3-4 0,-3-8 0,0-7 0,-2-3 0,11 16 0,-14-7 0,2 4 0,9 10 0,2 2 0,-10-11 0,2 1 0,-1-2 0,1-1 0,-1-1 0,0-1 0,14 9 0,-2-4 0,-10-8 0,-2-2 0,-4-4 0,-2 1 0,21 17 0,-2 5 0,-20-18 0,1 1 0,-1-1 0,-1 0 0,-1 0 0,0-1 0,0 0 0,-1 0 0,22 23 0,-4-5 0,-5-5 0,-4-4 0,-3-4 0,-1 0 0,-4-3 0,-1-3 0,-3-3 0,-2-5 0,0 0 0,0-4 0,2-1 0,3 0 0,1 0 0,1 1 0,-1-1 0,-1 0 0,1 2 0,1-1 0,1 0 0,-2 0 0,-2-1 0,-1-1 0,-2-2 0,1 0 0,2-2 0,1 1 0,-2-1 0,-4-1 0,-5-2 0,-4-1 0,-2 0 0,-2 0 0,0 0 0,4 0 0,2-3 0,6-9 0,8-10 0,5-11 0,0-2 0,-7 3 0,-8 9 0,-7 5 0,-6 2 0,-2 2 0,-1-2 0,0-2 0,0-2 0,-5-3 0,-5-2 0,-7-2 0,-3 2 0,-2-3 0,2 1 0,-1-1 0,0-1 0,-3-1 0,-12-12 0,6 9 0,-10-9 0,12 11 0,-4-2 0,-2-3 0,-2-1 0,-3-3 0,3 2 0,3 3 0,3 4 0,5 5 0,1 1 0,0 1 0,-2-1 0,-1 0 0,-1-1 0,2 0 0,0 1 0,2 2 0,3 1 0,1 3 0,4 0 0,2 3 0,3 2 0,5 4 0,4 8 0,1 4 0,2 3 0,1-1 0,-3-1 0,-14-7 0,-29-24 0,7 1 0,-3-6 0,-6-7 0,-2-4 0,15 11 0,-1-2 0,2 1 0,-13-14 0,2 0 0,6 6 0,0 1 0,5 4 0,1 2 0,4 4 0,1 3 0,2 2 0,1 0 0,-22-22 0,22 23 0,-1 1 0,0-1 0,0 0 0,0 1 0,0 0 0,-23-19 0,6 7 0,5 10 0,7 10 0,8 7 0,6 6 0,1 1 0,2 2 0,-3-1 0,-5-8 0,-23-22 0,13 7 0,-3-4 0,-6-5 0,-1-3 0,-3-2 0,-1 0 0,4 4 0,1 2 0,2 3 0,-1 2 0,4 5 0,0 1 0,4 6 0,0 2 0,-20-6 0,10 8 0,-1 5 0,18 3 0,-3 1 0,17 2 0,3 0 0,1 0 0,1 1 0,0 2 0,1 3 0,0 2 0,0 1 0,-1 2 0,-2 3 0,-5 8 0,-4 9 0,-1 8 0,1 3 0,4 0 0,4-1 0,4-2 0,2 0 0,1 1 0,0 2 0,1-1 0,2-5 0,1-9 0,-1-8 0,-2-6 0,0-2 0,-1 2 0,1 4 0,1 8 0,1 3 0,2 4 0,0-2 0,0-4 0,0-6 0,-2-8 0,0-5 0,1-3 0,-1 0 0,3 1 0,4 2 0,5 0 0,-5-3 0,0-1 0</inkml:trace>
  <inkml:trace contextRef="#ctx0" brushRef="#br0" timeOffset="63134">2292 4642 24575,'-53'3'0,"-9"7"0,22 1 0,-1 1 0,-1 4 0,0 1 0,0 2 0,1 2 0,0 1 0,0 1 0,2 2 0,0 1 0,2 2 0,1 2 0,3-1 0,3 3 0,-2 12 0,5 2 0,9-9 0,2 0 0,-1 13 0,4 1 0,8-7 0,2 0 0,1 6 0,1 1 0,0 3 0,2 2 0,0 4 0,3 1 0,1-1 0,2 0 0,2 1 0,1 0 0,0 0 0,-1 0 0,-2-1 0,-1 1 0,-2-2 0,-2 0 0,0-2 0,-2 0 0,-2-2 0,-3-2 0,-4 0 0,-4-2 0,-4-2 0,-4-2 0,-5-4 0,-3-2 0,-3-4 0,-3-2 0,-1-7 0,-2-2 0,-3-3 0,-1-3 0,0-4 0,-1-4 0,0-3 0,0-3 0,2-2 0,2-3 0,4-2 0,3-3 0,-18-7 0,21-4 0,16-4 0,8 0 0,8-4 0,14-7 0,12-2 0,7 1 0,-2 10 0,-10 10 0,0 8 0,-2 3 0,-4-3 0,-6 0 0,-9-2 0,-3-2 0,0-1 0,0 0 0,0-1 0,0 2 0,0 3 0,0 11 0,0 41 0,0-2 0,0 8 0,0-7 0,1 5 0,-1 3-613,1-2 1,0 4 0,-1 2 0,1 1 612,0-6 0,0 1 0,1 0 0,-1 2 0,0 0-517,1 4 1,0 1 0,0 0 0,0 1 0,-1 0 516,1 1 0,-1 0 0,1 1 0,-1-1 0,1-1 0,0-3 0,1-1 0,-1 0 0,0-1 0,1 0 0,-1-3 0,1-1 0,-1-1 0,1 1 0,-1-2 0,2 10 0,0-1 0,0-1 0,0 0 0,1-3 0,0 0 0,0-2 0,0 0-204,2 8 0,-1-1 1,2-1 203,0-5 0,1-2 0,1-1 0,-1-6 0,2-2 0,0-2 0,5 14 0,2-3 0,0-6 0,0-3 1007,-2-10 1,1-2-1008,15 15 2816,1-14-2816,2-10 810,5-8-810,5-7 0,1-6 0,1-3 0,-6 0 0,-3-3 0,9-18 0,-14 0 0,4-12 0,-17 10 0,-5 7 0,-4 3 0,-4 0 0,-4 6 0,-3-1 0</inkml:trace>
  <inkml:trace contextRef="#ctx0" brushRef="#br0" timeOffset="73337">22444 4563 8191,'-16'0'0,"6"-4"5063,5-2-5063,5-14 2818,12-7-2818,4-4 1719,12-4-1719,15 7 6784,-5 6-6784,12 8 0,-17 17 0,-7 4 0,-8 13 0,-3 4 0,-1 11 0,-2 9 0,-5 17 0,-1 9-1219,-2-19 1,1 4-1,0 2 1,-2-1 1218,-2 9 0,-1-1 0,-1 1 0,1-14 0,0 2 0,0-2 0,0-4-395,0 17 0,0 0 395,0-9 0,-1 4 0,2 1 0,2-1 0,1 0 0,1 3-297,-1-8 1,1 2 0,0 0 0,2-1 296,1-1 0,2 0 0,1-2 0,-1-3 0,1-1 0,-1-4 0,2-1 0,9 17 0,-1-8 0,0-12 0,14-1 0,3-26 4257,6-1-4257,0-25 953,-17 5-953,-12-15 1639,0-26-1639,-12 15 0,-3-11 0,-10 36 0,-7 38 0,-1 20 0,7-10 0,1 3 0,1 7-1041,3 5 1,0 8-1,2 5 1,0 2-1,0 0 1041,1-6 0,1 1 0,-1 2 0,2 0 0,-1 1 0,2-1 0,0-6 0,1 1 0,0 1 0,1 0 0,-1-2 0,0-1 0,0-2 0,-2 7 0,1-1 0,-2-3 0,1-1 0,-1-3 0,0 2 0,0-2 0,-1-3 0,-4-9-17,-9-3 1,-2-6 16,1 6 0,-2-4 0,-15-5 0,5-19 0,9-13 0,-20-13 0,-1-16 2595,14 5 0,3-5-2595,2-13 0,6 0 0,-3-5 0,10-2 0</inkml:trace>
  <inkml:trace contextRef="#ctx0" brushRef="#br0" timeOffset="74383">24400 4199 24575,'14'60'0,"-2"-18"0,0 5 0,-8-2 0,-1 3 0,2-1-1936,10 17 0,-2-2 1936,-11 3 0,-1-5 0,5-26 0,0-2 1202,-6 31-1202,0-30 633,-15-25-633,-1-69 0,10 19 0,0-7 0,0-2-974,1-5 1,1-3 0,2 1 973,0 4 0,1 1 0,4 2 0,3 1 0,3 2 0,1 6 1715,7-17-1715,15 1 0,-11 43 0,1 30 0,-9-1 0,2 25 3242,-15 24-3242,-6-15 0,1-13 0,-3-2 0,-10-7 0,-2-1 0,0-18 0,2 2 0,7-14 0,2 4 0,9-4 0</inkml:trace>
  <inkml:trace contextRef="#ctx0" brushRef="#br0" timeOffset="74718">24830 4278 12907,'-5'-6'0,"-1"1"4621,-19 30-4621,6 7 2028,-3 16-2028,14 7 0,8-7 1126,0 17-1126,6-17 0,5-5 3893,11-21-3893,0-15 0,-1-6 0,-5-2 0,-10-4 0,-2 5 0</inkml:trace>
  <inkml:trace contextRef="#ctx0" brushRef="#br0" timeOffset="75218">25115 4093 24575,'0'40'0,"-9"7"0,8-2 0,0 2 0,-3-11 0,0-1 0,3 3 0,2-3 0,-1 4 0,0-6 0,0-16 0,0-7 0,0-56 0,-1-3 0,2-9 0,2 4 0,1-4 0,0 1 0,0 9 0,0 2 0,1 1 0,6-16 0,3 9 0,10 16 0,0 34 0,8 37 0,-18 4 0,-2 7 0,5-1 0,-1 1-459,-8 4 0,-3-2 459,6 16 0,-10-27 0,-2-1 0,1 13 0,-5 1 0,-5-35 0,3-10 0,-2-5 0</inkml:trace>
  <inkml:trace contextRef="#ctx0" brushRef="#br0" timeOffset="75385">25198 4426 24575,'26'-21'0,"2"6"0,18-14 0,-18 15 0,-5 0 0,-18 9 0</inkml:trace>
  <inkml:trace contextRef="#ctx0" brushRef="#br0" timeOffset="75750">24321 5527 24575,'4'-9'0,"28"-14"0,8-5 0,9-5 0,-6 8 0,7-2 0,1-1 0,-3 2-3098,3-4 0,-1 0 0,2 1 3098,-4 4 0,3-1 0,-1 2 0,-6 2 0,4-2 0,-5 3 1249,-5 4 0,-2 2-1249,17-3 1451,-40 27-1451,-15 9 0,-16 5 0,5-10 0</inkml:trace>
  <inkml:trace contextRef="#ctx0" brushRef="#br0" timeOffset="76032">24164 5904 24575,'64'6'0,"-31"-13"0,1-5 0,7-1 0,2-4 0,0-6 0,3-4 0,2-1-1926,7 0 1,2-1 0,2 0 1925,-8 2 0,3-1 0,-1-1 0,-2 3 0,5-2 0,-3 3 0,-1 0 0,-7 3 0,-1 1 0,-8 2 1717,9-8-1717,-34 16 0,-9 2 0,-19 9 0</inkml:trace>
  <inkml:trace contextRef="#ctx0" brushRef="#br0" timeOffset="77167">24932 5812 24575,'0'60'0,"10"3"0,-8-7 0,3-13 0,0 4 0,-4 12 0,-2 3-2290,1-13 1,0 2 0,0-2 2289,0 11 0,0-3 0,0-6 0,0-6 1986,0-6-1986,5-15 1098,10-8-1098,30-32 0,2-8 0,6-5 0,2 0 0,2-2-908,-8 3 1,1-2 0,0 3 907,-8 7 0,-1 2 0,3-1 0,13-6 0,3-1 0,-1 2 748,-6 5 1,-1 2 0,0 1-749,2-2 0,0 1 0,-5 4 0,-2 3 0,-7 4 0,-5 1 0,-39 4 0,-33 6 0,-13-3 0,8 8 0,9-10 0</inkml:trace>
  <inkml:trace contextRef="#ctx0" brushRef="#br0" timeOffset="77832">24629 6168 24575,'6'-30'0,"-4"7"0,17-10 0,-8 3 0,27-24 0,-13 22 0,0-2 0,-2 1 0,1 0 0,3-1 0,-1 3 0,-1-3 0,-3 2 0,-14 16 0,7 6 0,-13-4 0,12 12 0,-8-3 0,9 6 0,6 26 0,9-16 0,12 33 0,19-18 0,-19-3 0,11-8 0,-40-15 0,1 0 0</inkml:trace>
  <inkml:trace contextRef="#ctx0" brushRef="#br0" timeOffset="82566">25754 3461 24575,'0'-11'0,"4"5"0,7-8 0,7-2 0,-2 3 0,7-10 0,-11 16 0,10-4 0,-6 7 0,4 4 0,1 0 0,0 4 0,1 12 0,1 6 0,-3 4 0,-2-1 0,-4-4 0,8 16 0,3 16 0,-11-17 0,0 5 0,1 15 0,-2 1-304,-6-13 1,-1 3 303,1 2 0,1 4 0,-1 0 0,-2-6 0,0 0 0,0 1 0,2 8 0,2 1 0,0-1 0,1-2 0,0-2 0,-1-2 0,3 6 0,2-2 0,4 1 0,1-2 0,0-12 0,2 0 0,5 9 0,3-1 0,-3-15 0,1-3 0,18 19 0,-16-26 0,-9-18 0,-3-1 607,0-10-607,-7-1 0,-5-5 0,-5-4 0,-9 8 0,-3-2 0,-9 14 0,4 1 0,6 9 0,-9 12 0,17 5 0,3 7 0,-9 22 0,3 10-592,6-19 1,3 5 0,2 2 0,0 0 591,-1 2 0,1 1 0,1 0 0,1 0 0,3 0 0,1-1 0,1 0 0,-1 1 0,1 2 0,-1 0 0,0 0 0,0-3 0,-3-10 0,0-2 0,-1 0 0,1 2 0,0 7 0,1 2 0,-1 0 0,-2-3 0,-4 8 0,-2-3 0,1-4 0,1 7 0,-1-7 0,1-15 0,-6-7 0,-13-11 0,5-10 0,-10-7 0,1-4 0,4-4 0,-3 0 2365,4 0-2365,-5-15 0,5 2 0,6-5 0,5 8 0</inkml:trace>
  <inkml:trace contextRef="#ctx0" brushRef="#br0" timeOffset="103316">21348 8452 24575,'0'11'0,"0"26"0,0 2 0,0 8 0,1 6 0,-1 8 0,-1 3-1337,-2-4 1,-2 3 0,-1 1 0,1 0 1336,0 1 0,0 0 0,-1-1 0,0-3 0,-1 5 0,-1-4 0,0-5 0,-1 5 0,2-13 1606,2-22-1606,4-3 865,5-18-865,33-8 0,19-10 0,-5 0 0,5-4 0,6 1-567,-10 3 0,4-1 0,2 1 0,2-1 0,0 1 567,3-2 0,3 0 0,0 0 0,-1 1 0,-3 1-300,4 0 1,-1 2 0,-3 1-1,-1 1 300,-6 2 0,0 1 0,-3 1 0,-6 0 0,12-3 0,-6 2-759,0 4 0,-3-1 759,11-9 0,-58 1 0,-36-9 0,-16 5 0,17-3 0</inkml:trace>
  <inkml:trace contextRef="#ctx0" brushRef="#br0" timeOffset="104282">21081 8807 24575,'24'-21'0,"5"-1"0,12-21 0,-16 18 0,0-3 0,5-13 0,1-3 0,2 1 0,-2 1 0,-8 7 0,-2 1 0,10-13 0,-20 37 0,-10 0 0,22 26 0,-9-12 0,18 28 0,-10-19 0,0 9 0,-1-16 0,-10 0 0,-2-6 0</inkml:trace>
  <inkml:trace contextRef="#ctx0" brushRef="#br0" timeOffset="108898">19217 13266 24575,'28'0'0,"7"-13"0,17-3 0,-13 0 0,-3-1 0,-20 16 0,-10-4 0,-2 5 0</inkml:trace>
  <inkml:trace contextRef="#ctx0" brushRef="#br0" timeOffset="109083">19304 13345 24575,'14'6'0,"-1"-1"0,13-5 0,-9 0 0,3 0 0,-13 0 0,2 0 0</inkml:trace>
  <inkml:trace contextRef="#ctx0" brushRef="#br0" timeOffset="109931">20409 14190 24575,'15'-6'0,"-3"5"0,4-14 0,0 12 0,5-19 0,5 14 0,-5-6 0,-6 9 0,-10 5 0</inkml:trace>
  <inkml:trace contextRef="#ctx0" brushRef="#br0" timeOffset="110098">20517 14241 24575,'11'0'0,"5"-4"0,0-2 0,-4 0 0,-3 1 0</inkml:trace>
  <inkml:trace contextRef="#ctx0" brushRef="#br0" timeOffset="110831">21417 15317 8191,'6'-15'0,"1"3"5063,5-3-5063,12-3 2818,-6 4-2818,20-9 0,-8 6 1719,17 1-1719,-18 6 1696,3 4 0,-26 6 0,-1 0 0</inkml:trace>
  <inkml:trace contextRef="#ctx0" brushRef="#br0" timeOffset="111032">21518 15337 24575,'26'-6'0,"13"-10"0,-2-2 0,3-5 0,-12 13 0,-16 4 0,-3 6 0</inkml:trace>
  <inkml:trace contextRef="#ctx0" brushRef="#br0" timeOffset="114049">30587 11292 8191,'-6'-4'0,"-4"2"5063,9-7-5063,-4 3 2818,5-5-2818,0 0 1719,0-9-1719,11-2 6784,4-14-6784,25-8 0,-17 20 0,2 2 0,25-18 0,1 8 0,-13 13 0,1 2 0,1 7 0,-8-2 0,-7 11 0,-5-5 0,-2 15 0,7 10 0,0 8 0,8 28 0,-15-21 0,-2 4 0,-4 0 0,-2 3 0,7 18 0,-4 5 0,-10 0 0,-3 2-636,4-12 0,1 2 0,-3 2 636,-6 8 0,-4 2 0,2-3 0,4-13 0,2-3 0,-3 4 0,-4 2 0,-3 4 0,-1 1 0,1-3 0,2 7 0,1-2 0,-1 4 0,1-14 0,-1 3 0,0 1 0,0-1 0,1-2-854,1 3 1,0-2 0,1-1 0,0 0 853,0 14 0,2-1 0,-2-3 0,1-11 0,-1-3 0,1 2 0,3 10 0,1 2 0,-2-1-386,-2-6 0,-1-1 0,1 0 386,3 4 0,1 1 0,1-5 0,3 4 0,1-8 0,2 2 0,2-21 0,1-26 1439,0 3-1439,14-7 0,5-12 0,1-10 1738,-12-9 0,-4-4-1738,-2-13 1564,-7-6-1564,-18 23 0,-3 22 0,-6-2 0,6 9 0,-35 30 0,25-4 0,1 8 0,0 6 0,1 7 0,2 6-643,5 0 0,4 5 0,2 3 1,1 5 642,3-6 0,1 4 0,2 4 0,0 0 0,1 1 0,0-3-696,-1-1 1,2-1 0,0 1 0,0-1 0,0 1 0,0-1 695,0 3 0,0 1 0,0 0 0,1-1 0,-2-3 0,1-2 0,-3 8 0,1-3 0,-2-4 0,1-4 0,1-6 0,0-4 0,-4-3 0,-10 8 0,0-7 0,7 0 0,-33-6 0,6-12 0,1-17 0,-4-2 0,6-1 0,-1-3 786,-6-5 0,1-2-786,-15 1 2324,22-11 0,2-2-2324,-13-5 0,-7-23 0,16-11 0,21 4 0,0 5 0,15 18 0</inkml:trace>
  <inkml:trace contextRef="#ctx0" brushRef="#br0" timeOffset="128150">4923 12162 24575,'7'0'0,"42"0"0,10-6 0,13-1-2458,-14 5 0,6 3 1,2-1-1,0-2 2222,-4-4 0,-1-2 0,2 0 0,5 3 236,-7 2 0,5 2 0,2 2 0,1-1 0,-2 0 0,-2-1-188,1-1 1,-2-1 0,-1-1 0,0 1-1,3 1 188,-4 1 0,2 1 0,1 0 0,-1 1 0,0-1 0,-2 0-304,3 0 0,-1 0 0,-1 0 1,-2 0-1,-4 0 304,-2 0 0,-2 0 0,-4 0 0,-1 0 0,2 0 0,-3 0 0,-6 0 0,15 0 0,-13 0 3281,-18 0-3281,-5 0 791,-19 0 1,3 0-1,-9 0 1</inkml:trace>
  <inkml:trace contextRef="#ctx0" brushRef="#br0" timeOffset="194498">12704 13249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26:18.4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1435 3323 24575,'34'0'0,"0"0"0,8 0 0,6 0 0,7 0 0,4 0-1260,-3 0 0,3 0 0,3 0 0,1 0 1260,-5 0 0,2 0 0,2 0 0,0 0 0,1 0-324,-7 0 0,1 0 0,0 0 1,0 0-1,1 0 0,-2 0 324,11 0 0,-1 0 0,0 0 0,-1 0 0,0 0 0,-4 0 0,0 0 0,-1 0 0,0 0 0,-2 0 73,7 0 0,-2 0 0,-1 0 0,-1 0-73,-5 0 0,-3 0 0,0 0 0,0 0 0,12 0 0,-2 0 0,-2 0 0,-11 0 0,-2 0 0,-3 1 0,4-1 0,-7 1 2092,-3 2-2092,-39 0 2971,7-2-2971,25 0 0,4 0 0,8-2 0,0 1 0,5 0 0,3 0-199,1 0 0,3 0 0,3 0 1,0 0 198,-4 0 0,0 0 0,2 0 0,1 0 0,-1 0 0,2 0 0,1 0 0,0 0 0,0 0 0,0 0 0,-3 0 0,0 0 0,0 0 0,-2 0 0,-1 0 0,4 1 0,-2-1 0,-1 0 0,-2-1-144,7 1 1,-1-1 0,-4 0 143,-8 0 0,-2-1 0,-2 1 0,9-2 0,-3 1 0,-10-1 0,-4 1 0,9 0 0,-20 2 2365,-12 0-2365,0 0 488,11-6-488,0 0 0,-1 3 0,-8 0 0,-13 7 0</inkml:trace>
  <inkml:trace contextRef="#ctx0" brushRef="#br0" timeOffset="3666">2792 5862 24575,'30'0'0,"22"0"0,-15 0 0,2 0 0,8-1 0,2 0 0,1-1 0,-1-1 0,-5-1 0,-3 0 0,-6-1 0,-2 0 0,12-1 0,-19 2 0,-13 4 0,-5 0 0,-1 0 0,-4 0 0,1 0 0</inkml:trace>
  <inkml:trace contextRef="#ctx0" brushRef="#br0" timeOffset="4850">4332 5776 24575,'26'0'0,"19"0"0,-12 0 0,2 0 0,8 0 0,1 0 0,3 0 0,-2 0 0,-2 0 0,-3 0 0,23 0 0,-20 0 0,-17 0 0,-15 0 0,-4 0 0</inkml:trace>
  <inkml:trace contextRef="#ctx0" brushRef="#br0" timeOffset="9116">15398 5121 24575,'0'-25'0,"5"-16"0,9-11 0,5-5 0,2 10 0,-6 20 0,-6 14 0,-2 9 0,2 4 0,6 0 0,8 1 0,35 8 0,-13 1 0,-11-2 0,0 3 0,12 10 0,-2 6 0,-2 7 0,-4 7 0,-5 6 0,-5 3 0,-5 4 0,-7 1 0,-5 2 0,-7-22 0,-1 1 0,-1 9 0,-2 3 0,-2 14 0,-3 4-320,-1-14 0,-1 2 0,-2 0 320,-1 2 0,-1 0 0,-1 0 0,-1-1 0,-1 1 0,0-3-17,2-5 0,0-2 0,0-1 17,-2 10 0,2-3 0,3-10 0,2-4 0,0 5 0,5-24 0,2-18 958,-3-15-958,0 3 53,-1-3-53,2 12 0,2 11 0,0 21 0,1 22 0,5 10 0,8 3 0,7-16 0,5-16 0,4-11 0,5-10 0,5-6 0,4-3 0,-4-5 0,-7-4 0,-9-2 0,-9-2 0,-6 2 0,-4 3 0,-4 1 0,-1 1 0,0 0 0,-2 1 0,-6 1 0,-13 11 0,-19 18 0,13-5 0,0 2 0,-4 6 0,2 2 0,-1 1 0,3 2 0,3-1 0,2 2 0,2-1 0,2 2 0,3 2 0,2 0 0,1 4 0,2 0 0,0 2 0,2 1 0,0 1 0,0 1 0,2 1 0,-1 0 0,1 2 0,1 1 0,-2 2 0,0 1 0,1 1 0,-2-1 0,1-3 0,-2 0 0,0-3 0,-1 0 0,0-6 0,0 0 0,0-1 0,-2-2 0,1 1 0,0 0 0,1-2 0,-1-1 0,-1-2 0,1-1 0,-8 24 0,4-17 0,2-11 0,1-4 0,-10 8 0,-12 10 0,11-18 0,-2 0 0,-4 3 0,-2-1 0,-2 1 0,0-2 0,0-2 0,0-2 0,4-3 0,1-2 0,-20 11 0,6-8 0,7-6 0,-1-5 0,1-5 0,3-3 0,4-3 0,11-1 0,5 0 0,7 0 0,2 0 0,2 0 0</inkml:trace>
  <inkml:trace contextRef="#ctx0" brushRef="#br0" timeOffset="13350">11887 11189 24575,'36'0'0,"1"0"0,-5 0 0,2 0 0,28 0 0,5 0 0,-9 0 0,0 0 0,0 0 0,0 0 0,1 0 0,1 0 0,1 0 0,-2 0 0,-2 0 0,-1 0 0,-1 0 0,-2 0 0,-9 0 0,-4 0 0,18 0 0,-23 0 0,-17 0 0,-8 1-1696,-8 5 0,-1-3 0,-3 3 0</inkml:trace>
  <inkml:trace contextRef="#ctx0" brushRef="#br0" timeOffset="14566">13938 11286 24575,'19'0'0,"25"0"0,-3 0 0,4 0 0,15 0 0,4 0-869,-7 0 1,3 0-1,1 0 869,3 0 0,1 0 0,2 0 0,-14 0 0,1 0 0,1 0 0,-1 0 0,-2 0 0,-1 0 0,0 0 0,-1 0 0,8 0 0,-1 0 0,-2 0 276,-6 0 1,-2 0 0,-2 0-277,6 0 0,-3 0 214,-8 0 1,-4 0-215,13 0 0,-20 0 0,-15 0 1347,-6 0-1347,-3 0 0,-2 0 0,-1 0 0</inkml:trace>
  <inkml:trace contextRef="#ctx0" brushRef="#br0" timeOffset="16600">10772 13253 24575,'29'0'0,"34"0"0,-12 0 0,9 0 0,-6 0 0,8 0 0,2 0 0,-3 0 0,4 0 0,-3 0 0,4 0-432,-3 0 1,5 0 0,-1 0 0,-6 0 431,-3 0 0,-5 0 0,-1 0 0,1 0 0,-1 0 0,-1 0 24,-2 0 1,0 0 0,-1 0-25,-2 1 0,0 0 0,-1 1 0,20 0 0,-1 1 0,-4 1 0,0-1 0,-1 1 0,-1-1 0,-3-1 0,0-1 0,3 0 0,0 0 0,1-1 0,1 0 0,-1 0 0,-1 0 0,-2 0 0,-1 0 0,-10 0 0,-2 0 0,22 0 0,-24 0 1285,-17 0-1285,-10 0 366,-6 0-366,-3 1 0,-4-1 0,0 1 0</inkml:trace>
  <inkml:trace contextRef="#ctx0" brushRef="#br0" timeOffset="21166">15123 13172 24575,'32'0'0,"30"0"0,-2 0 0,8 0 0,-21 0 0,3 0 0,3 0 0,1 0-1096,-2 0 0,1 0 0,2 0 0,1 0 1,1 0 1095,6 0 0,1 0 0,1 0 0,2 0 0,-1 0-346,-8 0 1,0 0 0,1 0 0,-1 0 0,1 0 0,0 0 345,0 0 0,0 0 0,1 0 0,-1 0 0,0 0 0,-1 0 0,-2 0 0,1 0 0,-1 0 0,-1 0 0,0 0 0,0 0 27,6 0 1,0 0-1,-1 0 1,-1 0-1,-2 0-27,5 0 0,-1 0 0,-3 0 0,-1 0-147,9 0 1,-4 0 0,-2 0 146,-8 0 0,-2 0 0,-1 0 0,14 0 0,1 0 0,-7 0 0,3 0 0,-4 0 0,3 0 0,-2 0 1064,12 0 0,-6-1-1064,-12-1 3073,-22-1-3073,-14-2 490,-7-1 1,-5 2 0,-1 0 0</inkml:trace>
  <inkml:trace contextRef="#ctx0" brushRef="#br0" timeOffset="32149">7847 4151 24575,'49'0'0,"-11"0"0,5 0 0,17 0 0,6 0-874,-11 0 1,2 0 0,2 0 873,-10 0 0,2 0 0,0 0 0,0 0 0,4 0 0,0 0 0,1 0 0,-1 0 0,-1 0 0,0 0 0,-1 0 0,0 0 0,13 0 0,-1 0 0,-1 0 8,-6 0 1,-1 0-1,-1 0-8,-6 0 0,-2 0 0,-1 0 0,19 0 0,-2 0 308,-6-1 0,-2 0-308,-6 0 0,-2 0 0,-2 0 0,-1-1 0,-4 1 0,0 0 655,-3 0 1,-1 0-656,-3 0 0,-1 0 668,26-1-668,-9 0 0,-13 2 0,-12 0 0,-8 0 0,-7 0 0,-3 0 0,-4 0 0,-2 0 0</inkml:trace>
  <inkml:trace contextRef="#ctx0" brushRef="#br0" timeOffset="77981">21963 5831 24575,'0'16'0,"-6"17"0,-11 28 0,5-31 0,-1 2 0,-4 20 0,-1 4 0,3-7 0,0-1 0,-2 7 0,0-1 0,5-6 0,1-3 0,-6 7 0,4-19 0,11-17 0,-2-6 0,4 1 0,4-5 0,2-1 0,9-5 0,34 0 0,-9-5 0,5-1 0,19 4 0,4 1-584,-3-4 0,2-1 584,-10 5 0,2 2 0,0-1 0,-3 0 0,-1 0 0,3 0 0,-3 0 0,2 0 0,3 0 0,3 0 0,-8 0 0,4 0 0,2 0 0,1 0 0,-2 0 0,-4 0-770,10 0 1,-4 0 0,1 0 0,4 0 769,-11 0 0,4 0 0,3 0 0,1 0 0,-2 0 0,-4 0 0,-5 0 0,1 0 0,-6 0 0,0 0 0,5 0 0,0 0 0,5 0 0,3 0 0,0 0 0,-1 0 0,-2 0 0,-1 0 0,-1 0 0,-1-1 0,0 1 0,4 1 0,-2 1 0,2 0 0,1 1 0,1-1 0,1 1 0,1-1 0,-2-1 0,1-1 0,1 0 0,0 1 0,1-1 0,-2 0 0,-1 1 0,2 1 0,-1 0 0,-1 1 0,0 0 0,1-1 0,1 0-440,-2-1 1,1-1-1,1 0 1,1 0 0,-2-1-1,0 1 1,-2 0 439,0 0 0,-2 0 0,-1 0 0,0 0 0,0 0 0,0 0-722,3 0 1,0 0-1,0 0 1,-1 0 0,-1 0-1,-2 0 722,13 0 0,-3 0 0,-1 0 0,-1 0 0,1 0 0,0 0 0,-2 0 0,-4 0-69,-2 0 0,-4 0 0,3 0 69,0 0 0,3 0 0,2 0 0,-2 0 0,-2 0 0,0 0 0,-1 0 0,3 0-188,-6 0 1,3 0-1,0 0 1,-1 0 0,-2 0 187,14 0 0,-2 0 0,-1 0 0,1 0 0,1 0 0,-6 0 807,0 0 1,-4 0-808,2 0 0,-4 0 2280,-16-2 0,-6-2-2280,4-12 1191,-11 0-1191,-17-8 5035,1 6-5035,-3-19 393,6-13-393,-4 13 0,1-3 0,-4-3 0,2 0 0,5 4 0,-1 0 0,-9-10 0,0 0 0,10 13 0,-1 1 0,-9-8 0,-2 2 0,9-14 0,-9 21 0,-5 9 0,-18 13 0,-13-7 0,-5 15 0,-4 1 0,5-1 0,-2 0-464,-8 0 1,-7 0-1,-1 0 464,-4 3 0,-2 0 0,-5 0-657,17 0 1,-4-2 0,-1 1 0,-1-1 0,-2 1 656,5-1 0,-1 1 0,-2-1 0,0 1 0,0 0 0,-1 0-873,-6 1 0,0 1 0,-2-1 1,1 1-1,1 0 0,2-1 873,-4-2 0,3 0 0,0 0 0,0 0 0,1 1 0,-1 1 0,-1 1 0,2 0 0,0 1 0,4-1-371,1 0 0,4 0 0,-1 0 0,-3 0 371,-3 0 0,-3 0 0,-2 0 0,-1 0 0,1 0 0,9 0 0,0 0 0,0 0 0,-1 0 0,-1 0 0,-1 0-367,-1 0 0,-2 0 0,-2 0 1,0 0-1,0 0 0,2 0 0,2 0 367,3 0 0,1 0 0,2 0 0,0 0 0,0 0 0,-3 0 0,-6 0 0,-3 1 0,-1-1 0,1 0 0,2 0 0,2-1-51,2-1 1,2-1-1,2 0 1,0 0-1,-3 1 51,2 1 0,0 1 0,-2 0 0,0 0 0,1-1 0,1-1 322,-6-2 1,2-2-1,0 0 1,1 0 0,1 2-323,4 2 0,-1 2 0,2 0 0,1 0 0,3-1 0,-18-3 0,4-1 0,2 1 0,8 4 0,2 0 0,3 0 643,-1 0 1,3 0-644,-7 0 0,1 0 0,5 0 0,1 0 2270,0 0 0,2 0-2270,10 0 0,5 0 0,-9 0 3514,1 0-3514,11 6 3260,-3-4-3260,5 4 0,14-1 0,-6-4 0,7 4 0,-1-5 0,3 0 0</inkml:trace>
  <inkml:trace contextRef="#ctx0" brushRef="#br0" timeOffset="79746">29707 6467 24575,'0'0'0</inkml:trace>
  <inkml:trace contextRef="#ctx0" brushRef="#br0" timeOffset="80297">30076 6065 24575,'4'11'0,"6"17"0,3-9 0,-3 31 0,5 0 0,-14-16 0,0 0 0,7 23 0,-8-11 0,0-35 0,15-23 0,-11-14 0,14-12 0,4-6 0,-5 0 0,-1-1-269,4-1 0,0 3 269,-5 6 0,-2 7 0,5 6 0,-7 11 0,1 5 0,-3 2 0</inkml:trace>
  <inkml:trace contextRef="#ctx0" brushRef="#br0" timeOffset="80913">30449 6218 24575,'26'-19'0,"-9"1"0,-2 0 0,-15 2 0,-6 10 0,-9 7 0,2 19 0,-4 9 0,9-2 0,2-3 0,19-5 0,12-11 0,10-8 0,17-29 0,-15-3 0,0-13 0,-14 11 0,-6 3 0,-2 7 0,-8 28 0,10 17 0,0 9 0,6 4 0,-8-16 0,-23-8 0,-5-5 0,-12-5 0,8 0 0,7-5 0,5 4 0,5-4 0</inkml:trace>
  <inkml:trace contextRef="#ctx0" brushRef="#br0" timeOffset="82315">30800 6102 8191,'16'0'0,"-6"-5"5063,0 4-5063,-9-9 2818,4 23-2818,-5 4 0,0 43 0,0-14 1719,0 9-1719,0-26 6784,0-13-6784,0-16 0,0-20 0,0-14 0,0 1 0,8 31 0,-6 20 0,19 16 0,-11-4 0,18-5 0,-8-9 0,14-5 0,2-19 0,2-6 0,-13-7 0,2-8 0,-24 15 0,5-10 0,-18 18 0,-11 12 0,8 2 0,-1 8 0,23-10 0,-2-1 0,8-5 0,-4 0 0,0 0 0,4 0 0,1 0 0,4 0 0,-3 0 0,-2-5 0,-9 21 0,-2-7 0,-4 44 0,5-5 0,-4-1 0,4-10 0,-5-41 0,0-20 0,7-11 0,3-4 0,-4 7 0,2-1 0,8-11 0,1 4 0,2 5 0,6 14 0,-9 16 0,0 10 0,-6 1 0,-5 10 0,-14 2 0,-2 0 0,-10-6 0,4-1 0,2-10 0,4 4 0,5-5 0,1 0 0</inkml:trace>
  <inkml:trace contextRef="#ctx0" brushRef="#br0" timeOffset="83129">31920 5839 8191,'-10'-6'0,"-1"1"5063,-8 18-5063,6-5 2818,-16 25-2818,6 2 0,-1 4 0,-2 6 0,0 6 0,2 2 45,3-3 1,3-1-46,2 0 0,5-1 5840,11 17-5840,6-23 0,5 4 0,16-35 0,5-1 0,0-16 0,-11 4 0,-12-4 0</inkml:trace>
  <inkml:trace contextRef="#ctx0" brushRef="#br0" timeOffset="84917">31860 6252 24575,'31'0'0,"5"0"0,-8-6 0,6 4 0,-17-4 0,7 6 0,-12 0 0,-1 0 0,-7 0 0</inkml:trace>
  <inkml:trace contextRef="#ctx0" brushRef="#br0" timeOffset="86297">32288 6102 24575,'6'5'0,"-1"5"0,-5 7 0,0 0 0,0 3 0,0-3 0,0 4 0,0-4 0,0-2 0,0-9 0,0-2 0</inkml:trace>
  <inkml:trace contextRef="#ctx0" brushRef="#br0" timeOffset="86764">32565 6280 24575,'0'20'0,"-5"-9"0,4 3 0,-9-12 0,4 2 0,0-13 0,6 6 0,11-6 0,5 9 0,1 14 0,-1-6 0,-9 12 0,-2-10 0,-5 5 0,0-3 0,-5-1 0,4-2 0,-13-8 0,7 9 0,-13-9 0,13 4 0,-2-5 0</inkml:trace>
  <inkml:trace contextRef="#ctx0" brushRef="#br0" timeOffset="87513">32966 6041 24575,'0'38'0,"0"-3"0,-5-14 0,4-4 0,-9-6 0,9-6 0,-4-5 0</inkml:trace>
  <inkml:trace contextRef="#ctx0" brushRef="#br0" timeOffset="87767">33180 5724 24575,'21'38'0,"-7"-7"0,0 3 0,-4 9 0,-1 3 0,3 1 0,-4 1-848,-7-2 1,-2-2 847,1 22 549,0-1-549,-9-24 0,-3-7 70,-17-14 0,16-12 0,-4 1 0</inkml:trace>
  <inkml:trace contextRef="#ctx0" brushRef="#br0" timeOffset="89416">30037 7002 24575,'20'0'0,"30"0"0,7-4 0,8-3-2354,-21 2 0,2-1 0,3 1 2354,14 0 0,3 1 0,1-2 0,-6-5 0,1-1 0,4 1 0,-10 5 0,4 2 0,2 1 0,2 0 0,0 0 0,-7-1 0,1 0 0,0 0 0,1 0 0,2 0 0,2-1-335,-8 2 1,3-1-1,1 0 1,1 1-1,0-1 1,0 1 0,0-1-1,-2 1 335,5 0 0,1 1 0,-1 0 0,-1-1 0,0 1 0,-2 0 0,-2-1-268,13 0 1,-3 0 0,-1-1 0,-3 0 0,-2 1 267,2 0 0,-2-1 0,-4 1 0,-6-1 0,15-2 0,-8 1-148,-10 4 0,-5-1 148,10-10 2144,-19 7-2144,-40 4 881,-26 11 1,15-6-1,-13 11 1</inkml:trace>
  <inkml:trace contextRef="#ctx0" brushRef="#br0" timeOffset="90052">30910 7142 24575,'52'-10'0,"-1"1"0,-4-2 0,6-2 0,3 0 0,1 2 0,-4 2 0,1 2 0,1 1 0,3-1 0,2 0-1405,-4-1 1,3-1 0,2-1-1,1 1 1,0-1 0,-1 2-1,-1 0 1156,2 2 1,0 0 0,0 1 0,-2 0-1,1 0 1,0-1 227,-2 0 1,0 0 0,-1-1 0,1 1 0,-2 0 0,0 2 20,7 2 0,0 3 0,-2-1 0,-1 0 0,-4-2 0,-3-4 0,-5-1 0,1-1 0,0 2 0,11 4 0,4 3 0,-4 0 0,-15-4 2050,6-9-2050,-31 12 0,-57 4 0,-25 3 0,15 0 0,0 0 0,2 0 0,3 0 0,-8 6 0</inkml:trace>
  <inkml:trace contextRef="#ctx0" brushRef="#br0" timeOffset="91080">31423 7547 24575,'-29'16'0,"-4"7"0,-14 4 0,8-3 0,-6 2 0,6-3 0,-3 1 0,-1 1-2672,-5 2 0,-2 1 0,1 0 2672,3-3 0,0 1 0,3-2 0,-6 4 0,5-4 2244,-2-6-2244,22-5 1269,28-11-1269,44-6 0,-15-8 0,3-3-978,21 1 1,3 1 977,-5-1 0,3 1 0,-3 1 0,3 1 0,-3 2 0,12 2 0,-3 1 0,-4-5 0,-5 1 3952,0 1-3952,-54 9 0,-11 0 0,-48 0 0,-1-11-601,14 11 1,-1-2 600,9-11 0,0-2 0,-16 3 0,0-2 1169,11-5 1,1-1-1170,-7 3 0,3 2 0,2-4 0,19 13 0,32 32 0,1 3 0,2 7 0,2 3 0,3 6 0,-2 0-807,1 4 0,-1 0 0,-1-1 807,2 12 0,-2-5 0,-3-14 0,-1-10 1194,-3-20-1194,9-24 0,0-8 0,0-18 0,2-9 0,6-11 0,4-5-299,-3 10 1,2-2 0,2 1 298,-2 5 0,2 2 0,-2 4 0,5-6 0,-2 10 2465,10 6-2465,-33 34 0,-11 10 0,-2 2 0,-4-1 0,6-6 0</inkml:trace>
  <inkml:trace contextRef="#ctx0" brushRef="#br0" timeOffset="96346">27662 9301 24575,'6'44'0,"4"18"0,-1-9 0,1 4 0,1-6 0,-2 0 0,-2 1 0,-1-3 0,3 11 0,-9-35 0,-5-10 0,4-19 0,-10-8 0,9-16 0,-6-8 0,-1-7 0,7-12 0,1-5 0,-3 5 0,-1-3 0,3 3 0,9-8 0,1 4 0,-5 7 0,4 7 0,27 5 0,-14 27 0,20 15 0,-20 29 0,11 20 0,-30-8 0,-8 4 0,-2-3 0,-6 1 0,-2-6 0,-6 1 0,-1-2 0,-15 10 0,-2-4 0,7-10 0,1-5 0,-16 8 0,33-22 0,21 1 0,17 6 0,12 6 0,8-1 0,-14-9 0,2-2 0,30 5 0,0-2 0,-16-10 0,-20-9 0,-13-9 0,-5 7 0,-2-8 0</inkml:trace>
  <inkml:trace contextRef="#ctx0" brushRef="#br0" timeOffset="96682">28102 9702 24575,'-5'-47'0,"-9"3"0,-13 28 0,3 3 0,-7 28 0,13 14 0,-4 27 0,32 0 0,0-12 0,19-14 0,-13-24 0,13 6 0,3-17 0,0 4 0,-11-7 0,-12 2 0</inkml:trace>
  <inkml:trace contextRef="#ctx0" brushRef="#br0" timeOffset="96963">28229 9525 24575,'-6'4'0,"1"11"0,18 16 0,2 6 0,13 8 0,-13-13 0,2-7 0,-15-10 0,2-4 0,-21 7 0,-6-4 0,-8 1 0,1-9 0,6-19 0,7 0 0,3-2 0,9 5 0</inkml:trace>
  <inkml:trace contextRef="#ctx0" brushRef="#br0" timeOffset="97999">28343 9232 24575,'8'38'0,"0"-7"0,1 3 0,6 13 0,-1 2-1092,-5 0 1,1-1 1091,7-3 0,-3-4 0,-10 6 701,15-20-701,-17-8 360,2-17-360,3-8 0,4-7 0,11-7 1122,0 14-1122,12 1 0,-2 11 0,9-4 0,0-2 0,-3-22 0,-11 6 0,-11-10 0,-11 11 0,-23 3 0,-12-8 0,-7 13 0,1 8 0,20 10 0,10 10 0,23-1 0,13-9 0,11-3 0,6-8 0,1-12 0,-15 4 0,1-6 0,-14 14 0,2 10 0,-9 2 0,11 9 0,-9 8 0,10 17 0,0 10 0,-10-11 0,-1-3 0,-12-24 0,-11-23 0,-3-12 0,-7-20 0,0-8 0,6-2 0,1-3 0,-2 4 0,-1-3 0,3 4 0,3-2 0,3 3 0,-4 2 0,2 7 0,8 19 0,14-1 0,3 6 0,30 19 0,-7 12 0,-7 10 0,-8 12 0,-29-10 0,-9 4 0,-8-5 0,-4-16 0,8-6 0,6-9 0,5 0 0,2 0 0</inkml:trace>
  <inkml:trace contextRef="#ctx0" brushRef="#br0" timeOffset="98314">29213 9460 24575,'37'-17'0,"-1"0"0,17-13 0,-7 4 0,-31 3 0,-23 12 0,-13 8 0,-7 10 0,1 19 0,17 11 0,13 3 0,25-4 0,5-19 0,14-11 0,-9-6 0,9 0 0,-17-10 0,-2 8 0,-22-7 0</inkml:trace>
  <inkml:trace contextRef="#ctx0" brushRef="#br0" timeOffset="99014">27641 10500 24575,'59'-24'0,"0"0"0,-5 1 0,6-2 0,-14 7 0,5-3 0,5 0 0,1-1 0,1 0-1559,-6 4 0,2-1 0,0 0 1,2 1-1,1-1 0,2-1 1559,0 0 0,2 0 0,1 0 0,1-1 0,1 1 0,-1-1 0,0 2 0,0-1 0,1 0 0,0 1 0,0 0 0,-2 0 0,0 1 0,-2 1 0,0 0 0,-1 1 0,-1 1 0,-2 0 0,-2 0 0,-3 2 0,7-2 0,-3 2 0,-5 0 0,-4 1 501,10-5 1,-12 6 0,-18 10 0,-21-4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28:24.7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3758 6142 24575,'25'0'0,"20"0"0,-8 0 0,4 0 0,9 0 0,5 0 0,1 0 0,4 0 0,-3 0 0,9 0 0,0 0 0,-12 0 0,3 0 0,-4 0 0,0 0 0,-4 0 0,0 0 0,-1 0 0,-1-1 0,0 0 0,-2-1 0,0-1 0,-2 1 0,-1-1 0,-2 1 0,-1 0 0,26 0 0,-18 2 0,-17 0 0,-13 0 0,-7 0-1696,-4 4 0,-4-3 0,-1 3 0</inkml:trace>
  <inkml:trace contextRef="#ctx0" brushRef="#br0" timeOffset="1099">7040 6153 24575,'59'0'0,"-23"0"0,3 0 0,18 0 0,4 0 0,4 0 0,1 0 0,-21 0 0,1 0 0,-1 0 0,19 0 0,-2 0 0,-14 0 0,-3 0 0,-8 0 0,-3 0 0,9 0 0,-18 0 0,-11 0 0,-5 0 0,-4 0 0,-3 0 0</inkml:trace>
  <inkml:trace contextRef="#ctx0" brushRef="#br0" timeOffset="10883">9392 6115 24575,'39'0'0,"-4"0"0,4 0 0,16 0 0,7 0 0,-14 0 0,4 0 0,2 0 0,-3 0 0,5 0 0,-3 0 0,2 0 0,9 0 0,2 0 0,-6 0 0,-4 0 0,-6 0 0,-11 0 0,-4 0 0,15 0 0,-22 0 0,-12 0 0,-7 0 0,-3 1 0,-3 0 0,-2 0 0</inkml:trace>
  <inkml:trace contextRef="#ctx0" brushRef="#br0" timeOffset="12333">13456 5942 24575,'33'0'0,"26"0"0,-12 0 0,4 0 0,12 0 0,4 0-426,-19 0 0,2 0 1,0 0 425,1 0 0,-1 0 0,0 0 0,-2 0 0,0 0 0,-2 0 208,19 0 0,-2 1-208,-10 1 0,-4-1 106,-8 0 0,-4 0-106,13 1 0,-23-2 0,-13 0 649,-5 0-649,-1 0 0,-3 0 0,0 0 0,-1 0 0,-2 0 0</inkml:trace>
  <inkml:trace contextRef="#ctx0" brushRef="#br0" timeOffset="14000">3761 6848 24575,'16'0'0,"20"0"0,-4 0 0,6 0 0,21 0 0,7 0 0,-14 0 0,3 0 0,0 0-332,2 0 0,2 0 0,-2 0 332,0 0 0,-1 0 0,-3 0 0,10 0 0,-5 0 122,-12 0 0,-4 0-122,10 0 0,-26 0 0,-12 0 0,-5 0 0,-6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30:30.4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14464 5337 24575,'44'0'0,"10"0"0,6 0 0,-5 0 0,3 0-537,-2 0 0,4 0 1,-1 0 536,-7 0 0,-2 0 0,2 0 0,4 0 0,1 1 0,1-2 0,6 1 0,1-1 0,0 0-254,-15 0 0,0 0 1,0 1-1,0-1 254,13 0 0,0 0 0,-2 0 0,-6 0 0,-1 0 0,-3 0 311,13 1 1,-5 0-312,-14 0 0,-4 0 0,17 0 0,-20 0 772,-15 0-772,-6 0 1230,-4 0-1230,-3 0 0,-2 0 0,-2-2 0,-1 1 0,-2-1 0,0 0 0,-2 1 0,-1-1 0,0 1 0</inkml:trace>
  <inkml:trace contextRef="#ctx0" brushRef="#br0" timeOffset="4532">18991 5246 24575,'46'0'0,"-7"0"0,6 0 0,0-1 0,4 0 0,2 0-862,-2-1 0,3 0 1,1 0-1,0-1 862,4-1 0,2-1 0,0 0 0,-1 0 0,-1-1 0,1 0 0,-1 0 0,-2-1 142,12-1 1,-3-1 0,-3 1-143,-12 1 0,-3 0 0,-3 2 355,7-1 0,-4 2-355,17 0 0,-21 4 0,-16 0 1754,-8 0-1754,-6 0 0,-5 0 0,-3 0 0</inkml:trace>
  <inkml:trace contextRef="#ctx0" brushRef="#br0" timeOffset="6683">22789 5276 24575,'18'0'0,"11"0"0,36 0 0,-19 0 0,4 0 0,11 0 0,4 0 0,-18 0 0,2 0 0,1 0-344,0 0 1,1 0 0,1 0 343,2 0 0,1 0 0,2 0 0,-4 0 0,4 0 0,-1 0 0,-2 0 0,6 0 0,-3 0 0,2 0 0,-7 0 0,1 0 0,0 0 0,-4 0 0,1 0 0,-3 0 0,0 0 0,2 0 0,0 0 0,1 0 0,-1 0 0,1-1 0,0 0 0,-1 0 0,1 0 0,-1 0 0,0 0 0,0-1 0,0 0 0,-1-1 0,-1 0 0,-1 0 43,21-1 1,-2-1-44,-1 0 0,-1 0 0,-3 1 0,-2-1 0,-1 1 0,-2-1 0,0 0 0,0 0 0,-3 0 0,0-1 0,-1 0 0,0 1 0,-3-2 0,-1 1 385,-1 1 1,-2-1-386,-3 1 0,0 0 86,-5 0 0,0 1-86,29-2 0,-11 1 0,-7 3 0,-10-2 0,-11 2 0,-7 0 0,-7 1 0,-4-1 0,-4 1 0,-4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30:48.43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7535 979 24575,'11'-5'0,"-5"4"0,-1-4 0</inkml:trace>
  <inkml:trace contextRef="#ctx0" brushRef="#br0" timeOffset="849">7790 745 8940,'-8'11'0,"-3"15"5116,1 22-5116,0-9 0,1 4 0,3 3 0,0 3 0,-8 12 0,-1 0 0,0-9 0,1-3 0,0-7 0,2-6 0,-5 2 2705,11-18-2705,6-61 0,10 3 0,2-5 0,-3 2 0,-1-3 0,3-1 325,5-7 0,3-1 0,1 2-325,-1 7 0,0 2 0,1 1 2959,4-9 0,1 4-2959,5 6 0,-1 4 0,15-9 0,-4 10 0,-7 15 0,-8 33 921,-13 8-921,-4 18 0,-3 9 0,-4 15 0,-2 5-1008,1-17 1,0 1 0,0 0 1007,0-2 0,0 0 0,0-3 0,0 6 0,0-7-235,0 7 235,0-18 0,0-11 0,-10-17 0,8 2 0,-8-9 0</inkml:trace>
  <inkml:trace contextRef="#ctx0" brushRef="#br0" timeOffset="1083">7767 1142 8191,'7'-6'0,"27"-4"0,10 2 1926,-9 3 0,1-1-1926,26-11 0,0 2 0,3 11 2283,-9-21-2283,-10 23 0,-24-7 0,-5 9 0</inkml:trace>
  <inkml:trace contextRef="#ctx0" brushRef="#br0" timeOffset="2231">12661 669 24575,'-8'11'0,"6"22"0,-7-1 0,1 3 0,6 12 0,1 1 0,-3-9 0,0 1 0,3 2 0,2-2 0,-1 5 0,0-11 0,0-9 0,0-14 0,-5-14 0,4 4 0,-4-15 0</inkml:trace>
  <inkml:trace contextRef="#ctx0" brushRef="#br0" timeOffset="2682">12423 622 24575,'9'-12'0,"3"6"0,17 0 0,27 6 0,-18 6 0,2 3 0,0-1 0,-1 2-563,3 5 1,-3 4 562,12 19 137,-16-1 1,-2 6-138,-12-2 0,-3 3 0,12 13 0,-4 0 0,-18-16 0,-3-4 0,10 19 0,-24-29 0,2-12 0,-29 7 0,-10 3 0,12-11 0,-1 0 0,-24 13 0,-4-16 0,22-3 850,-14-8-850,17 0 0,-1 0 0,23 0 0,6 0 0</inkml:trace>
  <inkml:trace contextRef="#ctx0" brushRef="#br0" timeOffset="8566">7328 1540 24575,'-10'0'0,"-1"0"0,-14 5 0,3 9 0,-10 3 0,5 12 0,1 1 0,4 6 0,8 3 0,-10 2 0,20-1 0,-11 3 0,15-11 0,0-2 0,6-10 0,-4-4 0,9-1 0,3 4 0,3-11 0,7 10 0,-3-17 0,-9 3 0,-2-4 0</inkml:trace>
  <inkml:trace contextRef="#ctx0" brushRef="#br0" timeOffset="9850">7524 1688 24575,'5'-11'0,"10"-1"0,7 0 0,14 4 0,-7 16 0,5 17 0,-20 13 0,-8 6 0,-19-3 0,-3-9 0,-7-5 0,6-11 0,-17 5 0,1-12 0,-3 4 0,11-13 0,14-5 0,6-1 0,14 0 0,-2 1 0,13 5 0,7 15 0,-4-5 0,8 12 0,14 3 0,-5-2 0,8-3 0,-19-2 0,-14-17 0,-9 4 0,-1-5 0</inkml:trace>
  <inkml:trace contextRef="#ctx0" brushRef="#br0" timeOffset="10348">7945 1696 24575,'16'14'0,"4"8"0,19 22 0,-7-7 0,9 5 0,-19-17 0,-3-1 0,-2-6 0,-10-2 0,2-9 0,-9-2 0</inkml:trace>
  <inkml:trace contextRef="#ctx0" brushRef="#br0" timeOffset="10616">8143 1780 15035,'-12'9'0,"6"-2"4028,-21 38-4028,4 3 824,1-12 1,-2 1-825,-9 18 0,9-18 891,8-22-891,15-5 743,-4-4 0,5 0 0,0-2 0</inkml:trace>
  <inkml:trace contextRef="#ctx0" brushRef="#br0" timeOffset="11265">8418 1706 8191,'11'-11'0,"9"5"5063,-7-4-5063,6 9 2818,-8-4-2818,5 5 1719,-9 5-1719,2 18 6784,-21 5-6784,4 8 0,-5-10 0,8 1 0,19-7 0,-1 11 0,7-8 0,-9-1 0,-11-5 0,-11-2 0,-15-9 0,-2-1 0,6-5 0,8 0 0</inkml:trace>
  <inkml:trace contextRef="#ctx0" brushRef="#br0" timeOffset="11550">8748 1541 24575,'8'21'0,"21"27"0,-8 7 0,-7-20 0,-1 1-1563,2 24 1563,-6-14 507,-7-8-507,6-12 259,-17 2-259,-12-15 0,-30 13 0,6-16 0,4 5 0,24-15 0</inkml:trace>
  <inkml:trace contextRef="#ctx0" brushRef="#br0" timeOffset="13731">12173 1504 8191,'-11'0'0,"0"0"5063,0 0-5063,-4 5 2818,3 1-2818,-3 4 1719,4 1-1719,-20 21 0,10-7 0,0 6 0,-8 13 0,-1 6 0,10-9 0,1 2 0,3-1 0,-1 9 0,3-2 3392,2-1 0,6-5-3392,12 2 0,4-17 0,16-4 0,-3-16 0,-4 0 0,-9-8 0</inkml:trace>
  <inkml:trace contextRef="#ctx0" brushRef="#br0" timeOffset="15083">12393 1736 24575,'3'-5'0,"0"-1"0,17-4 0,5-3 0,7 1 0,0 4 0,-7 2 0,-10 6 0,0 0 0,-1 9 0,-4-2 0,-4 13 0,-6-8 0,0 7 0,-6 7 0,-28 15 0,10-6 0,-16 0 0,24-19 0,20-6 0,3 1 0,15 13 0,-5-5 0,-5 6 0,-7-10 0,-5 0 0,-5-8 0,-7 11 0,-5-11 0,-6 8 0,1-9 0,1-1 0,4-5 0,7 0 0,5 0 0</inkml:trace>
  <inkml:trace contextRef="#ctx0" brushRef="#br0" timeOffset="15584">13322 1675 24575,'19'30'0,"16"9"0,-7-8 0,1 1 0,15 12 0,2 2 0,-36-36 0,-5-5 0</inkml:trace>
  <inkml:trace contextRef="#ctx0" brushRef="#br0" timeOffset="15815">13543 1731 24575,'-21'13'0,"3"-3"0,-4 17 0,-7-4 0,-6 10 0,-7 3 0,7-1 0,11-16 0,18-5 0,-3-12 0,7 7 0,-2-9 0</inkml:trace>
  <inkml:trace contextRef="#ctx0" brushRef="#br0" timeOffset="16449">14294 1483 24575,'-9'32'0,"-1"5"0,-14 18 0,0-11 0,-5 3 0,13-24 0,-2 5 0,17-17 0,-4 13 0,14-9 0,11 5 0,11-8 0,28-25 0,-7 5 0,-20-7 0,-1-2 0,8-3 0,-2-12 0,-19 13 0,-2 19 0,-17 13 0,-1 19 0,-4 7 0,6-16 0,-5 2 0,4-14 0,-4-6 0</inkml:trace>
  <inkml:trace contextRef="#ctx0" brushRef="#br0" timeOffset="16732">14766 1219 24575,'26'34'0,"-13"-3"0,-2 4 0,-2 3 0,0 5 0,-1 4 0,0 5 0,-2-4 0,-4 0 0,-1-1 0,6 10 0,-2-4 0,-15 3 0,-2-29 0,-18-10 0,-28 5 0,28-12 0,-15 5 0</inkml:trace>
  <inkml:trace contextRef="#ctx0" brushRef="#br1" timeOffset="24333">8327 2299 24575,'60'-18'0,"-24"6"0,2 1 0,1 4 0,1 0 0,1-6 0,-1 1 0,8 10 0,-5-8 0,-18 5 0,-5 4 0,-20 5 0,-6 4 0,-3 3 0,0-5 0</inkml:trace>
  <inkml:trace contextRef="#ctx0" brushRef="#br1" timeOffset="24599">8398 2401 24575,'34'-10'0,"1"0"0,22-2 0,-9 2 0,2 1 0,-10 3 0,-1 1 0,-1-2 0,-2 1 0,14-2 0,-35 8 0,-10 0 0</inkml:trace>
  <inkml:trace contextRef="#ctx0" brushRef="#br1" timeOffset="25617">3902 4501 8191,'25'-19'0,"11"-3"2531,7 6 1,4-1-2532,-9-2 0,-1 3 0,25 3 2818,-27-2-2818,-49 34 0,14-14 0,-20 15 0</inkml:trace>
  <inkml:trace contextRef="#ctx0" brushRef="#br1" timeOffset="25936">3909 4612 24575,'21'0'0,"0"0"0,7-8 0,27-13 0,-13 5 0,1-2 0,1 0 0,-2 0 0,0 2 0,-5 3 0,1-1 0,-23 9 0,-10 5 0</inkml:trace>
  <inkml:trace contextRef="#ctx0" brushRef="#br1" timeOffset="27017">12437 2438 24575,'-6'0'0,"1"0"0</inkml:trace>
  <inkml:trace contextRef="#ctx0" brushRef="#br1" timeOffset="27683">12235 2303 24575,'20'-6'0,"24"-6"0,-3 3 0,4 0 0,3-2 0,0 1 0,-8 3 0,-3 2 0,19-4 0,-28 3 0,-12 5 0,-1-6 0,-18 7 0,-10 10 0,0-8 0,-2 7 0</inkml:trace>
  <inkml:trace contextRef="#ctx0" brushRef="#br1" timeOffset="27935">12329 2379 8191,'8'0'0,"17"0"5063,37-9-5063,-19 4 0,1-2 0,-8-3 0,-1 0 0,28-2 2818,-39 4-2818,-9 8 0,-9 0 0,-1 0 0</inkml:trace>
  <inkml:trace contextRef="#ctx0" brushRef="#br1" timeOffset="29549">4674 4482 24575,'6'-5'0,"3"-1"0,7-9 0,22-7 0,21-6 0,-3 9 0,-25 3 0,-1 2 0,1 11 0,5-17 0,-19 19 0,-8 5 0,-11 3 0,-5 3 0,2-5 0</inkml:trace>
  <inkml:trace contextRef="#ctx0" brushRef="#br1" timeOffset="29783">4778 4568 24575,'27'-14'0,"18"-9"0,5 5 0,-13 2 0,0 0 0,16-3 0,-9 3 0,-29 10 0,-9 6 0,-2 0 0</inkml:trace>
  <inkml:trace contextRef="#ctx0" brushRef="#br1" timeOffset="32765">1222 5894 24575,'-5'-6'0,"4"15"0,-12 11 0,1 40 0,2-26 0,-1 2 0,0 11 0,1 0 0,4-12 0,0-1 0,-11 29 0,14-25 0,-11-3 0,7-9 0,0-28 0,2-48 0,15-4-442,-10 14 0,3-1 442,9 9 0,2 0 0,-5-9 0,1-1 0,8-1 0,2-1 0,-1-4 0,-1 2 0,-3 11 0,1 2 0,3 0 0,1 3 0,3 2 0,5-7 884,-12 28-884,-4 3 0,-6 10 0,-1 9 0,3 9 0,-6 8 0,-2 7 0,5 7 0,-1 4 0,-4 12 0,0 0 0,0-8 0,0-4 0,0 11 0,0-25 0,0-24 0,-14 5 0,5-11 0,-6 0 0,11-6 0</inkml:trace>
  <inkml:trace contextRef="#ctx0" brushRef="#br1" timeOffset="33002">1198 6106 24575,'14'-6'0,"3"-4"0,18 9 0,2-4 0,-5-1 0,-2 4 0,-19-4 0,-2 6 0</inkml:trace>
  <inkml:trace contextRef="#ctx0" brushRef="#br1" timeOffset="33348">1889 5712 24575,'0'15'0,"0"9"0,0 7 0,0 3 0,0 3 0,0 26 0,0-20 0,0-2 0,0 9 0,0-12 0,-5-21 0,-6-7 0,-1-5 0,1-5 0,6 0 0</inkml:trace>
  <inkml:trace contextRef="#ctx0" brushRef="#br1" timeOffset="33731">1784 5727 24575,'12'-15'0,"11"0"0,-3 3 0,16 4 0,11 8 0,16 20 0,-21-4 0,-1 7 0,-7 18 0,-5 6 0,1-6 0,-7 1 0,-13 6 0,-7-2 0,-8 12 0,-18-16 0,-2-15 0,-1-9 0,6-10 0,-29 13 0,-3-9 0,15 1 0,2 0 0,-5-3 0,13-1 0</inkml:trace>
  <inkml:trace contextRef="#ctx0" brushRef="#br1" timeOffset="34517">1073 7772 24575,'0'8'0,"0"0"0,0 25 0,0-3 0,0 33 0,-5-29 0,0 2 0,3 7 0,1 0 0,-9 21 0,10-22 0,0-17 0,-5-18 0,4 8 0,-8-24 0,1 2 0,2-5 0,0 3 0</inkml:trace>
  <inkml:trace contextRef="#ctx0" brushRef="#br1" timeOffset="34948">957 7751 8191,'-6'-5'0,"7"-5"5063,15 3-5063,10-2 2818,17 9-2818,5 0 859,-12 11 1,-1 8-860,-1 4 0,-3 6 0,0 17 0,-5 6 0,-2 3 0,-6-1 0,-9-6 0,-5-1 3392,-6 3 0,-5-2-3392,-4-14 0,-4-3 0,-2 1 0,-2-2 0,-19 16 0,4-18 0,0-4 0,-6-10 0,-9 1 0,7-14 0,0 6 0,17-17 0,14 7 0,6-6 0</inkml:trace>
  <inkml:trace contextRef="#ctx0" brushRef="#br1" timeOffset="35833">2132 7645 8191,'-10'-6'0,"4"6"5063,-8 23-5063,12 29 0,-8-5 0,1 4 0,7 2 0,1 1 743,-10 5 0,-1 0-743,11-12 0,-1-2 945,-8 1 1,-1-2-946,2 13 0,-2-7 6210,0-34-6210,9-26 0,-2-27 0,4-11 0,5 9 0,1-3 0,-5 2 0,1-3 0,10-19 0,5-3 0,1 1 0,2 1 243,-4 9 0,2 3-243,4 7 0,0 7 0,-2 6 0,0 11 0,-2 2 0,-3 15 0,3 3 0,6 36 0,-12-3 0,1 2 0,4 0 0,-1 1 0,-8 5 0,-2-1 0,9 8 1248,-7 15-1248,-6-19 0,-4 8 0,-10-24 0,-1-13 0,3-9 0</inkml:trace>
  <inkml:trace contextRef="#ctx0" brushRef="#br1" timeOffset="36035">2067 8027 24575,'22'-14'0,"-8"1"0,47-12 0,-24 9 0,9-1 0,-26 11 0,-16 6 0</inkml:trace>
  <inkml:trace contextRef="#ctx0" brushRef="#br1" timeOffset="37215">588 9039 24575,'-5'-6'0,"-1"1"0,-10 5 0,-14 13 0,6-4 0,-14 18 0,10 16 0,8 1 0,1 7 0,-2 6 0,4 4-740,6-13 1,3 3 0,0-3 739,-2 6 0,4-3 0,4 0 0,4-5 0,4 6 0,0-4 0,6-23 0,3-15 0,-3-5 2218,3-10-2218,-4-1 0,-5 0 0,-2 1 0</inkml:trace>
  <inkml:trace contextRef="#ctx0" brushRef="#br1" timeOffset="38001">694 9434 15439,'-6'-5'0,"1"-1"3898,5-5-3898,5 0 1577,22-3-1577,3 7 849,5-2-849,-11 26 2812,-18-3-2812,-1 14 0,-5-7 0,-6 8 0,4-6 0,-4 3 0,19-3 0,-4-6 0,6 3 0,-9-5 0,-6 0 0,-10 2 0,-20 7 0,0-12 0,-11 5 0,20-16 0,10-5 0,6 2 0,5-7 0</inkml:trace>
  <inkml:trace contextRef="#ctx0" brushRef="#br1" timeOffset="38349">1157 9328 24575,'22'33'0,"-4"-5"0,7 6 0,-10-6 0,8-1 0,-10-6 0,-3-14 0,-5-2 0</inkml:trace>
  <inkml:trace contextRef="#ctx0" brushRef="#br1" timeOffset="38549">1279 9357 24575,'-17'48'0,"3"-9"0,-17 5 0,15-15 0,-11-2 0,19-10 0,-6-5 0,14-7 0</inkml:trace>
  <inkml:trace contextRef="#ctx0" brushRef="#br1" timeOffset="38966">1513 9359 24575,'-12'48'0,"0"-7"0,4-1 0,2-10 0,6-14 0,5-1 0,1-4 0,9-5 0,-4-2 0,5-4 0,-11-4 0,9 2 0,-11 2 0,11 15 0,-13 7 0,8 15 0,-8-14 0,4-3 0,-5-16 0</inkml:trace>
  <inkml:trace contextRef="#ctx0" brushRef="#br1" timeOffset="39266">1791 8980 8191,'23'17'0,"11"38"2360,-13-10 1,-2 6-2361,-8-9 0,-1 3 0,-2 1 0,-1 0 0,-1 2 0,-3-3 0,-5 14 0,-5-4 1430,1-13 0,-3-5-1430,-12 9 1761,-4-26-1761,8-9 1664,-3-12 0,13-1 0,-2-4 0</inkml:trace>
  <inkml:trace contextRef="#ctx0" brushRef="#br1" timeOffset="39914">2409 8785 12919,'-11'0'0,"0"4"4619,-5 31-4619,6 6 0,1 5 0,2-1 0,1 3-25,-1 18 0,3 0 25,3-18 0,2-2 0,-3 12 0,4 0 750,4-11 0,2-2-750,1 0 0,4-5 3490,20 6-3490,-7-37 0,-10-6 0,-12-12 0</inkml:trace>
  <inkml:trace contextRef="#ctx0" brushRef="#br1" timeOffset="40332">2644 9117 24575,'23'-11'0,"4"-5"0,21 15 0,2 20 0,-9 5 0,-5 31 0,-25-13 0,-14 3 0,-18-12 0,-13-11 0,45 17 0,21-19 0,6 2 0,6-2 0,0-13 0,-3-2 0,4 10 0,-11-15 0</inkml:trace>
  <inkml:trace contextRef="#ctx0" brushRef="#br1" timeOffset="40584">3366 9072 24575,'24'43'0,"-7"-12"0,3-2 0,-8-14 0,3 1 0,-3 0 0,4-4 0,-10-20 0,-2 4 0,-4-13 0</inkml:trace>
  <inkml:trace contextRef="#ctx0" brushRef="#br1" timeOffset="40750">3506 9121 24575,'-26'32'0,"5"-10"0,-11 23 0,13-20 0,-2-2 0,13-6 0,-1-5 0,9-7 0</inkml:trace>
  <inkml:trace contextRef="#ctx0" brushRef="#br1" timeOffset="41148">3881 8864 24575,'20'6'0,"-4"5"0,-5 16 0,-13 5 0,1 9 0,-5-13 0,6 0 0,0-12 0,9 5 0,3 0 0,9 2 0,-9-6 0,-13 0 0,-19-11 0,-13-1 0,4-14 0,9 6 0,14-6 0</inkml:trace>
  <inkml:trace contextRef="#ctx0" brushRef="#br1" timeOffset="41349">4222 8520 24575,'5'41'0,"0"-1"0,-4-1 0,0 1 0,5 3 0,-2-1-476,-8-4 0,-2-3 476,-6 21 0,-16-8 0,-2-3 0,9-4 0,-2-10 0,1 0 0</inkml:trace>
  <inkml:trace contextRef="#ctx0" brushRef="#br1" timeOffset="42231">1337 10012 24575,'20'-8'0,"22"-19"0,16 3 0,-14 6 0,2 0 0,-5 2 0,-2 3 0,27 1 0,-33-2 0,-18 13 0,-28 12 0,13-7 0,-19 11 0</inkml:trace>
  <inkml:trace contextRef="#ctx0" brushRef="#br1" timeOffset="42535">1400 10117 24575,'46'-6'0,"-3"-8"0,5-1 0,6 3 0,2 1 0,2-5 0,-2 1 0,-17 6 0,-5 2 0,-1 5 0,-32-4 0,2 6 0,-12 0 0</inkml:trace>
  <inkml:trace contextRef="#ctx0" brushRef="#br1" timeOffset="44382">2689 9816 8191,'3'0'0,"17"-9"2531,17 1 1,7-1-2532,-8-1 0,0 0 0,10-3 0,-3 2 0,0 1 2818,-28 9-2818,-23 15 0,4-6 0,-8 5 0</inkml:trace>
  <inkml:trace contextRef="#ctx0" brushRef="#br1" timeOffset="44799">2706 9997 24575,'16'-8'0,"3"-4"0,-3 11 0,40-30 0,-21 22 0,1 1 0,5-9 0,1-2 0,-8 9 0,-3 2 0,2-2 0,-18 4 0,-4 6 0,-5-5 0,-1 9 0,-5-8 0,0 9 0</inkml:trace>
  <inkml:trace contextRef="#ctx0" brushRef="#br1" timeOffset="50347">6130 5605 24575,'-5'43'0,"-1"-1"0,2 15 0,0 2 0,-2-2 0,1 0 0,4 6 0,-1-2 0,-3-10 0,-1-5 0,0 11 0,4-24 0,-4-39 0,0-7 0,5-9 0,-5 4 0</inkml:trace>
  <inkml:trace contextRef="#ctx0" brushRef="#br1" timeOffset="50835">6084 5717 24575,'22'51'0,"-1"0"0,-2-1 0,0 3 0,-1-4 0,4 3 0,-1-3 0,3 9 0,-3-7 0,-4-19 0,1-43 0,-16-30 0,7-4 0,1-3 0,-8 3 0,-1-1-707,10-9 0,0 3 707,-9-14 172,4 29 0,-1 1-172,0-7 0,-4 2 0,9 30 0,-9 6 0,4 5 0</inkml:trace>
  <inkml:trace contextRef="#ctx0" brushRef="#br1" timeOffset="51149">6504 5910 24575,'0'59'0,"0"-12"0,5-12 0,9-7 0,3-20 0,12-2 0,-17-12 0,8-20 0,-18 8 0,4-17 0,-15 16 0,-3-2 0,-8 13 0,3 2 0,7 6 0,5 0 0</inkml:trace>
  <inkml:trace contextRef="#ctx0" brushRef="#br1" timeOffset="51382">6776 5902 24575,'-6'-5'0,"1"4"0,5-4 0</inkml:trace>
  <inkml:trace contextRef="#ctx0" brushRef="#br1" timeOffset="52385">7128 5753 8191,'-16'0'0,"-1"9"5063,11 3-5063,0 17 2818,6-5-2818,14 1 1719,-6-14-1719,15-23 6784,-16-11-6784,-4-16 0,-19-10 0,0 15 0,-5 0 0,13 10 0,8 6 0,15-9 0,20 0 0,-6 12 0,18-6 0,-24 25 0,2 12 0,-13 20 0,-5 15 0,0 3 0,1 4 0,-1 3 0,-1 3-400,-1-1 0,-1 3 1,1 1-1,0-3 400,1-8 0,0-2 0,1-1 0,-3-5 0,-2 21 0,-1-9 0,5-21 0,-1-7 0,-5-8 0,0-23 0,0 2 0,0-12 0</inkml:trace>
  <inkml:trace contextRef="#ctx0" brushRef="#br1" timeOffset="53001">7730 5665 8191,'0'-11'0,"-5"5"5063,3-3-5063,-7 12 2818,-7 36-2818,2 1 0,2 8 0,1 13 0,2 4 338,-1 2 0,3-3-338,6-19 0,2-5 0,5 14 6267,0-38-6267,11-1 0,8-9 0,-10-1 0,3-5 0</inkml:trace>
  <inkml:trace contextRef="#ctx0" brushRef="#br1" timeOffset="53264">7798 6116 24575,'5'11'0,"10"-5"0,3-1 0,7-11 0,-13-1 0,-3-10 0,-26-3 0,3 2 0,-10 3 0,4 11 0,8 4 0,1 4 0,7-2 0,4 2 0</inkml:trace>
  <inkml:trace contextRef="#ctx0" brushRef="#br1" timeOffset="53583">7953 5733 24575,'6'21'0,"7"7"0,-1 35 0,-1-8 0,-5-8 0,-2 3 0,-4-10 0,0-2 0,6 28 0,-4-12 0,8-38 0,-8-6 0,2-10 0</inkml:trace>
  <inkml:trace contextRef="#ctx0" brushRef="#br1" timeOffset="54001">8110 6084 24575,'0'16'0,"6"4"0,0-13 0,11 7 0,3-13 0,2 4 0,16-18 0,-1-3 0,-1-4 0,-7 6 0,-13 9 0,-5 5 0,4 0 0,9 0 0,-6 0 0,9 0 0,-11-6 0,10 4 0,-9-9 0,7 10 0,-12-4 0,-2 5 0,-5 0 0</inkml:trace>
  <inkml:trace contextRef="#ctx0" brushRef="#br1" timeOffset="54465">8574 5951 24575,'6'5'0,"4"1"0,-4 9 0,0-3 0,5 8 0,0-13 0,11 2 0,13-22 0,3 4 0,2-5 0,-9 8 0,-9 6 0,-7 0 0,-5-5 0,9-14 0,-2 4 0,3-9 0,-10 21 0,-5-1 0,-5 9 0</inkml:trace>
  <inkml:trace contextRef="#ctx0" brushRef="#br1" timeOffset="57398">10713 5656 8191,'0'25'0,"0"35"2501,6-10 0,-1 3-2501,-4 5 0,1-2 0,8-12 0,-1-3 0,-7 14 2826,7-31-2826,-9-9 1726,0-13-1726,0-8 0,0-1 0,0-2 0</inkml:trace>
  <inkml:trace contextRef="#ctx0" brushRef="#br1" timeOffset="57765">10704 5641 8191,'0'-16'0,"4"5"5063,4 33-5063,28 29 0,-18-1 0,-1 3 988,6-10 1,-1 0-989,-3 3 0,-5-4 0,-2-4 1832,14-10-1832,-17-17 6423,14-11-6423,-11-12 0,-6-41 0,-2 12 0,-2-3 544,-2-2 1,0-1-545,0 1 0,0 5 0,0-2 0,0 28 0,0 10 0</inkml:trace>
  <inkml:trace contextRef="#ctx0" brushRef="#br1" timeOffset="58066">11136 5873 24575,'20'41'0,"9"-12"0,-2-29 0,3-11 0,-14-3 0,-6-5 0,-10 2 0,-11-8 0,-10 6 0,1 4 0,-5 8 0,10 7 0,8 5 0,-2-4 0,9 4 0</inkml:trace>
  <inkml:trace contextRef="#ctx0" brushRef="#br1" timeOffset="58349">11409 5881 24575,'0'0'0</inkml:trace>
  <inkml:trace contextRef="#ctx0" brushRef="#br1" timeOffset="58949">11730 5772 24575,'-6'17'0,"1"1"0,5 12 0,5-14 0,-4-2 0,22-12 0,-18-2 0,13-24 0,-58-26 0,16 7 0,0-2 0,-4 4 0,0 1 0,3 2 0,10 3 0,27 1 0,11 16 0,33 31 0,-8 15 0,-22 10 0,-4 9 0,-8-5 0,-2 3 0,-3 2-991,-3 3 1,-2 2 0,-1-1 990,1-3 0,0-1 0,0-2 0,1 17 0,0-8 0,-3-8 0,8-6 0,-10-34 0,0-1 0</inkml:trace>
  <inkml:trace contextRef="#ctx0" brushRef="#br1" timeOffset="60416">12366 5666 24575,'6'43'0,"-2"17"0,-3-12 0,-2 2 0,1-10 0,0-2 0,0 13 0,0-27 0,0-13 0,0-22 0,0 2 0,0-36 0,10-20 0,-5 22 0,3-3 0,9-10 0,3 0 0,-8 15 0,1 3 0,7 0 0,2 6 0,8 5 0,0 11 0,-4 23 0,-15 14 0,-5 14 0,-6 3 0,-15 20 0,-1-13 0,-11 6 0,3-25 0,12-10 0,3 1 0,9-6 0,0 4 0,5 1 0,5-4 0,2 3 0,17-9 0,-1-1 0,17-24 0,-8-1 0,-12-8 0,-6 20 0,-18 15 0,18 4 0,-6-2 0,13-9 0,-14-4 0,-3-7 0,-14-6 0,-1-3 0,-9 8 0,3 3 0,2 9 0,5 0 0</inkml:trace>
  <inkml:trace contextRef="#ctx0" brushRef="#br1" timeOffset="60782">12833 5770 24575,'21'0'0,"-5"9"0,-5 3 0,-2 15 0,-7-10 0,7-1 0,1-11 0,10-18 0,2 10 0,14-23 0,-11 23 0,8-10 0,-12 13 0,-1 0 0,-8-5 0,6 4 0,-16-13 0,7-14 0,-9 7 0,-5-11 0,-1 21 0,0 5 0,2 1 0</inkml:trace>
  <inkml:trace contextRef="#ctx0" brushRef="#br1" timeOffset="61714">13297 5665 8191,'-10'-6'0,"8"10"5063,-8 8-5063,10 5 2818,5 3-2818,1-8 1719,6 8-1719,-6-8 6784,-4-2-6784,-13-5 0,-15-11 0,12 4 0,-4-4 0</inkml:trace>
  <inkml:trace contextRef="#ctx0" brushRef="#br1" timeOffset="62483">9410 5868 24575,'26'0'0,"8"0"0,-4 0 0,25-8 0,-16 6 0,4-7 0,-28 14 0,-10-4 0,-5 4 0</inkml:trace>
  <inkml:trace contextRef="#ctx0" brushRef="#br1" timeOffset="62666">9522 5973 24575,'20'0'0,"23"0"0,13-9 0,-5 7 0,0-6 0,-39 3 0,2 4 0,-14-4 0</inkml:trace>
  <inkml:trace contextRef="#ctx0" brushRef="#br1" timeOffset="65380">7305 6964 24575,'0'22'0,"0"16"0,-9-5 0,7 31 0,-15-5 0,16-24 0,0-1 0,-7 20 0,3-24 0,4-11 0,-4-27 0,5 1 0,10-46 0,-5 16 0,3-4 0,9-19 0,2-4-719,-7 20 1,1-1 0,-1 2 718,7-8 0,-1 3 0,-3 7 0,-1 6 0,6 10 0,3 71 0,-11-14 0,-1 4 0,3 25 0,-1 4 0,-2-7 0,-1-4 0,-4-12 0,0-5 0,2 14 0,-13-31 0,4-15 0,-4-5 0</inkml:trace>
  <inkml:trace contextRef="#ctx0" brushRef="#br1" timeOffset="65615">7294 7198 24575,'36'-11'0,"0"1"0,-4-1 0,0-1 0,9-7 0,-1 0 0,4-1 0,-21 7 0,-18 13 0</inkml:trace>
  <inkml:trace contextRef="#ctx0" brushRef="#br1" timeOffset="69115">13698 5658 24575,'-19'29'0,"4"-3"0,15-11 0,9-2 0,2-2 0,13-18 0,-11-1 0,4-11 0,-15-1 0,-7-11 0,-14 6 0,1-8 0,-1 21 0,15-3 0,14 0 0,11 1 0,17-9 0,-6 14 0,2-4 0,-10 30 0,0 45 0,-17-20 0,-3 6 0,0-1-303,3 18 1,-3 3 302,-3-3 0,-1 5 0,-1-6 0,1-7 0,0-3 0,0 5 0,0-5 0,5-1 0,-4-31 0,4-17 0</inkml:trace>
  <inkml:trace contextRef="#ctx0" brushRef="#br1" timeOffset="69715">14289 5619 24575,'0'24'0,"8"3"0,-6 12 0,7-1 0,-9 10 0,0-15 0,0 0 0,-10-22 0,3-7 0,-4-4 0,6 0 0</inkml:trace>
  <inkml:trace contextRef="#ctx0" brushRef="#br1" timeOffset="70015">14231 5552 24575,'30'-12'0,"-6"6"0,14 12 0,-11 12 0,0 7 0,2 8 0,0 5 0,0 5 0,-3 1 0,-3-6 0,-5-1 0,-8 10 0,-1-18 0,-18-7 0,-7-6 0,-34 11 0,2-8 0,-1-10 0,-3-1 0,11-2 0,2-2 0,4-3 0,2-2 0,-8 1 0</inkml:trace>
  <inkml:trace contextRef="#ctx0" brushRef="#br1" timeOffset="71465">6417 7137 8191,'-11'0'0,"0"0"5063,0 31-5063,5-18 2818,2 23-2818,8-30 1719,7-1-1719,1-5 6784,3-5-6784,-5-5 0,2-16 0,-10 7 0,-2-5 0,-11 18 0,0 1 0,0 5 0,5-5 0,19-19 0,17-12 0,6-12 0,-3 13 0,-13 6 0,-14 47 0,0-4 0,-6 40 0,5-7 0,1 3 0,-4-5 0,-1 1-631,2-2 1,1 3 0,0-3 630,2 3 0,-1-1 0,-4 8 0,0-1-159,5-16 0,-1-3 159,-5 27 0,0-29 0,5-26 0,-4-18 0,4 8 0,-5-13 0</inkml:trace>
  <inkml:trace contextRef="#ctx0" brushRef="#br1" timeOffset="75065">5911 5209 8191,'-16'-5'0,"0"4"5063,6-4-5063,4 10 2818,1 1-2818,0 10 1719,4 0-1719,-4 13 6784,5 9-6784,0-1 0,0 7 0,-6 13 0,0 6-374,5-12 1,1 3 0,-2 1 373,-1 6 0,-1 1 0,0-2-802,0-11 1,-1-2 0,2-1 801,2 2 0,1 0 0,-2-3 0,-3 5 0,-1 1-269,2-3 0,0 3 0,0 0 269,-1 2 0,1 0 0,-2 2 0,-3 9 0,0 2 0,0-3 0,4-12 0,1-2 0,-2 1 0,-1 10 0,-1 1 0,0-1 0,3-8 0,0-3 0,1 3 0,-1 9 0,0 1 0,0 0 0,-3-6 0,0 0 0,1-3 0,6 15 0,0-6 0,-9-17 0,0-5 0,8 15 0,-6-27 0,8-7 934,0 0-934,0-4 2422,0-2-2422,0 0 975,0-3-975,0 3 0,4-9 0,-2 3 0,7-8 0,1 9 0,11-4 0,18 6 0,23-6 0,-29 3 0,3-1 0,24-6 0,4-1-334,-3 5 0,2-1 334,-7-4 0,3-2 0,0 1 0,-2-1 0,1 1 0,2 1 0,-6 1 0,3 1 0,0 1 0,-1-2-599,-6 0 0,0-2 0,0 0 0,1 1 599,7 2 0,1 0 0,1 1 0,-3-2 0,9-1 0,-2-2 0,-1 1 0,-3 0 0,-1 0 0,-3 0 0,11 0 0,-3 0 0,-9 0 0,-4 0 0,-14 0 0,-1 0 0,15 0 0,5 0 0,-10 0 0,3 0 0,2 0-358,8 0 1,3 1 0,4-2 357,-11-1 0,5 0 0,2 0 0,-2-1 0,-5-1-893,10-1 0,-4 0 1,1 0 892,-5 1 0,2 1 0,0-1 0,-3-1 0,6-2 0,-3-2 0,2 0-99,-11 4 0,1-1 0,2 1 0,1-1 99,1-1 0,2 0 0,1 0 0,0-1 0,-3 0 0,4-1 0,-2-1 0,-2 0 0,0 2-601,-3 1 1,0 1 0,-2 1-1,-1 0 601,2 0 0,-2 1 0,2 0 0,12 0 0,3 0 0,1-1-781,-14 1 0,2 0 0,-1 0 1,0 0 780,-2 0 0,0 0 0,0 0 0,-2 0 0,14-1 0,-2 1 0,-4 1 673,3 2 1,-2 2-674,-6-1 0,4 1 0,-1-2 0,-3-3 0,1 0 0,1-1 190,-2 2 1,2-1 0,0 0 0,-1 0-191,12-1 0,-1 1 0,0-2-7,-13 0 0,1-1 0,-1 1 1,-2 1 6,0 3 0,-3 2 0,0-1 0,3-3 0,1 0 0,-4 0 2205,4 4 1,0 0-2206,3-3 0,5-2 0,2 1 0,-11 3 0,1 1 0,1 0 0,1-2-65,8-3 1,1-2-1,1 0 1,2 1 64,-7 5 0,2 1 0,0 0 0,-1 0 0,-2-2-189,0-3 1,-2-2 0,-1 0 0,1 2 188,4 3 0,1 3 0,-2-1 0,-3-2 0,-2-4 0,-4-3 0,-2 2 1157,17 3 1,-7 0-1158,7-8 498,-19 6-498,-33 1 1165,3 4-1165,1-8 2446,0 7-2446,1-7 828,2 3-828,3-9 0,-4 3 0,-2-4 0,2-2 0,3-32 0,-7 12 0,0-5 0,-2 2 0,1-4 0,-1 1-968,5-15 1,-3 1 967,-3-1 0,-1 2 0,5 12 0,-1 0 0,-5-11 0,-3-4 0,-2 14 0,1 0 0,0-3-526,3-8 0,0-1 0,-1-2 526,-2-7 0,-1-1 0,2 3 0,3 15 0,0 2 0,0 0 0,-4-8 0,-1-1 0,2 4-247,4-1 0,1 4 247,-5-3 0,-1 1 859,5 5 0,1 2-859,-1-16 0,4 18 0,-13 14 0,3 16 1693,-4-2-1693,0 4 596,0 0-596,0 0 0,0 0 0,-4 1 0,2-1 0,-7 5 0,8-4 0,-21 9 0,4-9 0,-40-6 0,22 5 0,-1-1 0,-3-3 0,-2 0 0,-18-1 0,-4 3 0,8 6 0,-2 1-710,8-1 0,-2-1 1,-2 1 709,0 2 0,-1 1 0,-1-2 0,-5-2 0,-1-1 0,2 1 0,11 2 0,2 2 0,-2-1 0,-13 1 0,-3 1 0,3-1-250,15 0 1,3-1 0,-2 2 249,-10 2 0,-2 0 0,-1 0 0,0-2 0,0-2 0,5 2 0,0 2 0,5 2 0,-5-1 0,4 0 0,-6-9 0,-3 7 0,-1-7 0,5 9 0,17 0 0,-2-6 0,4 5 2042,-4-5-2042,3 6 835,-4 0-835,9 0 0,3 0 0,8 0 0,-9 0 0,-10 0 0,-3 0 0,3 0 0,3 0 0,6 0 0,-24 0 0,-5 0 0,22 0 0,0 0 0,4 0 0,0 0 0,-31 0 0,9 0 0,17 0 0,-3 0 0,-1 0 0,-1 0-3392,-12 0 0,0 0 3392,11 0 0,3 0 0,0 0 0,3 0-669,-26 0 669,14 0 0,15 0 0,0 0 0,-24 0 0,19 0 0,-2 0 0,-5 0 0,1 0 0,11 0 0,1 0 0,-9 0 0,0 0 3226,6 0 1,0 0-3227,-1 0 0,-2 0 0,-14 0 0,2 0 500,17 0 0,0 0-500,-16 0 0,-2 0 0,7-1 0,-1 2 0,-12 3 0,-1 2 0,-1-5 0,2 0-654,7 4 0,3 0 654,3-4 0,3-2 0,-22 1-42,19 5 1,-2 1 41,1-5 0,-1 1 0,-15 3 0,-2 0 0,0-5 0,2 0 0,15 5 0,1 0 0,-9-3 0,1-1 0,8 3 0,1 2 0,-10-1 0,-1 0 0,-2-5 0,1 2 0,1 8 0,3 0 0,11-9 0,1 1 0,-3 6 0,2 2 0,-15-2 0,18 2 0,15-4 0</inkml:trace>
  <inkml:trace contextRef="#ctx0" brushRef="#br1" timeOffset="76500">5810 5298 8191,'-10'0'0,"4"5"5063,-4-4-5063,4 4 2818,9-5-2818,9 0 1719,18 0-1719,5 4 0,6 1 0,12-3 0,6-1 0,-8 2 0,3 0 0,1 1 483,8 0 1,2 0 0,-2-1-484,-12-1 0,-1-2 0,1 1 0,12 3 0,2 1 0,-2-2-222,-11-2 1,-2-2 0,1 1 221,7 0 0,2 0 0,-3 0 0,10-1 0,-4 2-480,-8 4 1,-3 1 479,-16-5 0,1 1 0,15 3 0,2 0-313,3-4 1,1-2 312,-12 1 0,1 0 0,-1 0 2150,20 0 0,-2 0-2150,-10 0 0,-4 0 0,-12 1 0,-1-2 394,0-3 1,-2 0-395,25 2 0,0-7 0,-12 9 1276,-18 0-1276,-14 0 933,-1-5-933,-4 4 283,-1-4-283,-13 5 0,-4 0 0</inkml:trace>
  <inkml:trace contextRef="#ctx0" brushRef="#br2" timeOffset="97765">6348 3119 24575,'-9'6'0,"1"3"0,-11-8 0,2 9 0,-8-3 0,-2 5 0,0 1 0,5-1 0,7-6 0,3 8 0,0-7 0,0 3 0,1 4 0,5-6 0,-8 13 0,7-4 0,-12 7 0,7-7 0,2 5 0,0-15 0,9 11 0,-4 1 0,0 4 0,4 1 0,-4-5 0,5-7 0,0 7 0,0-2 0,0 4 0,0-4 0,0-2 0,0 0 0,0 7 0,5 0 0,-4 4 0,9-4 0,-9-1 0,3 0 0,1-5 0,-4 4 0,9-4 0,4 8 0,0-2 0,6 2 0,-7-8 0,12 7 0,-7-10 0,6 6 0,-9-13 0,-4 3 0,9-2 0,6 0 0,27 7 0,-9-12 0,3 7 0,7-1 0,-2-5 0,-17 1 0,0 0 0,32-4 0,-18 0 0,-1 0 0,-10 0 0,9 0 0,11 0 0,-18 0 0,4 0 0,4 0 0,0 0 0,-5 0 0,1 0 0,6 0 0,-2 0 0,-13 0 0,-1 0 0,5 0 0,-1 0 0,20 0 0,-18 0 0,-10 0 0,-10 0 0,10 0 0,9 0 0,20 0 0,-7 0 0,3 0 0,-17 0 0,17 0 0,5 0 0,0 0 0,-3 0 0,-25 0 0,7 0 0,-7 0 0,9 0 0,-10 0 0,-1 0 0,-9 0 0,-1 0 0,1 0 0,8-6 0,3 4 0,5-4 0,-2 6 0,-13 0 0,-2 0 0,-9 0 0,4 0 0,7 0 0,9 0 0,-8 0 0,10 0 0,-15-5 0,12 4 0,-7-4 0,2 5 0,-4 0 0,-5 0 0,8 0 0,-6 0 0,3 0 0,0 0 0,-5 0 0,5 0 0,0 0 0,0 0 0,-5 0 0,8 5 0,-11-4 0,11 4 0,-8-5 0,1 0 0,2 0 0,-3 0 0,5 0 0,-1 0 0,9 0 0,-7 0 0,2 0 0,-9 0 0,0 0 0,-3 0 0,7-5 0,-2-2 0,3 1 0,-9-5 0,8 10 0,-8-10 0,10 4 0,8-6 0,-10 6 0,0-3 0,-9 3 0,-3-8 0,-1-1 0,5 5 0,-10-8 0,10 8 0,-9-10 0,8-4 0,-8 7 0,2-6 0,-4 7 0,0-14 0,0 3 0,0 2 0,0 1 0,0 9 0,-4-4 0,-4-1 0,-4-4 0,-5 6 0,2-6 0,0 12 0,-18-23 0,11 16 0,-16-13 0,14 14 0,2 7 0,-1-4 0,6 6 0,-12-3 0,-15-1 0,12 5 0,-5 1 0,-10-3 0,0 1 0,11 5 0,1-1 0,-14-5 0,2 2 0,-15 7 0,17-8 0,-2 1 0,-1 8 0,1 0-574,4-3 1,-1 0 573,-2-2 0,2 1 0,-22 2-138,22-2 0,-1-1 138,2 0 0,-1 2 0,-11 3 0,-2-1 0,0-8 0,2 1 0,10 7 0,2 1 0,5-4 0,3 0 0,-11 5 0,-9-8 0,3 5 0,-2-5 0,15 8 0,13 0 0,6 0 1130,-10 0-1130,-2 0 293,-9 0-293,-5 0 0,4 0 0,-4 0 0,9-5 0,1 4 0,0-4 0,7 5 0,-1 0 0,-1 0 0,3 0 0,1 0 0,8 0 0,8 0 0,-5-5 0,-1 4 0,-5-4 0,6 5 0,-5 0 0,9 0 0,-4 0 0,1 0 0,-11 0 0,-6 6 0,0-4 0,2 4 0,9-6 0,4 0 0,2 0 0,4 0 0,5 0 0,1 0 0</inkml:trace>
  <inkml:trace contextRef="#ctx0" brushRef="#br2" timeOffset="100514">10445 2856 8191,'0'-11'0,"-4"5"5063,-7 1-5063,-6 10 2818,-10 1-2818,9 5 1719,-2 0-1719,4 4 6784,-1 2-6784,-6 9 0,-1 5 0,10-3 0,-11 5 0,15-12 0,-17 12 0,3 17 0,-1 3 0,10-17 0,0 1 0,-12 16 0,14-19 0,1 1 0,-5 27 0,8-17 0,0 3 0,2 4 0,1 0-479,0-7 0,0-1 479,1 1 0,0-2 0,-5 13 0,9-16 0,0 1 0,-4-6 0,0 1 0,0 10 0,1 1 0,3-5 0,0 0 0,-3-8 0,-1 1 0,5 14 0,0 0 0,0-9 0,0-1 479,0 8 0,0 0-479,0-3 0,0-3 0,0 18 0,0-4 0,0-17 0,0 18 0,9 3 0,-5-16 0,2 0 0,11 15 0,-9-25 0,0-1 0,13 8 0,-3-5 0,19 7 0,-14-21 0,15 20 0,-16-26 0,4 17 0,-9-21 0,4 0 0,-9-2 0,17-7 0,6 2 0,16-4 0,-9 0 0,12-8 0,-4-3 0,-15 0 0,1-4 0,4-2 0,0-1 0,-5 1 0,-2 0 0,19-10 0,-13-5 0,-17 21 0,12-28 0,7-5 0,-9 12 0,1-1 0,-7 2 0,0-1 0,12-10 0,-3-1 0,-14 12 0,-2-1 0,7-9 0,-1-1 0,-6 4 0,0-1 0,4-8 0,-1-2 0,-5 1 0,-2-1 0,-1-5 0,-2-1 0,-1 3 0,-3 2-348,-7 11 1,0 1 347,3 2 0,0-1 0,-3-16 0,-2 0 0,1 7 0,0-2 0,1 4 0,-1-3 0,-1 1 0,-4-6 0,0 0 0,5-4 0,-2 2 0,-10 14 0,-1 1 0,7-7 0,0 2 0,-10 8 0,0 1 0,6 0 0,1 1 695,-13-28-695,14 22 0,-3 10 0,5 9 0,-9-2 0,-6-1 0,-1 1 0,0 5 0,7 2 0,4 10 0,-19-18 0,4 9 0,-21-13 0,-16 11 0,0 10 0,28 0 0,0 1 0,-13 5 0,10-5 0,20 1 0,-10 4 0,11-9 0,-5 9 0,0-9 0,6 9 0,-5-9 0,0 9 0,-14 9 0,6-5 0,5 10 0,15-13 0</inkml:trace>
  <inkml:trace contextRef="#ctx0" brushRef="#br2" timeOffset="102414">18714 2560 24575,'-25'6'0,"-22"-4"0,16 10 0,-7-11 0,-2-1 0,-14 15 0,15-14 0,1 0 0,-12 12 0,17-12 0,22 9 0,6 5 0,-4 19 0,7 13 0,-6 10 0,-2 1 0,7-2 0,-7-10 0,-1 4 0,10 2 0,0 3 0,-6-11 0,-1 2 0,2 3 0,4 11 0,3 4 0,-3-2-565,-4-7 0,-3-1 1,3 2 564,4 10 0,3 2 0,-3-2 0,-5-9 0,-2-2 0,2-2 0,5-5 0,2-1 0,-1-2 0,-4 14 0,-1 1 0,3-8 0,-1 3 0,2-4 0,0-7 0,1 2 0,-2 11 0,0 6 0,-1-5 0,-1-8 0,0 1 0,4 1 0,1 5 0,-1-4 0,-5 0 0,2-4 0,3 3 0,2-4 0,-1 8 0,0-21 0,0-2 1694,0-18-1694,0-4 0,0 4 0,0-3 0,4 7 0,2-11 0,6 10 0,0-16 0,21 13 0,20-5 0,-1-5 0,6-2 0,5 2 0,0-1-618,-5-4 1,-2 0 617,-8 0 0,-7 0 0,-3 0 0,-14 0 0,-4 0 0,-13-5 0,17-38 0,0-8 0,-14 24 0,9-20 0,1 1 0</inkml:trace>
  <inkml:trace contextRef="#ctx0" brushRef="#br2" timeOffset="103633">18792 3124 24575,'15'0'0,"24"0"0,13 0 0,6 0 0,-13 0 0,3 0-564,3-3 0,6-2 0,-2 1 564,-8 3 0,0 1 0,1-2-1099,13-1 0,3-2 0,-4 2 1099,-10 2 0,-3 2 0,-1-1 0,18-6 0,-6 1 560,-20 4 0,-2-1-560,6-4 0,-2 1 0,18 5 0,-4 0 732,-33 0-732,-20 0 3137,-33 0-3137,-8 0 0,-5 0 0,7 0 0,0 0 0,-11 0 0,0 0 0,8 0 0,1 0 0,-2 0 0,-3 0 0,-11-1 0,0 2-379,11 4 1,3 0 378,4-4 0,3 0 0,-11 9 0,-10-1 0,12-7 0,-8 11 0,21-12 0,10 4 0,11-5 0,5 0 0</inkml:trace>
  <inkml:trace contextRef="#ctx0" brushRef="#br2" timeOffset="106331">18394 734 24575,'0'41'0,"-9"-1"0,7-1 0,-7 0 0,3 0 0,5 1 0,-5-8 0,6-6 0,-5-16 0,4 0 0,-4-4 0,9 0 0,-2-1 0,2-5 0</inkml:trace>
  <inkml:trace contextRef="#ctx0" brushRef="#br2" timeOffset="106648">18564 833 24575,'0'22'0,"14"-1"0,8-15 0,14-6 0,-8-10 0,-4-16 0,-18 8 0,-10-6 0,-8 17 0,-28-14 0,5 17 0,-8-11 0,22 20 0,11-4 0,10 4 0</inkml:trace>
  <inkml:trace contextRef="#ctx0" brushRef="#br2" timeOffset="107013">19013 730 24575,'4'10'0,"10"14"0,7 3 0,7 13 0,0 0 0,-13-12 0,7-3 0,-14-10 0,3-6 0,-5 0 0</inkml:trace>
  <inkml:trace contextRef="#ctx0" brushRef="#br2" timeOffset="107213">19159 777 24575,'-25'27'0,"-3"6"0,1 8 0,4-7 0,1 3 0,14-21 0,-3 4 0,10-13 0,-4 2 0</inkml:trace>
  <inkml:trace contextRef="#ctx0" brushRef="#br2" timeOffset="107614">19604 672 24575,'17'5'0,"3"2"0,-13 17 0,2 0 0,-17 22 0,-12 9 0,-1-4 0,-3-8 0,14-20 0,19-17 0,4 5 0,37-9 0,2 4 0,-18-6 0,0 0 0,24 0 0,-28 0 0,-13 0 0</inkml:trace>
  <inkml:trace contextRef="#ctx0" brushRef="#br2" timeOffset="108035">20396 673 24575,'5'10'0,"-4"14"0,10 12 0,-1 6 0,-2 5 0,7-17 0,-14-1 0,10-18 0,-10 3 0,4-13 0,-5 4 0</inkml:trace>
  <inkml:trace contextRef="#ctx0" brushRef="#br2" timeOffset="108217">20369 813 24575,'55'-9'0,"4"7"0,-21-6 0,1-1 0,-4 5 0,-2 0 0,8-6 0,-15 4 0</inkml:trace>
  <inkml:trace contextRef="#ctx0" brushRef="#br2" timeOffset="109600">21179 756 8191,'0'-11'0,"5"0"5063,1 0-5063,17 5 2818,-9 2-2818,13 4 1719,-10 0-1719,-1 4 6784,-5 7-6784,-6 14 0,-5-1 0,-19 18 0,4-18 0,-17 9 0,11-21 0,7 2 0,23 5 0,9 1 0,12 0 0,12-3 0,8-15 0,11-2 0,-12-7 0,-11 0 0,-22 2 0,3 5 0,-7 5 0,12-4 0,3 4 0,-4-10 0,1-13 0,-31-4 0,-4-11 0,-14 11 0,1 1 0,7 14 0,2-4 0,0 10 0,3-4 0,2 5 0,5 0 0</inkml:trace>
  <inkml:trace contextRef="#ctx0" brushRef="#br2" timeOffset="109832">21749 795 24575,'29'8'0,"-2"9"0,9 10 0,-12 5 0,2-4 0,-13-12 0,-2-7 0,-7-9 0</inkml:trace>
  <inkml:trace contextRef="#ctx0" brushRef="#br2" timeOffset="109998">21919 849 24575,'-20'9'0,"4"-1"0,-4 25 0,8-10 0,2 4 0,5-15 0,5-3 0</inkml:trace>
  <inkml:trace contextRef="#ctx0" brushRef="#br2" timeOffset="110246">22138 819 24575,'0'57'0,"0"-10"0,5-17 0,1-17 0,0 1 0,-1-14 0</inkml:trace>
  <inkml:trace contextRef="#ctx0" brushRef="#br2" timeOffset="110415">22270 888 24575,'0'17'0,"0"3"0,4-4 0,-2 1 0,2-7 0,-4-5 0</inkml:trace>
  <inkml:trace contextRef="#ctx0" brushRef="#br2" timeOffset="111163">23183 728 24575,'0'30'0,"0"18"0,0-3 0,0 3 0,0-23 0,0-6 0,5-12 0,-4 3 0,4-10 0</inkml:trace>
  <inkml:trace contextRef="#ctx0" brushRef="#br2" timeOffset="111347">23130 892 24575,'44'-8'0,"-9"0"0,1 1 0,3 5 0,12-6 0</inkml:trace>
  <inkml:trace contextRef="#ctx0" brushRef="#br2" timeOffset="112000">23771 588 24575,'17'-8'0,"2"2"0,-7 11 0,-2 6 0,-10 1 0,-1 12 0,2-2 0,13 13 0,-4-7 0,2-3 0,-16-10 0,-7-4 0,-6-5 0,-4 5 0,9-10 0,3 5 0</inkml:trace>
  <inkml:trace contextRef="#ctx0" brushRef="#br2" timeOffset="112264">23984 761 24575,'23'5'0,"-4"1"0,10 0 0,-17-6 0,-3-20 0,-21-7 0,-4-9 0,-4 14 0,1 10 0,13 12 0,1 0 0</inkml:trace>
  <inkml:trace contextRef="#ctx0" brushRef="#br2" timeOffset="112515">24184 611 24575,'40'28'0,"-1"10"0,15-4 0,-20-1 0,-8-12 0,-14-14 0,5 2 0,-11-14 0,-1 4 0,-5-4 0</inkml:trace>
  <inkml:trace contextRef="#ctx0" brushRef="#br2" timeOffset="112647">24417 737 8191,'-15'-6'0,"-2"6"5063,-4 11-5063,-5 12 704,8 0 1,3-5-1,10-8 1</inkml:trace>
  <inkml:trace contextRef="#ctx0" brushRef="#br2" timeOffset="113036">24564 625 24575,'37'0'0,"-12"0"0,13 0 0,-26 5 0,-3 1 0,-9 22 0,0-4 0,0 11 0,0-14 0,0-1 0,5-8 0,5-2 0,-3-5 0,2-5 0</inkml:trace>
  <inkml:trace contextRef="#ctx0" brushRef="#br2" timeOffset="113480">24925 545 24575,'31'-6'0,"-10"1"0,11 5 0,-22 5 0,0-4 0,-9 8 0,4 2 0,-10 5 0,10 10 0,-8-4 0,22 7 0,-16-8 0,19 5 0,-15-5 0,3-3 0,-15-2 0,-2-10 0,-22-1 0,1-5 0,-4 0 0,11 0 0,12 0 0</inkml:trace>
  <inkml:trace contextRef="#ctx0" brushRef="#br2" timeOffset="115431">18918 1576 24575,'0'-11'0,"0"0"0,10 5 0,1-4 0,10 9 0,-5-4 0,10 34 0,-18 13 0,7 20 0,-27-19 0,-6-2 0,-7 13 0,1-26 0,-1-3 0,-9 7 0,8-24 0,6 4 0,5-12 0,9-9 0,10 7 0,17-7 0,19 15 0,-8-1 0,3 0 0,26 3 0,-13 1 0,-23-9 0</inkml:trace>
  <inkml:trace contextRef="#ctx0" brushRef="#br2" timeOffset="115695">19355 1816 24575,'0'11'0,"4"-5"0,11-1 0,-1-5 0,5-14 0,-19 1 0,-10-9 0,-14 11 0,2 5 0,6 11 0,12-4 0,4 4 0</inkml:trace>
  <inkml:trace contextRef="#ctx0" brushRef="#br2" timeOffset="115897">19906 1626 24575,'0'16'0,"5"8"0,2 11 0,8 19 0,-11-20 0,0 1 0,4 24 0,-8-21 0,0-21 0</inkml:trace>
  <inkml:trace contextRef="#ctx0" brushRef="#br2" timeOffset="116080">19925 1874 24575,'31'-19'0,"-4"-3"0,12 6 0,11 1 0,-4 2 0,-7 1 0,-1 2 0,18-6 0,-6 4 0,-17 12 0</inkml:trace>
  <inkml:trace contextRef="#ctx0" brushRef="#br2" timeOffset="117600">21179 1673 24575,'5'-6'0,"5"-5"0,24 5 0,-9-1 0,13 2 0,-21 10 0,-1 5 0,-9 2 0,-1 3 0,-6 13 0,-10-7 0,-6 14 0,-6-15 0,-3-3 0,4-10 0,9 3 0,3-4 0,18 0 0,-2 3 0,21-8 0,8 4 0,15-5 0,-19 0 0,-6 0 0</inkml:trace>
  <inkml:trace contextRef="#ctx0" brushRef="#br2" timeOffset="118931">21507 1672 24575,'22'0'0,"2"0"0,-7 0 0,0 0 0,-6 4 0,-7 2 0,-4 19 0,-9 0 0,-2 8 0,-10-9 0,4-2 0,6-9 0,19 3 0,0-10 0,16 0 0,-8-6 0,14-6 0,-7 5 0,-3-5 0,-11 6 0</inkml:trace>
  <inkml:trace contextRef="#ctx0" brushRef="#br2" timeOffset="119263">21854 1719 24575,'-6'11'0,"24"13"0,-2-15 0,23 9 0,-21-18 0,2-14 0,-31-3 0,2-5 0,-20 2 0,12 14 0,-3 1 0,13 5 0,-3 0 0</inkml:trace>
  <inkml:trace contextRef="#ctx0" brushRef="#br2" timeOffset="119614">22718 1557 24575,'0'25'0,"6"6"0,0 1 0,1-1 0,-2-6 0,-5-9 0,5 4 0,-4-13 0,4 2 0</inkml:trace>
  <inkml:trace contextRef="#ctx0" brushRef="#br2" timeOffset="119780">22675 1690 24575,'30'-12'0,"11"0"0,1 4 0,-6-3 0,-17 10 0,-14-4 0</inkml:trace>
  <inkml:trace contextRef="#ctx0" brushRef="#br2" timeOffset="122780">23701 1468 8191,'-11'5'0,"-13"9"5063,-2 19-5063,-11 15 0,16 2 0,0-8 0,20-13 2818,-5-8-2818,10-5 1719,7 4-1719,5-13 6784,0 2-6784,-6-19 0,-10-1 0,-15-1 0,2 3 0,-2 9 0,10 0 0</inkml:trace>
  <inkml:trace contextRef="#ctx0" brushRef="#br2" timeOffset="123246">23899 1570 24575,'-20'-6'0,"-10"1"0,11 14 0,-12-2 0,28 8 0,4-9 0,6-1 0,8-1 0,-9 15 0,-1 8 0,-5 13 0,0-13 0,0-3 0,0-13 0,0 0 0,0-5 0,0-1 0</inkml:trace>
  <inkml:trace contextRef="#ctx0" brushRef="#br2" timeOffset="123614">24033 1654 24575,'-6'10'0,"-3"-4"0,7 8 0,7-2 0,7 4 0,13-6 0,-7-5 0,2-5 0,-10-5 0,-4-10 0,-15 0 0,-8-5 0,-6 13 0,8 2 0,10 5 0</inkml:trace>
  <inkml:trace contextRef="#ctx0" brushRef="#br2" timeOffset="124513">24911 1664 8191,'11'0'0,"4"0"5063,10-6-5063,3 4 2818,3-9-2818,-10 10 0,-10-4 0,-7 5 0</inkml:trace>
  <inkml:trace contextRef="#ctx0" brushRef="#br2" timeOffset="124648">24844 1714 24575,'20'5'0,"7"-4"0,5 4 0,-10-5 0,-9 0 0</inkml:trace>
  <inkml:trace contextRef="#ctx0" brushRef="#br2" timeOffset="150081">19152 2615 24575,'-4'-11'0,"2"1"0,-7 4 0,7-4 0,-7 9 0,3-9 0,-5 9 0,0-4 0,-8 18 0,0 4 0,-9 21 0,14-5 0,1 2 0,13-15 0,5-9 0,26-19 0,-1-8 0,14-9 0,-23 27 0,-12 10 0,-6 20 0,-6 7 0,-5 7 0,7-10 0,0-1 0,-8 5 0,9-9 0,0-11 0,0-10 0</inkml:trace>
  <inkml:trace contextRef="#ctx0" brushRef="#br2" timeOffset="151080">19307 2711 24575,'9'-11'0,"8"-4"0,30-1 0,-14 5 0,12 3 0,-28 25 0,-7 13 0,-26 22 0,5-4 0,-11-11 0,17-17 0,14 3 0,5-5 0,7 6 0,-8-9 0,-13-9 0,-18 8 0,-13-12 0,1 7 0,0-9 0,19-5 0,1 4 0,10-4 0</inkml:trace>
  <inkml:trace contextRef="#ctx0" brushRef="#br2" timeOffset="151380">19624 2918 24575,'0'11'0,"5"-1"0,6 1 0,10 0 0,10-5 0,7-15 0,-14-5 0,-14-17 0,-21 11 0,-10 3 0,1 11 0,-10 6 0,7 0 0,-3 10 0,15-8 0,7 8 0</inkml:trace>
  <inkml:trace contextRef="#ctx0" brushRef="#br2" timeOffset="153781">8903 3212 24575,'0'0'0</inkml:trace>
  <inkml:trace contextRef="#ctx0" brushRef="#br2" timeOffset="155696">8795 3266 8191,'-11'0'0,"5"-9"5063,6 2-5063,7-18 2818,4 7-2818,5-9 1719,1 9-1719,-6 0 6784,7 5-6784,-6-3 0,9-2 0,5-9 0,-8 9 0,3-2 0,-6 4 0,6-2 0,21-16 0,13 1 0,0-1 0,-18 13 0,1 0 0,14-8 0,-21 9 0,0 0 0,21-10 0,-19 14 0,4-9 0,-16 21 0,23-23 0,2 10 0,-9 1 0,0-1 0,18-8 0,4 8 0,-20 2 0,-8 8 0,15-7 0,4-2 0,-16 7 0,0 1 0,18-3 0,1 3 0,-30 2 0,30 4 0,-17-10 0,20 10 0,-7-10 0,3 11 0,-1-6 0,0 1 0,-10 5 0,-10-5 0,-1 6 0,-10 0 0,10 0 0,2 0 0,9 6 0,0-5 0,-9 11 0,14-4 0,-12 6 0,15-1 0,-8 1 0,-9-6 0,-3 4 0,-8-11 0,9 12 0,5 1 0,11 14 0,-14-11 0,-3 11 0,-9-11 0,0 0 0,16 25 0,-22-26 0,28 20 0,-22-13 0,16 1 0,-7 7 0,-12-12 0,1-5 0,-12-5 0,-1-21 0,-5 3 0,0-12 0,0-8 0,0 15 0,0-11 0,0 5 0,0 3 0,0-5 0,0 7 0,0 43 0,9 9 0,-7 24 0,12-4 0,-12-25 0,4-7 0,-6-9 0,-10-5 0,3-5 0,-13-2 0,3-4 0,-5 0 0,5 0 0,-3 0 0,4-6 0,5 5 0,1-5 0</inkml:trace>
  <inkml:trace contextRef="#ctx0" brushRef="#br2" timeOffset="157713">20993 3054 8191,'12'0'0,"38"8"2082,5-6 0,10-1-2082,-9 5 0,3 2 0,3-2 0,-8-4 0,2-2 0,1 0 0,-3 1 0,8 3 0,-3 1 0,0-2 0,2-2 0,0-1 0,-8-1 1460,-7 2 0,-7-2-1460,24-3 456,-41-2 1,-22 0 0,0 1-1</inkml:trace>
  <inkml:trace contextRef="#ctx0" brushRef="#br2" timeOffset="161080">8721 3278 8191,'-6'-5'0,"6"-1"5063,1-5-5063,9 1 2818,-4-1-2818,0-4 1719,4 3-1719,-5-8 6784,1 8-6784,4 2 0,-9-4 0,10-2 0,-5-7 0,6-2 0,8 7 0,2-15 0,4 16 0,-1-16 0,-4 14 0,1 2 0,-10-2 0,6 2 0,-6-3 0,8-1 0,1 1 0,-1 8 0,-2-6 0,14 6 0,-10-8 0,14-1 0,-7 1 0,-2-5 0,0 7 0,-7 4 0,12-11 0,15-4 0,-15 9 0,1-1 0,7-3 0,0 3 0,19-9 0,-23 16 0,0 0 0,-4 1 0,-1 1 0,5-1 0,1 0 0,-3-1 0,-2-2 0,16-13 0,-14 13 0,-10-3 0,6 11 0,2-6 0,8 1 0,1-1 0,-9 6 0,7-4 0,-7 4 0,17-5 0,-6 5 0,-4 2 0,-1-3 0,-8 7 0,18-6 0,-7 8 0,24-9 0,-12 7 0,4-7 0,-10 9 0,-8 0 0,-1 0 0,0 0 0,17 0 0,-11 0 0,4 0 0,-19 0 0,-8 0 0,8 6 0,3-4 0,9 10 0,8-10 0,-15 4 0,12 0 0,-14-5 0,9 12 0,-8-7 0,-8 1 0,-5-2 0,-4 1 0,9-4 0,18 16 0,0-2 0,1 0 0,-11-3 0,-9 0 0,7-10 0,4 16 0,6-12 0,0 1 0,-9 4 0,-2-10 0,-14 8 0,8-2 0,-6 3 0,20 9 0,-1 1 0,-1-6 0,7 4 0,-4-11 0,20 8 0,-24-8 0,-1 1 0,17 7 0,-5-6 0,-22 9 0,10-3 0,6 13 0,11 7 0,-14-13 0,-1-1 0,-12-3 0,-3-16 0,7 22 0,-1-12 0,12 14 0,-8-5 0,-1-7 0,-14-1 0,-5-13 0,6 13 0,0-3 0,0 10 0,-1-5 0,-11-1 0,5-9 0,-9-11 0,4-7 0,-10-4 0,4 0 0,-4 1 0,5 3 0,5 34 0,-4-14 0,4 30 0,-5-27 0,-28 7 0,5-10 0,-26 4 0,11-3 0,-1-7 0,1 6 0,17-8 0,4 0 0</inkml:trace>
  <inkml:trace contextRef="#ctx0" brushRef="#br2" timeOffset="162681">22841 3150 24575,'44'0'0,"0"0"0,9 1 0,3-2 0,-8-2 0,3-2 0,-3 1-1230,9 3 1,-3 0 1229,1-6 0,-5 2 0,-4 5 785,-11 0-785,-10 0 101,-10 9 0,-10-7 1,-5 7-1</inkml:trace>
  <inkml:trace contextRef="#ctx0" brushRef="#br2" timeOffset="165246">8096 3096 24575,'4'-15'0,"11"-3"0,3-4 0,8-1 0,-9 11 0,4-6 0,17-6 0,-2-3 0,-6 7 0,0 1 0,12-5 0,-11 6 0,2 2 0,1 5 0,0 1 0,5-7 0,3-1 0,12-1 0,1 0 0,-13 3 0,0 0-661,7-4 1,0 0 660,-12 8 0,0 0-54,15-5 1,2-2 53,-1 1 0,1-1 0,-12 7 0,2 1 0,0-3 0,2-3 0,2-3 0,-3 2 0,8 2 0,-2-1 0,3-11 0,-1 0 0,-12 10 0,-1 1 0,4-4 0,0 2 0,-7 9 0,0 1 0,12-11 0,3 0 0,-2 12 0,1-1 0,-10-4 0,1-3 0,2 1 0,2 4 0,1 1 0,-1 0-537,12-6 0,-3 0 537,-14 7 0,0-1 0,11-5 0,0 1 0,-11 6 0,1 1 0,1-3 0,3-1 0,2 0 0,5 3 0,2 0 0,-1 1 237,-5-2 0,0 0 1,1 2-238,9 2 0,2 1 0,-1-1-642,-8-2 1,-1-1 0,1 1 641,1 5 0,0 3 0,-2-2 0,16-5 0,-1 1 0,1 4 0,-2 2 0,-15-1 0,1 0 0,4 0 0,5 0 0,-1 0 0,-1-1 0,-1 1 0,3 1 0,-4 1 0,4 2 0,0-1 0,-1 0 0,-5-2 0,0-2 0,-2 2 0,-1 1 0,4 5 0,-2 3 0,-1-3 0,-3-5 0,-2-3 0,-3 3 0,3 3 0,-2 1 337,16 0 0,2 0-337,-1 0 0,1 2 0,-14-1 0,1 2 0,-2 0-453,6 3 0,-3-1 453,-9-4 0,-3 0 0,15 13 466,11-9-466,-31-2 0,1 2 1029,8 2 0,1 0-1029,-3 0 0,-2 1 0,-7-1 0,-1 1 179,3 2 0,-1-1-179,17 12 532,-21-11 0,1 1-532,21 17 0,-15-16 0,1 26 0,-23-32 0,10 26 0,-14-17 0,-4-4 0,4-2 0,-18-5 0,6-9 0,-9-6 0,6-2 0,5-4 0,0 6 0</inkml:trace>
  <inkml:trace contextRef="#ctx0" brushRef="#br2" timeOffset="165414">14567 2449 24575,'11'-1'0,"-5"14"0,-1 6 0,-10 9 0,-10-5 0,-3-10 0,2-3 0,7-10 0</inkml:trace>
  <inkml:trace contextRef="#ctx0" brushRef="#br2" timeOffset="167246">24550 3148 24575,'20'-8'0,"13"6"0,9 1 0,19-8 0,4-2-1517,-21 10 1,1 1 0,0-2 1516,1-5 0,-1-2 0,-3 2 0,0 5 0,-1 1 678,9-5 1,-1 1-679,-9 4 0,-1 2 374,-2 2 0,-2 0-374,7-2 0,-22 5 0,-14-6 0,-1 0 0</inkml:trace>
  <inkml:trace contextRef="#ctx0" brushRef="#br2" timeOffset="168496">25476 2788 24575,'25'-6'0,"10"-4"0,24 2 0,-8-9 0,4 15 0,-8-7 0,2 3 0,-8 4 0,-8-4 0,-17 6 0,-10 14 0,4 3 0,-8 27 0,4-7 0,-6 11 0,10-2 0,-8 2 0,8 16 0,-4-24 0,-2 2 0,-2 5 0,-1 1 0,3 7 0,2 2 0,-2 7 0,0 1 0,-2-3 0,-2 0-265,0-16 1,-1 1 0,1-1 264,-1 19 0,-1-1 0,-2-2 0,-2-2 0,1-11 0,0-3 0,4-4 0,0-3 0,-9 17 0,9-17 0,2 2 0,-1-2 0,0 1 0,0 15 0,0 0-363,0-14 0,0-2 363,0 2 0,0-2 0,0 25 0,5-19 0,0 1 381,-4-5 1,0-1-382,4 3 0,0-2 0,-5 12 0,0-27 756,-9-6-756,-12-14 0,-27-1 0,4-5 0,-21-9 0,23 1 0,-18-15 0,34 14 0,-4-4 0</inkml:trace>
  <inkml:trace contextRef="#ctx0" brushRef="#br2" timeOffset="172579">18820 4411 24575,'-11'0'0,"22"9"0,54-7 0,-26 2 0,5 0-835,14-3 1,9-1 0,-1-1 834,-8 1 0,-1 0 0,2 0 0,-7 0 0,3 0 0,-1 0 0,-4 0 0,1 0 0,-4 0 0,-3 0 0,2 1 0,-8-2 799,-10-4-799,-19 4 0,-8-4 0,4 5 0</inkml:trace>
  <inkml:trace contextRef="#ctx0" brushRef="#br2" timeOffset="173545">20916 4372 24575,'43'6'0,"10"-1"0,-12-8 0,7-2 0,3 0-1331,11 4 1,4 0 0,2 0 1330,-6-1 0,2-2 0,1 0 0,-3 2-554,-8 1 1,-1 1 0,-2 1 0,-3-1 553,6 0 0,-3 0 0,-7 0 0,20 0 1348,-21 6-1348,-37-4 0,5 4 0,-25-6 0</inkml:trace>
  <inkml:trace contextRef="#ctx0" brushRef="#br2" timeOffset="174616">23032 4293 8191,'11'0'0,"46"0"2225,-24 0 0,6 0-2225,15-4 0,10-1 0,-1 1 0,-10 3 0,-2 0 0,3 0 0,-4-2 0,1-1 0,1 1 0,-4 0 0,2 3 0,-3 0 0,-4 0 0,1 0 0,-5 0 2890,7 0-2890,-25 0 1793,-5 0-1793,11 5 0,-18-4 0,8 4 0</inkml:trace>
  <inkml:trace contextRef="#ctx0" brushRef="#br2" timeOffset="175065">24756 4239 24575,'32'-9'0,"21"7"0,-4-2 0,4 0 0,-8 3 0,1 2 0,16-1 0,-1 0 0,-20 0 0,-3 0 0,6 0 0,-3 0 0,4 0 0,-13 0 0,-21 0 0,-14 0 0,-4 0 0</inkml:trace>
  <inkml:trace contextRef="#ctx0" brushRef="#br2" timeOffset="179398">19975 6541 8191,'-16'0'0,"0"0"5063,6 9-5063,-6 9 2818,1 29-2818,-5 11 0,14-24 0,1 0 0,-3 16 1719,8-17-1719,6-13 6784,0-9-6784,11 0 0,-6-7 0,4-4 0,1-4 0,13-16 0,-4 0 0,4-15 0,-6 0 0,-15-1 0,5-25 0,-33 4 0,1 4 0,-14 18 0,8 18 0,4 16 0,0-6 0,1 14 0,3 4 0,6 14 0,7 6 0,4 16 0,0-19 0,4 9 0,7-25 0,22-1 0,-8-6 0,21-11 0,-6-11 0,3-5 0,-3-5 0,-15 8 0,-14 12 0,0 18 0,-5 11 0,2 0 0,6-7 0,-12-1 0,29-12 0,-16 7 0,18-13 0,-10-7 0,-6 4 0,0-7 0,-6 13 0,0-4 0,-1 5 0,1-10 0,18-10 0,0-36 0,-9 9 0,-1-7 0,-7 3 0,-1-5 0,-2 4 0,-2-3 0,-1 3 0,3-8 0,-7 24 0,-10 45 0,5 23 0,4 10 0,-6 14 0,1 3 0,3-14 0,1 1 0,1-1 0,3 18 0,0-6 0,3 9 0,3-38 0,-5-18 0</inkml:trace>
  <inkml:trace contextRef="#ctx0" brushRef="#br2" timeOffset="179914">20543 6570 8191,'10'-20'0,"11"0"5063,4 3-5063,9-2 2818,-8 35-2818,6 16 0,-21 14 0,-5 7 0,3-11 0,-3 1 859,-5 20 1,-2-3-860,1-3 6784,0-7-6784,-15-64 0,11-46 0,-4 0 0,2-5 0,9 13 0,3 1 0,-3-1 0,3 7 0,10 13 0,-4 22 0,8 5 0,-7 15 0,8 6 0,-19 11 0,-3 0 0,-11-6 0,5-10 0,2-7 0</inkml:trace>
  <inkml:trace contextRef="#ctx0" brushRef="#br2" timeOffset="180364">20940 6508 24575,'0'21'0,"5"-5"0,11-10 0,-3-3 0,12-8 0,-9 5 0,0 0 0,4 5 0,-8-4 0,8 4 0,-3-5 0,6-14 0,-5 1 0,-6-12 0,9-11 0,-18-3 0,-2-3 0,11 0 0,1 1 0,-12-3 0,0 7 0,9 11 0,-16 59 0,5 3 0,1 3 0,-4 2 0,1-1 0,3 23 0,0-28 0,0-30 0</inkml:trace>
  <inkml:trace contextRef="#ctx0" brushRef="#br2" timeOffset="180513">21215 6418 24575,'15'-15'0,"3"1"0,19-2 0,-10 8 0,-6 2 0,-12 6 0</inkml:trace>
  <inkml:trace contextRef="#ctx0" brushRef="#br2" timeOffset="181714">23077 6493 8191,'-6'-11'0,"1"0"5063,23-8-5063,4 5 2818,9 0-2818,4 18 1719,-17 25-1719,-2 23 3392,-23-13 0,-7 3-3392,-8-1 0,-3-2 0,3-6 0,-3-4 0,-12-4 0,-2-5 0,-12-4 0,3-5 0,8-3 0,34-12 0,1-2 0,5-10 0,17 4 0,1-4 0,37 19 0,1 11 0,-25-2 0,0 4 0,9 8 0,-1 2 0,-11-7 0,0-1 0,5 0 0,-1-3 0,7 0 0,-18-15 0,-12 0 0</inkml:trace>
  <inkml:trace contextRef="#ctx0" brushRef="#br2" timeOffset="181998">23583 6358 24575,'16'25'0,"6"-1"0,3 2 0,-3 0 0,0 0-576,6 2 0,0 1 576,-1 1 0,-1-3 377,9 2-377,-10-6 47,3-23 1,-20-3 0,1-8 0</inkml:trace>
  <inkml:trace contextRef="#ctx0" brushRef="#br2" timeOffset="182145">23926 6448 8191,'-5'-11'0,"-14"19"5063,-18 29-5063,5 0 0,-3 4 1409,5-3 0,1-1-1409,1-3 0,3-3 0,3-1 0,17-25 0</inkml:trace>
  <inkml:trace contextRef="#ctx0" brushRef="#br2" timeOffset="182479">24326 6328 24575,'-5'40'0,"-1"-1"0,-2 19 0,22-24 0,3-23 0,26-19 0,-8-2 0,-6-11 0,-10 14 0,-13 19 0,6 10 0,-2 10 0,1 3 0,14 19-318,-15-16 1,-2 0 317,7 18 0,-15 0 0,0-25 0,0-6 0</inkml:trace>
  <inkml:trace contextRef="#ctx0" brushRef="#br2" timeOffset="182814">22526 7321 24575,'34'-22'0,"9"-1"0,-6 8 0,0 3 0,10-2 0,7-3 0,-45 17 0</inkml:trace>
  <inkml:trace contextRef="#ctx0" brushRef="#br2" timeOffset="183096">22588 7469 24575,'25'0'0,"6"-12"0,3-2 0,3 2 0,2-1-2567,20-11 1,3-1 2566,-21 10 0,0 1 0,5 0 0,5 1 0,4 1 0,4-1 0,2 1-1094,0-1 1,3-1 0,2 1 0,0-1 0,-2 2 1093,-9 1 0,0 1 0,-2 1 0,1-1 0,1 0-66,4-1 0,3 0 0,-1-1 0,-3 1 0,-7 1 66,16-5 0,-7 2 0,-8 5 0,-2 0 0,-7-7 0,-5 3 0,1 8 0,-14-11 0</inkml:trace>
  <inkml:trace contextRef="#ctx0" brushRef="#br2" timeOffset="183381">23154 7775 24575,'49'-15'0,"-1"1"0,0-1 0,7 1 0,2 2 0,3-2 0,-1-2 0,4-2 0,1-1 0,-4 3-2082,7 0 0,-2 2 1,-2 0 2081,-2 0 0,0 0 0,-7 2 0,-6 5 0,-6-1 458,9-16 1,-23 21 0,-15-10 0</inkml:trace>
  <inkml:trace contextRef="#ctx0" brushRef="#br2" timeOffset="185513">7625 1556 8191,'0'-11'0,"-5"5"5063,-6-4-5063,-13 9 2818,2-4-2818,-16 5 1719,6 0-1719,-17 0 6784,-10 9-6784,26 1 0,0 1 0,-18 2 0,12 15 0,17-17 0,1 18 0,-8 26 0,14-6 0,3 5 0,2 8 0,3 2 0,2-17 0,2 0 0,1 0 0,1 14 0,2-3 0,2-9 0,2-4 0,10 19 0,1-23 0,3-22 0,-3-8 0,6 4 0,18-8 0,-2 2 0,27-9 0,-33-3 0,3-2 0,11-2 0,2-3 0,2-10 0,-1-3 0,-3 0 0,-4-5 0,-4-5 0,-7-5 0,-13 0 0,-4-3 0,2-13 0,-4-2-726,-10 11 0,-2-1 726,6-6 0,-1-2-70,-8-13 0,-4 3 70,3 22 0,0 2 0,-4-16 0,-1 5 0,-3 18 0,-8 22 0,2 6 360,-3 5 0,10 0 1,6 0-1</inkml:trace>
  <inkml:trace contextRef="#ctx0" brushRef="#br2" timeOffset="186945">14321 1402 8191,'-6'-5'0,"-8"4"5063,7-9-5063,-20 9 2818,8-4-2818,-19 5 1719,15 0-1719,-24 6 6784,14 8-6784,-19 25 0,25-13 0,3 6 0,6 9 0,2 8 0,0-2 0,-7 9 0,3 0 0,9-3 0,2 3 0,5-4 0,8 2 0,6-4 0,2 0 0,5-3 0,2-14 0,4-2 0,8 6 0,4-4 0,3-17 0,5-2 0,14 9 0,5-3 0,-17-13 0,2-4 0,0 0 0,8-1 0,1-2 0,-2-2 0,8-4 0,-1-5 0,2-5 0,-6-8 0,-20-3 0,-6-4 0,-7 2 0,-4-2-545,-5-7 0,-4 0 545,4 1 0,-2 0 0,-10-5 0,-2 0 0,9 2 0,-3-3 0,-11-22 0,-9-1 0,-6 9 0,-5 1 0,-1-5 0,-4 4 0,-4 12 0,-4 9 0,9 16 0,-2 5-289,-19-2 0,-7 5 289,7 6 0,-2 3 0,2-1 0,-2-2 0,3 2 0,-5 4 0,0 0 0</inkml:trace>
  <inkml:trace contextRef="#ctx0" brushRef="#br2" timeOffset="193661">17495 9755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34:05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4814 9066 24575,'42'0'0,"-2"0"0,9-1 0,-1 0 0,13-2 0,2-2-549,-14 2 0,4 0 0,1 0 1,-2-1 548,4-3 0,-2 0 0,2-1 0,5-1 0,1 1 0,2-1 0,-12 2 0,0-1 0,2 1 0,0 1-376,3-1 0,1 0 1,1 1-1,0 0 376,-1 1 0,1 0 0,-1 1 0,-1 1 0,-4 0 0,-1 0 0,0 1 0,0 0 0,4 1 0,2 0 0,-2 1 0,-6 0 0,15 0 0,-4 0 428,6 0 1,-9 0-429,-23 0 0,-17 0 0,-9 0 0,-7 0 0</inkml:trace>
  <inkml:trace contextRef="#ctx0" brushRef="#br0" timeOffset="9384">4875 7335 8191,'-25'-16'0,"14"9"5063,-15 2-5063,21 24 2818,11-1-2818,-4 20 1719,4 0-1719,-1 4 0,1 5 0,0 1 0,0 2 0,1 12 0,0-2 0,-2-19 0,0-5 0,1 17 6784,-5-36-6784,5-2 0,-6-5 0,-5-4 0,-5-1 0,-2-5 0,-15 0 0,9 0 0,-7 5 0,15 1 0,5 9 0,10-3 0,5-2 0,7-5 0,12-23 0,10-12 0,-4-8 0,-7 5 0,-12 17 0,-15 2 0,4 7 0,-5-3 0,0 5 0</inkml:trace>
  <inkml:trace contextRef="#ctx0" brushRef="#br0" timeOffset="10766">7452 7100 24575,'-40'12'0,"-15"8"0,8 12 0,-1 1 0,-5 5-1177,4 0 0,0 3 1177,7-5 0,-1 3 0,1-2-637,-7 6 1,4-3 636,6-2 0,4-2 0,-5 9 842,5-6-842,13-7 0,10-11 0,1-19 1113,3-18-1113,-4-7 1672,0-3-1672,-3 33 0,8 1 0,-1 45 0,-1-1 0,7-5 0,-7-3 0,18-37 0,8-8 0,17-21 0,-4-3 0,0 4 0,-14 7 0,-10 13 0,-1-4 0</inkml:trace>
  <inkml:trace contextRef="#ctx0" brushRef="#br0" timeOffset="20031">2900 10620 8191,'-5'-6'0,"10"20"5063,-8-1-5063,15 26 0,1 2 0,-3-11 2818,7 3-2818,-11-27 1719,4-1-1719,5-5 0,16-23 0,9-12 0,-1 7 0,3-2 0,4-4 808,-6 5 0,2-4 0,1-1 0,2 0 1,0 1-809,2 1 0,2 0 0,1 1 0,-2 1 0,-2 0 0,3-1 0,-3 1 0,0 1 0,-2 3 0,7-1 0,-2 4 0,-8 4 0,8-5 0,-20 14 0,-20 6 0</inkml:trace>
  <inkml:trace contextRef="#ctx0" brushRef="#br0" timeOffset="28766">16428 3907 24575,'54'0'0,"-17"0"0,4 0 0,10 1 0,1-2 0,1-5 0,1 0 0,-7 5 0,2 2 0,-4-4 0,-2-7 0,-3 0 0,1 9 0,-5 0 0,-4-7 0,-40 8 0,-35 24 0,7-11 0,-3 0 0,-6 7 0,0 1-848,2-3 1,3-3 847,-24-2 0,29 0 0,2-1 0,-15-4 0,16 8 0,38-11 0,26-3 0,14-4 0,17-7 0,5 0-781,-22 7 1,0 2-1,0-3 781,4-6 0,-1-2 0,-5 2 0,-5 8 0,-4-1 1484,6-9-1484,-40 11 0,0 0 0,-18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35:24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2779 2595 24575,'35'0'0,"2"0"0,8 0 0,3 0 0,7 0 0,5 0-1560,-8 0 1,5 0-1,4 0 1,1 0-1,3 0 1560,-8 0 0,3 0 0,1 0 0,2 0 0,1 0 0,1 0 0,0 0-395,-7 0 1,0 0 0,1 0 0,1 0 0,1 0 0,0 0 0,0 0-1,1 0 1,0 0 394,-3 0 0,1 0 0,0 0 0,1 0 0,0 0 0,0 0 0,0 0 0,-1 0 0,0 0 0,0 0 0,2 0 0,0 0 0,0 0 0,-1 0 0,1 0 0,-2 0 0,1 0 0,-2 0 0,1 0 3,2 0 0,1 1 0,-1-1 0,0 0 1,-1 1-1,-2-1 0,-1 1 0,-1-1-3,4 1 0,-1-1 0,-1 1 0,-3 0 0,-2-1 0,-4 1 0,20 0 0,-5 1 0,-9-1 0,2 1 0,-26-1 2480,-34-1-2480,-3 0 5143,4 0-5143,15 0 3698,44 0-3698,2-1 0,11-1 0,-16 0 0,4 0 0,5 0 0,3 0-761,-10 0 1,4 0 0,2 0-1,1-1 1,1 1 0,1 0 760,-6-1 0,2 1 0,0 0 0,0 0 0,2-1 0,-1 1 0,0 0 0,3-1 0,0 1 0,1 0 0,0-1 0,-1 1 0,0 0 0,0 0 0,-5 0 0,1 0 0,0 1 0,-1-1 0,-1 1 0,-1-1 0,-1 1-363,11-1 0,-2 1 0,-1-1 1,-1 1-1,-2 0 363,-7 0 0,0 1 0,-2-1 0,-2 0 0,-1 1-70,14 0 0,-3 0 0,-4 0 70,5 0 0,-6 0 0,-13 0 0,-5-1 0,11-7 0,-27 5 0,-9-4 0</inkml:trace>
  <inkml:trace contextRef="#ctx0" brushRef="#br0" timeOffset="5700">5349 4515 24575,'-16'0'0,"-16"0"0,-18 0 0,-12 0 0,-2 0 0,7 0 0,3 2 0,1 2 0,1 3 0,2 5 0,6 1 0,8 0 0,2 0 0,0 0 0,-2 3 0,-5 7 0,1 5 0,1 4 0,4 3 0,5 1 0,6-2 0,6-3 0,6-5 0,7-6 0,3-4 0,2 1 0,0 0 0,2 2 0,6 1 0,10 1 0,12 1 0,14 1 0,13 1 0,-24-11 0,0-1 0,0 0 0,0 0 0,0-1 0,-1 1 0,26 10 0,-4-2 0,-3-1 0,-3-2 0,-1-2 0,5 1 0,7 0 0,-27-7 0,2-1 0,3 0 0,2 1 0,1-1 0,2-1 0,1 1 0,1-2 0,21 0 0,0-2 0,-13-2 0,0 1 0,15-2 0,-1 0 0,-18-1 0,-3 0 0,2 0 0,-2 0 0,-1 0 0,-1 0 0,-1 0 0,-1 0 0,-2 0 0,-1 0 0,-3 0 0,-1 0 0,32 0 0,0 0 0,-32-1 0,0-1 0,1 0 0,1-2 0,1 0 0,-1-2 0,0 0 0,0 0 0,-1 0 0,-1 0 0,0-1 0,-1 1 0,31-5 0,-5 2 0,-1 1 0,-1 2 0,-2 3 0,-2 0 0,-2 1 0,-4-2 0,-2 0 0,-6 0 0,-3-1 0,-3 0 0,0-2 0,0 0 0,-1 0 0,2 0 0,1 0 0,2-1 0,1-2 0,2-2 0,4-2 0,2-2 0,1-2 0,-3-1 0,-6-2 0,-7 2 0,-6-3 0,-3-2 0,-1-4 0,-1-5 0,-3-3 0,-4-4 0,-6 0 0,-4-2 0,-8 2 0,-11 0 0,-15-2 0,-18-2 0,20 21 0,-2 1 0,-6-2 0,-3 0 0,-6 0 0,-4 1 0,-2 0 0,-3 1 0,-4 1 0,-2 2 0,0 1 0,-1 1 0,1 1 0,0 0 0,2 1 0,-1 0 0,-1-1 0,0 0 0,3 0 0,-1 1 0,-4 1 0,-2 0-147,20 5 0,0 1 1,-1 1 146,2 1 0,0 0 0,-1 1 0,0 0 0,0 1 0,0 1 0,-19-1 0,1 2 0,1 0 0,0 0 0,2 1 0,-1 0 0,3-1 0,0 1 0,2 0 0,1 0 0,2 1 0,0 0 0,3 0 0,1 0 0,3 0 0,2 0 0,3 0 0,3 0 0,-26 0 440,14 0-440,10 1 0,9 1 0,5 3 0,4 1 0,1 0 0,1 2 0,1 2 0,-3 0 0,1 2 0,1-3 0,2 1 0,1 1 0,-8 2 0,-9 3 0,-12 6 0,-5 4 0,1 1 0,7-4 0,14-4 0,10-7 0,12-5 0,4-4 0</inkml:trace>
  <inkml:trace contextRef="#ctx0" brushRef="#br0" timeOffset="8281">18556 4352 24575,'0'41'0,"0"0"0,0-3 0,0-2 0,0 22 0,0-13 0,0-19 0,0-1 0,0-18 0,0 2 0</inkml:trace>
  <inkml:trace contextRef="#ctx0" brushRef="#br0" timeOffset="8548">18713 4610 24575,'46'16'0,"9"-24"0,-16-9 0,1-23 0,-19 13 0,-11-6 0,-21 7 0,-19 9 0,-20 3 0,-12 35 0,29-15 0,4 15 0</inkml:trace>
  <inkml:trace contextRef="#ctx0" brushRef="#br0" timeOffset="9233">18525 5298 24575,'0'26'0,"0"13"0,0-9 0,0 12 0,9-20 0,-2-6 0,30-6 0,-9-10 0,19-9 0,-17 7 0,-5-11 0,-6 11 0,-7-7 0,-2 3 0,-5-9 0,-5 3 0,-5 1 0,-1 7 0,0 8 0,1-2 0,5 2 0</inkml:trace>
  <inkml:trace contextRef="#ctx0" brushRef="#br0" timeOffset="9714">18362 6490 24575,'21'0'0,"0"0"0,-5 0 0,7 22 0,-15 2 0,5 11 0,-13-5 0,0-10 0,0 1 0,4 0 0,-3 1 0,-1-1 0,-6-4 0,-4-6 0,-3 2 0,-2-4 0,7 1 0,-2-3 0</inkml:trace>
  <inkml:trace contextRef="#ctx0" brushRef="#br0" timeOffset="9965">18742 6722 24575,'9'6'0,"-2"8"0,12-12 0,-2 7 0,-1-14 0,-5-14 0,-25 3 0,0-3 0,-11 12 0,5 7 0,3 0 0,6 0 0,2 0 0</inkml:trace>
  <inkml:trace contextRef="#ctx0" brushRef="#br0" timeOffset="11046">20301 4242 8191,'-5'8'0,"4"8"5063,-4 19-5063,5 11 2818,0 3-2818,0-8 1719,14-6-1719,-6-24 6784,25-5-6784,-5-19 0,-1 1 0,-7 23 0,-5 18 0,-12 29 0,6-17 0,1-1 0,-1 21 0,5-7 0,8-32 0,-14-18 0,6-9 0</inkml:trace>
  <inkml:trace contextRef="#ctx0" brushRef="#br0" timeOffset="11265">20575 4706 24575,'16'0'0,"5"0"0,6-5 0,-5-1 0,-2-14 0,-27-18 0,-13 4 0,-8-4 0,-1 24 0,5 31 0,16-11 0,-5 16 0</inkml:trace>
  <inkml:trace contextRef="#ctx0" brushRef="#br0" timeOffset="11955">20322 5201 24575,'15'-12'0,"2"6"0,3 0 0,-4 6 0,1 9 0,-5 7 0,-4 23 0,-2-1 0,-12 2 0,4-15 0,-4-10 0,6 1 0,5 0 0,1 1 0,0-7 0,-2-5 0</inkml:trace>
  <inkml:trace contextRef="#ctx0" brushRef="#br0" timeOffset="12315">20462 5211 24575,'-27'-6'0,"1"6"0,7 15 0,-1-1 0,12 15 0,-1-1 0,15 9 0,8-2 0,1-4 0,-1-7 0,5 5 0,-16-7 0,10 3 0,-18-15 0,-10-5 0,1-14 0,-2 6 0,10-6 0</inkml:trace>
  <inkml:trace contextRef="#ctx0" brushRef="#br0" timeOffset="12499">20445 5155 24575,'46'-27'0,"-6"0"0,-19 26 0,0-10 0,-1 9 0,-8-2 0,-3 4 0</inkml:trace>
  <inkml:trace contextRef="#ctx0" brushRef="#br0" timeOffset="12763">20595 5391 8859,'-6'17'0,"6"-8"5114,15 15-5114,3-18 2717,7-6-2717,-4-1 1628,-1-23-1628,-4 6 6257,-6-28-6257,-23 12 0,-25 4 0,3 17 0,-10 13 0,21 13 0,11-10 0,1 9 0</inkml:trace>
  <inkml:trace contextRef="#ctx0" brushRef="#br0" timeOffset="13548">20435 6456 24575,'-12'9'0,"6"2"0,-13 14 0,15 4 0,-7 2 0,0 5 0,9-1 0,1 1 0,-4 3 0,0-1 0,5 17 0,5-31 0,1-13 0,5-7 0,-5-13 0,-6 2 0,-2-8 0,-2-1 0,4 9 0,0-3 0</inkml:trace>
  <inkml:trace contextRef="#ctx0" brushRef="#br0" timeOffset="13785">20477 6767 24575,'6'11'0,"15"-5"0,-12 3 0,19-8 0,-11 4 0,0-10 0,-7-1 0,-10-4 0,-10 4 0,-7-4 0,-5 9 0,6-4 0,5 5 0,7 0 0</inkml:trace>
  <inkml:trace contextRef="#ctx0" brushRef="#br0" timeOffset="26881">5063 6627 8191,'-6'-5'0,"6"-5"5063,10 3-5063,11-7 2818,18 7-2818,15 0 0,5 26 0,-11 4 859,-27 6 1,-7 5-860,-5-1 0,-7 2 3392,-12 1 0,-5 0-3392,-1 1 0,-6-4 0,-5-10 0,-3-5 0,-21 5 0,21-8 0,-4-13 0,17 4 0,2-11 0,10-13 0,30 9 0,31 11 0,-14 11 0,3 4 0,-1 1 0,-1 0 0,-5 1 0,-3-2 0,3-5 0,-5 2 0,-16-12 0,-1 4 0,-12-6 0</inkml:trace>
  <inkml:trace contextRef="#ctx0" brushRef="#br0" timeOffset="27132">5726 6759 12621,'14'5'0,"17"26"1546,-2-3 1,2 3-1547,-2-3 0,0 1 1208,7 7 0,-2-3-1208,2-2 347,-3 1 1,-23-21 0,-5-6 0</inkml:trace>
  <inkml:trace contextRef="#ctx0" brushRef="#br0" timeOffset="27315">6024 6762 24575,'-24'22'0,"-1"2"0,-3 20 0,8-16 0,2-4 0,7-13 0,0-5 0,5 8 0,-4-12 0,9 7 0,-4-9 0</inkml:trace>
  <inkml:trace contextRef="#ctx0" brushRef="#br0" timeOffset="27880">6236 6764 24575,'16'0'0,"-5"0"0,21 0 0,-12 0 0,18 0 0,-16 0 0,7 12 0,-16 8 0,-1 7 0,-24 5 0,3-15 0,-13 14 0,15-13 0,-2 18 0,19-23 0,3 13 0,5-14 0,-1 4 0,-10-1 0,-12-4 0,-2-5 0,-13 5 0,8-10 0,-12 5 0,6-6 0,-8-5 0,14 4 0,2-4 0</inkml:trace>
  <inkml:trace contextRef="#ctx0" brushRef="#br0" timeOffset="33281">10185 6981 24575,'-1'-5'0,"6"-1"0,18-9 0,6 0 0,8 3 0,1 4 0,2 8 0,-14 9 0,-2 3 0,-18 5 0,-1-1 0,-5-6 0,-5 6 0,4 1 0,-4 4 0,14 2 0,-2-6 0,3 0 0,-5-7 0,-11 6 0,-8 3 0,-5-2 0,-1-3 0,4-9 0,5 0 0,-4-4 0,8-5 0,-2 1 0,9-6 0</inkml:trace>
  <inkml:trace contextRef="#ctx0" brushRef="#br0" timeOffset="33715">10625 6986 24575,'26'35'0,"0"1"0,-1-4 0,2 0 0,2 2 0,1-3 0,12 5 0,-15-4 0,-12-26 0,-14-11 0,4-11 0,-5-10 0,0-2 0,-6 21 0,-9 22 0,-7 21 0,6 0 0,-9 10 0,17-26 0,-6 12 0,9-25 0,5 2 0</inkml:trace>
  <inkml:trace contextRef="#ctx0" brushRef="#br0" timeOffset="34082">11180 7051 8191,'15'-5'0,"2"8"5063,-1 3-5063,-1 20 2818,-9 21-2818,-9 2 1719,0-5-1719,0-16 6784,30-22-6784,10-1 0,0-11 0,1-3 0,8-1 0,2-6 0,-32 5 0,-11 5 0,0 0 0,-5 1 0</inkml:trace>
  <inkml:trace contextRef="#ctx0" brushRef="#br0" timeOffset="39280">16418 11204 24575,'14'-11'0,"16"-17"0,13 11 0,9 1 0,9-3 0,5-1-1587,-16 5 1,1 1-1,-1 1 1587,13 0 0,-5 0 0,-19 4 0,-6 0 1449,4-1-1449,-21 5 774,-1 4-774,-27 13 0,4-1 0,-12 8 0,11-13 0</inkml:trace>
  <inkml:trace contextRef="#ctx0" brushRef="#br0" timeOffset="39682">16544 11329 12860,'44'-15'0,"1"2"0,7-1 0,-12 1 0,2 0 0,4-1 0,2 1 0,3-1 0,1 0 0,-2 2 1204,6-1 0,-3 1 0,0 0-1204,2-3 0,-1 0 0,-3 2 1131,7 3 1,-10 0-1132,-12-7 320,-29 13 0,-18 4 1,6 0-1</inkml:trace>
  <inkml:trace contextRef="#ctx0" brushRef="#br0" timeOffset="40581">17927 11103 8191,'-6'-5'0,"18"-5"5063,34-7-5063,-1 6 0,3 0 0,-6 5 0,-1 0 1125,9-6 0,-3 3-1125,9 6 898,-20-6 1,1-2-899,24 0 6541,1-6-6541,-50 25 0,-11-2 0,-21 13 0,10-13 0</inkml:trace>
  <inkml:trace contextRef="#ctx0" brushRef="#br0" timeOffset="40954">18132 11277 24575,'-6'5'0,"6"-4"0,27-5 0,34-13 0,-14 5 0,2 1 0,0 2 0,-1 0-673,3-5 1,-3 1 672,17 9 163,-31-8 1,-3-1-164,10 6 0,-7-8 0,-29 9 0,-6 2 0,-5 4 0,1 0 0</inkml:trace>
  <inkml:trace contextRef="#ctx0" brushRef="#br0" timeOffset="43366">16345 10181 24575,'5'-6'0,"-4"18"0,12 34 0,-11 4 0,-2 9 0,3-11 0,0 2 0,0 3-1459,-2 11 0,-2 2 0,1-3 1459,0-13 0,0-3 0,0 1 0,0 3 0,0 0 0,0-6 499,0-8 0,0-3-499,0 5 0,0-3 0,0 4 0,0-11 0,0-8 0,0 4 0,0-8 3379,0 7-3379,0-12 0,18-1 0,4-7 0,25-4 0,17 0 0,-22-3 0,6-1 0,2-1-1183,12 0 0,4 0 0,3-1 1183,-18 0 0,3 0 0,1 0 0,-1 0 0,-2 1 0,5 0 0,-2 1 0,-2 0 0,1 1 0,-3-1 0,1 0 0,-2 1 0,-3 1 0,18 1 0,-3 2-131,-14-1 0,0 0 0,0 0 131,20 0 0,-3 0 0,-6 0 0,-4 0 0,-16 0 0,-5 0 0,4 0 0,-21 0 0,-2 0 3467,-4 0-3467,4 0 475,-4 0-475,4 0 0,1 0 0,1 0 0,4 0 0,1 0 0,-6-5 0,0-1 0,-5-9 0,-1-6 0,3-1 0,-7-4 0,6-12 0,-2-12 0,-2 15 0,1-1 0,1-23 0,-1-4-495,-9 15 495,0-16 0,5 32 0,1-2 0,-5-18 0,0-3 0,6 2 0,-3 0 0,-6-9 0,-6 2 0,-1 14 0,-4 4 0,-1 6 0,-2 5 0,-20-7 0,-2 0 0,-5 7 0,7 11 0,-4 1 0,1 3 0,-1 2 0,-8-3 0,1 3 0,13 8 0,1 0 0,-7-3 0,0 1 0,-2 6 0,-2 2 0,1 0 0,-4 1 0,0 1-334,-6 1 0,0 2 0,-1 1 334,-5 4 0,-1 1 0,4-1 0,-8-2 0,3 0 0,-7 7 0,6 1 0,28-7 0,2 1 0,-7 5 0,3 1 117,-8 11 1,24-12-1,9-5 1</inkml:trace>
  <inkml:trace contextRef="#ctx0" brushRef="#br0" timeOffset="45298">2809 11169 24575,'35'-6'0,"25"4"0,-7-7 0,4 0 0,1 8 0,3-1-2115,-9-6 0,3-2 0,-2 3 2115,-5 5 0,-1 2 0,4-1 0,0-5 0,4-1 0,2 0 0,0 0 0,4 2 0,0 1 0,2 1 0,4-1 0,-11 1 0,4 0 0,1 0 0,1 1 0,-1-1 0,-2 0-858,2 0 0,-2 0 0,-1 0 0,0 1 0,2 0 858,2 1 0,1 1 0,-1 0 0,0 1 0,-4-1 0,0 0 0,-3 0 0,0 0 0,3 0 8,0 0 0,3 0 1,2 0-1,0 0 1,-3 0-9,-4 0 0,-2 0 0,0 0 0,0 0 0,1 0 0,4 0 0,3 0 0,0 0 0,-3 0 0,-3 0 0,16 0 0,-5 0 0,-6 0 0,-2 0 0,-8 0 0,-14 0 0,-6 0 0,-1 0 503,-14 9 1,-7-7-1,-9 8 1</inkml:trace>
  <inkml:trace contextRef="#ctx0" brushRef="#br0" timeOffset="53166">15550 12752 24575,'-11'0'0,"0"0"0,-5 0 0,-5 0 0,-10 0 0,-2 0 0,1 5 0,6-4 0,4 9 0,5-4 0,-3 0 0,8-2 0,-4 5 0,0-1 0,-3 7 0,-2-5 0,-7 5 0,10 2 0,1-1 0,7-1 0,9 0 0,-9-3 0,9 12 0,-9-6 0,9 3 0,-4-6 0,5-4 0,0 13 0,-6 4 0,5 13 0,-6 0 0,7-9 0,0-3 0,0-8 0,0-1 0,0 1 0,0 8 0,0 27 0,0-11 0,0 18 0,0-24 0,0 16 0,9 4 0,-8-25 0,0 1 0,4 3 0,-1-2 0,-4 8 0,0-9 0,0 0 0,0 17 0,0-15 0,0 2 0,0 0 0,0-1 0,0 13 0,0-5 0,0-26 0,0 10 0,0 34 0,0-16 0,0-3 0,0-1 0,0-1 0,0 21 0,0-14 0,0 9 0,0-1 0,0-16 0,0-5 0,0-16 0,0 4 0,0 2 0,0 8 0,0 2 0,0 4 0,0-8 0,0-7 0,0-7 0,0-2 0,0-1 0,0 3 0,0-7 0,0 3 0,9-9 0,2-1 0,5 0 0,8-4 0,11 4 0,19-14 0,-20 8 0,1 0 0,24-8 0,-23 5 0,0 0 0,-3 3 0,2 0 0,14-9 0,4 1 0,-5 8 0,2 0 0,6-9 0,-2 1 0,-19 8 0,-1 0 0,6-3 0,0-1 0,19-3 0,-20 7 0,-1 0 0,13-8 0,-5 9 0,-26 0 0,26-8 0,-3 6 0,16-7 0,-10 9 0,-17 0 0,-3 0 0,-8 0 0,8 0 0,3 0 0,9 0 0,0 0 0,-9 0 0,-2 0 0,-14 0 0,8 0 0,-2 0 0,22-8 0,-15 5 0,9-5 0,-18 8 0,10 0 0,9-6 0,12 4 0,-18 0 0,1-2 0,19-2 0,-6 4 0,-17-4 0,-10 6 0,10 0 0,5-4 0,2 0 0,13 2 0,3-3 0,1 1 0,-1 4 0,-19-3 0,0 0 0,23 1 0,-23-4 0,3 6 0,-16 0 0,8-6 0,-1 5 0,3-5 0,-5 1 0,-9 4 0,3-4 0,-4 0 0,1 4 0,-2-9 0,-4 4 0,-1-5 0,-4 0 0,5-4 0,-9 3 0,4-3 0,-6-1 0,0-5 0,0-6 0,-5 0 0,4 2 0,-9 3 0,4 1 0,-5 4 0,0-16 0,5 18 0,-8-14 0,12 18 0,-16-6 0,11 1 0,-8-4 0,4-1 0,0 10 0,0-8 0,-4 8 0,-1-16 0,-5 9 0,1-15 0,9 19 0,-15-13 0,12 11 0,-15-5 0,8-1 0,-1 1 0,0-5 0,1 6 0,3-4 0,-5 3 0,0-5 0,-15-7 0,15 11 0,-10-2 0,17 18 0,4-3 0,-2 7 0,8-7 0,-4 7 0,-6-8 0,0 8 0,-1-4 0,2 1 0,4 4 0,-4-10 0,-2 9 0,1-9 0,-3 4 0,-7-10 0,-5-1 0,3 1 0,1 2 0,15 9 0,-5-8 0,2 6 0,-3-9 0,-2 3 0,-1 0 0,0 2 0,0-2 0,0 2 0,1-5 0,-1 9 0,5-6 0,-4 8 0,-1-5 0,4 0 0,-15 5 0,13-4 0,-10 4 0,6-9 0,0-1 0,-6-5 0,8 1 0,-1 8 0,9-6 0,-3 11 0,-3-8 0,-2 4 0,-4-8 0,7 11 0,-5-14 0,7 11 0,-5-10 0,1 5 0,2-4 0,-2 7 0,3-4 0,-7-3 0,0 1 0,-2-5 0,-2 8 0,4-4 0,-13-7 0,18 7 0,-12-1 0,24 12 0,-19 7 0,17-7 0,-18 3 0,10 0 0,1 1 0,-3 0 0,2-1 0,-3 0 0,-1-5 0,5 5 0,-3-2 0,11-1 0,-10 8 0,11-9 0,-12 4 0,7-5 0,1 0 0,-3-4 0,7 3 0,-9-4 0,5 5 0,0 0 0,-1-4 0,-7-5 0,4-1 0,-5 1 0,8 5 0,1 4 0,1 0 0,4 0 0,-4 5 0,9-4 0,-9 4 0,0-6 0,-2 1 0,1 4 0,7 2 0</inkml:trace>
  <inkml:trace contextRef="#ctx0" brushRef="#br0" timeOffset="58090">16427 12072 8191,'-16'0'0,"0"6"5063,-1-5-5063,2 10 2818,-1-10-2818,-6 13 1719,-18-5-1719,-4 14 6784,-6-8-6784,15 6 0,5-14 0,14 4 0,1-10 0,3 13 0,-4-5 0,3 6 0,-2-3 0,9-1 0,1-1 0,5 1 0,0 4 0,0-3 0,6 8 0,-5-4 0,10 12 0,-5-5 0,0 1 0,4 1 0,4 1 0,6 14 0,15 4 0,-11-7 0,2-4 0,-14-17 0,5 4 0,0-3 0,5 4 0,0 0 0,-5-9 0,6 6 0,-4-6 0,5 8 0,-1-4 0,7 4 0,-16-4 0,18 4 0,-18-3 0,17-2 0,-3-5 0,-6 1 0,2 1 0,-3 1 0,2-1 0,-1 4 0,-6-9 0,-4 7 0,11 0 0,0-1 0,8 6 0,-10-13 0,-6 3 0,13 5 0,-8-6 0,21 18 0,-16-14 0,6 12 0,-12-3 0,3-10 0,-1 11 0,13-6 0,-5 9 0,13 2 0,-8-2 0,-8-9 0,7 9 0,-21-22 0,13 19 0,-6-11 0,9 16 0,-8-14 0,2 11 0,-11-17 0,6 13 0,1-4 0,4 5 0,2 0 0,4 5 0,-4-4 0,8 11 0,-10-14 0,5 8 0,-2-7 0,-1 1 0,3 3 0,8 0 0,0-5 0,0-5 0,0-2 0,-13-6 0,4 7 0,-5-3 0,2 5 0,-2-8 0,2 7 0,-2-8 0,0 0 0,-3 8 0,-2-12 0,-4 12 0,-1-13 0,0 9 0,4-4 0,2 5 0,6 4 0,-6-8 0,1 11 0,-7-16 0,12 17 0,0-8 0,14 13 0,-8-7 0,-4 2 0,-5-8 0,-2 4 0,-1 1 0,4 0 0,-5-6 0,1 0 0,2-3 0,-3 5 0,5 2 0,10 9 0,-8-7 0,4 5 0,-12-14 0,-4 3 0,0-4 0,-1 0 0,5 3 0,-3-8 0,3 4 0,-4-5 0,-5 5 0,4-4 0,-4 4 0,4-5 0,1 0 0,0 0 0,0-5 0,-5-1 0,3 0 0,-3-4 0,5 4 0,0-5 0,-5-4 0,4-1 0,-3-5 0,0-4 0,3 8 0,-9-8 0,8 8 0,-3 0 0,0-8 0,4 17 0,-9-15 0,4-1 0,-5-1 0,5-8 0,-4 16 0,3 1 0,-4 5 0,5-4 0,-4-2 0,9-5 0,-9-7 0,4 10 0,0-9 0,-4 12 0,4-10 0,0-2 0,-4-3 0,3 9 0,-4-3 0,0 8 0,0-5 0,0-4 0,0-1 0,0-1 0,0-7 0,0 3 0,0 0 0,0 2 0,0 10 0,0-10 0,0-18 0,0-5 0,0-1 0,0 19 0,5 10 0,-4 8 0,4-4 0,-5 4 0,0 1 0,5 1 0,-4 3 0,9-13 0,-9 7 0,4-8 0,0 4 0,-4 5 0,3-3 0,1 3 0,-4-9 0,10-1 0,-9 5 0,4 2 0,-1 9 0,-4-5 0,8-5 0,-7-2 0,2-3 0,1 14 0,-4-7 0,4 8 0,0-10 0,-4-4 0,10 3 0,-9 1 0,10 1 0,-11 4 0,10-5 0,-10 0 0,10 0 0,-9-12 0,4 9 0,-6-10 0,-5 17 0,4 1 0,-15-13 0,8 5 0,-13-14 0,4 12 0,1 13 0,-6-6 0,4 7 0,-1-4 0,-7 0 0,13 4 0,-7 5 0,5 2 0,-11-1 0,-6 5 0,-4-6 0,0 7 0,9 0 0,-7 0 0,-14 0 0,15 0 0,-3 0 0,-10 0 0,-2 0 0,-5 0 0,2 0 0,7 0 0,0 0 0,-9 0 0,1 0 0,16 0 0,0 0 0,-10 0 0,0 0 0,3 0 0,1 0 0,8 0 0,-1 0 0,-6 0 0,0 0 0,0 0 0,-2 0 0,-7 0 0,-4 0 0,-11 0 0,1 0-687,9 0 0,3 0 687,1 5 0,3 0 0,-16-2 0,25 1 0,-3 2 0,-1-1 0,-1 0 0,-4-4 0,0 0 0,6 4 0,1 0 0,3 0 0,1-1-3165,3-3 1,1 0 3164,-27 7 0,5 1 919,15-7-919,9 11 0,1-12 0,9 4 0,4 0 0,-3-4 1696,4 10 0,5-10 0,1 6 0</inkml:trace>
  <inkml:trace contextRef="#ctx0" brushRef="#br0" timeOffset="62075">20168 11441 24575,'-5'-11'0,"-5"5"0,-2 1 0,-3 5 0,-8 0 0,5 0 0,-11 0 0,9 0 0,-18 0 0,-12 0 0,17 0 0,-2 0 0,-11 1 0,-1-2 0,-1-4 0,0 0 0,5 4 0,-1 0 0,-9-4 0,0 0 0,5 4 0,1 2 0,-7 3 0,2 0 0,9-3 0,1 0 0,-3 8 0,1 1 0,-17 1 0,26-3 0,1 2 0,-23 6 0,25-4 0,6 0 0,4 3 0,1 3 0,-3 4 0,3-4 0,4 2 0,10-9 0,-8 6 0,8-1 0,-10 6 0,6 5 0,-1-1 0,6-5 0,1-6 0,0-9 0,4 4 0,-8-9 0,3 4 0,0-5 0,1 0 0</inkml:trace>
  <inkml:trace contextRef="#ctx0" brushRef="#br0" timeOffset="62395">18594 11645 13993,'0'17'0,"0"10"4339,0 16-4339,0-8 1835,0-15-1835,5-10 1004,1-4-1004,9-1 3404,1-5-3404,5 0 0,-3-9 0,2 7 0,-2-8 0,4 10 0,-11 0 0,-1 0 0</inkml:trace>
  <inkml:trace contextRef="#ctx0" brushRef="#br0" timeOffset="63930">15430 12837 24575,'-6'-5'0,"1"-1"0,5-5 0,0-4 0,5-19 0,2 0 0,5-15 0,1 12 0,0-3 0,-6 12 0,5-11 0,-5 7 0,7-9 0,6 6 0,-4 4 0,4 7 0,0-6 0,-2 7 0,7-8 0,8 0 0,-7 11 0,2-1 0,1 0 0,0 1 0,26-16 0,-17 15 0,-21 15 0,-2-3 0,0 8 0,10-10 0,3 3 0,12-6 0,-13 7 0,-1-4 0,-11 9 0,8-2 0,-10 4 0,10-5 0,-12 4 0,-10-4 0,3 5 0,-9 0 0</inkml:trace>
  <inkml:trace contextRef="#ctx0" brushRef="#br0" timeOffset="64176">16122 11973 24575,'10'-6'0,"-3"1"0,12 10 0,-3-4 0,0 13 0,-5-3 0,-7 10 0,-4-1 0,0 1 0,-9-4 0,7 3 0,-33 12 0,28-17 0,-19 9 0</inkml:trace>
  <inkml:trace contextRef="#ctx0" brushRef="#br0" timeOffset="66377">16388 13713 24575,'-11'0'0,"1"-5"0,-3-10 0,7-3 0,-5-8 0,10-5 0,-4-1 0,5 0 0,6-7 0,2 7 0,14-17 0,-6 15 0,8-12 0,-7 16 0,4-5 0,-5 9 0,1 11 0,0-3 0,-5 9 0,5-6 0,6-8 0,-3 9 0,17-19 0,0 8 0,-5 9 0,2-3 0,-14 17 0,18-10 0,11 2 0,-15 2 0,1-1 0,4-1 0,-2 1 0,15-2 0,2-3 0,-26 7 0,3 0 0,-5-3 0,-10 9 0,0-4 0,-5 1 0,4 2 0,2-7 0,4 1 0,-9-3 0,-3 4 0,-9 2 0</inkml:trace>
  <inkml:trace contextRef="#ctx0" brushRef="#br0" timeOffset="66546">17256 12904 24575,'6'13'0,"-4"-4"0,4 30 0,-12-6 0,-4 7 0,1-18 0,1-5 0</inkml:trace>
  <inkml:trace contextRef="#ctx0" brushRef="#br0" timeOffset="67729">17433 14395 24575,'-6'-5'0,"-4"-5"0,9-2 0,-9-8 0,9 8 0,-9-9 0,9-4 0,-4-8 0,5 1 0,0 3 0,0 8 0,0-17 0,6 4 0,2-15 0,18 5 0,-2-2 0,4 9 0,-2-5 0,-7 18 0,9-7 0,4 6 0,-5 5 0,12-6 0,-7 11 0,20-14 0,-5 6 0,-4-1 0,0 4 0,-3 12 0,10-4 0,-16 6 0,-1 2 0,18-5 0,5-8 0,-18 15 0,17-15 0,-11 15 0,4-6 0,-23 8 0,-5 0 0,-13 0 0,2 0 0</inkml:trace>
  <inkml:trace contextRef="#ctx0" brushRef="#br0" timeOffset="67964">18379 13489 24575,'6'20'0,"4"-4"0,-9 0 0,8-6 0,-7 5 0,-18 12 0,2-13 0,-8 6 0,13-20 0</inkml:trace>
  <inkml:trace contextRef="#ctx0" brushRef="#br0" timeOffset="80800">3448 9897 24575,'-20'26'0,"-4"5"0,-3-3 0,-4 2 0,5-4 0,-2 0-903,-5 4 0,-1 0 903,5-9 0,-1 0 0,-8 4 0,1-1 0,-8 3 584,-4-2-584,30-10 298,25-13-298,6 7 0,31-19 0,5 8 0,-2-11 0,4-1 0,-1 6 0,1 1 0,15-3 0,0 1 0,-11 3 0,-4 1 924,13 5-924,-24 0 0,-37 0 0,-8 0 0,-43-8 0,16 7 0,-3 0 0,-18-8 0,-4-1 0,-7 3 0,0 1 0,5-5 0,4 0 0,12 5 0,3-1 0,-22-7 0,40 7 0,-7-5 0,18 1 0,9 24 0,17 5 0,12 39 0,-9-23 0,1 1 0,-3 0 0,0 0 0,2-3 0,-1-3 0,-4 10 0,5-19 0,-16-5 0,9-31 0,0-19 0,5-29 0,-4 30 0,-1 0 0,1-23 0,5 19 0,-15 4 0,10 12 0,-10 1 0,9 5 0,-9 5 0,8 0 0,-7 1 0,2 4 0,-4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37:14.3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3798 9153 24575,'0'0'0</inkml:trace>
  <inkml:trace contextRef="#ctx0" brushRef="#br0" timeOffset="6144">3557 9952 24575,'20'0'0,"-7"0"0,7 0 0,-5 0 0,2 0 0,4 0 0,0 0 0,-4 0 0,-2 0 0,-4 0 0,5 0 0,0 0 0,6 0 0,-5 5 0,3-4 0,-4 4 0,4-5 0,9 0 0,18 8 0,12-5 0,-17 6 0,1 0 0,18-6 0,-6 6 0,-26-2 0,0-6 0,3 11 0,9-10 0,16 4 0,-14 2 0,-4-6 0,3-2 0,-8 4 0,1 1 0,15 0 0,2 0 0,-4-4 0,0 0 0,0 9 0,-2-1 0,-12-8 0,0 0 0,2 3 0,0 0 0,23-4 0,-18 0 0,2 0 0,5 0 0,-1 0 0,-11 0 0,-1 0 0,6 0 0,-2 0 0,18 0 0,-19 0 0,1 0 0,0 0 0,0 0 0,-4 1 0,-2-2 0,22-7 0,-17 6 0,9-7 0,-5 3 0,7 4 0,-8-10 0,-14 11 0,-2-5 0,-15 6 0,1 0 0,4-5 0,-8-1 0,-16-6 0,-12 5 0,-2 1 0,6 6 0</inkml:trace>
  <inkml:trace contextRef="#ctx0" brushRef="#br0" timeOffset="7410">2306 10021 8191,'8'0'0,"17"0"5063,20-10-5063,1 2 0,6-3 0,4-6 0,2-2 638,0 2 0,1 1-638,0-3 0,-4 1 0,-17 5 0,-2 2 0,1 4 0,-1 0 958,-3-6 0,0 0-958,32 3 6118,-29-6-6118,-4 10 0,-26 1 0,-6-1 0,-1 0 0,-4 1 0</inkml:trace>
  <inkml:trace contextRef="#ctx0" brushRef="#br0" timeOffset="7777">3078 9730 24575,'32'0'0,"22"0"0,-21-1 0,1 2 0,5 4 0,-2 2 0,25 6 0,-26 2 0,-30-1 0,-14 9 0,-14-1 0,-14 9 0,0-5 0,10-16 0,6 11 0,4-12 0,3 1 0,3 1 0,0-10 0,9 4 0,-4-5 0</inkml:trace>
  <inkml:trace contextRef="#ctx0" brushRef="#br0" timeOffset="14562">4640 9876 8191,'-6'5'0,"6"-4"5063,11 4-5063,1-5 2818,32 0-2818,19 0 859,-24-4 1,2-1-860,11 5 0,-4-2 0,6-6 6784,-1 8-6784,-32-6 0,-5 4 0,-1-4 0,-9 6 0,-1 0 0</inkml:trace>
  <inkml:trace contextRef="#ctx0" brushRef="#br0" timeOffset="15044">4734 9999 24575,'32'0'0,"21"0"0,-11 0 0,2 0 0,0 1 0,-1-2-1076,-4-3 1,-3 0 1075,18 1 690,-23-5-690,-7 8 355,-9 0-355,0 0 0,-8 0 0,2 0 0</inkml:trace>
  <inkml:trace contextRef="#ctx0" brushRef="#br0" timeOffset="17960">2635 11099 24575,'11'36'0,"0"1"0,0 2 0,-1-1 0,2 23 0,3-7 0,0-37 0,21-6 0,10-35 0,7-13 0,-2 7 0,3-3-1211,-12 5 1,2-5 0,1-1 0,0 3 1210,7-5 0,0 2 0,6-2 0,-9 6 0,6-1 0,1-1 0,1 0 0,-1 1-574,-3 3 1,-1 1 0,1-1 0,0 1 0,1-1 573,-4 1 0,2-1 0,0 0 0,0 0 0,-2 2 0,-3 1 0,6-1 0,-2 2 0,-3 1 0,-3 1 0,3-1 0,-3 1 0,-7 4 0,10 0 0,-16 3 0,-22 18 0,-5-6 0,-5 7 0</inkml:trace>
  <inkml:trace contextRef="#ctx0" brushRef="#br0" timeOffset="21359">17371 3631 8191,'-8'30'0,"-5"21"1484,3 0 1,-1 2-1485,5-8 0,0-3 1448,0-4 0,2-3-1448,4 11 1967,0-7-1967,0-9 5908,0-1-5908,-5-9 617,4-3 1,-4-7 0,5-5 0</inkml:trace>
  <inkml:trace contextRef="#ctx0" brushRef="#br0" timeOffset="22443">21139 3653 24575,'17'-6'0,"-3"2"0,23 4 0,3 0 0,-3 12 0,-3 1 0,-20 16 0,-18 18 0,-12 2 0,3-4 0,-10-18 0,20-13 0,-6-7 0,14 8 0,18-9 0,12-1 0,2-5 0,4 0 0,22 0 0,-26 0 0,-4 0 0,2 0 0,-20 0 0,-11 0 0</inkml:trace>
  <inkml:trace contextRef="#ctx0" brushRef="#br0" timeOffset="23561">27104 3333 24575,'10'0'0,"6"-5"0,9 4 0,-2 1 0,-2 15 0,-12 2 0,-9 16 0,-15 0 0,5 8 0,-6 1 0,22-1 0,19 1 0,1-13 0,3-4 0,-35-9 0,-12-9 0,-13 7 0,1-12 0,10 4 0,-18-6 0,4 0 0,-6 0 0,20 0 0,11 0 0</inkml:trace>
  <inkml:trace contextRef="#ctx0" brushRef="#br0" timeOffset="26129">17176 2733 24575,'0'16'0,"-6"4"0,4-4 0,-4 12 0,6 3 0,-8 7 0,6 0 0,-7 0 0,9 2 0,0-5 0,0-4 0,-5-14 0,4-8 0,-4-9 0</inkml:trace>
  <inkml:trace contextRef="#ctx0" brushRef="#br0" timeOffset="26343">17028 2993 24575,'16'-5'0,"4"-1"0,1 0 0,10-5 0,-3 10 0,-8-5 0,-10 6 0</inkml:trace>
  <inkml:trace contextRef="#ctx0" brushRef="#br0" timeOffset="27310">20757 2435 24575,'20'0'0,"22"0"0,-6 0 0,6 0 0,-22 0 0,-14 0 0,-1 0 0</inkml:trace>
  <inkml:trace contextRef="#ctx0" brushRef="#br0" timeOffset="28377">26870 2209 24575,'0'11'0,"0"13"0,6 4 0,-4 12 0,10-8 0,-11-2 0,5-14 0,-1-1 0,-4-4 0,4-5 0,-5-1 0</inkml:trace>
  <inkml:trace contextRef="#ctx0" brushRef="#br0" timeOffset="28561">26825 2333 24575,'40'-12'0,"7"-3"0,-5 7 0,14-9 0,-32 14 0,2-5 0</inkml:trace>
  <inkml:trace contextRef="#ctx0" brushRef="#br0" timeOffset="31844">17388 5213 8191,'-6'5'0,"-5"15"5063,1 6-5063,0 7 0,1 6 1409,3 0 0,1 1-1409,-1 9 0,2-2 859,3-9 1,2-4-860,4 4 6784,1-19-6784,10-23 0,13-11 0,-2-8 0,3-4 0,-11 9 0,-13 21 0,-10 28 0,2 4 0,-2-1 0,-1 4 0,5-1 0,0 1 0,1 10 0,-2 0-122,-3-7 0,0-3 0,2 16 1,-7-37-1</inkml:trace>
  <inkml:trace contextRef="#ctx0" brushRef="#br0" timeOffset="32711">17167 6915 24575,'23'0'0,"21"0"0,-4 0 0,5 13 0,-30 33 0,-9 3-337,-5-13 0,-2 1 337,1 19 83,0-20 0,0 1-83,0 16 0,0 8 0,0-31 0,0-13 0,0-8 0</inkml:trace>
  <inkml:trace contextRef="#ctx0" brushRef="#br0" timeOffset="33794">21507 5171 8191,'-11'0'0,"0"5"5063,-1 5-5063,5 2 2818,1 3-2818,6 0 1719,9 26-1719,10 10 0,-5-13 0,2 1 0,13 20 6784,-5-7-6784,-14-22 0,-11-4 0,-11-10 0,-1-5 0,-7 0 0,4-10 0,-5 0 0,9-2 0,3-4 0</inkml:trace>
  <inkml:trace contextRef="#ctx0" brushRef="#br0" timeOffset="33994">21724 5153 24575,'34'-31'0,"8"-9"0,-3 36 0,-3-8 0,4-1 0,-5 7 0,1 1 0,11-1 0,-2 0 0,7-2 0,-2 8 0,-38 0 0,2 0 0</inkml:trace>
  <inkml:trace contextRef="#ctx0" brushRef="#br0" timeOffset="34795">21688 6522 10029,'-25'0'0,"10"10"5090,-20 26-5090,25 15 0,8-3 0,5 4 0,9 6 0,4 0 659,0-8 0,0-1-659,-3 2 0,0-3 0,6 8 1471,-16-3-1471,2-18 5014,-15-6-5014,-7-23 0,-9-26 0,13-21 683,7 8 1,5-2-684,8-4 0,5 1 0,1 6 0,2 2 0,2-2 0,1 5 0,10-4 286,-6-1-286,-3 13 0,-12 2 0,3-5 0,-10 6 0,-5 5 0,4 2 0,-4 9 0</inkml:trace>
  <inkml:trace contextRef="#ctx0" brushRef="#br0" timeOffset="35892">27432 4656 24575,'-28'13'0,"11"-1"0,-16 28 0,13 8 0,8-1 0,1 5 0,-2-3 0,2 0 0,5 1 0,5-4 0,9 13 0,7-34 0,13-19 0,-12-8 0,-4-16 0,-12-4 0,-7-2 0,-8 12 0,4 7 0,-4 5 0,8 0 0,-2 0 0</inkml:trace>
  <inkml:trace contextRef="#ctx0" brushRef="#br0" timeOffset="36580">27125 6560 8228,'-18'13'0,"10"-1"5067,-14 20-5067,20 16 2813,-15 11-2813,19-24 0,0-1 0,-9 15 1714,30-12-1714,0-19 6753,7-8-6753,9-10 0,-10-17 0,-1-19 0,-11-20 0,-11 12 0,-21-19 0,2 38 0,-17-16 0,12 28 0,4 0 0,9 13 0</inkml:trace>
  <inkml:trace contextRef="#ctx0" brushRef="#br0" timeOffset="38677">14237 9706 8191,'-6'3'0,"-10"39"0,-1 20 1028,6-18 0,1 2 0,-1 4-1028,0 4 0,-1 5 0,0 1 0,0-3 527,1-5 1,-1 0 0,0-1 0,2-3-528,0 8 0,2-3 0,-1-4 0,-1 1 0,0-7 0,-6 10 2030,15-37-2030,-5-1 1401,6-18 1,0 6 0,0-13 0</inkml:trace>
  <inkml:trace contextRef="#ctx0" brushRef="#br0" timeOffset="40393">21058 4637 24575,'-6'4'0,"-3"2"0,3 5 0,0 0 0,-4-5 0,9 3 0,-4-7 0,5 2 0</inkml:trace>
  <inkml:trace contextRef="#ctx0" brushRef="#br0" timeOffset="40579">20961 4753 24575,'-11'22'0,"0"2"0,5-8 0,1 0 0,0 0 0,-2 3 0,-5 8 0,-2 9 0,6-13 0,2-5 0</inkml:trace>
  <inkml:trace contextRef="#ctx0" brushRef="#br0" timeOffset="40778">20760 5303 24575,'-7'63'0,"-10"-7"0,15 9 0,-18-9 0,13-13 0,1 3 0,-6 2 0,1 1 0,4 0 0,1-2 0,-4 17 0,10-39 0</inkml:trace>
  <inkml:trace contextRef="#ctx0" brushRef="#br0" timeOffset="40963">20587 6194 24575,'-6'53'0,"-1"1"0,0 6 0,3 1 0,3-9 0,2-1-1409,-1-2 1,0 0 1408,1 6 0,-2-3 0,-9 13 446,8-17 1,1 1-447,-4-5 0,0 1 0,5 15 0,0 0-142,0-16 1,0-1 141,0-5 0,0-3 0,0 11 0,0-25 0,0-4 0</inkml:trace>
  <inkml:trace contextRef="#ctx0" brushRef="#br0" timeOffset="41128">20573 7653 24575,'15'44'0,"10"7"0,-16-18 0,15 8 0,-16-14 0,10 0 0,-15-19 0,6 3 0</inkml:trace>
  <inkml:trace contextRef="#ctx0" brushRef="#br0" timeOffset="41345">21135 8065 24575,'21'6'0,"0"-1"0,-1-5 0,1 0 0,-10 0 0,-2 0 0</inkml:trace>
  <inkml:trace contextRef="#ctx0" brushRef="#br0" timeOffset="41529">21652 8076 24575,'17'0'0,"19"0"0,2 0 0,3 0 0,-12 0 0,-20 0 0</inkml:trace>
  <inkml:trace contextRef="#ctx0" brushRef="#br0" timeOffset="41712">21957 8076 24575,'41'0'0,"8"0"0,10 0 0,-8 0 0,4 0 0,-16 0 0,16 9 0,-11-7 0,8 12 0,-17-12 0,9 4 0,-24-6 0,6 0 0</inkml:trace>
  <inkml:trace contextRef="#ctx0" brushRef="#br0" timeOffset="41877">23187 8086 24575,'38'6'0,"27"-4"0,-1 4 0,-8-6 0,-31 0 0</inkml:trace>
  <inkml:trace contextRef="#ctx0" brushRef="#br0" timeOffset="42029">23982 8081 24575,'27'0'0,"-6"0"0,-6 0 0,-9 0 0,-1 0 0</inkml:trace>
  <inkml:trace contextRef="#ctx0" brushRef="#br0" timeOffset="43244">24253 8097 24575,'21'-4'0,"8"-6"0,13 6 0,7 1 0,7-2 0,2 1-1772,-9 4 1,2 0-1,-1 0 1772,15 0 0,2 0 0,-10 4 0,2 0 0,-2 0 245,-11-3 1,-1 0 0,1 0-246,10 2 0,3 2 0,-1-2 0,-5-2 0,0-1 0,-4-1 0,5 2 0,-1-2 0,8-3 0,-1-2 0,-16 1 0,-1-2 0,16-4 0,2 0 0,0-2 0,-1 2 0,-10 4 0,-3 1 0,-1 0 0,-3 1 0,5 5 1038,15-8-1038,-11 6 0,-15-3 0,0 1 0,15 4 0,3 0 0,-17 0 0,17-8 0,-17 3 0,1-1 0,24-5 1373,-23 5 0,2-2-1373,5-9 0,-1-3 0,-12 6 0,0-1-38,17-13 0,-6 2 0,-15 7 1,-10 4-1</inkml:trace>
  <inkml:trace contextRef="#ctx0" brushRef="#br0" timeOffset="44462">27291 7713 24575,'23'-15'0,"4"-1"0,10-9 0,1 0 0,-6 0 0,-3 0 0,-7-3 0,0 4 0,3-5 0,-7 8 0,6-4 0,0-7 0,-1 5 0,1-4 0,1-4 0,2-4 0,-4 2 0,1-3 0,-1 0 0,-2 2 0,0-1 0,1-3 0,5-15 0,1-4 0,-1 1-506,-3 11 0,-1 0 0,0 0 506,3-11 0,1-1 0,-1 1 0,-5 10 0,-1 2 0,0-1 0,-1-3 0,0-1 0,-2 3 0,3-9 0,-2 1 0,-5 14 0,-2 0 0,1 1-380,3-9 1,-1 1 379,-1-6 0,-2 0 0,-1-3 0,-1 0 0,1-1 0,-2 1 0,-7 6 0,1 1 0,6 0 0,1 3 0,-8 10 0,0 3 0,3-2 0,0 3 0,-4-8 1457,0-10-1457,0 22 820,0-9-820,-6 0 0,-10-2 0,-13-2 0,-9 2 0,4 2 0,4 10 0,12 10 0,2 6 0,6 4 0,-6-5 0,-5 4 0,-14-18 0,6 15 0,-4-6 0,9 2 0,2 16 0,-2-16 0,-10 5 0,-2-8 0,-18-3 0,9 10 0,5 1 0,12 12 0,-2-10 0,-2 10 0,-9-4 0,0 0 0,1 5 0,-25-5 0,31 1 0,-1 1 0,-7 3 0,-3 0 0,-6-4 0,1 1 0,-14 4 0,7 0 0,0 0 0,-9 0 0,12 0 0,-1 0 0,15 1 0,1-2 0,-12-3 0,0 0 0,11 3 0,0 0 0,-7-4 0,0 1 0,4 4 0,1 0 0,7-5 0,1 0 0,-3 4 0,1 0 0,-12-9 0,13 9 0,-1 2 0,-2-1 0,-2 0 0,-11 0 0,-2 0-387,9 0 1,1 0 386,1 0 0,3 0 0,-17 0 0,17-1 0,-3 2 0,-1 4 0,-1 0 0,-11-4 0,-2 0 0,-1 4 0,4 0 0,-9-5 0,14 0 0</inkml:trace>
  <inkml:trace contextRef="#ctx0" brushRef="#br0" timeOffset="45110">24741 4440 24575,'-46'0'0,"0"0"0,0 0 0,-1 3 0,-1 1 0,5-1 0,3-2 0,2 1 0,-5 3 0,0 0 0,0-5 0,1 0 0,8 0 0,1 0 0,-24 0 0,10 0 0,-16-9 0,26 8 0,-3 0 0,-7-4 0,-2 1 0,-12 8 0,-4 3 0,14-2 0,-2-1 0,0 1-425,1-1 1,1 1 0,-1 0 424,-4 2 0,0 1 0,3-3 0,-10-3 0,6-1 0,17 4 0,3 0 0,-26-5 0,24 0 0,-24 0 0,19 0 0,-5 0 0,-16 0 0,-2 0-659,12-1 0,1 2 659,2 3 0,0 2-85,-10 0 0,2 1 85,16 4 0,-1-1 0,-1-5 0,-4-1 0,3 0 0,-2 6 0,4-1 0,9-8 0,2 0 0,-29 9 1174,32-10-1174,-6 0 0,-3 0 0,-11 9 1392,9-7-1392,5 6 195,-2-8-195,13 0 0,-13-5 0,17 4 0,5-4 0,1 5 0,5 0 0,-4 0 0,8 0 0,-2 0 0</inkml:trace>
  <inkml:trace contextRef="#ctx0" brushRef="#br0" timeOffset="47828">17305 3688 24575,'0'30'0,"-6"7"0,4 11 0,-1-11 0,0 3 0,3-5 0,0 1 0,-5 13 0,0 0 0,4-14 0,0-1 0,-4 1 0,0-2 0,0 16 0,4-24 0,-4-10 0,5-27 0,0-14 0,0-16 0,0-13 0,0 18 0,0 0 0,6-27 0,-6 21 0,2 2 0,8-1 0,-8 8 0,2 19 0,1 9 0,-4-8 0,4 16 0,-5-1 0,0 15 0,-10 38 0,8 7 0,-3-14 0,0 0 0,0-12 0,1 0 0,4 2 0,-2-2 0,-6-2 0,8 0 0,0-39 0,0-36 0,0-10-443,0 12 1,0-1 442,0-25 0,5 17 0,0 0 0,-3 11 0,-1 2 0,5-2 0,-1 2 0,-5 3 0,0 36 0,0 38 0,0 16-133,0-17 1,0 2 132,0-5 0,0 0 0,0 8 0,0 1 0,0-10 0,0-1 0,0 26 0,0-25 0,0-34 0,0-20 0,10-18 0,-7-29 0,1 29 0,1-2 0,2-17 0,-2 1 1150,-2-12-1150,3 21 0,0 17 0,-6 32 0,-10 44 0,8-12 0,1 4 0,-4 20 0,0 0 0,5-14 0,0-3 0,-4 0 0,0-5 0,1-9 0,-5-12 0</inkml:trace>
  <inkml:trace contextRef="#ctx0" brushRef="#br0" timeOffset="49443">13225 3727 8191,'-6'-2'0,"6"1"5063,10 3-5063,24-1 0,7 2 0,7-1 0,-5-1 0,2-2 0,1 1 773,-1 1 0,0-1 0,1-1-773,11-2 0,3-1 0,-4 0 0,11 4 0,-1-2 0,-16-5 0,1-2 0,-3 3 0,12 5 0,-6-1 0,-14-7 0,-7 1 1788,0 6-1788,-22-9 6571,-11 10-6571,-6-4 0,-5 5 0,5 0 0,1 0 0</inkml:trace>
  <inkml:trace contextRef="#ctx0" brushRef="#br0" timeOffset="49713">14217 3585 8191,'10'-12'0,"6"3"5063,6 9-5063,11 0 2818,-10 6-2818,8 7 1719,-7 17-1719,-9 0 6784,-2 1-6784,-13-12 0,-7-4 0,-15 14 0,-8-2 0,-14 10 0,7-11 0,10-6 0,7-8 0,14-7 0,1-5 0</inkml:trace>
  <inkml:trace contextRef="#ctx0" brushRef="#br0" timeOffset="58745">22927 5689 24575,'11'0'0,"8"6"0,8 2 0,11 15 0,-7-10 0,3 2 0,12 8 0,4 0 0,-6-6 0,3-1 0,2 0-1716,8 3 1,3 1 0,-2-2 1715,-9-4 0,-1-1 0,-1 0 0,1 1 0,0-1 0,-3-1-545,2 1 0,-3 0 545,2-1 0,0 2 0,-5 0 0,1 3-244,0-2 1,3 2 0,-1 1 243,14 11 0,2 0 0,-7-7 0,4 0 0,-4-1 0,5 3 0,-1 1 0,-9-6 0,2 1 0,-1-1 0,9 1 0,0 1 0,-6 1 0,3 2 0,1-2 0,4-3 0,2-2 0,-2 0-771,-8-1 1,-2 0-1,2-1 771,4 1 0,2-1 0,-4 0 0,6 2 0,-1 2 1051,-7-1 1,2 3-1,-1-1-1051,-10-2 0,-1-1 0,1 1 0,7 3 0,0 0 0,-4-2 0,-1-3 0,-5-1 0,19 16 1099,-34-28-1099,-7 15 834,-7-12-834,-27-9 840,-17-5 0,3-3 1,-3 0-1</inkml:trace>
  <inkml:trace contextRef="#ctx0" brushRef="#br0" timeOffset="59844">22833 5692 8191,'0'30'0,"0"-7"5063,5 2-5063,-4-10 2818,4 0-2818,0-3 1719,-4 4-1719,4-1 6784,-5-3-6784,0-26 0,0 4 0,6-44 0,1 12 0,6-4 0,-1 11 0,8 20 0,14 10 0,3 5 0,4 0 0,7 0 0,2 0-374,-1 0 0,-1 0 374,-5 4 0,-5 1 0,0-3 0,-14 6 0,-14-8 0,-5 0 0</inkml:trace>
  <inkml:trace contextRef="#ctx0" brushRef="#br0" timeOffset="60863">22783 6942 24575,'15'-6'0,"-3"4"0,11-17 0,2 16 0,3-16 0,5-5 0,11 7 0,6 0-1530,1-6 0,3-3 0,0 1 1530,-11 7 0,0 0 0,1 0 0,11-4 0,2 0 0,-5 0 0,0-2 0,0 0 0,1-1 0,3-2 0,1-1-161,-3 0 0,0 0 1,2-1 160,-3 2 0,2 0 0,0-1 0,0 0 0,-3 0 0,1 0 0,-2 0 0,0 2-781,6-3 0,-1 1 0,-1 0 781,-2 0 0,-2 1 0,-2 3 0,5-1 0,1 1 0,-5 2 0,4 0 0,0 0-1443,0 3 1,0 0-1,1 0 1443,1 0 0,1 0 0,-2 1 0,-7 2 0,-2 1 0,2 2 447,9-1 0,3 2 0,-4-1-447,-10 2 0,-3 0 0,3-1 0,13-2 0,4 0 0,-5 0 0,4-1 0,-4 0 0,-10 2 0,-2 0 0,-7 1 0,-3 2 0,21-1 996,-8-14-996,-1 15 1985,-3-12-1985,0 9 6469,-15 6-6469,-14-3 952,-6-1-952,-44-4 0,25 3 0,-25 3 0</inkml:trace>
  <inkml:trace contextRef="#ctx0" brushRef="#br0" timeOffset="61094">26267 5366 24575,'30'0'0,"2"12"0,17 16 0,-19 0 0,6 17 0,-28-15 0,1 25 0,-9-3 0,-11-18 0,-4-2 0,-8 9 0,-24-5 0,25-25 0,5-3 0</inkml:trace>
  <inkml:trace contextRef="#ctx0" brushRef="#br0" timeOffset="62726">15013 9659 8191,'-20'-16'0,"-4"3"5063,13 8-5063,-5 4 2818,10 1-2818,-14 17 1719,-11 24-1719,4-4 0,0 7 0,6-1 0,1 5 0,1 5 1096,1 5 0,-1 5 1,2 3-1,3-1-1096,3-4 0,3 0 0,2 0 0,-2 1 0,1-8 0,0 1 0,-1 1 0,2-2 0,3-3 0,4 16 0,3-4 0,2-4 0,2 1 0,2-6 0,0-6 0,3-7 0,10-3 0,-3-14 0,-7-13 0,-2-7 0,-7-4 0</inkml:trace>
  <inkml:trace contextRef="#ctx0" brushRef="#br0" timeOffset="63711">15484 10035 24575,'-20'0'0,"-6"0"0,5 0 0,-14 6 0,-6 8 0,11-5 0,-4 3 0,24-12 0,4 5 0,1 1 0,-1 14 0,4 6 0,-13 26 0,5-8 0,-1 3 0,3-18 0,3-8 0,4-1 0,5-8 0,13-8 0,14-5 0,1-4 0,-5 10 0,-8 1 0,-13 5 0,4 4 0,-9 2 0,4 5 0,-19 0 0,1-3 0,-21-1 0,-2 3 0,-6-6 0,6-1 0,6-8 0,13-6 0,7-5 0,5 4 0,5-4 0</inkml:trace>
  <inkml:trace contextRef="#ctx0" brushRef="#br0" timeOffset="64062">15685 10150 24575,'17'36'0,"-7"-3"0,2-12 0,-2 24 0,4-9 0,2 21 0,-8-30 0,4 2 0,-10-22 0,4 2 0</inkml:trace>
  <inkml:trace contextRef="#ctx0" brushRef="#br0" timeOffset="64294">15802 10242 8191,'-9'5'0,"-2"-1"5063,-13 26-5063,-9 10 2818,-4 7-2818,1 2 1719,14-19-1719,6-10 0,15-14 0,-4-2 0</inkml:trace>
  <inkml:trace contextRef="#ctx0" brushRef="#br0" timeOffset="64678">16124 10260 24575,'-8'32'0,"2"-3"0,6-8 0,5-5 0,20 10 0,5-17 0,8 6 0,-8-15 0,-13-10 0,-2-2 0,-7-17 0,-28-10 0,4 9 0,-20 4 0,15 14 0,5 10 0,-4-4 0,4 6 0,4 5 0,3-4 0,9 4 0</inkml:trace>
  <inkml:trace contextRef="#ctx0" brushRef="#br0" timeOffset="66812">16763 10308 24575,'63'-10'0,"-3"7"0,-19-2 0,1 0 0,-6 5 0,1 0 0,9-5 0,-1 0 0,-8 4 0,-3 0 0,27-9 0,-29 10 0,-28 0 0,0 0 0,-6 0 0</inkml:trace>
  <inkml:trace contextRef="#ctx0" brushRef="#br0" timeOffset="68745">17738 9907 24575,'0'21'0,"0"-1"0,0 1 0,0-5 0,5-11 0,-4-10 0,4-7 0,-5-8 0,-5 8 0,-5-4 0,-6 10 0,-1-1 0,-2 7 0,7 5 0,-3 10 0,9 3 0,7 12 0,10-6 0,9 11 0,-2-11 0,-4 6 0,5-6 0,-16 2 0,10 4 0,-13-7 0,-6 1 0,-9-5 0,1-6 0,-5 0 0,9-13 0,-1-5 0,5-6 0,-8-13 0,12-11 0,-1-1 0,23-12 0,-5 20 0,15-6 0,-15 13 0,0 4 0,-7 7 0,-4 5 0</inkml:trace>
  <inkml:trace contextRef="#ctx0" brushRef="#br0" timeOffset="69542">17962 9948 24575,'24'43'0,"2"5"0,5 1 0,-11-19 0,0 0 0,11 11 0,1-3 0,-18-22 0,-5-10 0</inkml:trace>
  <inkml:trace contextRef="#ctx0" brushRef="#br0" timeOffset="69812">18199 9976 24575,'-11'4'0,"-4"8"0,-3 10 0,-7 10 0,3 4 0,1-5 0,11-7 0,-5-7 0,13-6 0,-7 1 0,9-6 0,0-1 0</inkml:trace>
  <inkml:trace contextRef="#ctx0" brushRef="#br0" timeOffset="70195">18658 9882 24575,'-25'31'0,"-6"6"0,22 16 0,-14 1 0,31 1 0,0-21 0,16-19 0,1-4 0,-9-9 0,-1-1 0,-9-12 0,-19-7 0,-1-1 0,-16 7 0,10 0 0,8 10 0,3-4 0</inkml:trace>
  <inkml:trace contextRef="#ctx0" brushRef="#br0" timeOffset="70543">18885 9558 14450,'14'-6'0,"1"20"3525,21 32-3525,-22-18 0,-1 5 0,3 10 0,0 5 0,-3 1 0,-5-4 0,-4-1 0,1 3 0,4 13 0,1 3 0,-5-3 0,-7-9 0,-4-3 0,-1-2 961,0 8 0,-5-4-961,-12-5 0,-5-5 529,2-11 0,-3-2-529,-8 4 0,-1-3 0,-19 4 0,20-15 0,21-17 0</inkml:trace>
  <inkml:trace contextRef="#ctx0" brushRef="#br0" timeOffset="72463">19709 9916 24575,'4'0'0,"2"0"0,48-10 0,-17 9 0,3-1 0,9-8 0,0 0 0,-8 9 0,-4 0 0,11-9 0,-32 10 0,-11 0 0,0 0 0</inkml:trace>
  <inkml:trace contextRef="#ctx0" brushRef="#br1" timeOffset="79044">21361 3427 24575,'0'-11'0,"-4"5"0,-2 1 0,-10 5 0,-9 0 0,1 0 0,-7 0 0,10 5 0,-6 1 0,4 5 0,-11 7 0,9-1 0,-2 8 0,10-14 0,4 7 0,1-11 0,-13 21 0,1 1 0,-6 4 0,13-5 0,3-7 0,8-4 0,0 5 0,1-1 0,5-4 0,0-2 0,0-4 0,0 5 0,0 5 0,0 1 0,5 4 0,2-5 0,4 5 0,5-3 0,8 7 0,-1-5 0,14 9 0,-13-10 0,7 5 0,-7-9 0,1 1 0,-7-10 0,4 3 0,-5-8 0,4 5 0,1 0 0,-6-5 0,0-2 0,-5-4 0,4 5 0,2-4 0,13 4 0,-7-5 0,7 0 0,-10-6 0,10 5 0,2-12 0,9 6 0,-5-7 0,-9 1 0,-3 6 0,-11-7 0,12 1 0,-3-16 0,8 1 0,-5-9 0,-10 15 0,0-15 0,-9 14 0,1-13 0,-2 0 0,-5 9 0,-6-12 0,-2 7 0,-12-13 0,-2 4 0,-3 8 0,10 9 0,-13 0 0,14 10 0,-22-13 0,-7 7 0,-5 7 0,-13-9 0,30 19 0,6-7 0</inkml:trace>
  <inkml:trace contextRef="#ctx0" brushRef="#br1" timeOffset="79762">20832 2774 8191,'4'0'0,"19"-6"5063,35-5-5063,-19 0 0,1-2 1409,-6 3 0,-2 0-1409,18-6 0,-35 10 0,-10 6 0</inkml:trace>
  <inkml:trace contextRef="#ctx0" brushRef="#br1" timeOffset="79910">21021 2833 24575,'21'-5'0,"4"-1"0,-7 0 0,-3 1 0,-10 5 0</inkml:trace>
  <inkml:trace contextRef="#ctx0" brushRef="#br1" timeOffset="81393">20414 9788 24575,'5'-11'0,"1"5"0,0-4 0,8 9 0,-7-4 0,3 0 0,17 4 0,-12-4 0,18 5 0,-16 5 0,15 34 0,-22 10 0,3-14 0,-5 2 0,-16-1 0,-5-2 0,-1 16 0,-22-4 0,12-13 0,-14 2 0,1-12 0,-3 4 0,13-20 0,7-1 0,19-6 0,2 0 0,14 0 0,5 13 0,26 7 0,9 14 0,-15-15 0,0-2 0,12 4 0,-8-6 0,-29-10 0,-4-4 0,-5 4 0,-2-5 0</inkml:trace>
  <inkml:trace contextRef="#ctx0" brushRef="#br1" timeOffset="91144">17554 4885 24575,'-11'-4'0,"-5"2"0,-1-2 0,-4 10 0,0-5 0,-10 20 0,-18-2 0,19-3 0,-2 3 0,-2 3 0,0 1 0,1 0 0,0 3 0,-3 8 0,2 2 0,1 1 0,1 1 0,-4 5 0,2 4 0,4 6 0,4 2-1048,1-3 1,3 1 1047,-1 2 0,3 0 0,2-6 0,1 2-241,3-9 1,-1 3 0,1 0 240,0 1 0,0 1 0,1 2 0,-1 9 0,1 2 0,-1-2-603,0-13 1,-2-1 0,4-1 602,4 16 0,0-4 0,-7-14 0,2 0-113,10 19 1,3 4 112,-4-20 0,0 0 0,0 3 0,3 9 0,2 3 0,-1-1 0,0-5 0,-1-1 0,2 0 0,4 3 0,3 1 0,-1-3 0,2 11 0,2-2 0,1-18 0,1 0 0,1-2 0,-1 7 0,2-3 0,8 1 0,0-2 0,-11-10 0,1-2 890,9-2 1,-1-3-891,0 4 0,-2-7 711,-3-14-711,1 3 2066,-5-7-2066,14 3 290,0-5-290,19-11 0,17-11 0,-16 3 0,1-3 0,-10 1 0,2-3 0,17-7 0,1-2 0,-13 2 0,-1-1 0,11-5 0,-1-3 0,-6-3 0,-3-1-502,-9 9 1,-3 0 501,-6-5 0,-4 0 0,12-11 0,-6-8 0,-11 25 0,0-1-150,5-14 0,1-3 150,2-1 0,-1-1 0,6-11 0,-2 0 0,-12 17 0,-3-1 0,4-19 0,-3-4 0,-6 6 0,-1-3-402,0 11 0,2-3 0,-1-2 402,1-5 0,0-2 0,-1 4 0,-3 14 0,-1 4 0,1-4 0,3-15 0,1-3 0,-2 3 0,-5-3 0,-1 1 0,3 8 0,1-3 0,-2 3 0,-7-12 0,-2 4 0,6 11 0,-3 3 0,-7 8 0,1 3 0,6-9 0,-5 13 0,-4-1 0,0 4 0,-2 0 0,-1-11 0,-3 0 0,-2 10 0,0 3 0,-5-14 926,2 20-926,5 9 295,-4 3-295,-1 1 1288,2 13-1288,0 5 0,5 6 0,-7 12 0,15-6 0,-4 1 0,12-11 0</inkml:trace>
  <inkml:trace contextRef="#ctx0" brushRef="#br1" timeOffset="93479">27033 4378 8191,'6'-5'0,"-11"4"5063,-15 2-5063,-18 27 2818,5-10-2818,-7 23 1719,23-27-1719,-18 29 0,8 3 0,3 3 0,0 6 0,1 2 0,2 2 2487,7-2 1,1 0-2488,-5-2 0,3-3 0,13-15 0,1-1-529,-10 5 0,-1 0 529,11 0 0,0 1-311,-11 15 1,1 3 310,9 4 0,1 2 0,-5-16 0,-3 1 0,2-3 0,6 10 0,0-1 0,-10 9 0,1-3 0,8-18 0,1-1 0,-9 19 0,-1 2 0,9-7 0,2-2 0,-6-8 0,1-2 0,4-8 0,2-3 0,-1 27-12,4-25 1,2 1 11,0 5 0,0 1 0,-1 4 0,2-2 0,6-9 0,-1-4 0,-8 23 1644,19-14-1644,-12 5 1118,8 10-1118,-9-23 0,-1 1 0,0 0 0,-1-2 0,2 25 0,4-11 0,-11-9 721,24 6-721,-5-9 0,10-5 0,-6-6 28,-11-17-28,-2 7 0,2-13 0,10 4 0,8-5 0,16 0 0,-16-6 0,5 4 0,-18-10 0,14-3 0,-2-6 0,20-21 0,-14 11 0,10-13 0,-10 13 0,-7 4 0,2-5 0,-3-3 0,0-4 0,8-11 0,1-2 0,-12 13 0,0 0 0,0 0-862,-1-3 0,1 0 0,-1 2 862,8-7 0,0 0 0,-10 7 0,0-2 0,-4 0-311,-3-9 1,-2-3 310,1 2 0,1-5 0,-3 3 0,-6-11 0,-1 1-497,2 19 0,2 0 0,-3 3 497,-6 1 0,-1 0 0,5-11 0,-1-2 0,-4 2 0,-2-3 0,1-3 0,0-4 0,0 4 0,0 4 0,0 1 300,-3 0 0,-1-2 0,1 8-300,0-7 0,-1 18 0,-2 1 600,-2-3-600,-3-18 0,-8-3 0,8-1 0,-12 2 0,19 27 1633,-37-16-1633,22 14 0,-22-14 0,15 10 1565,6 11-1565,-10 4 0,-17 1 0,16 9 0,-2-1 0,0 1 0,1-1 0,-18-9 0,12 14 0,15 2 0,-14 0 0,-3 4 0,-3-4 0,1 15 0,21-6 0,10 6 0</inkml:trace>
  <inkml:trace contextRef="#ctx0" brushRef="#br1" timeOffset="100459">21253 9518 8191,'-16'0'0,"1"0"5063,4 0-5063,5 17 2818,-8-7-2818,6 18 1719,-22 22-1719,13-4 0,0 9 0,4 1 0,1 7 0,1 1 506,3-9 1,1 2 0,1 0-1,0-1-506,2-4 0,0 0 0,1-1 0,2 0 0,1 3 0,3 0 0,0-2 0,2-3-150,2-1 0,1-5 1,1 1 149,1 0 0,1 1 0,2-4 0,5 4 0,1-6 0,6 4 0,-12-19 0,-3-18 0,-4-1 0,0-5 0,-2 0 0</inkml:trace>
  <inkml:trace contextRef="#ctx0" brushRef="#br1" timeOffset="101342">21483 9928 8479,'-6'10'0,"1"10"5092,-1 3-5092,5 15 2775,-14-8-2775,3 33 1680,-5-9-1680,5 4 6549,1-30-6549,10-9 0,-4-12 0,5 8 0,0-4 0,5 0 0,22 3 0,19-16 0,5 9 0,7-36 0,-27 18 0,6-21 0,-19 14 0,-2 14 0,-10 14 0,-6 53 0,0 0 0,4-20 0,0-1 0,-2 8 0,7-17 0,-9-18 0,0-9 0,0-1 0</inkml:trace>
  <inkml:trace contextRef="#ctx0" brushRef="#br1" timeOffset="101746">21842 9963 24575,'5'20'0,"22"12"0,-7-3 0,1 2 0,3-4 0,1 0 0,-2 2 0,0-1 0,4 1 0,-2-5 0,-9-11 0,-5-2 0,-7-6 0</inkml:trace>
  <inkml:trace contextRef="#ctx0" brushRef="#br1" timeOffset="101942">22009 10053 24575,'-20'26'0,"-1"7"0,9 16 0,-2-8 0,2 7 0,4-31 0,4-8 0</inkml:trace>
  <inkml:trace contextRef="#ctx0" brushRef="#br1" timeOffset="102311">22380 10027 24575,'0'32'0,"0"-16"0,0 16 0,0-21 0,15 4 0,4-8 0,4 2 0,2-9 0,-18-9 0,8 2 0,-14-13 0,-5-13 0,-13-9 0,-4 5 0,-1 4 0,6 27 0,1 2 0,8 4 0,-2 0 0</inkml:trace>
  <inkml:trace contextRef="#ctx0" brushRef="#br1" timeOffset="102744">23087 10062 24575,'33'-8'0,"31"-4"0,-19-2 0,2 0 0,-2 7 0,-1 0 0,0-2 0,-6 2 0,-4 2 0,-10 4 0,-18-4 0,-1 5 0</inkml:trace>
  <inkml:trace contextRef="#ctx0" brushRef="#br1" timeOffset="103511">23921 9830 24575,'47'-6'0,"-14"5"0,8-18 0,-20 15 0,4-8 0,-9 12 0,-5 34 0,-7-9 0,-9 17 0,-5 4 0,-2 17 0,4-26 0,-1-1 0,1 6 0,8-18 0,4-12 0,-2-2 0,2-5 0</inkml:trace>
  <inkml:trace contextRef="#ctx0" brushRef="#br1" timeOffset="103795">24401 9805 24575,'19'40'0,"17"13"0,2-12 0,-10-13 0,2 1 0,-5-4 0,-1-1 0,11 11 0,-12-16 0,-17-15 0,-1-4 0</inkml:trace>
  <inkml:trace contextRef="#ctx0" brushRef="#br1" timeOffset="103994">24700 9845 24575,'-25'22'0,"-4"5"0,5-1 0,-1 1 0,-13 14 0,-5-2 0,22-18 0,1-5 0,14-10 0,1-1 0</inkml:trace>
  <inkml:trace contextRef="#ctx0" brushRef="#br1" timeOffset="104325">24997 9794 24575,'-10'39'0,"-5"9"-1020,13-7 1020,-4 7 334,6-13-334,14-4 169,-6-14-169,12-2 0,-9-14 0,0 4 517,4-11-517,-8-17 0,-16 0 0,-9-14 0,-12 23 0,15 1 0,6 13 0</inkml:trace>
  <inkml:trace contextRef="#ctx0" brushRef="#br1" timeOffset="104610">25229 9262 24575,'48'43'0,"-13"-6"0,-1 5 0,-2-2 0,-1 3-1873,4 12 0,-2 1 1873,-11-14 0,-5 2 0,-7 2 0,-3 5 0,-4 0 0,-1 0 0,-3 0 0,-6 2 0,-7 8 0,-6 2 0,-2-4 0,3-13 0,-1-3 0,-7-3 0,-22 5 0,-11-4 0,9-8 0,20-14 0,2-2 0,-21 7 0,1 1 0</inkml:trace>
  <inkml:trace contextRef="#ctx0" brushRef="#br2" timeOffset="111128">27223 3107 24575,'-16'-5'0,"0"4"0,6-4 0,-6 5 0,-8 0 0,6 0 0,-14 0 0,5 6 0,-15 16 0,-5 7 0,13 1 0,6-5 0,17-15 0,-8 18 0,5 0 0,-16 28 0,14-13 0,-7 0 0,16 12 0,-6-12 0,12 16 0,-5 6 0,6-30 0,6 28 0,8-26 0,8 17 0,5-13 0,-7-11 0,-3-10 0,-6-10 0,5 6 0,14 3 0,4 0 0,11-5 0,-5-8 0,16-6 0,4 0 0,-26 0 0,0 0 0,25-6 0,-19 4 0,-2-10 0,-2-8 0,-2-5 0,13-16 0,-26 17 0,14-14 0,-14 6 0,7-13 0,-6-1 0,-14 12 0,-2 0 0,0-20 0,-6-11 0,0 11 0,0-4 0,-6 7 0,-8-10 0,-9 20 0,7 10 0,-5 1 0,-4 14 0,2-7 0,-12 4 0,14 2 0,-7 1 0,-3 9 0,-4 1 0,12 6 0,6 0 0</inkml:trace>
  <inkml:trace contextRef="#ctx0" brushRef="#br2" timeOffset="112858">26213 9689 24575,'0'48'0,"0"9"0,0-19 0,0 1 0,-1-1 0,2-3 0,7 13 0,-6 0 0,7-13 0,-4-8 0,-4-8 0,4-13 0,-5-1 0</inkml:trace>
  <inkml:trace contextRef="#ctx0" brushRef="#br2" timeOffset="113060">26115 10038 24575,'23'0'0,"16"-22"0,4 5 0,-14-4 0,-1 0 0,-4 5 0,-1-1 0</inkml:trace>
  <inkml:trace contextRef="#ctx0" brushRef="#br2" timeOffset="113727">26589 9787 24575,'5'-6'0,"-4"-4"0,18 4 0,-2 0 0,18 2 0,-11 4 0,0 4 0,-18 24 0,-16 20 0,6 5 0,-11 3 0,20-30 0,1-6 0,4-9 0,7 9 0,-4-7 0,-1 11 0,-8-12 0,-8-2 0,-16 5 0,1-12 0,-11 8 0,0-11 0,2 0 0,2 0 0,-2-13 0,20 10 0,-5-10 0</inkml:trace>
  <inkml:trace contextRef="#ctx0" brushRef="#br2" timeOffset="114276">27359 9420 8844,'-5'-11'0,"-1"5"5113,-4 2-5113,-1 4 2720,5 9-2720,-22 31 0,13 2 0,2 7 0,-1 1 0,0 5-38,2-6 0,1 6 0,0 2 0,3-3 38,4 6 0,4-2 0,-1 2 0,0-2 0,-1 2 0,2 0 0,2-3 1678,3 5 1,4-4-1,2-3-1678,3-8 0,2-2 0,0-4 0,4 5 0,2-5 0,-2-12 0,0-4 0,7 5 0,2-11 0,-12-12 0,-2-2 0,-10-5 0</inkml:trace>
  <inkml:trace contextRef="#ctx0" brushRef="#br2" timeOffset="121476">16755 4807 24575,'-19'47'0,"9"-10"0,-3 5 0,-1-2 0,-2 3 0,1 0-2217,-3 20 0,2 0 2217,5-18 0,1 1 0,-1-2 0,-5 9 0,2 1 0,7-8 0,3 2 0,-1 0-103,-2 2 1,0 1 0,0 1 102,-2 10 0,1 2 0,1 1 0,2 0 0,0-1 0,1-2 0,-1-13 0,1-2 0,-2 2 0,-1 6 0,-1 1 0,1-2 0,-1 8 0,2-2 0,-1-6 0,0-1 0,2-4 0,-1-2 164,1-5 1,0-3-165,3 23-57,-3-18 1,0 2 56,-1 0 0,2-1 1034,3-4 1,-1 0-1035,-7 6 0,0-2 0,7 13 1413,-15 6-1413,15-4 449,-6-23 0,-2 2-449,5-1 0,0 1 72,-4 0 1,1-1-73,-2 19 0,-2 0 0,10-29 0,-4-3 0,6-9 0,0-1 0,0-3 0,5 3 0,-4 0 0,4-3 0,0-2 0,-4-1 0,8-3 0,2 0 0,10 4 0,9 0 0,5-4 0,6 4 0,6-1 0,1-7 0,3-2 0,-4 3 0,4 1 0,0-1-192,-1-2 0,1-1 1,3-1 191,-3 1 0,3 0 0,1 0 0,-1 0-884,10 1 0,0-1 1,3-1 883,-3-1 0,3 0 0,1-2 0,-1 0 0,-6-1 0,-1 0 0,-1-1 0,0-1-914,-6 0 0,-1-1 0,-1 0 0,1 1 914,0 1 0,-1 1 0,1 0 0,3-2 0,0-1 0,2-3 0,2 1 0,-1 0 0,-2 3-573,2 3 1,-3 3-1,1 1 1,3-3 572,1-2 0,3-3 0,2 0 0,-2 1 0,-4 2 0,-4 4 0,-2 1 0,-3 1 0,-1-1 0,3 1 0,-3-1 0,0-1 0,-3-2 0,-1-2 0,-2 2 0,7 1 0,0 1-122,15-5 1,2 0 121,-4 5 0,1 2 0,-13-1 0,3-1 0,-4 2 0,4 4 0,-3 0 0,-5-4 0,-4 0 0,6 9 850,-13-9 0,1-2-850,2 1 0,2 0 1716,7 0 0,2 0-1716,6 0 0,0 0 0,-16 0 0,1 0 1640,12 0 0,1 0-1640,-9 0 0,-1 0 0,9 0 0,0 0 0,3 0 0,0 0 0,-2 0 0,-2 0 501,-11 0 1,0 0-502,8 0 0,-1 0 0,15 0 0,-20 0 0,0 0 0,-7 0 0,-1 0 0,4 0 0,-2 0 0,16 0 0,-17 0 0,2 0 0,1 0 0,-1 0 0,28 0 0,-2-6 0,-33 5 0,-9-5 0,-5 1 0,-1 4 0,-4-4 0,12-4 0,-9 7 0,14-6 0,-12 8 0,6-5 0,-5 4 0,-2-14 0,-3-6 0,3-27 0,2-13 0,-7 15 0,-1-1 0,-4 6 0,0 1 0,4-7 0,-1 0 0,-2 0 0,0 2 0,5 9 0,-1 0 0,-4-3 0,1-3 0,8-22 0,1-1 0,-6 16 0,1-1-195,2-4 1,2-5 0,-1 3 194,1-4 0,0-1 0,-4 6 0,-1-4 0,-1 2 0,-4 8 0,-1 1 0,0-3 0,3-13 0,1-3 0,0 2 0,-3 13 0,-1 2 0,0 1-639,1 2 0,-1 0 1,2 2 638,6-14 0,-2 2 0,-8 11 0,-1 0-124,10-11 0,1-2 124,-5-2 0,-1-1 0,-1 16 0,0-1 0,-1 1 0,2-21 0,-1 4 0,-5 13 0,0 4 0,0-20 0,-6 19 0,-1 20 520,-9-6-520,-4 4 1945,3 14-1945,-11-2 282,-2 3-282,-16 6 0,13-3 0,-4 1 0,-14 8 0,0 1 0,9-8 0,0 0 0,-18 7 0,-1 1 0,13-3 0,1-2 0,-13 2 0,-2-2-898,14 2 1,-2-1 0,2 0 897,-5-1 0,-2-1 0,-2 3 0,-5 1 0,1-1 0,10 0 0,1-1 0,-3 2 0,2 2 0,-2 1 0,-1 0 0,1-2 0,-13-6 0,1-1 0,2 2 0,12 5 0,3 2 0,-1-1 0,-1-3 0,-1 0 0,3 0-404,-14 4 1,1 0 403,11 0 0,-3 0 0,1 0 0,-4 0 0,0 0 0,2 0-631,8 0 1,2 0-1,0 0 631,-24 0 0,3 0 0,16 0 0,-1 0-222,4 0 0,-2 0 0,-1 0 222,-5 0 0,-2-1 0,-2 2 0,5 2 0,-2 0 0,-1 1 0,1-1-355,-1-2 1,-1-1-1,2 1 1,1 0 354,-6 2 0,1 2 0,0 0 0,-7-1 0,-1-1 0,1 2 0,3-1 0,1 1 0,1 0 0,11 0 0,1 1 0,-2-2 0,-12 1 0,-3-2 0,7 1-369,4 2 0,3-1 369,-4-4 0,-1 1 709,-9 3 1,1 1-710,16-6 0,-1 0 0,6 0 0,-2 0 0,1 0 0,-21 0 0,2 0-684,10 0 1,1 0 683,-1 0 0,2 0 0,14 0 0,2 0 3107,-30 0-3107,2 0 852,28 0 0,-1 0-852,2 0 0,1 0 0,-1 0 0,2 0 149,-14 0-149,10 8 2805,-2-6-2805,-3 13 396,-7-8-396,8 7 0,4-2 0,10-4 0,7 1 0,14-8 0,2 4 0</inkml:trace>
  <inkml:trace contextRef="#ctx0" brushRef="#br2" timeOffset="123661">27630 9819 24575,'0'4'0,"-6"12"0,-2 13 0,-3 7 0,-1 3 0,-1 2 0,-2 12 0,1 0 0,5-17 0,1-3 0,-7 20 0,18-37 0,18-5 0,0-7 0,16-4 0,12-23 0,-22 11 0,22-18 0,-29 14 0,-8 51 0,-3 1 0,-8-2 0,-2 2 0,7 16 0,-4-25 0,9-12 0,-10-10 0,4-5 0</inkml:trace>
  <inkml:trace contextRef="#ctx0" brushRef="#br2" timeOffset="124010">28009 9860 24575,'15'15'0,"3"3"0,9 27 0,2-5 0,4 11 0,-8-17 0,1-2 0,-13-16 0,-2-5 0,-6-6 0</inkml:trace>
  <inkml:trace contextRef="#ctx0" brushRef="#br2" timeOffset="124243">28221 9847 24575,'-16'9'0,"-3"0"0,2 11 0,-1-2 0,1 3 0,3 8 0,2-10 0,4 9 0,4-21 0,4 2 0</inkml:trace>
  <inkml:trace contextRef="#ctx0" brushRef="#br2" timeOffset="124827">28434 9808 24575,'-11'-6'0,"5"11"0,14 15 0,4 10 0,3 0 0,3 4 0,4 1 0,-1 2 0,-5-1 0,0-1 0,1-4 0,-3-3 0,-8-3 0,-10-9 0,-2-10 0,-10 3 0,-1-7 0,-1-12 0,-6-15 0,15-4 0,-4-13 0,19 10 0,8-13 0,1 3 0,12 3 0,-17 12 0,2 9 0,-12 2 0,-4 9 0,-2-7 0,-5 18 0,5-8 0,1 9 0</inkml:trace>
  <inkml:trace contextRef="#ctx0" brushRef="#br2" timeOffset="125165">29261 10038 24575,'20'-7'0,"9"6"0,9-20 0,27 9 0,-12-5 0,3 8 0,-30 4 0,-11 4 0,-9-4 0,-1 5 0</inkml:trace>
  <inkml:trace contextRef="#ctx0" brushRef="#br2" timeOffset="125910">30002 9805 24575,'30'0'0,"-2"-7"0,1 6 0,18-14 0,-8 13 0,-1-2 0,-24 27 0,-24 29 0,8-12 0,1 2 0,-4-1 0,0-1 0,5-3 0,0-4 0,0 1 0,5-14 0,-4-14 0,4-1 0</inkml:trace>
  <inkml:trace contextRef="#ctx0" brushRef="#br2" timeOffset="126479">30490 9853 24575,'19'24'0,"-5"-2"0,6 2 0,-1 1 0,-2-1 0,6-1 0,-7-11 0,-6-6 0,-5-6 0</inkml:trace>
  <inkml:trace contextRef="#ctx0" brushRef="#br2" timeOffset="126644">30599 9942 24575,'-33'17'0,"0"5"0,14-1 0,4-6 0,9-5 0</inkml:trace>
  <inkml:trace contextRef="#ctx0" brushRef="#br2" timeOffset="126910">30801 9869 24575,'9'28'0,"7"-3"0,2 4 0,6-10 0,-17-3 0,2-4 0,-14-6 0,4-1 0,-4-5 0</inkml:trace>
  <inkml:trace contextRef="#ctx0" brushRef="#br2" timeOffset="127063">30984 9793 24575,'30'-19'0,"-4"5"0,-11 0 0,-6 8 0</inkml:trace>
  <inkml:trace contextRef="#ctx0" brushRef="#br2" timeOffset="127429">31283 9387 24575,'15'0'0,"2"5"0,9 22 0,-2 17 0,-13-4 0,-1 9 0,-2 2-556,-1 2 1,-3 1 0,-1 3 555,1-3 0,0 2 0,-1 0 0,-1-1 0,-1 9 0,-1-1 0,-1-5 0,-3-10 0,-2-3 0,1-5 0,0-1 0,-3-7 403,-19 5-403,7-30 0,-26 8 0,13-9 0,-1 0 0,-13 5 0,-3-1 0</inkml:trace>
  <inkml:trace contextRef="#ctx0" brushRef="#br2" timeOffset="129110">30736 10184 24575,'5'-6'0,"1"-4"0,5 9 0,4-4 0,1 5 0,0-5 0,3 4 0,-2-4 0,-1 0 0,-1 4 0,-9-8 0,-1-2 0,-5-1 0,0-4 0,0 5 0,0 0 0,0 1 0,-5-1 0,4-5 0,-4 4 0,0-8 0,4 8 0,-9-3 0,4 4 0,-5 5 0,0-4 0,1 9 0,8-8 0,3 7 0,5-7 0,21 8 0,-12-9 0,19 9 0,-18-4 0,5 0 0,-9 4 0,3-4 0,-9 0 0,4 4 0,-4-4 0,0 0 0,-2 4 0,-4-4 0</inkml:trace>
  <inkml:trace contextRef="#ctx0" brushRef="#br2" timeOffset="133375">13398 11229 24575,'0'17'0,"0"-2"0,6 0 0,4 18 0,16 24 0,-1-10 0,2 3-311,-4-8 1,3 0 310,3-7 0,4 1 0,1-4 0,14 0 0,4-6 0,-10-5 0,3 0 0,2-4-933,9-6 0,3-4 1,-3 1 932,8 7 0,1-2 0,-2-10 0,5-4 0,-2 1-641,-12 4 0,-1 1 0,2-2 641,-3-2 0,3 0 0,1-2 0,0 0 0,3-1 0,1-2 0,-1 0 0,-2 1 0,6 2 0,-4 1 0,1-2-755,3-1 1,0-2 0,-5 1 754,2-3 0,0 1 0,-5 5 0,4 1 0,1-2-337,-11-3 0,1-1 0,1-2 0,3 2 337,1 2 0,2 1 0,2 0 0,1 0 0,0 0 0,5-1 0,2 1 0,0 0 0,-1 0 0,-2 0 0,4-1 0,-3 0 0,0 1 0,3 0 0,-5 2 0,3 1 0,1 1 0,-2-1 0,-2 0-265,4 0 0,-3 0 0,0 0 0,4 0 265,-15 0 0,2 0 0,1 0 0,1 0 0,0 0 0,1 0 0,7 0 0,2 0 0,0-1 0,1 1 0,-3 0 0,-3 1-378,-4 1 1,-3 1 0,-1 0 0,0 0 0,1-1 377,2-1 0,2-1 0,-1 0 0,-2 0 0,-1 3 0,-1 2 0,-1 3 0,-2-1 0,1-1 97,-2-5 0,-1-1 1,1 0-1,1 2-97,8 3 0,1 2 0,1 0 0,-4-2 0,4-3 0,-3-3 0,-1 3-21,-2 8 0,-2 2 0,-3-3 21,6-6 0,0-1 0,-3 7 0,3 3 0,1-2 0,-1-4 0,0-3 0,2 3 0,-5 4 0,2 1 0,1 2 0,-1-1 0,1-1 0,0 0 0,-1-1 0,-3 2 0,6 4 0,-2 0 0,1 1 0,7 0 0,1 0 0,-3-1 701,-14-2 1,-1-2 0,0 3-702,5 4 0,2 1 0,-3 1 0,-3-3 0,-1 0 0,-4 1 1537,6 7 1,-3 0-1538,-3 0 0,-3-1 0,-10-5 0,-1 2 811,11 11 0,1 3-811,-4-1 0,0 2 0,7 8 0,-2 1 1187,-13-10 0,-1-2-1187,-1 0 0,-2-2 812,7 12-812,7-4 1409,-18-9-1409,2-11 176,-17 0-176,-1-18 0,-11-8 0,4-12 0,-4-16 0,6 1 0,15-10 0,3-17 0,-1 29 0,2-1 0,-1-8 0,0 0 0,0 8 0,0 2 0,16-22 0,-3 16 0,10 5 0,3 1 0,-17 11 0,1-1 0,8-2 0,5-1 0,0 1 0,10 0 0,-1 3-723,-5 1 0,1 1 723,7-1 0,0 0 0,-16 6 0,-1 0 0,16-8 0,3-1-3153,6 1 1,0-1 3152,-2-1 0,-1 1 0,1 2 0,-4 1-231,-21 6 1,-2 1 230,4 4 0,-1 0 0,-2-6 0,0 0-40,11 6 1,3 0 39,0-8 0,1 1 463,0 7 0,0 2-463,-10-3 0,-4-1 0,9-1 0,-27 1 0,-10 0 0</inkml:trace>
  <inkml:trace contextRef="#ctx0" brushRef="#br2" timeOffset="135275">23786 11895 24575,'16'-5'0,"-1"4"0,5-9 0,-2 4 0,7-6 0,13-3 0,20-3 0,-17 8 0,4-1 0,6 0 0,2 0 0,7-2 0,0 2 0,-12 5 0,1 0 0,-7-3 0,3 0 0,-1-1-410,13 1 1,0-2 409,-8-1 0,1-1 0,-2 1-794,11 2 1,-3 0 793,-2-8 0,-2 3 0,-11 13 0,0 0-442,18-14 1,6-2 441,-14 11 0,1 3 0,4-1 0,-6-2 0,2-2 0,2 0 0,1 1-1311,4 1 0,1 0 0,0 1 0,-2-1 1311,4-2 0,-3-1 0,2 1 0,-9 5 0,1 1 0,0-1 0,-4 0 55,-3-4 0,-2 0 0,0 1-55,8 2 0,0 1 0,-1-1 0,15-6 0,-2-2 0,-18 4 0,0-1 0,-3-1 0,7-3 0,-1-2 0,-4 4 0,3-1 0,-2 1 0,8-3 0,-1 0 0,11 0 0,1 1 0,1 2 0,-4 2 0,-17 3 0,-1 1 0,12-4 0,1 0 0,-9 4 0,-1-1 0,9-4 0,2-1 0,-13 2 0,2-1 0,-3 2 206,2 2 1,-1 0-207,4-7 0,-2 2 0,17 9 320,-16-9 0,2-2-320,-1 7 0,1 0 0,13-7 0,2-1 0,-8 4 0,-2 0 2889,-12 0 1,1-1-2890,8 1 0,1 0 0,-10 0 0,1-1 0,18 1 0,4-1-611,-22 4 1,0 0 0,-1 0 610,16 2 0,-3-1 0,-5-4 0,-4 1 890,17 7-890,-24-6 0,1-2 0,1 5 0,3 0 0,11-5 0,0 0-468,-12 4 0,-1 1 468,-2 1 0,-1 0 0,16-5 0,-21 9 0,2 0 0,2-9 0,0 1 1171,4 8 1,0 0-1172,0-8 0,-2 1 0,19 6 0,-2-22 0,-27 21 0,17-18 1070,5 4-1070,-22 5 0,2-1 0,3 0 0,-2-1 0,11-9 0,-7 13 0,-17 4 0,9 6 0,3 0 0,-6 0 0,-2 0 0,-5-6 0,-2 4 0,3-4 0,-1 0 0,-13-1 0,2 0 0,-9 2 0</inkml:trace>
  <inkml:trace contextRef="#ctx0" brushRef="#br2" timeOffset="174175">4603 11164 8191,'-10'0'0,"4"9"5063,-5 3-5063,9 8 2818,1-4-2818,40-12 0,21-10 0,-4-3 0,5-4 0,5-3-159,-11 3 0,3-1 1,3-1-1,1-1 0,0-2 159,-4 0 0,2-2 0,1 0 0,0-2 0,-2 1 0,-2 1 263,-1-1 1,-1 0 0,-2 1-1,-1-1 1,0 0-264,8-4 0,0-1 0,-3 0 0,-7 3 0,9-6 0,-7 2 0,-4 4 0,-5 2 0,3-5 0,-26 46 0,-19-16 0,-16 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3:39.33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6667 3969 24575,'38'0'0,"5"0"0,9 0 0,-5 1 0,5 2 0,5 0 0,2 1-1397,-5 0 1,4 0-1,2 2 1,1 0-1,2 0 1,0 1 1396,0 0 0,0 0 0,2 1 0,1 0 0,0 1 0,1 0 0,0 0-278,-5-1 1,0 1-1,2 0 1,-1 1-1,1-1 1,-1 0-1,0 1 1,0-1 277,-3 0 0,0 0 0,-1 0 0,1 0 0,-1 1 0,0-2 0,-1 1 0,-1 0 0,2-1 0,1 1 0,-2-1 0,0 0 0,-1 0 0,-1-1 0,0 0 102,2 0 0,-1 0 0,0 0 0,-1-1 0,-2-1 0,-1 1-102,15 0 0,-3 0 0,-1-1 0,-3 0-122,9-1 0,-4-1 0,-3-1 122,-12 0 0,-2-1 0,-4 0 1524,9-1 0,-5 0-1524,-11 0 0,-4 0 4319,6 0-4319,-18 0 0,-12 0 0,-7 0 0</inkml:trace>
  <inkml:trace contextRef="#ctx0" brushRef="#br0" timeOffset="2250">6987 5160 24575,'46'0'0,"0"0"0,-3 0 0,4 0 0,4 0 0,-2 0 0,4 0 0,1 0 0,1 0-843,4 0 0,2 0 0,1 0 0,-1 0 843,-3 0 0,1 0 0,-1 0 0,-1 0 0,-4 0 0,0 0 0,-1 0 0,-1 0 134,7 0 1,-2 0-1,-1 0-134,-5 0 0,-1 0 0,-1 0 0,16 1 0,-4 0 349,-13 0 1,-5 0-350,24 2 0,-26-2 0,-16-1 1714,-12 2-1714,-5-1 139,1 1 0,-6-1 0,4-1 0</inkml:trace>
  <inkml:trace contextRef="#ctx0" brushRef="#br0" timeOffset="4501">11183 6085 24575,'19'0'0,"39"0"0,-12 0 0,7 0 0,4 0-1317,0 0 0,3 0 1,3 0-1,2 0 1317,-4 0 0,3 0 0,1 0 0,1 0 0,-2 0 0,0 0 0,0 0 0,0 0 0,-1 0 0,-2 0 0,6 0 0,-1 0 0,-2 0 0,-2 0 212,-8 0 1,-2 0 0,-1 0 0,-4 0-213,2 0 0,-3 0 0,-3 0 502,9 0 1,-6 0-503,10 0 0,-27 0 0,-13 7 0,-8-5 0,-4 5 0</inkml:trace>
  <inkml:trace contextRef="#ctx0" brushRef="#br0" timeOffset="8983">4325 8065 24575,'59'0'0,"-20"0"0,3 0 0,16 0 0,3 0-544,-12 0 0,1 0 1,1 0 543,3 0 0,2 0 0,0 0 0,0 0 0,-1 0 0,0 0 0,-3 0 0,0 0 0,-1 0 0,-3 0 0,-1 0 0,-1 0 264,16 0 0,-3 0-264,-7 0 0,-3 0 135,-10 0 0,-4 0-135,12 0 0,-18 0 0,-11-1 208,-7-1 0,-5 1 0,-2-1 1</inkml:trace>
  <inkml:trace contextRef="#ctx0" brushRef="#br0" timeOffset="13482">12104 12255 24575,'16'14'0,"4"9"0,6 11 0,0 4 0,-2-4 0,-2-9 0,1-5 0,6-8 0,10-6 0,21-16 0,-16-6 0,3-6 0,-5-1 0,1-3 0,3-2-440,-6 1 0,2-1 0,0-1 0,1-1 440,4-4 0,1 0 0,0-1 0,0 0 0,-2 2 0,1-1 0,-1 0 0,-2 2-141,9-7 0,-1 2 1,-4 2 140,-8 6 0,-3 2 0,-3 2 0,1 0 0,-4 4 0,10-5 0,-22 17 0,-12 7 430,-8 5 0,-1-1 0,-2 1 0</inkml:trace>
  <inkml:trace contextRef="#ctx0" brushRef="#br0" timeOffset="15105">12003 13564 24575,'4'30'0,"4"4"0,5 3 0,4-2 0,-2-6 0,1-3 0,-2-4 0,-2-2 0,-1-3 0,0-5 0,2-6 0,12-5 0,4-10 0,5-6 0,17-9 0,7-6 0,-8 4 0,3-4 0,0 0 0,4-3 0,0-1 0,1 0 0,-14 8 0,1 0 0,-1 0 0,-4 3 0,12-7 0,-5 4 0,-4 3 0,-9 6 0,-20 13 0,-8 3 0,-2 1 0,-2 0 0,2 0 0,4 0 0,-3 0 0,1 0 0</inkml:trace>
  <inkml:trace contextRef="#ctx0" brushRef="#br0" timeOffset="16564">12057 14673 24575,'2'33'0,"5"10"0,5 11 0,4-2 0,0-13 0,-3-15 0,-3-13 0,-1-7 0,1-3 0,5-4 0,27-23 0,6-8 0,10-7 0,-12 9 0,4-3 0,4-3 0,3 0-676,-10 7 1,2-2-1,2 0 1,1-1-1,1 0 1,0 0 675,-5 4 0,0 0 0,1-1 0,0 1 0,1 0 0,-1 0 0,-1 1 0,5-3 0,0 0 0,0 1 0,-1 1 0,0 0 0,-1 1-206,4-2 1,0 0 0,-1 1-1,-3 3 1,-4 1 205,1 0 0,-6 2 0,-1 2 0,15-8 0,-13 7 0,-30 15 0,-9 5 0,-3 0 0</inkml:trace>
  <inkml:trace contextRef="#ctx0" brushRef="#br0" timeOffset="23331">10530 11543 24575,'-15'0'0,"-12"0"0,-18 0 0,-12 0 0,-7 0 0,0 0 0,5 3 0,3 2 0,1 5 0,1 5 0,2 1 0,-5 7 0,5 4 0,4-1 0,1 2 0,7-3 0,-1 1 0,-3 4 0,-4 5 0,-1 1 0,-2 3 0,1 0 0,4 2 0,1 5 0,23-20 0,0 0 0,1 1 0,1 1 0,0 1 0,1 2 0,0 0 0,0 1 0,1 1 0,1 1 0,0 2 0,0 1 0,1 2 0,1 0 0,1 0 0,2-1 0,0-2 0,2-2 0,-6 23 0,6-13 0,3-13 0,4-6 0,-5 15 0,-3 3 0,-4 11 0,0 0 0,3-6 0,1 1 0,-2 3-330,-1 7 1,-3 4-1,1 2 1,1-5 329,2 4 0,1-4 0,1 0 0,1-1 0,0-1 0,1-2-91,1-4 1,1-3 0,0 0 90,0 14 0,0-2 0,2-8 0,2-5 0,-1 17 0,3-9 0,2-20 0,2 4 0,2 18 0,3 7-185,0-4 0,2 5 1,1 1 184,-1-10 0,0 2 0,0 0 0,1 0 0,0 1 0,0 1 0,0-1 0,0-2 0,-1-5 0,0-1 0,0 0 0,2 0-204,2 4 1,2 2 0,0-3 0,1-3 203,2-4 0,0-3 0,2-1 0,3 5 0,1 0 0,0-9 0,-1-10 0,-2-8 0,3-2 0,3-6 0,4 0 0,5 7 0,5 2 0,2-1 0,5 1 0,1 0 590,-2 1 1,0 0 0,5-1-591,2-2 0,4-1 0,1 0 0,-4-2 0,0-2 0,-3-3 0,3 1 34,-2-3 1,2 1 0,1-1-1,-4-3-34,0-3 0,-4-2 0,2-2 0,0 1 0,0-1 0,5-1 0,-5-1 0,6-1 0,2 0 0,-2 0 0,-6 0 0,5-1 0,-4 0 0,2 0 0,-2 1 0,4-1 0,-2 0 0,-10 0 0,21-9 0,-24 1 0,-9 0 0,1-2 0,6-4 0,2-1 523,3-3 0,2-1-523,3-4 0,1 0 0,-3-1 0,-2 0 0,-2 0 0,-1-1 0,-2 0 0,-1 1 0,-3 0 0,-2 1 0,1-1 0,-1 1 0,0-1 0,1 0 0,0-2 0,0 1 0,-2 0 0,-1 0 0,-2 2 0,-2-2 0,3-7 0,-2-1 0,8-14 0,-17 17 0,-2 1 0,-1-10 0,-2-1 0,0-3 0,1-2 0,2-10 0,-1-1 0,0-4 0,-3 12 0,0 0 0,-1 2 0,0-2 0,-1 3 0,0-5 0,-1 5 0,-3 5 0,0 3 0,2-23 0,-6 19 0,-2 15 0,-2 12 0,0 5 0,0 5 0,0 6 0,0 5 0,0 6 0,0 2 0,0 0 0,0-1 0,0-3 0,0-8 0,1-27 0,4-30 0,-1 16 0,3-4 0,1-15 0,2-4-391,-2 14 1,0-2 0,0-2 390,0-7 0,-1-1 0,-1-1 0,-1 13 0,-1 0 0,-1-1 0,0 1 0,-1-15 0,-1 0 0,-3 1 0,-2 4 0,-3 0 0,-2 2 0,-2 3 0,-2 1 0,-3 2-177,-2 3 1,-2 1 0,-1 1 176,-2 2 0,-2 1 0,-1 1 0,0 2 0,-1 1 0,0 1 0,-13-15 0,1 1-49,0 2 1,2 2 48,3 4 0,2 2 0,5 4 0,1 1 0,3 3 0,2 2 1133,-14-21-1133,8 15 558,2 10-558,10 6 106,3 10-106,7 6 0,5 10 0,2 6 0,1 2 0,1-2 0,0-3 0,-3-4 0,-26-12 0,-32-16 0,14 3 0,-4-3 0,5 3 0,-2-2 0,-2-1-519,-7-6 0,-2-1 0,-2 0 519,10 6 0,-1-1 0,-2 0 0,0 1 0,-3-1 0,0 0 0,-2 1 0,1 1 0,0 0 0,-1 2 0,0 1 0,0 1 0,2 2 0,-1 2 0,0 1 0,0 2 0,-1 1 0,1 2 0,-1 1 0,0 1 0,0 2 0,0 1 0,0 1 0,1 1 0,2 1 0,1 0 0,0 2 0,2 0-172,-13 0 1,2 2 0,2-1 171,7 1 0,2 0 0,2 0 0,-13 1 0,4 0 0,4 0 0,5 0 0,-1 1 0,12 0 0</inkml:trace>
  <inkml:trace contextRef="#ctx0" brushRef="#br0" timeOffset="39787">18940 10700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6:39:48.0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2520 2514 8191,'-11'4'0,"5"2"5063,1 5-5063,5 0 2818,0 9-2818,0 6 1719,0 11-1719,5-10 6784,-4-3-6784,9-18 0,5-1 0,13-23 0,7-13 0,7-3 0,5-5 0,4-6-1357,-10 6 0,3-4 0,1-3 1,1-1-1,-2 2 1357,0 0 0,-1 0 0,0 0 0,0-1 0,1 1 0,1-1 0,1-1 0,0 1 0,-2 1 0,-2 2-429,-1 1 0,-4 2 1,1 1-1,1 0 429,5-2 0,2 0 0,0 1 0,-1 2 0,6-6 0,-2 2 0,-2 2 0,-7 4 0,-1 3 0,-4 3 0,2-4 0,-13 18 0,-25 23 0,5-8 0,-10 15 0</inkml:trace>
  <inkml:trace contextRef="#ctx0" brushRef="#br0" timeOffset="1334">4880 8046 8191,'-16'0'0,"27"0"1240,23 0 0,16 0 0,5 0-1240,-6 0 0,4 0 0,3 0 0,3 0 0,-4-2 0,3 0 0,3 0 0,2-1 0,0 1 0,1-1-160,-5 1 1,2 0 0,0-1-1,1 1 1,1 0 0,0-1-1,0 0 160,-4-1 0,0 0 0,1 0 0,0 0 0,1 0 0,-2 0 0,0 0 0,-2 0-130,11 1 1,-1 0 0,-1 0 0,-1 0 0,0 0 0,0 1 129,-1-1 0,0 1 0,0 0 0,-1-1 0,-2 1 0,-3 0 390,6-2 0,-4 0 0,-1 0 0,3 2-390,-5 0 0,2 2 0,1 0 0,-1 0 0,-2-2 0,1-1 0,-1-1 0,-2 0 0,-1 1 0,10 2 0,-1 2 0,-8-1 309,2-2 0,-25 4-309,-36 3 0,5-4 0,-14 4 0</inkml:trace>
  <inkml:trace contextRef="#ctx0" brushRef="#br0" timeOffset="2386">9336 7729 8191,'-5'6'0,"29"-2"1912,6 2 0,7-2-1912,9-2 0,6-1 0,-4 2 0,4 1 0,0-1 342,-2-2 1,0-1 0,6-1-343,-5-1 0,5 0 0,2-1 0,2-1 0,0 1-265,-5 0 0,1 1 1,1-1-1,0 0 1,0 0-1,-1 0 265,0 0 0,0 0 0,0 0 0,0 0 0,-1 0 0,0 1 0,10-1 0,0 0 0,-1 0 0,-2 1 0,-6-1 899,5-2 1,-6 0 0,2 2-900,-6 2 0,1 0 0,0 1 0,-5-1 181,0-4 1,-4 0 0,0 2-182,26 1 0,-8 4 1667,-7 2-1667,-33-2 0,-10 2 0,-7-4 0</inkml:trace>
  <inkml:trace contextRef="#ctx0" brushRef="#br0" timeOffset="3582">13257 7670 8191,'-11'0'0,"31"0"600,18 0 0,17 0 0,9 0 0,-1 0-600,-4 0 0,2 0 0,3 0 0,3 0 0,3 0 0,-9 0 0,3 0 0,2 0 0,3 0 0,0 0 0,-1 0 0,-1 0 0,-3 0-133,-2 0 1,-2 0 0,0 0 0,-1 0 0,-1 0-1,0 0 1,0 0 132,7 0 0,0 0 0,0 0 0,-2 0 0,0 0 0,-2 0 0,3 0 0,0 0 0,-2 0 0,-2 0 0,-2 0 141,-3 0 0,-3 0 0,-1 0 0,2 0-141,7 0 0,2 0 0,-2 0 0,-8 0 1519,3 0 1,-8 0-1520,-10 0 0,-6 0 1720,-7 0-1720,-21-5 5395,-20 4-5395,-4-10 0,9 9 0,3-4 0</inkml:trace>
  <inkml:trace contextRef="#ctx0" brushRef="#br0" timeOffset="4933">4844 2334 24575,'8'0'0,"33"0"0,1 0 0,5 0 0,2 1 0,1-2-1182,6-4 0,-3-1 1182,-15 6 0,-3-2 378,-1-7 0,-3 1-378,6 6 97,-10 1 1,-22 2-1,-5 4 1</inkml:trace>
  <inkml:trace contextRef="#ctx0" brushRef="#br0" timeOffset="5482">6006 2423 8191,'6'-9'0,"31"-8"1531,19 3 1,5 0-1532,-20-1 0,0 2 1010,22 4 0,-6 0-1010,-24-6 2039,0 13-2039,-18-4 1389,-4 6 0,-5 0 0,-1 0 1</inkml:trace>
  <inkml:trace contextRef="#ctx0" brushRef="#br0" timeOffset="5767">6929 2319 8191,'25'0'0,"22"0"5059,1-8-5059,2 6 2818,-3-13-2818,-29 9 0,6-2 430,-23-1 0,3 7 0,-9-2 0</inkml:trace>
  <inkml:trace contextRef="#ctx0" brushRef="#br0" timeOffset="6500">5008 1176 24575,'5'38'0,"-1"0"0,-2 22 0,6-13 0,-3-14 0,-4-15 0,4 1 0,-14-13 0,7-1 0,-7-5 0</inkml:trace>
  <inkml:trace contextRef="#ctx0" brushRef="#br0" timeOffset="6668">4960 1398 24575,'14'-11'0,"19"-10"0,22 4 0,-1 0 0,2 0 0,-35 15 0,-4-7 0</inkml:trace>
  <inkml:trace contextRef="#ctx0" brushRef="#br0" timeOffset="7083">6410 1107 10140,'5'6'0,"6"-6"5082,10-1-5082,1-10 2509,12 9-2509,-2-10 0,-9 10 0,-5-4 0</inkml:trace>
  <inkml:trace contextRef="#ctx0" brushRef="#br0" timeOffset="7467">7043 962 24575,'13'37'0,"-1"0"0,4 26 0,-5-37 0,-10-1 0,9-13 0,-9 8 0,4-13 0,-5 2 0</inkml:trace>
  <inkml:trace contextRef="#ctx0" brushRef="#br0" timeOffset="7648">6907 1132 15356,'5'-11'0,"14"-1"3925,16 0-3925,24 4 1592,-6-4-1592,-5 10 0,-28-4 0,-11 6 0</inkml:trace>
  <inkml:trace contextRef="#ctx0" brushRef="#br0" timeOffset="9617">6734 10996 24575,'-5'-7'0,"4"3"0,-4 4 0</inkml:trace>
  <inkml:trace contextRef="#ctx0" brushRef="#br0" timeOffset="10482">6409 10900 8191,'-2'-6'0,"8"-5"5063,43 9-5063,-3 0 0,9-2 0,-4 1 0,6-2 0,2 1-527,-4 0 1,4 0 0,-1 0-1,-1 0 527,8-1 0,-2 0 0,1 0 0,-11 1 0,0 0 0,0 1 0,-4 1 443,1 1 1,-3 2 0,4-1-444,5-3 0,6-1 0,1 0 0,0 2 0,0 0 0,-1 2 0,2-1 0,3 0 434,-4-1 0,2 0 1,1-1-1,1 0 0,-1 0-434,-2 0 0,1 0 0,-1 1 0,-1-1 0,-3 1 0,3 1 0,-3 0 0,0 1 0,1-1 0,-2-1 0,2-1 0,0-1 0,-2 2 0,-6 0 0,4 2 0,-5 0 0,3 0 0,-3-3 0,2 0 0,2-1 0,-2 1 0,11 2 0,-2 1 0,3-2 0,-11-4 0,1-1 0,1-1 0,-1 3 0,-3 3 0,0 2 0,-1 1 0,0-3 0,0-4 0,-1-1 0,-1-1 0,-3 3 0,17 4 0,0-1 0,-8-6 0,4-2 0,0 3-382,-3 5 1,0 2-1,1-2 382,-8-3 0,1-2 0,0 0 0,-2 2 0,9 4 0,-3 1 0,-3-2 0,7-9 0,-5 1 0,-8 8 0,-3 1 0,13-9 4588,9 10-4588,-31 0 0,-1 0 0,28 0 0,-14 0 1375,-21 0-1375,-11 0 2885,0 0-2885,-3 0 2222,-1-5-2222,-2 4 0,-37 9 0,8-5 0,-14 10 0,17-13 0</inkml:trace>
  <inkml:trace contextRef="#ctx0" brushRef="#br0" timeOffset="11700">6227 12994 8191,'0'-21'0,"0"0"5063,0 1-5063,5 8 2818,10-2-2818,27 13 0,11-1 0,6-1 0,-6-4 0,7 1-9,-3 5 0,8 1 0,3 0 1,-1-2 8,-4-3 0,-1-3 0,1 0 0,5 3 0,-9 3 0,4 1 0,2 1 0,0 0 0,0 0 0,-4 0 0,2-3 0,-2 0 0,-1 0 0,0 0 0,0 1 0,2 1 0,1 1 0,0 0 0,-3 1 0,-2-1-684,-1 0 1,-3 0-1,-1 0 1,0 0 683,0 0 0,-1 0 0,0 0 0,1 0 0,1 0 0,0 0 0,0 0 0,-1 0 0,-2 0 0,-1 0 0,0 0 0,0 0 0,1 0 0,0 0 0,1 0 0,2 0-367,9 0 1,4 0 0,0 0 0,-1 0 366,-2 0 0,-1 0 0,1 0 0,2 0 74,-7 0 1,2 1-1,1-1 1,1 0 0,-2-1-75,1-1 0,0 0 0,0-1 0,-1 0 0,-2 1 0,6 1 0,-1 2 0,-1-2 0,0-1 0,-1-4 0,1-2 0,-3-1 0,-1 2 0,5 2 0,-3 0 0,-5 0 0,3-5 0,-4 0 2010,-3 3 0,-6 3-2010,-5-1 0,-8 4 3602,-17-4-3602,-25 25 0,10-15 0,-16 15 0</inkml:trace>
  <inkml:trace contextRef="#ctx0" brushRef="#br0" timeOffset="12682">6224 14898 24575,'11'0'0,"4"0"0,9 0 0,14 0 0,10-10 0,0 9 0,8 0 0,-8-6 0,3-3 0,7-1-1033,-6 2 0,6-1 1,5 0-1,2 0 1,0 0-1,-1 0 1033,-7 1 0,1 1 0,-1-1 0,1 1 0,2-1 0,0 0 0,3 1 0,-3-1 0,1 1 0,3-1 0,0 0 0,1 0 0,1 0 0,-1 1 0,-1 0 0,0 1 0,-3 1 0,0 0 0,-1 0 0,1 1 0,-1 0 0,1 0 0,-1 1 0,0-1 0,0 1 0,0 0 0,1 0 0,0 0 0,0 0 0,0 1 0,-2-1 0,0 1 0,-1 0 0,-2 0-676,5 0 0,-2 0 0,-1 1 0,-1-1 0,-1 1 1,0-1-1,-1 1 676,5 0 0,1-1 0,-2 1 0,-1 0 0,-2 0 0,-4-1 0,1 0 0,-3-1 0,-2 0 0,2 2-217,10 0 1,3 2 0,0 0 0,-3-2 216,-8-1 0,-1 0 0,-1-1 0,-1 1 0,18-1 0,0 0 0,-7 2 0,-2 1 0,-7-1 0,11-12 0,-44 12 3767,7-3-3767,-19 1 6170,3 2-6170,-8-7 463,-13-1 1,8 3 0,-13-1 0</inkml:trace>
  <inkml:trace contextRef="#ctx0" brushRef="#br0" timeOffset="14566">1536 7333 24575,'-6'5'0,"10"-10"0,23-2 0,13-9 0,9-5 0,-3 4 0,4-2 0,2 1-613,7-2 0,3-1 0,-2 1 613,-2 2 0,0 0 0,-6 3 222,1 1 0,-10 2-222,-9-2 0,-48 12 0,0-4 0,-3 6 0</inkml:trace>
  <inkml:trace contextRef="#ctx0" brushRef="#br0" timeOffset="14784">2117 7020 8191,'-10'-11'0,"-2"-4"5063,5 3-5063,15-5 2818,4 11-2818,14 0 1719,2 6-1719,-5 0 6784,5 0-6784,-7 9 0,-10 3 0,5 18 0,-24 8 0,-6 5 0,5 0 0,-2-1 0,-3-1 0,0-3 0,-6 12 0</inkml:trace>
  <inkml:trace contextRef="#ctx0" brushRef="#br0" timeOffset="17317">3460 17731 24575,'17'0'0,"25"0"0,0 0 0,7 0 0,-2 0 0,3 0 0,-1 0-2344,15 0 0,1 0 2344,-16 0 0,3 0 0,-3 0 0,9 1 0,1-2 0,-6-2 0,4-2 0,1 1 0,-7 2 0,1 2 0,2 0 0,2-1 0,-2-4 0,3 0 0,1-2 0,0 2 0,-3 1 0,4 2 0,-2 2 0,-1 0 0,3-2 0,-4-2 0,2-2 0,2 0 0,-2 0 0,-3 2 0,2 3 0,-3 1 0,-1 0 0,3-2 0,-2-2 0,1-2 0,2 0 0,-1 0 0,0 2 0,0 3 0,0 1 0,0 0 0,-1 0 0,0-2 0,10-3 0,0-2 0,-2 0 0,-3 1 0,6 5 0,-3 1 0,-3-2 0,-4-2 0,-2 0 0,-4 0 0,1 4 0,1 0 0,1-3 0,5-2 0,0 1 0,3 2 0,0 2 0,1-2 0,-1-2 0,1-1 0,-2 2 0,-4 2 0,-2 1 0,-3 1 0,0-1 0,0 0 105,-3 0 0,3 0 0,1 0-105,2 0 0,0 0 0,3 0 0,-3 0 0,3 0 0,1 0 0,-4 0-443,6 0 0,-3 0 0,0 0 443,-5 0 0,0 0 0,-3 0 0,6 0 0,-1 0-106,-8 0 1,3 0 0,2 0 105,-2 0 0,3 0 0,1 0 0,-2 0 0,4 0 0,-1 0 0,2 0-519,0 0 0,4 0 0,-1 0 0,-8 0 519,3 0 0,-4 0 0,14 0 0,-2 0 319,-20 0 0,0 0-319,7 0 0,2 0 0,9 0 0,3 0 543,-16 0 1,1 0 0,1 0-544,2 0 0,0 0 0,-3 0-679,7 0 1,-3 0 678,-5 0 0,-3 0 0,13 0 2192,-17 0 0,2 0-2192,-5 0 0,0 0 0,10 0 0,0 0 0,-12 0 0,-1 0-316,4 0 1,-1 0 315,30 0 0,-8 0 0,6 0 0,-2 0 0,3 0 0,-12 0 0,4 0 0,-2 0 0,-6 0 0,-1 0 0,2 0 0,11 0 0,3 0 0,-3 0 0,-11 0 0,-1 0 0,2 0 0,10 0 0,4 0 0,-4 0 0,-10 0 0,-3 0 0,1 0 0,-2 0 0,0 0 0,-2 0 0,11 0 0,0 0 0,-10-1 0,2 1 0,-2 1 0,11 4 0,2 1 0,-7-5 0,4-1 0,-1 1 0,0 3 0,0 0 0,0-1-801,7-2 1,0-1-1,-2-1 801,-11 1 0,-1 0 0,-1 0 0,1 0 0,0 0 0,-4 0 802,2 0 0,0 0-802,15 0 0,2 0 0,-1 6 0,1-1-699,-12-4 0,2 0 1,-2 0 698,7 5 0,-2-1 0,-1-5 0,-3 0 261,-16 0 1,1 0-262,15 0 0,2 0 0,6 0 0,3 0 178,-14 0 1,2 0-1,-2 0-178,13 0 0,-1 0 0,-15 0 0,1 0 0,-1 0-93,7 0 0,0 0 93,-8 0 0,2 0 0,-1 0 0,11 0 0,-1 0 0,0 0 0,-2 0 1113,-4-4 0,-4-1-1113,16 3 0,-12-6 0,-34 8 0,-6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4:33.34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21131 1466 10099,'7'-13'0,"8"5"5085,8-15-5085,5 16 2516,-15-2-2516,7 9 1465,-4 0-1465,-4 10 5410,-3 1-5410,-9 10 0,0-1 0,-6 10 0,5-7 0,-6 7 0,16-7 0,9 9 0,1-7 0,-3 2 0,-10-12 0,-11-9 0,-2 8 0,-18-5 0,1 1 0,-16 2 0,11-10 0,4 4 0,9-6 0,10 0 0,1 0 0</inkml:trace>
  <inkml:trace contextRef="#ctx0" brushRef="#br0" timeOffset="584">21574 1744 24575,'0'11'0,"-10"0"0,-1-1 0,0 1 0,-8-5 0,12-1 0,-3-10 0,5-5 0,10-2 0,5 1 0,6 7 0,0 8 0,-5 7 0,-7 14 0,-4-1 0,-8 22 0,-3-24 0,-13 18 0,7-30 0,3 2 0,9-12 0</inkml:trace>
  <inkml:trace contextRef="#ctx0" brushRef="#br0" timeOffset="1348">21947 1392 10785,'0'-11'0,"-5"5"5015,-1 11-5015,0 22 2400,1 7-2400,11 5 1378,-4-14-1378,13-9 4997,-8 0-4997,12-1 0,-7 5 0,-1-3 0,-7 0 0,-8-2 0,-12-5 0,-2-4 0,-3-1 0,6-5 0,4 0 0,5 0 0,1 0 0</inkml:trace>
  <inkml:trace contextRef="#ctx0" brushRef="#br0" timeOffset="1553">22043 1287 9144,'15'-5'0,"6"4"5120,2-8-5120,-2 7 668,-6-7 0,-9 8 0,-1-4 1</inkml:trace>
  <inkml:trace contextRef="#ctx0" brushRef="#br0" timeOffset="1784">22252 1149 24575,'36'45'0,"-19"-13"0,-4 6 0,-3 6 0,-4 4 0,-4 0 0,-6 10 0,-6 0 0,1-11 0,-3 1 0,-5-7 0,-19 0 0,-5-8 0,2-10 0,0-4 0,-14 8 0,19-18 0</inkml:trace>
  <inkml:trace contextRef="#ctx0" brushRef="#br0" timeOffset="2217">20775 1195 24575,'-26'0'0,"-8"42"0,22 8 0,3 8 0,-1 1 0,2 5-1995,3-7 1,0 4 0,3-3 1994,0 4 0,4-3 0,4 6 0,7-3 876,1-19 0,6-4-876,10-4 0,1-7 0,7-4 0,-4-16 0</inkml:trace>
  <inkml:trace contextRef="#ctx0" brushRef="#br0" timeOffset="5088">26016 378 8191,'-6'-4'0,"1"12"5063,5 33-5063,0-9 0,0 6 0,0 16 0,0 5 0,1 6 0,-2-1 743,-4-10 0,-1-1-743,5 1 0,0-2 0,-4-15 0,-1 0 812,0 14 0,1 4-812,4-11 0,1 2 0,-2 2 0,-5 11 0,-2 3 0,2 3 467,5-6 0,2 3 0,0 1 0,-1-4-467,-3 1 0,-1-3 0,2 4 0,2-1 0,2 4 0,-1 0 0,0-5-413,-4-5 0,0-4 1,0 2 412,3 10 0,0 3 0,0-1 0,-3-3 0,0 0 0,0-4 0,5 8 0,-2-3 0,-3-2 0,-2-4 0,6-16 0,-2 0 497,-8 7 1,-1 4-498,9 13 0,1 3 0,-2-17 0,-1 1 0,0-1 0,-2 15 0,1 0 0,4-15 0,1 0 0,-1-3 0,-5 4 0,1-1 0,4-4 0,1 4 0,1-3 0,-1 15 0,0-2 151,0-7 1,0 0-152,0-6 0,0 3 0,0-6 0,0-8 0,0-1 2113,0 15 1,0-3-2114,0-6 1769,0-14-1769,0-2 287,14-24-287,-2 2 0,13-14 0,4 10 0,26-14 0,-18 9 0,3 0 0,11-4 0,2-1 0,3 0 0,0 0 0,-1-1 0,2 1 0,-5 3 0,3 1 0,-2-1 0,9-4 0,0 1-181,-9 6 0,2 1 0,-2 0 181,12-7 0,-3 1-751,-12 8 1,-1 1 750,5-4 0,-2-1 0,-15 0 0,0 1-323,14 4 0,4-1 323,9-8 0,3-2 0,-16 6 0,3 2 0,0 0 0,2-1 0,0 0 0,-3 1-725,10-2 0,-4 1 725,-4-1 0,-3 1 0,-15 4 0,-1-1 169,12-8 1,3-1-170,4 10 0,2 0 0,-8-6 0,1-1 0,-1 2 0,9 4 0,0 1 0,-9-2 0,1-2 0,-2 2 0,9 2 0,1 2 0,-11-1 0,3 0 0,0 0 0,-2 0 0,0 0 0,3 0 0,13 1 0,3-1 0,-2-1 19,-11-2 0,-2-1 0,1 0-19,10 3 0,2 1 0,-5-2 0,7-3 0,-4-1 0,-2 7 0,-3-2 0,-13-3 0,-2-2 0,-2 5 0,-2 0 608,25-9-608,-16 9 0,3 2 0,1-1 0,2 0-172,-6 1 1,2-1-1,-3-1 172,3-4 0,-1 0 0,12 4 0,0 0 13,-17-5 1,-1 2-14,4 3 0,2 2 655,-2-1 0,-2 0-655,16-7 0,-14 6 0,-22-5 2217,-9 6-2217,-1 0 97,-13 0-97,1-5 0,-9 4 0,1-4 0</inkml:trace>
  <inkml:trace contextRef="#ctx0" brushRef="#br0" timeOffset="7163">30988 3979 24575,'0'11'0,"0"-1"0,9 2 0,-2 0 0,12 1 0,22 2 0,14 8 0,6 2 0,-15-2 0,-22 0 0,-17-12 0,-1 5 0,-12 3 0,-5 1 0,-7 6 0,2-8 0,-5 2 0,4-8 0,-1 8 0,2-8 0,4-2 0,6-5 0,1-5 0</inkml:trace>
  <inkml:trace contextRef="#ctx0" brushRef="#br0" timeOffset="7965">25936 539 24575,'-6'-5'0,"1"4"0,5-4 0</inkml:trace>
  <inkml:trace contextRef="#ctx0" brushRef="#br0" timeOffset="8330">25914 517 24575,'-11'9'0,"5"15"0,-8 6 0,6 5 0,-9 0 0,4-11 0,1 6 0,0-9 0,6-5 0,-5-5 0,10-6 0,-4-5 0</inkml:trace>
  <inkml:trace contextRef="#ctx0" brushRef="#br0" timeOffset="8563">25999 519 11834,'9'-6'0,"3"12"4851,8 8-4851,-2 9 2217,-3-5-2217,1-2 1250,10-4-1250,-7 5 1105,10-9 1,-20 2 0,0-10 0</inkml:trace>
  <inkml:trace contextRef="#ctx0" brushRef="#br0" timeOffset="10396">27459 4165 24575,'0'3'0,"0"8"0,0 37 0,0-7 0,0 4 0,0-21 0,0-32 0,0-5 0,0-18 0,0 8 0,-4 3 0,2 31 0,-2-2 0,4 24 0,0-2 0,0-3 0,0-3 0,0-14 0,0-6 0</inkml:trace>
  <inkml:trace contextRef="#ctx0" brushRef="#br0" timeOffset="11164">27633 4757 24575,'-7'-10'0,"7"-1"0,6 0 0,19 5 0,-2 1 0,3 5 0,-11 14 0,-10-1 0,-5 8 0,0-5 0,0-6 0,5 1 0,5 1 0,2-6 0,3 5 0,-9-5 0,-10 15 0,-8-7 0,-11 11 0,2-12 0,-2-2 0,3-5 0,-6-6 0,14 0 0,-2 0 0</inkml:trace>
  <inkml:trace contextRef="#ctx0" brushRef="#br0" timeOffset="12730">25836 2124 24575,'3'0'0,"4"-5"0,26-9 0,0-6 0,-2 4 0,-22 3 0,-16 19 0,-9-4 0,15 4 0,7-6 0,6 0 0,-3 0 0</inkml:trace>
  <inkml:trace contextRef="#ctx0" brushRef="#br0" timeOffset="13712">25211 1915 24575,'-25'5'0,"16"6"0,-19 5 0,21 0 0,-4 11 0,7-9 0,13 2 0,-1-2 0,12-6 0,-2 9 0,-6 0 0,-2 1 0,-10-6 0,0 0 0,-5-10 0,-5 3 0,-7-3 0,1 0 0,1-1 0,4-5 0,5 0 0,1 0 0</inkml:trace>
  <inkml:trace contextRef="#ctx0" brushRef="#br0" timeOffset="14015">25238 1895 8191,'9'-22'0,"11"-2"5063,12 3-5063,4-5 2818,-1 12-2818,-9 0 429,-5 4 1,-11 9 0,-5-4 0</inkml:trace>
  <inkml:trace contextRef="#ctx0" brushRef="#br0" timeOffset="15428">27495 2074 24575,'11'0'0,"-1"0"0,6 6 0,12-4 0,-8 4 0,7-11 0,-16-1 0,-19 0 0,-9 1 0,-6 5 0,-1 0 0,13 5 0,0 1 0,10 0 0,-8 3 0,13-3 0,-4 0 0,6-1 0,0-5 0,-2 0 0</inkml:trace>
  <inkml:trace contextRef="#ctx0" brushRef="#br0" timeOffset="15961">27575 1951 14642,'-20'-5'0,"-3"4"4150,-17 8-4150,7 7 1719,-5 20-1719,21-1 933,-4 6-933,19-1 3131,-6 10-3131,14-7 0,12 3 0,-1-13 0,11-11 0,6-4 0,16-9 0,11-10 0,-3-16 0,-23 1 0,-16-6 0,-1 5 0,-15-7 0,9-25 0,-12-2 0,-12-1 0,-1 15 0,-12 19 0,-9-3 0,1 15 0,-20-5 0,19 19 0,-11 4 0,22-2 0,-18 20 0,9-15 0,6 8 0,9-13 0</inkml:trace>
  <inkml:trace contextRef="#ctx0" brushRef="#br0" timeOffset="19409">27571 1592 24575,'0'15'0,"0"15"0,7 3 0,-6 9 0,5-16 0,-6-6 0,0-9 0,0-31 0,0-16 0,0-4 0,0-5 0,0-6 0,0-2 0,4-1 0,1 2 0,-1 10 0,3 5 0,8-8 0,5 34 0,-8 11 0,5 14 0,-11-5 0,0 10 0,-6-4 0,-14 3 0,1 4 0,-13-4 0,14 2 0,-7-13 0,17 11 0,-7-16 0,9 7 0</inkml:trace>
  <inkml:trace contextRef="#ctx0" brushRef="#br0" timeOffset="19810">27698 1590 24575,'-6'17'0,"2"-2"0,4-4 0,9 0 0,-2 4 0,8-3 0,8-2 0,-9-5 0,4-10 0,-9 4 0,-8-13 0,4 2 0,-10-9 0,-5 3 0,-2 6 0,2 6 0,5 6 0</inkml:trace>
  <inkml:trace contextRef="#ctx0" brushRef="#br0" timeOffset="19995">27882 1513 24575,'0'16'0,"4"-1"0,-2-4 0,2-1 0,-4 10 0,0-12 0,0 6 0</inkml:trace>
  <inkml:trace contextRef="#ctx0" brushRef="#br0" timeOffset="20527">27943 1423 24575,'-6'4'0,"1"7"0,29 31 0,-13-3 0,14 7 0,-16-23 0,-1-32 0,12-6 0,-6-11 0,10 13 0,-3 4 0,-3 9 0,6 0 0,-8-6 0,8-13 0,-2-7 0,-7-30 0,-6-1 0,-15 5 0,-1 15 0,0 33 0,2 19 0,5 35 0,0-8 0,0 4 0,0-29 0</inkml:trace>
  <inkml:trace contextRef="#ctx0" brushRef="#br0" timeOffset="20678">28265 1392 24575,'40'-39'0,"-7"23"0,3 1 0,-1-4 0,2 2 0,7 6 0,-3 0 0,3-6 0,-18 9 0</inkml:trace>
  <inkml:trace contextRef="#ctx0" brushRef="#br0" timeOffset="22610">20938 2255 8191,'3'0'0,"9"-5"5063,18-2-5063,-2-6 2818,19 5-2818,2-6 0,-14 12 0,-1-7 0</inkml:trace>
  <inkml:trace contextRef="#ctx0" brushRef="#br0" timeOffset="23011">21798 2110 24575,'36'-8'0,"-9"-3"0,-3 10 0,-12-9 0,-2 9 0,-5-4 0</inkml:trace>
  <inkml:trace contextRef="#ctx0" brushRef="#br0" timeOffset="31359">31451 788 8191,'0'-11'0,"0"0"5063,14-1-5063,7-1 2818,32-3-2818,-17 8 1719,15 9-1719,-29 12 6784,-4 25-6784,-33 21 0,-6-3 0,-2-21 0,-3-4 0,-8 0 0,4-6 0,10-18 0,23-8 0,8-1 0,20-4 0,0 19 0,0-10 0,-4 22 0,-1-17 0,-9 6 0,-3-9 0</inkml:trace>
  <inkml:trace contextRef="#ctx0" brushRef="#br0" timeOffset="31612">32040 704 24575,'0'38'0,"9"3"0,-7 1 0,13 0 0,-14-20 0,5 4 0,-15-14 0,7-3 0,-7-9 0</inkml:trace>
  <inkml:trace contextRef="#ctx0" brushRef="#br0" timeOffset="31909">32023 508 24575,'11'-6'0,"37"1"0,1 13 0,-15-3 0,-1 1 0,18 17 0,-24-2 0,-3 36 0,-18-19 0,-4 1 0,-2 0 0,-2 0 0,-3-2 0,-3-5 0,-7-4 0,-3-14 0,11-8 0,-10 9 0,1-8 0,-6 4 0,9-7 0,-1-4 0</inkml:trace>
  <inkml:trace contextRef="#ctx0" brushRef="#br0" timeOffset="34079">15612 655 8191,'-11'5'0,"5"1"5063,-3 0-5063,7 16 2818,-2-13-2818,-3 35 0,-4 17 0,2-12 0,-2 6 266,3-8 1,0 3 0,0 0-267,0 6 0,-1 1 0,1-2 0,-1-8 0,0 0 0,0 1 0,1 9 0,-1 2 0,1-2 0,-1-9 0,0-2 0,1 3 0,-1 11 0,0 2 0,1-1 0,4-12 0,0-2 0,-2-1 1512,-4 0 1,-1-2 0,3-2-1513,6 4 0,-1 0 0,-6-1 0,-4 2 0,0 1 0,2-1 0,1 1 0,-2 2 0,1-1 0,-1 4 0,-1 0 0,0-1 0,-7 12 0,-1-2 0,3-1 0,7-7 0,2-1 0,-1-2 0,-4-5 0,-2-1 0,5-3 0,9 4 0,0-1 0,-14 13 0,-2 1-172,8-7 1,1 2 171,0-6 0,-2 1 0,0-2 0,-7 3 0,2-2-431,8 3 0,1-3 431,-6-16 0,0 0 579,5 15 0,2 2-579,-4-11 0,-1-1 0,1 15 0,1-4 1786,-1 2-1786,-3-13 385,7-11-385,-1-4 1041,2-1-1041,14-10 0,-2-7 0,12-4 0,5 0 0,32 0 0,-13 0 0,7 0 0,-7 1 0,4-1 0,2-1-1799,11-2 1,2-2-1,-1 1 1799,-6 3 0,-2 0 0,2 0 0,4-3 0,0-1 0,-1 2-464,-13 2 1,-1 2 0,4-1 463,6 0 0,4 0 0,3 0 0,0 0 0,-8 0 0,-1 0 0,2 0 0,2 0 0,1 0-756,4 0 0,2 0 0,2 0 0,1 0 0,-2 0 0,-2 0 756,1 0 0,-2 1 0,-1-1 0,0 0 0,0-1 0,2-1 0,0-1 0,1 0 0,-3-1 0,-3 2-291,-5 2 0,-3 0 1,-1 0-1,4-3 291,1-4 0,2-3 0,2-1 0,1 0 0,-1 2 0,1 3 0,1 0 0,0 2 0,1-2 0,2 0 123,-2-3 0,1 0 0,2-2 0,0 0 1,0 1-1,0 1-123,-1 0 0,1 1 0,0 0 0,0 1 0,-2 0 0,-1 0-374,2 1 1,-2 1 0,0 0 0,-2 1 0,0-1 373,-2 1 0,0 0 0,-1 0 0,-1 0 0,-3 0 0,14-1 0,-3 0 0,2 2 487,-1 1 0,4 2 0,0 0 0,-2-2-487,-6-1 0,-1-1 0,0 0 0,0 2 0,2 1 0,3 1 0,-3 0 0,-4 1 0,-3-1 0,-4 0 0,-7 0 0,25 0 1282,-44 0-1282,-32-16 0,-21 4 0,-5-1 0,3-8 0,-1 11 0,1-1 0</inkml:trace>
  <inkml:trace contextRef="#ctx0" brushRef="#br0" timeOffset="35192">14940 4261 24575,'11'-6'0,"25"-20"0,-1 2 0,4-2 0,3-5 0,4-2-2120,-4 6 1,3-2-1,-1 0 2120,-4 2 0,0-1 0,4-2 0,-1 4 0,3-2 0,4 0 0,1-1 0,-1 0 0,3-3 0,0-1 0,1 0 0,1-1 0,2-1-308,-10 6 1,2-1 0,2-1-1,0 0 1,-1 0 0,0-1-1,-1 2 308,4-4 0,-1-1 0,0 1 0,-1 1 0,0-1 0,-1 0 0,6-4 0,1 0 0,-2 0 0,-2 1 0,-2 2 0,-4 1 0,-3 1 0,-1 0 0,1 1 0,2-2 0,3-1 0,-3 2 0,-5 5 0,3-3 0,-3 3 0,7-6 0,-3 3 1609,-2 8-1609,-23 4 0,3 11 0,-21-6 693,8 8 1,-10 0-1,0 1 1</inkml:trace>
  <inkml:trace contextRef="#ctx0" brushRef="#br0" timeOffset="35475">17383 2556 13974,'0'-11'0,"20"-10"4345,19 4-4345,6 0 1837,3 8-1837,-24 9 1006,-9 14-1006,-9 4 3413,-14 21-3413,-14 2 0,-5-8 0,1-4 0,11-17 0,4-2 0,-1 5 0,5-7 0,1 1 0</inkml:trace>
  <inkml:trace contextRef="#ctx0" brushRef="#br0" timeOffset="36609">20491 3763 8191,'-6'5'0,"1"0"5063,5 6-5063,0 12 2818,6 0-2818,1 7 1719,22 0-1719,-1-5 6784,8-3-6784,-11 1 0,-6-10 0,-12 2 0,3 0 0,-20 2 0,-3 3 0,-11 1 0,-7 3 0,-3-5 0,-1 8 0,-4-12 0,3-1 0,4-7 0,11-7 0,12 0 0</inkml:trace>
  <inkml:trace contextRef="#ctx0" brushRef="#br0" timeOffset="38241">15300 887 24575,'9'-11'0,"8"-4"0,5 2 0,8-10 0,3-2 0,10-17 0,-4 8 0,-6 1 0,-14 19 0,-13 4 0,3 9 0,5 9 0,4 4 0,11 8 0,21 6 0,-7-3 0,8 2 0,-20-2 0,-1 6 0,-16-17 0,5 9 0</inkml:trace>
  <inkml:trace contextRef="#ctx0" brushRef="#br0" timeOffset="40141">8098 10026 8191,'-11'0'0,"10"0"5063,11 6-5063,40-4 0,-1 14 0,8-14 0,8-2 0,-18 3 0,2 0 0,3 1 232,2-1 0,3 1 0,2-1 0,0 0-232,-5-2 0,2-1 0,0 0 0,-1 1 0,-1 0-453,7 1 1,-2 2 0,-1 0-1,0-2 453,-1-1 0,-1-1 0,-1 0 0,-3-1 0,3 1 0,-3 0 0,3 0 669,-3 0 1,3 0-1,1 0 1,1 0-670,2 0 0,2 0 0,0 0 0,2 0 0,-6 0 0,3 0 0,0 0 0,-1 0 0,-2 0-524,1 0 1,-1 0 0,-2 0 0,-1 0 523,10 0 0,-1 0 0,-6 0 0,-2 0 0,0 0 163,-6 0 0,4 0 0,1 0-163,-1 0 0,0 0 0,3 0 0,0 0 0,3 0 0,1 0 0,0 0 0,-1 0 0,-1 0 0,2-1 0,2 2 0,-2 1 0,3 1 0,1 0 0,-1 0 0,-2-1 380,-6-1 1,-1 0 0,-2-1 0,2 0 0,1 1-381,6 2 0,2-1 0,1 2 0,-2-2 0,-1 0 0,5-1 0,-1-1 0,-2 0 0,-2-1 0,7 1 0,-3 0 0,0 0 0,-2 0 0,0 0 0,-5 0 0,3 0 0,-2 0 354,-12 1 0,1-1 0,-1-1-354,9-3 0,-3 0 0,-7 3 0,-4 0 2910,10-8-2910,-40 9 296,-18 0 1,6 0-1,-17 0 1</inkml:trace>
  <inkml:trace contextRef="#ctx0" brushRef="#br0" timeOffset="64089">17454 4306 8191,'0'-11'0,"0"31"5063,0 16-5063,-6 8 2818,5 1-2818,-5-29 1719,-1 4-1719,6-18 6784,-5-3-6784,11-20 0,-4 13 0,4 4 0,-5 29 0,0 3 0,0 3 0,0-10 0,0-16 0,0-1 0,0-9 0</inkml:trace>
  <inkml:trace contextRef="#ctx0" brushRef="#br0" timeOffset="65157">15115 2009 24575,'-6'-5'0,"-4"4"0,18-4 0,-1 5 0,21 0 0,3 0 0,7-9 0,13 1 0,1-2 0,3-11 0,-4 12 0,-6-1 0,-25-3 0,-6 12 0,-27-4 0,14 5 0,-14 0 0</inkml:trace>
  <inkml:trace contextRef="#ctx0" brushRef="#br0" timeOffset="65640">14049 2172 24575,'-16'0'0,"6"5"0,5 5 0,18 15 0,-10-3 0,22 11 0,-21-12 0,14 3 0,-16-3 0,4 0 0,-11 0 0,-6-5 0,-7 4 0,1-8 0,0-2 0,11-5 0,1-5 0</inkml:trace>
  <inkml:trace contextRef="#ctx0" brushRef="#br0" timeOffset="65823">14250 1969 24575,'25'-33'0,"0"1"0,9-11 0,-1 6 0,-14 29 0,-7-6 0,-2 13 0,-5-4 0</inkml:trace>
  <inkml:trace contextRef="#ctx0" brushRef="#br0" timeOffset="66839">16027 3494 24575,'5'11'0,"-4"3"0,4-8 0,1 9 0,-5-3 0,10 8 0,-10-4 0,9 6 0,-9-1 0,4 0 0,-5-1 0,0-8 0,0-3 0</inkml:trace>
  <inkml:trace contextRef="#ctx0" brushRef="#br0" timeOffset="67191">16214 3881 24575,'27'-21'0,"1"7"0,-12 9 0,-4 10 0,-3 13 0,-9 0 0,0 6 0,-5-9 0,4-4 0,1 0 0,15-5 0,10-2 0,-6-4 0,-2 0 0</inkml:trace>
  <inkml:trace contextRef="#ctx0" brushRef="#br0" timeOffset="67844">17606 5232 24575,'11'0'0,"-1"0"0,1 0 0,0 9 0,-5 2 0,-1 10 0,-5-5 0,0 3 0,-5-7 0,-6-2 0,-17-5 0,13-5 0,-7 0 0</inkml:trace>
  <inkml:trace contextRef="#ctx0" brushRef="#br0" timeOffset="71290">16531 1562 24575,'8'0'0,"0"0"0,13 0 0,-10-9 0,-2 7 0,-12-12 0,-3 13 0,-6 1 0,-3 1 0,9 13 0,-4-7 0,9 8 0,1-14 0,-3 3 0,0 0 0,-3 3 0,0 8 0,10-9 0,-3 4 0,4-9 0,-5 4 0</inkml:trace>
  <inkml:trace contextRef="#ctx0" brushRef="#br0" timeOffset="71789">16515 1442 24575,'-22'-6'0,"-3"2"0,0 4 0,-2 12 0,-10 21 0,21 11 0,-1-11 0,2 2 0,11 31 0,-6-14 0,4 2 0,13-8 0,4-1 0,-4 3 0,6-5 0,16-11 0,6-10 0,16-4-482,-12-11 0,2-6 482,-8-6 0,0-6 0,25-11 0,2-8 0,-23 3 0,-3-4 0,0-3 0,2-4 0,-2-3 0,-4-1-864,4-18 1,-13 0 863,-20 5 0,-9 2 0,-2 9 0,-8 2 0,-19-4 0,-9 4 0,9 17 0,-3 2 0,-3 4-375,-9 0 0,-3 4 1,0 4 374,-2 6 0,-1 5 0,3 4 0,-11 6 0,6 7 0,11 6 0,8 6 0,14 6 0,6-1 0,1 1 0,3 6 0</inkml:trace>
  <inkml:trace contextRef="#ctx0" brushRef="#br0" timeOffset="84082">4364 7241 8191,'-6'5'0,"6"1"5063,18 0-5063,-4 3 2818,13-8-2818,6 4 1719,25 5-1719,-16-8 0,2-1 0,-4 4 0,-1 0 2968,6-5 0,-1 0-2968,22 0-150,-15 5 0,4 0 150,1-3 0,2-1 0,7 5 0,2-1 0,-19-5 0,2 0 0,-5 0 0,1 5 0,-1 0 0,16-4 0,0 1 0,-18 3 0,1-1 0,11-3 0,1-2 0,1 1 0,-2 0 0,-10 5 0,-3 0 0,0-4 0,-3 1 0,17 8 0,0-10 0,8 0 0,-17 0 0,4 0 0,10 0 0,1 0-912,0 0 0,0 0 912,-2 0 0,-3 0 0,-16 0 0,-1 0 0,13 0 0,0 0 0,-4-1 0,1 2 0,-3 2 0,3 1 0,-3 0-34,-1-3 1,-2 0 33,6 5 0,-3-1 0,9-5 0,8 0 0,1 0 0,-13 0 0,3 0 0,1 0 0,2 0 0,-10 0 0,1-1 0,1 2 0,3 3 0,-1 0 0,-1 0 0,7-3 0,0 1 0,-7 1 0,1 2 0,0-2 0,14-2 0,1-2 0,-9 1 0,4 0 0,1 0-1423,-1 0 0,0 0 0,-1 0 1423,-10 0 0,-2 0 0,1 0 0,8 0 0,1 0 0,-3 0 498,8 0 1,-1 0-499,-12 0 0,2 0 0,-2 0 0,12 0 0,-4 0 0,-19 0 0,-3 0 0,16 0 0,-37 0 0,-1 0 167,-4 0 0,-5 0 0,-1 0 0</inkml:trace>
  <inkml:trace contextRef="#ctx0" brushRef="#br0" timeOffset="85890">21889 874 8191,'0'-11'0,"5"0"5063,1 0-5063,9-1 2818,-3 6-2818,13-16 1719,18 1-1719,-12 3 0,3-2 0,16 4 0,2 1 0,-8-4 0,1 0 0,-3 8 0,3 2 0,-1-1 0,17-9 0,1 0 1880,-9 7 0,3 1 1,0 2-1881,3 1 0,0 1 0,-2 1-828,-8 2 1,-2 0 0,0 1 827,0-2 0,1 1 0,-3 0 0,9 3 0,2-1-314,-5-1 1,3-2 0,1 1 313,1 3 0,0 1 0,2 1 0,-8 1 0,1 2 0,1-1 0,-4 0-594,4-3 1,-2 0 0,-1 3 593,13 7 0,0 2 218,-13-7 0,2-1 0,-4 1-218,3 6 0,-1 0 0,-4-6 0,3-2 0,-6 2 0,-6 3 0,-6-2 0,6-4 2177,-7 4-2177,-17-1 1002,7-4-1002,-2 4 2263,-1-5-2263,-16 0 249,-6-6-249,-28-9 0,19 6 0,-7-4 0</inkml:trace>
  <inkml:trace contextRef="#ctx0" brushRef="#br0" timeOffset="86109">24508 558 12018,'5'-6'0,"10"12"4815,2 6-4815,9 11 2184,-14-6-2184,3-2 1229,-14 0-1229,3-3 4329,-23 13-4329,9-16 0,-41 18 0,39-23 0,-18 8 0</inkml:trace>
  <inkml:trace contextRef="#ctx0" brushRef="#br0" timeOffset="87374">13234 4111 24575,'11'-11'0,"24"-16"0,-2 5 0,7-3 0,1-1 0,3-1 0,2-1 0,4-2-894,-6 5 0,3-2 1,3 0-1,0 0 1,-2 1 893,5-3 0,0 1 0,-1 1 0,1-1 0,3-2 0,2 0 0,-2 0 0,-4 2 0,-1 2 0,-4 1 0,-1 1 0,16-8 0,-9 4 1369,-16 6-1369,-5 12 182,-31 0 0,2 9 0,-7-4 0</inkml:trace>
  <inkml:trace contextRef="#ctx0" brushRef="#br0" timeOffset="87626">14546 3262 24575,'51'-6'0,"6"2"0,2 21 0,-20-3 0,-16 24 0,-27-7 0,-6 18 0,-11-10 0,-6 1 0,8-14 0,8-13 0,5-4 0</inkml:trace>
  <inkml:trace contextRef="#ctx0" brushRef="#br0" timeOffset="89823">15692 8847 8191,'0'-11'0,"-9"5"4970,-8 26-4970,-18 13 0,13-1 0,1 3 0,-2-2 0,2 3 0,-6 16 0,4 4 0,11-7 0,2 1 0,-3 3 0,5-2 1415,11-14 0,4-4-1415,10 1 1730,6-19-1730,11-10 6750,-1-20-6750,2-6 104,-17-8-104,-49-1 0,-1 18 0,-7 5 0,-2 4 0,-11 3 0,7 5 0,17-4 0,23 4 0</inkml:trace>
  <inkml:trace contextRef="#ctx0" brushRef="#br0" timeOffset="90639">16708 8876 8191,'-34'-19'0,"2"4"5063,15 15-5063,1 0 2818,2 17-2818,1 13 0,0 5 0,1 3 0,1-1 0,2-1 859,0 3 1,0-3-860,-1 12 6784,20-23-6784,1-10 0,10-3 0,4-12 0,14-22 0,-9-16 0,-10 12 0,-2-4 0,-11-5 0,-2-2 0,6-12 0,-1-3 0,-8-5 0,-1-1 0,2 10 0,-1 3 0,-9-17 0,-15 68 0,13 49 0,1-11 0,1 2 0,6 0 0,2-2 0,5-3 0,1-5 0,1-2 0,11-20 0,5-9 0,4-5 0,4 0 0,-7 0 0,-5 5 0,-8 5 0,3 6 0,-9-5 0,-1-1 0</inkml:trace>
  <inkml:trace contextRef="#ctx0" brushRef="#br0" timeOffset="90790">16978 8702 24575,'0'0'0</inkml:trace>
  <inkml:trace contextRef="#ctx0" brushRef="#br0" timeOffset="91940">17039 8843 24575,'10'0'0,"1"9"0,-5 12 0,-1 10 0,-5 10 0,0-10 0,0-6 0,5-19 0,9-24 0,17-30 0,9-2 0,-2 9 0,-9 17 0,-14 23 0,1 1 0,2 10 0,4 2 0,-4-2 0,-3-5 0,8-5 0,-5 0 0,2-5 0,-11 4 0,-9-4 0</inkml:trace>
  <inkml:trace contextRef="#ctx0" brushRef="#br0" timeOffset="92490">14746 10249 8191,'-1'-9'0,"11"-5"5063,40-22-5063,3 7 0,8 0 0,-18 9 0,2 0 0,4-1-215,-3 2 1,3 0 0,2 0 0,-1 1 214,-4 2 0,0 1 0,1 0 0,5 0 0,-1 0 0,5 0 0,2 0 0,2 0 0,1-1 0,-1 1-224,1 0 0,1 0 0,1 0 0,0 0 0,2-1 0,0 1 224,-8 2 0,1 0 0,1 0 0,0-1 0,1 1 0,-1 0 0,-1 1 0,-1 0 0,11-1 0,0 1 0,-1 0 0,-1 1 0,-4 0 0,-3 0 0,7-4 0,-4 0 0,-4 2 0,-3 2 993,-1 4 0,-3 3 0,-10-2-993,5-11 0,-53 17 0,10 0 0,-29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7:18.2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14981 7815 24575,'22'0'0,"27"0"0,-11 0 0,4 0 0,7 0 0,4 0 0,5 0 0,3 0 0,-7 0 0,3 0 0,-2 0 0,12 0 0,0 0-142,-10 0 0,3 0 0,-4 0 142,4 0 0,-4 0 0,2 0 0,-2 0 0,-5 0 0,-2 0 0,-2 0 0,-1 0 0,-3 0 0,0 0 0,-2 0 0,-1 0 0,-1 0 0,0 0 213,-1 0 0,0 0-213,0 0 0,2 0 0,1 0 0,1-1 0,4 0 0,2 0 0,3-1 0,0 1 0,3 0 0,0 0 0,4 1 0,0 0 0,-1 0 0,-1 0 0,0 0 0,1 0 0,-1 0 0,-1 0 0,-3 0 0,-1 0 0,-2-1 0,0 2 0,-4-1 0,-2 1 0,-6 0 0,-1 1 0,24 1 0,-14 1 0,-8-2 0,-8-1 0,3-1 0,3 0 0,8 0 0,4 0 0,0 0 0,-4 0 0,-5 0 0,-3-3 0,-1-1 0,-1-3 0,-5 1 0,-5 0 0,-5 1 0,-5 3 0,-5 1 0,-3 1 0,-3 0 0,-2 0 0,1 0 0</inkml:trace>
  <inkml:trace contextRef="#ctx0" brushRef="#br0" timeOffset="1784">2095 2738 24575,'12'3'0,"8"16"0,13 15 0,3 11 0,-1 3 0,-10-13 0,-11-12 0,-6-10 0,-3-8 0,-2-4 0,3-1 0,5-10 0,25-25 0,4-4 0,8-6 0,-15 13 0,3-2 0,3-1 0,1-1-520,-1 1 0,3 0 0,1-1 0,1-1 1,0 2 519,1-2 0,1 0 0,1 0 0,-1 1 0,0 1 0,7-5 0,-1 1 0,0 2 0,-3 1-59,7-3 1,-3 3-1,-5 4 59,1 0 0,-6 5 0,8-2 0,-30 19 0,-13 12 0,-6 2 0,-2 0 0,0-1 0</inkml:trace>
  <inkml:trace contextRef="#ctx0" brushRef="#br0" timeOffset="4416">22358 7875 24575,'60'0'0,"-19"0"0,5 0 0,15 0 0,5 0-601,-17 0 0,2 0 0,1 0 601,5 0 0,1 0 0,1 0 0,5 0 0,1 0 0,1 0-449,-13 0 1,1 0 0,0 0 0,1 0 448,5 0 0,1 0 0,0 0 0,1 0 0,2 0 0,0 0 0,1 0 0,0 0 0,0 0 0,0 0 0,1 0 0,-2 0 0,0 0 0,-1 0 0,0 0 0,-2 0 0,-6 0 0,0 0 0,-2 0 0,-2 0 177,8 0 1,-2 0 0,-3 0-178,14 0 0,-5 0 0,-14 0 0,-4 0 0,-7 0 0,-1 0 821,24 0-821,-7 2 1893,-2 3-1893,-6 3 349,6 1-349,-15-2 0,8-3 0,-8-3 0,3-1 0,-1 0 0,-4 0 0,-8 0 0,-7 0 0,-7 0 0,-7 0 0,-3 0 0</inkml:trace>
  <inkml:trace contextRef="#ctx0" brushRef="#br0" timeOffset="6516">2312 3848 24575,'13'14'0,"16"28"0,-5-7 0,7 14 0,-18-28 0,-2-10 0,-1-7 0,5-11 0,16-21 0,-4 0 0,5-6 0,-2 3 0,2-4 0,1-1-248,4-4 0,2-1 1,0-1 247,0 2 0,0 0 0,-1 1 0,10-10 0,-5 3 0,-11 14 0,-4 3 0,7-4 0,-18 19 0,-10 11 0,-4 3 0</inkml:trace>
  <inkml:trace contextRef="#ctx0" brushRef="#br0" timeOffset="18235">9036 8498 24575,'41'0'0,"-1"0"0,14 0 0,5 0 0,-8 0 0,3 0 0,2 0-842,6 0 1,2 0 0,1 0 841,-15 0 0,0 0 0,0 0 0,0 0 0,16 0 0,0 0 0,-1 0 0,-1 0 0,0 0 0,0 0 0,1 0 0,0 0 0,-2 0 268,-8 0 0,-2 0 0,-4 0-268,8 0 0,-8 0 416,2 0-416,-48 0 0,-8 0 0,0 0 1304,-1 0-1304,6 0 0,14 0 0,40 0 0,-2-1 0,10-1 0,-3 0 0,7 0 0,2 0-596,-17 0 1,2 1 0,1-1-1,1 1 1,1-1 595,6 1 0,1 0 0,1-1 0,1 1 0,0 0 0,-8 0 0,0 1 0,0-1 0,0 1 0,0-1 0,-1 1 0,10 0 0,0 0 0,0 0 0,-3 0 0,-2 0-112,3 0 0,-2 0 1,-3 0-1,-5 0 112,-2 0 0,-4 0 0,-7 0 0,11 0 0,-56 0 0,0 0 0,0 0 2901,1 0-2901,13 0 523,35-3-523,5 0 0,7-1 0,-5 1 0,3-1 0,2 0-369,7-1 0,1 0 0,-1 1 369,0 0 0,-1 0 0,-2 1 0,-8 0 0,-2 1 0,-3 0 0,9 0 0,-4 2 0,-16-1 0,-4 2 0,6-1 0,-22 1 0,-9 1 0,-6 0 0,-2 0 0</inkml:trace>
  <inkml:trace contextRef="#ctx0" brushRef="#br0" timeOffset="20698">22331 8583 24575,'43'0'0,"0"0"0,8 0 0,-1 0 0,4 0 0,4 0-1050,-4-1 1,2-1-1,3-1 1,0 1 1049,-7-1 0,2 0 0,0 0 0,0-1 0,0 0 0,1 0 0,0 0 0,0-1 0,-1 0 0,-1 0 0,9-2 0,-1-1 0,-1 0 0,-1 1 52,-8 0 0,0 0 1,-2-1-1,0 0-52,8-3 0,-2-1 0,-2-1 459,10-5 0,-4 1-459,-14 3 0,-5 2 0,4-3 0,-35 14 2116,-9 5-2116,0 0 955,0 0-955,1-2 0,8 0 0,27-2 0,5 1 0,10-2 0,1 1 0,-8 0 0,0 0 0,4 0-332,5 0 1,5 0 0,1 0 0,-3 0 331,6 0 0,-1 0 0,0 0 0,5 0 0,0 0 0,1 0 0,-17 0 0,1-1 0,0 0 0,-1 0 0,14-1 0,-1 0 0,-2 0-157,-4 0 0,-2 0 0,-1 0 157,-7 0 0,-1 1 0,-2-1 0,16 1 0,-3 0 0,-6 1 0,-1-1 0,-4 0 0,0 0 0,0-1 0,0-1 646,1 0 0,0 0-646,-3-1 0,0 0 252,-4 0 0,-2 1-252,23-1 0,-14 2 0,-7 2 0,-1 0 0,0 0 0,-3 0 0,-8 0 0,-7 0 0,-7 0 0,-5 0 0,-4 0 0,-3 0 0</inkml:trace>
  <inkml:trace contextRef="#ctx0" brushRef="#br0" timeOffset="26718">3579 2320 24575,'-18'0'0,"-10"0"0,-7 2 0,-6 3 0,-7 9 0,0 12 0,20-8 0,1 2 0,-1 3 0,0 1 0,3 1 0,0 2 0,2-1 0,2 2 0,-16 25 0,6 1 0,7-1 0,4 0 0,3 4 0,5 3 0,2 4 0,5-30 0,1 0 0,0 1 0,-1 0 0,0 0 0,0 0 0,-1-2 0,1 0 0,-8 27 0,-1-4 0,-2-1 0,-3 5 0,1 3 0,9-29 0,1 1 0,1 1 0,1-1 0,1 0 0,0-2 0,1 27 0,2-18 0,2-14 0,0 0 0,0 21 0,-2-7 0,1 6 0,-2 12 0,1 4-214,0-16 0,0 2 0,0 0 214,0 1 0,1 0 0,-1 0 0,2-1 0,-1-1 0,1 0 0,2-3 0,-1 0 0,2 0-10,1 18 0,3-2 10,0-4 0,1-2 0,0-6 0,-1 0 0,-1 4 0,-2-2 0,-1-15 0,-1-2 0,-1 2 0,-1-1 641,0 7-641,0 1 21,2-1-21,0 3 0,1-7 0,0-5 0,1-4 0,3-1 0,4 7 0,4 4 0,5 3 0,3-3 0,4-5 0,2-7 0,1-5 0,3-4 0,4-2 0,8-1 0,11-3 0,-23-7 0,1-2 0,3-1 0,1 0 0,1-2 0,-1 0 0,-2-1 0,-2 0 0,27 0 0,-14 2 0,-12 3 0,-12 1 0,-7 0 0,-3-3 0,-1-1 0,1-1 0,5-1 0,8 0 0,-2 1 0,-4 1 0,-8-1 0,9-6 0,36-22 0,-13 4 0,3-2 0,9-7 0,0-3 0,-2-1 0,-3 0 0,-9 5 0,-4 1 0,-7 3 0,-2 0 0,-5 3 0,-2-1 0,1-1 0,-1-2 0,1-1 0,-1-1 0,2-2 0,-1 0 0,0 1 0,-1 0 0,-3 0 0,-1 0 0,13-27 0,-9 5 0,-4 2 0,-4 0 0,-4 1 0,0-6 0,-1 0 0,1 0 0,4-2 0,1-1 0,-7 26 0,1 0 0,0 0 0,1-1 0,-1-2 0,1 0 0,-1 3 0,-1 0 0,6-32 0,-5 5 0,-2 2 0,0-1 0,-2 0 0,1-5 0,0 1 0,-4 30 0,1-1 0,0-2 0,-1 0 0,1 0 0,-2 1 0,1 0 0,-2 1 0,2-25 0,-2 12 0,0 11 0,0 10 0,0 7 0,0 4 0,0 4 0,1 8 0,2 9 0,0 9 0,1 6 0,-1 1 0,0-3 0,0-3 0,-2-5 0,2-4 0,-1-4 0,-1-9 0,1-13 0,3-20 0,2-10 0,4-4 0,1 4 0,-4 0 0,-3-6 0,-2-5 0,-2-5 0,-1 2 0,-6-3 0,-4 4 0,-7 1 0,6 30 0,0-1 0,-16-29 0,12 29 0,-1-1 0,0 2 0,-1 2 0,-17-26 0,3 5 0,-1 4 0,0 1 0,-2-3 0,0 0 0,0 1 0,1 4 0,-1 8 0,1 7 0,2 8 0,2 8 0,1 5 0,-3 4 0,-4 3 0,-6 0 0,-5 0 0,-6 2 0,-5 3 0,-5 5 0,29-4 0,-1 2 0,0-1 0,-1 2 0,-1-2 0,0 1 0,1-1 0,0 0 0,-31 6 0,9-3 0,11 0 0,10-3 0,8 0 0,9 0 0,6-1 0,6 1 0,5 0 0,1 0 0,1-3 0,0-1 0</inkml:trace>
  <inkml:trace contextRef="#ctx0" brushRef="#br0" timeOffset="29682">20532 1819 24575,'17'-18'0,"17"-13"0,-7 9 0,3-3 0,7-3 0,2 0 0,1-1 0,1 1 0,-2 1 0,0 1 0,-1 2 0,-1 1 0,1 1 0,0 2 0,4-2 0,1 2 0,2 1 0,0 0 0,3 1 0,1 0 0,-1 1 0,0 2 0,-3 1 0,0 1 0,-1 1 0,0 0 0,-2 2 0,0 2 0,-2 1 0,1 1 0,2 1 0,1 2 0,0 1 0,1 1 0,1 0 0,1 1 0,4 0 0,0 0 0,1 0 0,-1 0 0,3 0 0,-1 0 0,-3 0 0,0 0 0,-4 0 0,-2 0 0,-2 0 0,-1 0 0,-3 0 0,-1 0 0,-1 0 0,-1 0 0,25 2 0,-13 3 0,-10 1 0,-9 2 0,-4-1 0,-1 0 0,-4 0 0,-3 0 0,-3-2 0,-7-4 0,-8-10 0,-12-13 0,-11-15 0,-8-11 0,-2 0 0,4 7 0,5 12 0,7 12 0,7 9 0,4 6 0,5 4 0,5 5 0,5 8 0,3 6 0,2 6 0,2 0 0,-1-3 0,0-5 0,0-3 0,-3-3 0,-1-2 0,-2-3 0,-3-1 0,-1-2 0,-2 0 0,-1 0 0,0 1 0,-4 2 0,-11 2 0,-12 5 0,-14 4 0,-7 2 0,3 0 0,7-3 0,13-4 0,7-3 0,6-1 0,3 0 0,1-1 0,1-1 0,2-1 0,2-2 0,2-3 0,1 0 0</inkml:trace>
  <inkml:trace contextRef="#ctx0" brushRef="#br0" timeOffset="37434">24250 13461 24575,'3'45'0,"4"-6"0,2-11 0,-1-8 0,-3-9 0,-2-5 0,0-5 0,0-1 0,2 0 0,1 0 0,3-2 0,12-15 0,22-19 0,-7 6 0,5-3 0,-5 3 0,2-1 0,1 0-227,3-2 0,1 0 1,1 0 226,-1 0 0,1 1 0,-2 0 0,13-8 0,-4 2 0,-12 11 0,-3 3 0,13-8 0,-23 16 0,-13 7 0,-5 5 0,-5 2 0,-1 1 0,-1 1 0</inkml:trace>
  <inkml:trace contextRef="#ctx0" brushRef="#br0" timeOffset="40264">24170 14673 24575,'8'21'0,"2"3"0,4 2 0,1-4 0,-2-2 0,-2-7 0,0-4 0,-2-3 0,6-7 0,15-17 0,-3 0 0,4-3 0,17-14 0,4-4 0,-7 4 0,2-3 0,2-1-429,-7 5 1,2-1 0,0-1 0,0 1 428,0-1 0,0 1 0,-1-1 0,-1 2 0,10-8 0,-2 1 0,-3 2 0,-8 9 0,-2 1 0,-3 4 0,-1 0 0,-3 4 0,5-3 0,-21 18 0,-11 5 0</inkml:trace>
  <inkml:trace contextRef="#ctx0" brushRef="#br0" timeOffset="42152">23984 15851 24575,'0'0'0</inkml:trace>
  <inkml:trace contextRef="#ctx0" brushRef="#br0" timeOffset="43833">23984 15851 24575,'12'8'0,"8"11"0,8 8 0,2 7 0,-4-3 0,-7-4 0,-3-6 0,-3-4 0,-3-3 0,-1-4 0,-3-4 0,1-3 0,2-4 0,4-7 0,7-9 0,9-13 0,11-13 0,-16 18 0,1 1 0,1-3 0,1 2 0,-3 1 0,0 2 0,17-13 0,-13 10 0,-6 9 0,0 3 0,5-1 0,7-3 0,3-1 0,-1-2 0,-5 2 0,-8 4 0,-7 3 0,-6 5 0,-4 2 0,-3 2 0,0 0 0,0-1 0,0-3 0,3-3 0,3 0 0,1-1 0,0 1 0,-3 3 0,-4 2 0,0 3 0</inkml:trace>
  <inkml:trace contextRef="#ctx0" brushRef="#br0" timeOffset="47416">26314 13147 24575,'18'-25'0,"12"-7"0,11-4 0,-12 14 0,0 3 0,8-5 0,4 5 0,-20 15 0,1 3 0,14 1 0,-5 4 0,15 5 0,-8 10 0,3 8 0,1 9 0,-2 6 0,-2 5 0,-6 11 0,-18-27 0,-3 1 0,-2 3 0,-2 0 0,-1 1 0,-2 1 0,-2-2 0,0 0 0,-1-1 0,-1-1 0,0 29 0,-4-6 0,-4-6 0,-4 0 0,-3-1 0,1 2 0,1-1 0,2-1 0,4-5 0,2-5 0,3-8 0,2-6 0,0-4 0,0-4 0,0-3 0,0-1 0,0-2 0,2-3 0,0-4 0,2-3 0,0-1 0,0 0 0,-1 0 0,0 0 0,1-1 0,1-4 0,1-1 0,1-2 0,-1 0 0,-1 3 0,-3 0 0,-1 0 0,-1 2 0,0-1 0,0 1 0,0 0 0,0 0 0,0 0 0,0-1 0,0-2 0,-3 10 0,-8 18 0,-7 21 0,-7 17 0,13-26 0,0 1 0,1 0 0,1 0 0,1 0 0,1 1 0,3 1 0,0 1 0,2-2 0,1 1 0,0 0 0,2 0 0,0-1 0,0 0 0,0-2 0,0-1 0,0 30 0,0-4 0,0-2 0,0-2 0,0-2 0,0 1 0,0-2 0,0 3 0,0 1 0,0 1 0,0-1 0,0-3 0,-1-2 0,-3-2 0,-3 1 0,-2-1 0,-3-3 0,2-7 0,1-8 0,0-4 0,1-2 0,-7 8 0,-5 7 0,-7 3 0,-3 0 0,-1-4 0,1-7 0,4-7 0,3-7 0,2-6 0,1-4 0,-2-1 0,0-3 0,-1-1 0,-6 0 0,-5 2 0,13-3 0,1 2 0</inkml:trace>
  <inkml:trace contextRef="#ctx0" brushRef="#br0" timeOffset="50116">26677 13738 24575,'31'-3'0,"17"-7"0,-16 1 0,2-1 0,5-3 0,4-2 0,5-2 0,6-2 0,-2 0 0,8-4 0,0 0-285,-4 2 1,5 0-1,-4 0 285,-14 5 0,-2 1 0,1 1 0,1 0 0,1 0 0,-1 0 0,20-4 0,0 0 105,-3 3 0,-2 0-105,-7 4 0,-3 1 0,-7 1 0,-1 1 0,25-4 0,-15 2 0,-8-1 644,-18 5-644,-7 0 0,-18 5 0,-9 1 0,-7 0 0,-7-2 0,-5-4 0,0-7 0,2-4 0,2-4 0,5 2 0,5 2 0,3 3 0,6 6 0,4 3 0,4 4 0,11 6 0,9 6 0,10 6 0,4 4 0,-1 2 0,-8-4 0,-9-2 0,-8-4 0,-5-4 0,-4 0 0,-1 1 0,0 3 0,0 6 0,-4 6 0,-4 4 0,-5 1 0,-2-2 0,2-5 0,3-5 0,3-3 0,0-2 0,1 0 0,-1-2 0,1 0 0,2-3 0,0-1 0,1-3 0,2-3 0,0-1 0</inkml:trace>
  <inkml:trace contextRef="#ctx0" brushRef="#br0" timeOffset="60648">29191 12880 24575,'0'-11'0,"0"0"0,-5 5 0,4-3 0,-9 8 0,0-9 0,-2 9 0,-8-4 0,3 10 0,-5 5 0,4 16 0,7 5 0,5 0 0,6-2 0,0-13 0,11 3 0,1-7 0,10-1 0,-5-7 0,-2-9 0,-4-5 0,-1-7 0,1-4 0,-5 4 0,-1 2 0,0 23 0,18 28 0,-12 20-851,9-14 1,0 2 850,-17 1 0,-2 2 0,10-4 0,3 3 0,-4-1-245,-7 15 1,-1-1 244,8-3 0,-3-4 0,-16 7 0,-3-38 0,-9-13 0,0-2 0,-3-24 1656,-4-16-1656,12-16 0,1-11 0,15 13 0,0 11 0,0 3 0,0 7 0,0-15 0</inkml:trace>
  <inkml:trace contextRef="#ctx0" brushRef="#br0" timeOffset="61031">29481 12945 8464,'-16'5'0,"0"18"5091,4 5-5091,-4 13 2777,19-10-2777,9-6 1682,2-14-1682,13-2 6561,-11-9-6561,23-33 0,-14-9 0,-5 13 0,-4-2 0,-22-26 0,3 34 0,-23 4 0,10 25 0,4-4 0,3 4 0</inkml:trace>
  <inkml:trace contextRef="#ctx0" brushRef="#br0" timeOffset="61363">29753 12908 24575,'0'31'0,"0"-8"0,9-8 0,-2-11 0,13-4 0,5-12 0,7-13 0,-4-2 0,-18-12 0,-17 21 0,-23 2 0,-2 29 0,4 1 0,10 11 0,13-15 0,5-5 0</inkml:trace>
  <inkml:trace contextRef="#ctx0" brushRef="#br0" timeOffset="61782">30112 12808 24575,'-17'17'0,"6"6"0,11-16 0,18 3 0,-4-5 0,15-19 0,-7-16 0,1-24 0,-13 17 0,-3-3 0,-7-7 0,-2 0 0,2 10 0,-2 2 0,-17-25 0,7 42 0,-4 12 0,6 63 0,6-16 0,3 6 0,7 5 0,3 6 0,2-2 0,-2-10 0,1-1 0,1-3 0,5 12 0,0-9 0,8-8 0</inkml:trace>
  <inkml:trace contextRef="#ctx0" brushRef="#br0" timeOffset="62747">30527 12367 24575,'-27'-27'0,"-1"2"0,-30-6 0,2 11 0,4 6 0,-5 1 0,1 2 0,0 2-1013,6 8 0,1 0 1013,-6-5 0,3 1 0,-13 5-2894,12-1 1,1 2 2893,19 4 0,0 0 0,-18-5 0,-3 2-527,4 9 0,2-1 527,8-9 0,-2 1-54,-3 7 1,-3 5 0,2 1 53,-8 2 0,1 4 0,13-2 0,-1 2 0,2 4 0,-12 16 0,5 6 0,17-13 0,2 3 0,3 0-130,-3 15 1,4 3 129,-3 7 0,4 0 0,14-12 0,2 1 0,-4-5 0,-2 2 0,4 1 0,5-2 0,3 0 0,-2 1 0,-4 6 0,-3 1 0,7 1 1632,11 3 0,6 0 1,-1-2-1633,-5-10 0,-1-2 0,4-1 0,10 5 0,4 0 0,-1-5 0,2 0 0,3-6 0,12 1 0,3-8 0,-12-16 0,1-4 0,28 7 0,6-5 0,-7-10 0,2-3 0,-7 3 0,4 2 0,0-2 82,0-2 1,1-1-1,1-1-82,5-2 0,0 0 0,-2-3 0,-15-2 0,-2-1 0,2-2 0,13-2 0,2-2 0,-3-4 0,-14-3 0,-4-2 0,2-3 0,8-3 0,2-2 0,-2-3 0,-3-3 0,-3-2 0,-3-1-646,-11 3 1,-3 0 0,-2-1 645,-2 0 0,-1 1 0,-5 0 0,-3-7 0,-2-2 228,-1 1 1,0-4 0,-1-2-229,-2-6 0,-3-1 0,0-3 0,-1 10 0,0-2 0,-1-1 0,-2 1-812,-2 0 0,-2 0 1,-2 2-1,0 3 812,-2 1 0,-1 4 0,-2 3 0,-5-9 0,-4 7 880,-18 0-880,0 21 0,-5 2 0,-8 2 0,-6 4-162,1 2 0,-3 3 1,0 1 161,8 2 0,1 3 0,0 1 0,-3 4 0,-1 2 0,3 2 246,-8 0 0,1 3-246,-12 8 0,3 3 0,17-4 0,3 1 0,-1-4 0,8 0 0,15 2 0</inkml:trace>
  <inkml:trace contextRef="#ctx0" brushRef="#br0" timeOffset="64138">30854 11287 8191,'-26'-5'0,"3"4"5063,8-4-5063,3 5 2818,-3 5-2818,0 2 1719,3 9-1719,-3 6 6784,0 8-6784,8 30 0,-2-26 0,0 1 0,7 5 0,1-1 0,-3-5 0,4-2 0,31 20 0,-1-20 0,5-13 0,5-5 0,-2-7 0,2-3 0,7-2 0,2-3 0,-3-5 0,-2-3 0,14-8 0,-16-7 0,-25-3 0,-6-6 0,-14-5 0,-21 16 0,0 12 0,-9 28 0,21 0 0,4 6 0,8-8 0,9-10 0,3 4 0,9-9 0,0 8 0,0-8 0,-4 4 0,-2-5 0,-9 0 0,-1 0 0</inkml:trace>
  <inkml:trace contextRef="#ctx0" brushRef="#br0" timeOffset="64397">31411 11021 24575,'0'25'0,"10"2"0,-4 20 0,1 9 0,7 4 0,2 3 0,-3 1 0,-1-1 0,1-7 0,0-6 0,3 0 0,-8-35 0,-4-10 0</inkml:trace>
  <inkml:trace contextRef="#ctx0" brushRef="#br0" timeOffset="64998">31494 11386 24575,'15'-12'0,"1"5"0,13-7 0,2 5 0,9-7 0,5-4 0,-17 6 0,-5-5 0,-18 8 0,-5 0 0,-14 5 0,4 15 0,-10-1 0,13 17 0,2-9 0,5 0 0,11 3 0,10-6 0,11-10 0,8 0 0,1-26 0,-5 8 0,-8-12 0,-13 9 0,-15 7 0,-6 6 0,-5 10 0,10 1 0,14 5 0,1-1 0,9-4 0,-9 16 0,-1 16 0,-3-5 0,0 2 0,-2 0 0,-1 0 0,4 28 0,0-29 0,-10-19 0,4-10 0</inkml:trace>
  <inkml:trace contextRef="#ctx0" brushRef="#br0" timeOffset="65514">32071 11203 24575,'-6'15'0,"2"-4"0,4 5 0,0-15 0,0-12 0,0-11 0,4-9 0,2 8 0,5 8 0,9 10 0,-1 14 0,7 5 0,-13 2 0,1 1 0,-8-11 0,9-7 0,-3-6 0,12-11 0,-2 0 0,5 4 0,-6 3 0,-10 16 0,-7-4 0,-4 4 0</inkml:trace>
  <inkml:trace contextRef="#ctx0" brushRef="#br0" timeOffset="66114">32341 10988 24575,'0'26'0,"9"-2"0,10-7 0,4-6 0,1-7 0,-5 7 0,-7 1 0,7-2 0,-2-5 0,12-5 0,3-7 0,-3-3 0,-3-8 0,-19 2 0,-18 6 0,2 5 0,-19 5 0,16 5 0,2 1 0,26 0 0,8-14 0,13-9 0,-10-17 0,-6-2 0,-13-3 0,1 1 0,-9-10 0,-9 18 0,-3 9 0,-4 21 0,0 16 0,1 8 0,6-10 0,1 3 0</inkml:trace>
  <inkml:trace contextRef="#ctx0" brushRef="#br0" timeOffset="73597">31467 12579 24575,'0'23'0,"-8"3"0,5 29 0,-5-12 0,8 4 0,6-19 0,14-16 0,17-18 0,12-11 0,2-5 0,6-6 0,4-2-1302,-12 6 1,4-2 0,2-1-1,-1 0 1,-2 0 1301,7-5 0,-1 1 0,-2 0 0,1-1 0,-2 1 0,1 0 0,-2 1 0,-7 3-87,8-7 1,-6 4 86,0 6 0,-5 2 0,6-9 0,-2 20 0,-42 7 0,-1 4 0</inkml:trace>
  <inkml:trace contextRef="#ctx0" brushRef="#br0" timeOffset="76364">29159 14023 24575,'0'31'0,"6"6"0,-4-4 0,10 15 0,-11-14 0,5 4 0,0-18 0,-4 10 0,4 2 0,-6 9 0,-6 9 0,0-16 0,-8 14 0,3-24 0,4 1 0,-7-8 0,11-6 0,-11 13 0,-1-4 0,-8 14 0,1-14 0,-8 5 0,6-3 0,-5 0 0,-13 16 0,16-24 0,-13 19 0,17-24 0,-19 14 0,-5-2 0,-9 3 0,10-2 0,12-8 0,12-8 0,-16 3 0,3-1 0,-23 2 0,-2 5 0,7-13 0,16 6 0,0 1 0,-7-7 0,-12 6 0,0 1 0,-5 1 0,22 0 0,0 0 0,-14 0 0,16-1 0,1-1 0,0 0 0,-22 2 0,15 2 0,10-10 0,-6 4 0,15-6 0,-7 0 0,-16 9 0,-5-7 0,-9 6 0,5 1 0,17-7 0,-18 6 0,4-8 0,-2 0 0,10 6 0,17-4 0,-3 4 0,8-6 0,1 0 0,10-5 0,6-1 0,11-14 0,1 7 0,12-20 0,22-5 0,-12 11 0,2-1 0,-4 4 0,1 0 0,1 0 0,-2 3 0,-2-2 0,-5 4 0,-5 12 0,-14 7 0,-7 11 0,-12 10 0,-4-2 0,-10 18 0,0-13 0,-1 10 0,1-5 0,15-12 0,-2 8 0,13-14 0,0 5 0,6-6 0,0 5 0,5-8 0,7 16 0,9-14 0,15 18 0,6-6 0,-6 0 0,-7-7 0,-9-9 0,-8-5 0,3 4 0,-4-2 0,-5 7 0,-1-8 0,-5 4 0</inkml:trace>
  <inkml:trace contextRef="#ctx0" brushRef="#br0" timeOffset="82180">25926 1684 8191,'0'6'0,"10"31"2531,-3 3 1,0 5-2532,1-4 0,2 0 1409,1 1 0,3-7-1409,22-12 0,4-37 0,9-13 0,-1 2 0,4-3 0,0-2-385,-1-4 0,0-3 1,2 1 384,-8 7 0,2 1 0,-1-1 0,-3 2 0,2-2 0,-3 1 0,2-2 993,1 1 1,3-2 0,1 0 0,-2 2-994,8-5 0,-2 2 0,2 1 0,5-1 0,2 1 0,-7 2 0,-2-2 0,-7 6 0,3 12 0,-35 0 0,-9 13 0</inkml:trace>
  <inkml:trace contextRef="#ctx0" brushRef="#br0" timeOffset="84147">25099 17448 24575,'0'-21'0,"0"5"0,-5 6 0,4 14 0,5 15 0,13 31 0,8 6 0,2 4 0,5-18 0,-14-25 0,5-8 0,-8-9 0,37-35 0,-6 0 0,7-6-473,-16 12 1,3-4 0,2 0 0,-1 0 472,4-2 0,1-1 0,0 1 0,-2 1 0,3-3 0,-2 1 0,-2 4 0,9-3 0,-8 6 0,-16 8 0,-13 19 0,-10-2 0,-5 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9:13.57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2857 14688 24575,'2'18'0,"5"3"0,4 4 0,1-4 0,2-9 0,6-8 0,35-37 0,-6-2 0,7-8-683,-17 11 1,2-2 0,2-4 0,2 0 682,-1 0 0,2-2 0,1-2 0,1 1 0,0-1 0,-6 5 0,0 1 0,1-1 0,1 0 0,0-1 0,1-1 0,-1 2 0,2-3 0,1 0 0,0 0 0,-1 1 0,-2 2 0,-2 1 0,3-1 0,-3 2 0,-1 2 0,-1 0 0,1-1 0,9-8 0,1-1 0,-3 3 0,-9 8 0,-6 6 0,-8 6 0,1 1 0,-15 14 0,-8 8 0,-2-1 0,-1 1 0</inkml:trace>
  <inkml:trace contextRef="#ctx0" brushRef="#br0" timeOffset="2402">5623 15738 24575,'51'0'0,"0"0"0,5 0 0,6-1 0,5-1 0,-11-1 0,3 0 0,4 0 0,1-1 0,1 0-1169,-9 0 0,0 0 1,2-1-1,1 1 1,1-1-1,-1-1 0,1 1 1169,2-1 0,1 0 0,0-1 0,1 0 0,-1 0 0,1 0 0,-1 0 0,0-1 0,0 0 0,0 0 0,-1 0 0,1 0 0,-1 0 0,-1 0-138,-3 0 0,0 1 0,-1-1 0,0 1 0,0 0 0,-1-1 1,-1 1 137,3 0 0,0 0 0,0-1 0,-2 1 0,0 1 0,-1 0 108,4 0 1,0 0 0,-2 1 0,-1 0 0,-1 0-109,7 0 0,-2 0 0,-2 1 0,-1-1 0,-4 1 0,-2-1 0,-1 1 0,-2-1 0,4 0 0,-4 0 0,-2 0 1725,3-2 0,-7 1-1725,-1 2 3185,-41 8-3185,0-1 1967,-1-1-1967,-1-1 0,10-1 0,9 1 0,22 3 0,5 2 0,8 0 0,1-2 0,8-2 0,-23-2 0,3 0 0,7 0 0,4 0 0,8 0 0,2 0 0,-18 0 0,2 0 0,0 0-227,4 0 1,0 0 0,1 0 226,1 0 0,1 0 0,-1 0 0,-1 0 0,1 0 0,-1 0 0,-1 0 0,-1 0 0,0 0 0,18 0 0,-2 0 0,-7 0 0,-2 0 0,-5 0 0,-2 0 0,-6 0 0,0 0 0,-3 0 0,-1 0 0,1 0 0,1 0 0,-1 0 0,1 0 339,-2 0 1,0 0-340,-1 0 0,-2 0 0,25 0 0,-14 0 0,-13 0 0,-13 0 0,-6 0 0,-3 0 0,-2 0 0,-3 0 0,-2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9:26.11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4941 6190 24575,'21'0'0,"36"0"0,-4 0 0,8 0 0,-7 0 0,4 0 0,1 0-652,4 0 0,3 0 1,-2 0 651,-3 0 0,-2 0 0,-1 0 0,-10 0 0,-3 0 0,-2 0 315,3 0 0,-5 0-315,15 0 323,-28 0-323,-14 0 0,-7 0 0,-4 0 0</inkml:trace>
  <inkml:trace contextRef="#ctx0" brushRef="#br0" timeOffset="1516">8334 2611 24575,'33'0'0,"26"0"0,9 0 0,-4 0 0,4 0-448,-19 0 0,5 0 1,0 0-1,-3 0 448,1 0 0,-2 0 0,-2 0 0,15 0 0,-5 0 289,-15 0 1,-5 0-290,9 0 296,-23 0-296,-10 0 0,-8 0 0,-2 0 0</inkml:trace>
  <inkml:trace contextRef="#ctx0" brushRef="#br0" timeOffset="2733">10044 2655 24575,'15'0'0,"22"0"0,23 0 0,-20 0 0,3 0 0,4 0 0,0 0 0,-4-1 0,-2 0 0,-1 0 0,-3 0 0,17-1 0,-16 0 0,-14 2 0,-10 0 0,-7 0 0,-4 0 0</inkml:trace>
  <inkml:trace contextRef="#ctx0" brushRef="#br0" timeOffset="4733">8937 1525 24575,'-17'17'0,"-9"13"0,-11 14 0,-3 8 0,10-9 0,9-8 0,9-11 0,6-7 0,4-4 0,2 1 0,1 8 0,7 7 0,8 6 0,9 0 0,2-8 0,0-9 0,-6-8 0,-3-6 0,-2-3 0,0-1 0,-2-3 0,1-6 0,-1-7 0,-1-6 0,-1-2 0,-3 0 0,-4 1 0,-4-5 0,-1-7 0,0-10 0,0-6 0,-2 6 0,-3 11 0,-2 12 0,-1 9 0,-1 5 0,0 4 0,0 1 0,0 1 0,-1 2 0,-1 0 0,-2 1-1696,-4 3 0,8-2 0,-1 1 0</inkml:trace>
  <inkml:trace contextRef="#ctx0" brushRef="#br0" timeOffset="6268">9911 1787 24575,'0'13'0,"0"6"0,2 9 0,0 1 0,0-3 0,-1-7 0,-1-9 0,0-5 0,0-3 0</inkml:trace>
  <inkml:trace contextRef="#ctx0" brushRef="#br0" timeOffset="8083">11704 1683 24575,'35'0'0,"10"0"0,14 0 0,-4 0 0,-15 0 0,-16 0 0,-12 1 0,-8 2 0,-2 3 0,-2 3 0,0 4 0,-3 3 0,-6 2 0,-4 2 0,-4-1 0,-4-1 0,-2-1 0,-5 0 0,-4-1 0,-4 2 0,-1 0 0,2-1 0,6-3 0,9-3 0,10-4 0,9-4 0,12-2 0,20-1 0,23 0 0,-16 0 0,3 0 0,6 0 0,0 0 0,-1 0 0,0 0 0,-7 0 0,-2 0 0,16 0 0,-20 0 0,-16 0 0,-8 0 0,-5 0 0</inkml:trace>
  <inkml:trace contextRef="#ctx0" brushRef="#br0" timeOffset="9832">13359 1648 24575,'45'0'0,"4"-2"0,7-1 0,-7-1 0,-15 1 0,-12 1 0,-11 4 0,-6 2 0,-4 5 0,-1 2 0,-2 7 0,-4-4 0,-3 4 0,-4-5 0,-3 1 0,-6 7 0,8-5 0,2 1 0,18-11 0,13-4 0,8-2 0,3 0 0,-4 0 0,-7 0 0,-7 1 0,-6 2 0,-4 4 0,-6 3 0,-14 10 0,-20 12 0,9-11 0,-3 1 0,-10 5 0,-2 0 0,-6 2 0,-3-1 0,-4 1 0,3-3 0,19-9 0,2-2 0,-17 6 0</inkml:trace>
  <inkml:trace contextRef="#ctx0" brushRef="#br0" timeOffset="16966">2608 12479 24575,'41'-32'0,"0"-1"0,0 2 0,4-3 0,2-2 0,1 0 0,2-2 0,2-2 0,2 0-1139,-4 3 1,2-1 0,1-1 0,1 1 0,-1 0 1138,-1 2 0,1-1 0,-1 1 0,0 1 0,-1 0 0,-5 4 0,0 0 0,-1 0 0,-1 2 0,-2 2 528,16-10 1,-2 3-1,-6 4-528,-2 2 0,-6 5 942,6-1-942,-30 19 0,-18 9 0,-12 6 0,3-3 0,-2 0 0</inkml:trace>
  <inkml:trace contextRef="#ctx0" brushRef="#br0" timeOffset="19583">3856 14069 24575,'-22'0'0,"-12"0"0,-16 0 0,-16 0 0,29 0 0,0 0 0,-3 0 0,0 0 0,2 0 0,1 0 0,-25 1 0,16 3 0,17 3 0,13 2 0,9 2 0,2 1 0,-5 9 0,-11 12 0,-13 13 0,14-20 0,-1 1 0,-18 21 0,7-6 0,16-16 0,7 0 0,9 0 0,0 14 0,0 15 0,2 11 0,1-30 0,2 1 0,3-2 0,1-1 0,12 27 0,6-13 0,1-9 0,4-1 0,8 2 0,6 1 0,4 0 0,5-5 0,4-7 0,-28-16 0,3-3 0,1-1 0,2-2 0,3-2 0,3-1 0,6-1 0,1-1 0,6-1 0,3-1 0,5-4 0,2-1 0,0-5 0,-1-2 0,-2-4 0,-2-3 0,-3-3 0,-3-2 0,-6 0 0,-2-1 0,-5 1 0,-3-2 0,-4 0 0,-2-2 0,-3 0 0,-1-3 0,7-15 0,-3 0 0,-11 14 0,-1 0 0,4-11 0,-5 2 0,-9-2 0,-8 0 0,-11 1 0,-15-1 0,-16-1 0,13 23 0,-2 0 0,-4 1 0,-2 0 0,1 4 0,-2 1 0,0 2 0,1 1 0,0 3 0,1 3 0,-31-3 0,0 5 0,29 4 0,-3-1 0,-15 2 0,-2 0 0,-1 1 0,1 0 0,12-1 0,3 1 0,-15 1 0</inkml:trace>
  <inkml:trace contextRef="#ctx0" brushRef="#br0" timeOffset="21449">12019 2944 24575,'0'28'0,"0"26"0,0-13 0,0 4 0,0 11 0,0 2 0,-2 1 0,0 0 0,-1 1 0,1 0 0,-1-2 0,0-2 0,1-3 0,0-1 0,2-4 0,0-2 0,0-9 0,0-3 0,0 16 0,0-19 0,0-15 0,2-8 0,4-4 0,14-5 0,35-8 0,-13 2 0,4-1 0,12-3 0,2 0 0,3-1 0,-1 1 0,-7 2 0,-3 1 0,-10 2 0,-3 1 0,13 1 0,-25 2 0,-16 2 0,-7 0 0</inkml:trace>
  <inkml:trace contextRef="#ctx0" brushRef="#br0" timeOffset="23282">11813 3163 24575,'10'-9'0,"-1"0"0,1 2 0,-1-3 0,-1-1 0,2-2 0,1 0 0,-3 3 0,0 3 0,-3 3 0,-1 4 0,-1-1 0,0-2 0,2 0 0,2-4 0,5-5 0,3-4 0,2-3 0,-1 3 0,-4 5 0,-2 3 0,-3 5 0,-3 1 0,0 2 0,-1 0 0,0 1 0,0 2 0,0 3 0,0 2 0,3 2 0,5 2 0,10 7 0,12 10 0,7 7 0,3 6 0,-1-2 0,-8-9 0,-5-8 0,-7-10 0,-6-6 0,1-5 0,-9-2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39:57.6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2814 3762 24575,'43'0'0,"9"-2"0,12-1 0,-14 0 0,6-2 0,3 0 0,2 0-1096,-9 1 0,2-1 0,2 0 0,1 0 0,1 1 0,-1-1 1096,3-1 0,0 1 0,1-1 0,0 1 0,0 0 0,-1 0 0,0 0 0,0 0 0,1 1 0,-2 0 0,0 0 0,-3 1 69,3 0 1,-1 0-1,-2 1 1,-2 0-1,-2 1-69,2 0 0,-2 0 0,-3 0 0,-1 1 450,7 0 1,-2 0 0,-5 0-451,0 0 0,-5 0 0,18 2 0,-34 2 3334,-21 3-3334,-6 0 1543,3-2-1543,17-2 0,44-2 0,-10-2 0,6-2 0,-7 1 0,4-2 0,4 0-757,-10 0 0,2-1 0,4 0 0,0-1 1,3 1 756,-2-1 0,3-1 0,1 1 0,2-1 0,0 0 0,1 1-482,-3 0 0,2 0 0,0 1 0,1-1 0,0 1 0,-1-1 0,-1 1 482,-3 0 0,-1 1 0,1-1 0,-2 1 0,-1 0 0,-2 0 0,-2 1-35,17-1 1,-3 0 0,-5 1-1,-7 2 35,12-1 0,-20 5 0,-35 3 0,-12 3 2988,0 3-2988,0 0 4096,0-2-4096,0-3 212,3-3-212,36-3 0,5-1 0,10 0 0,0 0 0,5 0 0,5 0-748,-8 0 1,5 0 0,2 0 0,2 0-1,0 0 748,-6 0 0,0 0 0,2 0 0,0 0 0,0 0 0,1 0 0,2 0 0,2 0 0,0 0 0,0 0 0,0 0 0,-1 1 0,1 0 0,0-1 0,0 1 0,-1 0 0,-2 1 0,-4-1-170,10 1 1,-3 0 0,-4 0 0,-3 1 169,3 0 0,-4 0 0,-9 0 0,-10 2 0,-10-1 0,-14-2 0,44 0 0,-7-2 0,9 0 0,-2 0 0,6 1 0,3 0 221,-6 0 0,3 1 0,1 0 1,2 0-222,-9 1 0,1 0 0,1 0 0,0 0 0,1 1 0,2 0 0,1 0 0,0 1 0,0-1 0,-1 1 0,-4 0 0,0 1 0,-1-1 0,-1 0 0,-1 1-115,5 0 0,-2 0 0,0 0 1,-3 0 114,11 1 0,-2-1 0,-2 1 0,-7-1 0,-3-1 0,0 0-140,-4-1 1,0 1 0,-1-1 139,0 0 0,0 0 0,2 1 0,13 0 0,3 1 0,-3-1 0,-12 0 0,-3-2 0,2 1 0,13 0 0,1 0 0,-4-1 0,0-2 0,-4 0 0,-6-1 0,-4 0 0,-11 0 0,-3 0 2561,14 0-2561,-21 0 1326,-12 0-1326,-7 0 0,-4 0 0,-2 0 0</inkml:trace>
  <inkml:trace contextRef="#ctx0" brushRef="#br0" timeOffset="13014">4534 1942 24575,'6'38'0,"-4"27"0,5-22 0,2 2 0,-7-3 0,4-3 0,12-6 0,2-6 0,2-7 0,13-23 0,10-12 0,4-11 0,6-10 0,5-2-1357,-12 8 0,4-1 0,2-1 1,0-1-1,-2 0 1357,0 0 0,-2-1 0,1-1 0,-1 1 0,0 1 0,0 0 0,1 1 0,-1 0 0,-2 2 0,-7 2-4,17-13 1,-9 6 3,-5 7 0,-6 4 0,0-11 0,-12 35 0,-21-5 0,-5 22 0</inkml:trace>
  <inkml:trace contextRef="#ctx0" brushRef="#br0" timeOffset="16133">14658 1696 24575,'-6'-11'0,"1"1"0,5-1 0,0 0 0,0 0 0,9 5 0,-7-4 0,16 9 0,2-12 0,-2 11 0,9-7 0,-11 14 0,-4 13 0,9 21 0,-9 19 0,-4-15 0,-1 2 0,-2-4 0,-2-1 0,-2-2 0,-2-1 0,1 10 0,0-19 0,0-11 0,-4-2 0,2-26 0,-2-46 0,7 14 0,5-4 0,3-9 0,2 1 0,-4 17 0,2 4 0,17-11 0,-13 48 0,-3 0 0,-2 16 0,-1-7 0,-7 4 0,7-10 0,2-12 0,5-2 0,13-4 0,-7 7 0,7 11 0,0 8 0,-6 1 0,6-2 0,-12-8 0,-1-10 0,-6-1 0,1-4 0,-5-1 0,4-9 0,-9 2 0,-1 1 0,-6 8 0,-5 18 0,5 3 0,1 4 0,10-5 0,5-6 0,6-5 0,0 0 0,-1 0 0,-4 0 0,4 0 0,6 0 0,10 0 0,14-9 0,-1-18 0,-8 8 0,-15-17 0,-17 15 0,-13 3 0,2 3 0,-8 15 0,4 15 0,5 35 0,3-12 0,1 6 0,5 2 0,2 5 0,-1-3 0,-2 5 0,-1-1 0,6 12 0,-1-6 0,-6-9 0,0-13 0,0-12 0,0-27 0,0 5 0,0-11 0</inkml:trace>
  <inkml:trace contextRef="#ctx0" brushRef="#br0" timeOffset="16700">15641 1515 24575,'0'51'0,"0"-10"0,0 6 0,0-22 0,-7-5 0,19-31 0,-1-10 0,15-8 0,0 1 0,3 24 0,-11 8 0,10 2 0,-11 0 0,4-1 0,1-5 0,-6-5 0,0 4 0,-4-13 0,-6 3 0,0-6 0,-6 2 0,0 9 0,0 1 0</inkml:trace>
  <inkml:trace contextRef="#ctx0" brushRef="#br0" timeOffset="16867">15977 1242 24575,'-11'-6'0,"5"1"0,1 5 0</inkml:trace>
  <inkml:trace contextRef="#ctx0" brushRef="#br0" timeOffset="17265">16032 1189 24575,'16'52'0,"-12"-15"0,-1 4 0,2 5 0,0 3 0,-4 8 0,-2-1 0,1-14 0,0-4 0,0 18 0,0-59 0,19-18 0,-5-8 0,16 5 0,-13 14 0,-2 10 0,0 5 0,1-4 0,5 4 0,-1-5 0,-4-5 0,-5 4 0,-6-4 0</inkml:trace>
  <inkml:trace contextRef="#ctx0" brushRef="#br0" timeOffset="19230">22574 1012 8191,'4'-5'0,"3"-1"5063,14 0-5063,1 1 2818,-4 14-2818,-7 19 1719,-14-1-1719,-4 19 6784,-4-22-6784,16 6 0,14-10 0,-1 3 0,5-3 0,-17 1 0,-7 0 0,-6-9 0,-9 6 0,-1-11 0,-4 9 0,0-9 0,10-1 0,2-6 0</inkml:trace>
  <inkml:trace contextRef="#ctx0" brushRef="#br0" timeOffset="19515">22867 1302 24575,'0'32'0,"-4"-1"0,2-9 0,-2-2 0,4-9 0,-5-1 0,4 5 0,-4-3 0,10-1 0,-4-7 0,4-4 0</inkml:trace>
  <inkml:trace contextRef="#ctx0" brushRef="#br0" timeOffset="19865">23272 1034 8191,'-21'0'0,"5"0"5063,5 5-5063,6 1 2818,5 5-2818,0-1 1719,5 6-1719,13 4 6784,0-1-6784,1 5 0,-10-6 0,-15 2 0,-4-2 0,-8-8 0,7-4 0,2-6 0</inkml:trace>
  <inkml:trace contextRef="#ctx0" brushRef="#br0" timeOffset="20031">23354 1006 24575,'23'-30'0,"-3"1"0,10 13 0,-17 5 0,-4 7 0</inkml:trace>
  <inkml:trace contextRef="#ctx0" brushRef="#br0" timeOffset="20234">23655 773 24575,'5'20'0,"11"25"0,-7-10 0,-1 3 0,1 6 0,-1 2-789,-3 1 0,-1-2 789,-4 21 512,-19-7-512,-19-9 0,4-25 0,-1-3 0,-8 10 0,1-13 0</inkml:trace>
  <inkml:trace contextRef="#ctx0" brushRef="#br0" timeOffset="20599">22105 937 8679,'-21'0'0,"5"0"5105,1 0-5105,-6 50 0,16-17 0,1 4 0,-1 6 0,-1 5 0,2-1 805,3 8 0,2-2-805,3 2 0,2-3 0,7 12 905,5-26 1,6-1-906,-1-7 0,1-2 0,13 22 0,-7-29 0</inkml:trace>
  <inkml:trace contextRef="#ctx0" brushRef="#br0" timeOffset="22332">26220 472 24575,'-7'57'0,"0"-6"0,8-15 0,-2 1-827,-4 2 0,-2 4 827,5 5 0,2 6 0,-1 2-735,-1-7 0,-1 2 1,-1 1-1,1 2 735,0-2 0,0 2 0,0 1 0,1-1 0,0-2-538,1 4 1,1-1-1,0-2 1,-2-1 537,-6 15 0,-2-3 0,2-2 0,7-17 0,1-1 0,-2 2-434,-6 16 0,-2 4 1,3 0 433,5-17 0,2 0 0,0 1 0,-2 2 0,-3 9 0,-2 3 0,-1 0 0,3 0-941,3 2 1,1 0-1,2 0 1,-2-3 940,-2-11 0,0-1 0,-1-2 0,1 1 0,0 2 0,-1 0 0,1-1 0,0-4 237,2 0 0,1-4 0,-2 3-237,-1 13 0,-2 4 0,1-1 0,0-4 0,-1-1 0,1 2 0,1-7 0,-1 2 0,1-1 0,-1-3 0,-1 1 0,-1-2 0,2 0 0,-1 3 0,2 1 0,-1-1 873,-2 10 0,1 0-873,4-13 0,0 1 0,0-2 0,-4 19 0,-1-4 0,6-18 0,0-3 582,-4 3 0,0-2-582,2 8 6091,-7-5-6091,9-10 1325,0-24-1325,9-8 769,7-7-769,23-13 0,-3 6 0,6 1 0,17-4 0,4 2-995,-17 6 0,2 1 0,0-1 995,3-3 0,1-1 0,0 2 0,-3 5 0,0 2 0,4-2 0,-1-3 0,2-2 0,2 0 0,2 1-1160,-6 1 1,2 2 0,0 0 0,1 0 0,0 0 1159,1-1 0,1 1 0,-1 0 0,1-1 0,-1 1 0,0 0 0,0 0 0,-1 0 0,-1 0 0,-1 2-455,2 0 1,-3 2-1,1-1 1,2 0 454,0-2 0,2-1 0,2 0 0,1-1 0,-1 2 0,3 1 0,1 0 0,0 1 0,1 0 0,2-1 0,-4-1 0,1-1 0,2 1 0,-1-1 0,1 1 0,-1 0-352,-2 1 0,0 2 0,1-1 0,-1 1 0,-1-1 0,-1-1 352,8-1 0,-1-1 0,0 0 0,-3 0 0,-1 1 0,3 1 0,-3 1 0,-1-1 0,-3 0 0,9-3 0,-2-1 0,-6 1 577,4 3 0,-2 2-577,-17-1 0,0 0 0,-1 0 0,15 0 0,-1 0 0,0-3 0,-4 0 4420,11 1-4420,-32-4 2456,-22 1-2456,-24-9 1073,-1 6 1,-6-4 0,11 12 0</inkml:trace>
  <inkml:trace contextRef="#ctx0" brushRef="#br0" timeOffset="22649">30341 4471 24575,'27'0'0,"8"0"0,9 4 0,6 3 0,0 10 0,1 2 0,3-3 0,-2 2 0,-13 5 0,-7 0 0,0-1 0,-26 7 0,-27 6 0,-22 13 0,8-22 0,-7-2 0,-18 0 0,-2-1 0,19-2 0,1-3-837,-12-5 1,2-3 836,-4 5 0,25-15 0,6 0 0</inkml:trace>
  <inkml:trace contextRef="#ctx0" brushRef="#br0" timeOffset="23315">25576 177 24575,'15'34'0,"2"-3"0,-6-13 0,8-1 0,-17-11 0,7 0 0</inkml:trace>
  <inkml:trace contextRef="#ctx0" brushRef="#br0" timeOffset="23930">25938 635 24575,'23'-18'0,"4"-1"0,3-6 0,5-2 0,2 5 0,0 2 0,20-14 0,-7 16 0,-35 12 0,-4 6 0,4 9 0,2 3 0,4 10 0,4 2 0,-8-6 0,-3-4 0,-9-9 0</inkml:trace>
  <inkml:trace contextRef="#ctx0" brushRef="#br0" timeOffset="25215">23070 833 8191,'-6'10'0,"-5"1"5063,10 10-5063,-5 0 2818,6-1-2818,0 9 1719,-9 18-1719,7 13 3392,-7-26 0,1 0-3392,6 21 0,-7-17 0,14-22 0,1-7 0,13-21 0,-2 8 0,20-21 0,-1 9 0,13-13 0,-9 0 0,-10 13 0,-7-2 0,-16 11 0,7-5 0,-13-3 0,4-1 0,-5-1 0,-5 2 0,4 27 0,-4 14 0,5 16 0,0 13 0,0-7 0,9 17 0,-7-13 0,11-4 0,-12-14 0,4-16 0,-5 2 0,0-14 0,0-1 0</inkml:trace>
  <inkml:trace contextRef="#ctx0" brushRef="#br0" timeOffset="26699">27635 4659 24575,'-4'16'0,"2"-1"0,-2 0 0,4 1 0,0 5 0,0-1 0,0-4 0,0-1 0,0-4 0,0 0 0,4-5 0,-3-11 0,4-6 0,-5-27 0,0 13 0,6 27 0,-4 38 0,5-7 0,0 2 0,0 23 0,3-30 0,-5-18 0</inkml:trace>
  <inkml:trace contextRef="#ctx0" brushRef="#br0" timeOffset="27349">28027 4945 24575,'21'0'0,"9"0"0,-2 0 0,-2 17 0,-11 9 0,-23 26 0,5-8 0,-1 4 0,11-26 0,8 0 0,0-10 0,-3-1 0,-1 1 0,-13 3 0,-21 0 0,2-3 0,-17-4 0,-4-23 0,4 3 0,5-5 0,16 8 0</inkml:trace>
  <inkml:trace contextRef="#ctx0" brushRef="#br0" timeOffset="28880">25904 2814 24575,'11'-5'0,"0"4"0,8-17 0,6 15 0,16-24 0,0 23 0,5-20 0,1 16 0,-14-2 0,4 4 0,-21 1 0,-1 4 0,-4-4 0,-10 10 0,3-4 0,-9 4 0</inkml:trace>
  <inkml:trace contextRef="#ctx0" brushRef="#br0" timeOffset="29616">25196 2735 24575,'6'9'0,"4"7"0,-9 6 0,4-1 0,-1-5 0,-2-6 0,2 6 0,1-9 0,1 2 0,14-14 0,10-9 0,-4-3 0,2-3 0,-16 9 0,-6 11 0,3 11 0,-8 18 0,10 3 0,-3 13 0,0-5 0,-2-18 0,-6-5 0</inkml:trace>
  <inkml:trace contextRef="#ctx0" brushRef="#br0" timeOffset="30913">27707 2712 8191,'-11'5'0,"0"1"5063,5 9-5063,1-3 2818,5 3-2818,0-5 1719,5-8-1719,-4-8 6784,4-6-6784,-10 2 0,-1 5 0,0 14 0,6-6 0,1 6 0,4-9 0</inkml:trace>
  <inkml:trace contextRef="#ctx0" brushRef="#br0" timeOffset="31400">27622 2589 24575,'-22'-1'0,"1"7"0,-1 10 0,10 1 0,-11 16 0,14 3 0,-14 26 0,18-27 0,2-1 0,-6 17 0,9-5 0,13-22 0,7 1 0,16-2 0,19-9 0,-6-20 0,3-7 0,-8 3 0,-1-3 0,12-13 0,-6-8 0,-20-1 0,-9-3 0,-4 1 0,-8-2 0,-10-6 0,-7 2 0,-9-11 0,-3 26 0,-4 5 0,-20 5 0,8 6 0,-4 5 0,-3 18 0,0 3 0,3-7 0,2 1 0,1 10 0,5-1 0,12-6 0,4-2 0</inkml:trace>
  <inkml:trace contextRef="#ctx0" brushRef="#br0" timeOffset="37913">25985 4927 24575,'10'-6'0,"-4"2"0,-1 4 0</inkml:trace>
  <inkml:trace contextRef="#ctx0" brushRef="#br0" timeOffset="38063">26127 4764 24575,'6'-16'0,"-5"9"0,5-2 0</inkml:trace>
  <inkml:trace contextRef="#ctx0" brushRef="#br0" timeOffset="38199">26228 4607 12334,'4'-6'0,"-2"-8"1187,11 3 1,-10 0 0,6 1-1</inkml:trace>
  <inkml:trace contextRef="#ctx0" brushRef="#br0" timeOffset="38332">26333 4457 15326,'0'-11'0,"6"-4"983,0 3 1,2 2 0,-4 5 0</inkml:trace>
  <inkml:trace contextRef="#ctx0" brushRef="#br0" timeOffset="38450">26483 4228 24575,'12'-15'0,"-5"8"0,-1-2 0</inkml:trace>
  <inkml:trace contextRef="#ctx0" brushRef="#br0" timeOffset="38599">26622 4076 11589,'13'-18'0,"-10"10"0,10-5 0</inkml:trace>
  <inkml:trace contextRef="#ctx0" brushRef="#br0" timeOffset="38750">26759 3920 24575,'11'-15'0,"-8"7"0,8-1 0</inkml:trace>
  <inkml:trace contextRef="#ctx0" brushRef="#br0" timeOffset="38981">26964 3689 24575,'0'-10'0,"15"-6"0,-11 9 0,11-2 0</inkml:trace>
  <inkml:trace contextRef="#ctx0" brushRef="#br0" timeOffset="39131">27115 3527 8191,'20'-21'0,"-15"13"0,15-7 0</inkml:trace>
  <inkml:trace contextRef="#ctx0" brushRef="#br0" timeOffset="39266">27356 3319 24575,'-4'-11'0,"2"2"0,-2 9 0</inkml:trace>
  <inkml:trace contextRef="#ctx0" brushRef="#br0" timeOffset="39481">27514 3065 24575,'0'-6'0,"0"1"0</inkml:trace>
  <inkml:trace contextRef="#ctx0" brushRef="#br0" timeOffset="39632">27608 2997 10332,'0'-15'0,"0"3"0,0 2 0,0 5 0</inkml:trace>
  <inkml:trace contextRef="#ctx0" brushRef="#br0" timeOffset="40846">25624 5051 24575,'-11'5'0,"-1"10"0,-1 19 0,8 0 0,3 2 0,2 29 0,4-28 0,2-3 0,7-4 0,16-9 0,2-32 0,15-5 0,-13-20 0,-10 4 0,-17-7 0,-46-9 0,-4 12 0,10 9 0,-2 5 0,-13 10 0,11-1 0,20 13 0,3 5 0,10-4 0,5 4 0</inkml:trace>
  <inkml:trace contextRef="#ctx0" brushRef="#br0" timeOffset="52131">27642 3183 8191,'0'11'0,"-5"4"5063,4-3-5063,-4 4 2818,5 7-2818,0-9 0,0 4 0,0-13 0</inkml:trace>
  <inkml:trace contextRef="#ctx0" brushRef="#br0" timeOffset="52297">27631 3403 24575,'0'11'0,"0"4"0,0 9 0,0-6 0,0 0 0,0-13 0</inkml:trace>
  <inkml:trace contextRef="#ctx0" brushRef="#br0" timeOffset="52433">27620 3548 24575,'-5'27'0,"-1"-1"0,0-5 0,2 4 0,4-7 0,0 1 0,0-13 0,0-1 0</inkml:trace>
  <inkml:trace contextRef="#ctx0" brushRef="#br0" timeOffset="52581">27574 3821 8191,'0'28'0,"0"-9"1265,0 19 1,0-25 0,0 1 0</inkml:trace>
  <inkml:trace contextRef="#ctx0" brushRef="#br0" timeOffset="52746">27595 4029 8191,'-4'16'0,"2"4"5063,-2-3-5063,4 13 2818,0-2-2818,0 3 1719,0-6-1719,0-4 0,0-10 0,0-2 0</inkml:trace>
  <inkml:trace contextRef="#ctx0" brushRef="#br0" timeOffset="53063">27585 4384 24575,'-8'32'0,"2"-2"0,6-8 0,0-6 0,0 0 0,0-5 0,0 4 0,0-3 0,0 13 0,0-12 0,0 19 0,0-14 0,0 11 0,0-7 0,0 4 0,0-4 0,0-6 0,0-6 0</inkml:trace>
  <inkml:trace contextRef="#ctx0" brushRef="#br0" timeOffset="54598">26878 4354 8191,'0'6'0,"0"-2"0</inkml:trace>
  <inkml:trace contextRef="#ctx0" brushRef="#br0" timeOffset="58332">26754 5102 24575,'15'-4'0,"-3"2"0,7 7 0,-7 2 0,-2 8 0,-5-4 0,-5 4 0,0-3 0,5 4 0,1-10 0,5 3 0,-5-3 0,-2 14 0,-13-7 0,7 11 0,-16-17 0,15 7 0,-15-13 0,11 4 0,-3-5 0,5 0 0</inkml:trace>
  <inkml:trace contextRef="#ctx0" brushRef="#br0" timeOffset="58846">26640 5014 24575,'-21'0'0,"4"5"0,2 10 0,9 3 0,1 7 0,5 4 0,0 1 0,0 33 0,9-9 0,0-18 0,3-2 0,11 2 0,11 0 0,4-28 0,16-4 0,-17-14 0,2-5 0,3-3 0,-3-2 0,-4-2 0,-5-1 0,11-19 0,-27 5 0,-33-4 0,0 8 0,-10-1 0,8 23 0,-2-8 0,15 17 0,-7-7 0</inkml:trace>
  <inkml:trace contextRef="#ctx0" brushRef="#br0" timeOffset="60600">27957 3663 8191,'0'8'0,"0"1"5063,0 12-5063,6-1 2818,0-13-2818,11 2 1719,4-15-1719,3-5 6784,-3-2-6784,-9 17 0,-7 8 0,1 15 0,-4-6 0,4-6 0,-6-5 0,0-4 0,0-1 0</inkml:trace>
  <inkml:trace contextRef="#ctx0" brushRef="#br0" timeOffset="60949">27943 3505 24575,'-47'25'0,"1"11"0,25-2 0,4 6 0,4-5 0,3 3 0,3 15 0,5 1 0,7-16 0,5-3 0,7 3 0,5-5 0,18-6 0,1-30 0,2-10 0,10-7 0,-9-9 0,-3-7 0,-16 0 0,-7-3 0,0-8 0,-7 0 0,-7 11 0,-6 2 0,-13-15 0,-15 33 0,5 9 0,-6 1 0,15 6 0,12 0 0</inkml:trace>
  <inkml:trace contextRef="#ctx0" brushRef="#br0" timeOffset="62698">28517 9612 24575,'5'-6'0,"5"-3"0,3-2 0,16 4 0,-4-2 0,-4 23 0,-7 16 0,-14 7 0,-6 2 0,5-10 0,-6-4 0,7-3 0,9 5 0,-1-5 0,11-9 0,-12 5 0,7-11 0,-13 13 0,-7-4 0,-3 4 0,-8-8 0,5 1 0,-4-11 0,4 2 0,-8-10 0,13 5 0,-2-5 0</inkml:trace>
  <inkml:trace contextRef="#ctx0" brushRef="#br0" timeOffset="63181">28786 9365 12324,'5'-6'0,"1"-3"4753,5 7-4753,0-7 2130,-1 8-2130,5-4 1193,-3 5-1193,-1 14 4175,-7 3-4175,-13 12 0,2-7 0,-3-1 0,19-14 0,4-3 0,8-10 0,-6 0 0,-4-4 0,-5 9 0,-1-4 0</inkml:trace>
  <inkml:trace contextRef="#ctx0" brushRef="#br0" timeOffset="63529">29314 9554 24575,'4'26'0,"-2"21"0,11-8 0,-11 16 0,6-16 0,-2 0 0,-4-8 0,4-1 0,-6-14 0,-5-5 0,4-7 0,-4-4 0</inkml:trace>
  <inkml:trace contextRef="#ctx0" brushRef="#br0" timeOffset="63730">29234 9859 24575,'15'-15'0,"16"-5"0,13-5 0,6 3 0,-24 7 0,-8 9 0</inkml:trace>
  <inkml:trace contextRef="#ctx0" brushRef="#br0" timeOffset="64181">29947 9470 24575,'-11'31'0,"5"2"0,1-11 0,5-1 0,0-5 0,9-10 0,-2 8 0,13-12 0,-4 7 0,9-22 0,-8 10 0,2-10 0,-5 35 0,-7-7 0,6 14 0,-11-13 0,2-6 0,-4 1 0,0-5 0,0-1 0</inkml:trace>
  <inkml:trace contextRef="#ctx0" brushRef="#br0" timeOffset="64580">30122 9112 24575,'9'-12'0,"3"6"0,8 0 0,-2 15 0,-8 7 0,-8 1 0,1-2 0,3-10 0,15-5 0,10-6 0,5-4 0,-14 2 0,-5-1 0</inkml:trace>
  <inkml:trace contextRef="#ctx0" brushRef="#br0" timeOffset="64881">30552 9326 24575,'39'0'0,"-3"-6"0,-5 5 0,-6-6 0,-13 7 0,-3 0 0</inkml:trace>
  <inkml:trace contextRef="#ctx0" brushRef="#br0" timeOffset="65047">30595 9428 24575,'28'0'0,"0"-6"0,17-2 0,-14 1 0,-10 0 0,-12 7 0</inkml:trace>
  <inkml:trace contextRef="#ctx0" brushRef="#br0" timeOffset="65805">31731 9065 8493,'-6'-5'0,"10"-2"5092,12 0-5092,-3-4 2774,10 10-2774,-15 10 1677,2 21-1677,-3-1 6539,-7 9-6539,0-13 0,0-3 0,4-1 0,11-11 0,3-5 0,16-5 0,-11-6 0,-3 4 0,-10-4 0</inkml:trace>
  <inkml:trace contextRef="#ctx0" brushRef="#br0" timeOffset="66000">32031 9091 24575,'6'35'0,"5"-7"0,-10 6 0,5-12 0,-15 5 0,2-14 0,-3-2 0,5-11 0</inkml:trace>
  <inkml:trace contextRef="#ctx0" brushRef="#br0" timeOffset="66181">32266 8865 24575,'30'-23'0,"23"-9"0,-17 15 0,7-6 0,-14 16 0,-22-3 0,2 9 0,-9-4 0</inkml:trace>
  <inkml:trace contextRef="#ctx0" brushRef="#br0" timeOffset="67665">27652 9963 24575,'13'16'0,"22"27"0,-16-17 0,3 1 0,11 7 0,2 2 0,-5-2 0,0-3 0,12 2 0,-12-5 0,-19-26 0,-4-2 0,-15-24 0,-4-8 0,-5-6 0,-2-8 0,0-11 0,1-7-430,4 10 0,1-4 0,1 1 430,-1 4 0,0 2 0,2 1 0,2-12 0,3 7 0,5-8 0,11 25 0,18 6 0,10-1 0,-4 4 0,4-1 0,5-1-1316,6 0 0,6-1 0,3 0 0,-2 2 1316,-7 3 0,-1 0 0,1 2 0,5-1 0,-5 4 0,4 0 0,1 1 0,2-1 0,-1 2 0,-3 0-599,3 0 0,-3 1 0,0 1 0,1 0 0,1 0 599,-2 1 0,2 0 0,0 0 0,1 1 0,-1 0 0,-2-1 0,5 0 0,0-1 0,-2 0 0,-1 2 0,-4 0 0,13-2 0,-4 2 0,-5 1 0,9 2 0,-11 0 735,-9-7-735,-24 22 0,-13-10 0,-6 13 0</inkml:trace>
  <inkml:trace contextRef="#ctx0" brushRef="#br0" timeOffset="68647">31053 9192 24575,'6'22'0,"8"4"0,3-3 0,8 10 0,5 0 0,-11-6 0,6 1 0,-12-20 0,1-22 0,-10-42 0,-4 0 0,0-8-1256,5 7 1,2-3 0,0 1 1255,-2 6 0,0 1 0,2 1 0,3-4 0,1 1 0,2 4 0,3-2 0,0 5-390,-1 7 0,1 4 390,2 1 0,5 3-41,13-1 1,6 5 40,6 2 0,3 2 0,2-1 0,1 2-597,0 4 1,-2 3 596,-14 9 0,-2 0 1651,6-6 1,-2 0-1652,21-3 0,-10-7 879,-32 4-879,-19 13 24,-10 1 0,2 5 0,-1 0 0</inkml:trace>
  <inkml:trace contextRef="#ctx0" brushRef="#br0" timeOffset="69382">29503 11156 24575,'28'-20'0,"-5"10"0,34-17 0,-13 14 0,4-4 0,-16 9 0,-26 8 0,-1 0 0</inkml:trace>
  <inkml:trace contextRef="#ctx0" brushRef="#br0" timeOffset="69548">29625 11222 24575,'36'0'0,"16"-9"0,-5-8 0,9-4 0,-32 4 0,-7 8 0</inkml:trace>
  <inkml:trace contextRef="#ctx0" brushRef="#br0" timeOffset="69781">29994 11110 24575,'32'28'0,"-9"-3"0,-14-14 0,-8 9 0,-5-1 0,-3-3 0,-10 4 0,6-17 0,-6 6 0,10-9 0,-3 0 0</inkml:trace>
  <inkml:trace contextRef="#ctx0" brushRef="#br0" timeOffset="69932">30363 10869 24575,'56'-29'0,"-1"1"0,0 0 0,-3 1 0,0-1 0,-2 2 0,11-3 0,-5 0 0,-5-5 0,-10 2 0,-16 10 0,-3-8 0</inkml:trace>
  <inkml:trace contextRef="#ctx0" brushRef="#br0" timeOffset="71346">26468 3424 8191,'-15'0'0,"7"5"5063,-6-4-5063,13 13 2818,-4-7-2818,5 8 1719,0 1-1719,0 0 6784,0 5-6784,15 10 0,2 13 0,9 9 0,2 1 0,-16-19 0,0-7 0,-12-16 0,-4-2 0,-12 1 0,-2-9 0,-3-1 0,10-2 0,7-4 0</inkml:trace>
  <inkml:trace contextRef="#ctx0" brushRef="#br0" timeOffset="71547">26526 3481 24575,'26'-22'0,"-1"0"0,12-3 0,2 2 0,-2 3 0,-1 3 0,-1 5 0,-3 0 0,9-10 0,-26 21 0,-9-9 0,-1 9 0,-5-4 0</inkml:trace>
  <inkml:trace contextRef="#ctx0" brushRef="#br0" timeOffset="137597">21745 764 8191,'-12'-5'0,"3"17"5063,9 21-5063,5 1 0,0 4 0,-4 0 0,0 3 0,2 5 0,1 5 0,-1 0 608,-2-4 1,-1 1-1,-1 1-608,2 9 0,-1 2 0,-1-1 0,-2-5 0,-1-2 0,1-2 0,2 6 0,0-2 925,-4-3 1,0-2-926,5-10 0,0-1 0,-3 2 0,0-2 0,1 7 6358,-4-11-6358,6-24 0,0 1 0,9-5 1287,-2-1-1287,13-5 0,29 0 0,-6 0 0,7 0 0,-1-3 0,5-1 0,0-1-985,-2-2 1,-1 0-1,0-1 985,3-1 0,1-1 0,-3 0 0,10-7 0,1-1 0,-5 4 0,4 1 0,2-1 0,-12 3 0,2 0 0,0 0 0,2-1 0,-4 1 0,2-1 0,1 1 0,-1-1 0,-2 1 0,3-1 0,-2 1 0,0 0 0,0 0 0,6-1 0,1 0 0,-1 0 0,-4 1-391,-1-1 1,-3 0-1,1 2 391,4 2 0,0 1 0,-3-1 0,5-5 0,-6 1 0,11 5 0,-25-3 0,-16 6 2756,-7-1-2756,-4-1 1370,-5-9-1370,-2-14 0,-4-36 0,0 10 0,0-6-1271,7-1 0,-1-2 1271,-5 16 0,0-1 0,0 1 0,6-10 0,-1-1 0,-5 3 0,-2-4 0,1 2 0,0 7 0,0 1 0,0 0 0,0-3 0,1-1 0,-2 4 0,-4-5 0,0 6 0,-4-13 0,-7 24 0,-2-3 0,-4 29 0,-42 1 0,5 7-983,7 11 1,-3 4 982,2-3 0,-4 1 0,10 3 0,-5 1 0,-3 2 0,-1 0 0,4-3 0,-2 0 0,-1 0 0,-3 0 0,-1 2-138,6-2 1,-2 2 0,-1 0 0,-1 0 0,-2 1 0,0 0 0,-1 0 137,0 0 0,-2 1 0,-2 1 0,0-1 0,0 1 0,1 0 0,3-1 0,2-1-800,-3 2 1,4-1 0,1-1 0,0 0-1,1 1 1,0-1 799,-2 1 0,-2 0 0,0 0 0,2 0 0,5-1 0,5-2 0,-3 3 0,6-2 0,4-1 0,-7 0 0,4 0 0,6 3 0,5 0 1257,5 4-1257,27 1 0,1-9 0,4-3 0</inkml:trace>
  <inkml:trace contextRef="#ctx0" brushRef="#br0" timeOffset="141695">26333 15283 24575,'-4'-6'0,"2"-3"0,-7 8 0,8-9 0,-9 9 0,0-4 0,-24 24 0,8-5 0,-17 33 0,14 6 0,11 0 0,3 5 0,15-28 0,5-1 0,5-12 0,7-6 0,-1-4 0,1-17 0,-5-1 0,0-10 0,1 4 0,-7 2 0,4 23 0,1 1 0,6 13 0,4-10 0,-5-8 0,-1-4 0,-9 0 0,-1 0 0</inkml:trace>
  <inkml:trace contextRef="#ctx0" brushRef="#br0" timeOffset="142130">26410 15023 24575,'10'5'0,"1"1"0,-5 9 0,-1 1 0,-5 30 0,-9 5 0,1 6 0,-2-15 0,18-33 0,24-27 0,-1 1 0,1-1 0,17-9 0,-16 10 0,-4 5 0,-15 10 0,4-4 0</inkml:trace>
  <inkml:trace contextRef="#ctx0" brushRef="#br0" timeOffset="142429">26910 15215 24575,'0'58'0,"0"5"0,0-26 0,0 0 0,6 19 0,-4-9 0,4-26 0,-6-5 0,0-10 0,0-2 0</inkml:trace>
  <inkml:trace contextRef="#ctx0" brushRef="#br0" timeOffset="142579">26847 15480 24575,'32'-32'0,"14"1"0,-14 13 0,1 1-843,5 1 0,-1 1 843,-3 3 0,-2 1 0,7-3 0,-14 4 0</inkml:trace>
  <inkml:trace contextRef="#ctx0" brushRef="#br0" timeOffset="143029">27723 15063 24575,'0'10'0,"0"5"0,0 19 0,0 23 0,0-18 0,0 1 0,0 21 0,0-3 0,0-41 0,6-11 0,2-12 0,12-19 0,-1 7 0,14-3 0,-1 14 0,1 10 0,-7 13 0,-14 7 0,-21-1 0,-10-1 0,-20 0 0,9-9 0,1 1 0,14-13 0,8 0 0,3 0 0</inkml:trace>
  <inkml:trace contextRef="#ctx0" brushRef="#br0" timeOffset="143329">27983 14819 24575,'26'-11'0,"2"3"0,-16 22 0,-1 3 0,-11 14 0,-1-9 0,5-7 0,12-10 0,9-18 0,2 4 0,-12-5 0,-6 8 0</inkml:trace>
  <inkml:trace contextRef="#ctx0" brushRef="#br0" timeOffset="143779">28685 15097 24575,'6'22'0,"-1"12"0,-5-7 0,0 14 0,0 8 0,0-20 0,0 3 0,0-21 0,0-5 0,0-1 0</inkml:trace>
  <inkml:trace contextRef="#ctx0" brushRef="#br0" timeOffset="143930">28664 15267 24575,'18'-12'0,"3"6"0,22-15 0,3 17 0,13-27 0,-26 27 0,0-13 0</inkml:trace>
  <inkml:trace contextRef="#ctx0" brushRef="#br0" timeOffset="144130">29404 14996 24575,'-23'13'0,"1"2"0,9 11 0,4 5 0,14-4 0,10 0 0,2-12 0,9-10 0,-15-5 0,-2 0 0</inkml:trace>
  <inkml:trace contextRef="#ctx0" brushRef="#br0" timeOffset="144397">29481 14832 24575,'18'-33'0,"9"-3"0,5 26 0,-3 7 0,-12 24 0,-32 22 0,11-7 0,-19 1 0,35-27 0,9-5 0,1-5 0,-5 0 0</inkml:trace>
  <inkml:trace contextRef="#ctx0" brushRef="#br0" timeOffset="144663">30025 14916 8191,'-6'24'0,"1"4"5063,5 4-5063,0-3 2818,0-13-2818,5 4 1719,1-8-1719,0 4 0,-1-10 0,-5-2 0</inkml:trace>
  <inkml:trace contextRef="#ctx0" brushRef="#br0" timeOffset="144779">30014 15050 24575,'30'-14'0,"-7"7"0,-3 1 0,-11 6 0</inkml:trace>
  <inkml:trace contextRef="#ctx0" brushRef="#br0" timeOffset="145179">30471 14894 14076,'-17'-6'0,"2"15"4316,-11 3-4316,5 21 1820,13-10-1820,-1 1 995,9-9-995,22-9 3368,-12-1-3368,18-10 0,-17-1 0,9-26 0,-4-7 0,-1-7 0,-2 3 0,-1-3 0,0 1 0,2-9 0,-2 3 0,-1-1 0,-5 21 0,-16 82 0,3-12 0,0 3 0,1 8 0,-1-2 0,-3 16 0,10-38 0</inkml:trace>
  <inkml:trace contextRef="#ctx0" brushRef="#br0" timeOffset="145430">30704 14534 24575,'19'-17'0,"-6"6"0,12 13 0,-12 13 0,-3 13 0,-3 0 0,-7 1 0,9-17 0,-7-3 0,7-9 0</inkml:trace>
  <inkml:trace contextRef="#ctx0" brushRef="#br0" timeOffset="145811">31193 14670 24575,'0'16'0,"0"5"0,0 10 0,-9 21 0,-3 0 0,0-18 0,-2-2 0,1 0 0,-2-6 0</inkml:trace>
  <inkml:trace contextRef="#ctx0" brushRef="#br0" timeOffset="145945">31121 14830 24575,'29'-24'0,"-3"7"0,4 3 0,-15 9 0,-10 5 0</inkml:trace>
  <inkml:trace contextRef="#ctx0" brushRef="#br0" timeOffset="146246">31372 14734 8191,'20'0'0,"2"0"5063,10-4-5063,-10-2 2818,-2-5-2818,-23-12 1719,-13 7-1719,-6-2 6784,-5 21-6784,16 4 0,0 17 0,10 3 0,14 9 0,1-9 0,10-4 0,-8-17 0,-10-1 0,-1-5 0</inkml:trace>
  <inkml:trace contextRef="#ctx0" brushRef="#br0" timeOffset="146544">31619 14354 24575,'39'-30'0,"10"5"0,-21 14 0,4 15 0,-26 7 0,-16 21 0,-2-1 0,-5 2 0,3-9 0,13-8 0,1-6 0,18-4 0,5-6 0,2-6 0,-10 0 0,-10 1 0</inkml:trace>
  <inkml:trace contextRef="#ctx0" brushRef="#br0" timeOffset="149130">25292 15311 24575,'6'32'0,"10"13"0,4 14 0,2 7 0,0-6 0,0 2 0,-2-10 0,-1 2 0,-1-4 0,0 5 0,0-6 0,-2-15 0,-1-6 0,0 0 0,-4-64 0,-8-3 0,-2-6 0,0-3 0,-2-5-356,-1 6 0,-2-5 0,1-2 0,0 2 356,1-4 0,2 1 0,-1-2 0,-2 0 0,-1-4 0,0 1 0,2 2 0,1-4 0,2 3 0,-1 3 0,-1-8 0,2 7 0,2 18 0,0 7 0,-1 8 0,4 9 0,-1 9 0,-4-4 0,8 9 0,19-12 0,25 0 0,4 2 0,12-1-240,-19 5 1,4-1 0,3 1-1,0-3 240,3-2 0,2-2 0,0-1 0,3 1-538,-6 3 0,3 1 1,0 0-1,0-1 0,-2-1 538,-2-1 0,-1-2 0,0 0 0,-1 1 0,-3 1-803,4 0 1,-3 2 0,0 1 0,0-1 802,-1 0 0,1 0 0,-1 1 0,-3 0 0,2-1 0,-1 2 0,-1-1-679,2 0 0,0 1 0,-1-1 679,0 0 0,0 1 0,3-2 20,-1 1 0,4 0 1,2-1-1,-2 0-20,-3 0 0,1-1 0,-1 1 0,3 0 0,-4 2 0,3 0 0,0 0 0,-1 0 0,-2 0 0,0-3 0,-3-1 0,0 1 0,1 1 0,5 3 0,1 2 0,0-1 0,-2-1-733,9-5 1,-2-1-1,0 0 733,-1 2 0,-1 0 0,-1 1 0,-3 3 0,0 1 0,-1-1 403,-3-2 0,0-1 0,2 2-403,4 3 0,2 2 0,0-2 0,-1-2 0,0-2 0,3 1 0,-5 2 0,2 0 0,1 0 0,-3-1 0,7-1 0,-2-1 0,2 1 0,-5 5 0,3 1 0,0-1 0,0 0 0,-1-3 0,-1-2 0,1 1 0,2 1 0,-4 2 0,2 2 0,1 1 0,0-1 0,-2-2 0,6-2 0,-2-2 0,1-1 0,1 2 0,-8 1 0,2 1 0,0 1 0,-1-1 0,-3 2 0,0-1 0,-3 2 0,-1-1 0,-2 0 0,11-4 0,-2-1 0,-4 3 0,8 4 0,-5 1 0,-11-4 0,-5-1 1855,6-2-1855,-5 6 1362,-14-7-1362,-8 9 6178,-27 0-6178,-19 0 0,2 0 0,-2 0 0</inkml:trace>
  <inkml:trace contextRef="#ctx0" brushRef="#br0" timeOffset="150395">24189 15620 24575,'21'0'0,"41"0"0,-21-5 0,5-1 0,15-1 0,1 0 0,-12 1 0,-3-1 0,-5-2 0,-8 2 0,-14 6 0,-6-4 0</inkml:trace>
  <inkml:trace contextRef="#ctx0" brushRef="#br0" timeOffset="150561">24368 15732 24575,'26'6'0,"7"-1"0,20-20 0,4 5 0,-31-6 0,0 9 0</inkml:trace>
  <inkml:trace contextRef="#ctx0" brushRef="#br0" timeOffset="151362">21672 15616 24575,'6'37'0,"5"29"0,-6-27 0,-1 2 0,1-2 0,0-1 0,-5 26 0,0-37 0,8-34 0,1-22 0,1-9 0,3 0 0,2-1 0,0-3 0,0 4 0,8 2 0,-4 30 0,-2 56 0,-5 12 0,-6-14 0,-2 0-227,-4-12 0,0-4 227,0 9 0,4-31 0,-2-5 0,2-5 0</inkml:trace>
  <inkml:trace contextRef="#ctx0" brushRef="#br0" timeOffset="151629">22025 15936 24575,'0'31'0,"13"1"0,-5-19 0,19 0 0,-9-23 0,3-2 0,-10-9 0,-6 4 0,-22-2 0,3 12 0,-10 2 0,8 11 0,10 0 0,1-1 0</inkml:trace>
  <inkml:trace contextRef="#ctx0" brushRef="#br0" timeOffset="151929">22150 15884 24575,'35'-21'0,"-12"12"0,0-4 0,-11 31 0,-5-4 0,-1 16 0,-6-10 0,4 1 0,12-29 0,-7 3 0,27-47 0,-25 21 0,17-7 0,-21 23 0,-2 10 0</inkml:trace>
  <inkml:trace contextRef="#ctx0" brushRef="#br0" timeOffset="152427">22512 15746 24575,'6'52'0,"-4"-7"0,4-24 0,-6 8 0,0-5 0,12-22 0,2-11 0,15-19 0,-10 12 0,0 10 0,-3 12 0,-3 5 0,2 2 0,-3-2 0,4-12 0,5-11 0,10 5 0,1-4 0,-5 11 0,-12 5 0,-6 1 0,-7 9 0,2 2 0,-4-5 0,0-3 0</inkml:trace>
  <inkml:trace contextRef="#ctx0" brushRef="#br0" timeOffset="152764">21324 16550 24575,'48'-16'0,"3"-3"0,10-2 0,-15 5 0,4 0 0,2-1 0,4 1-1511,0 0 0,3 0 0,2-1 0,1 1 0,0 1 1511,-7 1 0,1 1 0,1 0 0,-1 1 0,0 0 0,-3 1 0,2 2 0,-1 0 0,-2 2 0,0 0 0,-1-1 0,11-3 0,1 0 0,-4 1 0,-10 4 0,-3 1 0,-10 7 2143,-1 19-2143,-66 4 0,-10 12 0,8-20 0</inkml:trace>
  <inkml:trace contextRef="#ctx0" brushRef="#br0" timeOffset="152996">21586 16777 12716,'28'-10'0,"14"-5"0,15-7 0,2 1 0,-8 4 0,2 0 0,2 0 0,4-2 0,-7 1 0,3-1 0,3-1 0,0 0 0,-1 1 0,-2 1 0,3 0 0,0 1 0,-1 0 0,-3 2 0,-2 0 0,15-4 0,-5 2 0,-4 1 0,4-2 0,-14 5 0,-28 12 0,-11-5 0</inkml:trace>
  <inkml:trace contextRef="#ctx0" brushRef="#br0" timeOffset="166146">11294 11391 24575,'8'11'0,"7"10"0,8 11 0,6 7 0,1 1 0,-5-8 0,-4-7 0,-4-7 0,-1-6 0,-1-4 0,4-9 0,26-40 0,-17 11 0,3-6 0,3-2-639,0-1 0,1-2 0,3-2 0,1-2 639,-1 2 0,2-3 0,1-1 0,0 0 0,1 0 0,1-1 0,0 0 0,1 1 0,-1 0 0,0 0 0,-4 5 0,1 0 0,-1 0 0,-1 1 0,-2 2 0,4-3 0,-1 1 0,-3 2 0,-1 4 0,12-14 0,-5 8 0,7-4 0,-28 31 0,-13 13 0,-6 2 0,-2 0 0</inkml:trace>
  <inkml:trace contextRef="#ctx0" brushRef="#br0" timeOffset="168179">23366 12098 24575,'32'0'0,"29"0"0,-20 0 0,3 0 0,8 0 0,2 0 0,0 0 0,-2 0 0,-8 0 0,-1 0 0,-2 0 0,-2 0 0,-4 0 0,-1 0 0,30 0 0,-6 0 0,-13 0 0,-13 0 0,-11 0 0,-9 0 0,-6 0 0,-3 0 0</inkml:trace>
  <inkml:trace contextRef="#ctx0" brushRef="#br0" timeOffset="170728">12298 11871 24575,'4'29'0,"2"-2"0,3 1 0,3-6 0,-3-5 0,-1-4 0,0-4 0,0-3 0,1-4 0,7-4 0,5-7 0,19-18 0,-5 2 0,4-4 0,10-9 0,3-2-164,-12 10 0,1 0 0,-1 0 164,0 1 0,-1 2 0,-1 0 0,9-5 0,-2 2 0,-10 8 0,-3 2 0,11-5 0,-17 10 0,-11 6 0,-4 2 0,-2 3 492,-4 0-492,-3 1 0,-1 2 0,-1-1 0</inkml:trace>
  <inkml:trace contextRef="#ctx0" brushRef="#br0" timeOffset="174862">26102 10976 24575,'-15'2'0,"-20"15"0,-21 15 0,18-5 0,-1 4 0,-4 7 0,-1 3 0,-2 5 0,-1 1 0,14-14 0,1 0 0,0 0 0,-15 13 0,1-1 0,4-7 0,2-2 0,10-10 0,2-2 0,-9 8 0,18-16 0,11-7 0,4-5 0,2-2 0,0-2 0,1-4 0,1-5 0,0-6 0,0-4 0,0-2 0,0 1 0,0 0 0,-1 0 0,0 2 0,-3 1 0,0 1 0,0 2 0,1-1 0,2 3 0,0 2 0,1 0 0,0 2 0,0-1 0,0-1 0,0 3 0,-1 2 0,-1 2 0,1 3 0,-1 5 0,2 7 0,0 7 0,-1 6 0,-1 0 0,0 0 0,-1-3 0,0-4 0,-1-1 0,1-1 0,1-2 0,2 1 0,0-1 0,0-2 0,0 1 0,0-2 0,3-3 0,4 0 0,9-1 0,8 1 0,4 4 0,0-1 0,-3 0 0,-1-2 0,-3-3 0,-2-1 0,-2-4 0,-1 2 0,3-1 0,2 1 0,3 1 0,1-1 0,-2-1 0,-4 0 0,-6-1 0,-5 1 0,-3 1 0,-4-1 0,-1 0 0</inkml:trace>
  <inkml:trace contextRef="#ctx0" brushRef="#br0" timeOffset="189229">15020 12859 24575,'17'0'0,"21"0"0,-4 0 0,6 0 0,16 0 0,6 0 0,-11 0 0,2 1 0,1 0-340,2 0 0,0 0 0,0 0 340,0 0 0,-1 0 0,0 0 0,-1 0 0,-1 0 0,1 0 0,2-1 0,0 0 0,1 0 62,-7 0 1,2-1 0,0 0-1,-1 0-62,12 0 0,-1 0 0,-1-1 0,-5 1 0,0 0 0,-1 0-197,-3 0 0,-2-1 0,-1 2 197,-4-1 0,0 2 0,1-1 0,11 0 0,2 0 0,1 0-505,3 0 1,1 0 0,1 0 504,-11 0 0,1 0 0,1 0 0,2 0-338,-4-1 1,2-1 0,1 1-1,0-1 1,0 0 337,-1-1 0,1 0 0,-1-1 0,0 0 0,-2 1-56,5-2 1,-1 1-1,-2 0 1,-5-1 55,-1 0 0,-4-1 0,-9 2 485,2-2-485,-22 7 1391,32-1-1391,-9 0 0,4 0 0,10 0 0,3 0 0,6 0 0,0 0 0,1 0 0,-1-1 0,-3 1 0,0-2 0,-2 0 0,-1-1 1310,-5 1 1,-2-1-1311,-8 1 0,-3-1 286,22-1-286,-21 0 0,-14 1 0,-9 1 0,-6-1 0,-2 2 0,-2-1 0,-2 1 0,-1 0 0,-2 0 0,1-2 0,0 0 0,-2 0 0,1-2 0,-1 1 0,1-4 0,0 0 0,-1 0 0,-1 0 0,0 2 0,0 0 0,0 1 0,0 1 0,0-1 0,0 0 0,0 1 0,1 1 0,1-1 0,0 0 0,-1 0 0,-1-2 0,0 0 0,0-2 0,0-3 0,0-7 0,1-18 0,4-24 0,0 19 0,2-3 0,1-6 0,1-1 0,3 1 0,-1 2 0,0 5 0,0 3 0,3-22 0,-5 19 0,-7 17 0,-3 11 0,-1 6 0,-1 5 0,-2 1 0,0 1 0,0 2 0,1 0 0,-1 0 0,1 0 0,-1 0 0,0 0 0,0 0 0,0 0 0,-2-2 0,-3-1 0,-3-4 0,-12-5 0,-13-6 0,-17-4 0,22 9 0,-2 0 0,-1 0 0,-1 1 0,0 1 0,-1 2 0,3 1 0,0 3 0,-29-2 0,5 6 0,4 1 0,8 0 0,3 1 0,4 1 0,3 2 0,-2 1 0,2 1 0,1 0 0,4-1 0,7 0 0,3-1 0,7 2 0,5-1 0,2 0 0,2-1 0,2 1 0,1 0 0,2-1 0,-24-2 0,-34-1 0,5-1 0,-7 0 0,7 0 0,-3 0 0,-2 0-175,10 0 0,-2 0 0,0 0 0,-1 0 175,-4 0 0,-1 0 0,0 0 0,1 0-316,3 0 1,0 0-1,1 0 1,0 0 315,1 0 0,1 0 0,-1 0 0,2 0 0,-11 0 0,1 0 0,2 0-120,6 1 1,0 0 0,2 0 119,1 0 0,2 1 0,1 1 0,-12 1 0,2 2 0,3 0 0,3 1 0,6 0 0,2-1 321,6 0 1,1-1-322,-20 4 1281,7-2-1281,4-1 396,5-1-396,4-2 0,5-1 0,7 0 0,5-2 0,8 1 0,5 0 0,2 2 0,2 0 0,-4-2 0,-19 1 0,-29-2 0,9 0 0,-6 0 0,5 0 0,-3 0 0,-1 0-217,-4 0 0,-2 0 0,1 0 217,-1 0 0,1 0 0,0 0 0,4 0 0,1 0 0,2 0 0,-11-1 0,2 0 0,7 0 0,2 0 0,6 0 0,1-1 0,3 1 0,2 1 0,0 0 0,1 0 0,-28 0 651,5 0-651,11 0 0,9 0 0,7 0 0,6 0 0,2 1 0,3 2 0,1 2 0,-1 2 0,-1 1 0,1 0 0,1-1 0,3-1 0,4-3 0,6-2 0,2 0 0,3 6 0,-5 16 0,-12 22 0,5-14 0,-2 2 0,-2 4 0,0 1 0,2-1 0,1 1 0,2 6 0,2 0 0,3-10 0,2-1 0,0 8 0,1-1 0,2 18 0,0-3 0,0-8 0,0-5 0,0-19 0,2-3 0,1-17 0,2-2 0,0-1 0,0 0 0,-2 0 0</inkml:trace>
  <inkml:trace contextRef="#ctx0" brushRef="#br0" timeOffset="193711">1755 11137 24575,'4'28'0,"8"17"0,4 13 0,3 6 0,-2-12 0,-5-21 0,4-16 0,19-22 0,14-15 0,11-11 0,-13 7 0,5-2 0,2-3 0,3 0-687,-8 4 1,1-1 0,2-1 0,2 0-1,0-1 1,0 0 686,-4 2 0,2 0 0,1-1 0,0 1 0,0-1 0,-1 1 0,0 0 0,5-3 0,0 1 0,0 0 0,-1 1 0,-2 0 0,0 1-229,1-1 1,-1 0 0,-1 2 0,-2 1 0,-3 1 228,13-7 0,-5 3 0,-5 3 0,-1 0 0,-8 5 0,0 1 0,-29 14 0,-9 5 0</inkml:trace>
  <inkml:trace contextRef="#ctx0" brushRef="#br0" timeOffset="197059">3564 13208 24575,'-6'5'0,"-5"10"0,9 11 0,-10 19 0,2-4 0,2 7 0,-9-10 0,6 17 0,-8 4 0,2 2 0,2-13 0,8-22 0,-3-11 0,9-4 0,-4-5 0,5-1 0</inkml:trace>
  <inkml:trace contextRef="#ctx0" brushRef="#br0" timeOffset="197512">3723 13298 24575,'-7'25'0,"6"-3"0,-14 28 0,-2 5 0,4-12 0,-1 2 0,-2-9 0,0-3 0,-6 22 0,8-27 0,4-17 0,13-5 0,-6-1 0,8-5 0</inkml:trace>
  <inkml:trace contextRef="#ctx0" brushRef="#br0" timeOffset="198078">3907 13380 24575,'-16'9'0,"-1"28"0,11-10 0,0 20 0,6-27 0,0 1 0,4 4 0,7-3 0,5-1 0,1-11 0,-2-5 0,-4-5 0,6-14 0,-1-24 0,12-13 0,-16-5 0,3 42 0,-15 40 0,0 10 0,0 6 0,9-21 0,-7-8 0,7-1 0,-9-8 0</inkml:trace>
  <inkml:trace contextRef="#ctx0" brushRef="#br0" timeOffset="198496">4419 13241 24575,'0'15'0,"0"1"0,0 4 0,-9 9 0,-3 26 0,-7 6 0,9-19 0,2 1 0,-3 21 0,5-20 0,1-16 0,4-17 0,-4-10 0,5 2 0,0-7 0</inkml:trace>
  <inkml:trace contextRef="#ctx0" brushRef="#br0" timeOffset="198802">4642 13372 24575,'-5'25'0,"-2"6"0,-6 6 0,5-5 0,-4-3 0,11-8 0,-12 4 0,7-3 0,-1 4 0,-3-10 0,9-6 0,-4-5 0</inkml:trace>
  <inkml:trace contextRef="#ctx0" brushRef="#br0" timeOffset="199312">3176 14075 24575,'5'6'0,"10"-1"0,43-5 0,-26 1 0,3-2-1752,18-5 0,3 0 1752,-7 5 0,3-1 0,2-5 0,6-3 0,0 2 0,5 2 0,0 1 0,4 0-1009,-8-2 1,3 0-1,-1-1 1,-3 2 1008,4 0 0,-5 1 0,-1 0 0,-8 0 0,-2 0 0,-8 3 1573,8 2-1573,-16 0 0,-46 19 0,-37 6 0,15 0 0,-14-5 0</inkml:trace>
  <inkml:trace contextRef="#ctx0" brushRef="#br0" timeOffset="199596">3545 14343 8191,'3'0'0,"12"0"5003,24 0-5003,25 0 0,-22-3 0,6-1 0,2-1 312,10 0 0,3 0 1,2-1-313,-6 0 0,3-1 0,0-1 0,-4 1 0,5-2 0,-2-1 0,-5 2 0,16 0 0,-13 1 1959,-17-4-1959,-29 11 0,-9 0 0,-9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43:50.4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19240 6309 24575,'8'12'0,"-2"-3"0</inkml:trace>
  <inkml:trace contextRef="#ctx0" brushRef="#br0" timeOffset="2463">18792 5897 24575,'25'-5'0,"-3"4"0,4-8 0,-9 7 0,-2-2 0,-4 4 0,5 0 0,0 0 0,6 0 0,-1 0 0,-4 0 0,3 0 0,1 0 0,11 0 0,-5 0 0,3 0 0,-10 0 0,5 0 0,6 0 0,6 0 0,12-9 0,-15 7 0,11-7 0,-15 9 0,10 0 0,0 0 0,-4 0 0,9 6 0,1 4 0,9-1 0,-4 5 0,14-12 0,-22 12 0,5-12 0,-20 7 0,1 4 0,-6-5 0,6 10 0,-12-7 0,-1-5 0,-6 4 0,1-9 0,0 8 0,4-7 0,2 7 0,5-3 0,-6 0 0,0 4 0,-1-9 0,6 8 0,5-3 0,18 9 0,-10-7 0,3-1 0,28 4 0,-26-4 0,-2 0 0,12 1 0,-13 4 0,-5-4 0,-10-4 0,-6 1 0,9-4 0,3 17 0,6-6 0,-3 8 0,-7-10 0,7 1 0,2-3 0,0 4 0,-2 0 0,-13-1 0,-2-5 0,-4 3 0,5-3 0,0 5 0,6 0 0,8 0 0,7 7 0,-8-5 0,4 6 0,-16-8 0,4-5 0,0 4 0,-1-8 0,10 10 0,2-4 0,9 5 0,-10 1 0,-5-6 0,-11-2 0,0-1 0,2 2 0,11 8 0,-5-2 0,6-4 0,-8 2 0,-1-9 0,5 10 0,-2-6 0,2 6 0,-8-1 0,-1-5 0,-6 4 0,10-5 0,2 8 0,5-2 0,11 9 0,-13-6 0,8 0 0,-9 5 0,2-11 0,0 10 0,0-12 0,-10 4 0,-5-4 0,-6 0 0,-5-1 0</inkml:trace>
  <inkml:trace contextRef="#ctx0" brushRef="#br0" timeOffset="4612">21759 6619 24575,'9'-6'0,"3"1"0,17 5 0,2 0 0,34 10 0,-4-8 0,-19 7 0,1 1 0,0-5 0,-2 0 0,20 15 0,2-1 0,-24 0 0,16 8 0,4 3 0,-20-11 0,-1 0 0,13 9 0,-5-4 0,-18-8 0,4 5 0,3 1 0,-4 3 0,-10-7 0,8 4 0,2 5 0,11 2 0,3 5 0,-4-6 0,-9-7 0,-7-3 0,-6-4 0,7 4 0,5 3 0,10 7 0,-5 0 0,4-1 0,-9 0 0,4-1 0,0 0 0,-3-1 0,-2-4 0,-4-2 0,-6-5 0,13 12 0,0-3 0,11 16 0,-14-12 0,1 1 0,-7-5 0,1 0 0,9 11 0,1 0 0,-9-8 0,2-1 0,14 12 0,0 0 0,-16-11 0,-1-3 0,8 4 0,-1-2 0,1 2 0,3 1 0,9 7 0,-14-8 0,0 1 0,15 14 0,-17-14 0,-1 1 0,-4-2 0,0 0 0,1 1 0,1-1 0,17 18 0,-2-5 0,-20-25 0,19 25 0,1-2 0,-15-11 0,-1 0 0,11 13 0,-3 2 0,-13-14 0,7 12 0,-2-8 0,2 8 0,-7-13 0,-3 1 0,3 2 0,0-2 0,1 2 0,7 6 0,1 0 0,-5-3 0,0-2 0,17 18 0,-21-22 0,-1 2 0,-6-13 0,6 13 0,8 19 0,1-3 0,-2 3 0,-12-23 0,1-9 0,-4-5 0,18 22 0,-5-8 0,5 14 0,-11-18 0,2 0 0,-8-8 0,-2 8 0,-20-39 0,6 21 0,-11-28 0</inkml:trace>
  <inkml:trace contextRef="#ctx0" brushRef="#br0" timeOffset="4994">25893 10140 24575,'0'-6'0,"0"1"0</inkml:trace>
  <inkml:trace contextRef="#ctx0" brushRef="#br0" timeOffset="6645">25244 9531 8191,'-6'-11'0,"1"0"5063,5-4-5063,0 3 2818,14 1-2818,7 7 1719,2 4-1719,10 15 6784,-11 6-6784,25 19 0,-9-9 0,13 4 0,-16-11 0,6 12 0,-18-9 0,1 3 0,4 4 0,1 2 0,5 8 0,0 1-546,-8-7 1,0-1 545,-1-1 0,-2-1 0,6 20 0,-6-15 0,1 1 0,-1 2 0,1 1 0,4 8 0,0 0-430,-5-8 1,-2-3 429,-5-7 0,-3-3 0,-1 16 0,10 4 0,-6-5 521,-3-14 0,2 1-521,1 0 0,-1 0 0,2-1 0,-2 0 0,-6 2 0,0 0 0,21 17 0,-20-15 0,-1 2 0,4 4 0,1-2 0,-3-7 0,1 1 454,0 17 0,1-3-454,3-9 0,-4-6 0,1-1 0,5 1 0,-1-1 0,0-8 0,-10 1 0,6-5 0,-12 6 0,11 4 0,-4 3 0,-1-3 0,4-4 0,-9-5 0,8 5 0,-8 5 0,4 6 0,0-5 0,-4-7 0,4-6 0,-6 7 0,0 6 0,0 16 0,0 2 0,0 16 0,-4-29 0,-1 2 0,4 3 0,0 2 0,-3 0 0,-1-2 0,2-6 0,0-3 0,2 14 0,-5-17 0,6-14 0,-5 8 0,4-2 0,-4 5 0,-1-2 0,4 14 0,-10-5 0,10 24 0,-4 1 0,6-7 0,0 4 0,0-17 0,0-8 0,0 2 0,0-16 0,0 3 0,0-5 0,0 6 0,6 6 0,-4-10 0,4-3 0</inkml:trace>
  <inkml:trace contextRef="#ctx0" brushRef="#br0" timeOffset="14901">20719 12195 24575,'0'0'0</inkml:trace>
  <inkml:trace contextRef="#ctx0" brushRef="#br0" timeOffset="15879">20719 12029 8191,'-17'0'0,"2"0"5063,9 5-5063,10 13 2818,19 6-2818,-5 2 1719,10-1-1719,-10 0 6784,3 7-6784,9 20 0,-5 7 0,7-2 0,-20-1 0,16-19 0,-17 17 0,10 2 0,-11 4 0,-4-12 0,-6-23 0,0-10 0,0 5 0,0-2 0,0 15 0,0-10 0,-4-4 0,2 0 0,-7-8 0,7 9 0,-7 1 0,8-1 0,-4 1 0,0-5 0,14-31 0,1-21 0,0-10 0,4-5 0,1 0 0,-1 1 0,-2 4 0,0-11 0</inkml:trace>
  <inkml:trace contextRef="#ctx0" brushRef="#br0" timeOffset="17045">24664 9213 24575,'15'0'0,"17"0"0,16-11-1528,-9 10 1,4-1 1527,3-12 0,1-1 0,8 13 0,0-1 0,-4-12 0,-1 1 0,1 12 0,-2 1 0,-10-10 0,-2 0 553,27 9-553,-26-8 595,-14 10-595,-29 19 0,-2 3 0,-14 10 0,-5 5 0,5 5 0,-1 2 0,-6 14 0,-1 1 187,8-14 1,2-1-188,0-1 0,0-5 0,-8 4 162,5-13 0,-3 0-162,2-2 0,-1-1 0,-15 18 0,7-13 0,26-49 0,2-26 0,4 9 0,0-7 0</inkml:trace>
  <inkml:trace contextRef="#ctx0" brushRef="#br0" timeOffset="33262">2045 2480 24575,'-6'4'0,"-16"14"0,13-4 0,-15 9 0,5-4 0,-29 19 0,18-14 0,-2 2 0,-12 5 0,1-2 0,10-7 0,3-2 0,-11 10 0,23-23 0,35-8 0,-1-1 0,32-14 0,-8 14 0,-6-4 0,3 2 0,1 3 0,1 2 0,5-1 0,0 0 0,-8 0 0,-4 0 0,9 0 0,-22 6 0,-17-5 0,-3 5 0,-32-6 0,1-6 0,-2-3 0,-29-4-400,22 5 1,1-2 399,-11-15 0,17 16 0,1 0 0,-22-16 0,1 4 0,21 8 0,22 3 0,15 10 799,-1 5-799,34 36 0,-11 18 0,1-7 0,0 3 0,-9-13 0,-2-1 0,2 18 0,-2-4 0,3-2 0,-3-1 0,-9-28 0,-2-77 0,1 17 0,0-4 0,-2-6 0,0-6 0,2 1-1200,3 6 1,2 0 0,-2 2 1199,-2-15 0,0 5-537,9 7 1,-2 7 536,-4-3 0,7 2 0,-11 37 0,-11-3 0,-1 15 0</inkml:trace>
  <inkml:trace contextRef="#ctx0" brushRef="#br0" timeOffset="41279">26142 10580 24575,'11'-4'0,"9"-4"0,-2-3 0,8-1 0,-5 1 0,9-17 0,-6 8 0,8-22 0,-6 6 0,-11 3 0,18-11 0,-20 12 0,15-18 0,-18-8 0,-2 21 0,-1-2 0,-6 4 0,0 0 0,4-2 0,-2 1 0,-11-12 0,-3-15 0,-8 3 0,8 28 0,-2 0 0,-11-30 0,8 26 0,-23-12 0,20 14 0,-21-8 0,14 6 0,8 13 0,1 3 0,5 5 0,-13-4 0,-4-5 0,-12-4 0,9 8 0,5-3 0,-2 3 0,4 2 0,-14-3 0,7 9 0,0 5 0,7 2 0,-1-1 0,8 4 0,-6-4 0,12 1 0,-3 4 0,4-4 0,10 5 0,7 0 0,15 0 0,10 0 0,4 0 0,-3 0 0,-4 0 0,-2 0 0,-5 0 0,0 0 0,-10-5 0,-7-1 0,-13 0 0,-2 2 0,-6 4 0,-7 0 0,-10 8 0,-4-6 0,-9 7 0,8-9 0,1 8 0,0-6 0,-2 7 0,14-4 0,6 0 0,15 6 0,12 9 0,3-1 0,16 6 0,-4-2 0,12-1 0,-12-1 0,7 5 0,-16-13 0,0 0 0</inkml:trace>
  <inkml:trace contextRef="#ctx0" brushRef="#br0" timeOffset="41695">24879 8511 24575,'0'0'0</inkml:trace>
  <inkml:trace contextRef="#ctx0" brushRef="#br0" timeOffset="43395">25536 9218 24575,'13'-21'0,"8"-5"0,4-3 0,-6 0 0,0 4 0,-1-24 0,-2-15 0,-2 17 0,-3-3 0,-13 5 0,-2 2 0,9 4 0,-2 2 0,-10 0 0,-3 2 0,-13-20 0,-4-4 0,-9 7 0,8 16 0,3 8 0,1 8 0,-6 0 0,-12-4 0,-18-1 0,5 8 0,0 9 0,17-1 0,-18 7 0,-3-6 0,21 3 0,-1 1 0,-22 2 0,14-7 0,17 9 0,14 0 0,-4-4 0,8 2 0,6-7 0,11 8 0,24-4 0,-10 0 0,13 4 0,-16-10 0,18-4 0,2-7 0,18-6 0,-26 7 0,4 7 0,-36 9 0,3 5 0,-19 5 0,-2-4 0,-18 16 0,-13-5 0,13 9 0,-5-11 0,21 9 0,-3-11 0,1 11 0,5-9 0,10 1 0,11 0 0,14 8 0,5-2 0,24 16 0,-16-19 0,15 17 0,-19-19 0,-3 3 0,-8-1 0,-7-8 0,-5 0 0,0-2 0</inkml:trace>
  <inkml:trace contextRef="#ctx0" brushRef="#br0" timeOffset="45693">24485 8146 24575,'21'-6'0,"3"-11"0,1-4 0,0-2 0,-10-6 0,7 8 0,-13-9 0,5-6 0,1-13 0,-13 7 0,6 2 0,-8 12 0,-6 3 0,0 2 0,-15-4 0,-5 1 0,3 7 0,0 0 0,12 8 0,-9 0 0,-10-8 0,-18-4 0,15 8 0,0-1 0,-23-11 0,19 13 0,-1 2 0,-22-7 0,21 6 0,-1 0 0,-1-1 0,2 1 0,-17-6 0,-1-2 0,16 14 0,11-6 0,-9 6 0,27 2 0,-3 5 0,4 0 0,-4 0 0,-2 0 0,1 0 0,6 5 0,0-4 0,4 9 0,-5-9 0,5 8 0,11-12 0,3-3 0,8-6 0,-4 2 0,5-4 0,1 2 0,2-8 0,2 2 0,-19 8 0,5 8 0,-28 13 0,5 5 0,-18 4 0,13-4 0,-1-5 0,9 3 0,-7 1 0,3 6 0,2 11 0,8-9 0,6 1 0,9-7 0,7 5 0,6-3 0,4 4 0,-14-12 0,-2-6 0</inkml:trace>
  <inkml:trace contextRef="#ctx0" brushRef="#br0" timeOffset="48545">22836 11305 24575,'11'-5'0,"9"4"0,-2-4 0,7 5 0,-13 5 0,2 0 0,-8 11 0,4 0 0,-4 5 0,4 0 0,-9-4 0,4-2 0,-5-18 0,0-9 0,6-9 0,-5-5 0,10 10 0,-3-4 0,3 13 0,1-2 0,3 20 0,-3-4 0,4 15 0,-5-11 0,1 0 0,-1-11 0,0-1 0,5-13 0,7 2 0,6-5 0,8 6 0,-10 5 0,12 6 0,2-6 0,-11 4 0,3-9 0,-27 5 0,-1-9 0,-5 3 0,-10 2 0,-1 5 0,-5 5 0,5 5 0,7 1 0,13 6 0,10-6 0,3 0 0,7-6 0,-9 0 0,10-6 0,-3 4 0,5-9 0,-7 5 0,-8 0 0,-1-8 0,-10 2 0,-2-10 0,-14 1 0,2 9 0,-9 3 0,2 9 0,8 9 0,-2 7 0,9 6 0,6 12 0,8 2 0,8 9 0,0 1 0,-2-6 0,-12-13 0,3-8 0,-10-4 0,4-7 0,-5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7D0C-3AE6-4747-8F45-C9F88B8CB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7C25-C007-4211-87F0-3E1C71F7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1C23-6D8C-47EC-BCAC-5DC4481D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BFA1-A76B-4F68-9674-154ABA36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D9FA-BAD7-4984-ADA1-B7ED322E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5D85-3D23-471A-8355-3F14E302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93399-C32D-48E1-BB26-11C4ED51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90C2-ED78-40E2-AB24-A784CAD2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C565-0DBA-4124-A0C5-2C833C00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A03F-AFEA-4AA1-8129-FA47529C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3374E-95A8-44DB-AF6F-05D15A531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C829F-CF78-4221-8359-C74A60EE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DAC0-2D92-45C4-AF41-E0652DA4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C3BE-2CAB-4E1C-A254-01CAFD46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DCF3-630B-47AD-A413-83A0AE10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27C0-9B91-4A93-B4D4-1657FF0E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F32E-FAF3-45CD-AAAE-C90B742F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FA90-FC28-4C3C-AFFC-F110BEC5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F48C-6401-4550-B9C3-761298FD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9E9D-941B-4E93-85F6-BE4FAD86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77E1-0741-4B68-82A1-809BA071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A18B-AE8B-4CDA-9174-1851563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35EB-378A-4A98-9898-4C38385E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EEDC-555E-48B0-8C8F-BCFFD126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ED49-B2CF-44D8-ADDA-33E38682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363D-D07C-44CE-9BB4-341FB8C7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4AF0-4504-44A0-867E-FB69CE52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BB67-E33F-4009-8C91-71C2188E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70E4A-ADE6-427F-9782-244C15B4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3E27-FF07-48B4-8654-F680730A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7361-0517-4F3C-9A06-FDF810BB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B3C6-3204-4C4C-AA8E-8056F82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0906C-2B99-4421-86C1-9813A403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69C7-4E12-48B7-BD29-54819B5ED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A1AF8-D493-4371-BB0C-CFB1C3F2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6863A-3D86-4B33-8D2E-CE9CF2B7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05EA8-5289-429F-A18B-912008C0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7C07A-1D38-4046-BA0B-E58A04B6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33008-342A-4FC2-AE32-8E289290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A57C-6F2E-45D8-9056-0AD0CB4A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BDCF1-8FCC-4A3B-9EEA-E52D355C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45D0-699F-41E2-A865-E30D363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BAF01-4D6B-4BC8-A6F5-00EE2B9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91EB6-E805-43ED-868C-7E404651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4DEF4-CA28-46D1-AD15-C318B989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37F6B-BBC5-4762-8C62-617E859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980C-BC1E-4F13-85B7-9EAE8C87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0AE4-E939-49BA-8483-A95A8370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E186C-AA7C-490A-8BB7-403FAAEC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C38-FDB7-4659-93E9-CE05EFD0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704C-B55D-4AEB-9498-EDB64B70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89FAA-A2E9-4DF9-A85B-F2F317C6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B186-D6E9-4642-B470-6532BBD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B8D9-9FDB-4186-BF86-D46B20E39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CE1FE-93B1-4633-BA62-FA44AB87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34E8-6F4D-4759-933B-34308EE6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23DAD-F64A-492C-81FE-789D17BE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593-6725-4743-AFF2-0FA596E4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434B7-8EDB-40C2-8EB9-41A782B9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5B4-4431-4572-83C0-86A4CD32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1839-B828-4FE7-9F80-35EF69A1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005-33AF-4BF0-91D8-2CE7FD5223E1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8048-90BF-4A32-A5CE-BF3A2CB7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538C-87F9-451B-97F2-0C9B1092D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1BAC9-FE2F-47A0-8174-18EFC815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23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E3E5-DDC1-4746-B04A-BEE2EF784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CFC7-7759-488B-A33A-008846650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C42-F979-46C7-9478-444CF57F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of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9585-6C75-4E00-AB18-61B15736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 of a vector, noted ||u||, is a measure of the length (a.k.a. the magnitude) </a:t>
            </a:r>
            <a:r>
              <a:rPr lang="en-US" b="1" dirty="0"/>
              <a:t>u</a:t>
            </a:r>
            <a:r>
              <a:rPr lang="en-US" dirty="0"/>
              <a:t>. There are multiple possible norms, but the most common one (and the only one we will discuss here) is the Euclidian norm, which is defined as: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EB0EA-AA89-47D7-9BB6-F611E0D3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02" y="3820773"/>
            <a:ext cx="174307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47B6F-1FB7-4D71-BBB4-F57F4DDD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82" y="3820773"/>
            <a:ext cx="5543550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6DBC33-4C34-771A-5178-2DF2ECB9807E}"/>
                  </a:ext>
                </a:extLst>
              </p14:cNvPr>
              <p14:cNvContentPartPr/>
              <p14:nvPr/>
            </p14:nvContentPartPr>
            <p14:xfrm>
              <a:off x="631800" y="63720"/>
              <a:ext cx="11058840" cy="597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6DBC33-4C34-771A-5178-2DF2ECB980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440" y="54360"/>
                <a:ext cx="11077560" cy="59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25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84A5-4A6D-4402-9599-AC78B20E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norm (magnitude)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8AC08-CD87-4CD3-9324-118081D4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30" y="1686757"/>
            <a:ext cx="4981575" cy="3352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6629C1-FA66-468D-8CF8-A3FDB40E29EB}"/>
              </a:ext>
            </a:extLst>
          </p:cNvPr>
          <p:cNvCxnSpPr>
            <a:cxnSpLocks/>
          </p:cNvCxnSpPr>
          <p:nvPr/>
        </p:nvCxnSpPr>
        <p:spPr>
          <a:xfrm flipV="1">
            <a:off x="6835806" y="3852909"/>
            <a:ext cx="2601157" cy="861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17FB8-8946-4C52-982B-3C27FDD41A76}"/>
              </a:ext>
            </a:extLst>
          </p:cNvPr>
          <p:cNvCxnSpPr/>
          <p:nvPr/>
        </p:nvCxnSpPr>
        <p:spPr>
          <a:xfrm flipV="1">
            <a:off x="6835806" y="3266983"/>
            <a:ext cx="2234212" cy="14470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3344D6-D003-473C-98A4-ADE3F91156DE}"/>
              </a:ext>
            </a:extLst>
          </p:cNvPr>
          <p:cNvCxnSpPr>
            <a:cxnSpLocks/>
          </p:cNvCxnSpPr>
          <p:nvPr/>
        </p:nvCxnSpPr>
        <p:spPr>
          <a:xfrm flipV="1">
            <a:off x="6835806" y="2941469"/>
            <a:ext cx="1997476" cy="1760677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069FE-2026-4EC1-A691-A5323695D590}"/>
              </a:ext>
            </a:extLst>
          </p:cNvPr>
          <p:cNvCxnSpPr>
            <a:cxnSpLocks/>
          </p:cNvCxnSpPr>
          <p:nvPr/>
        </p:nvCxnSpPr>
        <p:spPr>
          <a:xfrm flipV="1">
            <a:off x="6835806" y="2615955"/>
            <a:ext cx="1587554" cy="2098088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BBE0F3E-B37C-48CC-8B96-78A8DF854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5" y="2157320"/>
            <a:ext cx="5543550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AF691B-B549-F5A1-92FC-A9C4B55F7D61}"/>
                  </a:ext>
                </a:extLst>
              </p14:cNvPr>
              <p14:cNvContentPartPr/>
              <p14:nvPr/>
            </p14:nvContentPartPr>
            <p14:xfrm>
              <a:off x="582480" y="881640"/>
              <a:ext cx="8976240" cy="384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AF691B-B549-F5A1-92FC-A9C4B55F7D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120" y="872280"/>
                <a:ext cx="8994960" cy="38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43D8-AD2E-4C6B-9783-3009709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Helvetica Neue"/>
              </a:rPr>
              <a:t>Addition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3B37-0F5D-40DE-9C59-74CF76CB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Vectors of same size can be added together. Addition is performed 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elementwise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/>
              <a:t>Vector addition is commutative: </a:t>
            </a:r>
            <a:r>
              <a:rPr lang="en-US" u="sng" dirty="0"/>
              <a:t>u + v = v + u</a:t>
            </a:r>
          </a:p>
          <a:p>
            <a:endParaRPr lang="en-US" dirty="0"/>
          </a:p>
          <a:p>
            <a:r>
              <a:rPr lang="en-US" dirty="0"/>
              <a:t>Vector addition is also associative: </a:t>
            </a:r>
            <a:r>
              <a:rPr lang="en-US" u="sng" dirty="0"/>
              <a:t>u + (v + w) = ( u + v) + 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7455-FC7A-4204-A200-6D610E3C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03" y="1690688"/>
            <a:ext cx="2041751" cy="1671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C6B947-81D0-3CE3-DF05-40D237771A9E}"/>
                  </a:ext>
                </a:extLst>
              </p14:cNvPr>
              <p14:cNvContentPartPr/>
              <p14:nvPr/>
            </p14:nvContentPartPr>
            <p14:xfrm>
              <a:off x="790200" y="102600"/>
              <a:ext cx="11114640" cy="610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C6B947-81D0-3CE3-DF05-40D237771A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840" y="93240"/>
                <a:ext cx="1113336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16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416C-B527-4570-A296-E7B1EE3A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addition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F5D5-94B7-41C3-B708-7CAB5CDA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D053-44B6-4AB0-8891-8B057689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95950" cy="4171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467071-6AFD-0B00-7D7C-CE841CE0E9BF}"/>
                  </a:ext>
                </a:extLst>
              </p14:cNvPr>
              <p14:cNvContentPartPr/>
              <p14:nvPr/>
            </p14:nvContentPartPr>
            <p14:xfrm>
              <a:off x="713880" y="182160"/>
              <a:ext cx="10567800" cy="588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467071-6AFD-0B00-7D7C-CE841CE0E9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520" y="172800"/>
                <a:ext cx="10586520" cy="59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68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6DDE-29E8-4DEE-9B1C-677F6E54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2B43-BE15-4EAE-A13A-6712D6B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shape defined by a number of points (vectors), and you add a vector {v} to all of these points, then the whole shape gets shifted by {v}. This is called a </a:t>
            </a:r>
            <a:r>
              <a:rPr lang="en-US" b="1" u="sng" dirty="0"/>
              <a:t>geometric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1AACD-0F2A-4372-AA87-7C614D26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0" y="3035300"/>
            <a:ext cx="5133975" cy="3276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5BB2E9-42C6-16DD-FEB0-E848D34F3327}"/>
                  </a:ext>
                </a:extLst>
              </p14:cNvPr>
              <p14:cNvContentPartPr/>
              <p14:nvPr/>
            </p14:nvContentPartPr>
            <p14:xfrm>
              <a:off x="912960" y="2650320"/>
              <a:ext cx="10597680" cy="368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5BB2E9-42C6-16DD-FEB0-E848D34F33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600" y="2640960"/>
                <a:ext cx="10616400" cy="37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02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479F-AA6B-4F05-A0C7-C7140FFF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EB0B-76A6-4D8A-BC50-5719F010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69"/>
            <a:ext cx="10515600" cy="4351338"/>
          </a:xfrm>
        </p:spPr>
        <p:txBody>
          <a:bodyPr/>
          <a:lstStyle/>
          <a:p>
            <a:r>
              <a:rPr lang="en-US" dirty="0"/>
              <a:t>Vectors can be multiplied by scalars. All elements in the vector are multiplied by that number, 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89AC2-C8E0-43B4-BD4C-69C06105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95" y="2927827"/>
            <a:ext cx="2095500" cy="771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BB18B3-2461-111E-490E-80A3918E3F0D}"/>
                  </a:ext>
                </a:extLst>
              </p14:cNvPr>
              <p14:cNvContentPartPr/>
              <p14:nvPr/>
            </p14:nvContentPartPr>
            <p14:xfrm>
              <a:off x="726840" y="161280"/>
              <a:ext cx="10474920" cy="437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BB18B3-2461-111E-490E-80A3918E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480" y="151920"/>
                <a:ext cx="10493640" cy="43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12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6C81-381F-4DC7-8A77-5ADAD04F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6EB4-A174-41FC-AB03-D19D53D6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A7CDF-ABEB-4198-89D6-21EA771C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125"/>
            <a:ext cx="8181975" cy="266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9691EF-851A-2BE6-A6BC-E29B4C0B2940}"/>
                  </a:ext>
                </a:extLst>
              </p14:cNvPr>
              <p14:cNvContentPartPr/>
              <p14:nvPr/>
            </p14:nvContentPartPr>
            <p14:xfrm>
              <a:off x="428760" y="72000"/>
              <a:ext cx="11427840" cy="314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9691EF-851A-2BE6-A6BC-E29B4C0B2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400" y="62640"/>
                <a:ext cx="11446560" cy="31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10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D10CD-F568-47E0-BCFE-46AD8407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38382"/>
            <a:ext cx="10905066" cy="1581234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96E1DE-7178-A05C-3591-04439C7F224C}"/>
                  </a:ext>
                </a:extLst>
              </p14:cNvPr>
              <p14:cNvContentPartPr/>
              <p14:nvPr/>
            </p14:nvContentPartPr>
            <p14:xfrm>
              <a:off x="489960" y="336960"/>
              <a:ext cx="11024640" cy="628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96E1DE-7178-A05C-3591-04439C7F22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600" y="327600"/>
                <a:ext cx="11043360" cy="63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27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3500B-BE85-4083-870E-1647FC89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859351"/>
            <a:ext cx="10369645" cy="28775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3E22-9487-46EE-9BA2-F6063ADB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/>
              <a:t>Example:</a:t>
            </a:r>
          </a:p>
          <a:p>
            <a:pPr marL="0" indent="0">
              <a:buNone/>
            </a:pPr>
            <a:r>
              <a:rPr lang="en-US" sz="1800"/>
              <a:t>	U = [2 , 5]</a:t>
            </a:r>
          </a:p>
          <a:p>
            <a:pPr marL="0" indent="0">
              <a:buNone/>
            </a:pPr>
            <a:r>
              <a:rPr lang="en-US" sz="1800"/>
              <a:t>	V = [3 , 1]</a:t>
            </a:r>
          </a:p>
          <a:p>
            <a:pPr marL="0" indent="0">
              <a:buNone/>
            </a:pPr>
            <a:r>
              <a:rPr lang="en-US" sz="1800"/>
              <a:t>	U.V = (2*3  + 5*1) = 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183D45-23CE-55B3-2FEC-79E0D4649119}"/>
                  </a:ext>
                </a:extLst>
              </p14:cNvPr>
              <p14:cNvContentPartPr/>
              <p14:nvPr/>
            </p14:nvContentPartPr>
            <p14:xfrm>
              <a:off x="664560" y="316440"/>
              <a:ext cx="8897040" cy="631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183D45-23CE-55B3-2FEC-79E0D4649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200" y="307080"/>
                <a:ext cx="8915760" cy="63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02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AECBD76-EE0D-423E-9CDF-204A7032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74807"/>
            <a:ext cx="10905066" cy="19083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E96317-211D-7004-A66E-20A2F1964769}"/>
                  </a:ext>
                </a:extLst>
              </p14:cNvPr>
              <p14:cNvContentPartPr/>
              <p14:nvPr/>
            </p14:nvContentPartPr>
            <p14:xfrm>
              <a:off x="752040" y="1829880"/>
              <a:ext cx="8078040" cy="396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E96317-211D-7004-A66E-20A2F1964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680" y="1820520"/>
                <a:ext cx="809676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1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7DD7-EF04-4E0F-B953-53AF423B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8EE3-2305-4C8D-92F5-204AA64D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 is the branch of mathematics that studies vector spaces and linear transformations between vector spaces, such as rotating a shape, scaling it up or down, translating it (</a:t>
            </a:r>
            <a:r>
              <a:rPr lang="en-US" dirty="0" err="1"/>
              <a:t>ie</a:t>
            </a:r>
            <a:r>
              <a:rPr lang="en-US" dirty="0"/>
              <a:t>. moving it), etc.</a:t>
            </a:r>
          </a:p>
          <a:p>
            <a:endParaRPr lang="en-US" dirty="0"/>
          </a:p>
          <a:p>
            <a:r>
              <a:rPr lang="en-US" dirty="0"/>
              <a:t>Deep Learning &amp; NLP relies heavily on Linear Algebra, so it is essential to understand what vectors and matrices are, what operations you can perform with them, and how they can be useful.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32CA2-A9C2-7AAA-21D5-D5168EABFAA1}"/>
                  </a:ext>
                </a:extLst>
              </p14:cNvPr>
              <p14:cNvContentPartPr/>
              <p14:nvPr/>
            </p14:nvContentPartPr>
            <p14:xfrm>
              <a:off x="1139760" y="218520"/>
              <a:ext cx="10294200" cy="46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32CA2-A9C2-7AAA-21D5-D5168EABF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400" y="209160"/>
                <a:ext cx="10312920" cy="46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77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3E785-30EC-4343-8508-89C0EE1A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4037"/>
            <a:ext cx="10772775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8CD16-5148-4C97-8087-2C59E3C4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07" y="2122489"/>
            <a:ext cx="4800600" cy="3276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F2BEBE-00C6-F247-677B-14C4AAC266A9}"/>
                  </a:ext>
                </a:extLst>
              </p14:cNvPr>
              <p14:cNvContentPartPr/>
              <p14:nvPr/>
            </p14:nvContentPartPr>
            <p14:xfrm>
              <a:off x="137520" y="592560"/>
              <a:ext cx="7408080" cy="466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F2BEBE-00C6-F247-677B-14C4AAC26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160" y="583200"/>
                <a:ext cx="7426800" cy="46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27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40615-8A39-48C8-A5D0-A9B65158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2" y="681037"/>
            <a:ext cx="11282778" cy="2550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BA3BB-5204-49F0-8F36-D98E048EB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7397"/>
            <a:ext cx="9477375" cy="1552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99EB9E-89B5-B096-55F4-939B07D8FFEB}"/>
                  </a:ext>
                </a:extLst>
              </p14:cNvPr>
              <p14:cNvContentPartPr/>
              <p14:nvPr/>
            </p14:nvContentPartPr>
            <p14:xfrm>
              <a:off x="749520" y="1381320"/>
              <a:ext cx="5251320" cy="277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99EB9E-89B5-B096-55F4-939B07D8FF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160" y="1371960"/>
                <a:ext cx="5270040" cy="27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51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4E2F7A-FEE5-4A40-A085-00CD65AA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3" y="1220308"/>
            <a:ext cx="11037934" cy="1075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F78E5-3290-416E-B164-2475C9D8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3" y="2941711"/>
            <a:ext cx="11190395" cy="26959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C3DD64-061C-A19A-ED2B-DA31D9C7353A}"/>
                  </a:ext>
                </a:extLst>
              </p14:cNvPr>
              <p14:cNvContentPartPr/>
              <p14:nvPr/>
            </p14:nvContentPartPr>
            <p14:xfrm>
              <a:off x="973440" y="2172240"/>
              <a:ext cx="4026600" cy="380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C3DD64-061C-A19A-ED2B-DA31D9C73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080" y="2162880"/>
                <a:ext cx="4045320" cy="38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5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93006-422F-4EFB-95D0-1BBA36F8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19" y="681037"/>
            <a:ext cx="10944898" cy="4553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BEDB7A-DA44-1D82-8264-64E09801C206}"/>
                  </a:ext>
                </a:extLst>
              </p14:cNvPr>
              <p14:cNvContentPartPr/>
              <p14:nvPr/>
            </p14:nvContentPartPr>
            <p14:xfrm>
              <a:off x="610920" y="1195920"/>
              <a:ext cx="6026400" cy="398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BEDB7A-DA44-1D82-8264-64E09801C2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560" y="1186560"/>
                <a:ext cx="6045120" cy="40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33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FBB3D-3DD6-4B54-A8E3-4272AADB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8" y="1027906"/>
            <a:ext cx="752475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9E576-3D24-4DD9-90D5-7E7B1CD6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0" y="3950097"/>
            <a:ext cx="10572750" cy="1495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E877A8-253A-2AE8-F6D5-90725717B41A}"/>
                  </a:ext>
                </a:extLst>
              </p14:cNvPr>
              <p14:cNvContentPartPr/>
              <p14:nvPr/>
            </p14:nvContentPartPr>
            <p14:xfrm>
              <a:off x="293040" y="1208160"/>
              <a:ext cx="10930320" cy="456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E877A8-253A-2AE8-F6D5-90725717B4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680" y="1198800"/>
                <a:ext cx="10949040" cy="45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67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954FF-EC8C-41EB-9BA9-4773337F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" y="807868"/>
            <a:ext cx="10587405" cy="2411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C2480-E6F3-458B-A456-AD01B442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2443"/>
            <a:ext cx="5029200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29B3B-59DB-408B-B3C4-70CA1FF5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29023"/>
            <a:ext cx="5648325" cy="333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E6F266-2BA7-0901-4CC2-B25ADB327902}"/>
                  </a:ext>
                </a:extLst>
              </p14:cNvPr>
              <p14:cNvContentPartPr/>
              <p14:nvPr/>
            </p14:nvContentPartPr>
            <p14:xfrm>
              <a:off x="516600" y="1186920"/>
              <a:ext cx="11529720" cy="359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E6F266-2BA7-0901-4CC2-B25ADB3279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240" y="1177560"/>
                <a:ext cx="11548440" cy="36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17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00A75-565F-43E5-BE28-DBA43F6A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43" y="923636"/>
            <a:ext cx="11357314" cy="26579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E44DDD-5408-E824-B508-274259C7C5D9}"/>
                  </a:ext>
                </a:extLst>
              </p14:cNvPr>
              <p14:cNvContentPartPr/>
              <p14:nvPr/>
            </p14:nvContentPartPr>
            <p14:xfrm>
              <a:off x="1352880" y="2139120"/>
              <a:ext cx="3921120" cy="32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E44DDD-5408-E824-B508-274259C7C5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520" y="2129760"/>
                <a:ext cx="3939840" cy="3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00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6D4AC-106F-4B81-A0EF-266AF448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7" y="681037"/>
            <a:ext cx="10945745" cy="3923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784E1A-5662-BD88-26E8-74DF6BBA8E34}"/>
                  </a:ext>
                </a:extLst>
              </p14:cNvPr>
              <p14:cNvContentPartPr/>
              <p14:nvPr/>
            </p14:nvContentPartPr>
            <p14:xfrm>
              <a:off x="5207040" y="1842840"/>
              <a:ext cx="4327560" cy="7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784E1A-5662-BD88-26E8-74DF6BBA8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7680" y="1833480"/>
                <a:ext cx="434628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82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17918-720B-454F-9202-43D2799D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54" y="959389"/>
            <a:ext cx="4848225" cy="962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E729E1-DE4A-EF97-86CE-81626346D778}"/>
                  </a:ext>
                </a:extLst>
              </p14:cNvPr>
              <p14:cNvContentPartPr/>
              <p14:nvPr/>
            </p14:nvContentPartPr>
            <p14:xfrm>
              <a:off x="114840" y="192240"/>
              <a:ext cx="9233280" cy="345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E729E1-DE4A-EF97-86CE-81626346D7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80" y="182880"/>
                <a:ext cx="9252000" cy="34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65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0A318-2B34-4050-8105-8BDEC753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75" y="897477"/>
            <a:ext cx="7705725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3AE2C-3E7E-4C61-936F-BC42442A7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9"/>
          <a:stretch/>
        </p:blipFill>
        <p:spPr>
          <a:xfrm>
            <a:off x="1217812" y="2929631"/>
            <a:ext cx="3590925" cy="11505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EC7736-B99A-361B-05A9-0E4F98A450DD}"/>
                  </a:ext>
                </a:extLst>
              </p14:cNvPr>
              <p14:cNvContentPartPr/>
              <p14:nvPr/>
            </p14:nvContentPartPr>
            <p14:xfrm>
              <a:off x="1042200" y="1390320"/>
              <a:ext cx="5151960" cy="249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EC7736-B99A-361B-05A9-0E4F98A45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840" y="1380960"/>
                <a:ext cx="5170680" cy="25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6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2222-F7BD-4714-99E1-5DD9C0A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AC79-9B86-40DF-9393-4308EF58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vector is a quantity defined by a magnitude and a direction. For example, a rocket's velocity is a 3-dimensional vector: its magnitude is the speed of the rocket, and its direction is (hopefully) up. </a:t>
            </a:r>
          </a:p>
          <a:p>
            <a:r>
              <a:rPr lang="en-US" dirty="0"/>
              <a:t>A vector can be represented by an array of numbers called *scalars*. Each scalar corresponds to the magnitude of the vector with regards to each dimension.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CE57CF-E25D-BC90-311E-4DA715838DA4}"/>
                  </a:ext>
                </a:extLst>
              </p14:cNvPr>
              <p14:cNvContentPartPr/>
              <p14:nvPr/>
            </p14:nvContentPartPr>
            <p14:xfrm>
              <a:off x="647280" y="380520"/>
              <a:ext cx="11008800" cy="641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CE57CF-E25D-BC90-311E-4DA715838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920" y="371160"/>
                <a:ext cx="11027520" cy="64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605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B91D1-CECE-4CD9-B501-D4F43088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013"/>
            <a:ext cx="95535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28D88-F6EC-4AA9-94EC-12FFABC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6" y="3669505"/>
            <a:ext cx="10718307" cy="17383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42F448-05DB-E302-15B9-F030E4B6BB9C}"/>
                  </a:ext>
                </a:extLst>
              </p14:cNvPr>
              <p14:cNvContentPartPr/>
              <p14:nvPr/>
            </p14:nvContentPartPr>
            <p14:xfrm>
              <a:off x="1000440" y="904680"/>
              <a:ext cx="6456960" cy="454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42F448-05DB-E302-15B9-F030E4B6B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080" y="895320"/>
                <a:ext cx="6475680" cy="45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85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4E3-CA4E-4C67-B7B3-6DFAE916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71360-98DB-410D-91B8-5D9D950D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05" y="2124869"/>
            <a:ext cx="2066925" cy="1876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FB7AB7-E0EE-1E35-B627-19AF65D2A8FA}"/>
                  </a:ext>
                </a:extLst>
              </p14:cNvPr>
              <p14:cNvContentPartPr/>
              <p14:nvPr/>
            </p14:nvContentPartPr>
            <p14:xfrm>
              <a:off x="830160" y="795240"/>
              <a:ext cx="10482120" cy="384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FB7AB7-E0EE-1E35-B627-19AF65D2A8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800" y="785880"/>
                <a:ext cx="10500840" cy="38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489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A4AD9-7D40-4263-8B61-CA2AFC98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95300"/>
            <a:ext cx="10344150" cy="5867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CC0A6F-BCBD-C3EF-FC67-ABEB9DF94872}"/>
                  </a:ext>
                </a:extLst>
              </p14:cNvPr>
              <p14:cNvContentPartPr/>
              <p14:nvPr/>
            </p14:nvContentPartPr>
            <p14:xfrm>
              <a:off x="550800" y="346320"/>
              <a:ext cx="5239080" cy="603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CC0A6F-BCBD-C3EF-FC67-ABEB9DF948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440" y="336960"/>
                <a:ext cx="525780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891B-B4E8-46D8-84FE-213B7498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5695765" cy="5555526"/>
          </a:xfrm>
        </p:spPr>
        <p:txBody>
          <a:bodyPr/>
          <a:lstStyle/>
          <a:p>
            <a:r>
              <a:rPr lang="en-US" dirty="0"/>
              <a:t>For example, say the rocket is going up at a slight angle: it has a vertical speed of 5,000 m/s, and also a slight speed towards the East at 10 m/s, and a slight speed towards the North at 50 m/s. The rocket's velocity may be represented by the following vector:</a:t>
            </a:r>
          </a:p>
        </p:txBody>
      </p:sp>
      <p:pic>
        <p:nvPicPr>
          <p:cNvPr id="1026" name="Picture 2" descr="space rocket with flames">
            <a:extLst>
              <a:ext uri="{FF2B5EF4-FFF2-40B4-BE49-F238E27FC236}">
                <a16:creationId xmlns:a16="http://schemas.microsoft.com/office/drawing/2014/main" id="{9DDC1704-F507-41C0-A080-212677318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0" r="6246" b="17670"/>
          <a:stretch/>
        </p:blipFill>
        <p:spPr bwMode="auto">
          <a:xfrm>
            <a:off x="7298924" y="892679"/>
            <a:ext cx="4286435" cy="40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B32A25-6FBF-4568-BB97-578D0693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14" y="4044492"/>
            <a:ext cx="2828416" cy="17395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95269C-9E9D-38ED-1CCB-F188C64A5C15}"/>
                  </a:ext>
                </a:extLst>
              </p14:cNvPr>
              <p14:cNvContentPartPr/>
              <p14:nvPr/>
            </p14:nvContentPartPr>
            <p14:xfrm>
              <a:off x="1557000" y="1428840"/>
              <a:ext cx="5261760" cy="441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95269C-9E9D-38ED-1CCB-F188C64A5C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7640" y="1419480"/>
                <a:ext cx="5280480" cy="44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64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8F72-FE42-4930-8045-89EE2162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BAAD-DCEB-402E-95F7-CDBDA073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N numbers may also represent the coordinates of a point in an N-dimensional space, so it is quite frequent to represent vectors as simple points instead of arrows. </a:t>
            </a:r>
          </a:p>
          <a:p>
            <a:r>
              <a:rPr lang="en-US" dirty="0"/>
              <a:t>Example: A (1, 2, 3, 4, 5, 6) </a:t>
            </a:r>
          </a:p>
          <a:p>
            <a:endParaRPr lang="en-US" dirty="0"/>
          </a:p>
          <a:p>
            <a:r>
              <a:rPr lang="en-US" dirty="0"/>
              <a:t>So here A represents a point in 6 dimensional space and hence it has 6 co-ordinate 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94A0A-4D68-CC3B-8636-063F848126AB}"/>
                  </a:ext>
                </a:extLst>
              </p14:cNvPr>
              <p14:cNvContentPartPr/>
              <p14:nvPr/>
            </p14:nvContentPartPr>
            <p14:xfrm>
              <a:off x="1568880" y="134640"/>
              <a:ext cx="10062360" cy="35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94A0A-4D68-CC3B-8636-063F84812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520" y="125280"/>
                <a:ext cx="10081080" cy="35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8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0755-2F83-4250-A734-E217C406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B581-699A-491E-8034-41EBDA3B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Vectors have many purposes in Machine Learning, most notably to represent observations and predictions. </a:t>
            </a:r>
          </a:p>
          <a:p>
            <a:endParaRPr lang="en-US" dirty="0"/>
          </a:p>
          <a:p>
            <a:r>
              <a:rPr lang="en-US" dirty="0"/>
              <a:t>For example, say we built a Machine Learning system to classify videos into 3 categories (good, spam, clickbait) based on what we know about them. For each video, we would have a vector representing what we know about it, such as:</a:t>
            </a:r>
          </a:p>
          <a:p>
            <a:pPr marL="0" indent="0">
              <a:buNone/>
            </a:pPr>
            <a:r>
              <a:rPr lang="en-US" dirty="0"/>
              <a:t>video</a:t>
            </a:r>
          </a:p>
          <a:p>
            <a:r>
              <a:rPr lang="en-US" dirty="0"/>
              <a:t>10.5 </a:t>
            </a:r>
          </a:p>
          <a:p>
            <a:r>
              <a:rPr lang="en-US" dirty="0"/>
              <a:t>5.2 </a:t>
            </a:r>
          </a:p>
          <a:p>
            <a:r>
              <a:rPr lang="en-US" dirty="0"/>
              <a:t>3.25</a:t>
            </a:r>
          </a:p>
          <a:p>
            <a:r>
              <a:rPr lang="en-US" dirty="0"/>
              <a:t>7.0</a:t>
            </a:r>
          </a:p>
        </p:txBody>
      </p:sp>
    </p:spTree>
    <p:extLst>
      <p:ext uri="{BB962C8B-B14F-4D97-AF65-F5344CB8AC3E}">
        <p14:creationId xmlns:p14="http://schemas.microsoft.com/office/powerpoint/2010/main" val="209058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D6A3-E220-43B6-8B91-F983BF9C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video</a:t>
            </a:r>
          </a:p>
          <a:p>
            <a:r>
              <a:rPr lang="en-US" dirty="0"/>
              <a:t>10.5 </a:t>
            </a:r>
          </a:p>
          <a:p>
            <a:r>
              <a:rPr lang="en-US" dirty="0"/>
              <a:t>5.2 </a:t>
            </a:r>
          </a:p>
          <a:p>
            <a:r>
              <a:rPr lang="en-US" dirty="0"/>
              <a:t>3.25</a:t>
            </a:r>
          </a:p>
          <a:p>
            <a:r>
              <a:rPr lang="en-US" dirty="0"/>
              <a:t>7.0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vector could represent a video that lasts 10.5 minutes, but only 5.2% viewers watch for more than a minute, it gets 3.25 views per day on average, and it was flagged 7 times as spam. As you can see, each axis may have a different meaning.</a:t>
            </a:r>
          </a:p>
          <a:p>
            <a:endParaRPr lang="en-US" dirty="0"/>
          </a:p>
          <a:p>
            <a:r>
              <a:rPr lang="en-US" dirty="0"/>
              <a:t>Based on this vector our Machine Learning system may predict that there is an 80% probability that it is a spam video, 18% that it is clickbait, and 2% that it is a good video. This could be represented as the following vector: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class_probabilities</a:t>
            </a:r>
            <a:endParaRPr lang="en-US" dirty="0"/>
          </a:p>
          <a:p>
            <a:r>
              <a:rPr lang="en-US" dirty="0"/>
              <a:t>0.80</a:t>
            </a:r>
          </a:p>
          <a:p>
            <a:r>
              <a:rPr lang="en-US" dirty="0"/>
              <a:t>0.18</a:t>
            </a:r>
          </a:p>
          <a:p>
            <a:r>
              <a:rPr lang="en-US" dirty="0"/>
              <a:t>0.02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7915B-D788-4BE6-B5D9-D695DF2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8" y="441063"/>
            <a:ext cx="2470951" cy="1826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3E8AA7-E4E7-41B2-8EEB-CB6F95CA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98" y="4590011"/>
            <a:ext cx="3569950" cy="15089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D1224E-401C-0420-5B5E-2D6F6F6B3A2A}"/>
                  </a:ext>
                </a:extLst>
              </p14:cNvPr>
              <p14:cNvContentPartPr/>
              <p14:nvPr/>
            </p14:nvContentPartPr>
            <p14:xfrm>
              <a:off x="754200" y="367200"/>
              <a:ext cx="11032560" cy="599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D1224E-401C-0420-5B5E-2D6F6F6B3A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0" y="357840"/>
                <a:ext cx="11051280" cy="60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62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006-9208-4ED6-A43A-72017C5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235C-6D1E-472B-B58E-E87D2DE9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vector can be represented in many ways, the simplest being a regular python list of numbers.</a:t>
            </a:r>
          </a:p>
          <a:p>
            <a:endParaRPr lang="en-US" dirty="0"/>
          </a:p>
          <a:p>
            <a:r>
              <a:rPr lang="en-US" dirty="0"/>
              <a:t>Since we plan to do quite a lot of scientific calculations, it is much better to use NumPy's `</a:t>
            </a:r>
            <a:r>
              <a:rPr lang="en-US" dirty="0" err="1"/>
              <a:t>ndarray</a:t>
            </a:r>
            <a:r>
              <a:rPr lang="en-US" dirty="0"/>
              <a:t>`, which provides a lot of convenient and optimized implementations of essential mathematical operations on vectors.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B5DCC-311C-401B-B8FF-CD08D19D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54" y="5068872"/>
            <a:ext cx="4314825" cy="857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E9BA3-2171-6544-4557-FA2C6CA602C2}"/>
                  </a:ext>
                </a:extLst>
              </p14:cNvPr>
              <p14:cNvContentPartPr/>
              <p14:nvPr/>
            </p14:nvContentPartPr>
            <p14:xfrm>
              <a:off x="1028520" y="4838760"/>
              <a:ext cx="3149280" cy="82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E9BA3-2171-6544-4557-FA2C6CA602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4829400"/>
                <a:ext cx="3168000" cy="8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17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F212-01E4-4DAA-9F73-9093E911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7C51-28DF-4649-B17E-EBFC65FC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(also called *entry* or *item*) of a vector</a:t>
            </a:r>
          </a:p>
          <a:p>
            <a:endParaRPr lang="en-US" dirty="0"/>
          </a:p>
          <a:p>
            <a:r>
              <a:rPr lang="en-US" dirty="0"/>
              <a:t>Note that indices in mathematics generally start at 1, but in programming they usually start at 0. So to access programmatically, we would write: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45C8-1D30-44D8-AB69-9EF428CC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59" y="4431205"/>
            <a:ext cx="260032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5A2F8-D533-4E74-9AFD-F4CF0BF5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59" y="472282"/>
            <a:ext cx="4314825" cy="857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88A31E-2B8A-AE3B-F5AC-827D1CA01974}"/>
                  </a:ext>
                </a:extLst>
              </p14:cNvPr>
              <p14:cNvContentPartPr/>
              <p14:nvPr/>
            </p14:nvContentPartPr>
            <p14:xfrm>
              <a:off x="938880" y="549000"/>
              <a:ext cx="3987720" cy="491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88A31E-2B8A-AE3B-F5AC-827D1CA01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520" y="539640"/>
                <a:ext cx="4006440" cy="49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8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803</Words>
  <Application>Microsoft Macintosh PowerPoint</Application>
  <PresentationFormat>Widescreen</PresentationFormat>
  <Paragraphs>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Office Theme</vt:lpstr>
      <vt:lpstr>Linear Algebra</vt:lpstr>
      <vt:lpstr>Definition</vt:lpstr>
      <vt:lpstr>Vectors</vt:lpstr>
      <vt:lpstr>PowerPoint Presentation</vt:lpstr>
      <vt:lpstr>PowerPoint Presentation</vt:lpstr>
      <vt:lpstr>Purpose</vt:lpstr>
      <vt:lpstr>PowerPoint Presentation</vt:lpstr>
      <vt:lpstr>Vectors in python</vt:lpstr>
      <vt:lpstr>PowerPoint Presentation</vt:lpstr>
      <vt:lpstr>Norm of a vector</vt:lpstr>
      <vt:lpstr>Visualization of norm (magnitude)</vt:lpstr>
      <vt:lpstr>Addition of vectors</vt:lpstr>
      <vt:lpstr>Visualization of addition of vectors</vt:lpstr>
      <vt:lpstr>PowerPoint Presentation</vt:lpstr>
      <vt:lpstr>Multiplication by a scalar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Amrita</dc:creator>
  <cp:lastModifiedBy>Microsoft Office User</cp:lastModifiedBy>
  <cp:revision>11</cp:revision>
  <dcterms:created xsi:type="dcterms:W3CDTF">2022-03-08T13:51:13Z</dcterms:created>
  <dcterms:modified xsi:type="dcterms:W3CDTF">2023-04-29T06:44:38Z</dcterms:modified>
</cp:coreProperties>
</file>