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46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0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22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5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6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8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68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0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6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74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E4F4-BE59-413D-BB03-D369BFEC8845}" type="datetimeFigureOut">
              <a:rPr lang="en-IN" smtClean="0"/>
              <a:t>02-01-2017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7247-12DB-44CC-BDAE-B1E12D5C9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3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122" y="2232560"/>
            <a:ext cx="9144000" cy="2168051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smtClean="0">
                <a:solidFill>
                  <a:schemeClr val="tx2">
                    <a:lumMod val="75000"/>
                  </a:schemeClr>
                </a:solidFill>
              </a:rPr>
              <a:t>Tandem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IN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Utilities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3509962"/>
            <a:ext cx="9144000" cy="9207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SPOOLCOM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It is a part of spooler subsystem. The main components of the spooler systems are</a:t>
            </a:r>
          </a:p>
          <a:p>
            <a:pPr lvl="1"/>
            <a:r>
              <a:rPr lang="en-IN" dirty="0" smtClean="0"/>
              <a:t>Supervisor	Monitor and control spooler operations</a:t>
            </a:r>
          </a:p>
          <a:p>
            <a:pPr lvl="1"/>
            <a:r>
              <a:rPr lang="en-IN" dirty="0" smtClean="0"/>
              <a:t>Collector		Transfer data from application to disk</a:t>
            </a:r>
          </a:p>
          <a:p>
            <a:pPr lvl="1"/>
            <a:r>
              <a:rPr lang="en-IN" dirty="0" smtClean="0"/>
              <a:t>Print process	Transfer data from disk to print device</a:t>
            </a:r>
          </a:p>
          <a:p>
            <a:pPr lvl="1"/>
            <a:r>
              <a:rPr lang="en-IN" dirty="0" err="1" smtClean="0"/>
              <a:t>Spoolcom</a:t>
            </a:r>
            <a:r>
              <a:rPr lang="en-IN" dirty="0" smtClean="0"/>
              <a:t>	Operation interface to spooler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2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SPOOLCOM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PERUSE:</a:t>
            </a:r>
            <a:r>
              <a:rPr lang="en-US" b="1" dirty="0"/>
              <a:t>                </a:t>
            </a:r>
            <a:endParaRPr lang="en-IN" dirty="0"/>
          </a:p>
          <a:p>
            <a:r>
              <a:rPr lang="en-US" dirty="0" smtClean="0"/>
              <a:t>It </a:t>
            </a:r>
            <a:r>
              <a:rPr lang="en-US" dirty="0"/>
              <a:t>is an interactive user interface into the spooler.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to examine job before printing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displays jobs before being spooled. </a:t>
            </a:r>
            <a:endParaRPr lang="en-US" dirty="0" smtClean="0"/>
          </a:p>
          <a:p>
            <a:r>
              <a:rPr lang="en-US" dirty="0" smtClean="0"/>
              <a:t>Alter </a:t>
            </a:r>
            <a:r>
              <a:rPr lang="en-US" dirty="0"/>
              <a:t>the job attributes and deletes the jobs.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93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SPOOLCOM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PERUSE Commands:</a:t>
            </a:r>
            <a:r>
              <a:rPr lang="en-US" b="1" dirty="0" smtClean="0"/>
              <a:t>               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DEL</a:t>
            </a:r>
            <a:r>
              <a:rPr lang="en-IN" dirty="0" smtClean="0"/>
              <a:t>: Deletes the current job from spooler completely</a:t>
            </a:r>
          </a:p>
          <a:p>
            <a:pPr marL="0" indent="0">
              <a:buNone/>
            </a:pPr>
            <a:r>
              <a:rPr lang="en-IN" b="1" dirty="0" smtClean="0"/>
              <a:t>EXIT</a:t>
            </a:r>
            <a:r>
              <a:rPr lang="en-IN" dirty="0" smtClean="0"/>
              <a:t>: Exits the program. (Can use CTRL + Y also)</a:t>
            </a:r>
          </a:p>
          <a:p>
            <a:pPr marL="0" indent="0">
              <a:buNone/>
            </a:pPr>
            <a:r>
              <a:rPr lang="en-US" b="1" dirty="0"/>
              <a:t>FIND [B[OTH]] [ / &lt;find string&gt; / ] [ &lt;start position&gt; </a:t>
            </a:r>
            <a:r>
              <a:rPr lang="en-US" b="1" dirty="0"/>
              <a:t>]</a:t>
            </a:r>
            <a:r>
              <a:rPr lang="en-IN" dirty="0"/>
              <a:t>: </a:t>
            </a:r>
            <a:r>
              <a:rPr lang="en-US" dirty="0"/>
              <a:t>Finds an occurrence of the find string </a:t>
            </a:r>
            <a:r>
              <a:rPr lang="en-US" dirty="0" smtClean="0"/>
              <a:t>and </a:t>
            </a:r>
            <a:r>
              <a:rPr lang="en-US" dirty="0"/>
              <a:t>prints the </a:t>
            </a:r>
            <a:r>
              <a:rPr lang="en-US" dirty="0" smtClean="0"/>
              <a:t>line containing </a:t>
            </a:r>
            <a:r>
              <a:rPr lang="en-US" dirty="0"/>
              <a:t>the </a:t>
            </a:r>
            <a:r>
              <a:rPr lang="en-US" dirty="0" smtClean="0"/>
              <a:t>string. </a:t>
            </a:r>
            <a:r>
              <a:rPr lang="en-US" dirty="0" smtClean="0"/>
              <a:t>The search for the string starts at the &lt;start position&gt; if specified or at the beginni</a:t>
            </a:r>
            <a:r>
              <a:rPr lang="en-US" dirty="0" smtClean="0"/>
              <a:t>ng of the job if &lt;start position&gt; is not specified.</a:t>
            </a:r>
          </a:p>
          <a:p>
            <a:pPr marL="0" indent="0">
              <a:buNone/>
            </a:pPr>
            <a:r>
              <a:rPr lang="en-US" b="1" dirty="0"/>
              <a:t>JOB  [ &lt;job number&gt; | * | </a:t>
            </a:r>
            <a:r>
              <a:rPr lang="en-US" b="1" dirty="0" smtClean="0"/>
              <a:t>]: </a:t>
            </a:r>
            <a:r>
              <a:rPr lang="en-US" dirty="0" smtClean="0"/>
              <a:t>&lt;Job number&gt; causes the specified job to become current. If ‘*’is specified then the job which has the latest open timestamp </a:t>
            </a:r>
            <a:r>
              <a:rPr lang="en-US" dirty="0" err="1" smtClean="0"/>
              <a:t>wil</a:t>
            </a:r>
            <a:r>
              <a:rPr lang="en-US" dirty="0" smtClean="0"/>
              <a:t> become the current.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2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FUP is a standard utility provided by the Tandem </a:t>
            </a:r>
            <a:r>
              <a:rPr lang="en-IN" dirty="0" err="1" smtClean="0"/>
              <a:t>NonStop</a:t>
            </a:r>
            <a:r>
              <a:rPr lang="en-IN" dirty="0" smtClean="0"/>
              <a:t> Kernel</a:t>
            </a:r>
          </a:p>
          <a:p>
            <a:r>
              <a:rPr lang="en-IN" dirty="0" smtClean="0"/>
              <a:t>Helps to manage disk files, non-disk devices like printers, terminals, tape drives and processes on Tandem system</a:t>
            </a:r>
          </a:p>
          <a:p>
            <a:r>
              <a:rPr lang="en-IN" dirty="0" smtClean="0"/>
              <a:t>Can be used to perform operations on disk files like</a:t>
            </a:r>
          </a:p>
          <a:p>
            <a:pPr lvl="1"/>
            <a:r>
              <a:rPr lang="en-IN" dirty="0" smtClean="0"/>
              <a:t>Create </a:t>
            </a:r>
          </a:p>
          <a:p>
            <a:pPr lvl="1"/>
            <a:r>
              <a:rPr lang="en-IN" dirty="0" smtClean="0"/>
              <a:t>Display</a:t>
            </a:r>
          </a:p>
          <a:p>
            <a:pPr lvl="1"/>
            <a:r>
              <a:rPr lang="en-IN" dirty="0" smtClean="0"/>
              <a:t>Duplicate files</a:t>
            </a:r>
          </a:p>
          <a:p>
            <a:pPr lvl="1"/>
            <a:r>
              <a:rPr lang="en-IN" dirty="0" smtClean="0"/>
              <a:t>Alter characteristics of file</a:t>
            </a:r>
          </a:p>
          <a:p>
            <a:pPr lvl="1"/>
            <a:r>
              <a:rPr lang="en-IN" dirty="0" smtClean="0"/>
              <a:t>Purge (delete) files</a:t>
            </a:r>
          </a:p>
        </p:txBody>
      </p:sp>
    </p:spTree>
    <p:extLst>
      <p:ext uri="{BB962C8B-B14F-4D97-AF65-F5344CB8AC3E}">
        <p14:creationId xmlns:p14="http://schemas.microsoft.com/office/powerpoint/2010/main" val="395010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FUP supports the following types of </a:t>
            </a:r>
            <a:r>
              <a:rPr lang="en-IN" dirty="0" err="1" smtClean="0"/>
              <a:t>Enscribe</a:t>
            </a:r>
            <a:r>
              <a:rPr lang="en-IN" dirty="0" smtClean="0"/>
              <a:t> disk files</a:t>
            </a:r>
          </a:p>
          <a:p>
            <a:pPr lvl="1"/>
            <a:r>
              <a:rPr lang="en-IN" sz="2800" dirty="0" smtClean="0"/>
              <a:t>Key sequenced</a:t>
            </a:r>
          </a:p>
          <a:p>
            <a:pPr lvl="1"/>
            <a:r>
              <a:rPr lang="en-IN" sz="2800" dirty="0" smtClean="0"/>
              <a:t>Entry sequenced</a:t>
            </a:r>
          </a:p>
          <a:p>
            <a:pPr lvl="1"/>
            <a:r>
              <a:rPr lang="en-IN" sz="2800" dirty="0" smtClean="0"/>
              <a:t>Relative</a:t>
            </a:r>
          </a:p>
          <a:p>
            <a:pPr lvl="1"/>
            <a:r>
              <a:rPr lang="en-IN" sz="2800" dirty="0" smtClean="0"/>
              <a:t>Unstructured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TANDEM supports below four types of files</a:t>
            </a:r>
          </a:p>
          <a:p>
            <a:r>
              <a:rPr lang="en-IN" dirty="0" smtClean="0"/>
              <a:t>Disk file</a:t>
            </a:r>
          </a:p>
          <a:p>
            <a:r>
              <a:rPr lang="en-IN" dirty="0" smtClean="0"/>
              <a:t>Device file</a:t>
            </a:r>
          </a:p>
          <a:p>
            <a:r>
              <a:rPr lang="en-IN" dirty="0" smtClean="0"/>
              <a:t>Process file</a:t>
            </a:r>
          </a:p>
          <a:p>
            <a:r>
              <a:rPr lang="en-IN" dirty="0" smtClean="0"/>
              <a:t>$RECEIVE file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file name format is $</a:t>
            </a:r>
            <a:r>
              <a:rPr lang="en-IN" dirty="0" err="1" smtClean="0"/>
              <a:t>vol.subvol.filename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where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</a:t>
            </a:r>
            <a:r>
              <a:rPr lang="en-IN" dirty="0" err="1" smtClean="0"/>
              <a:t>vol</a:t>
            </a:r>
            <a:r>
              <a:rPr lang="en-IN" dirty="0" smtClean="0"/>
              <a:t> is volume name, could be </a:t>
            </a:r>
            <a:r>
              <a:rPr lang="en-IN" dirty="0" err="1" smtClean="0"/>
              <a:t>upto</a:t>
            </a:r>
            <a:r>
              <a:rPr lang="en-IN" dirty="0" smtClean="0"/>
              <a:t> 7 alphanumeric characters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</a:t>
            </a:r>
            <a:r>
              <a:rPr lang="en-IN" dirty="0" err="1" smtClean="0"/>
              <a:t>subvol</a:t>
            </a:r>
            <a:r>
              <a:rPr lang="en-IN" dirty="0" smtClean="0"/>
              <a:t> is the </a:t>
            </a:r>
            <a:r>
              <a:rPr lang="en-IN" dirty="0" err="1" smtClean="0"/>
              <a:t>subvolume</a:t>
            </a:r>
            <a:r>
              <a:rPr lang="en-IN" dirty="0" smtClean="0"/>
              <a:t> name, could be </a:t>
            </a:r>
            <a:r>
              <a:rPr lang="en-IN" dirty="0" err="1" smtClean="0"/>
              <a:t>upto</a:t>
            </a:r>
            <a:r>
              <a:rPr lang="en-IN" dirty="0" smtClean="0"/>
              <a:t> 8 alphanumeric characters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file name is the actual file name, could be </a:t>
            </a:r>
            <a:r>
              <a:rPr lang="en-IN" dirty="0" err="1" smtClean="0"/>
              <a:t>upto</a:t>
            </a:r>
            <a:r>
              <a:rPr lang="en-IN" dirty="0" smtClean="0"/>
              <a:t> 8 alphanumeric characters</a:t>
            </a:r>
          </a:p>
          <a:p>
            <a:pPr marL="0" indent="0">
              <a:buNone/>
            </a:pPr>
            <a:r>
              <a:rPr lang="en-IN" dirty="0" smtClean="0"/>
              <a:t>In case of device file and process file $</a:t>
            </a:r>
            <a:r>
              <a:rPr lang="en-IN" dirty="0" err="1" smtClean="0"/>
              <a:t>vol</a:t>
            </a:r>
            <a:r>
              <a:rPr lang="en-IN" dirty="0" smtClean="0"/>
              <a:t> will be the name of the device or process id and </a:t>
            </a:r>
            <a:r>
              <a:rPr lang="en-IN" dirty="0" err="1" smtClean="0"/>
              <a:t>subvol</a:t>
            </a:r>
            <a:r>
              <a:rPr lang="en-IN" dirty="0" smtClean="0"/>
              <a:t> and filename will be blank.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23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b="1" dirty="0" smtClean="0"/>
              <a:t>$RECEIVE:</a:t>
            </a:r>
          </a:p>
          <a:p>
            <a:pPr lvl="1"/>
            <a:r>
              <a:rPr lang="en-IN" dirty="0" smtClean="0"/>
              <a:t>This is a logical file associated with every process</a:t>
            </a:r>
          </a:p>
          <a:p>
            <a:pPr lvl="1"/>
            <a:r>
              <a:rPr lang="en-IN" dirty="0" smtClean="0"/>
              <a:t>Used for inter process communication</a:t>
            </a:r>
          </a:p>
          <a:p>
            <a:pPr lvl="1"/>
            <a:r>
              <a:rPr lang="en-IN" dirty="0" smtClean="0"/>
              <a:t>To receive system messages</a:t>
            </a:r>
          </a:p>
          <a:p>
            <a:pPr lvl="1"/>
            <a:r>
              <a:rPr lang="en-IN" dirty="0" smtClean="0"/>
              <a:t>To receive </a:t>
            </a:r>
            <a:r>
              <a:rPr lang="en-IN" dirty="0" err="1" smtClean="0"/>
              <a:t>Params</a:t>
            </a:r>
            <a:r>
              <a:rPr lang="en-IN" dirty="0" smtClean="0"/>
              <a:t> passed by the command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Every file is associated with OWNER and SECURITY.</a:t>
            </a:r>
          </a:p>
          <a:p>
            <a:pPr marL="457200" lvl="1" indent="0">
              <a:buNone/>
            </a:pPr>
            <a:r>
              <a:rPr lang="en-IN" dirty="0" smtClean="0"/>
              <a:t>Owner – is the one who creates it</a:t>
            </a:r>
          </a:p>
          <a:p>
            <a:pPr marL="457200" lvl="1" indent="0">
              <a:buNone/>
            </a:pPr>
            <a:r>
              <a:rPr lang="en-IN" dirty="0" smtClean="0"/>
              <a:t>Security – is defined as “RWEP”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where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R – Read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W – write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E – execute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P – purge</a:t>
            </a:r>
          </a:p>
        </p:txBody>
      </p:sp>
    </p:spTree>
    <p:extLst>
      <p:ext uri="{BB962C8B-B14F-4D97-AF65-F5344CB8AC3E}">
        <p14:creationId xmlns:p14="http://schemas.microsoft.com/office/powerpoint/2010/main" val="16382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Commonly used FUP Commands: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Command	:	CREATE</a:t>
            </a:r>
          </a:p>
          <a:p>
            <a:pPr marL="457200" lvl="1" indent="0">
              <a:buNone/>
            </a:pPr>
            <a:r>
              <a:rPr lang="en-IN" dirty="0" smtClean="0"/>
              <a:t>Usage	:	CREATE &lt;Filename&gt;</a:t>
            </a:r>
          </a:p>
          <a:p>
            <a:pPr marL="457200" lvl="1" indent="0">
              <a:buNone/>
            </a:pPr>
            <a:r>
              <a:rPr lang="en-IN" dirty="0" smtClean="0"/>
              <a:t>Action	:	creates the disk file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Command	:	COPY</a:t>
            </a:r>
          </a:p>
          <a:p>
            <a:pPr marL="457200" lvl="1" indent="0">
              <a:buNone/>
            </a:pPr>
            <a:r>
              <a:rPr lang="en-IN" dirty="0" smtClean="0"/>
              <a:t>Usage	:	COPY &lt;input filename&gt;, &lt;output filename&gt;,&lt;options&gt;</a:t>
            </a:r>
          </a:p>
          <a:p>
            <a:pPr marL="457200" lvl="1" indent="0">
              <a:buNone/>
            </a:pPr>
            <a:r>
              <a:rPr lang="en-IN" dirty="0" smtClean="0"/>
              <a:t>Action	:	copy a file record by record</a:t>
            </a:r>
          </a:p>
          <a:p>
            <a:pPr marL="457200" lvl="1" indent="0">
              <a:buNone/>
            </a:pPr>
            <a:r>
              <a:rPr lang="en-IN" dirty="0" smtClean="0"/>
              <a:t>Options	:	FIRST &lt;rec no&gt;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	COUNT &lt;rec no&gt;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Command	:	ALTER</a:t>
            </a:r>
          </a:p>
          <a:p>
            <a:pPr marL="457200" lvl="1" indent="0">
              <a:buNone/>
            </a:pPr>
            <a:r>
              <a:rPr lang="en-IN" dirty="0" smtClean="0"/>
              <a:t>Usage	:	ALTER &lt;Filename&gt;, Alter options</a:t>
            </a:r>
          </a:p>
          <a:p>
            <a:pPr marL="457200" lvl="1" indent="0">
              <a:buNone/>
            </a:pPr>
            <a:r>
              <a:rPr lang="en-IN" dirty="0" smtClean="0"/>
              <a:t>Action	:	change characteristic of a disk file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Command	:	DUP</a:t>
            </a:r>
          </a:p>
          <a:p>
            <a:pPr marL="457200" lvl="1" indent="0">
              <a:buNone/>
            </a:pPr>
            <a:r>
              <a:rPr lang="en-IN" dirty="0" smtClean="0"/>
              <a:t>Usage	:	DUP &lt;input filename&gt;, &lt;output filename&gt;,&lt;options&gt;</a:t>
            </a:r>
          </a:p>
          <a:p>
            <a:pPr marL="457200" lvl="1" indent="0">
              <a:buNone/>
            </a:pPr>
            <a:r>
              <a:rPr lang="en-IN" dirty="0" smtClean="0"/>
              <a:t>Action	:	make a duplicate copy of the disk file</a:t>
            </a:r>
          </a:p>
          <a:p>
            <a:pPr marL="457200" lvl="1" indent="0">
              <a:buNone/>
            </a:pPr>
            <a:r>
              <a:rPr lang="en-IN" dirty="0" smtClean="0"/>
              <a:t>Options	:	KEEP	- keep the previous version</a:t>
            </a:r>
          </a:p>
          <a:p>
            <a:pPr marL="457200" lvl="1" indent="0">
              <a:buNone/>
            </a:pPr>
            <a:r>
              <a:rPr lang="en-IN" dirty="0" smtClean="0"/>
              <a:t>			PURGE – Purge the file if exist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8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Command	:	GIVE</a:t>
            </a:r>
          </a:p>
          <a:p>
            <a:pPr marL="457200" lvl="1" indent="0">
              <a:buNone/>
            </a:pPr>
            <a:r>
              <a:rPr lang="en-IN" dirty="0" smtClean="0"/>
              <a:t>Usage	:	GIVE &lt;Filename&gt;, user id</a:t>
            </a:r>
          </a:p>
          <a:p>
            <a:pPr marL="457200" lvl="1" indent="0">
              <a:buNone/>
            </a:pPr>
            <a:r>
              <a:rPr lang="en-IN" dirty="0" smtClean="0"/>
              <a:t>Action	:	change the ownership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Command	:	RENAME</a:t>
            </a:r>
          </a:p>
          <a:p>
            <a:pPr marL="457200" lvl="1" indent="0">
              <a:buNone/>
            </a:pPr>
            <a:r>
              <a:rPr lang="en-IN" dirty="0" smtClean="0"/>
              <a:t>Usage	:	RENAME &lt;filename&gt;, &lt;new filename&gt;</a:t>
            </a:r>
          </a:p>
          <a:p>
            <a:pPr marL="457200" lvl="1" indent="0">
              <a:buNone/>
            </a:pPr>
            <a:r>
              <a:rPr lang="en-IN" dirty="0" smtClean="0"/>
              <a:t>Action	:	change the file name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3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dirty="0" smtClean="0"/>
              <a:t>FUP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 smtClean="0"/>
              <a:t>Command	:	SECURE</a:t>
            </a:r>
          </a:p>
          <a:p>
            <a:pPr marL="457200" lvl="1" indent="0">
              <a:buNone/>
            </a:pPr>
            <a:r>
              <a:rPr lang="en-IN" dirty="0" smtClean="0"/>
              <a:t>Usage	:	SECURE &lt;File list&gt;, security</a:t>
            </a:r>
          </a:p>
          <a:p>
            <a:pPr marL="457200" lvl="1" indent="0">
              <a:buNone/>
            </a:pPr>
            <a:r>
              <a:rPr lang="en-IN" dirty="0" smtClean="0"/>
              <a:t>Action	:	change the guardian security attributes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Command	:	INFO</a:t>
            </a:r>
          </a:p>
          <a:p>
            <a:pPr marL="457200" lvl="1" indent="0">
              <a:buNone/>
            </a:pPr>
            <a:r>
              <a:rPr lang="en-IN" dirty="0" smtClean="0"/>
              <a:t>Usage	:	INFO &lt;filename&gt;,&lt;options&gt;</a:t>
            </a:r>
          </a:p>
          <a:p>
            <a:pPr marL="457200" lvl="1" indent="0">
              <a:buNone/>
            </a:pPr>
            <a:r>
              <a:rPr lang="en-IN" dirty="0" smtClean="0"/>
              <a:t>Action	:	display the disk file information</a:t>
            </a:r>
          </a:p>
          <a:p>
            <a:pPr marL="457200" lvl="1" indent="0">
              <a:buNone/>
            </a:pPr>
            <a:r>
              <a:rPr lang="en-IN" dirty="0" smtClean="0"/>
              <a:t>Options	:	DETAIL		Detailed information</a:t>
            </a:r>
          </a:p>
          <a:p>
            <a:pPr marL="457200" lvl="1" indent="0">
              <a:buNone/>
            </a:pPr>
            <a:r>
              <a:rPr lang="en-IN" dirty="0" smtClean="0"/>
              <a:t>			EXTENTS	Show the file extents</a:t>
            </a:r>
          </a:p>
          <a:p>
            <a:pPr marL="457200" lvl="1" indent="0">
              <a:buNone/>
            </a:pPr>
            <a:r>
              <a:rPr lang="en-IN" dirty="0" smtClean="0"/>
              <a:t>			</a:t>
            </a:r>
            <a:r>
              <a:rPr lang="en-IN" sz="2400" dirty="0"/>
              <a:t>STATS		Display the statistics of records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2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945</TotalTime>
  <Words>349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Tandem Utilities </vt:lpstr>
      <vt:lpstr>FUP</vt:lpstr>
      <vt:lpstr>FUP</vt:lpstr>
      <vt:lpstr>FUP</vt:lpstr>
      <vt:lpstr>FUP</vt:lpstr>
      <vt:lpstr>FUP</vt:lpstr>
      <vt:lpstr>FUP</vt:lpstr>
      <vt:lpstr>FUP</vt:lpstr>
      <vt:lpstr>FUP</vt:lpstr>
      <vt:lpstr>SPOOLCOM</vt:lpstr>
      <vt:lpstr>SPOOLCOM</vt:lpstr>
      <vt:lpstr>SPOOLCOM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Tandem</dc:title>
  <dc:creator>Kale, Manoj</dc:creator>
  <cp:lastModifiedBy>Kale, Manoj</cp:lastModifiedBy>
  <cp:revision>24</cp:revision>
  <dcterms:created xsi:type="dcterms:W3CDTF">2017-01-02T15:24:22Z</dcterms:created>
  <dcterms:modified xsi:type="dcterms:W3CDTF">2017-01-03T07:10:21Z</dcterms:modified>
</cp:coreProperties>
</file>