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9" r:id="rId3"/>
    <p:sldId id="264" r:id="rId4"/>
    <p:sldId id="257" r:id="rId5"/>
    <p:sldId id="258" r:id="rId6"/>
    <p:sldId id="265" r:id="rId7"/>
    <p:sldId id="260" r:id="rId8"/>
    <p:sldId id="266" r:id="rId9"/>
    <p:sldId id="267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1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7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44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5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429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0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4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1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4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0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1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33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9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9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5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03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8880-9FD8-4AB8-AFED-A8EE966821CD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571B4F-FEEA-4D34-BA15-720C649A9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95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792" y="399246"/>
            <a:ext cx="11101588" cy="2537138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 Summarization System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406" y="3258354"/>
            <a:ext cx="10058400" cy="3438660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– 2(2180706)</a:t>
            </a:r>
          </a:p>
          <a:p>
            <a:pPr algn="r"/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Guided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by: Prof.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Gopi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Bhatt</a:t>
            </a:r>
          </a:p>
          <a:p>
            <a:pPr algn="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						Prof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Aniruddha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Kurtkoti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			        </a:t>
            </a:r>
          </a:p>
          <a:p>
            <a:pPr algn="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Team-Members : Ankit Sharda(160010107050)</a:t>
            </a:r>
          </a:p>
          <a:p>
            <a:pPr algn="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Dharmesh Vekariya(160010107062)</a:t>
            </a:r>
          </a:p>
          <a:p>
            <a:pPr algn="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Vrundan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Patel(160010107040)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30" y="399245"/>
            <a:ext cx="2390775" cy="14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6" y="669700"/>
            <a:ext cx="9718183" cy="528035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Future Enhancements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86" y="1349105"/>
            <a:ext cx="9821214" cy="5270635"/>
          </a:xfrm>
        </p:spPr>
        <p:txBody>
          <a:bodyPr>
            <a:normAutofit/>
          </a:bodyPr>
          <a:lstStyle/>
          <a:p>
            <a:pPr algn="just"/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 abstractive text summarization.</a:t>
            </a:r>
          </a:p>
          <a:p>
            <a:pPr algn="just"/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Taking input in the speech form.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Adding data directly from pdf file.</a:t>
            </a:r>
          </a:p>
          <a:p>
            <a:pPr algn="just"/>
            <a:r>
              <a:rPr lang="en-I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Giving option to email the summary file.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6346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9713"/>
            <a:ext cx="10515600" cy="3807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3800" dirty="0" smtClean="0"/>
              <a:t>	</a:t>
            </a:r>
            <a:r>
              <a:rPr lang="en-IN" sz="1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you!!!</a:t>
            </a:r>
            <a:endParaRPr lang="en-IN" sz="13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828" y="618186"/>
            <a:ext cx="9846972" cy="1072502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Summary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82" y="1545464"/>
            <a:ext cx="10001518" cy="502276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 Summarization is the process of obtaining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important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from an authentic text document.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 wealth of textual content available on the internet.  But, usually, the internet contribute more data than is desired.  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 a twin problem is detected: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appropriate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through a large number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offered, and extracting a high volume of important information.  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of automatic text summarization is to condense the original text into a precise version. 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main advantage of a text summarization is reading time of the user can be reduced as well as it becomes quite easy to search important document from large number of available documents. 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text summary system should reproduce the assorted theme of the document even as keeping repetition to a minimum.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7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347730"/>
            <a:ext cx="11256135" cy="6259131"/>
          </a:xfrm>
        </p:spPr>
      </p:pic>
    </p:spTree>
    <p:extLst>
      <p:ext uri="{BB962C8B-B14F-4D97-AF65-F5344CB8AC3E}">
        <p14:creationId xmlns:p14="http://schemas.microsoft.com/office/powerpoint/2010/main" val="3374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8" y="618186"/>
            <a:ext cx="9731062" cy="79849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Advantages of Text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Summarization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708" y="1416676"/>
            <a:ext cx="9834092" cy="5293217"/>
          </a:xfrm>
        </p:spPr>
        <p:txBody>
          <a:bodyPr>
            <a:normAutofit/>
          </a:bodyPr>
          <a:lstStyle/>
          <a:p>
            <a:pPr fontAlgn="base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Financial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Summarization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systems tailored to financial documents like earning reports and financial news can help analysts quickly derive market signals from content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Legal contract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Summarizer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might add value by condensing a contract to the riskier clauses, or help you compare agreements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Social media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Companies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producing long-form content, like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e-books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blogs, might be able to leverage summarization to break down this content and make it sharable on social media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sites.</a:t>
            </a:r>
          </a:p>
          <a:p>
            <a:pPr fontAlgn="base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Medical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cases 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Summarization can be a crucial component in the 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medical field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comes to analyzing medical cases and routing these to the appropriate health professional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Books and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Summarization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help consumers quickly understand what a book is about as part of their buying process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Science and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R&amp;D 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Systems that can group papers and further compress abstracts can become useful for this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task.</a:t>
            </a:r>
          </a:p>
          <a:p>
            <a:pPr fontAlgn="base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Patent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patents can be a tedious process. Whether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doing market intelligence research or looking to file a new patent, a summarizer to extract the most salient claims across patents could be a time saver.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33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9" y="631065"/>
            <a:ext cx="9743940" cy="1059624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 Summarization Approaches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1815921"/>
            <a:ext cx="9743941" cy="4803820"/>
          </a:xfrm>
        </p:spPr>
        <p:txBody>
          <a:bodyPr/>
          <a:lstStyle/>
          <a:p>
            <a:pPr algn="just" fontAlgn="base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Extractive summarization: 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algn="just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Extractive methods attempt to summarize articles by selecting a subset of words that retain the most important points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0" lvl="1" algn="just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approach weights the important part of sentences and uses the same to form the summary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0" lvl="1" algn="just" fontAlgn="base"/>
            <a:r>
              <a:rPr lang="en-US" b="1" i="1" dirty="0"/>
              <a:t>Input document → sentences similarity → weight sentences → select sentences with higher </a:t>
            </a:r>
            <a:r>
              <a:rPr lang="en-US" b="1" i="1" dirty="0" smtClean="0"/>
              <a:t>rank.</a:t>
            </a:r>
          </a:p>
          <a:p>
            <a:pPr marL="400050" lvl="1" indent="0" algn="just" fontAlgn="base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Abstractive summarization: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just" fontAlgn="base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select words based on semantic understanding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to generate a new shorter text that conveys the most critical information from the original text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 fontAlgn="base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Input document → understand context → semantics → create own summary.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375" y="624110"/>
            <a:ext cx="9843237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375" y="1541171"/>
            <a:ext cx="9843236" cy="455053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is divided into 3 main parts: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 Back-end text summarizer code is coded in python using NLP’s  		   NLTK(Natural Language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library.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Front-end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Front-end User-interface is designed using HTML, CSS and   	 		  JavaScript.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 Back end Connectivity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Front end UI and Back end python code is 	  connected using Django which is a high-level Python Web Framework.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83" y="605307"/>
            <a:ext cx="9756818" cy="930834"/>
          </a:xfrm>
        </p:spPr>
        <p:txBody>
          <a:bodyPr>
            <a:normAutofit/>
          </a:bodyPr>
          <a:lstStyle/>
          <a:p>
            <a:r>
              <a:rPr lang="en-IN" sz="4000" b="1" dirty="0"/>
              <a:t> </a:t>
            </a:r>
            <a:r>
              <a:rPr lang="en-IN" sz="4000" b="1" dirty="0"/>
              <a:t> </a:t>
            </a: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Text-Summarizer Code Workflow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343" y="1536141"/>
            <a:ext cx="9795457" cy="4640822"/>
          </a:xfrm>
        </p:spPr>
        <p:txBody>
          <a:bodyPr/>
          <a:lstStyle/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implemented extractive text summarization using TF-IDF scoring mechanism and NLTK library for NLP.</a:t>
            </a:r>
          </a:p>
          <a:p>
            <a:pPr algn="just"/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8" y="2614412"/>
            <a:ext cx="9615152" cy="37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9" y="643944"/>
            <a:ext cx="9881874" cy="1261056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User- Interface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1378040"/>
            <a:ext cx="11359165" cy="5138670"/>
          </a:xfrm>
        </p:spPr>
      </p:pic>
    </p:spTree>
    <p:extLst>
      <p:ext uri="{BB962C8B-B14F-4D97-AF65-F5344CB8AC3E}">
        <p14:creationId xmlns:p14="http://schemas.microsoft.com/office/powerpoint/2010/main" val="28714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8" y="631065"/>
            <a:ext cx="9881874" cy="127393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1365161"/>
            <a:ext cx="11449317" cy="5151549"/>
          </a:xfrm>
        </p:spPr>
      </p:pic>
    </p:spTree>
    <p:extLst>
      <p:ext uri="{BB962C8B-B14F-4D97-AF65-F5344CB8AC3E}">
        <p14:creationId xmlns:p14="http://schemas.microsoft.com/office/powerpoint/2010/main" val="950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279</TotalTime>
  <Words>342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 Text Summarization System</vt:lpstr>
      <vt:lpstr> Problem Summary </vt:lpstr>
      <vt:lpstr>PowerPoint Presentation</vt:lpstr>
      <vt:lpstr> Advantages of Text Summarization</vt:lpstr>
      <vt:lpstr>Text Summarization Approaches</vt:lpstr>
      <vt:lpstr>Implementation</vt:lpstr>
      <vt:lpstr>  Text-Summarizer Code Workflow</vt:lpstr>
      <vt:lpstr>User- Interface</vt:lpstr>
      <vt:lpstr>Output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 Text Summarization System</dc:title>
  <dc:creator>Jainik Sharda</dc:creator>
  <cp:lastModifiedBy>Dell</cp:lastModifiedBy>
  <cp:revision>134</cp:revision>
  <dcterms:created xsi:type="dcterms:W3CDTF">2020-01-25T00:02:50Z</dcterms:created>
  <dcterms:modified xsi:type="dcterms:W3CDTF">2020-06-10T09:32:14Z</dcterms:modified>
</cp:coreProperties>
</file>