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Lumpur,  </a:t>
            </a:r>
            <a:r>
              <a:rPr sz="3200" b="1" i="1" spc="-5" dirty="0">
                <a:latin typeface="Calibri"/>
                <a:cs typeface="Calibri"/>
              </a:rPr>
              <a:t>Malaysia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2172335" cy="901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By: </a:t>
            </a:r>
            <a:r>
              <a:rPr lang="en-US" sz="2400" spc="-5" dirty="0">
                <a:latin typeface="Calibri"/>
                <a:cs typeface="Calibri"/>
              </a:rPr>
              <a:t>Ankit Jain</a:t>
            </a:r>
            <a:r>
              <a:rPr sz="2400" spc="-5" dirty="0">
                <a:latin typeface="Calibri"/>
                <a:cs typeface="Calibri"/>
              </a:rPr>
              <a:t>  </a:t>
            </a:r>
            <a:r>
              <a:rPr lang="en-US" sz="2400" spc="-5" dirty="0">
                <a:latin typeface="Calibri"/>
                <a:cs typeface="Calibri"/>
              </a:rPr>
              <a:t>August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2019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Thank</a:t>
            </a:r>
            <a:r>
              <a:rPr sz="4400" spc="-185" dirty="0"/>
              <a:t> </a:t>
            </a:r>
            <a:r>
              <a:rPr sz="4400" spc="-4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Ankit Jain (144759)</cp:lastModifiedBy>
  <cp:revision>1</cp:revision>
  <dcterms:created xsi:type="dcterms:W3CDTF">2019-08-27T14:01:17Z</dcterms:created>
  <dcterms:modified xsi:type="dcterms:W3CDTF">2019-08-27T14:02:03Z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2019-08-27T00:00:00Z</vt:filetime>
  </property>
</Properties>
</file>