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0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6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2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4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1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6EF4-CEAE-47DF-8671-AB9B1B76113A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D76DCE0-F797-437F-9F17-BDA7C4952E9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4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CREDIT</a:t>
            </a:r>
            <a:r>
              <a:rPr lang="en-IN" sz="9600" b="1" spc="-390" dirty="0">
                <a:solidFill>
                  <a:schemeClr val="tx2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9600" b="1" spc="-20" dirty="0">
                <a:solidFill>
                  <a:schemeClr val="tx2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CARD</a:t>
            </a:r>
            <a:endParaRPr lang="en-IN" sz="9600" dirty="0">
              <a:solidFill>
                <a:schemeClr val="tx2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989831"/>
            <a:ext cx="11260837" cy="2366772"/>
            <a:chOff x="426719" y="3989831"/>
            <a:chExt cx="11260837" cy="2366772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92D050"/>
                </a:solidFill>
                <a:latin typeface="Arial MT"/>
                <a:cs typeface="Arial MT"/>
              </a:rPr>
              <a:t>WEEKLY</a:t>
            </a:r>
            <a:endParaRPr sz="5700" dirty="0">
              <a:solidFill>
                <a:srgbClr val="92D05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92D05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92D05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92D050"/>
                </a:solidFill>
                <a:latin typeface="Arial MT"/>
                <a:cs typeface="Arial MT"/>
              </a:rPr>
              <a:t>REPORT</a:t>
            </a:r>
            <a:endParaRPr sz="5700" dirty="0">
              <a:solidFill>
                <a:srgbClr val="92D05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EE728422-64AB-40F6-B5AE-4F8327CA4EE2}"/>
              </a:ext>
            </a:extLst>
          </p:cNvPr>
          <p:cNvGrpSpPr/>
          <p:nvPr/>
        </p:nvGrpSpPr>
        <p:grpSpPr>
          <a:xfrm>
            <a:off x="8235593" y="861825"/>
            <a:ext cx="3773804" cy="4913630"/>
            <a:chOff x="8153400" y="1548383"/>
            <a:chExt cx="3773804" cy="4913630"/>
          </a:xfrm>
        </p:grpSpPr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id="{F04A063C-AA6A-D52C-DBDD-D69CB95D04C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64A15996-3880-2EE9-ED5A-7C9E5C153E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53E478E2-672D-6E8C-E810-FBC89687532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17" name="object 7">
              <a:extLst>
                <a:ext uri="{FF2B5EF4-FFF2-40B4-BE49-F238E27FC236}">
                  <a16:creationId xmlns:a16="http://schemas.microsoft.com/office/drawing/2014/main" id="{CE82211C-358E-1893-2694-19F1DB6600B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F317DDE8-4231-8717-1045-31E5DFDF76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29D426-80A9-3CE0-0142-6F3746CF62CF}"/>
              </a:ext>
            </a:extLst>
          </p:cNvPr>
          <p:cNvSpPr txBox="1"/>
          <p:nvPr/>
        </p:nvSpPr>
        <p:spPr>
          <a:xfrm>
            <a:off x="339048" y="92467"/>
            <a:ext cx="5866544" cy="457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6000" b="1" spc="5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spc="-1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6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lang="en-US" sz="3200" b="1" spc="-18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200" b="1" spc="-4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z="3200" b="1" spc="-18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</a:t>
            </a:r>
            <a:r>
              <a:rPr lang="en-US" sz="3200" b="1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en-US" sz="3200" b="1" spc="-12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</a:t>
            </a:r>
            <a:r>
              <a:rPr lang="en-US" sz="3200" b="1" spc="-12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en-US" sz="3200" b="1" spc="-12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z="3200" b="1" spc="-9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sz="3200" b="1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3200" b="1" spc="-9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z="3200" b="1" spc="-9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3200" b="1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3200" b="1" spc="-9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en-US" sz="3200" b="1" spc="-10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200" b="1" spc="-10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trends,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enabling</a:t>
            </a:r>
            <a:r>
              <a:rPr lang="en-US" sz="3200" b="1" spc="-9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2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en-US" sz="3200" b="1" spc="-9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3200" b="1" spc="-9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3200" b="1" spc="-95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US" sz="3200" b="1" spc="-114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</a:t>
            </a:r>
            <a:r>
              <a:rPr lang="en-US" sz="3200" b="1" spc="-1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en-US" sz="3200" b="1" spc="-9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pc="-1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effectively</a:t>
            </a:r>
            <a:r>
              <a:rPr lang="en-US" sz="32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EE728422-64AB-40F6-B5AE-4F8327CA4EE2}"/>
              </a:ext>
            </a:extLst>
          </p:cNvPr>
          <p:cNvGrpSpPr/>
          <p:nvPr/>
        </p:nvGrpSpPr>
        <p:grpSpPr>
          <a:xfrm>
            <a:off x="8235593" y="861825"/>
            <a:ext cx="3773804" cy="4913630"/>
            <a:chOff x="8153400" y="1548383"/>
            <a:chExt cx="3773804" cy="4913630"/>
          </a:xfrm>
        </p:grpSpPr>
        <p:pic>
          <p:nvPicPr>
            <p:cNvPr id="14" name="object 4">
              <a:extLst>
                <a:ext uri="{FF2B5EF4-FFF2-40B4-BE49-F238E27FC236}">
                  <a16:creationId xmlns:a16="http://schemas.microsoft.com/office/drawing/2014/main" id="{F04A063C-AA6A-D52C-DBDD-D69CB95D04C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64A15996-3880-2EE9-ED5A-7C9E5C153E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53E478E2-672D-6E8C-E810-FBC89687532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17" name="object 7">
              <a:extLst>
                <a:ext uri="{FF2B5EF4-FFF2-40B4-BE49-F238E27FC236}">
                  <a16:creationId xmlns:a16="http://schemas.microsoft.com/office/drawing/2014/main" id="{CE82211C-358E-1893-2694-19F1DB6600B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F317DDE8-4231-8717-1045-31E5DFDF76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29D426-80A9-3CE0-0142-6F3746CF62CF}"/>
              </a:ext>
            </a:extLst>
          </p:cNvPr>
          <p:cNvSpPr txBox="1"/>
          <p:nvPr/>
        </p:nvSpPr>
        <p:spPr>
          <a:xfrm>
            <a:off x="339048" y="92468"/>
            <a:ext cx="9185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5400" b="1" spc="-45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Insights-</a:t>
            </a:r>
            <a:r>
              <a:rPr lang="en-US" sz="5400" b="1" spc="-25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en-US" sz="5400" b="1" spc="-45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E5765E7F-4665-60BA-44BC-617DC23C1DE4}"/>
              </a:ext>
            </a:extLst>
          </p:cNvPr>
          <p:cNvSpPr txBox="1"/>
          <p:nvPr/>
        </p:nvSpPr>
        <p:spPr>
          <a:xfrm>
            <a:off x="595901" y="1315093"/>
            <a:ext cx="11486508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65" dirty="0">
                <a:solidFill>
                  <a:srgbClr val="FFFFFF"/>
                </a:solidFill>
                <a:latin typeface="Calibri"/>
                <a:cs typeface="Calibri"/>
              </a:rPr>
              <a:t>decreased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5" dirty="0">
                <a:solidFill>
                  <a:srgbClr val="FFFFFF"/>
                </a:solidFill>
                <a:latin typeface="Calibri"/>
                <a:cs typeface="Calibri"/>
              </a:rPr>
              <a:t>1.68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1.62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</a:t>
            </a:r>
            <a:r>
              <a:rPr lang="en-US" sz="2200" b="1" spc="-20" dirty="0">
                <a:solidFill>
                  <a:srgbClr val="FFFFFF"/>
                </a:solidFill>
                <a:latin typeface="Calibri"/>
                <a:cs typeface="Calibri"/>
              </a:rPr>
              <a:t>(Year to Date)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7.8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4.5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9456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143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MT</vt:lpstr>
      <vt:lpstr>Calibri</vt:lpstr>
      <vt:lpstr>Gill Sans MT</vt:lpstr>
      <vt:lpstr>Gallery</vt:lpstr>
      <vt:lpstr>CREDIT CARD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2. Jaiswal (EXT-Nokia)</dc:creator>
  <cp:lastModifiedBy>Ankit 2. Jaiswal (EXT-Nokia)</cp:lastModifiedBy>
  <cp:revision>1</cp:revision>
  <dcterms:created xsi:type="dcterms:W3CDTF">2024-07-25T06:27:46Z</dcterms:created>
  <dcterms:modified xsi:type="dcterms:W3CDTF">2024-07-25T06:56:15Z</dcterms:modified>
</cp:coreProperties>
</file>