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9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0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1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2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3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4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0" r:id="rId4"/>
    <p:sldMasterId id="2147483720" r:id="rId5"/>
  </p:sldMasterIdLst>
  <p:notesMasterIdLst>
    <p:notesMasterId r:id="rId20"/>
  </p:notesMasterIdLst>
  <p:handoutMasterIdLst>
    <p:handoutMasterId r:id="rId21"/>
  </p:handoutMasterIdLst>
  <p:sldIdLst>
    <p:sldId id="2076136372" r:id="rId6"/>
    <p:sldId id="2076136379" r:id="rId7"/>
    <p:sldId id="2076136384" r:id="rId8"/>
    <p:sldId id="2076136337" r:id="rId9"/>
    <p:sldId id="2076136383" r:id="rId10"/>
    <p:sldId id="2076136380" r:id="rId11"/>
    <p:sldId id="2076136381" r:id="rId12"/>
    <p:sldId id="2076136356" r:id="rId13"/>
    <p:sldId id="2076136322" r:id="rId14"/>
    <p:sldId id="2076136373" r:id="rId15"/>
    <p:sldId id="2076136376" r:id="rId16"/>
    <p:sldId id="2076136366" r:id="rId17"/>
    <p:sldId id="2076136360" r:id="rId18"/>
    <p:sldId id="2076136371" r:id="rId19"/>
  </p:sldIdLst>
  <p:sldSz cx="13631863" cy="51482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D888CC-AA1D-4F64-B600-2F09B4F56E40}" v="109" dt="2022-09-30T09:07:09.769"/>
    <p1510:client id="{63090189-5F09-41B7-9564-334D1B0FB62E}" v="34" dt="2022-09-30T08:29:10.1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40" autoAdjust="0"/>
    <p:restoredTop sz="94531" autoAdjust="0"/>
  </p:normalViewPr>
  <p:slideViewPr>
    <p:cSldViewPr snapToGrid="0">
      <p:cViewPr varScale="1">
        <p:scale>
          <a:sx n="81" d="100"/>
          <a:sy n="81" d="100"/>
        </p:scale>
        <p:origin x="208" y="1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260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A846BE-51A9-4BA7-9258-ECFAE05E7F40}" type="doc">
      <dgm:prSet loTypeId="urn:microsoft.com/office/officeart/2005/8/layout/process1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744D9623-4269-E749-85AE-8BBEB658FD36}">
      <dgm:prSet/>
      <dgm:spPr/>
      <dgm:t>
        <a:bodyPr/>
        <a:lstStyle/>
        <a:p>
          <a:r>
            <a:rPr lang="en-GB" dirty="0"/>
            <a:t>Frameworks</a:t>
          </a:r>
        </a:p>
      </dgm:t>
    </dgm:pt>
    <dgm:pt modelId="{262CAC52-430E-3F42-8967-4B6DA42C76A2}" type="parTrans" cxnId="{EF9D59F0-F214-6F47-903A-3711C9880704}">
      <dgm:prSet/>
      <dgm:spPr/>
      <dgm:t>
        <a:bodyPr/>
        <a:lstStyle/>
        <a:p>
          <a:endParaRPr lang="en-GB" sz="4400"/>
        </a:p>
      </dgm:t>
    </dgm:pt>
    <dgm:pt modelId="{CE9314BA-EFB6-CC4F-B390-64D354973B08}" type="sibTrans" cxnId="{EF9D59F0-F214-6F47-903A-3711C9880704}">
      <dgm:prSet phldrT="1"/>
      <dgm:spPr/>
      <dgm:t>
        <a:bodyPr/>
        <a:lstStyle/>
        <a:p>
          <a:endParaRPr lang="en-GB" dirty="0"/>
        </a:p>
      </dgm:t>
    </dgm:pt>
    <dgm:pt modelId="{1BE8A8C8-01E9-1B45-AFB5-2960AAFB1BCD}">
      <dgm:prSet/>
      <dgm:spPr/>
      <dgm:t>
        <a:bodyPr/>
        <a:lstStyle/>
        <a:p>
          <a:r>
            <a:rPr lang="en-GB" dirty="0"/>
            <a:t>Tools</a:t>
          </a:r>
        </a:p>
      </dgm:t>
    </dgm:pt>
    <dgm:pt modelId="{3F14D6EE-59DA-6149-87B0-5149B6DE6E2D}" type="parTrans" cxnId="{5D195917-BB7B-E144-973D-309F5B84E853}">
      <dgm:prSet/>
      <dgm:spPr/>
      <dgm:t>
        <a:bodyPr/>
        <a:lstStyle/>
        <a:p>
          <a:endParaRPr lang="en-GB"/>
        </a:p>
      </dgm:t>
    </dgm:pt>
    <dgm:pt modelId="{DECB3B0B-8CD0-794B-BFA8-036D56C69900}" type="sibTrans" cxnId="{5D195917-BB7B-E144-973D-309F5B84E853}">
      <dgm:prSet/>
      <dgm:spPr/>
      <dgm:t>
        <a:bodyPr/>
        <a:lstStyle/>
        <a:p>
          <a:endParaRPr lang="en-GB"/>
        </a:p>
      </dgm:t>
    </dgm:pt>
    <dgm:pt modelId="{4AFF9A00-F70A-6944-A52B-170DCC8019EB}">
      <dgm:prSet/>
      <dgm:spPr/>
      <dgm:t>
        <a:bodyPr/>
        <a:lstStyle/>
        <a:p>
          <a:r>
            <a:rPr lang="en-GB" dirty="0"/>
            <a:t>Design</a:t>
          </a:r>
        </a:p>
      </dgm:t>
    </dgm:pt>
    <dgm:pt modelId="{6A804A29-E861-864F-8987-8A45F1FA26CC}" type="parTrans" cxnId="{0A4E4677-8695-9842-96A2-DF8261EAB49A}">
      <dgm:prSet/>
      <dgm:spPr/>
      <dgm:t>
        <a:bodyPr/>
        <a:lstStyle/>
        <a:p>
          <a:endParaRPr lang="en-GB"/>
        </a:p>
      </dgm:t>
    </dgm:pt>
    <dgm:pt modelId="{0AA31E06-688A-ED46-8993-C092D660F236}" type="sibTrans" cxnId="{0A4E4677-8695-9842-96A2-DF8261EAB49A}">
      <dgm:prSet/>
      <dgm:spPr/>
      <dgm:t>
        <a:bodyPr/>
        <a:lstStyle/>
        <a:p>
          <a:endParaRPr lang="en-GB"/>
        </a:p>
      </dgm:t>
    </dgm:pt>
    <dgm:pt modelId="{057EF249-BA24-394F-B307-D9CA096C9798}">
      <dgm:prSet/>
      <dgm:spPr/>
      <dgm:t>
        <a:bodyPr/>
        <a:lstStyle/>
        <a:p>
          <a:r>
            <a:rPr lang="en-GB"/>
            <a:t>Java</a:t>
          </a:r>
          <a:endParaRPr lang="en-GB" dirty="0"/>
        </a:p>
      </dgm:t>
    </dgm:pt>
    <dgm:pt modelId="{D9E4294D-AB83-E940-9DE4-8D70269813EB}" type="parTrans" cxnId="{E95EA3E1-6178-D740-AA83-C456B71AAA16}">
      <dgm:prSet/>
      <dgm:spPr/>
      <dgm:t>
        <a:bodyPr/>
        <a:lstStyle/>
        <a:p>
          <a:endParaRPr lang="en-GB"/>
        </a:p>
      </dgm:t>
    </dgm:pt>
    <dgm:pt modelId="{FE028311-C9B6-5C46-A845-68CE5BFA2191}" type="sibTrans" cxnId="{E95EA3E1-6178-D740-AA83-C456B71AAA16}">
      <dgm:prSet/>
      <dgm:spPr/>
      <dgm:t>
        <a:bodyPr/>
        <a:lstStyle/>
        <a:p>
          <a:endParaRPr lang="en-GB"/>
        </a:p>
      </dgm:t>
    </dgm:pt>
    <dgm:pt modelId="{E87582A6-0395-C945-811B-520C70FC8505}" type="pres">
      <dgm:prSet presAssocID="{98A846BE-51A9-4BA7-9258-ECFAE05E7F40}" presName="Name0" presStyleCnt="0">
        <dgm:presLayoutVars>
          <dgm:dir/>
          <dgm:resizeHandles val="exact"/>
        </dgm:presLayoutVars>
      </dgm:prSet>
      <dgm:spPr/>
    </dgm:pt>
    <dgm:pt modelId="{49167CF0-53BE-F646-BFDA-18802A816015}" type="pres">
      <dgm:prSet presAssocID="{057EF249-BA24-394F-B307-D9CA096C9798}" presName="node" presStyleLbl="node1" presStyleIdx="0" presStyleCnt="4">
        <dgm:presLayoutVars>
          <dgm:bulletEnabled val="1"/>
        </dgm:presLayoutVars>
      </dgm:prSet>
      <dgm:spPr/>
    </dgm:pt>
    <dgm:pt modelId="{6E759A44-1B86-0240-9CA5-CFCBF49F22AA}" type="pres">
      <dgm:prSet presAssocID="{FE028311-C9B6-5C46-A845-68CE5BFA2191}" presName="sibTrans" presStyleLbl="sibTrans2D1" presStyleIdx="0" presStyleCnt="3"/>
      <dgm:spPr/>
    </dgm:pt>
    <dgm:pt modelId="{4DA67D05-4424-224A-9113-36D12D0173D9}" type="pres">
      <dgm:prSet presAssocID="{FE028311-C9B6-5C46-A845-68CE5BFA2191}" presName="connectorText" presStyleLbl="sibTrans2D1" presStyleIdx="0" presStyleCnt="3"/>
      <dgm:spPr/>
    </dgm:pt>
    <dgm:pt modelId="{C07B97F5-12F4-2740-8B88-1F6FD8655993}" type="pres">
      <dgm:prSet presAssocID="{744D9623-4269-E749-85AE-8BBEB658FD36}" presName="node" presStyleLbl="node1" presStyleIdx="1" presStyleCnt="4">
        <dgm:presLayoutVars>
          <dgm:bulletEnabled val="1"/>
        </dgm:presLayoutVars>
      </dgm:prSet>
      <dgm:spPr/>
    </dgm:pt>
    <dgm:pt modelId="{029C9977-813C-ED4B-B6E2-72EAE52DFD47}" type="pres">
      <dgm:prSet presAssocID="{CE9314BA-EFB6-CC4F-B390-64D354973B08}" presName="sibTrans" presStyleLbl="sibTrans2D1" presStyleIdx="1" presStyleCnt="3"/>
      <dgm:spPr/>
    </dgm:pt>
    <dgm:pt modelId="{D9E2210C-675B-A14D-8F07-E033CBB07F74}" type="pres">
      <dgm:prSet presAssocID="{CE9314BA-EFB6-CC4F-B390-64D354973B08}" presName="connectorText" presStyleLbl="sibTrans2D1" presStyleIdx="1" presStyleCnt="3"/>
      <dgm:spPr/>
    </dgm:pt>
    <dgm:pt modelId="{686CD969-F4CB-EC4F-9A27-6A1465E06E43}" type="pres">
      <dgm:prSet presAssocID="{1BE8A8C8-01E9-1B45-AFB5-2960AAFB1BCD}" presName="node" presStyleLbl="node1" presStyleIdx="2" presStyleCnt="4">
        <dgm:presLayoutVars>
          <dgm:bulletEnabled val="1"/>
        </dgm:presLayoutVars>
      </dgm:prSet>
      <dgm:spPr/>
    </dgm:pt>
    <dgm:pt modelId="{E4A26DBA-9098-6840-82F1-CE916B5211BD}" type="pres">
      <dgm:prSet presAssocID="{DECB3B0B-8CD0-794B-BFA8-036D56C69900}" presName="sibTrans" presStyleLbl="sibTrans2D1" presStyleIdx="2" presStyleCnt="3"/>
      <dgm:spPr/>
    </dgm:pt>
    <dgm:pt modelId="{8AE39819-7DCB-A745-AD28-E18C1B4E7CD3}" type="pres">
      <dgm:prSet presAssocID="{DECB3B0B-8CD0-794B-BFA8-036D56C69900}" presName="connectorText" presStyleLbl="sibTrans2D1" presStyleIdx="2" presStyleCnt="3"/>
      <dgm:spPr/>
    </dgm:pt>
    <dgm:pt modelId="{9FB57600-723B-9F4E-8ACE-87CC2C12389C}" type="pres">
      <dgm:prSet presAssocID="{4AFF9A00-F70A-6944-A52B-170DCC8019EB}" presName="node" presStyleLbl="node1" presStyleIdx="3" presStyleCnt="4">
        <dgm:presLayoutVars>
          <dgm:bulletEnabled val="1"/>
        </dgm:presLayoutVars>
      </dgm:prSet>
      <dgm:spPr/>
    </dgm:pt>
  </dgm:ptLst>
  <dgm:cxnLst>
    <dgm:cxn modelId="{5D195917-BB7B-E144-973D-309F5B84E853}" srcId="{98A846BE-51A9-4BA7-9258-ECFAE05E7F40}" destId="{1BE8A8C8-01E9-1B45-AFB5-2960AAFB1BCD}" srcOrd="2" destOrd="0" parTransId="{3F14D6EE-59DA-6149-87B0-5149B6DE6E2D}" sibTransId="{DECB3B0B-8CD0-794B-BFA8-036D56C69900}"/>
    <dgm:cxn modelId="{28AAEE24-39D5-FE47-AD1C-211D6BC21F8B}" type="presOf" srcId="{744D9623-4269-E749-85AE-8BBEB658FD36}" destId="{C07B97F5-12F4-2740-8B88-1F6FD8655993}" srcOrd="0" destOrd="0" presId="urn:microsoft.com/office/officeart/2005/8/layout/process1"/>
    <dgm:cxn modelId="{0C26D039-A59C-1147-B564-B39AC47AD192}" type="presOf" srcId="{DECB3B0B-8CD0-794B-BFA8-036D56C69900}" destId="{E4A26DBA-9098-6840-82F1-CE916B5211BD}" srcOrd="0" destOrd="0" presId="urn:microsoft.com/office/officeart/2005/8/layout/process1"/>
    <dgm:cxn modelId="{E248A13A-8198-8D47-8073-FCC58B2F445F}" type="presOf" srcId="{FE028311-C9B6-5C46-A845-68CE5BFA2191}" destId="{6E759A44-1B86-0240-9CA5-CFCBF49F22AA}" srcOrd="0" destOrd="0" presId="urn:microsoft.com/office/officeart/2005/8/layout/process1"/>
    <dgm:cxn modelId="{75E6685E-FADB-2047-80AB-1A35D47891A4}" type="presOf" srcId="{CE9314BA-EFB6-CC4F-B390-64D354973B08}" destId="{029C9977-813C-ED4B-B6E2-72EAE52DFD47}" srcOrd="0" destOrd="0" presId="urn:microsoft.com/office/officeart/2005/8/layout/process1"/>
    <dgm:cxn modelId="{12507064-C49E-8842-9277-7CB8A5B3FAFB}" type="presOf" srcId="{CE9314BA-EFB6-CC4F-B390-64D354973B08}" destId="{D9E2210C-675B-A14D-8F07-E033CBB07F74}" srcOrd="1" destOrd="0" presId="urn:microsoft.com/office/officeart/2005/8/layout/process1"/>
    <dgm:cxn modelId="{0A4E4677-8695-9842-96A2-DF8261EAB49A}" srcId="{98A846BE-51A9-4BA7-9258-ECFAE05E7F40}" destId="{4AFF9A00-F70A-6944-A52B-170DCC8019EB}" srcOrd="3" destOrd="0" parTransId="{6A804A29-E861-864F-8987-8A45F1FA26CC}" sibTransId="{0AA31E06-688A-ED46-8993-C092D660F236}"/>
    <dgm:cxn modelId="{A707C498-B8F0-0745-B18F-AF043134F18F}" type="presOf" srcId="{DECB3B0B-8CD0-794B-BFA8-036D56C69900}" destId="{8AE39819-7DCB-A745-AD28-E18C1B4E7CD3}" srcOrd="1" destOrd="0" presId="urn:microsoft.com/office/officeart/2005/8/layout/process1"/>
    <dgm:cxn modelId="{70E91FA5-259A-2345-83F9-46366550B3B7}" type="presOf" srcId="{98A846BE-51A9-4BA7-9258-ECFAE05E7F40}" destId="{E87582A6-0395-C945-811B-520C70FC8505}" srcOrd="0" destOrd="0" presId="urn:microsoft.com/office/officeart/2005/8/layout/process1"/>
    <dgm:cxn modelId="{B96EBAC0-4C9C-FF4B-90BB-8FED404EEC27}" type="presOf" srcId="{1BE8A8C8-01E9-1B45-AFB5-2960AAFB1BCD}" destId="{686CD969-F4CB-EC4F-9A27-6A1465E06E43}" srcOrd="0" destOrd="0" presId="urn:microsoft.com/office/officeart/2005/8/layout/process1"/>
    <dgm:cxn modelId="{15BACFC2-E660-5A42-8DA6-3AB2D49E46A7}" type="presOf" srcId="{FE028311-C9B6-5C46-A845-68CE5BFA2191}" destId="{4DA67D05-4424-224A-9113-36D12D0173D9}" srcOrd="1" destOrd="0" presId="urn:microsoft.com/office/officeart/2005/8/layout/process1"/>
    <dgm:cxn modelId="{8E0772C4-B8C3-EE41-B152-9715DD3A8EE1}" type="presOf" srcId="{057EF249-BA24-394F-B307-D9CA096C9798}" destId="{49167CF0-53BE-F646-BFDA-18802A816015}" srcOrd="0" destOrd="0" presId="urn:microsoft.com/office/officeart/2005/8/layout/process1"/>
    <dgm:cxn modelId="{E95EA3E1-6178-D740-AA83-C456B71AAA16}" srcId="{98A846BE-51A9-4BA7-9258-ECFAE05E7F40}" destId="{057EF249-BA24-394F-B307-D9CA096C9798}" srcOrd="0" destOrd="0" parTransId="{D9E4294D-AB83-E940-9DE4-8D70269813EB}" sibTransId="{FE028311-C9B6-5C46-A845-68CE5BFA2191}"/>
    <dgm:cxn modelId="{7F4793E9-3FB7-E443-B536-499B6F6AFE12}" type="presOf" srcId="{4AFF9A00-F70A-6944-A52B-170DCC8019EB}" destId="{9FB57600-723B-9F4E-8ACE-87CC2C12389C}" srcOrd="0" destOrd="0" presId="urn:microsoft.com/office/officeart/2005/8/layout/process1"/>
    <dgm:cxn modelId="{EF9D59F0-F214-6F47-903A-3711C9880704}" srcId="{98A846BE-51A9-4BA7-9258-ECFAE05E7F40}" destId="{744D9623-4269-E749-85AE-8BBEB658FD36}" srcOrd="1" destOrd="0" parTransId="{262CAC52-430E-3F42-8967-4B6DA42C76A2}" sibTransId="{CE9314BA-EFB6-CC4F-B390-64D354973B08}"/>
    <dgm:cxn modelId="{7EC5AEF5-B4D1-B44B-AE2B-B0A7351AE4FA}" type="presParOf" srcId="{E87582A6-0395-C945-811B-520C70FC8505}" destId="{49167CF0-53BE-F646-BFDA-18802A816015}" srcOrd="0" destOrd="0" presId="urn:microsoft.com/office/officeart/2005/8/layout/process1"/>
    <dgm:cxn modelId="{56C519C6-905B-AB4E-80E9-72C6A2D1D6B8}" type="presParOf" srcId="{E87582A6-0395-C945-811B-520C70FC8505}" destId="{6E759A44-1B86-0240-9CA5-CFCBF49F22AA}" srcOrd="1" destOrd="0" presId="urn:microsoft.com/office/officeart/2005/8/layout/process1"/>
    <dgm:cxn modelId="{687D611F-97A3-0449-8323-27FF476BCC4B}" type="presParOf" srcId="{6E759A44-1B86-0240-9CA5-CFCBF49F22AA}" destId="{4DA67D05-4424-224A-9113-36D12D0173D9}" srcOrd="0" destOrd="0" presId="urn:microsoft.com/office/officeart/2005/8/layout/process1"/>
    <dgm:cxn modelId="{512AF85E-CBCF-D848-8470-D2E2DE536CE2}" type="presParOf" srcId="{E87582A6-0395-C945-811B-520C70FC8505}" destId="{C07B97F5-12F4-2740-8B88-1F6FD8655993}" srcOrd="2" destOrd="0" presId="urn:microsoft.com/office/officeart/2005/8/layout/process1"/>
    <dgm:cxn modelId="{9FF39129-2551-F045-8D03-3ED08EE1D1F5}" type="presParOf" srcId="{E87582A6-0395-C945-811B-520C70FC8505}" destId="{029C9977-813C-ED4B-B6E2-72EAE52DFD47}" srcOrd="3" destOrd="0" presId="urn:microsoft.com/office/officeart/2005/8/layout/process1"/>
    <dgm:cxn modelId="{798FEAF8-A3EC-0844-B79E-505372F058C9}" type="presParOf" srcId="{029C9977-813C-ED4B-B6E2-72EAE52DFD47}" destId="{D9E2210C-675B-A14D-8F07-E033CBB07F74}" srcOrd="0" destOrd="0" presId="urn:microsoft.com/office/officeart/2005/8/layout/process1"/>
    <dgm:cxn modelId="{5394BBB1-94CF-2F4C-B552-EB5A754D53A6}" type="presParOf" srcId="{E87582A6-0395-C945-811B-520C70FC8505}" destId="{686CD969-F4CB-EC4F-9A27-6A1465E06E43}" srcOrd="4" destOrd="0" presId="urn:microsoft.com/office/officeart/2005/8/layout/process1"/>
    <dgm:cxn modelId="{68B4C1AE-527C-6747-A9DC-E78059597E4D}" type="presParOf" srcId="{E87582A6-0395-C945-811B-520C70FC8505}" destId="{E4A26DBA-9098-6840-82F1-CE916B5211BD}" srcOrd="5" destOrd="0" presId="urn:microsoft.com/office/officeart/2005/8/layout/process1"/>
    <dgm:cxn modelId="{14D2FC25-C9CE-B246-B6EF-E10162AA04D6}" type="presParOf" srcId="{E4A26DBA-9098-6840-82F1-CE916B5211BD}" destId="{8AE39819-7DCB-A745-AD28-E18C1B4E7CD3}" srcOrd="0" destOrd="0" presId="urn:microsoft.com/office/officeart/2005/8/layout/process1"/>
    <dgm:cxn modelId="{B12BC036-1EB2-AF48-9960-1F327F9E80DA}" type="presParOf" srcId="{E87582A6-0395-C945-811B-520C70FC8505}" destId="{9FB57600-723B-9F4E-8ACE-87CC2C12389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09FD5AA-2B38-4B45-AE2D-A71C969D070E}" type="doc">
      <dgm:prSet loTypeId="urn:microsoft.com/office/officeart/2005/8/layout/venn2" loCatId="process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GB"/>
        </a:p>
      </dgm:t>
    </dgm:pt>
    <dgm:pt modelId="{C94497B0-AE4A-734E-A6C8-E6D8FB7ED42F}">
      <dgm:prSet phldrT="[Text]"/>
      <dgm:spPr/>
      <dgm:t>
        <a:bodyPr/>
        <a:lstStyle/>
        <a:p>
          <a:r>
            <a:rPr lang="en-GB" dirty="0"/>
            <a:t>Spring Projects</a:t>
          </a:r>
        </a:p>
      </dgm:t>
    </dgm:pt>
    <dgm:pt modelId="{73A601E2-E72E-9C4F-B507-60D32537A58B}" type="parTrans" cxnId="{418C2D27-CB7E-114A-B45F-16BA594C96AE}">
      <dgm:prSet/>
      <dgm:spPr/>
      <dgm:t>
        <a:bodyPr/>
        <a:lstStyle/>
        <a:p>
          <a:endParaRPr lang="en-GB"/>
        </a:p>
      </dgm:t>
    </dgm:pt>
    <dgm:pt modelId="{02E9B6EE-0C93-BB47-AA48-39C751D5EC53}" type="sibTrans" cxnId="{418C2D27-CB7E-114A-B45F-16BA594C96AE}">
      <dgm:prSet/>
      <dgm:spPr/>
      <dgm:t>
        <a:bodyPr/>
        <a:lstStyle/>
        <a:p>
          <a:endParaRPr lang="en-GB"/>
        </a:p>
      </dgm:t>
    </dgm:pt>
    <dgm:pt modelId="{DA392DA1-6DE4-A340-AF41-F8D678505159}">
      <dgm:prSet phldrT="[Text]"/>
      <dgm:spPr/>
      <dgm:t>
        <a:bodyPr/>
        <a:lstStyle/>
        <a:p>
          <a:r>
            <a:rPr lang="en-GB" dirty="0"/>
            <a:t>Spring Modules</a:t>
          </a:r>
        </a:p>
      </dgm:t>
    </dgm:pt>
    <dgm:pt modelId="{4B516350-4A6E-5045-876A-005A1A117D69}" type="parTrans" cxnId="{034D8FEE-16C9-214F-81A7-CDCA0E595641}">
      <dgm:prSet/>
      <dgm:spPr/>
      <dgm:t>
        <a:bodyPr/>
        <a:lstStyle/>
        <a:p>
          <a:endParaRPr lang="en-GB"/>
        </a:p>
      </dgm:t>
    </dgm:pt>
    <dgm:pt modelId="{6ABC64B3-04C7-7945-BF9A-82A91CDDCB08}" type="sibTrans" cxnId="{034D8FEE-16C9-214F-81A7-CDCA0E595641}">
      <dgm:prSet/>
      <dgm:spPr/>
      <dgm:t>
        <a:bodyPr/>
        <a:lstStyle/>
        <a:p>
          <a:endParaRPr lang="en-GB"/>
        </a:p>
      </dgm:t>
    </dgm:pt>
    <dgm:pt modelId="{ED9B728C-05D9-F74B-BC7E-D29AED4FB928}">
      <dgm:prSet phldrT="[Text]"/>
      <dgm:spPr/>
      <dgm:t>
        <a:bodyPr/>
        <a:lstStyle/>
        <a:p>
          <a:r>
            <a:rPr lang="en-GB" dirty="0"/>
            <a:t>Spring Core</a:t>
          </a:r>
        </a:p>
      </dgm:t>
    </dgm:pt>
    <dgm:pt modelId="{2FB2D18E-01CE-B144-A142-7FE301693C98}" type="parTrans" cxnId="{5554D8CB-1D60-B246-A320-4B0175191B64}">
      <dgm:prSet/>
      <dgm:spPr/>
      <dgm:t>
        <a:bodyPr/>
        <a:lstStyle/>
        <a:p>
          <a:endParaRPr lang="en-GB"/>
        </a:p>
      </dgm:t>
    </dgm:pt>
    <dgm:pt modelId="{16B389C4-797C-0B48-9C42-A25825C168BA}" type="sibTrans" cxnId="{5554D8CB-1D60-B246-A320-4B0175191B64}">
      <dgm:prSet/>
      <dgm:spPr/>
      <dgm:t>
        <a:bodyPr/>
        <a:lstStyle/>
        <a:p>
          <a:endParaRPr lang="en-GB"/>
        </a:p>
      </dgm:t>
    </dgm:pt>
    <dgm:pt modelId="{096AFB95-2D80-7543-AC1D-181E8E429FAC}" type="pres">
      <dgm:prSet presAssocID="{809FD5AA-2B38-4B45-AE2D-A71C969D070E}" presName="Name0" presStyleCnt="0">
        <dgm:presLayoutVars>
          <dgm:chMax val="7"/>
          <dgm:resizeHandles val="exact"/>
        </dgm:presLayoutVars>
      </dgm:prSet>
      <dgm:spPr/>
    </dgm:pt>
    <dgm:pt modelId="{CC3974A3-C9E2-AB4C-B589-BBBD6F73B459}" type="pres">
      <dgm:prSet presAssocID="{809FD5AA-2B38-4B45-AE2D-A71C969D070E}" presName="comp1" presStyleCnt="0"/>
      <dgm:spPr/>
    </dgm:pt>
    <dgm:pt modelId="{A44CD666-BC84-F54B-AE0D-12E88FB189BD}" type="pres">
      <dgm:prSet presAssocID="{809FD5AA-2B38-4B45-AE2D-A71C969D070E}" presName="circle1" presStyleLbl="node1" presStyleIdx="0" presStyleCnt="3" custLinFactNeighborX="-4337" custLinFactNeighborY="-2651"/>
      <dgm:spPr/>
    </dgm:pt>
    <dgm:pt modelId="{D71EB5A7-823C-B94F-B254-F1E9E1319E94}" type="pres">
      <dgm:prSet presAssocID="{809FD5AA-2B38-4B45-AE2D-A71C969D070E}" presName="c1text" presStyleLbl="node1" presStyleIdx="0" presStyleCnt="3">
        <dgm:presLayoutVars>
          <dgm:bulletEnabled val="1"/>
        </dgm:presLayoutVars>
      </dgm:prSet>
      <dgm:spPr/>
    </dgm:pt>
    <dgm:pt modelId="{3D9A20C1-9F85-744F-8FFB-DCFD8CCED165}" type="pres">
      <dgm:prSet presAssocID="{809FD5AA-2B38-4B45-AE2D-A71C969D070E}" presName="comp2" presStyleCnt="0"/>
      <dgm:spPr/>
    </dgm:pt>
    <dgm:pt modelId="{58F82625-78AF-5C42-A259-FBB4EC907E83}" type="pres">
      <dgm:prSet presAssocID="{809FD5AA-2B38-4B45-AE2D-A71C969D070E}" presName="circle2" presStyleLbl="node1" presStyleIdx="1" presStyleCnt="3"/>
      <dgm:spPr/>
    </dgm:pt>
    <dgm:pt modelId="{020964BC-D4AC-4040-8F1E-526FDBF308A3}" type="pres">
      <dgm:prSet presAssocID="{809FD5AA-2B38-4B45-AE2D-A71C969D070E}" presName="c2text" presStyleLbl="node1" presStyleIdx="1" presStyleCnt="3">
        <dgm:presLayoutVars>
          <dgm:bulletEnabled val="1"/>
        </dgm:presLayoutVars>
      </dgm:prSet>
      <dgm:spPr/>
    </dgm:pt>
    <dgm:pt modelId="{13441D37-FFFC-124C-83BC-0029EF822C09}" type="pres">
      <dgm:prSet presAssocID="{809FD5AA-2B38-4B45-AE2D-A71C969D070E}" presName="comp3" presStyleCnt="0"/>
      <dgm:spPr/>
    </dgm:pt>
    <dgm:pt modelId="{BC159B49-BC41-A94D-8082-E1043A65AEA2}" type="pres">
      <dgm:prSet presAssocID="{809FD5AA-2B38-4B45-AE2D-A71C969D070E}" presName="circle3" presStyleLbl="node1" presStyleIdx="2" presStyleCnt="3"/>
      <dgm:spPr/>
    </dgm:pt>
    <dgm:pt modelId="{84C453E2-A990-4843-A827-8649FEE2FB80}" type="pres">
      <dgm:prSet presAssocID="{809FD5AA-2B38-4B45-AE2D-A71C969D070E}" presName="c3text" presStyleLbl="node1" presStyleIdx="2" presStyleCnt="3">
        <dgm:presLayoutVars>
          <dgm:bulletEnabled val="1"/>
        </dgm:presLayoutVars>
      </dgm:prSet>
      <dgm:spPr/>
    </dgm:pt>
  </dgm:ptLst>
  <dgm:cxnLst>
    <dgm:cxn modelId="{78362906-E3C1-824C-9BBE-25FE80507309}" type="presOf" srcId="{ED9B728C-05D9-F74B-BC7E-D29AED4FB928}" destId="{84C453E2-A990-4843-A827-8649FEE2FB80}" srcOrd="1" destOrd="0" presId="urn:microsoft.com/office/officeart/2005/8/layout/venn2"/>
    <dgm:cxn modelId="{F44B691F-5069-F946-A28E-CCF2753F2EE5}" type="presOf" srcId="{DA392DA1-6DE4-A340-AF41-F8D678505159}" destId="{58F82625-78AF-5C42-A259-FBB4EC907E83}" srcOrd="0" destOrd="0" presId="urn:microsoft.com/office/officeart/2005/8/layout/venn2"/>
    <dgm:cxn modelId="{418C2D27-CB7E-114A-B45F-16BA594C96AE}" srcId="{809FD5AA-2B38-4B45-AE2D-A71C969D070E}" destId="{C94497B0-AE4A-734E-A6C8-E6D8FB7ED42F}" srcOrd="0" destOrd="0" parTransId="{73A601E2-E72E-9C4F-B507-60D32537A58B}" sibTransId="{02E9B6EE-0C93-BB47-AA48-39C751D5EC53}"/>
    <dgm:cxn modelId="{4AAE3629-6822-454A-B530-DB060E7B9EA2}" type="presOf" srcId="{ED9B728C-05D9-F74B-BC7E-D29AED4FB928}" destId="{BC159B49-BC41-A94D-8082-E1043A65AEA2}" srcOrd="0" destOrd="0" presId="urn:microsoft.com/office/officeart/2005/8/layout/venn2"/>
    <dgm:cxn modelId="{AF816C54-1AF7-E44E-B3FA-8C12924BD2A9}" type="presOf" srcId="{C94497B0-AE4A-734E-A6C8-E6D8FB7ED42F}" destId="{D71EB5A7-823C-B94F-B254-F1E9E1319E94}" srcOrd="1" destOrd="0" presId="urn:microsoft.com/office/officeart/2005/8/layout/venn2"/>
    <dgm:cxn modelId="{469C0095-F091-FE49-9E33-2F4B52A40EFD}" type="presOf" srcId="{DA392DA1-6DE4-A340-AF41-F8D678505159}" destId="{020964BC-D4AC-4040-8F1E-526FDBF308A3}" srcOrd="1" destOrd="0" presId="urn:microsoft.com/office/officeart/2005/8/layout/venn2"/>
    <dgm:cxn modelId="{5554D8CB-1D60-B246-A320-4B0175191B64}" srcId="{809FD5AA-2B38-4B45-AE2D-A71C969D070E}" destId="{ED9B728C-05D9-F74B-BC7E-D29AED4FB928}" srcOrd="2" destOrd="0" parTransId="{2FB2D18E-01CE-B144-A142-7FE301693C98}" sibTransId="{16B389C4-797C-0B48-9C42-A25825C168BA}"/>
    <dgm:cxn modelId="{3894D6D8-968D-614B-BE50-E2AFDD3185D6}" type="presOf" srcId="{C94497B0-AE4A-734E-A6C8-E6D8FB7ED42F}" destId="{A44CD666-BC84-F54B-AE0D-12E88FB189BD}" srcOrd="0" destOrd="0" presId="urn:microsoft.com/office/officeart/2005/8/layout/venn2"/>
    <dgm:cxn modelId="{CBCFAAE9-B780-D146-B95D-D667ECEDBD63}" type="presOf" srcId="{809FD5AA-2B38-4B45-AE2D-A71C969D070E}" destId="{096AFB95-2D80-7543-AC1D-181E8E429FAC}" srcOrd="0" destOrd="0" presId="urn:microsoft.com/office/officeart/2005/8/layout/venn2"/>
    <dgm:cxn modelId="{034D8FEE-16C9-214F-81A7-CDCA0E595641}" srcId="{809FD5AA-2B38-4B45-AE2D-A71C969D070E}" destId="{DA392DA1-6DE4-A340-AF41-F8D678505159}" srcOrd="1" destOrd="0" parTransId="{4B516350-4A6E-5045-876A-005A1A117D69}" sibTransId="{6ABC64B3-04C7-7945-BF9A-82A91CDDCB08}"/>
    <dgm:cxn modelId="{336F5F6F-83FA-FB46-A9D6-AB266BF8D84E}" type="presParOf" srcId="{096AFB95-2D80-7543-AC1D-181E8E429FAC}" destId="{CC3974A3-C9E2-AB4C-B589-BBBD6F73B459}" srcOrd="0" destOrd="0" presId="urn:microsoft.com/office/officeart/2005/8/layout/venn2"/>
    <dgm:cxn modelId="{33BC145C-2706-FF45-A84D-70DED484E542}" type="presParOf" srcId="{CC3974A3-C9E2-AB4C-B589-BBBD6F73B459}" destId="{A44CD666-BC84-F54B-AE0D-12E88FB189BD}" srcOrd="0" destOrd="0" presId="urn:microsoft.com/office/officeart/2005/8/layout/venn2"/>
    <dgm:cxn modelId="{FCC5CABA-ABE6-354F-BA66-F93DE084714A}" type="presParOf" srcId="{CC3974A3-C9E2-AB4C-B589-BBBD6F73B459}" destId="{D71EB5A7-823C-B94F-B254-F1E9E1319E94}" srcOrd="1" destOrd="0" presId="urn:microsoft.com/office/officeart/2005/8/layout/venn2"/>
    <dgm:cxn modelId="{08683A13-4154-6049-BB05-000A77A5E490}" type="presParOf" srcId="{096AFB95-2D80-7543-AC1D-181E8E429FAC}" destId="{3D9A20C1-9F85-744F-8FFB-DCFD8CCED165}" srcOrd="1" destOrd="0" presId="urn:microsoft.com/office/officeart/2005/8/layout/venn2"/>
    <dgm:cxn modelId="{671CAF20-EB62-0B4C-9C16-17A14D056557}" type="presParOf" srcId="{3D9A20C1-9F85-744F-8FFB-DCFD8CCED165}" destId="{58F82625-78AF-5C42-A259-FBB4EC907E83}" srcOrd="0" destOrd="0" presId="urn:microsoft.com/office/officeart/2005/8/layout/venn2"/>
    <dgm:cxn modelId="{46F278C9-81D0-6844-9275-91D70D6AA6CD}" type="presParOf" srcId="{3D9A20C1-9F85-744F-8FFB-DCFD8CCED165}" destId="{020964BC-D4AC-4040-8F1E-526FDBF308A3}" srcOrd="1" destOrd="0" presId="urn:microsoft.com/office/officeart/2005/8/layout/venn2"/>
    <dgm:cxn modelId="{D08CDA3F-C928-F048-B9FE-215AD54AD90D}" type="presParOf" srcId="{096AFB95-2D80-7543-AC1D-181E8E429FAC}" destId="{13441D37-FFFC-124C-83BC-0029EF822C09}" srcOrd="2" destOrd="0" presId="urn:microsoft.com/office/officeart/2005/8/layout/venn2"/>
    <dgm:cxn modelId="{B0F38025-BAC9-874E-AD57-B9BF8E156E9F}" type="presParOf" srcId="{13441D37-FFFC-124C-83BC-0029EF822C09}" destId="{BC159B49-BC41-A94D-8082-E1043A65AEA2}" srcOrd="0" destOrd="0" presId="urn:microsoft.com/office/officeart/2005/8/layout/venn2"/>
    <dgm:cxn modelId="{585622BB-4F58-8D43-8FF7-A90D09EBED33}" type="presParOf" srcId="{13441D37-FFFC-124C-83BC-0029EF822C09}" destId="{84C453E2-A990-4843-A827-8649FEE2FB80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09FD5AA-2B38-4B45-AE2D-A71C969D070E}" type="doc">
      <dgm:prSet loTypeId="urn:microsoft.com/office/officeart/2005/8/layout/venn3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GB"/>
        </a:p>
      </dgm:t>
    </dgm:pt>
    <dgm:pt modelId="{C94497B0-AE4A-734E-A6C8-E6D8FB7ED42F}">
      <dgm:prSet phldrT="[Text]"/>
      <dgm:spPr/>
      <dgm:t>
        <a:bodyPr/>
        <a:lstStyle/>
        <a:p>
          <a:r>
            <a:rPr lang="en-GB" dirty="0"/>
            <a:t>Web</a:t>
          </a:r>
        </a:p>
      </dgm:t>
    </dgm:pt>
    <dgm:pt modelId="{73A601E2-E72E-9C4F-B507-60D32537A58B}" type="parTrans" cxnId="{418C2D27-CB7E-114A-B45F-16BA594C96AE}">
      <dgm:prSet/>
      <dgm:spPr/>
      <dgm:t>
        <a:bodyPr/>
        <a:lstStyle/>
        <a:p>
          <a:endParaRPr lang="en-GB"/>
        </a:p>
      </dgm:t>
    </dgm:pt>
    <dgm:pt modelId="{02E9B6EE-0C93-BB47-AA48-39C751D5EC53}" type="sibTrans" cxnId="{418C2D27-CB7E-114A-B45F-16BA594C96AE}">
      <dgm:prSet/>
      <dgm:spPr/>
      <dgm:t>
        <a:bodyPr/>
        <a:lstStyle/>
        <a:p>
          <a:endParaRPr lang="en-GB"/>
        </a:p>
      </dgm:t>
    </dgm:pt>
    <dgm:pt modelId="{6B21CC1E-919D-B441-B1C7-B2BC95F9FA10}">
      <dgm:prSet phldrT="[Text]"/>
      <dgm:spPr/>
      <dgm:t>
        <a:bodyPr/>
        <a:lstStyle/>
        <a:p>
          <a:r>
            <a:rPr lang="en-GB" dirty="0"/>
            <a:t>Business</a:t>
          </a:r>
        </a:p>
      </dgm:t>
    </dgm:pt>
    <dgm:pt modelId="{4E438A25-0439-534C-BF12-3DD8AFDDB1E7}" type="parTrans" cxnId="{42B0D69B-B4AD-B847-B44E-32F5DD731747}">
      <dgm:prSet/>
      <dgm:spPr/>
      <dgm:t>
        <a:bodyPr/>
        <a:lstStyle/>
        <a:p>
          <a:endParaRPr lang="en-GB"/>
        </a:p>
      </dgm:t>
    </dgm:pt>
    <dgm:pt modelId="{2E050B32-1EB9-184D-B685-5D854DB4A833}" type="sibTrans" cxnId="{42B0D69B-B4AD-B847-B44E-32F5DD731747}">
      <dgm:prSet/>
      <dgm:spPr/>
      <dgm:t>
        <a:bodyPr/>
        <a:lstStyle/>
        <a:p>
          <a:endParaRPr lang="en-GB"/>
        </a:p>
      </dgm:t>
    </dgm:pt>
    <dgm:pt modelId="{3668A11A-1811-B144-9BE9-071F77EECA0D}">
      <dgm:prSet phldrT="[Text]"/>
      <dgm:spPr/>
      <dgm:t>
        <a:bodyPr/>
        <a:lstStyle/>
        <a:p>
          <a:r>
            <a:rPr lang="en-GB" dirty="0"/>
            <a:t>Data</a:t>
          </a:r>
        </a:p>
      </dgm:t>
    </dgm:pt>
    <dgm:pt modelId="{DA95FD40-F3A2-FB46-86AB-CD5510260C3D}" type="parTrans" cxnId="{2CDE429D-C6B5-DF46-A695-68BED0656F2C}">
      <dgm:prSet/>
      <dgm:spPr/>
      <dgm:t>
        <a:bodyPr/>
        <a:lstStyle/>
        <a:p>
          <a:endParaRPr lang="en-GB"/>
        </a:p>
      </dgm:t>
    </dgm:pt>
    <dgm:pt modelId="{DD955E15-8767-744C-8D57-0F8B25C8D99A}" type="sibTrans" cxnId="{2CDE429D-C6B5-DF46-A695-68BED0656F2C}">
      <dgm:prSet/>
      <dgm:spPr/>
      <dgm:t>
        <a:bodyPr/>
        <a:lstStyle/>
        <a:p>
          <a:endParaRPr lang="en-GB"/>
        </a:p>
      </dgm:t>
    </dgm:pt>
    <dgm:pt modelId="{FF23733C-2658-1D47-A118-388443CC0A20}" type="pres">
      <dgm:prSet presAssocID="{809FD5AA-2B38-4B45-AE2D-A71C969D070E}" presName="Name0" presStyleCnt="0">
        <dgm:presLayoutVars>
          <dgm:dir/>
          <dgm:resizeHandles val="exact"/>
        </dgm:presLayoutVars>
      </dgm:prSet>
      <dgm:spPr/>
    </dgm:pt>
    <dgm:pt modelId="{D2E9C85B-88A0-0E45-9E70-34E26B33E486}" type="pres">
      <dgm:prSet presAssocID="{C94497B0-AE4A-734E-A6C8-E6D8FB7ED42F}" presName="Name5" presStyleLbl="vennNode1" presStyleIdx="0" presStyleCnt="3">
        <dgm:presLayoutVars>
          <dgm:bulletEnabled val="1"/>
        </dgm:presLayoutVars>
      </dgm:prSet>
      <dgm:spPr/>
    </dgm:pt>
    <dgm:pt modelId="{D4528950-3E45-A644-B71A-E6FF649D7F8D}" type="pres">
      <dgm:prSet presAssocID="{02E9B6EE-0C93-BB47-AA48-39C751D5EC53}" presName="space" presStyleCnt="0"/>
      <dgm:spPr/>
    </dgm:pt>
    <dgm:pt modelId="{B0D07B32-E325-244C-A333-4EA3A52947A7}" type="pres">
      <dgm:prSet presAssocID="{6B21CC1E-919D-B441-B1C7-B2BC95F9FA10}" presName="Name5" presStyleLbl="vennNode1" presStyleIdx="1" presStyleCnt="3">
        <dgm:presLayoutVars>
          <dgm:bulletEnabled val="1"/>
        </dgm:presLayoutVars>
      </dgm:prSet>
      <dgm:spPr/>
    </dgm:pt>
    <dgm:pt modelId="{7831E0E2-B06D-944F-BDB0-DE9FD1C5F40B}" type="pres">
      <dgm:prSet presAssocID="{2E050B32-1EB9-184D-B685-5D854DB4A833}" presName="space" presStyleCnt="0"/>
      <dgm:spPr/>
    </dgm:pt>
    <dgm:pt modelId="{6BE494C8-A6DA-1E41-B453-4D5AFCCE3BCD}" type="pres">
      <dgm:prSet presAssocID="{3668A11A-1811-B144-9BE9-071F77EECA0D}" presName="Name5" presStyleLbl="vennNode1" presStyleIdx="2" presStyleCnt="3">
        <dgm:presLayoutVars>
          <dgm:bulletEnabled val="1"/>
        </dgm:presLayoutVars>
      </dgm:prSet>
      <dgm:spPr/>
    </dgm:pt>
  </dgm:ptLst>
  <dgm:cxnLst>
    <dgm:cxn modelId="{418C2D27-CB7E-114A-B45F-16BA594C96AE}" srcId="{809FD5AA-2B38-4B45-AE2D-A71C969D070E}" destId="{C94497B0-AE4A-734E-A6C8-E6D8FB7ED42F}" srcOrd="0" destOrd="0" parTransId="{73A601E2-E72E-9C4F-B507-60D32537A58B}" sibTransId="{02E9B6EE-0C93-BB47-AA48-39C751D5EC53}"/>
    <dgm:cxn modelId="{C1045252-BC8E-674B-A5B8-D5B5F2B26251}" type="presOf" srcId="{C94497B0-AE4A-734E-A6C8-E6D8FB7ED42F}" destId="{D2E9C85B-88A0-0E45-9E70-34E26B33E486}" srcOrd="0" destOrd="0" presId="urn:microsoft.com/office/officeart/2005/8/layout/venn3"/>
    <dgm:cxn modelId="{5E5F1E5A-5487-A240-8A3F-6E8D58E9694A}" type="presOf" srcId="{3668A11A-1811-B144-9BE9-071F77EECA0D}" destId="{6BE494C8-A6DA-1E41-B453-4D5AFCCE3BCD}" srcOrd="0" destOrd="0" presId="urn:microsoft.com/office/officeart/2005/8/layout/venn3"/>
    <dgm:cxn modelId="{0E2EA17C-830C-824F-AAD5-22E037228479}" type="presOf" srcId="{809FD5AA-2B38-4B45-AE2D-A71C969D070E}" destId="{FF23733C-2658-1D47-A118-388443CC0A20}" srcOrd="0" destOrd="0" presId="urn:microsoft.com/office/officeart/2005/8/layout/venn3"/>
    <dgm:cxn modelId="{42B0D69B-B4AD-B847-B44E-32F5DD731747}" srcId="{809FD5AA-2B38-4B45-AE2D-A71C969D070E}" destId="{6B21CC1E-919D-B441-B1C7-B2BC95F9FA10}" srcOrd="1" destOrd="0" parTransId="{4E438A25-0439-534C-BF12-3DD8AFDDB1E7}" sibTransId="{2E050B32-1EB9-184D-B685-5D854DB4A833}"/>
    <dgm:cxn modelId="{2CDE429D-C6B5-DF46-A695-68BED0656F2C}" srcId="{809FD5AA-2B38-4B45-AE2D-A71C969D070E}" destId="{3668A11A-1811-B144-9BE9-071F77EECA0D}" srcOrd="2" destOrd="0" parTransId="{DA95FD40-F3A2-FB46-86AB-CD5510260C3D}" sibTransId="{DD955E15-8767-744C-8D57-0F8B25C8D99A}"/>
    <dgm:cxn modelId="{7B48ABC8-CD76-2040-8D4D-8ECCC076BE25}" type="presOf" srcId="{6B21CC1E-919D-B441-B1C7-B2BC95F9FA10}" destId="{B0D07B32-E325-244C-A333-4EA3A52947A7}" srcOrd="0" destOrd="0" presId="urn:microsoft.com/office/officeart/2005/8/layout/venn3"/>
    <dgm:cxn modelId="{8DE3970C-D706-C54B-B479-1D18DE2F22EB}" type="presParOf" srcId="{FF23733C-2658-1D47-A118-388443CC0A20}" destId="{D2E9C85B-88A0-0E45-9E70-34E26B33E486}" srcOrd="0" destOrd="0" presId="urn:microsoft.com/office/officeart/2005/8/layout/venn3"/>
    <dgm:cxn modelId="{E52AD2AE-C43D-9A4D-B468-D81E1CD36601}" type="presParOf" srcId="{FF23733C-2658-1D47-A118-388443CC0A20}" destId="{D4528950-3E45-A644-B71A-E6FF649D7F8D}" srcOrd="1" destOrd="0" presId="urn:microsoft.com/office/officeart/2005/8/layout/venn3"/>
    <dgm:cxn modelId="{8C6EA14A-C1A6-AD4C-89A4-D4D27AC1C94F}" type="presParOf" srcId="{FF23733C-2658-1D47-A118-388443CC0A20}" destId="{B0D07B32-E325-244C-A333-4EA3A52947A7}" srcOrd="2" destOrd="0" presId="urn:microsoft.com/office/officeart/2005/8/layout/venn3"/>
    <dgm:cxn modelId="{0F4A2AAB-FC38-5844-803A-432C92B1A721}" type="presParOf" srcId="{FF23733C-2658-1D47-A118-388443CC0A20}" destId="{7831E0E2-B06D-944F-BDB0-DE9FD1C5F40B}" srcOrd="3" destOrd="0" presId="urn:microsoft.com/office/officeart/2005/8/layout/venn3"/>
    <dgm:cxn modelId="{DB606EF1-A816-9248-A22D-CAC65C48B156}" type="presParOf" srcId="{FF23733C-2658-1D47-A118-388443CC0A20}" destId="{6BE494C8-A6DA-1E41-B453-4D5AFCCE3BCD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09FD5AA-2B38-4B45-AE2D-A71C969D070E}" type="doc">
      <dgm:prSet loTypeId="urn:microsoft.com/office/officeart/2005/8/layout/hierarchy3" loCatId="process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GB"/>
        </a:p>
      </dgm:t>
    </dgm:pt>
    <dgm:pt modelId="{C94497B0-AE4A-734E-A6C8-E6D8FB7ED42F}">
      <dgm:prSet phldrT="[Text]"/>
      <dgm:spPr/>
      <dgm:t>
        <a:bodyPr/>
        <a:lstStyle/>
        <a:p>
          <a:r>
            <a:rPr lang="en-GB" dirty="0"/>
            <a:t>Repositories</a:t>
          </a:r>
        </a:p>
      </dgm:t>
    </dgm:pt>
    <dgm:pt modelId="{02E9B6EE-0C93-BB47-AA48-39C751D5EC53}" type="sibTrans" cxnId="{418C2D27-CB7E-114A-B45F-16BA594C96AE}">
      <dgm:prSet/>
      <dgm:spPr/>
      <dgm:t>
        <a:bodyPr/>
        <a:lstStyle/>
        <a:p>
          <a:endParaRPr lang="en-GB"/>
        </a:p>
      </dgm:t>
    </dgm:pt>
    <dgm:pt modelId="{73A601E2-E72E-9C4F-B507-60D32537A58B}" type="parTrans" cxnId="{418C2D27-CB7E-114A-B45F-16BA594C96AE}">
      <dgm:prSet/>
      <dgm:spPr/>
      <dgm:t>
        <a:bodyPr/>
        <a:lstStyle/>
        <a:p>
          <a:endParaRPr lang="en-GB"/>
        </a:p>
      </dgm:t>
    </dgm:pt>
    <dgm:pt modelId="{6D79D2EF-E68D-6349-AA3A-458EBA6679DF}">
      <dgm:prSet phldrT="[Text]"/>
      <dgm:spPr/>
      <dgm:t>
        <a:bodyPr/>
        <a:lstStyle/>
        <a:p>
          <a:r>
            <a:rPr lang="en-GB" dirty="0"/>
            <a:t>Central Repository</a:t>
          </a:r>
        </a:p>
      </dgm:t>
    </dgm:pt>
    <dgm:pt modelId="{7894F0D0-763E-9542-AF5B-ABEC9C264B0C}" type="sibTrans" cxnId="{B234B008-D28E-6645-BC28-0739FA8F6ABD}">
      <dgm:prSet/>
      <dgm:spPr/>
      <dgm:t>
        <a:bodyPr/>
        <a:lstStyle/>
        <a:p>
          <a:endParaRPr lang="en-GB"/>
        </a:p>
      </dgm:t>
    </dgm:pt>
    <dgm:pt modelId="{5AF22FB2-1D70-0242-A4E3-132365A70424}" type="parTrans" cxnId="{B234B008-D28E-6645-BC28-0739FA8F6ABD}">
      <dgm:prSet/>
      <dgm:spPr/>
      <dgm:t>
        <a:bodyPr/>
        <a:lstStyle/>
        <a:p>
          <a:endParaRPr lang="en-GB"/>
        </a:p>
      </dgm:t>
    </dgm:pt>
    <dgm:pt modelId="{C6E518E9-2B60-F842-9309-A884F88D52C2}">
      <dgm:prSet phldrT="[Text]"/>
      <dgm:spPr/>
      <dgm:t>
        <a:bodyPr/>
        <a:lstStyle/>
        <a:p>
          <a:r>
            <a:rPr lang="en-GB" dirty="0"/>
            <a:t>Local Repository</a:t>
          </a:r>
        </a:p>
      </dgm:t>
    </dgm:pt>
    <dgm:pt modelId="{FDF853BE-1871-AB4D-8512-608079541B6D}" type="parTrans" cxnId="{38C49A41-D8B9-4B49-A044-C167C554000E}">
      <dgm:prSet/>
      <dgm:spPr/>
      <dgm:t>
        <a:bodyPr/>
        <a:lstStyle/>
        <a:p>
          <a:endParaRPr lang="en-GB"/>
        </a:p>
      </dgm:t>
    </dgm:pt>
    <dgm:pt modelId="{16AB4508-37BF-3549-A166-D83897D9A6EE}" type="sibTrans" cxnId="{38C49A41-D8B9-4B49-A044-C167C554000E}">
      <dgm:prSet/>
      <dgm:spPr/>
      <dgm:t>
        <a:bodyPr/>
        <a:lstStyle/>
        <a:p>
          <a:endParaRPr lang="en-GB"/>
        </a:p>
      </dgm:t>
    </dgm:pt>
    <dgm:pt modelId="{75AB9C4F-A0E1-E24A-8228-B97593656273}" type="pres">
      <dgm:prSet presAssocID="{809FD5AA-2B38-4B45-AE2D-A71C969D070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578C513-D4D5-6743-9A6A-E8C4326CD1AA}" type="pres">
      <dgm:prSet presAssocID="{C94497B0-AE4A-734E-A6C8-E6D8FB7ED42F}" presName="root" presStyleCnt="0"/>
      <dgm:spPr/>
    </dgm:pt>
    <dgm:pt modelId="{31E58C3A-B7AB-C34B-8715-F45101BFD3E1}" type="pres">
      <dgm:prSet presAssocID="{C94497B0-AE4A-734E-A6C8-E6D8FB7ED42F}" presName="rootComposite" presStyleCnt="0"/>
      <dgm:spPr/>
    </dgm:pt>
    <dgm:pt modelId="{F4FF61B1-A2B5-B842-BD7C-C427DA3750A1}" type="pres">
      <dgm:prSet presAssocID="{C94497B0-AE4A-734E-A6C8-E6D8FB7ED42F}" presName="rootText" presStyleLbl="node1" presStyleIdx="0" presStyleCnt="1"/>
      <dgm:spPr/>
    </dgm:pt>
    <dgm:pt modelId="{6852E4CB-2F71-D04B-BEB1-79B5C83453DF}" type="pres">
      <dgm:prSet presAssocID="{C94497B0-AE4A-734E-A6C8-E6D8FB7ED42F}" presName="rootConnector" presStyleLbl="node1" presStyleIdx="0" presStyleCnt="1"/>
      <dgm:spPr/>
    </dgm:pt>
    <dgm:pt modelId="{A2F83F90-219C-3346-9018-01B2C0309856}" type="pres">
      <dgm:prSet presAssocID="{C94497B0-AE4A-734E-A6C8-E6D8FB7ED42F}" presName="childShape" presStyleCnt="0"/>
      <dgm:spPr/>
    </dgm:pt>
    <dgm:pt modelId="{0D64DECC-03F4-264D-AEFA-1A613CEAB287}" type="pres">
      <dgm:prSet presAssocID="{5AF22FB2-1D70-0242-A4E3-132365A70424}" presName="Name13" presStyleLbl="parChTrans1D2" presStyleIdx="0" presStyleCnt="2"/>
      <dgm:spPr/>
    </dgm:pt>
    <dgm:pt modelId="{2F571CB9-D0E7-6C42-A5BD-B06049E4C048}" type="pres">
      <dgm:prSet presAssocID="{6D79D2EF-E68D-6349-AA3A-458EBA6679DF}" presName="childText" presStyleLbl="bgAcc1" presStyleIdx="0" presStyleCnt="2">
        <dgm:presLayoutVars>
          <dgm:bulletEnabled val="1"/>
        </dgm:presLayoutVars>
      </dgm:prSet>
      <dgm:spPr/>
    </dgm:pt>
    <dgm:pt modelId="{5CEDD4F2-00F6-E64A-9463-EFA6F50A751B}" type="pres">
      <dgm:prSet presAssocID="{FDF853BE-1871-AB4D-8512-608079541B6D}" presName="Name13" presStyleLbl="parChTrans1D2" presStyleIdx="1" presStyleCnt="2"/>
      <dgm:spPr/>
    </dgm:pt>
    <dgm:pt modelId="{DAC296E2-0649-244B-B2B1-9A503FEA5B7A}" type="pres">
      <dgm:prSet presAssocID="{C6E518E9-2B60-F842-9309-A884F88D52C2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B234B008-D28E-6645-BC28-0739FA8F6ABD}" srcId="{C94497B0-AE4A-734E-A6C8-E6D8FB7ED42F}" destId="{6D79D2EF-E68D-6349-AA3A-458EBA6679DF}" srcOrd="0" destOrd="0" parTransId="{5AF22FB2-1D70-0242-A4E3-132365A70424}" sibTransId="{7894F0D0-763E-9542-AF5B-ABEC9C264B0C}"/>
    <dgm:cxn modelId="{418C2D27-CB7E-114A-B45F-16BA594C96AE}" srcId="{809FD5AA-2B38-4B45-AE2D-A71C969D070E}" destId="{C94497B0-AE4A-734E-A6C8-E6D8FB7ED42F}" srcOrd="0" destOrd="0" parTransId="{73A601E2-E72E-9C4F-B507-60D32537A58B}" sibTransId="{02E9B6EE-0C93-BB47-AA48-39C751D5EC53}"/>
    <dgm:cxn modelId="{6146412A-E01C-4A47-AFAF-B0338F3F145A}" type="presOf" srcId="{FDF853BE-1871-AB4D-8512-608079541B6D}" destId="{5CEDD4F2-00F6-E64A-9463-EFA6F50A751B}" srcOrd="0" destOrd="0" presId="urn:microsoft.com/office/officeart/2005/8/layout/hierarchy3"/>
    <dgm:cxn modelId="{38C49A41-D8B9-4B49-A044-C167C554000E}" srcId="{C94497B0-AE4A-734E-A6C8-E6D8FB7ED42F}" destId="{C6E518E9-2B60-F842-9309-A884F88D52C2}" srcOrd="1" destOrd="0" parTransId="{FDF853BE-1871-AB4D-8512-608079541B6D}" sibTransId="{16AB4508-37BF-3549-A166-D83897D9A6EE}"/>
    <dgm:cxn modelId="{95BCC953-F56E-BC40-A6FD-0526DBA2F342}" type="presOf" srcId="{5AF22FB2-1D70-0242-A4E3-132365A70424}" destId="{0D64DECC-03F4-264D-AEFA-1A613CEAB287}" srcOrd="0" destOrd="0" presId="urn:microsoft.com/office/officeart/2005/8/layout/hierarchy3"/>
    <dgm:cxn modelId="{24DE0F5B-4D61-F54C-B331-BD0143FAE194}" type="presOf" srcId="{C94497B0-AE4A-734E-A6C8-E6D8FB7ED42F}" destId="{F4FF61B1-A2B5-B842-BD7C-C427DA3750A1}" srcOrd="0" destOrd="0" presId="urn:microsoft.com/office/officeart/2005/8/layout/hierarchy3"/>
    <dgm:cxn modelId="{1C0E7779-0EAC-DF48-BF78-467B8C778892}" type="presOf" srcId="{809FD5AA-2B38-4B45-AE2D-A71C969D070E}" destId="{75AB9C4F-A0E1-E24A-8228-B97593656273}" srcOrd="0" destOrd="0" presId="urn:microsoft.com/office/officeart/2005/8/layout/hierarchy3"/>
    <dgm:cxn modelId="{9824778A-11FA-C84E-8853-2D3776B901F8}" type="presOf" srcId="{C94497B0-AE4A-734E-A6C8-E6D8FB7ED42F}" destId="{6852E4CB-2F71-D04B-BEB1-79B5C83453DF}" srcOrd="1" destOrd="0" presId="urn:microsoft.com/office/officeart/2005/8/layout/hierarchy3"/>
    <dgm:cxn modelId="{A8C3FA8F-691B-2041-B6ED-28124AC916B3}" type="presOf" srcId="{C6E518E9-2B60-F842-9309-A884F88D52C2}" destId="{DAC296E2-0649-244B-B2B1-9A503FEA5B7A}" srcOrd="0" destOrd="0" presId="urn:microsoft.com/office/officeart/2005/8/layout/hierarchy3"/>
    <dgm:cxn modelId="{AA4DDE95-519A-114F-8F45-33806611381F}" type="presOf" srcId="{6D79D2EF-E68D-6349-AA3A-458EBA6679DF}" destId="{2F571CB9-D0E7-6C42-A5BD-B06049E4C048}" srcOrd="0" destOrd="0" presId="urn:microsoft.com/office/officeart/2005/8/layout/hierarchy3"/>
    <dgm:cxn modelId="{F4D312C3-A994-8F40-800C-B0BDEA7FE37C}" type="presParOf" srcId="{75AB9C4F-A0E1-E24A-8228-B97593656273}" destId="{2578C513-D4D5-6743-9A6A-E8C4326CD1AA}" srcOrd="0" destOrd="0" presId="urn:microsoft.com/office/officeart/2005/8/layout/hierarchy3"/>
    <dgm:cxn modelId="{7DF27304-3251-7D4A-90DF-1BA79765A7DC}" type="presParOf" srcId="{2578C513-D4D5-6743-9A6A-E8C4326CD1AA}" destId="{31E58C3A-B7AB-C34B-8715-F45101BFD3E1}" srcOrd="0" destOrd="0" presId="urn:microsoft.com/office/officeart/2005/8/layout/hierarchy3"/>
    <dgm:cxn modelId="{37DB62D4-D9DE-C748-8A68-2E5717D9989D}" type="presParOf" srcId="{31E58C3A-B7AB-C34B-8715-F45101BFD3E1}" destId="{F4FF61B1-A2B5-B842-BD7C-C427DA3750A1}" srcOrd="0" destOrd="0" presId="urn:microsoft.com/office/officeart/2005/8/layout/hierarchy3"/>
    <dgm:cxn modelId="{789BE6F6-8C93-474C-8E89-BA5047444329}" type="presParOf" srcId="{31E58C3A-B7AB-C34B-8715-F45101BFD3E1}" destId="{6852E4CB-2F71-D04B-BEB1-79B5C83453DF}" srcOrd="1" destOrd="0" presId="urn:microsoft.com/office/officeart/2005/8/layout/hierarchy3"/>
    <dgm:cxn modelId="{7B4C0975-0A72-1C4F-8CCA-4EF50D6D1615}" type="presParOf" srcId="{2578C513-D4D5-6743-9A6A-E8C4326CD1AA}" destId="{A2F83F90-219C-3346-9018-01B2C0309856}" srcOrd="1" destOrd="0" presId="urn:microsoft.com/office/officeart/2005/8/layout/hierarchy3"/>
    <dgm:cxn modelId="{FD0D24A1-942A-A242-8620-1115FA42EA37}" type="presParOf" srcId="{A2F83F90-219C-3346-9018-01B2C0309856}" destId="{0D64DECC-03F4-264D-AEFA-1A613CEAB287}" srcOrd="0" destOrd="0" presId="urn:microsoft.com/office/officeart/2005/8/layout/hierarchy3"/>
    <dgm:cxn modelId="{FCEAB48A-BABF-5941-BF9A-5C41274BDF71}" type="presParOf" srcId="{A2F83F90-219C-3346-9018-01B2C0309856}" destId="{2F571CB9-D0E7-6C42-A5BD-B06049E4C048}" srcOrd="1" destOrd="0" presId="urn:microsoft.com/office/officeart/2005/8/layout/hierarchy3"/>
    <dgm:cxn modelId="{F5238B48-82D0-5D4D-BE46-82E8787686D1}" type="presParOf" srcId="{A2F83F90-219C-3346-9018-01B2C0309856}" destId="{5CEDD4F2-00F6-E64A-9463-EFA6F50A751B}" srcOrd="2" destOrd="0" presId="urn:microsoft.com/office/officeart/2005/8/layout/hierarchy3"/>
    <dgm:cxn modelId="{3F8B4E5C-F7A3-9841-BF78-2350C0501D04}" type="presParOf" srcId="{A2F83F90-219C-3346-9018-01B2C0309856}" destId="{DAC296E2-0649-244B-B2B1-9A503FEA5B7A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0AB24CA-CA8A-4C61-942D-7B90A85B0625}" type="doc">
      <dgm:prSet loTypeId="urn:microsoft.com/office/officeart/2005/8/layout/hProcess11" loCatId="process" qsTypeId="urn:microsoft.com/office/officeart/2005/8/quickstyle/simple1" qsCatId="simple" csTypeId="urn:microsoft.com/office/officeart/2005/8/colors/accent1_4" csCatId="accent1" phldr="1"/>
      <dgm:spPr>
        <a:scene3d>
          <a:camera prst="orthographicFront">
            <a:rot lat="0" lon="0" rev="0"/>
          </a:camera>
          <a:lightRig rig="threePt" dir="t"/>
        </a:scene3d>
      </dgm:spPr>
      <dgm:t>
        <a:bodyPr/>
        <a:lstStyle/>
        <a:p>
          <a:endParaRPr lang="en-US"/>
        </a:p>
      </dgm:t>
    </dgm:pt>
    <dgm:pt modelId="{13C2AC6E-EAF5-4EB0-8953-5A5FA0436453}">
      <dgm:prSet phldr="0" custT="1"/>
      <dgm:spPr/>
      <dgm:t>
        <a:bodyPr/>
        <a:lstStyle/>
        <a:p>
          <a:r>
            <a:rPr lang="en-GB" sz="2000" b="1" i="0" dirty="0">
              <a:latin typeface="FUTURA MEDIUM" panose="020B0602020204020303" pitchFamily="34" charset="-79"/>
              <a:cs typeface="FUTURA MEDIUM" panose="020B0602020204020303" pitchFamily="34" charset="-79"/>
            </a:rPr>
            <a:t>J2EE (1.2,1.3,1.4)</a:t>
          </a:r>
          <a:endParaRPr lang="en-US" sz="2000" b="1" i="0" dirty="0">
            <a:latin typeface="FUTURA MEDIUM" panose="020B0602020204020303" pitchFamily="34" charset="-79"/>
            <a:cs typeface="FUTURA MEDIUM" panose="020B0602020204020303" pitchFamily="34" charset="-79"/>
          </a:endParaRPr>
        </a:p>
      </dgm:t>
    </dgm:pt>
    <dgm:pt modelId="{61520718-6A06-417C-BDDF-55BA3ED21E7D}" type="parTrans" cxnId="{9462AABD-5DFC-49B8-A502-E93F30190F25}">
      <dgm:prSet/>
      <dgm:spPr/>
      <dgm:t>
        <a:bodyPr/>
        <a:lstStyle/>
        <a:p>
          <a:endParaRPr lang="en-GB" sz="2000" b="1" i="0">
            <a:latin typeface="FUTURA MEDIUM" panose="020B0602020204020303" pitchFamily="34" charset="-79"/>
            <a:cs typeface="FUTURA MEDIUM" panose="020B0602020204020303" pitchFamily="34" charset="-79"/>
          </a:endParaRPr>
        </a:p>
      </dgm:t>
    </dgm:pt>
    <dgm:pt modelId="{37BDDA94-9850-4B87-B47D-C5182769C209}" type="sibTrans" cxnId="{9462AABD-5DFC-49B8-A502-E93F30190F25}">
      <dgm:prSet/>
      <dgm:spPr/>
      <dgm:t>
        <a:bodyPr/>
        <a:lstStyle/>
        <a:p>
          <a:endParaRPr lang="en-GB" sz="2000" b="1" i="0">
            <a:latin typeface="FUTURA MEDIUM" panose="020B0602020204020303" pitchFamily="34" charset="-79"/>
            <a:cs typeface="FUTURA MEDIUM" panose="020B0602020204020303" pitchFamily="34" charset="-79"/>
          </a:endParaRPr>
        </a:p>
      </dgm:t>
    </dgm:pt>
    <dgm:pt modelId="{20A354E1-3914-E74A-ACC5-4507BE6CF33E}">
      <dgm:prSet phldr="0" custT="1"/>
      <dgm:spPr/>
      <dgm:t>
        <a:bodyPr/>
        <a:lstStyle/>
        <a:p>
          <a:r>
            <a:rPr lang="en-GB" sz="2000" b="1" i="0" dirty="0">
              <a:latin typeface="FUTURA MEDIUM" panose="020B0602020204020303" pitchFamily="34" charset="-79"/>
              <a:cs typeface="FUTURA MEDIUM" panose="020B0602020204020303" pitchFamily="34" charset="-79"/>
            </a:rPr>
            <a:t>Java EE (5 to 8)</a:t>
          </a:r>
          <a:endParaRPr lang="en-US" sz="2000" b="1" i="0" dirty="0">
            <a:latin typeface="FUTURA MEDIUM" panose="020B0602020204020303" pitchFamily="34" charset="-79"/>
            <a:cs typeface="FUTURA MEDIUM" panose="020B0602020204020303" pitchFamily="34" charset="-79"/>
          </a:endParaRPr>
        </a:p>
      </dgm:t>
    </dgm:pt>
    <dgm:pt modelId="{1B815D3D-FE04-3245-90F1-1EE865F0981F}" type="parTrans" cxnId="{FB1E0FBF-32C4-BD41-88C1-5A3BA86E2F98}">
      <dgm:prSet/>
      <dgm:spPr/>
      <dgm:t>
        <a:bodyPr/>
        <a:lstStyle/>
        <a:p>
          <a:endParaRPr lang="en-GB"/>
        </a:p>
      </dgm:t>
    </dgm:pt>
    <dgm:pt modelId="{70349FDE-CFD0-7C4C-B3CE-5765FBFF24A6}" type="sibTrans" cxnId="{FB1E0FBF-32C4-BD41-88C1-5A3BA86E2F98}">
      <dgm:prSet/>
      <dgm:spPr/>
      <dgm:t>
        <a:bodyPr/>
        <a:lstStyle/>
        <a:p>
          <a:endParaRPr lang="en-GB"/>
        </a:p>
      </dgm:t>
    </dgm:pt>
    <dgm:pt modelId="{B0300389-F2E7-494D-8970-3E5C887CF0DC}">
      <dgm:prSet phldr="0" custT="1"/>
      <dgm:spPr/>
      <dgm:t>
        <a:bodyPr/>
        <a:lstStyle/>
        <a:p>
          <a:r>
            <a:rPr lang="en-GB" sz="2000" b="1" i="0" dirty="0">
              <a:latin typeface="FUTURA MEDIUM" panose="020B0602020204020303" pitchFamily="34" charset="-79"/>
              <a:cs typeface="FUTURA MEDIUM" panose="020B0602020204020303" pitchFamily="34" charset="-79"/>
            </a:rPr>
            <a:t>Jakarta EE</a:t>
          </a:r>
          <a:endParaRPr lang="en-US" sz="2000" b="1" i="0" dirty="0">
            <a:latin typeface="FUTURA MEDIUM" panose="020B0602020204020303" pitchFamily="34" charset="-79"/>
            <a:cs typeface="FUTURA MEDIUM" panose="020B0602020204020303" pitchFamily="34" charset="-79"/>
          </a:endParaRPr>
        </a:p>
      </dgm:t>
    </dgm:pt>
    <dgm:pt modelId="{C61C6968-9AD8-D149-9DEA-5FF65D4C51FC}" type="parTrans" cxnId="{F5FEC69D-0BD3-FF4E-BE4B-1F0BA95924A0}">
      <dgm:prSet/>
      <dgm:spPr/>
      <dgm:t>
        <a:bodyPr/>
        <a:lstStyle/>
        <a:p>
          <a:endParaRPr lang="en-GB"/>
        </a:p>
      </dgm:t>
    </dgm:pt>
    <dgm:pt modelId="{97DE7921-D4EB-F848-AA0D-D0C8C99347D1}" type="sibTrans" cxnId="{F5FEC69D-0BD3-FF4E-BE4B-1F0BA95924A0}">
      <dgm:prSet/>
      <dgm:spPr/>
      <dgm:t>
        <a:bodyPr/>
        <a:lstStyle/>
        <a:p>
          <a:endParaRPr lang="en-GB"/>
        </a:p>
      </dgm:t>
    </dgm:pt>
    <dgm:pt modelId="{EF602D6F-B554-C143-9753-9F3C0F942E41}" type="pres">
      <dgm:prSet presAssocID="{10AB24CA-CA8A-4C61-942D-7B90A85B0625}" presName="Name0" presStyleCnt="0">
        <dgm:presLayoutVars>
          <dgm:dir/>
          <dgm:resizeHandles val="exact"/>
        </dgm:presLayoutVars>
      </dgm:prSet>
      <dgm:spPr/>
    </dgm:pt>
    <dgm:pt modelId="{A1C9F70E-B76E-3E45-9E15-5A8E973738B0}" type="pres">
      <dgm:prSet presAssocID="{10AB24CA-CA8A-4C61-942D-7B90A85B0625}" presName="arrow" presStyleLbl="bgShp" presStyleIdx="0" presStyleCnt="1"/>
      <dgm:spPr/>
    </dgm:pt>
    <dgm:pt modelId="{C1DD798A-03B9-4D40-827F-7D4F683414EF}" type="pres">
      <dgm:prSet presAssocID="{10AB24CA-CA8A-4C61-942D-7B90A85B0625}" presName="points" presStyleCnt="0"/>
      <dgm:spPr/>
    </dgm:pt>
    <dgm:pt modelId="{2812A1B1-21E1-9945-90D4-5AEE17067354}" type="pres">
      <dgm:prSet presAssocID="{13C2AC6E-EAF5-4EB0-8953-5A5FA0436453}" presName="compositeA" presStyleCnt="0"/>
      <dgm:spPr/>
    </dgm:pt>
    <dgm:pt modelId="{302D10F4-31E4-0F41-9147-0B7FC7C13DA0}" type="pres">
      <dgm:prSet presAssocID="{13C2AC6E-EAF5-4EB0-8953-5A5FA0436453}" presName="textA" presStyleLbl="revTx" presStyleIdx="0" presStyleCnt="3">
        <dgm:presLayoutVars>
          <dgm:bulletEnabled val="1"/>
        </dgm:presLayoutVars>
      </dgm:prSet>
      <dgm:spPr/>
    </dgm:pt>
    <dgm:pt modelId="{BA2185A0-97ED-4E48-BFDA-D534F8F901B2}" type="pres">
      <dgm:prSet presAssocID="{13C2AC6E-EAF5-4EB0-8953-5A5FA0436453}" presName="circleA" presStyleLbl="node1" presStyleIdx="0" presStyleCnt="3"/>
      <dgm:spPr/>
    </dgm:pt>
    <dgm:pt modelId="{40CBDC69-2EE2-0F4E-9818-E79E7A4C00A4}" type="pres">
      <dgm:prSet presAssocID="{13C2AC6E-EAF5-4EB0-8953-5A5FA0436453}" presName="spaceA" presStyleCnt="0"/>
      <dgm:spPr/>
    </dgm:pt>
    <dgm:pt modelId="{DFD4D21F-E1EA-334E-9451-BFE5303857D4}" type="pres">
      <dgm:prSet presAssocID="{37BDDA94-9850-4B87-B47D-C5182769C209}" presName="space" presStyleCnt="0"/>
      <dgm:spPr/>
    </dgm:pt>
    <dgm:pt modelId="{1C311CF6-A86B-FF4F-B09E-3778186D9E27}" type="pres">
      <dgm:prSet presAssocID="{20A354E1-3914-E74A-ACC5-4507BE6CF33E}" presName="compositeB" presStyleCnt="0"/>
      <dgm:spPr/>
    </dgm:pt>
    <dgm:pt modelId="{FA02E744-BDA2-E74A-9BA5-5B4C7CBB2FF2}" type="pres">
      <dgm:prSet presAssocID="{20A354E1-3914-E74A-ACC5-4507BE6CF33E}" presName="textB" presStyleLbl="revTx" presStyleIdx="1" presStyleCnt="3">
        <dgm:presLayoutVars>
          <dgm:bulletEnabled val="1"/>
        </dgm:presLayoutVars>
      </dgm:prSet>
      <dgm:spPr/>
    </dgm:pt>
    <dgm:pt modelId="{0C63BB6F-AB29-684D-8159-6A46F7B1A74E}" type="pres">
      <dgm:prSet presAssocID="{20A354E1-3914-E74A-ACC5-4507BE6CF33E}" presName="circleB" presStyleLbl="node1" presStyleIdx="1" presStyleCnt="3"/>
      <dgm:spPr/>
    </dgm:pt>
    <dgm:pt modelId="{5C32D76E-0A9C-4B4F-AAFA-D3E4A2EEDCCA}" type="pres">
      <dgm:prSet presAssocID="{20A354E1-3914-E74A-ACC5-4507BE6CF33E}" presName="spaceB" presStyleCnt="0"/>
      <dgm:spPr/>
    </dgm:pt>
    <dgm:pt modelId="{7F70448F-CD8B-B146-A471-69AB53FCECC6}" type="pres">
      <dgm:prSet presAssocID="{70349FDE-CFD0-7C4C-B3CE-5765FBFF24A6}" presName="space" presStyleCnt="0"/>
      <dgm:spPr/>
    </dgm:pt>
    <dgm:pt modelId="{7BE241F5-B0BA-D14B-BBB8-6CFD5046D1C2}" type="pres">
      <dgm:prSet presAssocID="{B0300389-F2E7-494D-8970-3E5C887CF0DC}" presName="compositeA" presStyleCnt="0"/>
      <dgm:spPr/>
    </dgm:pt>
    <dgm:pt modelId="{E16B4FC4-7AD1-0D4F-AFBF-309BBA8EF7CF}" type="pres">
      <dgm:prSet presAssocID="{B0300389-F2E7-494D-8970-3E5C887CF0DC}" presName="textA" presStyleLbl="revTx" presStyleIdx="2" presStyleCnt="3">
        <dgm:presLayoutVars>
          <dgm:bulletEnabled val="1"/>
        </dgm:presLayoutVars>
      </dgm:prSet>
      <dgm:spPr/>
    </dgm:pt>
    <dgm:pt modelId="{B710203D-E738-E54F-BCC0-981606537C89}" type="pres">
      <dgm:prSet presAssocID="{B0300389-F2E7-494D-8970-3E5C887CF0DC}" presName="circleA" presStyleLbl="node1" presStyleIdx="2" presStyleCnt="3"/>
      <dgm:spPr/>
    </dgm:pt>
    <dgm:pt modelId="{A5A43A9D-5B32-724B-8E62-89E34D1C5632}" type="pres">
      <dgm:prSet presAssocID="{B0300389-F2E7-494D-8970-3E5C887CF0DC}" presName="spaceA" presStyleCnt="0"/>
      <dgm:spPr/>
    </dgm:pt>
  </dgm:ptLst>
  <dgm:cxnLst>
    <dgm:cxn modelId="{E3892348-237D-8A4D-9747-23503E757518}" type="presOf" srcId="{20A354E1-3914-E74A-ACC5-4507BE6CF33E}" destId="{FA02E744-BDA2-E74A-9BA5-5B4C7CBB2FF2}" srcOrd="0" destOrd="0" presId="urn:microsoft.com/office/officeart/2005/8/layout/hProcess11"/>
    <dgm:cxn modelId="{6A1AAB87-5D8B-4D4B-B46C-36173C9BEC70}" type="presOf" srcId="{B0300389-F2E7-494D-8970-3E5C887CF0DC}" destId="{E16B4FC4-7AD1-0D4F-AFBF-309BBA8EF7CF}" srcOrd="0" destOrd="0" presId="urn:microsoft.com/office/officeart/2005/8/layout/hProcess11"/>
    <dgm:cxn modelId="{F5FEC69D-0BD3-FF4E-BE4B-1F0BA95924A0}" srcId="{10AB24CA-CA8A-4C61-942D-7B90A85B0625}" destId="{B0300389-F2E7-494D-8970-3E5C887CF0DC}" srcOrd="2" destOrd="0" parTransId="{C61C6968-9AD8-D149-9DEA-5FF65D4C51FC}" sibTransId="{97DE7921-D4EB-F848-AA0D-D0C8C99347D1}"/>
    <dgm:cxn modelId="{9462AABD-5DFC-49B8-A502-E93F30190F25}" srcId="{10AB24CA-CA8A-4C61-942D-7B90A85B0625}" destId="{13C2AC6E-EAF5-4EB0-8953-5A5FA0436453}" srcOrd="0" destOrd="0" parTransId="{61520718-6A06-417C-BDDF-55BA3ED21E7D}" sibTransId="{37BDDA94-9850-4B87-B47D-C5182769C209}"/>
    <dgm:cxn modelId="{FB1E0FBF-32C4-BD41-88C1-5A3BA86E2F98}" srcId="{10AB24CA-CA8A-4C61-942D-7B90A85B0625}" destId="{20A354E1-3914-E74A-ACC5-4507BE6CF33E}" srcOrd="1" destOrd="0" parTransId="{1B815D3D-FE04-3245-90F1-1EE865F0981F}" sibTransId="{70349FDE-CFD0-7C4C-B3CE-5765FBFF24A6}"/>
    <dgm:cxn modelId="{3B6C61ED-9FDC-0341-9528-06AD89F287C5}" type="presOf" srcId="{10AB24CA-CA8A-4C61-942D-7B90A85B0625}" destId="{EF602D6F-B554-C143-9753-9F3C0F942E41}" srcOrd="0" destOrd="0" presId="urn:microsoft.com/office/officeart/2005/8/layout/hProcess11"/>
    <dgm:cxn modelId="{B705E6F3-CD42-3941-B623-B887EE1FCB18}" type="presOf" srcId="{13C2AC6E-EAF5-4EB0-8953-5A5FA0436453}" destId="{302D10F4-31E4-0F41-9147-0B7FC7C13DA0}" srcOrd="0" destOrd="0" presId="urn:microsoft.com/office/officeart/2005/8/layout/hProcess11"/>
    <dgm:cxn modelId="{845D8CF5-31AB-584F-83B9-F47987884E06}" type="presParOf" srcId="{EF602D6F-B554-C143-9753-9F3C0F942E41}" destId="{A1C9F70E-B76E-3E45-9E15-5A8E973738B0}" srcOrd="0" destOrd="0" presId="urn:microsoft.com/office/officeart/2005/8/layout/hProcess11"/>
    <dgm:cxn modelId="{BD4A5798-236B-DB49-887A-17DE4D393A30}" type="presParOf" srcId="{EF602D6F-B554-C143-9753-9F3C0F942E41}" destId="{C1DD798A-03B9-4D40-827F-7D4F683414EF}" srcOrd="1" destOrd="0" presId="urn:microsoft.com/office/officeart/2005/8/layout/hProcess11"/>
    <dgm:cxn modelId="{F8876826-DB66-5849-83E2-9BF0B86161FD}" type="presParOf" srcId="{C1DD798A-03B9-4D40-827F-7D4F683414EF}" destId="{2812A1B1-21E1-9945-90D4-5AEE17067354}" srcOrd="0" destOrd="0" presId="urn:microsoft.com/office/officeart/2005/8/layout/hProcess11"/>
    <dgm:cxn modelId="{75F46292-7BB6-D945-A6A8-468EC6FE8A93}" type="presParOf" srcId="{2812A1B1-21E1-9945-90D4-5AEE17067354}" destId="{302D10F4-31E4-0F41-9147-0B7FC7C13DA0}" srcOrd="0" destOrd="0" presId="urn:microsoft.com/office/officeart/2005/8/layout/hProcess11"/>
    <dgm:cxn modelId="{5D5B810E-BD1E-C54F-8DCB-DD3153E03B0C}" type="presParOf" srcId="{2812A1B1-21E1-9945-90D4-5AEE17067354}" destId="{BA2185A0-97ED-4E48-BFDA-D534F8F901B2}" srcOrd="1" destOrd="0" presId="urn:microsoft.com/office/officeart/2005/8/layout/hProcess11"/>
    <dgm:cxn modelId="{ABF797A0-12F0-A242-BEC0-2AFB4486C366}" type="presParOf" srcId="{2812A1B1-21E1-9945-90D4-5AEE17067354}" destId="{40CBDC69-2EE2-0F4E-9818-E79E7A4C00A4}" srcOrd="2" destOrd="0" presId="urn:microsoft.com/office/officeart/2005/8/layout/hProcess11"/>
    <dgm:cxn modelId="{442CF813-827A-2642-BD43-A45F95635F94}" type="presParOf" srcId="{C1DD798A-03B9-4D40-827F-7D4F683414EF}" destId="{DFD4D21F-E1EA-334E-9451-BFE5303857D4}" srcOrd="1" destOrd="0" presId="urn:microsoft.com/office/officeart/2005/8/layout/hProcess11"/>
    <dgm:cxn modelId="{13DBC5F6-DC79-894B-8A87-0F9CCEB35218}" type="presParOf" srcId="{C1DD798A-03B9-4D40-827F-7D4F683414EF}" destId="{1C311CF6-A86B-FF4F-B09E-3778186D9E27}" srcOrd="2" destOrd="0" presId="urn:microsoft.com/office/officeart/2005/8/layout/hProcess11"/>
    <dgm:cxn modelId="{EE2E3E87-3F61-344C-85E2-2FAC93413C70}" type="presParOf" srcId="{1C311CF6-A86B-FF4F-B09E-3778186D9E27}" destId="{FA02E744-BDA2-E74A-9BA5-5B4C7CBB2FF2}" srcOrd="0" destOrd="0" presId="urn:microsoft.com/office/officeart/2005/8/layout/hProcess11"/>
    <dgm:cxn modelId="{2EFF26EE-FDCC-2F49-A5A0-33EDF0D3097C}" type="presParOf" srcId="{1C311CF6-A86B-FF4F-B09E-3778186D9E27}" destId="{0C63BB6F-AB29-684D-8159-6A46F7B1A74E}" srcOrd="1" destOrd="0" presId="urn:microsoft.com/office/officeart/2005/8/layout/hProcess11"/>
    <dgm:cxn modelId="{AEBAB4F5-428C-FE40-90D2-366DB48C74F8}" type="presParOf" srcId="{1C311CF6-A86B-FF4F-B09E-3778186D9E27}" destId="{5C32D76E-0A9C-4B4F-AAFA-D3E4A2EEDCCA}" srcOrd="2" destOrd="0" presId="urn:microsoft.com/office/officeart/2005/8/layout/hProcess11"/>
    <dgm:cxn modelId="{0B27EB03-728F-6D4A-A68D-192AB498FF16}" type="presParOf" srcId="{C1DD798A-03B9-4D40-827F-7D4F683414EF}" destId="{7F70448F-CD8B-B146-A471-69AB53FCECC6}" srcOrd="3" destOrd="0" presId="urn:microsoft.com/office/officeart/2005/8/layout/hProcess11"/>
    <dgm:cxn modelId="{E63B58DC-A2B7-E648-86F4-398685F623F6}" type="presParOf" srcId="{C1DD798A-03B9-4D40-827F-7D4F683414EF}" destId="{7BE241F5-B0BA-D14B-BBB8-6CFD5046D1C2}" srcOrd="4" destOrd="0" presId="urn:microsoft.com/office/officeart/2005/8/layout/hProcess11"/>
    <dgm:cxn modelId="{E42BDABB-0133-4A48-A863-39E8E4808D9C}" type="presParOf" srcId="{7BE241F5-B0BA-D14B-BBB8-6CFD5046D1C2}" destId="{E16B4FC4-7AD1-0D4F-AFBF-309BBA8EF7CF}" srcOrd="0" destOrd="0" presId="urn:microsoft.com/office/officeart/2005/8/layout/hProcess11"/>
    <dgm:cxn modelId="{FD4868B2-7AD6-4140-878D-3B700DDC92F7}" type="presParOf" srcId="{7BE241F5-B0BA-D14B-BBB8-6CFD5046D1C2}" destId="{B710203D-E738-E54F-BCC0-981606537C89}" srcOrd="1" destOrd="0" presId="urn:microsoft.com/office/officeart/2005/8/layout/hProcess11"/>
    <dgm:cxn modelId="{30511A3D-1DDC-4E4E-891A-FCEFDD68162F}" type="presParOf" srcId="{7BE241F5-B0BA-D14B-BBB8-6CFD5046D1C2}" destId="{A5A43A9D-5B32-724B-8E62-89E34D1C5632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D7D767D-74C2-4C8B-B51C-AE56921F8D9A}" type="doc">
      <dgm:prSet loTypeId="urn:microsoft.com/office/officeart/2005/8/layout/default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IN"/>
        </a:p>
      </dgm:t>
    </dgm:pt>
    <dgm:pt modelId="{D86243DF-12D9-2440-A6D0-AC5EA66B1AA7}">
      <dgm:prSet phldrT="[Text]"/>
      <dgm:spPr/>
      <dgm:t>
        <a:bodyPr/>
        <a:lstStyle/>
        <a:p>
          <a:r>
            <a:rPr lang="en-IN" dirty="0"/>
            <a:t>Spring Boot</a:t>
          </a:r>
        </a:p>
      </dgm:t>
    </dgm:pt>
    <dgm:pt modelId="{95F15A21-DBAA-BF45-8BA7-681EBD1489CB}" type="parTrans" cxnId="{FAA16D1F-7E22-354F-95CD-B588F77A420E}">
      <dgm:prSet/>
      <dgm:spPr/>
      <dgm:t>
        <a:bodyPr/>
        <a:lstStyle/>
        <a:p>
          <a:endParaRPr lang="en-GB"/>
        </a:p>
      </dgm:t>
    </dgm:pt>
    <dgm:pt modelId="{5CEBB981-D429-FC4F-8643-286BC8DDB185}" type="sibTrans" cxnId="{FAA16D1F-7E22-354F-95CD-B588F77A420E}">
      <dgm:prSet/>
      <dgm:spPr/>
      <dgm:t>
        <a:bodyPr/>
        <a:lstStyle/>
        <a:p>
          <a:endParaRPr lang="en-GB"/>
        </a:p>
      </dgm:t>
    </dgm:pt>
    <dgm:pt modelId="{FC5156FB-74B8-E446-9019-17F38E40765D}">
      <dgm:prSet phldrT="[Text]"/>
      <dgm:spPr/>
      <dgm:t>
        <a:bodyPr/>
        <a:lstStyle/>
        <a:p>
          <a:r>
            <a:rPr lang="en-IN" dirty="0"/>
            <a:t>Hibernate</a:t>
          </a:r>
        </a:p>
      </dgm:t>
    </dgm:pt>
    <dgm:pt modelId="{8A89362E-9800-F840-A6CA-36C7EC7601D9}" type="parTrans" cxnId="{564539A1-664B-7F4E-8D2D-181079BB50E6}">
      <dgm:prSet/>
      <dgm:spPr/>
      <dgm:t>
        <a:bodyPr/>
        <a:lstStyle/>
        <a:p>
          <a:endParaRPr lang="en-GB"/>
        </a:p>
      </dgm:t>
    </dgm:pt>
    <dgm:pt modelId="{C43CF411-93AE-C24B-990B-59F22AA56EC8}" type="sibTrans" cxnId="{564539A1-664B-7F4E-8D2D-181079BB50E6}">
      <dgm:prSet/>
      <dgm:spPr/>
      <dgm:t>
        <a:bodyPr/>
        <a:lstStyle/>
        <a:p>
          <a:endParaRPr lang="en-GB"/>
        </a:p>
      </dgm:t>
    </dgm:pt>
    <dgm:pt modelId="{2566B1F4-9429-F141-8F60-2926E2388CBE}">
      <dgm:prSet phldrT="[Text]"/>
      <dgm:spPr/>
      <dgm:t>
        <a:bodyPr/>
        <a:lstStyle/>
        <a:p>
          <a:r>
            <a:rPr lang="en-IN" dirty="0"/>
            <a:t>DevOps</a:t>
          </a:r>
        </a:p>
      </dgm:t>
    </dgm:pt>
    <dgm:pt modelId="{D349F094-258B-444F-ADED-012A3FF654E1}" type="parTrans" cxnId="{B96C1A73-F19E-294E-8D82-E7DFD9B8DC45}">
      <dgm:prSet/>
      <dgm:spPr/>
      <dgm:t>
        <a:bodyPr/>
        <a:lstStyle/>
        <a:p>
          <a:endParaRPr lang="en-GB"/>
        </a:p>
      </dgm:t>
    </dgm:pt>
    <dgm:pt modelId="{4246A9BF-35ED-6143-B12E-B1CDD1E9EAAA}" type="sibTrans" cxnId="{B96C1A73-F19E-294E-8D82-E7DFD9B8DC45}">
      <dgm:prSet/>
      <dgm:spPr/>
      <dgm:t>
        <a:bodyPr/>
        <a:lstStyle/>
        <a:p>
          <a:endParaRPr lang="en-GB"/>
        </a:p>
      </dgm:t>
    </dgm:pt>
    <dgm:pt modelId="{232AE538-4A63-BA4A-8831-DB90D85B6FB2}">
      <dgm:prSet phldrT="[Text]"/>
      <dgm:spPr/>
      <dgm:t>
        <a:bodyPr/>
        <a:lstStyle/>
        <a:p>
          <a:r>
            <a:rPr lang="en-IN" dirty="0"/>
            <a:t>Programming</a:t>
          </a:r>
        </a:p>
      </dgm:t>
    </dgm:pt>
    <dgm:pt modelId="{814B85FD-8684-6849-AABF-EA012CFA4A44}" type="parTrans" cxnId="{A942CE64-F018-2342-A09E-7CF1608B973D}">
      <dgm:prSet/>
      <dgm:spPr/>
      <dgm:t>
        <a:bodyPr/>
        <a:lstStyle/>
        <a:p>
          <a:endParaRPr lang="en-GB"/>
        </a:p>
      </dgm:t>
    </dgm:pt>
    <dgm:pt modelId="{AA544A5E-A3A9-BE4A-BF5C-CCEDF44EE56E}" type="sibTrans" cxnId="{A942CE64-F018-2342-A09E-7CF1608B973D}">
      <dgm:prSet/>
      <dgm:spPr/>
      <dgm:t>
        <a:bodyPr/>
        <a:lstStyle/>
        <a:p>
          <a:endParaRPr lang="en-GB"/>
        </a:p>
      </dgm:t>
    </dgm:pt>
    <dgm:pt modelId="{4D3D4B7E-1DAB-D343-B521-31161C290410}">
      <dgm:prSet phldrT="[Text]"/>
      <dgm:spPr/>
      <dgm:t>
        <a:bodyPr/>
        <a:lstStyle/>
        <a:p>
          <a:r>
            <a:rPr lang="en-IN" dirty="0"/>
            <a:t>Architecture</a:t>
          </a:r>
        </a:p>
      </dgm:t>
    </dgm:pt>
    <dgm:pt modelId="{7C014F23-64C5-CE4B-8AD7-4CB83DA2E6EF}" type="parTrans" cxnId="{56E2E8F1-FA97-DA42-A860-4A368DAD6D8D}">
      <dgm:prSet/>
      <dgm:spPr/>
      <dgm:t>
        <a:bodyPr/>
        <a:lstStyle/>
        <a:p>
          <a:endParaRPr lang="en-GB"/>
        </a:p>
      </dgm:t>
    </dgm:pt>
    <dgm:pt modelId="{071337C9-70B3-6642-9366-CC500FB652FF}" type="sibTrans" cxnId="{56E2E8F1-FA97-DA42-A860-4A368DAD6D8D}">
      <dgm:prSet/>
      <dgm:spPr/>
      <dgm:t>
        <a:bodyPr/>
        <a:lstStyle/>
        <a:p>
          <a:endParaRPr lang="en-GB"/>
        </a:p>
      </dgm:t>
    </dgm:pt>
    <dgm:pt modelId="{3AF1D6C6-8FDA-FE48-8704-5E96436ABE1F}">
      <dgm:prSet phldrT="[Text]"/>
      <dgm:spPr/>
      <dgm:t>
        <a:bodyPr/>
        <a:lstStyle/>
        <a:p>
          <a:r>
            <a:rPr lang="en-IN" dirty="0"/>
            <a:t>Cloud</a:t>
          </a:r>
        </a:p>
      </dgm:t>
    </dgm:pt>
    <dgm:pt modelId="{255640B9-E6E2-EF45-8F31-C5C3655394CB}" type="parTrans" cxnId="{D896DD34-3514-D546-A0F6-F56E60818B0A}">
      <dgm:prSet/>
      <dgm:spPr/>
      <dgm:t>
        <a:bodyPr/>
        <a:lstStyle/>
        <a:p>
          <a:endParaRPr lang="en-GB"/>
        </a:p>
      </dgm:t>
    </dgm:pt>
    <dgm:pt modelId="{D0DC8172-9C0E-9A4F-81EE-894345DCE552}" type="sibTrans" cxnId="{D896DD34-3514-D546-A0F6-F56E60818B0A}">
      <dgm:prSet/>
      <dgm:spPr/>
      <dgm:t>
        <a:bodyPr/>
        <a:lstStyle/>
        <a:p>
          <a:endParaRPr lang="en-GB"/>
        </a:p>
      </dgm:t>
    </dgm:pt>
    <dgm:pt modelId="{4EC99213-5841-4E6C-9C85-B083CA593DEA}" type="pres">
      <dgm:prSet presAssocID="{6D7D767D-74C2-4C8B-B51C-AE56921F8D9A}" presName="diagram" presStyleCnt="0">
        <dgm:presLayoutVars>
          <dgm:dir/>
          <dgm:resizeHandles val="exact"/>
        </dgm:presLayoutVars>
      </dgm:prSet>
      <dgm:spPr/>
    </dgm:pt>
    <dgm:pt modelId="{AA3A03ED-80FE-9645-93C1-6B48D4DB7C80}" type="pres">
      <dgm:prSet presAssocID="{D86243DF-12D9-2440-A6D0-AC5EA66B1AA7}" presName="node" presStyleLbl="node1" presStyleIdx="0" presStyleCnt="6">
        <dgm:presLayoutVars>
          <dgm:bulletEnabled val="1"/>
        </dgm:presLayoutVars>
      </dgm:prSet>
      <dgm:spPr/>
    </dgm:pt>
    <dgm:pt modelId="{80CCB4DB-121F-C04F-BD0F-6547934888AD}" type="pres">
      <dgm:prSet presAssocID="{5CEBB981-D429-FC4F-8643-286BC8DDB185}" presName="sibTrans" presStyleCnt="0"/>
      <dgm:spPr/>
    </dgm:pt>
    <dgm:pt modelId="{B6412757-49B5-A348-B1AD-0F66B7CB5FFC}" type="pres">
      <dgm:prSet presAssocID="{FC5156FB-74B8-E446-9019-17F38E40765D}" presName="node" presStyleLbl="node1" presStyleIdx="1" presStyleCnt="6">
        <dgm:presLayoutVars>
          <dgm:bulletEnabled val="1"/>
        </dgm:presLayoutVars>
      </dgm:prSet>
      <dgm:spPr/>
    </dgm:pt>
    <dgm:pt modelId="{04C511A1-811E-844A-B6BF-0C3FB294AE72}" type="pres">
      <dgm:prSet presAssocID="{C43CF411-93AE-C24B-990B-59F22AA56EC8}" presName="sibTrans" presStyleCnt="0"/>
      <dgm:spPr/>
    </dgm:pt>
    <dgm:pt modelId="{2FEEA94D-985F-CF43-8405-360FE7DC7A34}" type="pres">
      <dgm:prSet presAssocID="{3AF1D6C6-8FDA-FE48-8704-5E96436ABE1F}" presName="node" presStyleLbl="node1" presStyleIdx="2" presStyleCnt="6">
        <dgm:presLayoutVars>
          <dgm:bulletEnabled val="1"/>
        </dgm:presLayoutVars>
      </dgm:prSet>
      <dgm:spPr/>
    </dgm:pt>
    <dgm:pt modelId="{FE15ADB3-6D34-5943-ACDC-D40D44E64DBF}" type="pres">
      <dgm:prSet presAssocID="{D0DC8172-9C0E-9A4F-81EE-894345DCE552}" presName="sibTrans" presStyleCnt="0"/>
      <dgm:spPr/>
    </dgm:pt>
    <dgm:pt modelId="{90DF27AD-7991-6448-B4AB-32D08AB62E31}" type="pres">
      <dgm:prSet presAssocID="{2566B1F4-9429-F141-8F60-2926E2388CBE}" presName="node" presStyleLbl="node1" presStyleIdx="3" presStyleCnt="6">
        <dgm:presLayoutVars>
          <dgm:bulletEnabled val="1"/>
        </dgm:presLayoutVars>
      </dgm:prSet>
      <dgm:spPr/>
    </dgm:pt>
    <dgm:pt modelId="{C8191FA0-A161-8F4B-BFBC-F531362F3EE5}" type="pres">
      <dgm:prSet presAssocID="{4246A9BF-35ED-6143-B12E-B1CDD1E9EAAA}" presName="sibTrans" presStyleCnt="0"/>
      <dgm:spPr/>
    </dgm:pt>
    <dgm:pt modelId="{0E778DED-7D95-C14E-8B02-08752902BBAB}" type="pres">
      <dgm:prSet presAssocID="{232AE538-4A63-BA4A-8831-DB90D85B6FB2}" presName="node" presStyleLbl="node1" presStyleIdx="4" presStyleCnt="6">
        <dgm:presLayoutVars>
          <dgm:bulletEnabled val="1"/>
        </dgm:presLayoutVars>
      </dgm:prSet>
      <dgm:spPr/>
    </dgm:pt>
    <dgm:pt modelId="{5119D8AA-1630-C549-ADCD-ABFF8712AA3B}" type="pres">
      <dgm:prSet presAssocID="{AA544A5E-A3A9-BE4A-BF5C-CCEDF44EE56E}" presName="sibTrans" presStyleCnt="0"/>
      <dgm:spPr/>
    </dgm:pt>
    <dgm:pt modelId="{99E8D708-04C5-F246-AC57-A3671E7AEE40}" type="pres">
      <dgm:prSet presAssocID="{4D3D4B7E-1DAB-D343-B521-31161C290410}" presName="node" presStyleLbl="node1" presStyleIdx="5" presStyleCnt="6">
        <dgm:presLayoutVars>
          <dgm:bulletEnabled val="1"/>
        </dgm:presLayoutVars>
      </dgm:prSet>
      <dgm:spPr/>
    </dgm:pt>
  </dgm:ptLst>
  <dgm:cxnLst>
    <dgm:cxn modelId="{FAA16D1F-7E22-354F-95CD-B588F77A420E}" srcId="{6D7D767D-74C2-4C8B-B51C-AE56921F8D9A}" destId="{D86243DF-12D9-2440-A6D0-AC5EA66B1AA7}" srcOrd="0" destOrd="0" parTransId="{95F15A21-DBAA-BF45-8BA7-681EBD1489CB}" sibTransId="{5CEBB981-D429-FC4F-8643-286BC8DDB185}"/>
    <dgm:cxn modelId="{2CD71829-689A-2340-84B0-43142C6D24D8}" type="presOf" srcId="{2566B1F4-9429-F141-8F60-2926E2388CBE}" destId="{90DF27AD-7991-6448-B4AB-32D08AB62E31}" srcOrd="0" destOrd="0" presId="urn:microsoft.com/office/officeart/2005/8/layout/default"/>
    <dgm:cxn modelId="{D896DD34-3514-D546-A0F6-F56E60818B0A}" srcId="{6D7D767D-74C2-4C8B-B51C-AE56921F8D9A}" destId="{3AF1D6C6-8FDA-FE48-8704-5E96436ABE1F}" srcOrd="2" destOrd="0" parTransId="{255640B9-E6E2-EF45-8F31-C5C3655394CB}" sibTransId="{D0DC8172-9C0E-9A4F-81EE-894345DCE552}"/>
    <dgm:cxn modelId="{233CE441-D72B-6F4F-8A71-59FA563EAC76}" type="presOf" srcId="{232AE538-4A63-BA4A-8831-DB90D85B6FB2}" destId="{0E778DED-7D95-C14E-8B02-08752902BBAB}" srcOrd="0" destOrd="0" presId="urn:microsoft.com/office/officeart/2005/8/layout/default"/>
    <dgm:cxn modelId="{F1B13254-167C-724A-99BB-3FD4562E647C}" type="presOf" srcId="{4D3D4B7E-1DAB-D343-B521-31161C290410}" destId="{99E8D708-04C5-F246-AC57-A3671E7AEE40}" srcOrd="0" destOrd="0" presId="urn:microsoft.com/office/officeart/2005/8/layout/default"/>
    <dgm:cxn modelId="{A942CE64-F018-2342-A09E-7CF1608B973D}" srcId="{6D7D767D-74C2-4C8B-B51C-AE56921F8D9A}" destId="{232AE538-4A63-BA4A-8831-DB90D85B6FB2}" srcOrd="4" destOrd="0" parTransId="{814B85FD-8684-6849-AABF-EA012CFA4A44}" sibTransId="{AA544A5E-A3A9-BE4A-BF5C-CCEDF44EE56E}"/>
    <dgm:cxn modelId="{61C1D465-FEE9-E04A-9973-F7AFA80A5E99}" type="presOf" srcId="{3AF1D6C6-8FDA-FE48-8704-5E96436ABE1F}" destId="{2FEEA94D-985F-CF43-8405-360FE7DC7A34}" srcOrd="0" destOrd="0" presId="urn:microsoft.com/office/officeart/2005/8/layout/default"/>
    <dgm:cxn modelId="{B96C1A73-F19E-294E-8D82-E7DFD9B8DC45}" srcId="{6D7D767D-74C2-4C8B-B51C-AE56921F8D9A}" destId="{2566B1F4-9429-F141-8F60-2926E2388CBE}" srcOrd="3" destOrd="0" parTransId="{D349F094-258B-444F-ADED-012A3FF654E1}" sibTransId="{4246A9BF-35ED-6143-B12E-B1CDD1E9EAAA}"/>
    <dgm:cxn modelId="{564539A1-664B-7F4E-8D2D-181079BB50E6}" srcId="{6D7D767D-74C2-4C8B-B51C-AE56921F8D9A}" destId="{FC5156FB-74B8-E446-9019-17F38E40765D}" srcOrd="1" destOrd="0" parTransId="{8A89362E-9800-F840-A6CA-36C7EC7601D9}" sibTransId="{C43CF411-93AE-C24B-990B-59F22AA56EC8}"/>
    <dgm:cxn modelId="{DD9426B5-B772-4E8F-A8D1-5C2ACA7C08D7}" type="presOf" srcId="{6D7D767D-74C2-4C8B-B51C-AE56921F8D9A}" destId="{4EC99213-5841-4E6C-9C85-B083CA593DEA}" srcOrd="0" destOrd="0" presId="urn:microsoft.com/office/officeart/2005/8/layout/default"/>
    <dgm:cxn modelId="{7FDB12D2-F0F6-604D-B544-3A177F1DCCA2}" type="presOf" srcId="{D86243DF-12D9-2440-A6D0-AC5EA66B1AA7}" destId="{AA3A03ED-80FE-9645-93C1-6B48D4DB7C80}" srcOrd="0" destOrd="0" presId="urn:microsoft.com/office/officeart/2005/8/layout/default"/>
    <dgm:cxn modelId="{6B313BEC-ED92-4F44-96D5-AAB8A13C41E1}" type="presOf" srcId="{FC5156FB-74B8-E446-9019-17F38E40765D}" destId="{B6412757-49B5-A348-B1AD-0F66B7CB5FFC}" srcOrd="0" destOrd="0" presId="urn:microsoft.com/office/officeart/2005/8/layout/default"/>
    <dgm:cxn modelId="{56E2E8F1-FA97-DA42-A860-4A368DAD6D8D}" srcId="{6D7D767D-74C2-4C8B-B51C-AE56921F8D9A}" destId="{4D3D4B7E-1DAB-D343-B521-31161C290410}" srcOrd="5" destOrd="0" parTransId="{7C014F23-64C5-CE4B-8AD7-4CB83DA2E6EF}" sibTransId="{071337C9-70B3-6642-9366-CC500FB652FF}"/>
    <dgm:cxn modelId="{A32D74F4-7470-024D-9364-25A2D5BD06FF}" type="presParOf" srcId="{4EC99213-5841-4E6C-9C85-B083CA593DEA}" destId="{AA3A03ED-80FE-9645-93C1-6B48D4DB7C80}" srcOrd="0" destOrd="0" presId="urn:microsoft.com/office/officeart/2005/8/layout/default"/>
    <dgm:cxn modelId="{D4E08680-DD35-594C-9F98-D990FAF27046}" type="presParOf" srcId="{4EC99213-5841-4E6C-9C85-B083CA593DEA}" destId="{80CCB4DB-121F-C04F-BD0F-6547934888AD}" srcOrd="1" destOrd="0" presId="urn:microsoft.com/office/officeart/2005/8/layout/default"/>
    <dgm:cxn modelId="{0A6C9D81-AC83-0043-81FF-4AA7077BDFCE}" type="presParOf" srcId="{4EC99213-5841-4E6C-9C85-B083CA593DEA}" destId="{B6412757-49B5-A348-B1AD-0F66B7CB5FFC}" srcOrd="2" destOrd="0" presId="urn:microsoft.com/office/officeart/2005/8/layout/default"/>
    <dgm:cxn modelId="{C0F9CDB6-B133-7248-BB03-84ACB531438C}" type="presParOf" srcId="{4EC99213-5841-4E6C-9C85-B083CA593DEA}" destId="{04C511A1-811E-844A-B6BF-0C3FB294AE72}" srcOrd="3" destOrd="0" presId="urn:microsoft.com/office/officeart/2005/8/layout/default"/>
    <dgm:cxn modelId="{D4C8BCAF-7B22-BD46-9E28-1DDAF4AA619E}" type="presParOf" srcId="{4EC99213-5841-4E6C-9C85-B083CA593DEA}" destId="{2FEEA94D-985F-CF43-8405-360FE7DC7A34}" srcOrd="4" destOrd="0" presId="urn:microsoft.com/office/officeart/2005/8/layout/default"/>
    <dgm:cxn modelId="{36664E1C-5E01-9A43-AD6F-A70F5BA3664B}" type="presParOf" srcId="{4EC99213-5841-4E6C-9C85-B083CA593DEA}" destId="{FE15ADB3-6D34-5943-ACDC-D40D44E64DBF}" srcOrd="5" destOrd="0" presId="urn:microsoft.com/office/officeart/2005/8/layout/default"/>
    <dgm:cxn modelId="{F957AD71-F77D-A34B-9B90-EE425CB6E0DE}" type="presParOf" srcId="{4EC99213-5841-4E6C-9C85-B083CA593DEA}" destId="{90DF27AD-7991-6448-B4AB-32D08AB62E31}" srcOrd="6" destOrd="0" presId="urn:microsoft.com/office/officeart/2005/8/layout/default"/>
    <dgm:cxn modelId="{37D0B06E-76E5-BE41-A79E-EDFC0F1EF01F}" type="presParOf" srcId="{4EC99213-5841-4E6C-9C85-B083CA593DEA}" destId="{C8191FA0-A161-8F4B-BFBC-F531362F3EE5}" srcOrd="7" destOrd="0" presId="urn:microsoft.com/office/officeart/2005/8/layout/default"/>
    <dgm:cxn modelId="{4E21904C-DF6E-7449-ACDF-C4276D0C9572}" type="presParOf" srcId="{4EC99213-5841-4E6C-9C85-B083CA593DEA}" destId="{0E778DED-7D95-C14E-8B02-08752902BBAB}" srcOrd="8" destOrd="0" presId="urn:microsoft.com/office/officeart/2005/8/layout/default"/>
    <dgm:cxn modelId="{49390B85-151D-C04D-864A-BE99FC05194B}" type="presParOf" srcId="{4EC99213-5841-4E6C-9C85-B083CA593DEA}" destId="{5119D8AA-1630-C549-ADCD-ABFF8712AA3B}" srcOrd="9" destOrd="0" presId="urn:microsoft.com/office/officeart/2005/8/layout/default"/>
    <dgm:cxn modelId="{46E2F0D9-C22A-2B44-BDC6-EC1684EE80D1}" type="presParOf" srcId="{4EC99213-5841-4E6C-9C85-B083CA593DEA}" destId="{99E8D708-04C5-F246-AC57-A3671E7AEE40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A846BE-51A9-4BA7-9258-ECFAE05E7F40}" type="doc">
      <dgm:prSet loTypeId="urn:microsoft.com/office/officeart/2005/8/layout/hProcess11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E58247BF-5D65-1949-958C-AE31C20BC059}">
      <dgm:prSet/>
      <dgm:spPr/>
      <dgm:t>
        <a:bodyPr/>
        <a:lstStyle/>
        <a:p>
          <a:r>
            <a:rPr lang="en-GB"/>
            <a:t>Python</a:t>
          </a:r>
          <a:endParaRPr lang="en-GB" dirty="0"/>
        </a:p>
      </dgm:t>
    </dgm:pt>
    <dgm:pt modelId="{59CB6313-7F0E-164C-93F7-3F42A320DDC0}" type="parTrans" cxnId="{32A3935E-DCD0-CE43-A719-223171B123C7}">
      <dgm:prSet/>
      <dgm:spPr/>
      <dgm:t>
        <a:bodyPr/>
        <a:lstStyle/>
        <a:p>
          <a:endParaRPr lang="en-GB"/>
        </a:p>
      </dgm:t>
    </dgm:pt>
    <dgm:pt modelId="{0EF51639-7EA1-5640-9660-3D4B60252A95}" type="sibTrans" cxnId="{32A3935E-DCD0-CE43-A719-223171B123C7}">
      <dgm:prSet/>
      <dgm:spPr/>
      <dgm:t>
        <a:bodyPr/>
        <a:lstStyle/>
        <a:p>
          <a:endParaRPr lang="en-GB"/>
        </a:p>
      </dgm:t>
    </dgm:pt>
    <dgm:pt modelId="{D6889A7F-84F4-C343-B3FF-A87C6BEA5768}">
      <dgm:prSet/>
      <dgm:spPr/>
      <dgm:t>
        <a:bodyPr/>
        <a:lstStyle/>
        <a:p>
          <a:r>
            <a:rPr lang="en-GB" dirty="0"/>
            <a:t>Programming</a:t>
          </a:r>
        </a:p>
      </dgm:t>
    </dgm:pt>
    <dgm:pt modelId="{C2B190C7-AFE2-DA44-9DDC-72642383CB7F}" type="parTrans" cxnId="{9CE025C2-C923-A94C-9FFC-C1D761353043}">
      <dgm:prSet/>
      <dgm:spPr/>
      <dgm:t>
        <a:bodyPr/>
        <a:lstStyle/>
        <a:p>
          <a:endParaRPr lang="en-GB"/>
        </a:p>
      </dgm:t>
    </dgm:pt>
    <dgm:pt modelId="{1ED4CDC1-D90F-4B4D-BB3E-2BBA42B37F87}" type="sibTrans" cxnId="{9CE025C2-C923-A94C-9FFC-C1D761353043}">
      <dgm:prSet/>
      <dgm:spPr/>
      <dgm:t>
        <a:bodyPr/>
        <a:lstStyle/>
        <a:p>
          <a:endParaRPr lang="en-GB"/>
        </a:p>
      </dgm:t>
    </dgm:pt>
    <dgm:pt modelId="{DCFC4465-B0B1-914C-B989-A4EC798D29CD}">
      <dgm:prSet/>
      <dgm:spPr/>
      <dgm:t>
        <a:bodyPr/>
        <a:lstStyle/>
        <a:p>
          <a:r>
            <a:rPr lang="en-GB" dirty="0"/>
            <a:t>Examples</a:t>
          </a:r>
        </a:p>
      </dgm:t>
    </dgm:pt>
    <dgm:pt modelId="{64FDC232-030E-CD47-995B-241A0840335B}" type="parTrans" cxnId="{3742627E-CF22-C14B-8285-244B48B4BCB7}">
      <dgm:prSet/>
      <dgm:spPr/>
      <dgm:t>
        <a:bodyPr/>
        <a:lstStyle/>
        <a:p>
          <a:endParaRPr lang="en-GB"/>
        </a:p>
      </dgm:t>
    </dgm:pt>
    <dgm:pt modelId="{9CB21F73-7D52-0B40-BFE2-946C9897ABBD}" type="sibTrans" cxnId="{3742627E-CF22-C14B-8285-244B48B4BCB7}">
      <dgm:prSet/>
      <dgm:spPr/>
      <dgm:t>
        <a:bodyPr/>
        <a:lstStyle/>
        <a:p>
          <a:endParaRPr lang="en-GB"/>
        </a:p>
      </dgm:t>
    </dgm:pt>
    <dgm:pt modelId="{FB60BA95-0751-FE4E-9CD0-0E6B17A6D7C2}">
      <dgm:prSet/>
      <dgm:spPr/>
      <dgm:t>
        <a:bodyPr/>
        <a:lstStyle/>
        <a:p>
          <a:r>
            <a:rPr lang="en-GB" dirty="0"/>
            <a:t>Exercises</a:t>
          </a:r>
        </a:p>
      </dgm:t>
    </dgm:pt>
    <dgm:pt modelId="{DF811C91-16B5-A441-8C1D-E1160D2ADA47}" type="parTrans" cxnId="{7BA8C143-B2F1-3241-B57B-02714B0749DE}">
      <dgm:prSet/>
      <dgm:spPr/>
      <dgm:t>
        <a:bodyPr/>
        <a:lstStyle/>
        <a:p>
          <a:endParaRPr lang="en-GB"/>
        </a:p>
      </dgm:t>
    </dgm:pt>
    <dgm:pt modelId="{B218A778-7138-8D48-9535-43895FC0427B}" type="sibTrans" cxnId="{7BA8C143-B2F1-3241-B57B-02714B0749DE}">
      <dgm:prSet/>
      <dgm:spPr/>
      <dgm:t>
        <a:bodyPr/>
        <a:lstStyle/>
        <a:p>
          <a:endParaRPr lang="en-GB"/>
        </a:p>
      </dgm:t>
    </dgm:pt>
    <dgm:pt modelId="{B5C297DE-5C4A-F44F-8D5C-93540B3E2DBE}" type="pres">
      <dgm:prSet presAssocID="{98A846BE-51A9-4BA7-9258-ECFAE05E7F40}" presName="Name0" presStyleCnt="0">
        <dgm:presLayoutVars>
          <dgm:dir/>
          <dgm:resizeHandles val="exact"/>
        </dgm:presLayoutVars>
      </dgm:prSet>
      <dgm:spPr/>
    </dgm:pt>
    <dgm:pt modelId="{915EC4CE-28A0-2547-89BF-399CE0147938}" type="pres">
      <dgm:prSet presAssocID="{98A846BE-51A9-4BA7-9258-ECFAE05E7F40}" presName="arrow" presStyleLbl="bgShp" presStyleIdx="0" presStyleCnt="1"/>
      <dgm:spPr/>
    </dgm:pt>
    <dgm:pt modelId="{607A16D7-CBEB-3542-A45F-C0261146031D}" type="pres">
      <dgm:prSet presAssocID="{98A846BE-51A9-4BA7-9258-ECFAE05E7F40}" presName="points" presStyleCnt="0"/>
      <dgm:spPr/>
    </dgm:pt>
    <dgm:pt modelId="{24D2ADC4-7DFD-C743-BAAC-465FF336497A}" type="pres">
      <dgm:prSet presAssocID="{E58247BF-5D65-1949-958C-AE31C20BC059}" presName="compositeA" presStyleCnt="0"/>
      <dgm:spPr/>
    </dgm:pt>
    <dgm:pt modelId="{788B64B2-16C8-FF40-9AA9-5C89F92056BF}" type="pres">
      <dgm:prSet presAssocID="{E58247BF-5D65-1949-958C-AE31C20BC059}" presName="textA" presStyleLbl="revTx" presStyleIdx="0" presStyleCnt="4">
        <dgm:presLayoutVars>
          <dgm:bulletEnabled val="1"/>
        </dgm:presLayoutVars>
      </dgm:prSet>
      <dgm:spPr/>
    </dgm:pt>
    <dgm:pt modelId="{AACFD924-F200-C34E-9B30-58065414EF90}" type="pres">
      <dgm:prSet presAssocID="{E58247BF-5D65-1949-958C-AE31C20BC059}" presName="circleA" presStyleLbl="node1" presStyleIdx="0" presStyleCnt="4"/>
      <dgm:spPr/>
    </dgm:pt>
    <dgm:pt modelId="{8A18F3D3-DBC6-594E-923A-875CB3EF755D}" type="pres">
      <dgm:prSet presAssocID="{E58247BF-5D65-1949-958C-AE31C20BC059}" presName="spaceA" presStyleCnt="0"/>
      <dgm:spPr/>
    </dgm:pt>
    <dgm:pt modelId="{6C7B80D6-FD85-C540-8F5D-8B2E97E140DB}" type="pres">
      <dgm:prSet presAssocID="{0EF51639-7EA1-5640-9660-3D4B60252A95}" presName="space" presStyleCnt="0"/>
      <dgm:spPr/>
    </dgm:pt>
    <dgm:pt modelId="{9EE5F92F-28BB-8546-BF5E-0606C75DD35F}" type="pres">
      <dgm:prSet presAssocID="{D6889A7F-84F4-C343-B3FF-A87C6BEA5768}" presName="compositeB" presStyleCnt="0"/>
      <dgm:spPr/>
    </dgm:pt>
    <dgm:pt modelId="{F1F1968E-577F-8045-8A96-3107D74657DB}" type="pres">
      <dgm:prSet presAssocID="{D6889A7F-84F4-C343-B3FF-A87C6BEA5768}" presName="textB" presStyleLbl="revTx" presStyleIdx="1" presStyleCnt="4">
        <dgm:presLayoutVars>
          <dgm:bulletEnabled val="1"/>
        </dgm:presLayoutVars>
      </dgm:prSet>
      <dgm:spPr/>
    </dgm:pt>
    <dgm:pt modelId="{B3C54C0D-5632-364D-8460-E480E24F100F}" type="pres">
      <dgm:prSet presAssocID="{D6889A7F-84F4-C343-B3FF-A87C6BEA5768}" presName="circleB" presStyleLbl="node1" presStyleIdx="1" presStyleCnt="4"/>
      <dgm:spPr/>
    </dgm:pt>
    <dgm:pt modelId="{489D77AB-B54C-8645-974F-67E9763E0ADF}" type="pres">
      <dgm:prSet presAssocID="{D6889A7F-84F4-C343-B3FF-A87C6BEA5768}" presName="spaceB" presStyleCnt="0"/>
      <dgm:spPr/>
    </dgm:pt>
    <dgm:pt modelId="{D96F1317-3620-DA4A-B2E0-C692053350F2}" type="pres">
      <dgm:prSet presAssocID="{1ED4CDC1-D90F-4B4D-BB3E-2BBA42B37F87}" presName="space" presStyleCnt="0"/>
      <dgm:spPr/>
    </dgm:pt>
    <dgm:pt modelId="{D148F9FF-32A8-8B4A-95B4-FC129657B068}" type="pres">
      <dgm:prSet presAssocID="{DCFC4465-B0B1-914C-B989-A4EC798D29CD}" presName="compositeA" presStyleCnt="0"/>
      <dgm:spPr/>
    </dgm:pt>
    <dgm:pt modelId="{751CED79-0D9F-0D48-AB5C-B3011B01542C}" type="pres">
      <dgm:prSet presAssocID="{DCFC4465-B0B1-914C-B989-A4EC798D29CD}" presName="textA" presStyleLbl="revTx" presStyleIdx="2" presStyleCnt="4">
        <dgm:presLayoutVars>
          <dgm:bulletEnabled val="1"/>
        </dgm:presLayoutVars>
      </dgm:prSet>
      <dgm:spPr/>
    </dgm:pt>
    <dgm:pt modelId="{76B650F4-4822-A940-838F-2B022F61EE1C}" type="pres">
      <dgm:prSet presAssocID="{DCFC4465-B0B1-914C-B989-A4EC798D29CD}" presName="circleA" presStyleLbl="node1" presStyleIdx="2" presStyleCnt="4"/>
      <dgm:spPr/>
    </dgm:pt>
    <dgm:pt modelId="{2BDA4B56-B5DA-094F-8E51-9C05DB66B4E4}" type="pres">
      <dgm:prSet presAssocID="{DCFC4465-B0B1-914C-B989-A4EC798D29CD}" presName="spaceA" presStyleCnt="0"/>
      <dgm:spPr/>
    </dgm:pt>
    <dgm:pt modelId="{7B1C6CE0-0B5C-4C47-825B-A9748D5308B2}" type="pres">
      <dgm:prSet presAssocID="{9CB21F73-7D52-0B40-BFE2-946C9897ABBD}" presName="space" presStyleCnt="0"/>
      <dgm:spPr/>
    </dgm:pt>
    <dgm:pt modelId="{A32C3919-D767-E84B-A143-8DF33BCDDF2E}" type="pres">
      <dgm:prSet presAssocID="{FB60BA95-0751-FE4E-9CD0-0E6B17A6D7C2}" presName="compositeB" presStyleCnt="0"/>
      <dgm:spPr/>
    </dgm:pt>
    <dgm:pt modelId="{FA315334-6670-304F-83A7-ADADF11FCA61}" type="pres">
      <dgm:prSet presAssocID="{FB60BA95-0751-FE4E-9CD0-0E6B17A6D7C2}" presName="textB" presStyleLbl="revTx" presStyleIdx="3" presStyleCnt="4">
        <dgm:presLayoutVars>
          <dgm:bulletEnabled val="1"/>
        </dgm:presLayoutVars>
      </dgm:prSet>
      <dgm:spPr/>
    </dgm:pt>
    <dgm:pt modelId="{C77ADF3F-56C5-E544-9A7D-EE65AF224134}" type="pres">
      <dgm:prSet presAssocID="{FB60BA95-0751-FE4E-9CD0-0E6B17A6D7C2}" presName="circleB" presStyleLbl="node1" presStyleIdx="3" presStyleCnt="4"/>
      <dgm:spPr/>
    </dgm:pt>
    <dgm:pt modelId="{0AC110ED-028B-8647-8A0E-99B90B6F4848}" type="pres">
      <dgm:prSet presAssocID="{FB60BA95-0751-FE4E-9CD0-0E6B17A6D7C2}" presName="spaceB" presStyleCnt="0"/>
      <dgm:spPr/>
    </dgm:pt>
  </dgm:ptLst>
  <dgm:cxnLst>
    <dgm:cxn modelId="{237C1C34-28C5-174C-A82E-80E091748CE4}" type="presOf" srcId="{D6889A7F-84F4-C343-B3FF-A87C6BEA5768}" destId="{F1F1968E-577F-8045-8A96-3107D74657DB}" srcOrd="0" destOrd="0" presId="urn:microsoft.com/office/officeart/2005/8/layout/hProcess11"/>
    <dgm:cxn modelId="{7BA8C143-B2F1-3241-B57B-02714B0749DE}" srcId="{98A846BE-51A9-4BA7-9258-ECFAE05E7F40}" destId="{FB60BA95-0751-FE4E-9CD0-0E6B17A6D7C2}" srcOrd="3" destOrd="0" parTransId="{DF811C91-16B5-A441-8C1D-E1160D2ADA47}" sibTransId="{B218A778-7138-8D48-9535-43895FC0427B}"/>
    <dgm:cxn modelId="{32A3935E-DCD0-CE43-A719-223171B123C7}" srcId="{98A846BE-51A9-4BA7-9258-ECFAE05E7F40}" destId="{E58247BF-5D65-1949-958C-AE31C20BC059}" srcOrd="0" destOrd="0" parTransId="{59CB6313-7F0E-164C-93F7-3F42A320DDC0}" sibTransId="{0EF51639-7EA1-5640-9660-3D4B60252A95}"/>
    <dgm:cxn modelId="{3742627E-CF22-C14B-8285-244B48B4BCB7}" srcId="{98A846BE-51A9-4BA7-9258-ECFAE05E7F40}" destId="{DCFC4465-B0B1-914C-B989-A4EC798D29CD}" srcOrd="2" destOrd="0" parTransId="{64FDC232-030E-CD47-995B-241A0840335B}" sibTransId="{9CB21F73-7D52-0B40-BFE2-946C9897ABBD}"/>
    <dgm:cxn modelId="{20A3A892-C106-8C42-8224-BE5BA8221A47}" type="presOf" srcId="{DCFC4465-B0B1-914C-B989-A4EC798D29CD}" destId="{751CED79-0D9F-0D48-AB5C-B3011B01542C}" srcOrd="0" destOrd="0" presId="urn:microsoft.com/office/officeart/2005/8/layout/hProcess11"/>
    <dgm:cxn modelId="{D6F9B4BA-DEC7-2448-A9BF-32FD0AF7C0A0}" type="presOf" srcId="{FB60BA95-0751-FE4E-9CD0-0E6B17A6D7C2}" destId="{FA315334-6670-304F-83A7-ADADF11FCA61}" srcOrd="0" destOrd="0" presId="urn:microsoft.com/office/officeart/2005/8/layout/hProcess11"/>
    <dgm:cxn modelId="{9CE025C2-C923-A94C-9FFC-C1D761353043}" srcId="{98A846BE-51A9-4BA7-9258-ECFAE05E7F40}" destId="{D6889A7F-84F4-C343-B3FF-A87C6BEA5768}" srcOrd="1" destOrd="0" parTransId="{C2B190C7-AFE2-DA44-9DDC-72642383CB7F}" sibTransId="{1ED4CDC1-D90F-4B4D-BB3E-2BBA42B37F87}"/>
    <dgm:cxn modelId="{D97CF5C5-CE40-4D49-9F17-F712D1DDBFD4}" type="presOf" srcId="{E58247BF-5D65-1949-958C-AE31C20BC059}" destId="{788B64B2-16C8-FF40-9AA9-5C89F92056BF}" srcOrd="0" destOrd="0" presId="urn:microsoft.com/office/officeart/2005/8/layout/hProcess11"/>
    <dgm:cxn modelId="{B88212D5-39F5-CB4B-A9A5-447DE679700B}" type="presOf" srcId="{98A846BE-51A9-4BA7-9258-ECFAE05E7F40}" destId="{B5C297DE-5C4A-F44F-8D5C-93540B3E2DBE}" srcOrd="0" destOrd="0" presId="urn:microsoft.com/office/officeart/2005/8/layout/hProcess11"/>
    <dgm:cxn modelId="{6C130413-63B2-B748-8330-2D05DCD664A0}" type="presParOf" srcId="{B5C297DE-5C4A-F44F-8D5C-93540B3E2DBE}" destId="{915EC4CE-28A0-2547-89BF-399CE0147938}" srcOrd="0" destOrd="0" presId="urn:microsoft.com/office/officeart/2005/8/layout/hProcess11"/>
    <dgm:cxn modelId="{FBEE3C1D-86F3-A543-B2A2-9BA6185A5FDB}" type="presParOf" srcId="{B5C297DE-5C4A-F44F-8D5C-93540B3E2DBE}" destId="{607A16D7-CBEB-3542-A45F-C0261146031D}" srcOrd="1" destOrd="0" presId="urn:microsoft.com/office/officeart/2005/8/layout/hProcess11"/>
    <dgm:cxn modelId="{E3312D6B-3595-B245-A327-963FD9C35F42}" type="presParOf" srcId="{607A16D7-CBEB-3542-A45F-C0261146031D}" destId="{24D2ADC4-7DFD-C743-BAAC-465FF336497A}" srcOrd="0" destOrd="0" presId="urn:microsoft.com/office/officeart/2005/8/layout/hProcess11"/>
    <dgm:cxn modelId="{2103F5EB-593E-934B-AD30-318E43FCC2B3}" type="presParOf" srcId="{24D2ADC4-7DFD-C743-BAAC-465FF336497A}" destId="{788B64B2-16C8-FF40-9AA9-5C89F92056BF}" srcOrd="0" destOrd="0" presId="urn:microsoft.com/office/officeart/2005/8/layout/hProcess11"/>
    <dgm:cxn modelId="{659FAC1A-5658-194C-8879-FCAE63C8CDE8}" type="presParOf" srcId="{24D2ADC4-7DFD-C743-BAAC-465FF336497A}" destId="{AACFD924-F200-C34E-9B30-58065414EF90}" srcOrd="1" destOrd="0" presId="urn:microsoft.com/office/officeart/2005/8/layout/hProcess11"/>
    <dgm:cxn modelId="{02520F25-1E6A-C749-910D-8FC711D25694}" type="presParOf" srcId="{24D2ADC4-7DFD-C743-BAAC-465FF336497A}" destId="{8A18F3D3-DBC6-594E-923A-875CB3EF755D}" srcOrd="2" destOrd="0" presId="urn:microsoft.com/office/officeart/2005/8/layout/hProcess11"/>
    <dgm:cxn modelId="{5F5BD45C-0436-F241-8DC9-52C839EC62F9}" type="presParOf" srcId="{607A16D7-CBEB-3542-A45F-C0261146031D}" destId="{6C7B80D6-FD85-C540-8F5D-8B2E97E140DB}" srcOrd="1" destOrd="0" presId="urn:microsoft.com/office/officeart/2005/8/layout/hProcess11"/>
    <dgm:cxn modelId="{15244CBB-5664-0F46-9BE2-D190F86D4D72}" type="presParOf" srcId="{607A16D7-CBEB-3542-A45F-C0261146031D}" destId="{9EE5F92F-28BB-8546-BF5E-0606C75DD35F}" srcOrd="2" destOrd="0" presId="urn:microsoft.com/office/officeart/2005/8/layout/hProcess11"/>
    <dgm:cxn modelId="{C1F5DE57-0D0F-D643-969C-8601443AE996}" type="presParOf" srcId="{9EE5F92F-28BB-8546-BF5E-0606C75DD35F}" destId="{F1F1968E-577F-8045-8A96-3107D74657DB}" srcOrd="0" destOrd="0" presId="urn:microsoft.com/office/officeart/2005/8/layout/hProcess11"/>
    <dgm:cxn modelId="{4FA5C417-3989-EE4C-AE5C-7B3D8C9FB1DE}" type="presParOf" srcId="{9EE5F92F-28BB-8546-BF5E-0606C75DD35F}" destId="{B3C54C0D-5632-364D-8460-E480E24F100F}" srcOrd="1" destOrd="0" presId="urn:microsoft.com/office/officeart/2005/8/layout/hProcess11"/>
    <dgm:cxn modelId="{73F9C256-D5C3-3A45-86B2-6533BE48526A}" type="presParOf" srcId="{9EE5F92F-28BB-8546-BF5E-0606C75DD35F}" destId="{489D77AB-B54C-8645-974F-67E9763E0ADF}" srcOrd="2" destOrd="0" presId="urn:microsoft.com/office/officeart/2005/8/layout/hProcess11"/>
    <dgm:cxn modelId="{624EEE6B-E5D8-514C-B37D-B27E55871D5E}" type="presParOf" srcId="{607A16D7-CBEB-3542-A45F-C0261146031D}" destId="{D96F1317-3620-DA4A-B2E0-C692053350F2}" srcOrd="3" destOrd="0" presId="urn:microsoft.com/office/officeart/2005/8/layout/hProcess11"/>
    <dgm:cxn modelId="{76505094-F774-3449-A61F-A6863FA1F3A7}" type="presParOf" srcId="{607A16D7-CBEB-3542-A45F-C0261146031D}" destId="{D148F9FF-32A8-8B4A-95B4-FC129657B068}" srcOrd="4" destOrd="0" presId="urn:microsoft.com/office/officeart/2005/8/layout/hProcess11"/>
    <dgm:cxn modelId="{6676F4D3-B6D9-F04B-B5AD-CC4D9F6BA522}" type="presParOf" srcId="{D148F9FF-32A8-8B4A-95B4-FC129657B068}" destId="{751CED79-0D9F-0D48-AB5C-B3011B01542C}" srcOrd="0" destOrd="0" presId="urn:microsoft.com/office/officeart/2005/8/layout/hProcess11"/>
    <dgm:cxn modelId="{E8D24509-1600-024D-99EC-AB418EFC6E9D}" type="presParOf" srcId="{D148F9FF-32A8-8B4A-95B4-FC129657B068}" destId="{76B650F4-4822-A940-838F-2B022F61EE1C}" srcOrd="1" destOrd="0" presId="urn:microsoft.com/office/officeart/2005/8/layout/hProcess11"/>
    <dgm:cxn modelId="{9182B62F-3185-2E48-94DF-4B494991C98C}" type="presParOf" srcId="{D148F9FF-32A8-8B4A-95B4-FC129657B068}" destId="{2BDA4B56-B5DA-094F-8E51-9C05DB66B4E4}" srcOrd="2" destOrd="0" presId="urn:microsoft.com/office/officeart/2005/8/layout/hProcess11"/>
    <dgm:cxn modelId="{E6867A5A-4557-7B42-B709-11C9E9517FBC}" type="presParOf" srcId="{607A16D7-CBEB-3542-A45F-C0261146031D}" destId="{7B1C6CE0-0B5C-4C47-825B-A9748D5308B2}" srcOrd="5" destOrd="0" presId="urn:microsoft.com/office/officeart/2005/8/layout/hProcess11"/>
    <dgm:cxn modelId="{657E2C1E-75E8-114F-B279-7912EA965C3B}" type="presParOf" srcId="{607A16D7-CBEB-3542-A45F-C0261146031D}" destId="{A32C3919-D767-E84B-A143-8DF33BCDDF2E}" srcOrd="6" destOrd="0" presId="urn:microsoft.com/office/officeart/2005/8/layout/hProcess11"/>
    <dgm:cxn modelId="{B83B48D8-4A25-9A4C-8A76-265E6BAA7F70}" type="presParOf" srcId="{A32C3919-D767-E84B-A143-8DF33BCDDF2E}" destId="{FA315334-6670-304F-83A7-ADADF11FCA61}" srcOrd="0" destOrd="0" presId="urn:microsoft.com/office/officeart/2005/8/layout/hProcess11"/>
    <dgm:cxn modelId="{9C25DD2F-DDB4-CA46-8711-0F27E49F6E6A}" type="presParOf" srcId="{A32C3919-D767-E84B-A143-8DF33BCDDF2E}" destId="{C77ADF3F-56C5-E544-9A7D-EE65AF224134}" srcOrd="1" destOrd="0" presId="urn:microsoft.com/office/officeart/2005/8/layout/hProcess11"/>
    <dgm:cxn modelId="{58E371EA-B6CB-E54A-9131-F13D0A12EB41}" type="presParOf" srcId="{A32C3919-D767-E84B-A143-8DF33BCDDF2E}" destId="{0AC110ED-028B-8647-8A0E-99B90B6F4848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A846BE-51A9-4BA7-9258-ECFAE05E7F40}" type="doc">
      <dgm:prSet loTypeId="urn:microsoft.com/office/officeart/2005/8/layout/hProcess11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744D9623-4269-E749-85AE-8BBEB658FD36}">
      <dgm:prSet/>
      <dgm:spPr/>
      <dgm:t>
        <a:bodyPr/>
        <a:lstStyle/>
        <a:p>
          <a:r>
            <a:rPr lang="en-GB" dirty="0"/>
            <a:t>Examples</a:t>
          </a:r>
        </a:p>
      </dgm:t>
    </dgm:pt>
    <dgm:pt modelId="{262CAC52-430E-3F42-8967-4B6DA42C76A2}" type="parTrans" cxnId="{EF9D59F0-F214-6F47-903A-3711C9880704}">
      <dgm:prSet/>
      <dgm:spPr/>
      <dgm:t>
        <a:bodyPr/>
        <a:lstStyle/>
        <a:p>
          <a:endParaRPr lang="en-GB" sz="4400"/>
        </a:p>
      </dgm:t>
    </dgm:pt>
    <dgm:pt modelId="{CE9314BA-EFB6-CC4F-B390-64D354973B08}" type="sibTrans" cxnId="{EF9D59F0-F214-6F47-903A-3711C9880704}">
      <dgm:prSet phldrT="1"/>
      <dgm:spPr/>
      <dgm:t>
        <a:bodyPr/>
        <a:lstStyle/>
        <a:p>
          <a:endParaRPr lang="en-GB" dirty="0"/>
        </a:p>
      </dgm:t>
    </dgm:pt>
    <dgm:pt modelId="{1BE8A8C8-01E9-1B45-AFB5-2960AAFB1BCD}">
      <dgm:prSet/>
      <dgm:spPr/>
      <dgm:t>
        <a:bodyPr/>
        <a:lstStyle/>
        <a:p>
          <a:r>
            <a:rPr lang="en-GB" dirty="0"/>
            <a:t>Exercises</a:t>
          </a:r>
        </a:p>
      </dgm:t>
    </dgm:pt>
    <dgm:pt modelId="{3F14D6EE-59DA-6149-87B0-5149B6DE6E2D}" type="parTrans" cxnId="{5D195917-BB7B-E144-973D-309F5B84E853}">
      <dgm:prSet/>
      <dgm:spPr/>
      <dgm:t>
        <a:bodyPr/>
        <a:lstStyle/>
        <a:p>
          <a:endParaRPr lang="en-GB"/>
        </a:p>
      </dgm:t>
    </dgm:pt>
    <dgm:pt modelId="{DECB3B0B-8CD0-794B-BFA8-036D56C69900}" type="sibTrans" cxnId="{5D195917-BB7B-E144-973D-309F5B84E853}">
      <dgm:prSet/>
      <dgm:spPr/>
      <dgm:t>
        <a:bodyPr/>
        <a:lstStyle/>
        <a:p>
          <a:endParaRPr lang="en-GB"/>
        </a:p>
      </dgm:t>
    </dgm:pt>
    <dgm:pt modelId="{E58247BF-5D65-1949-958C-AE31C20BC059}">
      <dgm:prSet/>
      <dgm:spPr/>
      <dgm:t>
        <a:bodyPr/>
        <a:lstStyle/>
        <a:p>
          <a:r>
            <a:rPr lang="en-GB" dirty="0"/>
            <a:t>Python</a:t>
          </a:r>
        </a:p>
      </dgm:t>
    </dgm:pt>
    <dgm:pt modelId="{59CB6313-7F0E-164C-93F7-3F42A320DDC0}" type="parTrans" cxnId="{32A3935E-DCD0-CE43-A719-223171B123C7}">
      <dgm:prSet/>
      <dgm:spPr/>
      <dgm:t>
        <a:bodyPr/>
        <a:lstStyle/>
        <a:p>
          <a:endParaRPr lang="en-GB"/>
        </a:p>
      </dgm:t>
    </dgm:pt>
    <dgm:pt modelId="{0EF51639-7EA1-5640-9660-3D4B60252A95}" type="sibTrans" cxnId="{32A3935E-DCD0-CE43-A719-223171B123C7}">
      <dgm:prSet/>
      <dgm:spPr/>
      <dgm:t>
        <a:bodyPr/>
        <a:lstStyle/>
        <a:p>
          <a:endParaRPr lang="en-GB"/>
        </a:p>
      </dgm:t>
    </dgm:pt>
    <dgm:pt modelId="{44550C96-79B9-A44F-B17A-4194ADB4C2EB}">
      <dgm:prSet/>
      <dgm:spPr/>
      <dgm:t>
        <a:bodyPr/>
        <a:lstStyle/>
        <a:p>
          <a:r>
            <a:rPr lang="en-GB" dirty="0"/>
            <a:t>Programming</a:t>
          </a:r>
        </a:p>
      </dgm:t>
    </dgm:pt>
    <dgm:pt modelId="{FA433FAF-2800-AD4A-8F57-3901F06CD960}" type="parTrans" cxnId="{FB7DEB82-EB7D-464C-A006-46999DFFA58F}">
      <dgm:prSet/>
      <dgm:spPr/>
      <dgm:t>
        <a:bodyPr/>
        <a:lstStyle/>
        <a:p>
          <a:endParaRPr lang="en-GB"/>
        </a:p>
      </dgm:t>
    </dgm:pt>
    <dgm:pt modelId="{88FA667A-D265-2A46-AFA4-8F2694EB7AD6}" type="sibTrans" cxnId="{FB7DEB82-EB7D-464C-A006-46999DFFA58F}">
      <dgm:prSet/>
      <dgm:spPr/>
      <dgm:t>
        <a:bodyPr/>
        <a:lstStyle/>
        <a:p>
          <a:endParaRPr lang="en-GB"/>
        </a:p>
      </dgm:t>
    </dgm:pt>
    <dgm:pt modelId="{B5C297DE-5C4A-F44F-8D5C-93540B3E2DBE}" type="pres">
      <dgm:prSet presAssocID="{98A846BE-51A9-4BA7-9258-ECFAE05E7F40}" presName="Name0" presStyleCnt="0">
        <dgm:presLayoutVars>
          <dgm:dir/>
          <dgm:resizeHandles val="exact"/>
        </dgm:presLayoutVars>
      </dgm:prSet>
      <dgm:spPr/>
    </dgm:pt>
    <dgm:pt modelId="{915EC4CE-28A0-2547-89BF-399CE0147938}" type="pres">
      <dgm:prSet presAssocID="{98A846BE-51A9-4BA7-9258-ECFAE05E7F40}" presName="arrow" presStyleLbl="bgShp" presStyleIdx="0" presStyleCnt="1"/>
      <dgm:spPr/>
    </dgm:pt>
    <dgm:pt modelId="{607A16D7-CBEB-3542-A45F-C0261146031D}" type="pres">
      <dgm:prSet presAssocID="{98A846BE-51A9-4BA7-9258-ECFAE05E7F40}" presName="points" presStyleCnt="0"/>
      <dgm:spPr/>
    </dgm:pt>
    <dgm:pt modelId="{24D2ADC4-7DFD-C743-BAAC-465FF336497A}" type="pres">
      <dgm:prSet presAssocID="{E58247BF-5D65-1949-958C-AE31C20BC059}" presName="compositeA" presStyleCnt="0"/>
      <dgm:spPr/>
    </dgm:pt>
    <dgm:pt modelId="{788B64B2-16C8-FF40-9AA9-5C89F92056BF}" type="pres">
      <dgm:prSet presAssocID="{E58247BF-5D65-1949-958C-AE31C20BC059}" presName="textA" presStyleLbl="revTx" presStyleIdx="0" presStyleCnt="4">
        <dgm:presLayoutVars>
          <dgm:bulletEnabled val="1"/>
        </dgm:presLayoutVars>
      </dgm:prSet>
      <dgm:spPr/>
    </dgm:pt>
    <dgm:pt modelId="{AACFD924-F200-C34E-9B30-58065414EF90}" type="pres">
      <dgm:prSet presAssocID="{E58247BF-5D65-1949-958C-AE31C20BC059}" presName="circleA" presStyleLbl="node1" presStyleIdx="0" presStyleCnt="4"/>
      <dgm:spPr/>
    </dgm:pt>
    <dgm:pt modelId="{8A18F3D3-DBC6-594E-923A-875CB3EF755D}" type="pres">
      <dgm:prSet presAssocID="{E58247BF-5D65-1949-958C-AE31C20BC059}" presName="spaceA" presStyleCnt="0"/>
      <dgm:spPr/>
    </dgm:pt>
    <dgm:pt modelId="{6C7B80D6-FD85-C540-8F5D-8B2E97E140DB}" type="pres">
      <dgm:prSet presAssocID="{0EF51639-7EA1-5640-9660-3D4B60252A95}" presName="space" presStyleCnt="0"/>
      <dgm:spPr/>
    </dgm:pt>
    <dgm:pt modelId="{7E23C492-C79C-3D41-A7B6-394C06DC5710}" type="pres">
      <dgm:prSet presAssocID="{44550C96-79B9-A44F-B17A-4194ADB4C2EB}" presName="compositeB" presStyleCnt="0"/>
      <dgm:spPr/>
    </dgm:pt>
    <dgm:pt modelId="{F00868DF-25B6-2E43-9E51-476F40A00290}" type="pres">
      <dgm:prSet presAssocID="{44550C96-79B9-A44F-B17A-4194ADB4C2EB}" presName="textB" presStyleLbl="revTx" presStyleIdx="1" presStyleCnt="4">
        <dgm:presLayoutVars>
          <dgm:bulletEnabled val="1"/>
        </dgm:presLayoutVars>
      </dgm:prSet>
      <dgm:spPr/>
    </dgm:pt>
    <dgm:pt modelId="{27D0C22A-0584-8149-9923-40BDDEDEF171}" type="pres">
      <dgm:prSet presAssocID="{44550C96-79B9-A44F-B17A-4194ADB4C2EB}" presName="circleB" presStyleLbl="node1" presStyleIdx="1" presStyleCnt="4"/>
      <dgm:spPr/>
    </dgm:pt>
    <dgm:pt modelId="{9F297ADD-2F0A-274C-B24E-7EED5E60A3F0}" type="pres">
      <dgm:prSet presAssocID="{44550C96-79B9-A44F-B17A-4194ADB4C2EB}" presName="spaceB" presStyleCnt="0"/>
      <dgm:spPr/>
    </dgm:pt>
    <dgm:pt modelId="{1B747722-94F8-7545-A352-290CABEC1EFC}" type="pres">
      <dgm:prSet presAssocID="{88FA667A-D265-2A46-AFA4-8F2694EB7AD6}" presName="space" presStyleCnt="0"/>
      <dgm:spPr/>
    </dgm:pt>
    <dgm:pt modelId="{01FB123E-C571-9845-8116-BD4293CE66E9}" type="pres">
      <dgm:prSet presAssocID="{744D9623-4269-E749-85AE-8BBEB658FD36}" presName="compositeA" presStyleCnt="0"/>
      <dgm:spPr/>
    </dgm:pt>
    <dgm:pt modelId="{14577E4E-7608-5147-9A04-ADBDF9259668}" type="pres">
      <dgm:prSet presAssocID="{744D9623-4269-E749-85AE-8BBEB658FD36}" presName="textA" presStyleLbl="revTx" presStyleIdx="2" presStyleCnt="4">
        <dgm:presLayoutVars>
          <dgm:bulletEnabled val="1"/>
        </dgm:presLayoutVars>
      </dgm:prSet>
      <dgm:spPr/>
    </dgm:pt>
    <dgm:pt modelId="{13442B40-BC8A-F74A-A74E-ED345FEA2419}" type="pres">
      <dgm:prSet presAssocID="{744D9623-4269-E749-85AE-8BBEB658FD36}" presName="circleA" presStyleLbl="node1" presStyleIdx="2" presStyleCnt="4"/>
      <dgm:spPr/>
    </dgm:pt>
    <dgm:pt modelId="{91D6ADE3-3C6A-CB48-BB13-DF322ADB3266}" type="pres">
      <dgm:prSet presAssocID="{744D9623-4269-E749-85AE-8BBEB658FD36}" presName="spaceA" presStyleCnt="0"/>
      <dgm:spPr/>
    </dgm:pt>
    <dgm:pt modelId="{94D22FC8-C7A1-7F4D-AC52-6C230AFA29CE}" type="pres">
      <dgm:prSet presAssocID="{CE9314BA-EFB6-CC4F-B390-64D354973B08}" presName="space" presStyleCnt="0"/>
      <dgm:spPr/>
    </dgm:pt>
    <dgm:pt modelId="{E64B1640-A8A4-504F-A0D1-FA7BA22A17BE}" type="pres">
      <dgm:prSet presAssocID="{1BE8A8C8-01E9-1B45-AFB5-2960AAFB1BCD}" presName="compositeB" presStyleCnt="0"/>
      <dgm:spPr/>
    </dgm:pt>
    <dgm:pt modelId="{132AC0D3-DF24-0442-A7E8-399013C804AF}" type="pres">
      <dgm:prSet presAssocID="{1BE8A8C8-01E9-1B45-AFB5-2960AAFB1BCD}" presName="textB" presStyleLbl="revTx" presStyleIdx="3" presStyleCnt="4">
        <dgm:presLayoutVars>
          <dgm:bulletEnabled val="1"/>
        </dgm:presLayoutVars>
      </dgm:prSet>
      <dgm:spPr/>
    </dgm:pt>
    <dgm:pt modelId="{CE66BBFD-59FC-644C-AA2D-6D4F1C1600C9}" type="pres">
      <dgm:prSet presAssocID="{1BE8A8C8-01E9-1B45-AFB5-2960AAFB1BCD}" presName="circleB" presStyleLbl="node1" presStyleIdx="3" presStyleCnt="4"/>
      <dgm:spPr/>
    </dgm:pt>
    <dgm:pt modelId="{32E72C80-0B5F-ED41-9230-BBDA96F5F378}" type="pres">
      <dgm:prSet presAssocID="{1BE8A8C8-01E9-1B45-AFB5-2960AAFB1BCD}" presName="spaceB" presStyleCnt="0"/>
      <dgm:spPr/>
    </dgm:pt>
  </dgm:ptLst>
  <dgm:cxnLst>
    <dgm:cxn modelId="{5D195917-BB7B-E144-973D-309F5B84E853}" srcId="{98A846BE-51A9-4BA7-9258-ECFAE05E7F40}" destId="{1BE8A8C8-01E9-1B45-AFB5-2960AAFB1BCD}" srcOrd="3" destOrd="0" parTransId="{3F14D6EE-59DA-6149-87B0-5149B6DE6E2D}" sibTransId="{DECB3B0B-8CD0-794B-BFA8-036D56C69900}"/>
    <dgm:cxn modelId="{57DDE445-F31F-2A4D-A313-DA0C68ED44D7}" type="presOf" srcId="{44550C96-79B9-A44F-B17A-4194ADB4C2EB}" destId="{F00868DF-25B6-2E43-9E51-476F40A00290}" srcOrd="0" destOrd="0" presId="urn:microsoft.com/office/officeart/2005/8/layout/hProcess11"/>
    <dgm:cxn modelId="{32A3935E-DCD0-CE43-A719-223171B123C7}" srcId="{98A846BE-51A9-4BA7-9258-ECFAE05E7F40}" destId="{E58247BF-5D65-1949-958C-AE31C20BC059}" srcOrd="0" destOrd="0" parTransId="{59CB6313-7F0E-164C-93F7-3F42A320DDC0}" sibTransId="{0EF51639-7EA1-5640-9660-3D4B60252A95}"/>
    <dgm:cxn modelId="{5768FA6C-874B-734D-BA03-1453107C5A48}" type="presOf" srcId="{1BE8A8C8-01E9-1B45-AFB5-2960AAFB1BCD}" destId="{132AC0D3-DF24-0442-A7E8-399013C804AF}" srcOrd="0" destOrd="0" presId="urn:microsoft.com/office/officeart/2005/8/layout/hProcess11"/>
    <dgm:cxn modelId="{FB7DEB82-EB7D-464C-A006-46999DFFA58F}" srcId="{98A846BE-51A9-4BA7-9258-ECFAE05E7F40}" destId="{44550C96-79B9-A44F-B17A-4194ADB4C2EB}" srcOrd="1" destOrd="0" parTransId="{FA433FAF-2800-AD4A-8F57-3901F06CD960}" sibTransId="{88FA667A-D265-2A46-AFA4-8F2694EB7AD6}"/>
    <dgm:cxn modelId="{D97CF5C5-CE40-4D49-9F17-F712D1DDBFD4}" type="presOf" srcId="{E58247BF-5D65-1949-958C-AE31C20BC059}" destId="{788B64B2-16C8-FF40-9AA9-5C89F92056BF}" srcOrd="0" destOrd="0" presId="urn:microsoft.com/office/officeart/2005/8/layout/hProcess11"/>
    <dgm:cxn modelId="{B88212D5-39F5-CB4B-A9A5-447DE679700B}" type="presOf" srcId="{98A846BE-51A9-4BA7-9258-ECFAE05E7F40}" destId="{B5C297DE-5C4A-F44F-8D5C-93540B3E2DBE}" srcOrd="0" destOrd="0" presId="urn:microsoft.com/office/officeart/2005/8/layout/hProcess11"/>
    <dgm:cxn modelId="{EF9D59F0-F214-6F47-903A-3711C9880704}" srcId="{98A846BE-51A9-4BA7-9258-ECFAE05E7F40}" destId="{744D9623-4269-E749-85AE-8BBEB658FD36}" srcOrd="2" destOrd="0" parTransId="{262CAC52-430E-3F42-8967-4B6DA42C76A2}" sibTransId="{CE9314BA-EFB6-CC4F-B390-64D354973B08}"/>
    <dgm:cxn modelId="{E703FCF7-719E-8C4B-80F0-A52CD853DB66}" type="presOf" srcId="{744D9623-4269-E749-85AE-8BBEB658FD36}" destId="{14577E4E-7608-5147-9A04-ADBDF9259668}" srcOrd="0" destOrd="0" presId="urn:microsoft.com/office/officeart/2005/8/layout/hProcess11"/>
    <dgm:cxn modelId="{6C130413-63B2-B748-8330-2D05DCD664A0}" type="presParOf" srcId="{B5C297DE-5C4A-F44F-8D5C-93540B3E2DBE}" destId="{915EC4CE-28A0-2547-89BF-399CE0147938}" srcOrd="0" destOrd="0" presId="urn:microsoft.com/office/officeart/2005/8/layout/hProcess11"/>
    <dgm:cxn modelId="{FBEE3C1D-86F3-A543-B2A2-9BA6185A5FDB}" type="presParOf" srcId="{B5C297DE-5C4A-F44F-8D5C-93540B3E2DBE}" destId="{607A16D7-CBEB-3542-A45F-C0261146031D}" srcOrd="1" destOrd="0" presId="urn:microsoft.com/office/officeart/2005/8/layout/hProcess11"/>
    <dgm:cxn modelId="{E3312D6B-3595-B245-A327-963FD9C35F42}" type="presParOf" srcId="{607A16D7-CBEB-3542-A45F-C0261146031D}" destId="{24D2ADC4-7DFD-C743-BAAC-465FF336497A}" srcOrd="0" destOrd="0" presId="urn:microsoft.com/office/officeart/2005/8/layout/hProcess11"/>
    <dgm:cxn modelId="{2103F5EB-593E-934B-AD30-318E43FCC2B3}" type="presParOf" srcId="{24D2ADC4-7DFD-C743-BAAC-465FF336497A}" destId="{788B64B2-16C8-FF40-9AA9-5C89F92056BF}" srcOrd="0" destOrd="0" presId="urn:microsoft.com/office/officeart/2005/8/layout/hProcess11"/>
    <dgm:cxn modelId="{659FAC1A-5658-194C-8879-FCAE63C8CDE8}" type="presParOf" srcId="{24D2ADC4-7DFD-C743-BAAC-465FF336497A}" destId="{AACFD924-F200-C34E-9B30-58065414EF90}" srcOrd="1" destOrd="0" presId="urn:microsoft.com/office/officeart/2005/8/layout/hProcess11"/>
    <dgm:cxn modelId="{02520F25-1E6A-C749-910D-8FC711D25694}" type="presParOf" srcId="{24D2ADC4-7DFD-C743-BAAC-465FF336497A}" destId="{8A18F3D3-DBC6-594E-923A-875CB3EF755D}" srcOrd="2" destOrd="0" presId="urn:microsoft.com/office/officeart/2005/8/layout/hProcess11"/>
    <dgm:cxn modelId="{5F5BD45C-0436-F241-8DC9-52C839EC62F9}" type="presParOf" srcId="{607A16D7-CBEB-3542-A45F-C0261146031D}" destId="{6C7B80D6-FD85-C540-8F5D-8B2E97E140DB}" srcOrd="1" destOrd="0" presId="urn:microsoft.com/office/officeart/2005/8/layout/hProcess11"/>
    <dgm:cxn modelId="{4C3501D9-2C3B-954A-9CC7-84EDB4598D46}" type="presParOf" srcId="{607A16D7-CBEB-3542-A45F-C0261146031D}" destId="{7E23C492-C79C-3D41-A7B6-394C06DC5710}" srcOrd="2" destOrd="0" presId="urn:microsoft.com/office/officeart/2005/8/layout/hProcess11"/>
    <dgm:cxn modelId="{E30EBF55-FE31-4946-AB62-088F8B6F9E94}" type="presParOf" srcId="{7E23C492-C79C-3D41-A7B6-394C06DC5710}" destId="{F00868DF-25B6-2E43-9E51-476F40A00290}" srcOrd="0" destOrd="0" presId="urn:microsoft.com/office/officeart/2005/8/layout/hProcess11"/>
    <dgm:cxn modelId="{D717C0CA-7E16-7A43-AD7D-10FA606F09BF}" type="presParOf" srcId="{7E23C492-C79C-3D41-A7B6-394C06DC5710}" destId="{27D0C22A-0584-8149-9923-40BDDEDEF171}" srcOrd="1" destOrd="0" presId="urn:microsoft.com/office/officeart/2005/8/layout/hProcess11"/>
    <dgm:cxn modelId="{5BA51D60-8F43-A64E-883A-DC7EF4EA26DD}" type="presParOf" srcId="{7E23C492-C79C-3D41-A7B6-394C06DC5710}" destId="{9F297ADD-2F0A-274C-B24E-7EED5E60A3F0}" srcOrd="2" destOrd="0" presId="urn:microsoft.com/office/officeart/2005/8/layout/hProcess11"/>
    <dgm:cxn modelId="{2F21C680-3C18-534C-A3D5-662890B2B87A}" type="presParOf" srcId="{607A16D7-CBEB-3542-A45F-C0261146031D}" destId="{1B747722-94F8-7545-A352-290CABEC1EFC}" srcOrd="3" destOrd="0" presId="urn:microsoft.com/office/officeart/2005/8/layout/hProcess11"/>
    <dgm:cxn modelId="{9FDA1F55-8395-9A4A-B20A-2117253F0A00}" type="presParOf" srcId="{607A16D7-CBEB-3542-A45F-C0261146031D}" destId="{01FB123E-C571-9845-8116-BD4293CE66E9}" srcOrd="4" destOrd="0" presId="urn:microsoft.com/office/officeart/2005/8/layout/hProcess11"/>
    <dgm:cxn modelId="{15DEB8F9-789A-204D-8AC1-6C06101C571A}" type="presParOf" srcId="{01FB123E-C571-9845-8116-BD4293CE66E9}" destId="{14577E4E-7608-5147-9A04-ADBDF9259668}" srcOrd="0" destOrd="0" presId="urn:microsoft.com/office/officeart/2005/8/layout/hProcess11"/>
    <dgm:cxn modelId="{D29C90A8-0FBB-D642-BA8C-7A4DB1B6120E}" type="presParOf" srcId="{01FB123E-C571-9845-8116-BD4293CE66E9}" destId="{13442B40-BC8A-F74A-A74E-ED345FEA2419}" srcOrd="1" destOrd="0" presId="urn:microsoft.com/office/officeart/2005/8/layout/hProcess11"/>
    <dgm:cxn modelId="{A6F4EEA6-6B32-0545-87E7-9AB77B158DBC}" type="presParOf" srcId="{01FB123E-C571-9845-8116-BD4293CE66E9}" destId="{91D6ADE3-3C6A-CB48-BB13-DF322ADB3266}" srcOrd="2" destOrd="0" presId="urn:microsoft.com/office/officeart/2005/8/layout/hProcess11"/>
    <dgm:cxn modelId="{8D13693D-803D-D546-A5F0-CF5AE2C74AF0}" type="presParOf" srcId="{607A16D7-CBEB-3542-A45F-C0261146031D}" destId="{94D22FC8-C7A1-7F4D-AC52-6C230AFA29CE}" srcOrd="5" destOrd="0" presId="urn:microsoft.com/office/officeart/2005/8/layout/hProcess11"/>
    <dgm:cxn modelId="{9F3EC5A2-330A-1E4B-9356-7895053E449B}" type="presParOf" srcId="{607A16D7-CBEB-3542-A45F-C0261146031D}" destId="{E64B1640-A8A4-504F-A0D1-FA7BA22A17BE}" srcOrd="6" destOrd="0" presId="urn:microsoft.com/office/officeart/2005/8/layout/hProcess11"/>
    <dgm:cxn modelId="{854D5797-A1BA-A641-8155-17D52C4BCBF5}" type="presParOf" srcId="{E64B1640-A8A4-504F-A0D1-FA7BA22A17BE}" destId="{132AC0D3-DF24-0442-A7E8-399013C804AF}" srcOrd="0" destOrd="0" presId="urn:microsoft.com/office/officeart/2005/8/layout/hProcess11"/>
    <dgm:cxn modelId="{0E1A994F-5791-404F-ADEB-A70D4FC212FB}" type="presParOf" srcId="{E64B1640-A8A4-504F-A0D1-FA7BA22A17BE}" destId="{CE66BBFD-59FC-644C-AA2D-6D4F1C1600C9}" srcOrd="1" destOrd="0" presId="urn:microsoft.com/office/officeart/2005/8/layout/hProcess11"/>
    <dgm:cxn modelId="{850D4200-9201-1241-A779-25DCA5C1D677}" type="presParOf" srcId="{E64B1640-A8A4-504F-A0D1-FA7BA22A17BE}" destId="{32E72C80-0B5F-ED41-9230-BBDA96F5F378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AB24CA-CA8A-4C61-942D-7B90A85B0625}" type="doc">
      <dgm:prSet loTypeId="urn:microsoft.com/office/officeart/2005/8/layout/hProcess11" loCatId="process" qsTypeId="urn:microsoft.com/office/officeart/2005/8/quickstyle/simple1" qsCatId="simple" csTypeId="urn:microsoft.com/office/officeart/2005/8/colors/accent1_4" csCatId="accent1" phldr="1"/>
      <dgm:spPr>
        <a:scene3d>
          <a:camera prst="orthographicFront">
            <a:rot lat="0" lon="0" rev="960000"/>
          </a:camera>
          <a:lightRig rig="threePt" dir="t"/>
        </a:scene3d>
      </dgm:spPr>
      <dgm:t>
        <a:bodyPr/>
        <a:lstStyle/>
        <a:p>
          <a:endParaRPr lang="en-US"/>
        </a:p>
      </dgm:t>
    </dgm:pt>
    <dgm:pt modelId="{13C2AC6E-EAF5-4EB0-8953-5A5FA0436453}">
      <dgm:prSet phldr="0"/>
      <dgm:spPr>
        <a:sp3d/>
      </dgm:spPr>
      <dgm:t>
        <a:bodyPr>
          <a:flatTx/>
        </a:bodyPr>
        <a:lstStyle/>
        <a:p>
          <a:r>
            <a:rPr lang="en-US" dirty="0">
              <a:latin typeface="+mn-lt"/>
            </a:rPr>
            <a:t>Web App.</a:t>
          </a:r>
        </a:p>
      </dgm:t>
    </dgm:pt>
    <dgm:pt modelId="{61520718-6A06-417C-BDDF-55BA3ED21E7D}" type="parTrans" cxnId="{9462AABD-5DFC-49B8-A502-E93F30190F25}">
      <dgm:prSet/>
      <dgm:spPr/>
      <dgm:t>
        <a:bodyPr/>
        <a:lstStyle/>
        <a:p>
          <a:endParaRPr lang="en-GB">
            <a:latin typeface="+mn-lt"/>
          </a:endParaRPr>
        </a:p>
      </dgm:t>
    </dgm:pt>
    <dgm:pt modelId="{37BDDA94-9850-4B87-B47D-C5182769C209}" type="sibTrans" cxnId="{9462AABD-5DFC-49B8-A502-E93F30190F25}">
      <dgm:prSet/>
      <dgm:spPr/>
      <dgm:t>
        <a:bodyPr/>
        <a:lstStyle/>
        <a:p>
          <a:endParaRPr lang="en-GB">
            <a:latin typeface="+mn-lt"/>
          </a:endParaRPr>
        </a:p>
      </dgm:t>
    </dgm:pt>
    <dgm:pt modelId="{C6FF324E-1E2C-467F-8C7A-76526B78F6BF}">
      <dgm:prSet phldr="0"/>
      <dgm:spPr>
        <a:sp3d/>
      </dgm:spPr>
      <dgm:t>
        <a:bodyPr>
          <a:flatTx/>
        </a:bodyPr>
        <a:lstStyle/>
        <a:p>
          <a:r>
            <a:rPr lang="en-US" dirty="0">
              <a:latin typeface="+mn-lt"/>
            </a:rPr>
            <a:t>REST API</a:t>
          </a:r>
        </a:p>
      </dgm:t>
    </dgm:pt>
    <dgm:pt modelId="{03B06103-80FD-4350-8F76-68B8D09D6279}" type="parTrans" cxnId="{6E1295AF-CB32-4EE2-82F2-3A6F2CAFD777}">
      <dgm:prSet/>
      <dgm:spPr/>
      <dgm:t>
        <a:bodyPr/>
        <a:lstStyle/>
        <a:p>
          <a:endParaRPr lang="en-GB">
            <a:latin typeface="+mn-lt"/>
          </a:endParaRPr>
        </a:p>
      </dgm:t>
    </dgm:pt>
    <dgm:pt modelId="{1FA89A2D-373D-4AB2-B536-FE8595EA9FC8}" type="sibTrans" cxnId="{6E1295AF-CB32-4EE2-82F2-3A6F2CAFD777}">
      <dgm:prSet/>
      <dgm:spPr/>
      <dgm:t>
        <a:bodyPr/>
        <a:lstStyle/>
        <a:p>
          <a:endParaRPr lang="en-GB">
            <a:latin typeface="+mn-lt"/>
          </a:endParaRPr>
        </a:p>
      </dgm:t>
    </dgm:pt>
    <dgm:pt modelId="{EE22ABFE-B940-48B9-B6BC-458B78C51001}">
      <dgm:prSet phldr="0"/>
      <dgm:spPr>
        <a:sp3d/>
      </dgm:spPr>
      <dgm:t>
        <a:bodyPr>
          <a:flatTx/>
        </a:bodyPr>
        <a:lstStyle/>
        <a:p>
          <a:r>
            <a:rPr lang="en-US" dirty="0">
              <a:latin typeface="+mn-lt"/>
            </a:rPr>
            <a:t>Full Stack</a:t>
          </a:r>
        </a:p>
      </dgm:t>
    </dgm:pt>
    <dgm:pt modelId="{233E972D-CACD-46FD-A702-6872403BA008}" type="parTrans" cxnId="{49182DD7-F828-4983-9BD1-C30CEE38DB59}">
      <dgm:prSet/>
      <dgm:spPr/>
      <dgm:t>
        <a:bodyPr/>
        <a:lstStyle/>
        <a:p>
          <a:endParaRPr lang="en-GB">
            <a:latin typeface="+mn-lt"/>
          </a:endParaRPr>
        </a:p>
      </dgm:t>
    </dgm:pt>
    <dgm:pt modelId="{367AE1BB-72FA-46A4-8050-9700ACEFF705}" type="sibTrans" cxnId="{49182DD7-F828-4983-9BD1-C30CEE38DB59}">
      <dgm:prSet/>
      <dgm:spPr/>
      <dgm:t>
        <a:bodyPr/>
        <a:lstStyle/>
        <a:p>
          <a:endParaRPr lang="en-GB">
            <a:latin typeface="+mn-lt"/>
          </a:endParaRPr>
        </a:p>
      </dgm:t>
    </dgm:pt>
    <dgm:pt modelId="{7188FFC8-E7EB-43F4-87BB-6E68D3CD83B3}">
      <dgm:prSet phldr="0"/>
      <dgm:spPr>
        <a:sp3d/>
      </dgm:spPr>
      <dgm:t>
        <a:bodyPr>
          <a:flatTx/>
        </a:bodyPr>
        <a:lstStyle/>
        <a:p>
          <a:r>
            <a:rPr lang="en-US" dirty="0">
              <a:latin typeface="+mn-lt"/>
            </a:rPr>
            <a:t>Microservices</a:t>
          </a:r>
        </a:p>
      </dgm:t>
    </dgm:pt>
    <dgm:pt modelId="{5C6F1F04-635C-405F-A426-C3CFC468C586}" type="parTrans" cxnId="{4CEECC9E-87FC-4A81-AC3F-1B52DC4B4BB4}">
      <dgm:prSet/>
      <dgm:spPr/>
      <dgm:t>
        <a:bodyPr/>
        <a:lstStyle/>
        <a:p>
          <a:endParaRPr lang="en-GB">
            <a:latin typeface="+mn-lt"/>
          </a:endParaRPr>
        </a:p>
      </dgm:t>
    </dgm:pt>
    <dgm:pt modelId="{4E4E82FD-E263-4AAD-B2F7-20F3BC831FB4}" type="sibTrans" cxnId="{4CEECC9E-87FC-4A81-AC3F-1B52DC4B4BB4}">
      <dgm:prSet/>
      <dgm:spPr/>
      <dgm:t>
        <a:bodyPr/>
        <a:lstStyle/>
        <a:p>
          <a:endParaRPr lang="en-GB">
            <a:latin typeface="+mn-lt"/>
          </a:endParaRPr>
        </a:p>
      </dgm:t>
    </dgm:pt>
    <dgm:pt modelId="{36D7F83F-8F1B-E34E-B317-99DA7BBEE08C}">
      <dgm:prSet phldr="0"/>
      <dgm:spPr>
        <a:sp3d/>
      </dgm:spPr>
      <dgm:t>
        <a:bodyPr>
          <a:flatTx/>
        </a:bodyPr>
        <a:lstStyle/>
        <a:p>
          <a:r>
            <a:rPr lang="en-US" dirty="0">
              <a:latin typeface="+mn-lt"/>
            </a:rPr>
            <a:t>REST API</a:t>
          </a:r>
        </a:p>
      </dgm:t>
    </dgm:pt>
    <dgm:pt modelId="{C23F62CE-D742-B340-9F11-D17CF0495E35}" type="parTrans" cxnId="{31191DA2-9ED3-5841-8E02-EDB60BACFE61}">
      <dgm:prSet/>
      <dgm:spPr/>
      <dgm:t>
        <a:bodyPr/>
        <a:lstStyle/>
        <a:p>
          <a:endParaRPr lang="en-GB"/>
        </a:p>
      </dgm:t>
    </dgm:pt>
    <dgm:pt modelId="{D7C3E436-4389-1A4A-AB65-191DB87A9890}" type="sibTrans" cxnId="{31191DA2-9ED3-5841-8E02-EDB60BACFE61}">
      <dgm:prSet/>
      <dgm:spPr/>
      <dgm:t>
        <a:bodyPr/>
        <a:lstStyle/>
        <a:p>
          <a:endParaRPr lang="en-GB"/>
        </a:p>
      </dgm:t>
    </dgm:pt>
    <dgm:pt modelId="{468BC3F2-C990-43B4-9CC5-59E82A3B1C07}" type="pres">
      <dgm:prSet presAssocID="{10AB24CA-CA8A-4C61-942D-7B90A85B0625}" presName="Name0" presStyleCnt="0">
        <dgm:presLayoutVars>
          <dgm:dir/>
          <dgm:resizeHandles val="exact"/>
        </dgm:presLayoutVars>
      </dgm:prSet>
      <dgm:spPr/>
    </dgm:pt>
    <dgm:pt modelId="{F1757B92-E6C9-41E7-9AA1-772AD4E294FB}" type="pres">
      <dgm:prSet presAssocID="{10AB24CA-CA8A-4C61-942D-7B90A85B0625}" presName="arrow" presStyleLbl="bgShp" presStyleIdx="0" presStyleCnt="1" custLinFactNeighborX="1574" custLinFactNeighborY="-3300"/>
      <dgm:spPr>
        <a:sp3d/>
      </dgm:spPr>
    </dgm:pt>
    <dgm:pt modelId="{331F024D-1458-4222-AEFC-D99CD6BCB460}" type="pres">
      <dgm:prSet presAssocID="{10AB24CA-CA8A-4C61-942D-7B90A85B0625}" presName="points" presStyleCnt="0"/>
      <dgm:spPr>
        <a:sp3d/>
      </dgm:spPr>
    </dgm:pt>
    <dgm:pt modelId="{B08E19FE-BC63-EA44-9BFB-5DC5257CA512}" type="pres">
      <dgm:prSet presAssocID="{36D7F83F-8F1B-E34E-B317-99DA7BBEE08C}" presName="compositeA" presStyleCnt="0"/>
      <dgm:spPr/>
    </dgm:pt>
    <dgm:pt modelId="{1EE0EB0F-2B7B-C74B-AFF2-5CCECE4D345E}" type="pres">
      <dgm:prSet presAssocID="{36D7F83F-8F1B-E34E-B317-99DA7BBEE08C}" presName="textA" presStyleLbl="revTx" presStyleIdx="0" presStyleCnt="5">
        <dgm:presLayoutVars>
          <dgm:bulletEnabled val="1"/>
        </dgm:presLayoutVars>
      </dgm:prSet>
      <dgm:spPr/>
    </dgm:pt>
    <dgm:pt modelId="{88732017-2474-3746-B34E-0D8E0E8EC33A}" type="pres">
      <dgm:prSet presAssocID="{36D7F83F-8F1B-E34E-B317-99DA7BBEE08C}" presName="circleA" presStyleLbl="node1" presStyleIdx="0" presStyleCnt="5"/>
      <dgm:spPr/>
    </dgm:pt>
    <dgm:pt modelId="{E5ACCFA7-E9D5-B142-847E-EF1D56C5AE54}" type="pres">
      <dgm:prSet presAssocID="{36D7F83F-8F1B-E34E-B317-99DA7BBEE08C}" presName="spaceA" presStyleCnt="0"/>
      <dgm:spPr/>
    </dgm:pt>
    <dgm:pt modelId="{29F8D26D-2C0D-B349-9C72-4360276004FD}" type="pres">
      <dgm:prSet presAssocID="{D7C3E436-4389-1A4A-AB65-191DB87A9890}" presName="space" presStyleCnt="0"/>
      <dgm:spPr/>
    </dgm:pt>
    <dgm:pt modelId="{5A2C3158-6E62-8645-912E-EAB386D1C42A}" type="pres">
      <dgm:prSet presAssocID="{13C2AC6E-EAF5-4EB0-8953-5A5FA0436453}" presName="compositeB" presStyleCnt="0"/>
      <dgm:spPr/>
    </dgm:pt>
    <dgm:pt modelId="{4ABBCD31-E98D-6049-A118-1ABD99854745}" type="pres">
      <dgm:prSet presAssocID="{13C2AC6E-EAF5-4EB0-8953-5A5FA0436453}" presName="textB" presStyleLbl="revTx" presStyleIdx="1" presStyleCnt="5">
        <dgm:presLayoutVars>
          <dgm:bulletEnabled val="1"/>
        </dgm:presLayoutVars>
      </dgm:prSet>
      <dgm:spPr/>
    </dgm:pt>
    <dgm:pt modelId="{44EB5564-A5F5-A441-BF07-A02F165893D2}" type="pres">
      <dgm:prSet presAssocID="{13C2AC6E-EAF5-4EB0-8953-5A5FA0436453}" presName="circleB" presStyleLbl="node1" presStyleIdx="1" presStyleCnt="5"/>
      <dgm:spPr/>
    </dgm:pt>
    <dgm:pt modelId="{C351E9E4-F166-044F-AF0E-76917412CAFD}" type="pres">
      <dgm:prSet presAssocID="{13C2AC6E-EAF5-4EB0-8953-5A5FA0436453}" presName="spaceB" presStyleCnt="0"/>
      <dgm:spPr/>
    </dgm:pt>
    <dgm:pt modelId="{DEB59784-39FB-4460-BFE2-82B891401A86}" type="pres">
      <dgm:prSet presAssocID="{37BDDA94-9850-4B87-B47D-C5182769C209}" presName="space" presStyleCnt="0"/>
      <dgm:spPr>
        <a:sp3d/>
      </dgm:spPr>
    </dgm:pt>
    <dgm:pt modelId="{472A0F96-C6A6-5640-9170-C784FD094294}" type="pres">
      <dgm:prSet presAssocID="{C6FF324E-1E2C-467F-8C7A-76526B78F6BF}" presName="compositeA" presStyleCnt="0"/>
      <dgm:spPr/>
    </dgm:pt>
    <dgm:pt modelId="{B862DE82-1F7C-A04C-936B-0DBF28999267}" type="pres">
      <dgm:prSet presAssocID="{C6FF324E-1E2C-467F-8C7A-76526B78F6BF}" presName="textA" presStyleLbl="revTx" presStyleIdx="2" presStyleCnt="5">
        <dgm:presLayoutVars>
          <dgm:bulletEnabled val="1"/>
        </dgm:presLayoutVars>
      </dgm:prSet>
      <dgm:spPr/>
    </dgm:pt>
    <dgm:pt modelId="{0ABBB519-B078-FA4A-AE2E-35C46E870A0F}" type="pres">
      <dgm:prSet presAssocID="{C6FF324E-1E2C-467F-8C7A-76526B78F6BF}" presName="circleA" presStyleLbl="node1" presStyleIdx="2" presStyleCnt="5"/>
      <dgm:spPr/>
    </dgm:pt>
    <dgm:pt modelId="{083E6847-24E6-8A48-8B09-B62ABED789D7}" type="pres">
      <dgm:prSet presAssocID="{C6FF324E-1E2C-467F-8C7A-76526B78F6BF}" presName="spaceA" presStyleCnt="0"/>
      <dgm:spPr/>
    </dgm:pt>
    <dgm:pt modelId="{061C44FF-5633-431A-84F3-7AC9FD46DAC0}" type="pres">
      <dgm:prSet presAssocID="{1FA89A2D-373D-4AB2-B536-FE8595EA9FC8}" presName="space" presStyleCnt="0"/>
      <dgm:spPr>
        <a:sp3d/>
      </dgm:spPr>
    </dgm:pt>
    <dgm:pt modelId="{210A64B3-1A5C-8749-B2CA-63D7514E5983}" type="pres">
      <dgm:prSet presAssocID="{EE22ABFE-B940-48B9-B6BC-458B78C51001}" presName="compositeB" presStyleCnt="0"/>
      <dgm:spPr/>
    </dgm:pt>
    <dgm:pt modelId="{520776C7-BF15-384C-962B-AE41D18A55EA}" type="pres">
      <dgm:prSet presAssocID="{EE22ABFE-B940-48B9-B6BC-458B78C51001}" presName="textB" presStyleLbl="revTx" presStyleIdx="3" presStyleCnt="5">
        <dgm:presLayoutVars>
          <dgm:bulletEnabled val="1"/>
        </dgm:presLayoutVars>
      </dgm:prSet>
      <dgm:spPr/>
    </dgm:pt>
    <dgm:pt modelId="{E7582F4E-AE75-3940-B3AF-18C590610D1B}" type="pres">
      <dgm:prSet presAssocID="{EE22ABFE-B940-48B9-B6BC-458B78C51001}" presName="circleB" presStyleLbl="node1" presStyleIdx="3" presStyleCnt="5"/>
      <dgm:spPr/>
    </dgm:pt>
    <dgm:pt modelId="{4AF16AD9-91BF-E644-98F3-0CB541805F5C}" type="pres">
      <dgm:prSet presAssocID="{EE22ABFE-B940-48B9-B6BC-458B78C51001}" presName="spaceB" presStyleCnt="0"/>
      <dgm:spPr/>
    </dgm:pt>
    <dgm:pt modelId="{5E312F7D-5C38-425E-9F15-8ACA8B12A670}" type="pres">
      <dgm:prSet presAssocID="{367AE1BB-72FA-46A4-8050-9700ACEFF705}" presName="space" presStyleCnt="0"/>
      <dgm:spPr>
        <a:sp3d/>
      </dgm:spPr>
    </dgm:pt>
    <dgm:pt modelId="{C71403B4-8F63-0A46-8F4D-41D845841C2D}" type="pres">
      <dgm:prSet presAssocID="{7188FFC8-E7EB-43F4-87BB-6E68D3CD83B3}" presName="compositeA" presStyleCnt="0"/>
      <dgm:spPr/>
    </dgm:pt>
    <dgm:pt modelId="{D990DEB5-ED86-6040-B2C9-0EBD8DFF6A9A}" type="pres">
      <dgm:prSet presAssocID="{7188FFC8-E7EB-43F4-87BB-6E68D3CD83B3}" presName="textA" presStyleLbl="revTx" presStyleIdx="4" presStyleCnt="5">
        <dgm:presLayoutVars>
          <dgm:bulletEnabled val="1"/>
        </dgm:presLayoutVars>
      </dgm:prSet>
      <dgm:spPr/>
    </dgm:pt>
    <dgm:pt modelId="{0DF76E22-35A5-7547-A960-D188F09498F0}" type="pres">
      <dgm:prSet presAssocID="{7188FFC8-E7EB-43F4-87BB-6E68D3CD83B3}" presName="circleA" presStyleLbl="node1" presStyleIdx="4" presStyleCnt="5"/>
      <dgm:spPr/>
    </dgm:pt>
    <dgm:pt modelId="{24996DE6-B729-0947-B512-90F9C37F6CA6}" type="pres">
      <dgm:prSet presAssocID="{7188FFC8-E7EB-43F4-87BB-6E68D3CD83B3}" presName="spaceA" presStyleCnt="0"/>
      <dgm:spPr/>
    </dgm:pt>
  </dgm:ptLst>
  <dgm:cxnLst>
    <dgm:cxn modelId="{9AC30737-75AE-C747-892D-644447397100}" type="presOf" srcId="{13C2AC6E-EAF5-4EB0-8953-5A5FA0436453}" destId="{4ABBCD31-E98D-6049-A118-1ABD99854745}" srcOrd="0" destOrd="0" presId="urn:microsoft.com/office/officeart/2005/8/layout/hProcess11"/>
    <dgm:cxn modelId="{4B639592-490B-B84C-BFFE-70F8D5D3AC0A}" type="presOf" srcId="{7188FFC8-E7EB-43F4-87BB-6E68D3CD83B3}" destId="{D990DEB5-ED86-6040-B2C9-0EBD8DFF6A9A}" srcOrd="0" destOrd="0" presId="urn:microsoft.com/office/officeart/2005/8/layout/hProcess11"/>
    <dgm:cxn modelId="{89B7AB92-5344-8141-83DE-D362EF2AF3E2}" type="presOf" srcId="{C6FF324E-1E2C-467F-8C7A-76526B78F6BF}" destId="{B862DE82-1F7C-A04C-936B-0DBF28999267}" srcOrd="0" destOrd="0" presId="urn:microsoft.com/office/officeart/2005/8/layout/hProcess11"/>
    <dgm:cxn modelId="{4CEECC9E-87FC-4A81-AC3F-1B52DC4B4BB4}" srcId="{10AB24CA-CA8A-4C61-942D-7B90A85B0625}" destId="{7188FFC8-E7EB-43F4-87BB-6E68D3CD83B3}" srcOrd="4" destOrd="0" parTransId="{5C6F1F04-635C-405F-A426-C3CFC468C586}" sibTransId="{4E4E82FD-E263-4AAD-B2F7-20F3BC831FB4}"/>
    <dgm:cxn modelId="{31191DA2-9ED3-5841-8E02-EDB60BACFE61}" srcId="{10AB24CA-CA8A-4C61-942D-7B90A85B0625}" destId="{36D7F83F-8F1B-E34E-B317-99DA7BBEE08C}" srcOrd="0" destOrd="0" parTransId="{C23F62CE-D742-B340-9F11-D17CF0495E35}" sibTransId="{D7C3E436-4389-1A4A-AB65-191DB87A9890}"/>
    <dgm:cxn modelId="{6E1295AF-CB32-4EE2-82F2-3A6F2CAFD777}" srcId="{10AB24CA-CA8A-4C61-942D-7B90A85B0625}" destId="{C6FF324E-1E2C-467F-8C7A-76526B78F6BF}" srcOrd="2" destOrd="0" parTransId="{03B06103-80FD-4350-8F76-68B8D09D6279}" sibTransId="{1FA89A2D-373D-4AB2-B536-FE8595EA9FC8}"/>
    <dgm:cxn modelId="{9462AABD-5DFC-49B8-A502-E93F30190F25}" srcId="{10AB24CA-CA8A-4C61-942D-7B90A85B0625}" destId="{13C2AC6E-EAF5-4EB0-8953-5A5FA0436453}" srcOrd="1" destOrd="0" parTransId="{61520718-6A06-417C-BDDF-55BA3ED21E7D}" sibTransId="{37BDDA94-9850-4B87-B47D-C5182769C209}"/>
    <dgm:cxn modelId="{924EF8D1-08E3-7246-A0DE-C04419455CE7}" type="presOf" srcId="{36D7F83F-8F1B-E34E-B317-99DA7BBEE08C}" destId="{1EE0EB0F-2B7B-C74B-AFF2-5CCECE4D345E}" srcOrd="0" destOrd="0" presId="urn:microsoft.com/office/officeart/2005/8/layout/hProcess11"/>
    <dgm:cxn modelId="{49182DD7-F828-4983-9BD1-C30CEE38DB59}" srcId="{10AB24CA-CA8A-4C61-942D-7B90A85B0625}" destId="{EE22ABFE-B940-48B9-B6BC-458B78C51001}" srcOrd="3" destOrd="0" parTransId="{233E972D-CACD-46FD-A702-6872403BA008}" sibTransId="{367AE1BB-72FA-46A4-8050-9700ACEFF705}"/>
    <dgm:cxn modelId="{EDEA85D7-C74B-425A-998C-B048301F33F7}" type="presOf" srcId="{10AB24CA-CA8A-4C61-942D-7B90A85B0625}" destId="{468BC3F2-C990-43B4-9CC5-59E82A3B1C07}" srcOrd="0" destOrd="0" presId="urn:microsoft.com/office/officeart/2005/8/layout/hProcess11"/>
    <dgm:cxn modelId="{4CC839FE-0348-A648-A52C-8FB018436D36}" type="presOf" srcId="{EE22ABFE-B940-48B9-B6BC-458B78C51001}" destId="{520776C7-BF15-384C-962B-AE41D18A55EA}" srcOrd="0" destOrd="0" presId="urn:microsoft.com/office/officeart/2005/8/layout/hProcess11"/>
    <dgm:cxn modelId="{52AD80D2-D0E3-40CE-9997-088D926E774B}" type="presParOf" srcId="{468BC3F2-C990-43B4-9CC5-59E82A3B1C07}" destId="{F1757B92-E6C9-41E7-9AA1-772AD4E294FB}" srcOrd="0" destOrd="0" presId="urn:microsoft.com/office/officeart/2005/8/layout/hProcess11"/>
    <dgm:cxn modelId="{9576647A-E6CB-46DD-87C2-48D17A45E228}" type="presParOf" srcId="{468BC3F2-C990-43B4-9CC5-59E82A3B1C07}" destId="{331F024D-1458-4222-AEFC-D99CD6BCB460}" srcOrd="1" destOrd="0" presId="urn:microsoft.com/office/officeart/2005/8/layout/hProcess11"/>
    <dgm:cxn modelId="{57572BF2-62A1-954C-9701-ED50B3B33AC6}" type="presParOf" srcId="{331F024D-1458-4222-AEFC-D99CD6BCB460}" destId="{B08E19FE-BC63-EA44-9BFB-5DC5257CA512}" srcOrd="0" destOrd="0" presId="urn:microsoft.com/office/officeart/2005/8/layout/hProcess11"/>
    <dgm:cxn modelId="{0A9EEA11-858C-6E42-A6EC-24F6A532112F}" type="presParOf" srcId="{B08E19FE-BC63-EA44-9BFB-5DC5257CA512}" destId="{1EE0EB0F-2B7B-C74B-AFF2-5CCECE4D345E}" srcOrd="0" destOrd="0" presId="urn:microsoft.com/office/officeart/2005/8/layout/hProcess11"/>
    <dgm:cxn modelId="{44D5DFE8-FA82-DC41-8AFE-F9884007F7D8}" type="presParOf" srcId="{B08E19FE-BC63-EA44-9BFB-5DC5257CA512}" destId="{88732017-2474-3746-B34E-0D8E0E8EC33A}" srcOrd="1" destOrd="0" presId="urn:microsoft.com/office/officeart/2005/8/layout/hProcess11"/>
    <dgm:cxn modelId="{E48E2316-25B6-744B-9ABB-FB8BCCB334A6}" type="presParOf" srcId="{B08E19FE-BC63-EA44-9BFB-5DC5257CA512}" destId="{E5ACCFA7-E9D5-B142-847E-EF1D56C5AE54}" srcOrd="2" destOrd="0" presId="urn:microsoft.com/office/officeart/2005/8/layout/hProcess11"/>
    <dgm:cxn modelId="{63ADD486-685E-BA40-BC78-339531087247}" type="presParOf" srcId="{331F024D-1458-4222-AEFC-D99CD6BCB460}" destId="{29F8D26D-2C0D-B349-9C72-4360276004FD}" srcOrd="1" destOrd="0" presId="urn:microsoft.com/office/officeart/2005/8/layout/hProcess11"/>
    <dgm:cxn modelId="{3D1B16E3-76E5-EC4C-B118-3D4EE637662D}" type="presParOf" srcId="{331F024D-1458-4222-AEFC-D99CD6BCB460}" destId="{5A2C3158-6E62-8645-912E-EAB386D1C42A}" srcOrd="2" destOrd="0" presId="urn:microsoft.com/office/officeart/2005/8/layout/hProcess11"/>
    <dgm:cxn modelId="{1BF1CBFB-D004-6648-9F64-3965C03FC432}" type="presParOf" srcId="{5A2C3158-6E62-8645-912E-EAB386D1C42A}" destId="{4ABBCD31-E98D-6049-A118-1ABD99854745}" srcOrd="0" destOrd="0" presId="urn:microsoft.com/office/officeart/2005/8/layout/hProcess11"/>
    <dgm:cxn modelId="{9480C063-0CD9-4341-A5CB-7ECA9145843E}" type="presParOf" srcId="{5A2C3158-6E62-8645-912E-EAB386D1C42A}" destId="{44EB5564-A5F5-A441-BF07-A02F165893D2}" srcOrd="1" destOrd="0" presId="urn:microsoft.com/office/officeart/2005/8/layout/hProcess11"/>
    <dgm:cxn modelId="{1DDF270D-D7A4-3747-86B4-60B4FFB07932}" type="presParOf" srcId="{5A2C3158-6E62-8645-912E-EAB386D1C42A}" destId="{C351E9E4-F166-044F-AF0E-76917412CAFD}" srcOrd="2" destOrd="0" presId="urn:microsoft.com/office/officeart/2005/8/layout/hProcess11"/>
    <dgm:cxn modelId="{02FF8300-A47C-430E-A9D5-394F1CAE84FA}" type="presParOf" srcId="{331F024D-1458-4222-AEFC-D99CD6BCB460}" destId="{DEB59784-39FB-4460-BFE2-82B891401A86}" srcOrd="3" destOrd="0" presId="urn:microsoft.com/office/officeart/2005/8/layout/hProcess11"/>
    <dgm:cxn modelId="{8EFC4BF2-48B0-0E47-A421-6C9F17BBF950}" type="presParOf" srcId="{331F024D-1458-4222-AEFC-D99CD6BCB460}" destId="{472A0F96-C6A6-5640-9170-C784FD094294}" srcOrd="4" destOrd="0" presId="urn:microsoft.com/office/officeart/2005/8/layout/hProcess11"/>
    <dgm:cxn modelId="{E9F6FD33-BD09-D246-9563-A5B868523D63}" type="presParOf" srcId="{472A0F96-C6A6-5640-9170-C784FD094294}" destId="{B862DE82-1F7C-A04C-936B-0DBF28999267}" srcOrd="0" destOrd="0" presId="urn:microsoft.com/office/officeart/2005/8/layout/hProcess11"/>
    <dgm:cxn modelId="{5A33B9F6-C71B-6245-8B23-84ED5ABE1A73}" type="presParOf" srcId="{472A0F96-C6A6-5640-9170-C784FD094294}" destId="{0ABBB519-B078-FA4A-AE2E-35C46E870A0F}" srcOrd="1" destOrd="0" presId="urn:microsoft.com/office/officeart/2005/8/layout/hProcess11"/>
    <dgm:cxn modelId="{DF8EDE21-3B73-8C47-91C5-5E4AE7CDF00B}" type="presParOf" srcId="{472A0F96-C6A6-5640-9170-C784FD094294}" destId="{083E6847-24E6-8A48-8B09-B62ABED789D7}" srcOrd="2" destOrd="0" presId="urn:microsoft.com/office/officeart/2005/8/layout/hProcess11"/>
    <dgm:cxn modelId="{9FD25DDD-965C-427D-968C-4DC553671A15}" type="presParOf" srcId="{331F024D-1458-4222-AEFC-D99CD6BCB460}" destId="{061C44FF-5633-431A-84F3-7AC9FD46DAC0}" srcOrd="5" destOrd="0" presId="urn:microsoft.com/office/officeart/2005/8/layout/hProcess11"/>
    <dgm:cxn modelId="{7B56AD0C-63FD-2F4C-ABDA-EA58BD20813F}" type="presParOf" srcId="{331F024D-1458-4222-AEFC-D99CD6BCB460}" destId="{210A64B3-1A5C-8749-B2CA-63D7514E5983}" srcOrd="6" destOrd="0" presId="urn:microsoft.com/office/officeart/2005/8/layout/hProcess11"/>
    <dgm:cxn modelId="{4677787C-F859-EC46-948C-D08FEF3B499A}" type="presParOf" srcId="{210A64B3-1A5C-8749-B2CA-63D7514E5983}" destId="{520776C7-BF15-384C-962B-AE41D18A55EA}" srcOrd="0" destOrd="0" presId="urn:microsoft.com/office/officeart/2005/8/layout/hProcess11"/>
    <dgm:cxn modelId="{937C22F0-BD66-F248-A4A0-592261BF35F8}" type="presParOf" srcId="{210A64B3-1A5C-8749-B2CA-63D7514E5983}" destId="{E7582F4E-AE75-3940-B3AF-18C590610D1B}" srcOrd="1" destOrd="0" presId="urn:microsoft.com/office/officeart/2005/8/layout/hProcess11"/>
    <dgm:cxn modelId="{89688E0C-14AC-D243-930C-CD68D6155EB4}" type="presParOf" srcId="{210A64B3-1A5C-8749-B2CA-63D7514E5983}" destId="{4AF16AD9-91BF-E644-98F3-0CB541805F5C}" srcOrd="2" destOrd="0" presId="urn:microsoft.com/office/officeart/2005/8/layout/hProcess11"/>
    <dgm:cxn modelId="{5ADF88FF-562F-4B4E-9730-8F5D6275C5FB}" type="presParOf" srcId="{331F024D-1458-4222-AEFC-D99CD6BCB460}" destId="{5E312F7D-5C38-425E-9F15-8ACA8B12A670}" srcOrd="7" destOrd="0" presId="urn:microsoft.com/office/officeart/2005/8/layout/hProcess11"/>
    <dgm:cxn modelId="{7CD29AF1-EA4E-0045-BE76-7924D1D83004}" type="presParOf" srcId="{331F024D-1458-4222-AEFC-D99CD6BCB460}" destId="{C71403B4-8F63-0A46-8F4D-41D845841C2D}" srcOrd="8" destOrd="0" presId="urn:microsoft.com/office/officeart/2005/8/layout/hProcess11"/>
    <dgm:cxn modelId="{E3792999-57B6-F742-A3E6-8C62F9E4DB08}" type="presParOf" srcId="{C71403B4-8F63-0A46-8F4D-41D845841C2D}" destId="{D990DEB5-ED86-6040-B2C9-0EBD8DFF6A9A}" srcOrd="0" destOrd="0" presId="urn:microsoft.com/office/officeart/2005/8/layout/hProcess11"/>
    <dgm:cxn modelId="{F110E8EE-9A3E-234F-B9A6-71F6D09E4727}" type="presParOf" srcId="{C71403B4-8F63-0A46-8F4D-41D845841C2D}" destId="{0DF76E22-35A5-7547-A960-D188F09498F0}" srcOrd="1" destOrd="0" presId="urn:microsoft.com/office/officeart/2005/8/layout/hProcess11"/>
    <dgm:cxn modelId="{B20A281C-DFA9-0444-9896-155D20C45DB8}" type="presParOf" srcId="{C71403B4-8F63-0A46-8F4D-41D845841C2D}" destId="{24996DE6-B729-0947-B512-90F9C37F6CA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8A846BE-51A9-4BA7-9258-ECFAE05E7F40}" type="doc">
      <dgm:prSet loTypeId="urn:microsoft.com/office/officeart/2005/8/layout/hProcess4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744D9623-4269-E749-85AE-8BBEB658FD36}">
      <dgm:prSet/>
      <dgm:spPr/>
      <dgm:t>
        <a:bodyPr/>
        <a:lstStyle/>
        <a:p>
          <a:r>
            <a:rPr lang="en-GB" dirty="0"/>
            <a:t>REST API</a:t>
          </a:r>
        </a:p>
      </dgm:t>
    </dgm:pt>
    <dgm:pt modelId="{262CAC52-430E-3F42-8967-4B6DA42C76A2}" type="parTrans" cxnId="{EF9D59F0-F214-6F47-903A-3711C9880704}">
      <dgm:prSet/>
      <dgm:spPr/>
      <dgm:t>
        <a:bodyPr/>
        <a:lstStyle/>
        <a:p>
          <a:endParaRPr lang="en-GB" sz="4400"/>
        </a:p>
      </dgm:t>
    </dgm:pt>
    <dgm:pt modelId="{CE9314BA-EFB6-CC4F-B390-64D354973B08}" type="sibTrans" cxnId="{EF9D59F0-F214-6F47-903A-3711C9880704}">
      <dgm:prSet phldrT="1"/>
      <dgm:spPr/>
      <dgm:t>
        <a:bodyPr/>
        <a:lstStyle/>
        <a:p>
          <a:endParaRPr lang="en-GB" dirty="0"/>
        </a:p>
      </dgm:t>
    </dgm:pt>
    <dgm:pt modelId="{1BE8A8C8-01E9-1B45-AFB5-2960AAFB1BCD}">
      <dgm:prSet/>
      <dgm:spPr/>
      <dgm:t>
        <a:bodyPr/>
        <a:lstStyle/>
        <a:p>
          <a:r>
            <a:rPr lang="en-GB" dirty="0"/>
            <a:t>HATEOAS</a:t>
          </a:r>
        </a:p>
      </dgm:t>
    </dgm:pt>
    <dgm:pt modelId="{3F14D6EE-59DA-6149-87B0-5149B6DE6E2D}" type="parTrans" cxnId="{5D195917-BB7B-E144-973D-309F5B84E853}">
      <dgm:prSet/>
      <dgm:spPr/>
      <dgm:t>
        <a:bodyPr/>
        <a:lstStyle/>
        <a:p>
          <a:endParaRPr lang="en-GB"/>
        </a:p>
      </dgm:t>
    </dgm:pt>
    <dgm:pt modelId="{DECB3B0B-8CD0-794B-BFA8-036D56C69900}" type="sibTrans" cxnId="{5D195917-BB7B-E144-973D-309F5B84E853}">
      <dgm:prSet/>
      <dgm:spPr/>
      <dgm:t>
        <a:bodyPr/>
        <a:lstStyle/>
        <a:p>
          <a:endParaRPr lang="en-GB"/>
        </a:p>
      </dgm:t>
    </dgm:pt>
    <dgm:pt modelId="{4AFF9A00-F70A-6944-A52B-170DCC8019EB}">
      <dgm:prSet/>
      <dgm:spPr/>
      <dgm:t>
        <a:bodyPr/>
        <a:lstStyle/>
        <a:p>
          <a:r>
            <a:rPr lang="en-GB" dirty="0"/>
            <a:t>Contract First</a:t>
          </a:r>
        </a:p>
      </dgm:t>
    </dgm:pt>
    <dgm:pt modelId="{6A804A29-E861-864F-8987-8A45F1FA26CC}" type="parTrans" cxnId="{0A4E4677-8695-9842-96A2-DF8261EAB49A}">
      <dgm:prSet/>
      <dgm:spPr/>
      <dgm:t>
        <a:bodyPr/>
        <a:lstStyle/>
        <a:p>
          <a:endParaRPr lang="en-GB"/>
        </a:p>
      </dgm:t>
    </dgm:pt>
    <dgm:pt modelId="{0AA31E06-688A-ED46-8993-C092D660F236}" type="sibTrans" cxnId="{0A4E4677-8695-9842-96A2-DF8261EAB49A}">
      <dgm:prSet/>
      <dgm:spPr/>
      <dgm:t>
        <a:bodyPr/>
        <a:lstStyle/>
        <a:p>
          <a:endParaRPr lang="en-GB"/>
        </a:p>
      </dgm:t>
    </dgm:pt>
    <dgm:pt modelId="{2640DF96-7570-6349-B7F3-F62A33404848}">
      <dgm:prSet/>
      <dgm:spPr/>
      <dgm:t>
        <a:bodyPr/>
        <a:lstStyle/>
        <a:p>
          <a:r>
            <a:rPr lang="en-GB" dirty="0"/>
            <a:t>SOAP</a:t>
          </a:r>
        </a:p>
      </dgm:t>
    </dgm:pt>
    <dgm:pt modelId="{0FC0AE14-E52A-9A47-A63A-2DDA55904F2F}" type="parTrans" cxnId="{DB4ADB18-151C-0446-836D-206105064084}">
      <dgm:prSet/>
      <dgm:spPr/>
      <dgm:t>
        <a:bodyPr/>
        <a:lstStyle/>
        <a:p>
          <a:endParaRPr lang="en-GB"/>
        </a:p>
      </dgm:t>
    </dgm:pt>
    <dgm:pt modelId="{EE0C2A39-8B76-DE4D-BB9A-308F5C14E98F}" type="sibTrans" cxnId="{DB4ADB18-151C-0446-836D-206105064084}">
      <dgm:prSet/>
      <dgm:spPr/>
      <dgm:t>
        <a:bodyPr/>
        <a:lstStyle/>
        <a:p>
          <a:endParaRPr lang="en-GB"/>
        </a:p>
      </dgm:t>
    </dgm:pt>
    <dgm:pt modelId="{E10B0F85-DE6C-034C-903A-5B5EC9C83A5C}">
      <dgm:prSet/>
      <dgm:spPr/>
      <dgm:t>
        <a:bodyPr/>
        <a:lstStyle/>
        <a:p>
          <a:r>
            <a:rPr lang="en-GB" dirty="0"/>
            <a:t>Code First</a:t>
          </a:r>
        </a:p>
      </dgm:t>
    </dgm:pt>
    <dgm:pt modelId="{EFE02996-F8F2-2D42-80C0-916A9ECA48D2}" type="parTrans" cxnId="{1D008B89-2EB6-8E4C-A3A1-526F97A9ABBA}">
      <dgm:prSet/>
      <dgm:spPr/>
      <dgm:t>
        <a:bodyPr/>
        <a:lstStyle/>
        <a:p>
          <a:endParaRPr lang="en-GB"/>
        </a:p>
      </dgm:t>
    </dgm:pt>
    <dgm:pt modelId="{618C507C-9676-8748-B3B3-4370A70290BC}" type="sibTrans" cxnId="{1D008B89-2EB6-8E4C-A3A1-526F97A9ABBA}">
      <dgm:prSet/>
      <dgm:spPr/>
      <dgm:t>
        <a:bodyPr/>
        <a:lstStyle/>
        <a:p>
          <a:endParaRPr lang="en-GB"/>
        </a:p>
      </dgm:t>
    </dgm:pt>
    <dgm:pt modelId="{ECC8BB41-62B0-6B43-ACC4-C98D6D34003D}" type="pres">
      <dgm:prSet presAssocID="{98A846BE-51A9-4BA7-9258-ECFAE05E7F40}" presName="Name0" presStyleCnt="0">
        <dgm:presLayoutVars>
          <dgm:dir/>
          <dgm:animLvl val="lvl"/>
          <dgm:resizeHandles val="exact"/>
        </dgm:presLayoutVars>
      </dgm:prSet>
      <dgm:spPr/>
    </dgm:pt>
    <dgm:pt modelId="{D1CA78FC-419A-C242-81D7-9DDCD2BA9507}" type="pres">
      <dgm:prSet presAssocID="{98A846BE-51A9-4BA7-9258-ECFAE05E7F40}" presName="tSp" presStyleCnt="0"/>
      <dgm:spPr/>
    </dgm:pt>
    <dgm:pt modelId="{212890D2-A40E-9F49-B0F4-4F141A86C452}" type="pres">
      <dgm:prSet presAssocID="{98A846BE-51A9-4BA7-9258-ECFAE05E7F40}" presName="bSp" presStyleCnt="0"/>
      <dgm:spPr/>
    </dgm:pt>
    <dgm:pt modelId="{892B63BC-EDBA-2A43-BD1B-C278C33E3838}" type="pres">
      <dgm:prSet presAssocID="{98A846BE-51A9-4BA7-9258-ECFAE05E7F40}" presName="process" presStyleCnt="0"/>
      <dgm:spPr/>
    </dgm:pt>
    <dgm:pt modelId="{9DB0EC65-0115-794F-9FC7-FB4AD9B541A0}" type="pres">
      <dgm:prSet presAssocID="{2640DF96-7570-6349-B7F3-F62A33404848}" presName="composite1" presStyleCnt="0"/>
      <dgm:spPr/>
    </dgm:pt>
    <dgm:pt modelId="{B07DDDF1-7FC2-554E-A129-7BE487AC43E9}" type="pres">
      <dgm:prSet presAssocID="{2640DF96-7570-6349-B7F3-F62A33404848}" presName="dummyNode1" presStyleLbl="node1" presStyleIdx="0" presStyleCnt="5"/>
      <dgm:spPr/>
    </dgm:pt>
    <dgm:pt modelId="{83A2D4A2-DCFD-6642-BBA8-6AF7E3922C51}" type="pres">
      <dgm:prSet presAssocID="{2640DF96-7570-6349-B7F3-F62A33404848}" presName="childNode1" presStyleLbl="bgAcc1" presStyleIdx="0" presStyleCnt="5">
        <dgm:presLayoutVars>
          <dgm:bulletEnabled val="1"/>
        </dgm:presLayoutVars>
      </dgm:prSet>
      <dgm:spPr/>
    </dgm:pt>
    <dgm:pt modelId="{117111CE-6E27-9049-A84C-1E1089ACBBF6}" type="pres">
      <dgm:prSet presAssocID="{2640DF96-7570-6349-B7F3-F62A33404848}" presName="childNode1tx" presStyleLbl="bgAcc1" presStyleIdx="0" presStyleCnt="5">
        <dgm:presLayoutVars>
          <dgm:bulletEnabled val="1"/>
        </dgm:presLayoutVars>
      </dgm:prSet>
      <dgm:spPr/>
    </dgm:pt>
    <dgm:pt modelId="{B2004897-7B49-7B42-9802-5977E17267AF}" type="pres">
      <dgm:prSet presAssocID="{2640DF96-7570-6349-B7F3-F62A33404848}" presName="parentNode1" presStyleLbl="node1" presStyleIdx="0" presStyleCnt="5">
        <dgm:presLayoutVars>
          <dgm:chMax val="1"/>
          <dgm:bulletEnabled val="1"/>
        </dgm:presLayoutVars>
      </dgm:prSet>
      <dgm:spPr/>
    </dgm:pt>
    <dgm:pt modelId="{1B135569-B32C-064E-BAFA-2BE694FB53FE}" type="pres">
      <dgm:prSet presAssocID="{2640DF96-7570-6349-B7F3-F62A33404848}" presName="connSite1" presStyleCnt="0"/>
      <dgm:spPr/>
    </dgm:pt>
    <dgm:pt modelId="{19594557-1590-7548-9536-1280B28F0961}" type="pres">
      <dgm:prSet presAssocID="{EE0C2A39-8B76-DE4D-BB9A-308F5C14E98F}" presName="Name9" presStyleLbl="sibTrans2D1" presStyleIdx="0" presStyleCnt="4"/>
      <dgm:spPr/>
    </dgm:pt>
    <dgm:pt modelId="{BDFD99E9-FD55-E241-889E-9D1FBEF94EAD}" type="pres">
      <dgm:prSet presAssocID="{744D9623-4269-E749-85AE-8BBEB658FD36}" presName="composite2" presStyleCnt="0"/>
      <dgm:spPr/>
    </dgm:pt>
    <dgm:pt modelId="{E9F7F876-A9E6-F94B-BE4E-A02E2A925741}" type="pres">
      <dgm:prSet presAssocID="{744D9623-4269-E749-85AE-8BBEB658FD36}" presName="dummyNode2" presStyleLbl="node1" presStyleIdx="0" presStyleCnt="5"/>
      <dgm:spPr/>
    </dgm:pt>
    <dgm:pt modelId="{B2232ECC-B66A-3645-959C-06A4838C197E}" type="pres">
      <dgm:prSet presAssocID="{744D9623-4269-E749-85AE-8BBEB658FD36}" presName="childNode2" presStyleLbl="bgAcc1" presStyleIdx="1" presStyleCnt="5">
        <dgm:presLayoutVars>
          <dgm:bulletEnabled val="1"/>
        </dgm:presLayoutVars>
      </dgm:prSet>
      <dgm:spPr/>
    </dgm:pt>
    <dgm:pt modelId="{2E47A0AA-66D4-9245-ADE3-0BA76F8EC388}" type="pres">
      <dgm:prSet presAssocID="{744D9623-4269-E749-85AE-8BBEB658FD36}" presName="childNode2tx" presStyleLbl="bgAcc1" presStyleIdx="1" presStyleCnt="5">
        <dgm:presLayoutVars>
          <dgm:bulletEnabled val="1"/>
        </dgm:presLayoutVars>
      </dgm:prSet>
      <dgm:spPr/>
    </dgm:pt>
    <dgm:pt modelId="{1EF9E1E3-D615-D446-81FB-2746D18ECBF6}" type="pres">
      <dgm:prSet presAssocID="{744D9623-4269-E749-85AE-8BBEB658FD36}" presName="parentNode2" presStyleLbl="node1" presStyleIdx="1" presStyleCnt="5">
        <dgm:presLayoutVars>
          <dgm:chMax val="0"/>
          <dgm:bulletEnabled val="1"/>
        </dgm:presLayoutVars>
      </dgm:prSet>
      <dgm:spPr/>
    </dgm:pt>
    <dgm:pt modelId="{91BEA61A-D3A4-0E40-BBDA-08FD1A4DDF5A}" type="pres">
      <dgm:prSet presAssocID="{744D9623-4269-E749-85AE-8BBEB658FD36}" presName="connSite2" presStyleCnt="0"/>
      <dgm:spPr/>
    </dgm:pt>
    <dgm:pt modelId="{8B78BB9F-CAA8-BF45-B2DF-30CF10FE0CCA}" type="pres">
      <dgm:prSet presAssocID="{CE9314BA-EFB6-CC4F-B390-64D354973B08}" presName="Name18" presStyleLbl="sibTrans2D1" presStyleIdx="1" presStyleCnt="4"/>
      <dgm:spPr/>
    </dgm:pt>
    <dgm:pt modelId="{AF973CD8-BB4D-3342-AC17-6DC03ED2D722}" type="pres">
      <dgm:prSet presAssocID="{1BE8A8C8-01E9-1B45-AFB5-2960AAFB1BCD}" presName="composite1" presStyleCnt="0"/>
      <dgm:spPr/>
    </dgm:pt>
    <dgm:pt modelId="{16013AFB-6530-4A49-83B2-978871FE57A1}" type="pres">
      <dgm:prSet presAssocID="{1BE8A8C8-01E9-1B45-AFB5-2960AAFB1BCD}" presName="dummyNode1" presStyleLbl="node1" presStyleIdx="1" presStyleCnt="5"/>
      <dgm:spPr/>
    </dgm:pt>
    <dgm:pt modelId="{7C539FAA-20D7-0341-B6AD-45E732DE1841}" type="pres">
      <dgm:prSet presAssocID="{1BE8A8C8-01E9-1B45-AFB5-2960AAFB1BCD}" presName="childNode1" presStyleLbl="bgAcc1" presStyleIdx="2" presStyleCnt="5">
        <dgm:presLayoutVars>
          <dgm:bulletEnabled val="1"/>
        </dgm:presLayoutVars>
      </dgm:prSet>
      <dgm:spPr/>
    </dgm:pt>
    <dgm:pt modelId="{C9CF5867-33E0-4941-BDB1-CE481871933F}" type="pres">
      <dgm:prSet presAssocID="{1BE8A8C8-01E9-1B45-AFB5-2960AAFB1BCD}" presName="childNode1tx" presStyleLbl="bgAcc1" presStyleIdx="2" presStyleCnt="5">
        <dgm:presLayoutVars>
          <dgm:bulletEnabled val="1"/>
        </dgm:presLayoutVars>
      </dgm:prSet>
      <dgm:spPr/>
    </dgm:pt>
    <dgm:pt modelId="{A8D7CE2D-C4CD-4745-9F72-73BE589D697B}" type="pres">
      <dgm:prSet presAssocID="{1BE8A8C8-01E9-1B45-AFB5-2960AAFB1BCD}" presName="parentNode1" presStyleLbl="node1" presStyleIdx="2" presStyleCnt="5">
        <dgm:presLayoutVars>
          <dgm:chMax val="1"/>
          <dgm:bulletEnabled val="1"/>
        </dgm:presLayoutVars>
      </dgm:prSet>
      <dgm:spPr/>
    </dgm:pt>
    <dgm:pt modelId="{E5DC7F49-4B4E-C541-ABBB-02DC31EB51A6}" type="pres">
      <dgm:prSet presAssocID="{1BE8A8C8-01E9-1B45-AFB5-2960AAFB1BCD}" presName="connSite1" presStyleCnt="0"/>
      <dgm:spPr/>
    </dgm:pt>
    <dgm:pt modelId="{DF9E05E5-77AF-6343-BD3B-4F254FDE31BD}" type="pres">
      <dgm:prSet presAssocID="{DECB3B0B-8CD0-794B-BFA8-036D56C69900}" presName="Name9" presStyleLbl="sibTrans2D1" presStyleIdx="2" presStyleCnt="4"/>
      <dgm:spPr/>
    </dgm:pt>
    <dgm:pt modelId="{C4B2C00A-F6B9-CA42-91EE-D982A498B393}" type="pres">
      <dgm:prSet presAssocID="{4AFF9A00-F70A-6944-A52B-170DCC8019EB}" presName="composite2" presStyleCnt="0"/>
      <dgm:spPr/>
    </dgm:pt>
    <dgm:pt modelId="{6A57BE1F-96EE-0A45-9711-0A328EFBA624}" type="pres">
      <dgm:prSet presAssocID="{4AFF9A00-F70A-6944-A52B-170DCC8019EB}" presName="dummyNode2" presStyleLbl="node1" presStyleIdx="2" presStyleCnt="5"/>
      <dgm:spPr/>
    </dgm:pt>
    <dgm:pt modelId="{9A4EF782-00DB-3C48-A9CD-FAE17A879443}" type="pres">
      <dgm:prSet presAssocID="{4AFF9A00-F70A-6944-A52B-170DCC8019EB}" presName="childNode2" presStyleLbl="bgAcc1" presStyleIdx="3" presStyleCnt="5">
        <dgm:presLayoutVars>
          <dgm:bulletEnabled val="1"/>
        </dgm:presLayoutVars>
      </dgm:prSet>
      <dgm:spPr/>
    </dgm:pt>
    <dgm:pt modelId="{E28C674E-C137-7041-B1AA-DBDE387EB2A4}" type="pres">
      <dgm:prSet presAssocID="{4AFF9A00-F70A-6944-A52B-170DCC8019EB}" presName="childNode2tx" presStyleLbl="bgAcc1" presStyleIdx="3" presStyleCnt="5">
        <dgm:presLayoutVars>
          <dgm:bulletEnabled val="1"/>
        </dgm:presLayoutVars>
      </dgm:prSet>
      <dgm:spPr/>
    </dgm:pt>
    <dgm:pt modelId="{1BC2110F-9042-CB46-B32D-969A76723B54}" type="pres">
      <dgm:prSet presAssocID="{4AFF9A00-F70A-6944-A52B-170DCC8019EB}" presName="parentNode2" presStyleLbl="node1" presStyleIdx="3" presStyleCnt="5">
        <dgm:presLayoutVars>
          <dgm:chMax val="0"/>
          <dgm:bulletEnabled val="1"/>
        </dgm:presLayoutVars>
      </dgm:prSet>
      <dgm:spPr/>
    </dgm:pt>
    <dgm:pt modelId="{069BA2F1-9CB6-A54E-A50D-451F31D8C528}" type="pres">
      <dgm:prSet presAssocID="{4AFF9A00-F70A-6944-A52B-170DCC8019EB}" presName="connSite2" presStyleCnt="0"/>
      <dgm:spPr/>
    </dgm:pt>
    <dgm:pt modelId="{E9EC6D10-1C49-ED48-AAC4-5FB95DFFE55F}" type="pres">
      <dgm:prSet presAssocID="{0AA31E06-688A-ED46-8993-C092D660F236}" presName="Name18" presStyleLbl="sibTrans2D1" presStyleIdx="3" presStyleCnt="4"/>
      <dgm:spPr/>
    </dgm:pt>
    <dgm:pt modelId="{D1F79103-A317-8145-88FC-50EDECA7082D}" type="pres">
      <dgm:prSet presAssocID="{E10B0F85-DE6C-034C-903A-5B5EC9C83A5C}" presName="composite1" presStyleCnt="0"/>
      <dgm:spPr/>
    </dgm:pt>
    <dgm:pt modelId="{122AA45A-AD97-164C-8907-9BF2F622800C}" type="pres">
      <dgm:prSet presAssocID="{E10B0F85-DE6C-034C-903A-5B5EC9C83A5C}" presName="dummyNode1" presStyleLbl="node1" presStyleIdx="3" presStyleCnt="5"/>
      <dgm:spPr/>
    </dgm:pt>
    <dgm:pt modelId="{B707CF08-C37D-C648-B5DF-50D48D8078E8}" type="pres">
      <dgm:prSet presAssocID="{E10B0F85-DE6C-034C-903A-5B5EC9C83A5C}" presName="childNode1" presStyleLbl="bgAcc1" presStyleIdx="4" presStyleCnt="5">
        <dgm:presLayoutVars>
          <dgm:bulletEnabled val="1"/>
        </dgm:presLayoutVars>
      </dgm:prSet>
      <dgm:spPr/>
    </dgm:pt>
    <dgm:pt modelId="{B689A906-6707-5240-8C22-1EA235A7CEA5}" type="pres">
      <dgm:prSet presAssocID="{E10B0F85-DE6C-034C-903A-5B5EC9C83A5C}" presName="childNode1tx" presStyleLbl="bgAcc1" presStyleIdx="4" presStyleCnt="5">
        <dgm:presLayoutVars>
          <dgm:bulletEnabled val="1"/>
        </dgm:presLayoutVars>
      </dgm:prSet>
      <dgm:spPr/>
    </dgm:pt>
    <dgm:pt modelId="{147DAD5F-BC9C-5341-B36C-F72F9F93B11A}" type="pres">
      <dgm:prSet presAssocID="{E10B0F85-DE6C-034C-903A-5B5EC9C83A5C}" presName="parentNode1" presStyleLbl="node1" presStyleIdx="4" presStyleCnt="5">
        <dgm:presLayoutVars>
          <dgm:chMax val="1"/>
          <dgm:bulletEnabled val="1"/>
        </dgm:presLayoutVars>
      </dgm:prSet>
      <dgm:spPr/>
    </dgm:pt>
    <dgm:pt modelId="{548B7B12-5DCF-9542-8450-7D10E1638591}" type="pres">
      <dgm:prSet presAssocID="{E10B0F85-DE6C-034C-903A-5B5EC9C83A5C}" presName="connSite1" presStyleCnt="0"/>
      <dgm:spPr/>
    </dgm:pt>
  </dgm:ptLst>
  <dgm:cxnLst>
    <dgm:cxn modelId="{4039E600-E42C-254B-9434-5A4FDBB62F03}" type="presOf" srcId="{DECB3B0B-8CD0-794B-BFA8-036D56C69900}" destId="{DF9E05E5-77AF-6343-BD3B-4F254FDE31BD}" srcOrd="0" destOrd="0" presId="urn:microsoft.com/office/officeart/2005/8/layout/hProcess4"/>
    <dgm:cxn modelId="{5D195917-BB7B-E144-973D-309F5B84E853}" srcId="{98A846BE-51A9-4BA7-9258-ECFAE05E7F40}" destId="{1BE8A8C8-01E9-1B45-AFB5-2960AAFB1BCD}" srcOrd="2" destOrd="0" parTransId="{3F14D6EE-59DA-6149-87B0-5149B6DE6E2D}" sibTransId="{DECB3B0B-8CD0-794B-BFA8-036D56C69900}"/>
    <dgm:cxn modelId="{DB4ADB18-151C-0446-836D-206105064084}" srcId="{98A846BE-51A9-4BA7-9258-ECFAE05E7F40}" destId="{2640DF96-7570-6349-B7F3-F62A33404848}" srcOrd="0" destOrd="0" parTransId="{0FC0AE14-E52A-9A47-A63A-2DDA55904F2F}" sibTransId="{EE0C2A39-8B76-DE4D-BB9A-308F5C14E98F}"/>
    <dgm:cxn modelId="{E2D2BA1A-F3CE-8D4C-9B2C-C5ECA51BB774}" type="presOf" srcId="{2640DF96-7570-6349-B7F3-F62A33404848}" destId="{B2004897-7B49-7B42-9802-5977E17267AF}" srcOrd="0" destOrd="0" presId="urn:microsoft.com/office/officeart/2005/8/layout/hProcess4"/>
    <dgm:cxn modelId="{5EAEA41E-1CB3-7E49-8D20-011F731CFB1D}" type="presOf" srcId="{744D9623-4269-E749-85AE-8BBEB658FD36}" destId="{1EF9E1E3-D615-D446-81FB-2746D18ECBF6}" srcOrd="0" destOrd="0" presId="urn:microsoft.com/office/officeart/2005/8/layout/hProcess4"/>
    <dgm:cxn modelId="{06BEFB30-752F-FD48-8A04-E65DB29EA3A4}" type="presOf" srcId="{E10B0F85-DE6C-034C-903A-5B5EC9C83A5C}" destId="{147DAD5F-BC9C-5341-B36C-F72F9F93B11A}" srcOrd="0" destOrd="0" presId="urn:microsoft.com/office/officeart/2005/8/layout/hProcess4"/>
    <dgm:cxn modelId="{4C58AF72-85C9-2544-9E77-45F990883300}" type="presOf" srcId="{1BE8A8C8-01E9-1B45-AFB5-2960AAFB1BCD}" destId="{A8D7CE2D-C4CD-4745-9F72-73BE589D697B}" srcOrd="0" destOrd="0" presId="urn:microsoft.com/office/officeart/2005/8/layout/hProcess4"/>
    <dgm:cxn modelId="{0A4E4677-8695-9842-96A2-DF8261EAB49A}" srcId="{98A846BE-51A9-4BA7-9258-ECFAE05E7F40}" destId="{4AFF9A00-F70A-6944-A52B-170DCC8019EB}" srcOrd="3" destOrd="0" parTransId="{6A804A29-E861-864F-8987-8A45F1FA26CC}" sibTransId="{0AA31E06-688A-ED46-8993-C092D660F236}"/>
    <dgm:cxn modelId="{C6B9E081-D4C6-2F49-BFF6-FAAC34C33129}" type="presOf" srcId="{EE0C2A39-8B76-DE4D-BB9A-308F5C14E98F}" destId="{19594557-1590-7548-9536-1280B28F0961}" srcOrd="0" destOrd="0" presId="urn:microsoft.com/office/officeart/2005/8/layout/hProcess4"/>
    <dgm:cxn modelId="{1D008B89-2EB6-8E4C-A3A1-526F97A9ABBA}" srcId="{98A846BE-51A9-4BA7-9258-ECFAE05E7F40}" destId="{E10B0F85-DE6C-034C-903A-5B5EC9C83A5C}" srcOrd="4" destOrd="0" parTransId="{EFE02996-F8F2-2D42-80C0-916A9ECA48D2}" sibTransId="{618C507C-9676-8748-B3B3-4370A70290BC}"/>
    <dgm:cxn modelId="{6A32E6C0-B34A-FD44-81F5-0D1BF090AED8}" type="presOf" srcId="{4AFF9A00-F70A-6944-A52B-170DCC8019EB}" destId="{1BC2110F-9042-CB46-B32D-969A76723B54}" srcOrd="0" destOrd="0" presId="urn:microsoft.com/office/officeart/2005/8/layout/hProcess4"/>
    <dgm:cxn modelId="{65E7D8C7-7AF7-4442-8B47-CA8D77D49D35}" type="presOf" srcId="{0AA31E06-688A-ED46-8993-C092D660F236}" destId="{E9EC6D10-1C49-ED48-AAC4-5FB95DFFE55F}" srcOrd="0" destOrd="0" presId="urn:microsoft.com/office/officeart/2005/8/layout/hProcess4"/>
    <dgm:cxn modelId="{1038FBE4-BE2B-8841-9756-B72924E35114}" type="presOf" srcId="{CE9314BA-EFB6-CC4F-B390-64D354973B08}" destId="{8B78BB9F-CAA8-BF45-B2DF-30CF10FE0CCA}" srcOrd="0" destOrd="0" presId="urn:microsoft.com/office/officeart/2005/8/layout/hProcess4"/>
    <dgm:cxn modelId="{EF9D59F0-F214-6F47-903A-3711C9880704}" srcId="{98A846BE-51A9-4BA7-9258-ECFAE05E7F40}" destId="{744D9623-4269-E749-85AE-8BBEB658FD36}" srcOrd="1" destOrd="0" parTransId="{262CAC52-430E-3F42-8967-4B6DA42C76A2}" sibTransId="{CE9314BA-EFB6-CC4F-B390-64D354973B08}"/>
    <dgm:cxn modelId="{C4059CFA-370C-B649-A4F9-29E9DFDF2D8B}" type="presOf" srcId="{98A846BE-51A9-4BA7-9258-ECFAE05E7F40}" destId="{ECC8BB41-62B0-6B43-ACC4-C98D6D34003D}" srcOrd="0" destOrd="0" presId="urn:microsoft.com/office/officeart/2005/8/layout/hProcess4"/>
    <dgm:cxn modelId="{2EEF9EAC-B4C0-674D-AB1A-371DA098F75B}" type="presParOf" srcId="{ECC8BB41-62B0-6B43-ACC4-C98D6D34003D}" destId="{D1CA78FC-419A-C242-81D7-9DDCD2BA9507}" srcOrd="0" destOrd="0" presId="urn:microsoft.com/office/officeart/2005/8/layout/hProcess4"/>
    <dgm:cxn modelId="{94539DB8-2A43-4141-AC63-C02FCB0ED037}" type="presParOf" srcId="{ECC8BB41-62B0-6B43-ACC4-C98D6D34003D}" destId="{212890D2-A40E-9F49-B0F4-4F141A86C452}" srcOrd="1" destOrd="0" presId="urn:microsoft.com/office/officeart/2005/8/layout/hProcess4"/>
    <dgm:cxn modelId="{70072200-E6C3-B84B-8688-A0AE2C1F591F}" type="presParOf" srcId="{ECC8BB41-62B0-6B43-ACC4-C98D6D34003D}" destId="{892B63BC-EDBA-2A43-BD1B-C278C33E3838}" srcOrd="2" destOrd="0" presId="urn:microsoft.com/office/officeart/2005/8/layout/hProcess4"/>
    <dgm:cxn modelId="{F9886BBC-4864-764E-BCE9-54994A424589}" type="presParOf" srcId="{892B63BC-EDBA-2A43-BD1B-C278C33E3838}" destId="{9DB0EC65-0115-794F-9FC7-FB4AD9B541A0}" srcOrd="0" destOrd="0" presId="urn:microsoft.com/office/officeart/2005/8/layout/hProcess4"/>
    <dgm:cxn modelId="{6578C748-9570-B944-8FDA-41EF9FA785A7}" type="presParOf" srcId="{9DB0EC65-0115-794F-9FC7-FB4AD9B541A0}" destId="{B07DDDF1-7FC2-554E-A129-7BE487AC43E9}" srcOrd="0" destOrd="0" presId="urn:microsoft.com/office/officeart/2005/8/layout/hProcess4"/>
    <dgm:cxn modelId="{5A228F04-350B-EF4D-AFEE-3AD8037FB751}" type="presParOf" srcId="{9DB0EC65-0115-794F-9FC7-FB4AD9B541A0}" destId="{83A2D4A2-DCFD-6642-BBA8-6AF7E3922C51}" srcOrd="1" destOrd="0" presId="urn:microsoft.com/office/officeart/2005/8/layout/hProcess4"/>
    <dgm:cxn modelId="{AF508904-916E-BF4E-84B1-AEE98462845F}" type="presParOf" srcId="{9DB0EC65-0115-794F-9FC7-FB4AD9B541A0}" destId="{117111CE-6E27-9049-A84C-1E1089ACBBF6}" srcOrd="2" destOrd="0" presId="urn:microsoft.com/office/officeart/2005/8/layout/hProcess4"/>
    <dgm:cxn modelId="{F84E77D8-84EF-2248-87D3-389A82B471A4}" type="presParOf" srcId="{9DB0EC65-0115-794F-9FC7-FB4AD9B541A0}" destId="{B2004897-7B49-7B42-9802-5977E17267AF}" srcOrd="3" destOrd="0" presId="urn:microsoft.com/office/officeart/2005/8/layout/hProcess4"/>
    <dgm:cxn modelId="{CF66FC57-AC91-3F4E-B323-DC2383369F10}" type="presParOf" srcId="{9DB0EC65-0115-794F-9FC7-FB4AD9B541A0}" destId="{1B135569-B32C-064E-BAFA-2BE694FB53FE}" srcOrd="4" destOrd="0" presId="urn:microsoft.com/office/officeart/2005/8/layout/hProcess4"/>
    <dgm:cxn modelId="{CDAB0DD6-9849-8145-98D3-93FABACF7FEF}" type="presParOf" srcId="{892B63BC-EDBA-2A43-BD1B-C278C33E3838}" destId="{19594557-1590-7548-9536-1280B28F0961}" srcOrd="1" destOrd="0" presId="urn:microsoft.com/office/officeart/2005/8/layout/hProcess4"/>
    <dgm:cxn modelId="{56AFA49E-D0BE-8940-BC40-D777AAEFDF8B}" type="presParOf" srcId="{892B63BC-EDBA-2A43-BD1B-C278C33E3838}" destId="{BDFD99E9-FD55-E241-889E-9D1FBEF94EAD}" srcOrd="2" destOrd="0" presId="urn:microsoft.com/office/officeart/2005/8/layout/hProcess4"/>
    <dgm:cxn modelId="{196346B4-0AA2-0141-A549-A0863F1F779B}" type="presParOf" srcId="{BDFD99E9-FD55-E241-889E-9D1FBEF94EAD}" destId="{E9F7F876-A9E6-F94B-BE4E-A02E2A925741}" srcOrd="0" destOrd="0" presId="urn:microsoft.com/office/officeart/2005/8/layout/hProcess4"/>
    <dgm:cxn modelId="{F8F10C6A-AE22-374A-8692-5903D2C82771}" type="presParOf" srcId="{BDFD99E9-FD55-E241-889E-9D1FBEF94EAD}" destId="{B2232ECC-B66A-3645-959C-06A4838C197E}" srcOrd="1" destOrd="0" presId="urn:microsoft.com/office/officeart/2005/8/layout/hProcess4"/>
    <dgm:cxn modelId="{528F712C-A68E-DD4E-ADC9-E02902F9D240}" type="presParOf" srcId="{BDFD99E9-FD55-E241-889E-9D1FBEF94EAD}" destId="{2E47A0AA-66D4-9245-ADE3-0BA76F8EC388}" srcOrd="2" destOrd="0" presId="urn:microsoft.com/office/officeart/2005/8/layout/hProcess4"/>
    <dgm:cxn modelId="{E67F507F-A63C-3146-8490-8AF162043823}" type="presParOf" srcId="{BDFD99E9-FD55-E241-889E-9D1FBEF94EAD}" destId="{1EF9E1E3-D615-D446-81FB-2746D18ECBF6}" srcOrd="3" destOrd="0" presId="urn:microsoft.com/office/officeart/2005/8/layout/hProcess4"/>
    <dgm:cxn modelId="{EC136D0D-6DB4-C64F-9394-74371890870F}" type="presParOf" srcId="{BDFD99E9-FD55-E241-889E-9D1FBEF94EAD}" destId="{91BEA61A-D3A4-0E40-BBDA-08FD1A4DDF5A}" srcOrd="4" destOrd="0" presId="urn:microsoft.com/office/officeart/2005/8/layout/hProcess4"/>
    <dgm:cxn modelId="{0DEA601B-505C-EF43-A7CA-794159567706}" type="presParOf" srcId="{892B63BC-EDBA-2A43-BD1B-C278C33E3838}" destId="{8B78BB9F-CAA8-BF45-B2DF-30CF10FE0CCA}" srcOrd="3" destOrd="0" presId="urn:microsoft.com/office/officeart/2005/8/layout/hProcess4"/>
    <dgm:cxn modelId="{90ACEE88-C87C-8048-A10F-B1F53687BB26}" type="presParOf" srcId="{892B63BC-EDBA-2A43-BD1B-C278C33E3838}" destId="{AF973CD8-BB4D-3342-AC17-6DC03ED2D722}" srcOrd="4" destOrd="0" presId="urn:microsoft.com/office/officeart/2005/8/layout/hProcess4"/>
    <dgm:cxn modelId="{291B6DA9-824F-354D-AFC0-BC1C910B5627}" type="presParOf" srcId="{AF973CD8-BB4D-3342-AC17-6DC03ED2D722}" destId="{16013AFB-6530-4A49-83B2-978871FE57A1}" srcOrd="0" destOrd="0" presId="urn:microsoft.com/office/officeart/2005/8/layout/hProcess4"/>
    <dgm:cxn modelId="{4A4EECFA-1CC1-164A-8322-E47B40F39CDE}" type="presParOf" srcId="{AF973CD8-BB4D-3342-AC17-6DC03ED2D722}" destId="{7C539FAA-20D7-0341-B6AD-45E732DE1841}" srcOrd="1" destOrd="0" presId="urn:microsoft.com/office/officeart/2005/8/layout/hProcess4"/>
    <dgm:cxn modelId="{440C97D7-BF19-8D40-BD87-DEC0A50CD581}" type="presParOf" srcId="{AF973CD8-BB4D-3342-AC17-6DC03ED2D722}" destId="{C9CF5867-33E0-4941-BDB1-CE481871933F}" srcOrd="2" destOrd="0" presId="urn:microsoft.com/office/officeart/2005/8/layout/hProcess4"/>
    <dgm:cxn modelId="{1A2CBFED-B1C1-D441-B4B4-E3893A47AD9E}" type="presParOf" srcId="{AF973CD8-BB4D-3342-AC17-6DC03ED2D722}" destId="{A8D7CE2D-C4CD-4745-9F72-73BE589D697B}" srcOrd="3" destOrd="0" presId="urn:microsoft.com/office/officeart/2005/8/layout/hProcess4"/>
    <dgm:cxn modelId="{8AB11AFE-D856-6342-92BF-45D85AF82A20}" type="presParOf" srcId="{AF973CD8-BB4D-3342-AC17-6DC03ED2D722}" destId="{E5DC7F49-4B4E-C541-ABBB-02DC31EB51A6}" srcOrd="4" destOrd="0" presId="urn:microsoft.com/office/officeart/2005/8/layout/hProcess4"/>
    <dgm:cxn modelId="{E41F3DA8-1C57-FD43-8866-DA85A6504037}" type="presParOf" srcId="{892B63BC-EDBA-2A43-BD1B-C278C33E3838}" destId="{DF9E05E5-77AF-6343-BD3B-4F254FDE31BD}" srcOrd="5" destOrd="0" presId="urn:microsoft.com/office/officeart/2005/8/layout/hProcess4"/>
    <dgm:cxn modelId="{13A74112-6DD5-704E-A0F7-5B997F19ADAE}" type="presParOf" srcId="{892B63BC-EDBA-2A43-BD1B-C278C33E3838}" destId="{C4B2C00A-F6B9-CA42-91EE-D982A498B393}" srcOrd="6" destOrd="0" presId="urn:microsoft.com/office/officeart/2005/8/layout/hProcess4"/>
    <dgm:cxn modelId="{9D048E6F-F127-0248-B2BA-094BAB35B05D}" type="presParOf" srcId="{C4B2C00A-F6B9-CA42-91EE-D982A498B393}" destId="{6A57BE1F-96EE-0A45-9711-0A328EFBA624}" srcOrd="0" destOrd="0" presId="urn:microsoft.com/office/officeart/2005/8/layout/hProcess4"/>
    <dgm:cxn modelId="{76B7DD80-6841-F24E-B5F1-C17B0A91CDAF}" type="presParOf" srcId="{C4B2C00A-F6B9-CA42-91EE-D982A498B393}" destId="{9A4EF782-00DB-3C48-A9CD-FAE17A879443}" srcOrd="1" destOrd="0" presId="urn:microsoft.com/office/officeart/2005/8/layout/hProcess4"/>
    <dgm:cxn modelId="{AD94B579-7D5F-134A-93DB-972D08285EA7}" type="presParOf" srcId="{C4B2C00A-F6B9-CA42-91EE-D982A498B393}" destId="{E28C674E-C137-7041-B1AA-DBDE387EB2A4}" srcOrd="2" destOrd="0" presId="urn:microsoft.com/office/officeart/2005/8/layout/hProcess4"/>
    <dgm:cxn modelId="{D9CAD4B2-33EF-3246-8447-DFE8ED00EA6C}" type="presParOf" srcId="{C4B2C00A-F6B9-CA42-91EE-D982A498B393}" destId="{1BC2110F-9042-CB46-B32D-969A76723B54}" srcOrd="3" destOrd="0" presId="urn:microsoft.com/office/officeart/2005/8/layout/hProcess4"/>
    <dgm:cxn modelId="{90DF6FDB-3B1F-E240-8ACB-1AB157304AEF}" type="presParOf" srcId="{C4B2C00A-F6B9-CA42-91EE-D982A498B393}" destId="{069BA2F1-9CB6-A54E-A50D-451F31D8C528}" srcOrd="4" destOrd="0" presId="urn:microsoft.com/office/officeart/2005/8/layout/hProcess4"/>
    <dgm:cxn modelId="{ED856BF3-6727-9C45-BFEF-22F41B6BB569}" type="presParOf" srcId="{892B63BC-EDBA-2A43-BD1B-C278C33E3838}" destId="{E9EC6D10-1C49-ED48-AAC4-5FB95DFFE55F}" srcOrd="7" destOrd="0" presId="urn:microsoft.com/office/officeart/2005/8/layout/hProcess4"/>
    <dgm:cxn modelId="{A8ABEEF5-0F1A-5A4B-985A-4F37FF4F4EAD}" type="presParOf" srcId="{892B63BC-EDBA-2A43-BD1B-C278C33E3838}" destId="{D1F79103-A317-8145-88FC-50EDECA7082D}" srcOrd="8" destOrd="0" presId="urn:microsoft.com/office/officeart/2005/8/layout/hProcess4"/>
    <dgm:cxn modelId="{7E3F7F01-A2ED-3F41-BA08-F545D33370D6}" type="presParOf" srcId="{D1F79103-A317-8145-88FC-50EDECA7082D}" destId="{122AA45A-AD97-164C-8907-9BF2F622800C}" srcOrd="0" destOrd="0" presId="urn:microsoft.com/office/officeart/2005/8/layout/hProcess4"/>
    <dgm:cxn modelId="{511426C4-BB07-6146-9969-91E4385397C6}" type="presParOf" srcId="{D1F79103-A317-8145-88FC-50EDECA7082D}" destId="{B707CF08-C37D-C648-B5DF-50D48D8078E8}" srcOrd="1" destOrd="0" presId="urn:microsoft.com/office/officeart/2005/8/layout/hProcess4"/>
    <dgm:cxn modelId="{0D28BEC3-3193-D74A-BF46-5467F84B6F60}" type="presParOf" srcId="{D1F79103-A317-8145-88FC-50EDECA7082D}" destId="{B689A906-6707-5240-8C22-1EA235A7CEA5}" srcOrd="2" destOrd="0" presId="urn:microsoft.com/office/officeart/2005/8/layout/hProcess4"/>
    <dgm:cxn modelId="{62572426-D97E-F14A-8D0B-F3C9D1F9DB97}" type="presParOf" srcId="{D1F79103-A317-8145-88FC-50EDECA7082D}" destId="{147DAD5F-BC9C-5341-B36C-F72F9F93B11A}" srcOrd="3" destOrd="0" presId="urn:microsoft.com/office/officeart/2005/8/layout/hProcess4"/>
    <dgm:cxn modelId="{E47A3575-A773-A644-9911-8D819DB58DB3}" type="presParOf" srcId="{D1F79103-A317-8145-88FC-50EDECA7082D}" destId="{548B7B12-5DCF-9542-8450-7D10E1638591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8A846BE-51A9-4BA7-9258-ECFAE05E7F40}" type="doc">
      <dgm:prSet loTypeId="urn:microsoft.com/office/officeart/2005/8/layout/hProcess4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744D9623-4269-E749-85AE-8BBEB658FD36}">
      <dgm:prSet/>
      <dgm:spPr/>
      <dgm:t>
        <a:bodyPr/>
        <a:lstStyle/>
        <a:p>
          <a:r>
            <a:rPr lang="en-GB" dirty="0"/>
            <a:t>Coupling</a:t>
          </a:r>
        </a:p>
      </dgm:t>
    </dgm:pt>
    <dgm:pt modelId="{262CAC52-430E-3F42-8967-4B6DA42C76A2}" type="parTrans" cxnId="{EF9D59F0-F214-6F47-903A-3711C9880704}">
      <dgm:prSet/>
      <dgm:spPr/>
      <dgm:t>
        <a:bodyPr/>
        <a:lstStyle/>
        <a:p>
          <a:endParaRPr lang="en-GB" sz="4400"/>
        </a:p>
      </dgm:t>
    </dgm:pt>
    <dgm:pt modelId="{CE9314BA-EFB6-CC4F-B390-64D354973B08}" type="sibTrans" cxnId="{EF9D59F0-F214-6F47-903A-3711C9880704}">
      <dgm:prSet phldrT="1"/>
      <dgm:spPr/>
      <dgm:t>
        <a:bodyPr/>
        <a:lstStyle/>
        <a:p>
          <a:endParaRPr lang="en-GB" dirty="0"/>
        </a:p>
      </dgm:t>
    </dgm:pt>
    <dgm:pt modelId="{04BA985D-5B54-5748-A635-F0F74AE172E3}">
      <dgm:prSet/>
      <dgm:spPr/>
      <dgm:t>
        <a:bodyPr/>
        <a:lstStyle/>
        <a:p>
          <a:r>
            <a:rPr lang="en-GB" dirty="0"/>
            <a:t>Cohesion</a:t>
          </a:r>
        </a:p>
      </dgm:t>
    </dgm:pt>
    <dgm:pt modelId="{63F29BE2-B5AB-B74F-819C-532052EF505A}" type="parTrans" cxnId="{EA0A1144-398A-7B42-ADF7-1344CCB00ACF}">
      <dgm:prSet/>
      <dgm:spPr/>
      <dgm:t>
        <a:bodyPr/>
        <a:lstStyle/>
        <a:p>
          <a:endParaRPr lang="en-GB"/>
        </a:p>
      </dgm:t>
    </dgm:pt>
    <dgm:pt modelId="{BB07089B-9276-904F-8936-ADC41384DBEE}" type="sibTrans" cxnId="{EA0A1144-398A-7B42-ADF7-1344CCB00ACF}">
      <dgm:prSet/>
      <dgm:spPr/>
      <dgm:t>
        <a:bodyPr/>
        <a:lstStyle/>
        <a:p>
          <a:endParaRPr lang="en-GB"/>
        </a:p>
      </dgm:t>
    </dgm:pt>
    <dgm:pt modelId="{B2C05EA6-F09A-6A4E-B60F-B675463718F7}">
      <dgm:prSet/>
      <dgm:spPr/>
      <dgm:t>
        <a:bodyPr/>
        <a:lstStyle/>
        <a:p>
          <a:r>
            <a:rPr lang="en-GB" dirty="0"/>
            <a:t>Abstraction</a:t>
          </a:r>
        </a:p>
      </dgm:t>
    </dgm:pt>
    <dgm:pt modelId="{A7A17CB0-3B9C-384D-83D3-746A7B80B532}" type="parTrans" cxnId="{FD6F18D5-751A-C942-BF1C-7F2BC952F8E4}">
      <dgm:prSet/>
      <dgm:spPr/>
      <dgm:t>
        <a:bodyPr/>
        <a:lstStyle/>
        <a:p>
          <a:endParaRPr lang="en-GB"/>
        </a:p>
      </dgm:t>
    </dgm:pt>
    <dgm:pt modelId="{EC118571-00E1-3142-A2AF-B4A1889B9979}" type="sibTrans" cxnId="{FD6F18D5-751A-C942-BF1C-7F2BC952F8E4}">
      <dgm:prSet/>
      <dgm:spPr/>
      <dgm:t>
        <a:bodyPr/>
        <a:lstStyle/>
        <a:p>
          <a:endParaRPr lang="en-GB"/>
        </a:p>
      </dgm:t>
    </dgm:pt>
    <dgm:pt modelId="{B96DF1C9-A02B-4E44-B507-93B15169CEE9}">
      <dgm:prSet/>
      <dgm:spPr/>
      <dgm:t>
        <a:bodyPr/>
        <a:lstStyle/>
        <a:p>
          <a:r>
            <a:rPr lang="en-GB" dirty="0"/>
            <a:t>Great Design</a:t>
          </a:r>
        </a:p>
      </dgm:t>
    </dgm:pt>
    <dgm:pt modelId="{A3BB3467-E26A-4049-991E-78523C83F6CF}" type="parTrans" cxnId="{6CBB5144-84E2-3944-842B-536DEF467378}">
      <dgm:prSet/>
      <dgm:spPr/>
      <dgm:t>
        <a:bodyPr/>
        <a:lstStyle/>
        <a:p>
          <a:endParaRPr lang="en-GB"/>
        </a:p>
      </dgm:t>
    </dgm:pt>
    <dgm:pt modelId="{F40CA698-9BAF-5A4B-858B-B4213A5BFC4A}" type="sibTrans" cxnId="{6CBB5144-84E2-3944-842B-536DEF467378}">
      <dgm:prSet/>
      <dgm:spPr/>
      <dgm:t>
        <a:bodyPr/>
        <a:lstStyle/>
        <a:p>
          <a:endParaRPr lang="en-GB"/>
        </a:p>
      </dgm:t>
    </dgm:pt>
    <dgm:pt modelId="{233C6EC2-1DBE-3348-A8AB-53D899AF2EE9}">
      <dgm:prSet/>
      <dgm:spPr/>
      <dgm:t>
        <a:bodyPr/>
        <a:lstStyle/>
        <a:p>
          <a:r>
            <a:rPr lang="en-GB" dirty="0"/>
            <a:t>4 Principles</a:t>
          </a:r>
        </a:p>
      </dgm:t>
    </dgm:pt>
    <dgm:pt modelId="{F66AAF86-F737-744D-9387-4530DCBCC1FD}" type="parTrans" cxnId="{5EF31AA6-0089-A047-97D3-94AD56DF0361}">
      <dgm:prSet/>
      <dgm:spPr/>
      <dgm:t>
        <a:bodyPr/>
        <a:lstStyle/>
        <a:p>
          <a:endParaRPr lang="en-GB"/>
        </a:p>
      </dgm:t>
    </dgm:pt>
    <dgm:pt modelId="{E3C1094F-4129-E74B-ABFA-F7E2810E377E}" type="sibTrans" cxnId="{5EF31AA6-0089-A047-97D3-94AD56DF0361}">
      <dgm:prSet/>
      <dgm:spPr/>
      <dgm:t>
        <a:bodyPr/>
        <a:lstStyle/>
        <a:p>
          <a:endParaRPr lang="en-GB"/>
        </a:p>
      </dgm:t>
    </dgm:pt>
    <dgm:pt modelId="{ECC8BB41-62B0-6B43-ACC4-C98D6D34003D}" type="pres">
      <dgm:prSet presAssocID="{98A846BE-51A9-4BA7-9258-ECFAE05E7F40}" presName="Name0" presStyleCnt="0">
        <dgm:presLayoutVars>
          <dgm:dir/>
          <dgm:animLvl val="lvl"/>
          <dgm:resizeHandles val="exact"/>
        </dgm:presLayoutVars>
      </dgm:prSet>
      <dgm:spPr/>
    </dgm:pt>
    <dgm:pt modelId="{D1CA78FC-419A-C242-81D7-9DDCD2BA9507}" type="pres">
      <dgm:prSet presAssocID="{98A846BE-51A9-4BA7-9258-ECFAE05E7F40}" presName="tSp" presStyleCnt="0"/>
      <dgm:spPr/>
    </dgm:pt>
    <dgm:pt modelId="{212890D2-A40E-9F49-B0F4-4F141A86C452}" type="pres">
      <dgm:prSet presAssocID="{98A846BE-51A9-4BA7-9258-ECFAE05E7F40}" presName="bSp" presStyleCnt="0"/>
      <dgm:spPr/>
    </dgm:pt>
    <dgm:pt modelId="{892B63BC-EDBA-2A43-BD1B-C278C33E3838}" type="pres">
      <dgm:prSet presAssocID="{98A846BE-51A9-4BA7-9258-ECFAE05E7F40}" presName="process" presStyleCnt="0"/>
      <dgm:spPr/>
    </dgm:pt>
    <dgm:pt modelId="{B395901F-386B-E846-AC27-26656714FC0E}" type="pres">
      <dgm:prSet presAssocID="{744D9623-4269-E749-85AE-8BBEB658FD36}" presName="composite1" presStyleCnt="0"/>
      <dgm:spPr/>
    </dgm:pt>
    <dgm:pt modelId="{B0537A18-494C-8848-A46C-F2BE5F7CC170}" type="pres">
      <dgm:prSet presAssocID="{744D9623-4269-E749-85AE-8BBEB658FD36}" presName="dummyNode1" presStyleLbl="node1" presStyleIdx="0" presStyleCnt="5"/>
      <dgm:spPr/>
    </dgm:pt>
    <dgm:pt modelId="{36FE922C-00A2-9D46-9CF1-CC98875B98F6}" type="pres">
      <dgm:prSet presAssocID="{744D9623-4269-E749-85AE-8BBEB658FD36}" presName="childNode1" presStyleLbl="bgAcc1" presStyleIdx="0" presStyleCnt="5">
        <dgm:presLayoutVars>
          <dgm:bulletEnabled val="1"/>
        </dgm:presLayoutVars>
      </dgm:prSet>
      <dgm:spPr/>
    </dgm:pt>
    <dgm:pt modelId="{7DDFC6B6-0FC3-CA40-83E2-93C899292797}" type="pres">
      <dgm:prSet presAssocID="{744D9623-4269-E749-85AE-8BBEB658FD36}" presName="childNode1tx" presStyleLbl="bgAcc1" presStyleIdx="0" presStyleCnt="5">
        <dgm:presLayoutVars>
          <dgm:bulletEnabled val="1"/>
        </dgm:presLayoutVars>
      </dgm:prSet>
      <dgm:spPr/>
    </dgm:pt>
    <dgm:pt modelId="{61382555-A2A9-4545-A950-7DED03C0FB77}" type="pres">
      <dgm:prSet presAssocID="{744D9623-4269-E749-85AE-8BBEB658FD36}" presName="parentNode1" presStyleLbl="node1" presStyleIdx="0" presStyleCnt="5">
        <dgm:presLayoutVars>
          <dgm:chMax val="1"/>
          <dgm:bulletEnabled val="1"/>
        </dgm:presLayoutVars>
      </dgm:prSet>
      <dgm:spPr/>
    </dgm:pt>
    <dgm:pt modelId="{E5A6851E-BC09-364D-B4EC-EC5229E5C910}" type="pres">
      <dgm:prSet presAssocID="{744D9623-4269-E749-85AE-8BBEB658FD36}" presName="connSite1" presStyleCnt="0"/>
      <dgm:spPr/>
    </dgm:pt>
    <dgm:pt modelId="{EAECDF22-0FEC-0A43-A007-4FFDD46E06F8}" type="pres">
      <dgm:prSet presAssocID="{CE9314BA-EFB6-CC4F-B390-64D354973B08}" presName="Name9" presStyleLbl="sibTrans2D1" presStyleIdx="0" presStyleCnt="4"/>
      <dgm:spPr/>
    </dgm:pt>
    <dgm:pt modelId="{416D27B0-5C17-D74B-80EA-4208ED83CAA4}" type="pres">
      <dgm:prSet presAssocID="{04BA985D-5B54-5748-A635-F0F74AE172E3}" presName="composite2" presStyleCnt="0"/>
      <dgm:spPr/>
    </dgm:pt>
    <dgm:pt modelId="{A2ECB601-8485-5D48-8C5A-5C80BD6F284A}" type="pres">
      <dgm:prSet presAssocID="{04BA985D-5B54-5748-A635-F0F74AE172E3}" presName="dummyNode2" presStyleLbl="node1" presStyleIdx="0" presStyleCnt="5"/>
      <dgm:spPr/>
    </dgm:pt>
    <dgm:pt modelId="{140F325D-22E5-6240-96CE-5208AA9CD88A}" type="pres">
      <dgm:prSet presAssocID="{04BA985D-5B54-5748-A635-F0F74AE172E3}" presName="childNode2" presStyleLbl="bgAcc1" presStyleIdx="1" presStyleCnt="5">
        <dgm:presLayoutVars>
          <dgm:bulletEnabled val="1"/>
        </dgm:presLayoutVars>
      </dgm:prSet>
      <dgm:spPr/>
    </dgm:pt>
    <dgm:pt modelId="{A0D5FE2D-4731-4C49-A0F0-7DAA97254673}" type="pres">
      <dgm:prSet presAssocID="{04BA985D-5B54-5748-A635-F0F74AE172E3}" presName="childNode2tx" presStyleLbl="bgAcc1" presStyleIdx="1" presStyleCnt="5">
        <dgm:presLayoutVars>
          <dgm:bulletEnabled val="1"/>
        </dgm:presLayoutVars>
      </dgm:prSet>
      <dgm:spPr/>
    </dgm:pt>
    <dgm:pt modelId="{87A43F93-1546-CB4E-A3AB-46072B5DA8C8}" type="pres">
      <dgm:prSet presAssocID="{04BA985D-5B54-5748-A635-F0F74AE172E3}" presName="parentNode2" presStyleLbl="node1" presStyleIdx="1" presStyleCnt="5">
        <dgm:presLayoutVars>
          <dgm:chMax val="0"/>
          <dgm:bulletEnabled val="1"/>
        </dgm:presLayoutVars>
      </dgm:prSet>
      <dgm:spPr/>
    </dgm:pt>
    <dgm:pt modelId="{035D0CE7-04EF-1349-A11B-18F00569F3C5}" type="pres">
      <dgm:prSet presAssocID="{04BA985D-5B54-5748-A635-F0F74AE172E3}" presName="connSite2" presStyleCnt="0"/>
      <dgm:spPr/>
    </dgm:pt>
    <dgm:pt modelId="{BECCBEB6-B9D2-A44A-B955-284C25D1A05D}" type="pres">
      <dgm:prSet presAssocID="{BB07089B-9276-904F-8936-ADC41384DBEE}" presName="Name18" presStyleLbl="sibTrans2D1" presStyleIdx="1" presStyleCnt="4"/>
      <dgm:spPr/>
    </dgm:pt>
    <dgm:pt modelId="{C24098C8-1479-804F-87D0-B74AB961130A}" type="pres">
      <dgm:prSet presAssocID="{B2C05EA6-F09A-6A4E-B60F-B675463718F7}" presName="composite1" presStyleCnt="0"/>
      <dgm:spPr/>
    </dgm:pt>
    <dgm:pt modelId="{4326BA29-33C0-0349-85BB-9B936B13E1B2}" type="pres">
      <dgm:prSet presAssocID="{B2C05EA6-F09A-6A4E-B60F-B675463718F7}" presName="dummyNode1" presStyleLbl="node1" presStyleIdx="1" presStyleCnt="5"/>
      <dgm:spPr/>
    </dgm:pt>
    <dgm:pt modelId="{7C6C1840-A6C3-1F4B-A55F-51E5E4F8B633}" type="pres">
      <dgm:prSet presAssocID="{B2C05EA6-F09A-6A4E-B60F-B675463718F7}" presName="childNode1" presStyleLbl="bgAcc1" presStyleIdx="2" presStyleCnt="5">
        <dgm:presLayoutVars>
          <dgm:bulletEnabled val="1"/>
        </dgm:presLayoutVars>
      </dgm:prSet>
      <dgm:spPr/>
    </dgm:pt>
    <dgm:pt modelId="{F9108986-180A-7F48-9B5C-DCD805957D8E}" type="pres">
      <dgm:prSet presAssocID="{B2C05EA6-F09A-6A4E-B60F-B675463718F7}" presName="childNode1tx" presStyleLbl="bgAcc1" presStyleIdx="2" presStyleCnt="5">
        <dgm:presLayoutVars>
          <dgm:bulletEnabled val="1"/>
        </dgm:presLayoutVars>
      </dgm:prSet>
      <dgm:spPr/>
    </dgm:pt>
    <dgm:pt modelId="{E52A925B-B609-FE4A-A04A-7C56A9EEB970}" type="pres">
      <dgm:prSet presAssocID="{B2C05EA6-F09A-6A4E-B60F-B675463718F7}" presName="parentNode1" presStyleLbl="node1" presStyleIdx="2" presStyleCnt="5">
        <dgm:presLayoutVars>
          <dgm:chMax val="1"/>
          <dgm:bulletEnabled val="1"/>
        </dgm:presLayoutVars>
      </dgm:prSet>
      <dgm:spPr/>
    </dgm:pt>
    <dgm:pt modelId="{7E6C71BF-4323-4743-BC62-A6410E6707EF}" type="pres">
      <dgm:prSet presAssocID="{B2C05EA6-F09A-6A4E-B60F-B675463718F7}" presName="connSite1" presStyleCnt="0"/>
      <dgm:spPr/>
    </dgm:pt>
    <dgm:pt modelId="{B1D4C59B-F7E9-5D4B-A029-6847B93ABCC6}" type="pres">
      <dgm:prSet presAssocID="{EC118571-00E1-3142-A2AF-B4A1889B9979}" presName="Name9" presStyleLbl="sibTrans2D1" presStyleIdx="2" presStyleCnt="4"/>
      <dgm:spPr/>
    </dgm:pt>
    <dgm:pt modelId="{5720F07C-DEE4-9542-B5AA-4AE1B0875074}" type="pres">
      <dgm:prSet presAssocID="{B96DF1C9-A02B-4E44-B507-93B15169CEE9}" presName="composite2" presStyleCnt="0"/>
      <dgm:spPr/>
    </dgm:pt>
    <dgm:pt modelId="{C30BC59D-DEF9-F648-B639-A6670FBA8017}" type="pres">
      <dgm:prSet presAssocID="{B96DF1C9-A02B-4E44-B507-93B15169CEE9}" presName="dummyNode2" presStyleLbl="node1" presStyleIdx="2" presStyleCnt="5"/>
      <dgm:spPr/>
    </dgm:pt>
    <dgm:pt modelId="{461CD5E2-B575-1841-81C3-097ADA7E836F}" type="pres">
      <dgm:prSet presAssocID="{B96DF1C9-A02B-4E44-B507-93B15169CEE9}" presName="childNode2" presStyleLbl="bgAcc1" presStyleIdx="3" presStyleCnt="5">
        <dgm:presLayoutVars>
          <dgm:bulletEnabled val="1"/>
        </dgm:presLayoutVars>
      </dgm:prSet>
      <dgm:spPr/>
    </dgm:pt>
    <dgm:pt modelId="{750AC9CE-2D7A-CD44-A806-510B89FCD615}" type="pres">
      <dgm:prSet presAssocID="{B96DF1C9-A02B-4E44-B507-93B15169CEE9}" presName="childNode2tx" presStyleLbl="bgAcc1" presStyleIdx="3" presStyleCnt="5">
        <dgm:presLayoutVars>
          <dgm:bulletEnabled val="1"/>
        </dgm:presLayoutVars>
      </dgm:prSet>
      <dgm:spPr/>
    </dgm:pt>
    <dgm:pt modelId="{86B08EB7-0A9D-2C44-83E2-8B8D5F3EFA58}" type="pres">
      <dgm:prSet presAssocID="{B96DF1C9-A02B-4E44-B507-93B15169CEE9}" presName="parentNode2" presStyleLbl="node1" presStyleIdx="3" presStyleCnt="5">
        <dgm:presLayoutVars>
          <dgm:chMax val="0"/>
          <dgm:bulletEnabled val="1"/>
        </dgm:presLayoutVars>
      </dgm:prSet>
      <dgm:spPr/>
    </dgm:pt>
    <dgm:pt modelId="{D129A4F6-9AAE-0646-80A1-C57F64F5EC6F}" type="pres">
      <dgm:prSet presAssocID="{B96DF1C9-A02B-4E44-B507-93B15169CEE9}" presName="connSite2" presStyleCnt="0"/>
      <dgm:spPr/>
    </dgm:pt>
    <dgm:pt modelId="{9F744277-DEF1-1A41-B150-578D98349BAD}" type="pres">
      <dgm:prSet presAssocID="{F40CA698-9BAF-5A4B-858B-B4213A5BFC4A}" presName="Name18" presStyleLbl="sibTrans2D1" presStyleIdx="3" presStyleCnt="4"/>
      <dgm:spPr/>
    </dgm:pt>
    <dgm:pt modelId="{A07B1077-3FD2-7049-998F-69CFEC7A638D}" type="pres">
      <dgm:prSet presAssocID="{233C6EC2-1DBE-3348-A8AB-53D899AF2EE9}" presName="composite1" presStyleCnt="0"/>
      <dgm:spPr/>
    </dgm:pt>
    <dgm:pt modelId="{F015DD9C-D7AD-E34E-B9C8-F2A714E9A7AF}" type="pres">
      <dgm:prSet presAssocID="{233C6EC2-1DBE-3348-A8AB-53D899AF2EE9}" presName="dummyNode1" presStyleLbl="node1" presStyleIdx="3" presStyleCnt="5"/>
      <dgm:spPr/>
    </dgm:pt>
    <dgm:pt modelId="{5FEF9D2D-7B79-0346-ADFE-94BA04C4A064}" type="pres">
      <dgm:prSet presAssocID="{233C6EC2-1DBE-3348-A8AB-53D899AF2EE9}" presName="childNode1" presStyleLbl="bgAcc1" presStyleIdx="4" presStyleCnt="5">
        <dgm:presLayoutVars>
          <dgm:bulletEnabled val="1"/>
        </dgm:presLayoutVars>
      </dgm:prSet>
      <dgm:spPr/>
    </dgm:pt>
    <dgm:pt modelId="{9D62992A-1EB0-D141-BD83-3ADADE969D09}" type="pres">
      <dgm:prSet presAssocID="{233C6EC2-1DBE-3348-A8AB-53D899AF2EE9}" presName="childNode1tx" presStyleLbl="bgAcc1" presStyleIdx="4" presStyleCnt="5">
        <dgm:presLayoutVars>
          <dgm:bulletEnabled val="1"/>
        </dgm:presLayoutVars>
      </dgm:prSet>
      <dgm:spPr/>
    </dgm:pt>
    <dgm:pt modelId="{392E3762-08F3-A54C-A32B-D4DFA9ACE023}" type="pres">
      <dgm:prSet presAssocID="{233C6EC2-1DBE-3348-A8AB-53D899AF2EE9}" presName="parentNode1" presStyleLbl="node1" presStyleIdx="4" presStyleCnt="5">
        <dgm:presLayoutVars>
          <dgm:chMax val="1"/>
          <dgm:bulletEnabled val="1"/>
        </dgm:presLayoutVars>
      </dgm:prSet>
      <dgm:spPr/>
    </dgm:pt>
    <dgm:pt modelId="{038FC4BC-27CC-9C49-9D83-301B4A83BE05}" type="pres">
      <dgm:prSet presAssocID="{233C6EC2-1DBE-3348-A8AB-53D899AF2EE9}" presName="connSite1" presStyleCnt="0"/>
      <dgm:spPr/>
    </dgm:pt>
  </dgm:ptLst>
  <dgm:cxnLst>
    <dgm:cxn modelId="{DBB09F1B-3BED-B843-A647-2629F7F5D042}" type="presOf" srcId="{CE9314BA-EFB6-CC4F-B390-64D354973B08}" destId="{EAECDF22-0FEC-0A43-A007-4FFDD46E06F8}" srcOrd="0" destOrd="0" presId="urn:microsoft.com/office/officeart/2005/8/layout/hProcess4"/>
    <dgm:cxn modelId="{7B38FE24-FA0D-9D40-8206-219B5A933F2D}" type="presOf" srcId="{EC118571-00E1-3142-A2AF-B4A1889B9979}" destId="{B1D4C59B-F7E9-5D4B-A029-6847B93ABCC6}" srcOrd="0" destOrd="0" presId="urn:microsoft.com/office/officeart/2005/8/layout/hProcess4"/>
    <dgm:cxn modelId="{B8BC512C-84C4-4048-81E6-8C44F50E1F33}" type="presOf" srcId="{744D9623-4269-E749-85AE-8BBEB658FD36}" destId="{61382555-A2A9-4545-A950-7DED03C0FB77}" srcOrd="0" destOrd="0" presId="urn:microsoft.com/office/officeart/2005/8/layout/hProcess4"/>
    <dgm:cxn modelId="{EA0A1144-398A-7B42-ADF7-1344CCB00ACF}" srcId="{98A846BE-51A9-4BA7-9258-ECFAE05E7F40}" destId="{04BA985D-5B54-5748-A635-F0F74AE172E3}" srcOrd="1" destOrd="0" parTransId="{63F29BE2-B5AB-B74F-819C-532052EF505A}" sibTransId="{BB07089B-9276-904F-8936-ADC41384DBEE}"/>
    <dgm:cxn modelId="{6CBB5144-84E2-3944-842B-536DEF467378}" srcId="{98A846BE-51A9-4BA7-9258-ECFAE05E7F40}" destId="{B96DF1C9-A02B-4E44-B507-93B15169CEE9}" srcOrd="3" destOrd="0" parTransId="{A3BB3467-E26A-4049-991E-78523C83F6CF}" sibTransId="{F40CA698-9BAF-5A4B-858B-B4213A5BFC4A}"/>
    <dgm:cxn modelId="{BF23A64A-88F0-0F4D-ABB4-970738C3A627}" type="presOf" srcId="{B2C05EA6-F09A-6A4E-B60F-B675463718F7}" destId="{E52A925B-B609-FE4A-A04A-7C56A9EEB970}" srcOrd="0" destOrd="0" presId="urn:microsoft.com/office/officeart/2005/8/layout/hProcess4"/>
    <dgm:cxn modelId="{89C7ED7B-6B69-E14D-A301-769F79F43F92}" type="presOf" srcId="{04BA985D-5B54-5748-A635-F0F74AE172E3}" destId="{87A43F93-1546-CB4E-A3AB-46072B5DA8C8}" srcOrd="0" destOrd="0" presId="urn:microsoft.com/office/officeart/2005/8/layout/hProcess4"/>
    <dgm:cxn modelId="{3302239D-12A8-584E-B7B2-52584B1D2681}" type="presOf" srcId="{BB07089B-9276-904F-8936-ADC41384DBEE}" destId="{BECCBEB6-B9D2-A44A-B955-284C25D1A05D}" srcOrd="0" destOrd="0" presId="urn:microsoft.com/office/officeart/2005/8/layout/hProcess4"/>
    <dgm:cxn modelId="{5EF31AA6-0089-A047-97D3-94AD56DF0361}" srcId="{98A846BE-51A9-4BA7-9258-ECFAE05E7F40}" destId="{233C6EC2-1DBE-3348-A8AB-53D899AF2EE9}" srcOrd="4" destOrd="0" parTransId="{F66AAF86-F737-744D-9387-4530DCBCC1FD}" sibTransId="{E3C1094F-4129-E74B-ABFA-F7E2810E377E}"/>
    <dgm:cxn modelId="{389B2FAE-B7A2-4B49-8F70-3E4E76EADCCC}" type="presOf" srcId="{F40CA698-9BAF-5A4B-858B-B4213A5BFC4A}" destId="{9F744277-DEF1-1A41-B150-578D98349BAD}" srcOrd="0" destOrd="0" presId="urn:microsoft.com/office/officeart/2005/8/layout/hProcess4"/>
    <dgm:cxn modelId="{EA0E36D3-4349-9A4E-A409-C61800037453}" type="presOf" srcId="{B96DF1C9-A02B-4E44-B507-93B15169CEE9}" destId="{86B08EB7-0A9D-2C44-83E2-8B8D5F3EFA58}" srcOrd="0" destOrd="0" presId="urn:microsoft.com/office/officeart/2005/8/layout/hProcess4"/>
    <dgm:cxn modelId="{FD6F18D5-751A-C942-BF1C-7F2BC952F8E4}" srcId="{98A846BE-51A9-4BA7-9258-ECFAE05E7F40}" destId="{B2C05EA6-F09A-6A4E-B60F-B675463718F7}" srcOrd="2" destOrd="0" parTransId="{A7A17CB0-3B9C-384D-83D3-746A7B80B532}" sibTransId="{EC118571-00E1-3142-A2AF-B4A1889B9979}"/>
    <dgm:cxn modelId="{B7CF19EB-BC0C-4943-A2AC-35C2F7E4DFF0}" type="presOf" srcId="{233C6EC2-1DBE-3348-A8AB-53D899AF2EE9}" destId="{392E3762-08F3-A54C-A32B-D4DFA9ACE023}" srcOrd="0" destOrd="0" presId="urn:microsoft.com/office/officeart/2005/8/layout/hProcess4"/>
    <dgm:cxn modelId="{EF9D59F0-F214-6F47-903A-3711C9880704}" srcId="{98A846BE-51A9-4BA7-9258-ECFAE05E7F40}" destId="{744D9623-4269-E749-85AE-8BBEB658FD36}" srcOrd="0" destOrd="0" parTransId="{262CAC52-430E-3F42-8967-4B6DA42C76A2}" sibTransId="{CE9314BA-EFB6-CC4F-B390-64D354973B08}"/>
    <dgm:cxn modelId="{C4059CFA-370C-B649-A4F9-29E9DFDF2D8B}" type="presOf" srcId="{98A846BE-51A9-4BA7-9258-ECFAE05E7F40}" destId="{ECC8BB41-62B0-6B43-ACC4-C98D6D34003D}" srcOrd="0" destOrd="0" presId="urn:microsoft.com/office/officeart/2005/8/layout/hProcess4"/>
    <dgm:cxn modelId="{2EEF9EAC-B4C0-674D-AB1A-371DA098F75B}" type="presParOf" srcId="{ECC8BB41-62B0-6B43-ACC4-C98D6D34003D}" destId="{D1CA78FC-419A-C242-81D7-9DDCD2BA9507}" srcOrd="0" destOrd="0" presId="urn:microsoft.com/office/officeart/2005/8/layout/hProcess4"/>
    <dgm:cxn modelId="{94539DB8-2A43-4141-AC63-C02FCB0ED037}" type="presParOf" srcId="{ECC8BB41-62B0-6B43-ACC4-C98D6D34003D}" destId="{212890D2-A40E-9F49-B0F4-4F141A86C452}" srcOrd="1" destOrd="0" presId="urn:microsoft.com/office/officeart/2005/8/layout/hProcess4"/>
    <dgm:cxn modelId="{70072200-E6C3-B84B-8688-A0AE2C1F591F}" type="presParOf" srcId="{ECC8BB41-62B0-6B43-ACC4-C98D6D34003D}" destId="{892B63BC-EDBA-2A43-BD1B-C278C33E3838}" srcOrd="2" destOrd="0" presId="urn:microsoft.com/office/officeart/2005/8/layout/hProcess4"/>
    <dgm:cxn modelId="{118641A7-19FE-4945-B81F-9BD7C10DB34B}" type="presParOf" srcId="{892B63BC-EDBA-2A43-BD1B-C278C33E3838}" destId="{B395901F-386B-E846-AC27-26656714FC0E}" srcOrd="0" destOrd="0" presId="urn:microsoft.com/office/officeart/2005/8/layout/hProcess4"/>
    <dgm:cxn modelId="{D7C5F217-31DF-5A4E-8364-9F82B605DE72}" type="presParOf" srcId="{B395901F-386B-E846-AC27-26656714FC0E}" destId="{B0537A18-494C-8848-A46C-F2BE5F7CC170}" srcOrd="0" destOrd="0" presId="urn:microsoft.com/office/officeart/2005/8/layout/hProcess4"/>
    <dgm:cxn modelId="{6DFA408A-6F6E-D245-9CFF-408FF9B0A0F3}" type="presParOf" srcId="{B395901F-386B-E846-AC27-26656714FC0E}" destId="{36FE922C-00A2-9D46-9CF1-CC98875B98F6}" srcOrd="1" destOrd="0" presId="urn:microsoft.com/office/officeart/2005/8/layout/hProcess4"/>
    <dgm:cxn modelId="{AFED98F7-5EAD-1D45-BF60-F5ABB30E2706}" type="presParOf" srcId="{B395901F-386B-E846-AC27-26656714FC0E}" destId="{7DDFC6B6-0FC3-CA40-83E2-93C899292797}" srcOrd="2" destOrd="0" presId="urn:microsoft.com/office/officeart/2005/8/layout/hProcess4"/>
    <dgm:cxn modelId="{97002E20-8FA6-C145-B221-D8F95BFE4944}" type="presParOf" srcId="{B395901F-386B-E846-AC27-26656714FC0E}" destId="{61382555-A2A9-4545-A950-7DED03C0FB77}" srcOrd="3" destOrd="0" presId="urn:microsoft.com/office/officeart/2005/8/layout/hProcess4"/>
    <dgm:cxn modelId="{1E50BF66-E54A-2749-8B46-61BB95480215}" type="presParOf" srcId="{B395901F-386B-E846-AC27-26656714FC0E}" destId="{E5A6851E-BC09-364D-B4EC-EC5229E5C910}" srcOrd="4" destOrd="0" presId="urn:microsoft.com/office/officeart/2005/8/layout/hProcess4"/>
    <dgm:cxn modelId="{0B962E9B-D4AA-1C4B-A45D-28A958C887F0}" type="presParOf" srcId="{892B63BC-EDBA-2A43-BD1B-C278C33E3838}" destId="{EAECDF22-0FEC-0A43-A007-4FFDD46E06F8}" srcOrd="1" destOrd="0" presId="urn:microsoft.com/office/officeart/2005/8/layout/hProcess4"/>
    <dgm:cxn modelId="{9052DBCC-04A2-6A4D-ACA6-5CC7E0F45867}" type="presParOf" srcId="{892B63BC-EDBA-2A43-BD1B-C278C33E3838}" destId="{416D27B0-5C17-D74B-80EA-4208ED83CAA4}" srcOrd="2" destOrd="0" presId="urn:microsoft.com/office/officeart/2005/8/layout/hProcess4"/>
    <dgm:cxn modelId="{400E9031-0DE5-9C42-B246-E0AA617AC697}" type="presParOf" srcId="{416D27B0-5C17-D74B-80EA-4208ED83CAA4}" destId="{A2ECB601-8485-5D48-8C5A-5C80BD6F284A}" srcOrd="0" destOrd="0" presId="urn:microsoft.com/office/officeart/2005/8/layout/hProcess4"/>
    <dgm:cxn modelId="{DB46C069-E602-5048-92D7-4B44BFFC79FC}" type="presParOf" srcId="{416D27B0-5C17-D74B-80EA-4208ED83CAA4}" destId="{140F325D-22E5-6240-96CE-5208AA9CD88A}" srcOrd="1" destOrd="0" presId="urn:microsoft.com/office/officeart/2005/8/layout/hProcess4"/>
    <dgm:cxn modelId="{C3146C3C-E288-6A4F-9F8A-C20076767F7E}" type="presParOf" srcId="{416D27B0-5C17-D74B-80EA-4208ED83CAA4}" destId="{A0D5FE2D-4731-4C49-A0F0-7DAA97254673}" srcOrd="2" destOrd="0" presId="urn:microsoft.com/office/officeart/2005/8/layout/hProcess4"/>
    <dgm:cxn modelId="{B64C011D-BC08-1245-961D-8751FCF26F98}" type="presParOf" srcId="{416D27B0-5C17-D74B-80EA-4208ED83CAA4}" destId="{87A43F93-1546-CB4E-A3AB-46072B5DA8C8}" srcOrd="3" destOrd="0" presId="urn:microsoft.com/office/officeart/2005/8/layout/hProcess4"/>
    <dgm:cxn modelId="{A2C53B59-42AD-BA47-AC0E-8898FF83AF32}" type="presParOf" srcId="{416D27B0-5C17-D74B-80EA-4208ED83CAA4}" destId="{035D0CE7-04EF-1349-A11B-18F00569F3C5}" srcOrd="4" destOrd="0" presId="urn:microsoft.com/office/officeart/2005/8/layout/hProcess4"/>
    <dgm:cxn modelId="{B6BE6133-01D3-AF4E-998C-BC7978FB1934}" type="presParOf" srcId="{892B63BC-EDBA-2A43-BD1B-C278C33E3838}" destId="{BECCBEB6-B9D2-A44A-B955-284C25D1A05D}" srcOrd="3" destOrd="0" presId="urn:microsoft.com/office/officeart/2005/8/layout/hProcess4"/>
    <dgm:cxn modelId="{4B0AE757-D09F-AA47-9C38-7DD0452FFCF3}" type="presParOf" srcId="{892B63BC-EDBA-2A43-BD1B-C278C33E3838}" destId="{C24098C8-1479-804F-87D0-B74AB961130A}" srcOrd="4" destOrd="0" presId="urn:microsoft.com/office/officeart/2005/8/layout/hProcess4"/>
    <dgm:cxn modelId="{ADC2835C-BB98-7642-835F-4F294665E9C3}" type="presParOf" srcId="{C24098C8-1479-804F-87D0-B74AB961130A}" destId="{4326BA29-33C0-0349-85BB-9B936B13E1B2}" srcOrd="0" destOrd="0" presId="urn:microsoft.com/office/officeart/2005/8/layout/hProcess4"/>
    <dgm:cxn modelId="{9E695C7A-2C94-BF4C-B207-2FFC625A7BC8}" type="presParOf" srcId="{C24098C8-1479-804F-87D0-B74AB961130A}" destId="{7C6C1840-A6C3-1F4B-A55F-51E5E4F8B633}" srcOrd="1" destOrd="0" presId="urn:microsoft.com/office/officeart/2005/8/layout/hProcess4"/>
    <dgm:cxn modelId="{FFC4BC5D-2451-C44B-9234-37F437B491AF}" type="presParOf" srcId="{C24098C8-1479-804F-87D0-B74AB961130A}" destId="{F9108986-180A-7F48-9B5C-DCD805957D8E}" srcOrd="2" destOrd="0" presId="urn:microsoft.com/office/officeart/2005/8/layout/hProcess4"/>
    <dgm:cxn modelId="{DEF698E8-FE06-6C45-9249-6B22A8DDBFDD}" type="presParOf" srcId="{C24098C8-1479-804F-87D0-B74AB961130A}" destId="{E52A925B-B609-FE4A-A04A-7C56A9EEB970}" srcOrd="3" destOrd="0" presId="urn:microsoft.com/office/officeart/2005/8/layout/hProcess4"/>
    <dgm:cxn modelId="{2400C451-28D7-B04B-B386-14349171BC7C}" type="presParOf" srcId="{C24098C8-1479-804F-87D0-B74AB961130A}" destId="{7E6C71BF-4323-4743-BC62-A6410E6707EF}" srcOrd="4" destOrd="0" presId="urn:microsoft.com/office/officeart/2005/8/layout/hProcess4"/>
    <dgm:cxn modelId="{21932A45-F379-CB4A-8D48-B9AE00823BE0}" type="presParOf" srcId="{892B63BC-EDBA-2A43-BD1B-C278C33E3838}" destId="{B1D4C59B-F7E9-5D4B-A029-6847B93ABCC6}" srcOrd="5" destOrd="0" presId="urn:microsoft.com/office/officeart/2005/8/layout/hProcess4"/>
    <dgm:cxn modelId="{24A8D4BE-C605-E749-9182-307901A54CEE}" type="presParOf" srcId="{892B63BC-EDBA-2A43-BD1B-C278C33E3838}" destId="{5720F07C-DEE4-9542-B5AA-4AE1B0875074}" srcOrd="6" destOrd="0" presId="urn:microsoft.com/office/officeart/2005/8/layout/hProcess4"/>
    <dgm:cxn modelId="{1C2008B8-B247-964D-8AC0-C327F91EA397}" type="presParOf" srcId="{5720F07C-DEE4-9542-B5AA-4AE1B0875074}" destId="{C30BC59D-DEF9-F648-B639-A6670FBA8017}" srcOrd="0" destOrd="0" presId="urn:microsoft.com/office/officeart/2005/8/layout/hProcess4"/>
    <dgm:cxn modelId="{6901C519-FF2B-3742-8575-04B85A9559CA}" type="presParOf" srcId="{5720F07C-DEE4-9542-B5AA-4AE1B0875074}" destId="{461CD5E2-B575-1841-81C3-097ADA7E836F}" srcOrd="1" destOrd="0" presId="urn:microsoft.com/office/officeart/2005/8/layout/hProcess4"/>
    <dgm:cxn modelId="{C3485F6D-4454-0D41-A320-98D9124E0249}" type="presParOf" srcId="{5720F07C-DEE4-9542-B5AA-4AE1B0875074}" destId="{750AC9CE-2D7A-CD44-A806-510B89FCD615}" srcOrd="2" destOrd="0" presId="urn:microsoft.com/office/officeart/2005/8/layout/hProcess4"/>
    <dgm:cxn modelId="{5ACE9649-A129-4749-803F-3E0DA4878FF4}" type="presParOf" srcId="{5720F07C-DEE4-9542-B5AA-4AE1B0875074}" destId="{86B08EB7-0A9D-2C44-83E2-8B8D5F3EFA58}" srcOrd="3" destOrd="0" presId="urn:microsoft.com/office/officeart/2005/8/layout/hProcess4"/>
    <dgm:cxn modelId="{35774AB2-EBBA-4643-8A6E-3FFC50D4501B}" type="presParOf" srcId="{5720F07C-DEE4-9542-B5AA-4AE1B0875074}" destId="{D129A4F6-9AAE-0646-80A1-C57F64F5EC6F}" srcOrd="4" destOrd="0" presId="urn:microsoft.com/office/officeart/2005/8/layout/hProcess4"/>
    <dgm:cxn modelId="{013E1D7E-23AC-C647-AABF-5D202D87035C}" type="presParOf" srcId="{892B63BC-EDBA-2A43-BD1B-C278C33E3838}" destId="{9F744277-DEF1-1A41-B150-578D98349BAD}" srcOrd="7" destOrd="0" presId="urn:microsoft.com/office/officeart/2005/8/layout/hProcess4"/>
    <dgm:cxn modelId="{9AFB6B80-C052-0C46-9FE1-E9CAC5E28FB4}" type="presParOf" srcId="{892B63BC-EDBA-2A43-BD1B-C278C33E3838}" destId="{A07B1077-3FD2-7049-998F-69CFEC7A638D}" srcOrd="8" destOrd="0" presId="urn:microsoft.com/office/officeart/2005/8/layout/hProcess4"/>
    <dgm:cxn modelId="{8DC551AA-06F9-FA42-803B-BB9D2AC49C41}" type="presParOf" srcId="{A07B1077-3FD2-7049-998F-69CFEC7A638D}" destId="{F015DD9C-D7AD-E34E-B9C8-F2A714E9A7AF}" srcOrd="0" destOrd="0" presId="urn:microsoft.com/office/officeart/2005/8/layout/hProcess4"/>
    <dgm:cxn modelId="{1F2DD338-0FEC-B44F-9B20-9C81F9080751}" type="presParOf" srcId="{A07B1077-3FD2-7049-998F-69CFEC7A638D}" destId="{5FEF9D2D-7B79-0346-ADFE-94BA04C4A064}" srcOrd="1" destOrd="0" presId="urn:microsoft.com/office/officeart/2005/8/layout/hProcess4"/>
    <dgm:cxn modelId="{49349178-29BD-F742-AEF9-915C1D37118A}" type="presParOf" srcId="{A07B1077-3FD2-7049-998F-69CFEC7A638D}" destId="{9D62992A-1EB0-D141-BD83-3ADADE969D09}" srcOrd="2" destOrd="0" presId="urn:microsoft.com/office/officeart/2005/8/layout/hProcess4"/>
    <dgm:cxn modelId="{504A8743-D58B-7C4B-9607-D1434721C56D}" type="presParOf" srcId="{A07B1077-3FD2-7049-998F-69CFEC7A638D}" destId="{392E3762-08F3-A54C-A32B-D4DFA9ACE023}" srcOrd="3" destOrd="0" presId="urn:microsoft.com/office/officeart/2005/8/layout/hProcess4"/>
    <dgm:cxn modelId="{39DF04FB-CC41-BC4C-AD29-CB452F470E86}" type="presParOf" srcId="{A07B1077-3FD2-7049-998F-69CFEC7A638D}" destId="{038FC4BC-27CC-9C49-9D83-301B4A83BE05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8A846BE-51A9-4BA7-9258-ECFAE05E7F40}" type="doc">
      <dgm:prSet loTypeId="urn:microsoft.com/office/officeart/2005/8/layout/hProcess9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744D9623-4269-E749-85AE-8BBEB658FD36}">
      <dgm:prSet/>
      <dgm:spPr/>
      <dgm:t>
        <a:bodyPr/>
        <a:lstStyle/>
        <a:p>
          <a:r>
            <a:rPr lang="en-GB" dirty="0"/>
            <a:t>Spring Framework</a:t>
          </a:r>
        </a:p>
      </dgm:t>
    </dgm:pt>
    <dgm:pt modelId="{262CAC52-430E-3F42-8967-4B6DA42C76A2}" type="parTrans" cxnId="{EF9D59F0-F214-6F47-903A-3711C9880704}">
      <dgm:prSet/>
      <dgm:spPr/>
      <dgm:t>
        <a:bodyPr/>
        <a:lstStyle/>
        <a:p>
          <a:endParaRPr lang="en-GB" sz="4400"/>
        </a:p>
      </dgm:t>
    </dgm:pt>
    <dgm:pt modelId="{CE9314BA-EFB6-CC4F-B390-64D354973B08}" type="sibTrans" cxnId="{EF9D59F0-F214-6F47-903A-3711C9880704}">
      <dgm:prSet phldrT="1"/>
      <dgm:spPr/>
      <dgm:t>
        <a:bodyPr/>
        <a:lstStyle/>
        <a:p>
          <a:endParaRPr lang="en-GB" dirty="0"/>
        </a:p>
      </dgm:t>
    </dgm:pt>
    <dgm:pt modelId="{1BE8A8C8-01E9-1B45-AFB5-2960AAFB1BCD}">
      <dgm:prSet/>
      <dgm:spPr/>
      <dgm:t>
        <a:bodyPr/>
        <a:lstStyle/>
        <a:p>
          <a:r>
            <a:rPr lang="en-GB" dirty="0"/>
            <a:t>Spring Boot</a:t>
          </a:r>
        </a:p>
      </dgm:t>
    </dgm:pt>
    <dgm:pt modelId="{3F14D6EE-59DA-6149-87B0-5149B6DE6E2D}" type="parTrans" cxnId="{5D195917-BB7B-E144-973D-309F5B84E853}">
      <dgm:prSet/>
      <dgm:spPr/>
      <dgm:t>
        <a:bodyPr/>
        <a:lstStyle/>
        <a:p>
          <a:endParaRPr lang="en-GB"/>
        </a:p>
      </dgm:t>
    </dgm:pt>
    <dgm:pt modelId="{DECB3B0B-8CD0-794B-BFA8-036D56C69900}" type="sibTrans" cxnId="{5D195917-BB7B-E144-973D-309F5B84E853}">
      <dgm:prSet/>
      <dgm:spPr/>
      <dgm:t>
        <a:bodyPr/>
        <a:lstStyle/>
        <a:p>
          <a:endParaRPr lang="en-GB"/>
        </a:p>
      </dgm:t>
    </dgm:pt>
    <dgm:pt modelId="{4AFF9A00-F70A-6944-A52B-170DCC8019EB}">
      <dgm:prSet/>
      <dgm:spPr/>
      <dgm:t>
        <a:bodyPr/>
        <a:lstStyle/>
        <a:p>
          <a:r>
            <a:rPr lang="en-GB" dirty="0"/>
            <a:t>Spring Web</a:t>
          </a:r>
        </a:p>
      </dgm:t>
    </dgm:pt>
    <dgm:pt modelId="{6A804A29-E861-864F-8987-8A45F1FA26CC}" type="parTrans" cxnId="{0A4E4677-8695-9842-96A2-DF8261EAB49A}">
      <dgm:prSet/>
      <dgm:spPr/>
      <dgm:t>
        <a:bodyPr/>
        <a:lstStyle/>
        <a:p>
          <a:endParaRPr lang="en-GB"/>
        </a:p>
      </dgm:t>
    </dgm:pt>
    <dgm:pt modelId="{0AA31E06-688A-ED46-8993-C092D660F236}" type="sibTrans" cxnId="{0A4E4677-8695-9842-96A2-DF8261EAB49A}">
      <dgm:prSet/>
      <dgm:spPr/>
      <dgm:t>
        <a:bodyPr/>
        <a:lstStyle/>
        <a:p>
          <a:endParaRPr lang="en-GB"/>
        </a:p>
      </dgm:t>
    </dgm:pt>
    <dgm:pt modelId="{6FDBD535-13C4-5546-83DB-A33AAC8219BF}" type="pres">
      <dgm:prSet presAssocID="{98A846BE-51A9-4BA7-9258-ECFAE05E7F40}" presName="CompostProcess" presStyleCnt="0">
        <dgm:presLayoutVars>
          <dgm:dir/>
          <dgm:resizeHandles val="exact"/>
        </dgm:presLayoutVars>
      </dgm:prSet>
      <dgm:spPr/>
    </dgm:pt>
    <dgm:pt modelId="{DBEE0134-429E-E44E-A97E-DDE57D7ABAC3}" type="pres">
      <dgm:prSet presAssocID="{98A846BE-51A9-4BA7-9258-ECFAE05E7F40}" presName="arrow" presStyleLbl="bgShp" presStyleIdx="0" presStyleCnt="1"/>
      <dgm:spPr/>
    </dgm:pt>
    <dgm:pt modelId="{077EFE5E-2E13-8F49-826D-AA4290C8239C}" type="pres">
      <dgm:prSet presAssocID="{98A846BE-51A9-4BA7-9258-ECFAE05E7F40}" presName="linearProcess" presStyleCnt="0"/>
      <dgm:spPr/>
    </dgm:pt>
    <dgm:pt modelId="{207ABF79-1988-5045-AAC4-7CA19D2301E7}" type="pres">
      <dgm:prSet presAssocID="{744D9623-4269-E749-85AE-8BBEB658FD36}" presName="textNode" presStyleLbl="node1" presStyleIdx="0" presStyleCnt="3">
        <dgm:presLayoutVars>
          <dgm:bulletEnabled val="1"/>
        </dgm:presLayoutVars>
      </dgm:prSet>
      <dgm:spPr/>
    </dgm:pt>
    <dgm:pt modelId="{C268ECC5-D317-E047-9B7E-A4F4D35EE166}" type="pres">
      <dgm:prSet presAssocID="{CE9314BA-EFB6-CC4F-B390-64D354973B08}" presName="sibTrans" presStyleCnt="0"/>
      <dgm:spPr/>
    </dgm:pt>
    <dgm:pt modelId="{3BA8CA10-915D-244E-9048-05722C6EF8D7}" type="pres">
      <dgm:prSet presAssocID="{1BE8A8C8-01E9-1B45-AFB5-2960AAFB1BCD}" presName="textNode" presStyleLbl="node1" presStyleIdx="1" presStyleCnt="3">
        <dgm:presLayoutVars>
          <dgm:bulletEnabled val="1"/>
        </dgm:presLayoutVars>
      </dgm:prSet>
      <dgm:spPr/>
    </dgm:pt>
    <dgm:pt modelId="{9720F305-23CD-794B-9D23-8C1C16BC63EF}" type="pres">
      <dgm:prSet presAssocID="{DECB3B0B-8CD0-794B-BFA8-036D56C69900}" presName="sibTrans" presStyleCnt="0"/>
      <dgm:spPr/>
    </dgm:pt>
    <dgm:pt modelId="{3E0CA0B8-6BDF-594A-9F65-DECD10B3EF39}" type="pres">
      <dgm:prSet presAssocID="{4AFF9A00-F70A-6944-A52B-170DCC8019EB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5D195917-BB7B-E144-973D-309F5B84E853}" srcId="{98A846BE-51A9-4BA7-9258-ECFAE05E7F40}" destId="{1BE8A8C8-01E9-1B45-AFB5-2960AAFB1BCD}" srcOrd="1" destOrd="0" parTransId="{3F14D6EE-59DA-6149-87B0-5149B6DE6E2D}" sibTransId="{DECB3B0B-8CD0-794B-BFA8-036D56C69900}"/>
    <dgm:cxn modelId="{D394A920-41D7-B347-B9D7-8A8EC4ED06EA}" type="presOf" srcId="{98A846BE-51A9-4BA7-9258-ECFAE05E7F40}" destId="{6FDBD535-13C4-5546-83DB-A33AAC8219BF}" srcOrd="0" destOrd="0" presId="urn:microsoft.com/office/officeart/2005/8/layout/hProcess9"/>
    <dgm:cxn modelId="{8BE74B4A-371E-8C40-869B-4420122C1B6B}" type="presOf" srcId="{744D9623-4269-E749-85AE-8BBEB658FD36}" destId="{207ABF79-1988-5045-AAC4-7CA19D2301E7}" srcOrd="0" destOrd="0" presId="urn:microsoft.com/office/officeart/2005/8/layout/hProcess9"/>
    <dgm:cxn modelId="{F962D653-5D27-C34B-8B14-1A7BCE061EEC}" type="presOf" srcId="{1BE8A8C8-01E9-1B45-AFB5-2960AAFB1BCD}" destId="{3BA8CA10-915D-244E-9048-05722C6EF8D7}" srcOrd="0" destOrd="0" presId="urn:microsoft.com/office/officeart/2005/8/layout/hProcess9"/>
    <dgm:cxn modelId="{0A4E4677-8695-9842-96A2-DF8261EAB49A}" srcId="{98A846BE-51A9-4BA7-9258-ECFAE05E7F40}" destId="{4AFF9A00-F70A-6944-A52B-170DCC8019EB}" srcOrd="2" destOrd="0" parTransId="{6A804A29-E861-864F-8987-8A45F1FA26CC}" sibTransId="{0AA31E06-688A-ED46-8993-C092D660F236}"/>
    <dgm:cxn modelId="{F4BBF2BF-63E2-3B4F-8A57-981FE5A57659}" type="presOf" srcId="{4AFF9A00-F70A-6944-A52B-170DCC8019EB}" destId="{3E0CA0B8-6BDF-594A-9F65-DECD10B3EF39}" srcOrd="0" destOrd="0" presId="urn:microsoft.com/office/officeart/2005/8/layout/hProcess9"/>
    <dgm:cxn modelId="{EF9D59F0-F214-6F47-903A-3711C9880704}" srcId="{98A846BE-51A9-4BA7-9258-ECFAE05E7F40}" destId="{744D9623-4269-E749-85AE-8BBEB658FD36}" srcOrd="0" destOrd="0" parTransId="{262CAC52-430E-3F42-8967-4B6DA42C76A2}" sibTransId="{CE9314BA-EFB6-CC4F-B390-64D354973B08}"/>
    <dgm:cxn modelId="{3C3FA47F-D0BE-5147-A683-95877F4F333B}" type="presParOf" srcId="{6FDBD535-13C4-5546-83DB-A33AAC8219BF}" destId="{DBEE0134-429E-E44E-A97E-DDE57D7ABAC3}" srcOrd="0" destOrd="0" presId="urn:microsoft.com/office/officeart/2005/8/layout/hProcess9"/>
    <dgm:cxn modelId="{DBBCC41D-F2C9-0140-8D1D-3F4B2C0340E4}" type="presParOf" srcId="{6FDBD535-13C4-5546-83DB-A33AAC8219BF}" destId="{077EFE5E-2E13-8F49-826D-AA4290C8239C}" srcOrd="1" destOrd="0" presId="urn:microsoft.com/office/officeart/2005/8/layout/hProcess9"/>
    <dgm:cxn modelId="{FD8C4168-7043-FA4C-9744-578816A9AD44}" type="presParOf" srcId="{077EFE5E-2E13-8F49-826D-AA4290C8239C}" destId="{207ABF79-1988-5045-AAC4-7CA19D2301E7}" srcOrd="0" destOrd="0" presId="urn:microsoft.com/office/officeart/2005/8/layout/hProcess9"/>
    <dgm:cxn modelId="{79C3BEF8-E61B-6144-80D6-4D4B4DCFFC29}" type="presParOf" srcId="{077EFE5E-2E13-8F49-826D-AA4290C8239C}" destId="{C268ECC5-D317-E047-9B7E-A4F4D35EE166}" srcOrd="1" destOrd="0" presId="urn:microsoft.com/office/officeart/2005/8/layout/hProcess9"/>
    <dgm:cxn modelId="{4C107AA4-DC7B-4F4A-B7A3-72320FC95E29}" type="presParOf" srcId="{077EFE5E-2E13-8F49-826D-AA4290C8239C}" destId="{3BA8CA10-915D-244E-9048-05722C6EF8D7}" srcOrd="2" destOrd="0" presId="urn:microsoft.com/office/officeart/2005/8/layout/hProcess9"/>
    <dgm:cxn modelId="{EF09B6B2-B1BD-E748-A09D-1AA5086778F1}" type="presParOf" srcId="{077EFE5E-2E13-8F49-826D-AA4290C8239C}" destId="{9720F305-23CD-794B-9D23-8C1C16BC63EF}" srcOrd="3" destOrd="0" presId="urn:microsoft.com/office/officeart/2005/8/layout/hProcess9"/>
    <dgm:cxn modelId="{23BF5F30-1105-6249-9E9A-C4D6F8519967}" type="presParOf" srcId="{077EFE5E-2E13-8F49-826D-AA4290C8239C}" destId="{3E0CA0B8-6BDF-594A-9F65-DECD10B3EF39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09FD5AA-2B38-4B45-AE2D-A71C969D070E}" type="doc">
      <dgm:prSet loTypeId="urn:microsoft.com/office/officeart/2009/3/layout/StepUpProcess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GB"/>
        </a:p>
      </dgm:t>
    </dgm:pt>
    <dgm:pt modelId="{C94497B0-AE4A-734E-A6C8-E6D8FB7ED42F}">
      <dgm:prSet phldrT="[Text]"/>
      <dgm:spPr/>
      <dgm:t>
        <a:bodyPr/>
        <a:lstStyle/>
        <a:p>
          <a:r>
            <a:rPr lang="en-GB" dirty="0"/>
            <a:t>Hibernate</a:t>
          </a:r>
        </a:p>
      </dgm:t>
    </dgm:pt>
    <dgm:pt modelId="{73A601E2-E72E-9C4F-B507-60D32537A58B}" type="parTrans" cxnId="{418C2D27-CB7E-114A-B45F-16BA594C96AE}">
      <dgm:prSet/>
      <dgm:spPr/>
      <dgm:t>
        <a:bodyPr/>
        <a:lstStyle/>
        <a:p>
          <a:endParaRPr lang="en-GB"/>
        </a:p>
      </dgm:t>
    </dgm:pt>
    <dgm:pt modelId="{02E9B6EE-0C93-BB47-AA48-39C751D5EC53}" type="sibTrans" cxnId="{418C2D27-CB7E-114A-B45F-16BA594C96AE}">
      <dgm:prSet/>
      <dgm:spPr/>
      <dgm:t>
        <a:bodyPr/>
        <a:lstStyle/>
        <a:p>
          <a:endParaRPr lang="en-GB"/>
        </a:p>
      </dgm:t>
    </dgm:pt>
    <dgm:pt modelId="{6B21CC1E-919D-B441-B1C7-B2BC95F9FA10}">
      <dgm:prSet phldrT="[Text]"/>
      <dgm:spPr/>
      <dgm:t>
        <a:bodyPr/>
        <a:lstStyle/>
        <a:p>
          <a:r>
            <a:rPr lang="en-GB" dirty="0"/>
            <a:t>JPA</a:t>
          </a:r>
        </a:p>
      </dgm:t>
    </dgm:pt>
    <dgm:pt modelId="{4E438A25-0439-534C-BF12-3DD8AFDDB1E7}" type="parTrans" cxnId="{42B0D69B-B4AD-B847-B44E-32F5DD731747}">
      <dgm:prSet/>
      <dgm:spPr/>
      <dgm:t>
        <a:bodyPr/>
        <a:lstStyle/>
        <a:p>
          <a:endParaRPr lang="en-GB"/>
        </a:p>
      </dgm:t>
    </dgm:pt>
    <dgm:pt modelId="{2E050B32-1EB9-184D-B685-5D854DB4A833}" type="sibTrans" cxnId="{42B0D69B-B4AD-B847-B44E-32F5DD731747}">
      <dgm:prSet/>
      <dgm:spPr/>
      <dgm:t>
        <a:bodyPr/>
        <a:lstStyle/>
        <a:p>
          <a:endParaRPr lang="en-GB"/>
        </a:p>
      </dgm:t>
    </dgm:pt>
    <dgm:pt modelId="{3668A11A-1811-B144-9BE9-071F77EECA0D}">
      <dgm:prSet phldrT="[Text]"/>
      <dgm:spPr/>
      <dgm:t>
        <a:bodyPr/>
        <a:lstStyle/>
        <a:p>
          <a:r>
            <a:rPr lang="en-GB" dirty="0"/>
            <a:t>Spring Data</a:t>
          </a:r>
        </a:p>
      </dgm:t>
    </dgm:pt>
    <dgm:pt modelId="{DA95FD40-F3A2-FB46-86AB-CD5510260C3D}" type="parTrans" cxnId="{2CDE429D-C6B5-DF46-A695-68BED0656F2C}">
      <dgm:prSet/>
      <dgm:spPr/>
      <dgm:t>
        <a:bodyPr/>
        <a:lstStyle/>
        <a:p>
          <a:endParaRPr lang="en-GB"/>
        </a:p>
      </dgm:t>
    </dgm:pt>
    <dgm:pt modelId="{DD955E15-8767-744C-8D57-0F8B25C8D99A}" type="sibTrans" cxnId="{2CDE429D-C6B5-DF46-A695-68BED0656F2C}">
      <dgm:prSet/>
      <dgm:spPr/>
      <dgm:t>
        <a:bodyPr/>
        <a:lstStyle/>
        <a:p>
          <a:endParaRPr lang="en-GB"/>
        </a:p>
      </dgm:t>
    </dgm:pt>
    <dgm:pt modelId="{FF91ABB7-BDCD-B040-B7E2-9094C39C85A2}">
      <dgm:prSet phldrT="[Text]"/>
      <dgm:spPr/>
      <dgm:t>
        <a:bodyPr/>
        <a:lstStyle/>
        <a:p>
          <a:r>
            <a:rPr lang="en-GB" dirty="0"/>
            <a:t>Spring Data JPA</a:t>
          </a:r>
        </a:p>
      </dgm:t>
    </dgm:pt>
    <dgm:pt modelId="{EAC57125-77FF-1D4E-B5BC-06C671D1F3F1}" type="parTrans" cxnId="{267FF6BF-A3B4-DE44-A6A1-B25CE0DD56CB}">
      <dgm:prSet/>
      <dgm:spPr/>
      <dgm:t>
        <a:bodyPr/>
        <a:lstStyle/>
        <a:p>
          <a:endParaRPr lang="en-GB"/>
        </a:p>
      </dgm:t>
    </dgm:pt>
    <dgm:pt modelId="{5460020B-C9CD-B546-98CC-2FAB556DBB71}" type="sibTrans" cxnId="{267FF6BF-A3B4-DE44-A6A1-B25CE0DD56CB}">
      <dgm:prSet/>
      <dgm:spPr/>
      <dgm:t>
        <a:bodyPr/>
        <a:lstStyle/>
        <a:p>
          <a:endParaRPr lang="en-GB"/>
        </a:p>
      </dgm:t>
    </dgm:pt>
    <dgm:pt modelId="{DAC6BC56-D946-F249-8517-18214229743A}" type="pres">
      <dgm:prSet presAssocID="{809FD5AA-2B38-4B45-AE2D-A71C969D070E}" presName="rootnode" presStyleCnt="0">
        <dgm:presLayoutVars>
          <dgm:chMax/>
          <dgm:chPref/>
          <dgm:dir/>
          <dgm:animLvl val="lvl"/>
        </dgm:presLayoutVars>
      </dgm:prSet>
      <dgm:spPr/>
    </dgm:pt>
    <dgm:pt modelId="{48025AFF-98CF-3443-B1F6-5EBEBAA98136}" type="pres">
      <dgm:prSet presAssocID="{C94497B0-AE4A-734E-A6C8-E6D8FB7ED42F}" presName="composite" presStyleCnt="0"/>
      <dgm:spPr/>
    </dgm:pt>
    <dgm:pt modelId="{231BCC35-6C9E-4948-88E7-4D1A8383D1FC}" type="pres">
      <dgm:prSet presAssocID="{C94497B0-AE4A-734E-A6C8-E6D8FB7ED42F}" presName="LShape" presStyleLbl="alignNode1" presStyleIdx="0" presStyleCnt="7"/>
      <dgm:spPr/>
    </dgm:pt>
    <dgm:pt modelId="{9EE765CE-3932-AA4B-A39A-4EDCA59E9FC5}" type="pres">
      <dgm:prSet presAssocID="{C94497B0-AE4A-734E-A6C8-E6D8FB7ED42F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77C7E54E-A416-C641-B403-BA192C73A2FE}" type="pres">
      <dgm:prSet presAssocID="{C94497B0-AE4A-734E-A6C8-E6D8FB7ED42F}" presName="Triangle" presStyleLbl="alignNode1" presStyleIdx="1" presStyleCnt="7"/>
      <dgm:spPr/>
    </dgm:pt>
    <dgm:pt modelId="{FE125A6D-94B0-C94A-92A4-DB579AFBC371}" type="pres">
      <dgm:prSet presAssocID="{02E9B6EE-0C93-BB47-AA48-39C751D5EC53}" presName="sibTrans" presStyleCnt="0"/>
      <dgm:spPr/>
    </dgm:pt>
    <dgm:pt modelId="{5CEECE3E-CAED-7F41-A26B-2BA2CBD5570F}" type="pres">
      <dgm:prSet presAssocID="{02E9B6EE-0C93-BB47-AA48-39C751D5EC53}" presName="space" presStyleCnt="0"/>
      <dgm:spPr/>
    </dgm:pt>
    <dgm:pt modelId="{31224498-489C-7148-B597-0B013A5C9FCF}" type="pres">
      <dgm:prSet presAssocID="{6B21CC1E-919D-B441-B1C7-B2BC95F9FA10}" presName="composite" presStyleCnt="0"/>
      <dgm:spPr/>
    </dgm:pt>
    <dgm:pt modelId="{F169D597-B59D-304C-B679-3EC946338FC0}" type="pres">
      <dgm:prSet presAssocID="{6B21CC1E-919D-B441-B1C7-B2BC95F9FA10}" presName="LShape" presStyleLbl="alignNode1" presStyleIdx="2" presStyleCnt="7"/>
      <dgm:spPr/>
    </dgm:pt>
    <dgm:pt modelId="{F5BF4B7E-878E-2C43-B54D-B824E10DBEDC}" type="pres">
      <dgm:prSet presAssocID="{6B21CC1E-919D-B441-B1C7-B2BC95F9FA10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340759D3-1FF3-7040-92A4-39AAA9EFF6C1}" type="pres">
      <dgm:prSet presAssocID="{6B21CC1E-919D-B441-B1C7-B2BC95F9FA10}" presName="Triangle" presStyleLbl="alignNode1" presStyleIdx="3" presStyleCnt="7"/>
      <dgm:spPr/>
    </dgm:pt>
    <dgm:pt modelId="{CF0BB04D-6464-4747-B61A-55F9EFEF82F8}" type="pres">
      <dgm:prSet presAssocID="{2E050B32-1EB9-184D-B685-5D854DB4A833}" presName="sibTrans" presStyleCnt="0"/>
      <dgm:spPr/>
    </dgm:pt>
    <dgm:pt modelId="{7D4AA14B-D3AB-5C4F-8096-A65580BD93C0}" type="pres">
      <dgm:prSet presAssocID="{2E050B32-1EB9-184D-B685-5D854DB4A833}" presName="space" presStyleCnt="0"/>
      <dgm:spPr/>
    </dgm:pt>
    <dgm:pt modelId="{730B49E2-27A2-8341-8444-B32C1AFE0FE3}" type="pres">
      <dgm:prSet presAssocID="{3668A11A-1811-B144-9BE9-071F77EECA0D}" presName="composite" presStyleCnt="0"/>
      <dgm:spPr/>
    </dgm:pt>
    <dgm:pt modelId="{8CB9C9DE-EE01-EA4F-8F87-6C3791E04B5E}" type="pres">
      <dgm:prSet presAssocID="{3668A11A-1811-B144-9BE9-071F77EECA0D}" presName="LShape" presStyleLbl="alignNode1" presStyleIdx="4" presStyleCnt="7"/>
      <dgm:spPr/>
    </dgm:pt>
    <dgm:pt modelId="{62FAB1F6-764E-D14B-8C81-F23D1E8AE301}" type="pres">
      <dgm:prSet presAssocID="{3668A11A-1811-B144-9BE9-071F77EECA0D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2A1FA5E8-30BE-1747-BEFE-0AAAE1F8F639}" type="pres">
      <dgm:prSet presAssocID="{3668A11A-1811-B144-9BE9-071F77EECA0D}" presName="Triangle" presStyleLbl="alignNode1" presStyleIdx="5" presStyleCnt="7"/>
      <dgm:spPr/>
    </dgm:pt>
    <dgm:pt modelId="{B97494F2-5FBD-E044-9577-5F99DE9F02FB}" type="pres">
      <dgm:prSet presAssocID="{DD955E15-8767-744C-8D57-0F8B25C8D99A}" presName="sibTrans" presStyleCnt="0"/>
      <dgm:spPr/>
    </dgm:pt>
    <dgm:pt modelId="{70D1332E-057B-3F4B-AA8F-B47B48A218D6}" type="pres">
      <dgm:prSet presAssocID="{DD955E15-8767-744C-8D57-0F8B25C8D99A}" presName="space" presStyleCnt="0"/>
      <dgm:spPr/>
    </dgm:pt>
    <dgm:pt modelId="{97F814E2-FC77-5341-95C7-978994B8427E}" type="pres">
      <dgm:prSet presAssocID="{FF91ABB7-BDCD-B040-B7E2-9094C39C85A2}" presName="composite" presStyleCnt="0"/>
      <dgm:spPr/>
    </dgm:pt>
    <dgm:pt modelId="{617EA55E-8DCD-8D47-80A2-2968914D3EEE}" type="pres">
      <dgm:prSet presAssocID="{FF91ABB7-BDCD-B040-B7E2-9094C39C85A2}" presName="LShape" presStyleLbl="alignNode1" presStyleIdx="6" presStyleCnt="7"/>
      <dgm:spPr/>
    </dgm:pt>
    <dgm:pt modelId="{E34B0564-0F4A-6143-A06E-DDCA040C2982}" type="pres">
      <dgm:prSet presAssocID="{FF91ABB7-BDCD-B040-B7E2-9094C39C85A2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18C2D27-CB7E-114A-B45F-16BA594C96AE}" srcId="{809FD5AA-2B38-4B45-AE2D-A71C969D070E}" destId="{C94497B0-AE4A-734E-A6C8-E6D8FB7ED42F}" srcOrd="0" destOrd="0" parTransId="{73A601E2-E72E-9C4F-B507-60D32537A58B}" sibTransId="{02E9B6EE-0C93-BB47-AA48-39C751D5EC53}"/>
    <dgm:cxn modelId="{78BCF56D-5759-7347-9B42-E80000502B16}" type="presOf" srcId="{3668A11A-1811-B144-9BE9-071F77EECA0D}" destId="{62FAB1F6-764E-D14B-8C81-F23D1E8AE301}" srcOrd="0" destOrd="0" presId="urn:microsoft.com/office/officeart/2009/3/layout/StepUpProcess"/>
    <dgm:cxn modelId="{78E4407E-140D-8741-99C3-576DEF0A3F19}" type="presOf" srcId="{809FD5AA-2B38-4B45-AE2D-A71C969D070E}" destId="{DAC6BC56-D946-F249-8517-18214229743A}" srcOrd="0" destOrd="0" presId="urn:microsoft.com/office/officeart/2009/3/layout/StepUpProcess"/>
    <dgm:cxn modelId="{42B0D69B-B4AD-B847-B44E-32F5DD731747}" srcId="{809FD5AA-2B38-4B45-AE2D-A71C969D070E}" destId="{6B21CC1E-919D-B441-B1C7-B2BC95F9FA10}" srcOrd="1" destOrd="0" parTransId="{4E438A25-0439-534C-BF12-3DD8AFDDB1E7}" sibTransId="{2E050B32-1EB9-184D-B685-5D854DB4A833}"/>
    <dgm:cxn modelId="{2CDE429D-C6B5-DF46-A695-68BED0656F2C}" srcId="{809FD5AA-2B38-4B45-AE2D-A71C969D070E}" destId="{3668A11A-1811-B144-9BE9-071F77EECA0D}" srcOrd="2" destOrd="0" parTransId="{DA95FD40-F3A2-FB46-86AB-CD5510260C3D}" sibTransId="{DD955E15-8767-744C-8D57-0F8B25C8D99A}"/>
    <dgm:cxn modelId="{AF6CE0B3-1038-6E47-B033-9D3E26A6DB2A}" type="presOf" srcId="{C94497B0-AE4A-734E-A6C8-E6D8FB7ED42F}" destId="{9EE765CE-3932-AA4B-A39A-4EDCA59E9FC5}" srcOrd="0" destOrd="0" presId="urn:microsoft.com/office/officeart/2009/3/layout/StepUpProcess"/>
    <dgm:cxn modelId="{267FF6BF-A3B4-DE44-A6A1-B25CE0DD56CB}" srcId="{809FD5AA-2B38-4B45-AE2D-A71C969D070E}" destId="{FF91ABB7-BDCD-B040-B7E2-9094C39C85A2}" srcOrd="3" destOrd="0" parTransId="{EAC57125-77FF-1D4E-B5BC-06C671D1F3F1}" sibTransId="{5460020B-C9CD-B546-98CC-2FAB556DBB71}"/>
    <dgm:cxn modelId="{5E9763CD-5743-C640-90E6-F66F0A80F35E}" type="presOf" srcId="{6B21CC1E-919D-B441-B1C7-B2BC95F9FA10}" destId="{F5BF4B7E-878E-2C43-B54D-B824E10DBEDC}" srcOrd="0" destOrd="0" presId="urn:microsoft.com/office/officeart/2009/3/layout/StepUpProcess"/>
    <dgm:cxn modelId="{677A31FB-5E0E-4F4B-A759-3AB73F50702E}" type="presOf" srcId="{FF91ABB7-BDCD-B040-B7E2-9094C39C85A2}" destId="{E34B0564-0F4A-6143-A06E-DDCA040C2982}" srcOrd="0" destOrd="0" presId="urn:microsoft.com/office/officeart/2009/3/layout/StepUpProcess"/>
    <dgm:cxn modelId="{1B97CBAC-3B31-2940-ABF5-25D09DC3BEFC}" type="presParOf" srcId="{DAC6BC56-D946-F249-8517-18214229743A}" destId="{48025AFF-98CF-3443-B1F6-5EBEBAA98136}" srcOrd="0" destOrd="0" presId="urn:microsoft.com/office/officeart/2009/3/layout/StepUpProcess"/>
    <dgm:cxn modelId="{61327CFB-80D2-C34E-AADD-4B5FCB781B77}" type="presParOf" srcId="{48025AFF-98CF-3443-B1F6-5EBEBAA98136}" destId="{231BCC35-6C9E-4948-88E7-4D1A8383D1FC}" srcOrd="0" destOrd="0" presId="urn:microsoft.com/office/officeart/2009/3/layout/StepUpProcess"/>
    <dgm:cxn modelId="{FE3A15CB-6388-D146-B00E-9056D781568E}" type="presParOf" srcId="{48025AFF-98CF-3443-B1F6-5EBEBAA98136}" destId="{9EE765CE-3932-AA4B-A39A-4EDCA59E9FC5}" srcOrd="1" destOrd="0" presId="urn:microsoft.com/office/officeart/2009/3/layout/StepUpProcess"/>
    <dgm:cxn modelId="{E4885B7A-4FEA-A94D-8EE3-BE6195208C8E}" type="presParOf" srcId="{48025AFF-98CF-3443-B1F6-5EBEBAA98136}" destId="{77C7E54E-A416-C641-B403-BA192C73A2FE}" srcOrd="2" destOrd="0" presId="urn:microsoft.com/office/officeart/2009/3/layout/StepUpProcess"/>
    <dgm:cxn modelId="{1DA6DC0F-AB95-0D46-B20D-797D368B1D85}" type="presParOf" srcId="{DAC6BC56-D946-F249-8517-18214229743A}" destId="{FE125A6D-94B0-C94A-92A4-DB579AFBC371}" srcOrd="1" destOrd="0" presId="urn:microsoft.com/office/officeart/2009/3/layout/StepUpProcess"/>
    <dgm:cxn modelId="{355A38C1-E1DE-F745-9665-C7F7B5965E61}" type="presParOf" srcId="{FE125A6D-94B0-C94A-92A4-DB579AFBC371}" destId="{5CEECE3E-CAED-7F41-A26B-2BA2CBD5570F}" srcOrd="0" destOrd="0" presId="urn:microsoft.com/office/officeart/2009/3/layout/StepUpProcess"/>
    <dgm:cxn modelId="{84BCC955-E4D0-E94C-803D-F928CFB8DE1A}" type="presParOf" srcId="{DAC6BC56-D946-F249-8517-18214229743A}" destId="{31224498-489C-7148-B597-0B013A5C9FCF}" srcOrd="2" destOrd="0" presId="urn:microsoft.com/office/officeart/2009/3/layout/StepUpProcess"/>
    <dgm:cxn modelId="{395D8A06-2F4F-4C4C-BACB-2C1B4F1224EF}" type="presParOf" srcId="{31224498-489C-7148-B597-0B013A5C9FCF}" destId="{F169D597-B59D-304C-B679-3EC946338FC0}" srcOrd="0" destOrd="0" presId="urn:microsoft.com/office/officeart/2009/3/layout/StepUpProcess"/>
    <dgm:cxn modelId="{349317FF-AB22-FD46-930F-4E34C2F3B201}" type="presParOf" srcId="{31224498-489C-7148-B597-0B013A5C9FCF}" destId="{F5BF4B7E-878E-2C43-B54D-B824E10DBEDC}" srcOrd="1" destOrd="0" presId="urn:microsoft.com/office/officeart/2009/3/layout/StepUpProcess"/>
    <dgm:cxn modelId="{D0A0646F-7C0C-4E4E-B9C3-8CF47F64B077}" type="presParOf" srcId="{31224498-489C-7148-B597-0B013A5C9FCF}" destId="{340759D3-1FF3-7040-92A4-39AAA9EFF6C1}" srcOrd="2" destOrd="0" presId="urn:microsoft.com/office/officeart/2009/3/layout/StepUpProcess"/>
    <dgm:cxn modelId="{91D7E037-DF2D-1F47-B38C-0EA913F9FB0F}" type="presParOf" srcId="{DAC6BC56-D946-F249-8517-18214229743A}" destId="{CF0BB04D-6464-4747-B61A-55F9EFEF82F8}" srcOrd="3" destOrd="0" presId="urn:microsoft.com/office/officeart/2009/3/layout/StepUpProcess"/>
    <dgm:cxn modelId="{AE62E68B-96AF-A94B-AF4D-21E23D96B1E7}" type="presParOf" srcId="{CF0BB04D-6464-4747-B61A-55F9EFEF82F8}" destId="{7D4AA14B-D3AB-5C4F-8096-A65580BD93C0}" srcOrd="0" destOrd="0" presId="urn:microsoft.com/office/officeart/2009/3/layout/StepUpProcess"/>
    <dgm:cxn modelId="{C969C70C-D13B-6643-8572-A2A9AB64D0EF}" type="presParOf" srcId="{DAC6BC56-D946-F249-8517-18214229743A}" destId="{730B49E2-27A2-8341-8444-B32C1AFE0FE3}" srcOrd="4" destOrd="0" presId="urn:microsoft.com/office/officeart/2009/3/layout/StepUpProcess"/>
    <dgm:cxn modelId="{7DCE86D7-122F-F341-8CC6-3AE1EE538A19}" type="presParOf" srcId="{730B49E2-27A2-8341-8444-B32C1AFE0FE3}" destId="{8CB9C9DE-EE01-EA4F-8F87-6C3791E04B5E}" srcOrd="0" destOrd="0" presId="urn:microsoft.com/office/officeart/2009/3/layout/StepUpProcess"/>
    <dgm:cxn modelId="{E3B18562-E759-0740-B409-EB89C247E6C2}" type="presParOf" srcId="{730B49E2-27A2-8341-8444-B32C1AFE0FE3}" destId="{62FAB1F6-764E-D14B-8C81-F23D1E8AE301}" srcOrd="1" destOrd="0" presId="urn:microsoft.com/office/officeart/2009/3/layout/StepUpProcess"/>
    <dgm:cxn modelId="{7A1D50D8-D5B3-EC4D-BA84-9822D20D78F5}" type="presParOf" srcId="{730B49E2-27A2-8341-8444-B32C1AFE0FE3}" destId="{2A1FA5E8-30BE-1747-BEFE-0AAAE1F8F639}" srcOrd="2" destOrd="0" presId="urn:microsoft.com/office/officeart/2009/3/layout/StepUpProcess"/>
    <dgm:cxn modelId="{C936DCCB-B8BA-2949-B011-8CEDD2852E51}" type="presParOf" srcId="{DAC6BC56-D946-F249-8517-18214229743A}" destId="{B97494F2-5FBD-E044-9577-5F99DE9F02FB}" srcOrd="5" destOrd="0" presId="urn:microsoft.com/office/officeart/2009/3/layout/StepUpProcess"/>
    <dgm:cxn modelId="{F805C14F-1961-FF4C-B25F-41B9E41E9FB0}" type="presParOf" srcId="{B97494F2-5FBD-E044-9577-5F99DE9F02FB}" destId="{70D1332E-057B-3F4B-AA8F-B47B48A218D6}" srcOrd="0" destOrd="0" presId="urn:microsoft.com/office/officeart/2009/3/layout/StepUpProcess"/>
    <dgm:cxn modelId="{064ACD72-1C3C-B94F-8B3C-B7D7141BC4C8}" type="presParOf" srcId="{DAC6BC56-D946-F249-8517-18214229743A}" destId="{97F814E2-FC77-5341-95C7-978994B8427E}" srcOrd="6" destOrd="0" presId="urn:microsoft.com/office/officeart/2009/3/layout/StepUpProcess"/>
    <dgm:cxn modelId="{6AF50CC2-CD72-DB49-BD39-1613B1FBA5AB}" type="presParOf" srcId="{97F814E2-FC77-5341-95C7-978994B8427E}" destId="{617EA55E-8DCD-8D47-80A2-2968914D3EEE}" srcOrd="0" destOrd="0" presId="urn:microsoft.com/office/officeart/2009/3/layout/StepUpProcess"/>
    <dgm:cxn modelId="{4A4C2E37-BA3C-E841-A239-A9C493C74357}" type="presParOf" srcId="{97F814E2-FC77-5341-95C7-978994B8427E}" destId="{E34B0564-0F4A-6143-A06E-DDCA040C2982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C565D43-5F1D-FF45-8D4F-927FACFF91DA}" type="doc">
      <dgm:prSet loTypeId="urn:microsoft.com/office/officeart/2008/layout/VerticalCurvedList" loCatId="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GB"/>
        </a:p>
      </dgm:t>
    </dgm:pt>
    <dgm:pt modelId="{431579D1-EF9B-9644-87BD-253DEE2457A3}">
      <dgm:prSet phldrT="[Text]"/>
      <dgm:spPr/>
      <dgm:t>
        <a:bodyPr/>
        <a:lstStyle/>
        <a:p>
          <a:r>
            <a:rPr lang="en-GB" dirty="0"/>
            <a:t>Microservices</a:t>
          </a:r>
        </a:p>
      </dgm:t>
    </dgm:pt>
    <dgm:pt modelId="{4E8C4DE3-192C-B140-8FEB-6FA8C19AB547}" type="parTrans" cxnId="{FB0E774F-00C7-7D4E-90E7-9C5623625B72}">
      <dgm:prSet/>
      <dgm:spPr/>
      <dgm:t>
        <a:bodyPr/>
        <a:lstStyle/>
        <a:p>
          <a:endParaRPr lang="en-GB"/>
        </a:p>
      </dgm:t>
    </dgm:pt>
    <dgm:pt modelId="{A6EF4FB4-CCB2-FA48-9B43-C6A926C66C6B}" type="sibTrans" cxnId="{FB0E774F-00C7-7D4E-90E7-9C5623625B72}">
      <dgm:prSet/>
      <dgm:spPr/>
      <dgm:t>
        <a:bodyPr/>
        <a:lstStyle/>
        <a:p>
          <a:endParaRPr lang="en-GB"/>
        </a:p>
      </dgm:t>
    </dgm:pt>
    <dgm:pt modelId="{A94B1769-C2E8-A246-812A-2CA7BA1915F4}">
      <dgm:prSet phldrT="[Text]"/>
      <dgm:spPr/>
      <dgm:t>
        <a:bodyPr/>
        <a:lstStyle/>
        <a:p>
          <a:r>
            <a:rPr lang="en-GB" dirty="0"/>
            <a:t>Spring Cloud</a:t>
          </a:r>
        </a:p>
      </dgm:t>
    </dgm:pt>
    <dgm:pt modelId="{816F1F8A-9E31-A84C-8CF8-5A6A8FA93AB4}" type="parTrans" cxnId="{6B2A6208-78DF-B84E-A30F-563874BAA022}">
      <dgm:prSet/>
      <dgm:spPr/>
      <dgm:t>
        <a:bodyPr/>
        <a:lstStyle/>
        <a:p>
          <a:endParaRPr lang="en-GB"/>
        </a:p>
      </dgm:t>
    </dgm:pt>
    <dgm:pt modelId="{87802E58-70C7-C44C-81E6-DCCA3FCFF176}" type="sibTrans" cxnId="{6B2A6208-78DF-B84E-A30F-563874BAA022}">
      <dgm:prSet/>
      <dgm:spPr/>
      <dgm:t>
        <a:bodyPr/>
        <a:lstStyle/>
        <a:p>
          <a:endParaRPr lang="en-GB"/>
        </a:p>
      </dgm:t>
    </dgm:pt>
    <dgm:pt modelId="{82DFF62B-3647-8745-B530-5471C238CE38}">
      <dgm:prSet phldrT="[Text]"/>
      <dgm:spPr/>
      <dgm:t>
        <a:bodyPr/>
        <a:lstStyle/>
        <a:p>
          <a:r>
            <a:rPr lang="en-GB" dirty="0"/>
            <a:t>Best Practices</a:t>
          </a:r>
        </a:p>
      </dgm:t>
    </dgm:pt>
    <dgm:pt modelId="{E76A8758-94CF-F94A-9771-35657C0F6A47}" type="parTrans" cxnId="{1CE58C69-5FD6-4744-9F3E-67889E30349E}">
      <dgm:prSet/>
      <dgm:spPr/>
      <dgm:t>
        <a:bodyPr/>
        <a:lstStyle/>
        <a:p>
          <a:endParaRPr lang="en-GB"/>
        </a:p>
      </dgm:t>
    </dgm:pt>
    <dgm:pt modelId="{754D7C65-C4A1-284D-B5A9-2CB187E86522}" type="sibTrans" cxnId="{1CE58C69-5FD6-4744-9F3E-67889E30349E}">
      <dgm:prSet/>
      <dgm:spPr/>
      <dgm:t>
        <a:bodyPr/>
        <a:lstStyle/>
        <a:p>
          <a:endParaRPr lang="en-GB"/>
        </a:p>
      </dgm:t>
    </dgm:pt>
    <dgm:pt modelId="{2FC9A277-DDF1-104D-9B55-B5FC1C31FB3F}" type="pres">
      <dgm:prSet presAssocID="{AC565D43-5F1D-FF45-8D4F-927FACFF91DA}" presName="Name0" presStyleCnt="0">
        <dgm:presLayoutVars>
          <dgm:chMax val="7"/>
          <dgm:chPref val="7"/>
          <dgm:dir/>
        </dgm:presLayoutVars>
      </dgm:prSet>
      <dgm:spPr/>
    </dgm:pt>
    <dgm:pt modelId="{BB11ADB8-AED8-1542-AF50-887F05776E1A}" type="pres">
      <dgm:prSet presAssocID="{AC565D43-5F1D-FF45-8D4F-927FACFF91DA}" presName="Name1" presStyleCnt="0"/>
      <dgm:spPr/>
    </dgm:pt>
    <dgm:pt modelId="{880DA522-F015-284E-AAF9-1220D62F76B6}" type="pres">
      <dgm:prSet presAssocID="{AC565D43-5F1D-FF45-8D4F-927FACFF91DA}" presName="cycle" presStyleCnt="0"/>
      <dgm:spPr/>
    </dgm:pt>
    <dgm:pt modelId="{1297DED4-9E88-464A-A0E8-ECB93EC43D42}" type="pres">
      <dgm:prSet presAssocID="{AC565D43-5F1D-FF45-8D4F-927FACFF91DA}" presName="srcNode" presStyleLbl="node1" presStyleIdx="0" presStyleCnt="3"/>
      <dgm:spPr/>
    </dgm:pt>
    <dgm:pt modelId="{962E1127-8B91-F64E-8160-DAC8CAB44E6F}" type="pres">
      <dgm:prSet presAssocID="{AC565D43-5F1D-FF45-8D4F-927FACFF91DA}" presName="conn" presStyleLbl="parChTrans1D2" presStyleIdx="0" presStyleCnt="1"/>
      <dgm:spPr/>
    </dgm:pt>
    <dgm:pt modelId="{92EA1F11-0918-864B-A8A4-BB919B3F6201}" type="pres">
      <dgm:prSet presAssocID="{AC565D43-5F1D-FF45-8D4F-927FACFF91DA}" presName="extraNode" presStyleLbl="node1" presStyleIdx="0" presStyleCnt="3"/>
      <dgm:spPr/>
    </dgm:pt>
    <dgm:pt modelId="{B0FCF646-3006-1344-9142-9FA98823EB6B}" type="pres">
      <dgm:prSet presAssocID="{AC565D43-5F1D-FF45-8D4F-927FACFF91DA}" presName="dstNode" presStyleLbl="node1" presStyleIdx="0" presStyleCnt="3"/>
      <dgm:spPr/>
    </dgm:pt>
    <dgm:pt modelId="{56B647DB-E16F-4244-8CD9-9DE1E8261BA1}" type="pres">
      <dgm:prSet presAssocID="{431579D1-EF9B-9644-87BD-253DEE2457A3}" presName="text_1" presStyleLbl="node1" presStyleIdx="0" presStyleCnt="3">
        <dgm:presLayoutVars>
          <dgm:bulletEnabled val="1"/>
        </dgm:presLayoutVars>
      </dgm:prSet>
      <dgm:spPr/>
    </dgm:pt>
    <dgm:pt modelId="{CA2B1AFB-9780-0D48-97BF-DD21DE7A11DF}" type="pres">
      <dgm:prSet presAssocID="{431579D1-EF9B-9644-87BD-253DEE2457A3}" presName="accent_1" presStyleCnt="0"/>
      <dgm:spPr/>
    </dgm:pt>
    <dgm:pt modelId="{48C717AE-57EE-D34B-AB7D-6F566B500886}" type="pres">
      <dgm:prSet presAssocID="{431579D1-EF9B-9644-87BD-253DEE2457A3}" presName="accentRepeatNode" presStyleLbl="solidFgAcc1" presStyleIdx="0" presStyleCnt="3"/>
      <dgm:spPr/>
    </dgm:pt>
    <dgm:pt modelId="{D2D0E976-4D53-3640-8C88-1E59D6F71CA7}" type="pres">
      <dgm:prSet presAssocID="{A94B1769-C2E8-A246-812A-2CA7BA1915F4}" presName="text_2" presStyleLbl="node1" presStyleIdx="1" presStyleCnt="3">
        <dgm:presLayoutVars>
          <dgm:bulletEnabled val="1"/>
        </dgm:presLayoutVars>
      </dgm:prSet>
      <dgm:spPr/>
    </dgm:pt>
    <dgm:pt modelId="{66410E8A-6D5E-D345-B88E-363ECA4C7D01}" type="pres">
      <dgm:prSet presAssocID="{A94B1769-C2E8-A246-812A-2CA7BA1915F4}" presName="accent_2" presStyleCnt="0"/>
      <dgm:spPr/>
    </dgm:pt>
    <dgm:pt modelId="{DDD43366-5B5B-974C-A87E-F94D3CD34CEF}" type="pres">
      <dgm:prSet presAssocID="{A94B1769-C2E8-A246-812A-2CA7BA1915F4}" presName="accentRepeatNode" presStyleLbl="solidFgAcc1" presStyleIdx="1" presStyleCnt="3"/>
      <dgm:spPr/>
    </dgm:pt>
    <dgm:pt modelId="{0476DEBA-6786-7944-9FD1-CDEDDD2E555B}" type="pres">
      <dgm:prSet presAssocID="{82DFF62B-3647-8745-B530-5471C238CE38}" presName="text_3" presStyleLbl="node1" presStyleIdx="2" presStyleCnt="3">
        <dgm:presLayoutVars>
          <dgm:bulletEnabled val="1"/>
        </dgm:presLayoutVars>
      </dgm:prSet>
      <dgm:spPr/>
    </dgm:pt>
    <dgm:pt modelId="{02864A4C-6795-3C4F-94CF-E8B8B2757E51}" type="pres">
      <dgm:prSet presAssocID="{82DFF62B-3647-8745-B530-5471C238CE38}" presName="accent_3" presStyleCnt="0"/>
      <dgm:spPr/>
    </dgm:pt>
    <dgm:pt modelId="{0109D061-6023-5D4C-845D-4D6A1A76C53D}" type="pres">
      <dgm:prSet presAssocID="{82DFF62B-3647-8745-B530-5471C238CE38}" presName="accentRepeatNode" presStyleLbl="solidFgAcc1" presStyleIdx="2" presStyleCnt="3"/>
      <dgm:spPr/>
    </dgm:pt>
  </dgm:ptLst>
  <dgm:cxnLst>
    <dgm:cxn modelId="{6B2A6208-78DF-B84E-A30F-563874BAA022}" srcId="{AC565D43-5F1D-FF45-8D4F-927FACFF91DA}" destId="{A94B1769-C2E8-A246-812A-2CA7BA1915F4}" srcOrd="1" destOrd="0" parTransId="{816F1F8A-9E31-A84C-8CF8-5A6A8FA93AB4}" sibTransId="{87802E58-70C7-C44C-81E6-DCCA3FCFF176}"/>
    <dgm:cxn modelId="{D5B1E710-3450-2941-8C52-6DBC723CE952}" type="presOf" srcId="{A94B1769-C2E8-A246-812A-2CA7BA1915F4}" destId="{D2D0E976-4D53-3640-8C88-1E59D6F71CA7}" srcOrd="0" destOrd="0" presId="urn:microsoft.com/office/officeart/2008/layout/VerticalCurvedList"/>
    <dgm:cxn modelId="{5649DF15-9BFF-A14E-89F5-BE9476F5D3ED}" type="presOf" srcId="{A6EF4FB4-CCB2-FA48-9B43-C6A926C66C6B}" destId="{962E1127-8B91-F64E-8160-DAC8CAB44E6F}" srcOrd="0" destOrd="0" presId="urn:microsoft.com/office/officeart/2008/layout/VerticalCurvedList"/>
    <dgm:cxn modelId="{FB0E774F-00C7-7D4E-90E7-9C5623625B72}" srcId="{AC565D43-5F1D-FF45-8D4F-927FACFF91DA}" destId="{431579D1-EF9B-9644-87BD-253DEE2457A3}" srcOrd="0" destOrd="0" parTransId="{4E8C4DE3-192C-B140-8FEB-6FA8C19AB547}" sibTransId="{A6EF4FB4-CCB2-FA48-9B43-C6A926C66C6B}"/>
    <dgm:cxn modelId="{1CE58C69-5FD6-4744-9F3E-67889E30349E}" srcId="{AC565D43-5F1D-FF45-8D4F-927FACFF91DA}" destId="{82DFF62B-3647-8745-B530-5471C238CE38}" srcOrd="2" destOrd="0" parTransId="{E76A8758-94CF-F94A-9771-35657C0F6A47}" sibTransId="{754D7C65-C4A1-284D-B5A9-2CB187E86522}"/>
    <dgm:cxn modelId="{3425BB75-37E1-2241-9BC8-553553AE41AE}" type="presOf" srcId="{82DFF62B-3647-8745-B530-5471C238CE38}" destId="{0476DEBA-6786-7944-9FD1-CDEDDD2E555B}" srcOrd="0" destOrd="0" presId="urn:microsoft.com/office/officeart/2008/layout/VerticalCurvedList"/>
    <dgm:cxn modelId="{A915DAE4-76CB-2C44-BCD3-D368DE5948EE}" type="presOf" srcId="{431579D1-EF9B-9644-87BD-253DEE2457A3}" destId="{56B647DB-E16F-4244-8CD9-9DE1E8261BA1}" srcOrd="0" destOrd="0" presId="urn:microsoft.com/office/officeart/2008/layout/VerticalCurvedList"/>
    <dgm:cxn modelId="{5DEC33EA-649D-F54A-A17A-EB7DEFB34A91}" type="presOf" srcId="{AC565D43-5F1D-FF45-8D4F-927FACFF91DA}" destId="{2FC9A277-DDF1-104D-9B55-B5FC1C31FB3F}" srcOrd="0" destOrd="0" presId="urn:microsoft.com/office/officeart/2008/layout/VerticalCurvedList"/>
    <dgm:cxn modelId="{CCBBAC8B-9508-0545-BC39-B5B2AB75A778}" type="presParOf" srcId="{2FC9A277-DDF1-104D-9B55-B5FC1C31FB3F}" destId="{BB11ADB8-AED8-1542-AF50-887F05776E1A}" srcOrd="0" destOrd="0" presId="urn:microsoft.com/office/officeart/2008/layout/VerticalCurvedList"/>
    <dgm:cxn modelId="{8D787FA9-E898-2D4A-86B3-82BB817A0DA3}" type="presParOf" srcId="{BB11ADB8-AED8-1542-AF50-887F05776E1A}" destId="{880DA522-F015-284E-AAF9-1220D62F76B6}" srcOrd="0" destOrd="0" presId="urn:microsoft.com/office/officeart/2008/layout/VerticalCurvedList"/>
    <dgm:cxn modelId="{880D5D92-1058-F540-96B1-FDBF66C10D61}" type="presParOf" srcId="{880DA522-F015-284E-AAF9-1220D62F76B6}" destId="{1297DED4-9E88-464A-A0E8-ECB93EC43D42}" srcOrd="0" destOrd="0" presId="urn:microsoft.com/office/officeart/2008/layout/VerticalCurvedList"/>
    <dgm:cxn modelId="{9EE593C4-6290-AB42-B1A6-F6721C7C0132}" type="presParOf" srcId="{880DA522-F015-284E-AAF9-1220D62F76B6}" destId="{962E1127-8B91-F64E-8160-DAC8CAB44E6F}" srcOrd="1" destOrd="0" presId="urn:microsoft.com/office/officeart/2008/layout/VerticalCurvedList"/>
    <dgm:cxn modelId="{1F895D72-0E75-A541-BA41-07D21551A168}" type="presParOf" srcId="{880DA522-F015-284E-AAF9-1220D62F76B6}" destId="{92EA1F11-0918-864B-A8A4-BB919B3F6201}" srcOrd="2" destOrd="0" presId="urn:microsoft.com/office/officeart/2008/layout/VerticalCurvedList"/>
    <dgm:cxn modelId="{00A86A4D-BD64-0645-BBC4-A8B7BE4929A5}" type="presParOf" srcId="{880DA522-F015-284E-AAF9-1220D62F76B6}" destId="{B0FCF646-3006-1344-9142-9FA98823EB6B}" srcOrd="3" destOrd="0" presId="urn:microsoft.com/office/officeart/2008/layout/VerticalCurvedList"/>
    <dgm:cxn modelId="{6C5699DC-38BE-9A42-BF1D-BB7FF5424ABC}" type="presParOf" srcId="{BB11ADB8-AED8-1542-AF50-887F05776E1A}" destId="{56B647DB-E16F-4244-8CD9-9DE1E8261BA1}" srcOrd="1" destOrd="0" presId="urn:microsoft.com/office/officeart/2008/layout/VerticalCurvedList"/>
    <dgm:cxn modelId="{FF4BA69F-C3D9-B54B-9FE0-C5150B012F78}" type="presParOf" srcId="{BB11ADB8-AED8-1542-AF50-887F05776E1A}" destId="{CA2B1AFB-9780-0D48-97BF-DD21DE7A11DF}" srcOrd="2" destOrd="0" presId="urn:microsoft.com/office/officeart/2008/layout/VerticalCurvedList"/>
    <dgm:cxn modelId="{B0D676DE-7F63-314D-82A9-5A169B882A11}" type="presParOf" srcId="{CA2B1AFB-9780-0D48-97BF-DD21DE7A11DF}" destId="{48C717AE-57EE-D34B-AB7D-6F566B500886}" srcOrd="0" destOrd="0" presId="urn:microsoft.com/office/officeart/2008/layout/VerticalCurvedList"/>
    <dgm:cxn modelId="{E79DE145-0170-1542-87C2-812A5CCDBE41}" type="presParOf" srcId="{BB11ADB8-AED8-1542-AF50-887F05776E1A}" destId="{D2D0E976-4D53-3640-8C88-1E59D6F71CA7}" srcOrd="3" destOrd="0" presId="urn:microsoft.com/office/officeart/2008/layout/VerticalCurvedList"/>
    <dgm:cxn modelId="{8A1ACEE4-6040-3A4F-95F0-FB2A8E5A6550}" type="presParOf" srcId="{BB11ADB8-AED8-1542-AF50-887F05776E1A}" destId="{66410E8A-6D5E-D345-B88E-363ECA4C7D01}" srcOrd="4" destOrd="0" presId="urn:microsoft.com/office/officeart/2008/layout/VerticalCurvedList"/>
    <dgm:cxn modelId="{3491CCD9-F408-8C49-8558-15591FA569E4}" type="presParOf" srcId="{66410E8A-6D5E-D345-B88E-363ECA4C7D01}" destId="{DDD43366-5B5B-974C-A87E-F94D3CD34CEF}" srcOrd="0" destOrd="0" presId="urn:microsoft.com/office/officeart/2008/layout/VerticalCurvedList"/>
    <dgm:cxn modelId="{F4907B6F-29A4-ED4A-9740-8ADD179D1932}" type="presParOf" srcId="{BB11ADB8-AED8-1542-AF50-887F05776E1A}" destId="{0476DEBA-6786-7944-9FD1-CDEDDD2E555B}" srcOrd="5" destOrd="0" presId="urn:microsoft.com/office/officeart/2008/layout/VerticalCurvedList"/>
    <dgm:cxn modelId="{6CEBFB30-68D0-D649-8C3B-DF4B679E8164}" type="presParOf" srcId="{BB11ADB8-AED8-1542-AF50-887F05776E1A}" destId="{02864A4C-6795-3C4F-94CF-E8B8B2757E51}" srcOrd="6" destOrd="0" presId="urn:microsoft.com/office/officeart/2008/layout/VerticalCurvedList"/>
    <dgm:cxn modelId="{A5407D63-9FBE-F745-939C-24026D7CA913}" type="presParOf" srcId="{02864A4C-6795-3C4F-94CF-E8B8B2757E51}" destId="{0109D061-6023-5D4C-845D-4D6A1A76C53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167CF0-53BE-F646-BFDA-18802A816015}">
      <dsp:nvSpPr>
        <dsp:cNvPr id="0" name=""/>
        <dsp:cNvSpPr/>
      </dsp:nvSpPr>
      <dsp:spPr>
        <a:xfrm>
          <a:off x="5650" y="1339357"/>
          <a:ext cx="2470510" cy="1482306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500" kern="1200"/>
            <a:t>Java</a:t>
          </a:r>
          <a:endParaRPr lang="en-GB" sz="5500" kern="1200" dirty="0"/>
        </a:p>
      </dsp:txBody>
      <dsp:txXfrm>
        <a:off x="49065" y="1382772"/>
        <a:ext cx="2383680" cy="1395476"/>
      </dsp:txXfrm>
    </dsp:sp>
    <dsp:sp modelId="{6E759A44-1B86-0240-9CA5-CFCBF49F22AA}">
      <dsp:nvSpPr>
        <dsp:cNvPr id="0" name=""/>
        <dsp:cNvSpPr/>
      </dsp:nvSpPr>
      <dsp:spPr>
        <a:xfrm>
          <a:off x="2723212" y="1774167"/>
          <a:ext cx="523748" cy="6126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600" kern="1200"/>
        </a:p>
      </dsp:txBody>
      <dsp:txXfrm>
        <a:off x="2723212" y="1896704"/>
        <a:ext cx="366624" cy="367612"/>
      </dsp:txXfrm>
    </dsp:sp>
    <dsp:sp modelId="{C07B97F5-12F4-2740-8B88-1F6FD8655993}">
      <dsp:nvSpPr>
        <dsp:cNvPr id="0" name=""/>
        <dsp:cNvSpPr/>
      </dsp:nvSpPr>
      <dsp:spPr>
        <a:xfrm>
          <a:off x="3464365" y="1339357"/>
          <a:ext cx="2470510" cy="1482306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116428"/>
            <a:satOff val="-2085"/>
            <a:lumOff val="88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500" kern="1200" dirty="0"/>
            <a:t>Frameworks</a:t>
          </a:r>
        </a:p>
      </dsp:txBody>
      <dsp:txXfrm>
        <a:off x="3507780" y="1382772"/>
        <a:ext cx="2383680" cy="1395476"/>
      </dsp:txXfrm>
    </dsp:sp>
    <dsp:sp modelId="{029C9977-813C-ED4B-B6E2-72EAE52DFD47}">
      <dsp:nvSpPr>
        <dsp:cNvPr id="0" name=""/>
        <dsp:cNvSpPr/>
      </dsp:nvSpPr>
      <dsp:spPr>
        <a:xfrm>
          <a:off x="6181927" y="1774167"/>
          <a:ext cx="523748" cy="6126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174613"/>
            <a:satOff val="-2991"/>
            <a:lumOff val="1198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600" kern="1200" dirty="0"/>
        </a:p>
      </dsp:txBody>
      <dsp:txXfrm>
        <a:off x="6181927" y="1896704"/>
        <a:ext cx="366624" cy="367612"/>
      </dsp:txXfrm>
    </dsp:sp>
    <dsp:sp modelId="{686CD969-F4CB-EC4F-9A27-6A1465E06E43}">
      <dsp:nvSpPr>
        <dsp:cNvPr id="0" name=""/>
        <dsp:cNvSpPr/>
      </dsp:nvSpPr>
      <dsp:spPr>
        <a:xfrm>
          <a:off x="6923080" y="1339357"/>
          <a:ext cx="2470510" cy="1482306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232855"/>
            <a:satOff val="-4171"/>
            <a:lumOff val="177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500" kern="1200" dirty="0"/>
            <a:t>Tools</a:t>
          </a:r>
        </a:p>
      </dsp:txBody>
      <dsp:txXfrm>
        <a:off x="6966495" y="1382772"/>
        <a:ext cx="2383680" cy="1395476"/>
      </dsp:txXfrm>
    </dsp:sp>
    <dsp:sp modelId="{E4A26DBA-9098-6840-82F1-CE916B5211BD}">
      <dsp:nvSpPr>
        <dsp:cNvPr id="0" name=""/>
        <dsp:cNvSpPr/>
      </dsp:nvSpPr>
      <dsp:spPr>
        <a:xfrm>
          <a:off x="9640642" y="1774167"/>
          <a:ext cx="523748" cy="6126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349225"/>
            <a:satOff val="-5981"/>
            <a:lumOff val="2396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600" kern="1200"/>
        </a:p>
      </dsp:txBody>
      <dsp:txXfrm>
        <a:off x="9640642" y="1896704"/>
        <a:ext cx="366624" cy="367612"/>
      </dsp:txXfrm>
    </dsp:sp>
    <dsp:sp modelId="{9FB57600-723B-9F4E-8ACE-87CC2C12389C}">
      <dsp:nvSpPr>
        <dsp:cNvPr id="0" name=""/>
        <dsp:cNvSpPr/>
      </dsp:nvSpPr>
      <dsp:spPr>
        <a:xfrm>
          <a:off x="10381795" y="1339357"/>
          <a:ext cx="2470510" cy="1482306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500" kern="1200" dirty="0"/>
            <a:t>Design</a:t>
          </a:r>
        </a:p>
      </dsp:txBody>
      <dsp:txXfrm>
        <a:off x="10425210" y="1382772"/>
        <a:ext cx="2383680" cy="139547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4CD666-BC84-F54B-AE0D-12E88FB189BD}">
      <dsp:nvSpPr>
        <dsp:cNvPr id="0" name=""/>
        <dsp:cNvSpPr/>
      </dsp:nvSpPr>
      <dsp:spPr>
        <a:xfrm>
          <a:off x="219802" y="0"/>
          <a:ext cx="4814888" cy="4814888"/>
        </a:xfrm>
        <a:prstGeom prst="ellipse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Spring Projects</a:t>
          </a:r>
        </a:p>
      </dsp:txBody>
      <dsp:txXfrm>
        <a:off x="1785844" y="240744"/>
        <a:ext cx="1682803" cy="722233"/>
      </dsp:txXfrm>
    </dsp:sp>
    <dsp:sp modelId="{58F82625-78AF-5C42-A259-FBB4EC907E83}">
      <dsp:nvSpPr>
        <dsp:cNvPr id="0" name=""/>
        <dsp:cNvSpPr/>
      </dsp:nvSpPr>
      <dsp:spPr>
        <a:xfrm>
          <a:off x="1030484" y="1203721"/>
          <a:ext cx="3611166" cy="3611166"/>
        </a:xfrm>
        <a:prstGeom prst="ellipse">
          <a:avLst/>
        </a:prstGeom>
        <a:solidFill>
          <a:schemeClr val="accent1">
            <a:shade val="50000"/>
            <a:hueOff val="268329"/>
            <a:satOff val="-6535"/>
            <a:lumOff val="285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Spring Modules</a:t>
          </a:r>
        </a:p>
      </dsp:txBody>
      <dsp:txXfrm>
        <a:off x="1994666" y="1429419"/>
        <a:ext cx="1682803" cy="677093"/>
      </dsp:txXfrm>
    </dsp:sp>
    <dsp:sp modelId="{BC159B49-BC41-A94D-8082-E1043A65AEA2}">
      <dsp:nvSpPr>
        <dsp:cNvPr id="0" name=""/>
        <dsp:cNvSpPr/>
      </dsp:nvSpPr>
      <dsp:spPr>
        <a:xfrm>
          <a:off x="1632346" y="2407444"/>
          <a:ext cx="2407444" cy="2407444"/>
        </a:xfrm>
        <a:prstGeom prst="ellipse">
          <a:avLst/>
        </a:prstGeom>
        <a:solidFill>
          <a:schemeClr val="accent1">
            <a:shade val="50000"/>
            <a:hueOff val="268329"/>
            <a:satOff val="-6535"/>
            <a:lumOff val="285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Spring Core</a:t>
          </a:r>
        </a:p>
      </dsp:txBody>
      <dsp:txXfrm>
        <a:off x="1984908" y="3009305"/>
        <a:ext cx="1702319" cy="120372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E9C85B-88A0-0E45-9E70-34E26B33E486}">
      <dsp:nvSpPr>
        <dsp:cNvPr id="0" name=""/>
        <dsp:cNvSpPr/>
      </dsp:nvSpPr>
      <dsp:spPr>
        <a:xfrm>
          <a:off x="1043235" y="1930"/>
          <a:ext cx="3566189" cy="3566189"/>
        </a:xfrm>
        <a:prstGeom prst="ellipse">
          <a:avLst/>
        </a:prstGeom>
        <a:solidFill>
          <a:schemeClr val="accent1">
            <a:shade val="80000"/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6259" tIns="82550" rIns="196259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/>
            <a:t>Web</a:t>
          </a:r>
        </a:p>
      </dsp:txBody>
      <dsp:txXfrm>
        <a:off x="1565491" y="524186"/>
        <a:ext cx="2521677" cy="2521677"/>
      </dsp:txXfrm>
    </dsp:sp>
    <dsp:sp modelId="{B0D07B32-E325-244C-A333-4EA3A52947A7}">
      <dsp:nvSpPr>
        <dsp:cNvPr id="0" name=""/>
        <dsp:cNvSpPr/>
      </dsp:nvSpPr>
      <dsp:spPr>
        <a:xfrm>
          <a:off x="3896186" y="1930"/>
          <a:ext cx="3566189" cy="3566189"/>
        </a:xfrm>
        <a:prstGeom prst="ellipse">
          <a:avLst/>
        </a:prstGeom>
        <a:solidFill>
          <a:schemeClr val="accent1">
            <a:shade val="80000"/>
            <a:alpha val="50000"/>
            <a:hueOff val="174641"/>
            <a:satOff val="-3128"/>
            <a:lumOff val="132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6259" tIns="82550" rIns="196259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/>
            <a:t>Business</a:t>
          </a:r>
        </a:p>
      </dsp:txBody>
      <dsp:txXfrm>
        <a:off x="4418442" y="524186"/>
        <a:ext cx="2521677" cy="2521677"/>
      </dsp:txXfrm>
    </dsp:sp>
    <dsp:sp modelId="{6BE494C8-A6DA-1E41-B453-4D5AFCCE3BCD}">
      <dsp:nvSpPr>
        <dsp:cNvPr id="0" name=""/>
        <dsp:cNvSpPr/>
      </dsp:nvSpPr>
      <dsp:spPr>
        <a:xfrm>
          <a:off x="6749138" y="1930"/>
          <a:ext cx="3566189" cy="3566189"/>
        </a:xfrm>
        <a:prstGeom prst="ellipse">
          <a:avLst/>
        </a:prstGeom>
        <a:solidFill>
          <a:schemeClr val="accent1">
            <a:shade val="80000"/>
            <a:alpha val="50000"/>
            <a:hueOff val="349283"/>
            <a:satOff val="-6256"/>
            <a:lumOff val="265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6259" tIns="82550" rIns="196259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/>
            <a:t>Data</a:t>
          </a:r>
        </a:p>
      </dsp:txBody>
      <dsp:txXfrm>
        <a:off x="7271394" y="524186"/>
        <a:ext cx="2521677" cy="252167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FF61B1-A2B5-B842-BD7C-C427DA3750A1}">
      <dsp:nvSpPr>
        <dsp:cNvPr id="0" name=""/>
        <dsp:cNvSpPr/>
      </dsp:nvSpPr>
      <dsp:spPr>
        <a:xfrm>
          <a:off x="1686889" y="972"/>
          <a:ext cx="2603296" cy="1301648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80010" rIns="120015" bIns="8001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300" kern="1200" dirty="0"/>
            <a:t>Repositories</a:t>
          </a:r>
        </a:p>
      </dsp:txBody>
      <dsp:txXfrm>
        <a:off x="1725013" y="39096"/>
        <a:ext cx="2527048" cy="1225400"/>
      </dsp:txXfrm>
    </dsp:sp>
    <dsp:sp modelId="{0D64DECC-03F4-264D-AEFA-1A613CEAB287}">
      <dsp:nvSpPr>
        <dsp:cNvPr id="0" name=""/>
        <dsp:cNvSpPr/>
      </dsp:nvSpPr>
      <dsp:spPr>
        <a:xfrm>
          <a:off x="1947218" y="1302620"/>
          <a:ext cx="260329" cy="9762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6236"/>
              </a:lnTo>
              <a:lnTo>
                <a:pt x="260329" y="976236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571CB9-D0E7-6C42-A5BD-B06049E4C048}">
      <dsp:nvSpPr>
        <dsp:cNvPr id="0" name=""/>
        <dsp:cNvSpPr/>
      </dsp:nvSpPr>
      <dsp:spPr>
        <a:xfrm>
          <a:off x="2207548" y="1628032"/>
          <a:ext cx="2082637" cy="13016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/>
            <a:t>Central Repository</a:t>
          </a:r>
        </a:p>
      </dsp:txBody>
      <dsp:txXfrm>
        <a:off x="2245672" y="1666156"/>
        <a:ext cx="2006389" cy="1225400"/>
      </dsp:txXfrm>
    </dsp:sp>
    <dsp:sp modelId="{5CEDD4F2-00F6-E64A-9463-EFA6F50A751B}">
      <dsp:nvSpPr>
        <dsp:cNvPr id="0" name=""/>
        <dsp:cNvSpPr/>
      </dsp:nvSpPr>
      <dsp:spPr>
        <a:xfrm>
          <a:off x="1947218" y="1302620"/>
          <a:ext cx="260329" cy="2603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3296"/>
              </a:lnTo>
              <a:lnTo>
                <a:pt x="260329" y="2603296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C296E2-0649-244B-B2B1-9A503FEA5B7A}">
      <dsp:nvSpPr>
        <dsp:cNvPr id="0" name=""/>
        <dsp:cNvSpPr/>
      </dsp:nvSpPr>
      <dsp:spPr>
        <a:xfrm>
          <a:off x="2207548" y="3255092"/>
          <a:ext cx="2082637" cy="13016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402493"/>
              <a:satOff val="-9802"/>
              <a:lumOff val="428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/>
            <a:t>Local Repository</a:t>
          </a:r>
        </a:p>
      </dsp:txBody>
      <dsp:txXfrm>
        <a:off x="2245672" y="3293216"/>
        <a:ext cx="2006389" cy="12254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C9F70E-B76E-3E45-9E15-5A8E973738B0}">
      <dsp:nvSpPr>
        <dsp:cNvPr id="0" name=""/>
        <dsp:cNvSpPr/>
      </dsp:nvSpPr>
      <dsp:spPr>
        <a:xfrm>
          <a:off x="0" y="1410176"/>
          <a:ext cx="13058774" cy="1880235"/>
        </a:xfrm>
        <a:prstGeom prst="notchedRightArrow">
          <a:avLst/>
        </a:prstGeom>
        <a:solidFill>
          <a:schemeClr val="accent1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2D10F4-31E4-0F41-9147-0B7FC7C13DA0}">
      <dsp:nvSpPr>
        <dsp:cNvPr id="0" name=""/>
        <dsp:cNvSpPr/>
      </dsp:nvSpPr>
      <dsp:spPr>
        <a:xfrm>
          <a:off x="5738" y="0"/>
          <a:ext cx="3787554" cy="1880235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i="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J2EE (1.2,1.3,1.4)</a:t>
          </a:r>
          <a:endParaRPr lang="en-US" sz="2000" b="1" i="0" kern="1200" dirty="0">
            <a:latin typeface="FUTURA MEDIUM" panose="020B0602020204020303" pitchFamily="34" charset="-79"/>
            <a:cs typeface="FUTURA MEDIUM" panose="020B0602020204020303" pitchFamily="34" charset="-79"/>
          </a:endParaRPr>
        </a:p>
      </dsp:txBody>
      <dsp:txXfrm>
        <a:off x="5738" y="0"/>
        <a:ext cx="3787554" cy="1880235"/>
      </dsp:txXfrm>
    </dsp:sp>
    <dsp:sp modelId="{BA2185A0-97ED-4E48-BFDA-D534F8F901B2}">
      <dsp:nvSpPr>
        <dsp:cNvPr id="0" name=""/>
        <dsp:cNvSpPr/>
      </dsp:nvSpPr>
      <dsp:spPr>
        <a:xfrm>
          <a:off x="1664486" y="2115264"/>
          <a:ext cx="470058" cy="470058"/>
        </a:xfrm>
        <a:prstGeom prst="ellipse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02E744-BDA2-E74A-9BA5-5B4C7CBB2FF2}">
      <dsp:nvSpPr>
        <dsp:cNvPr id="0" name=""/>
        <dsp:cNvSpPr/>
      </dsp:nvSpPr>
      <dsp:spPr>
        <a:xfrm>
          <a:off x="3982671" y="2820352"/>
          <a:ext cx="3787554" cy="1880235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i="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Java EE (5 to 8)</a:t>
          </a:r>
          <a:endParaRPr lang="en-US" sz="2000" b="1" i="0" kern="1200" dirty="0">
            <a:latin typeface="FUTURA MEDIUM" panose="020B0602020204020303" pitchFamily="34" charset="-79"/>
            <a:cs typeface="FUTURA MEDIUM" panose="020B0602020204020303" pitchFamily="34" charset="-79"/>
          </a:endParaRPr>
        </a:p>
      </dsp:txBody>
      <dsp:txXfrm>
        <a:off x="3982671" y="2820352"/>
        <a:ext cx="3787554" cy="1880235"/>
      </dsp:txXfrm>
    </dsp:sp>
    <dsp:sp modelId="{0C63BB6F-AB29-684D-8159-6A46F7B1A74E}">
      <dsp:nvSpPr>
        <dsp:cNvPr id="0" name=""/>
        <dsp:cNvSpPr/>
      </dsp:nvSpPr>
      <dsp:spPr>
        <a:xfrm>
          <a:off x="5641419" y="2115264"/>
          <a:ext cx="470058" cy="470058"/>
        </a:xfrm>
        <a:prstGeom prst="ellipse">
          <a:avLst/>
        </a:prstGeom>
        <a:solidFill>
          <a:schemeClr val="accent1">
            <a:shade val="50000"/>
            <a:hueOff val="268329"/>
            <a:satOff val="-6535"/>
            <a:lumOff val="285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6B4FC4-7AD1-0D4F-AFBF-309BBA8EF7CF}">
      <dsp:nvSpPr>
        <dsp:cNvPr id="0" name=""/>
        <dsp:cNvSpPr/>
      </dsp:nvSpPr>
      <dsp:spPr>
        <a:xfrm>
          <a:off x="7959603" y="0"/>
          <a:ext cx="3787554" cy="1880235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i="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Jakarta EE</a:t>
          </a:r>
          <a:endParaRPr lang="en-US" sz="2000" b="1" i="0" kern="1200" dirty="0">
            <a:latin typeface="FUTURA MEDIUM" panose="020B0602020204020303" pitchFamily="34" charset="-79"/>
            <a:cs typeface="FUTURA MEDIUM" panose="020B0602020204020303" pitchFamily="34" charset="-79"/>
          </a:endParaRPr>
        </a:p>
      </dsp:txBody>
      <dsp:txXfrm>
        <a:off x="7959603" y="0"/>
        <a:ext cx="3787554" cy="1880235"/>
      </dsp:txXfrm>
    </dsp:sp>
    <dsp:sp modelId="{B710203D-E738-E54F-BCC0-981606537C89}">
      <dsp:nvSpPr>
        <dsp:cNvPr id="0" name=""/>
        <dsp:cNvSpPr/>
      </dsp:nvSpPr>
      <dsp:spPr>
        <a:xfrm>
          <a:off x="9618351" y="2115264"/>
          <a:ext cx="470058" cy="470058"/>
        </a:xfrm>
        <a:prstGeom prst="ellipse">
          <a:avLst/>
        </a:prstGeom>
        <a:solidFill>
          <a:schemeClr val="accent1">
            <a:shade val="50000"/>
            <a:hueOff val="268329"/>
            <a:satOff val="-6535"/>
            <a:lumOff val="285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3A03ED-80FE-9645-93C1-6B48D4DB7C80}">
      <dsp:nvSpPr>
        <dsp:cNvPr id="0" name=""/>
        <dsp:cNvSpPr/>
      </dsp:nvSpPr>
      <dsp:spPr>
        <a:xfrm>
          <a:off x="0" y="124907"/>
          <a:ext cx="3213125" cy="1927875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 dirty="0"/>
            <a:t>Spring Boot</a:t>
          </a:r>
        </a:p>
      </dsp:txBody>
      <dsp:txXfrm>
        <a:off x="0" y="124907"/>
        <a:ext cx="3213125" cy="1927875"/>
      </dsp:txXfrm>
    </dsp:sp>
    <dsp:sp modelId="{B6412757-49B5-A348-B1AD-0F66B7CB5FFC}">
      <dsp:nvSpPr>
        <dsp:cNvPr id="0" name=""/>
        <dsp:cNvSpPr/>
      </dsp:nvSpPr>
      <dsp:spPr>
        <a:xfrm>
          <a:off x="3534438" y="124907"/>
          <a:ext cx="3213125" cy="1927875"/>
        </a:xfrm>
        <a:prstGeom prst="rect">
          <a:avLst/>
        </a:prstGeom>
        <a:solidFill>
          <a:schemeClr val="accent1">
            <a:shade val="50000"/>
            <a:hueOff val="134164"/>
            <a:satOff val="-3267"/>
            <a:lumOff val="142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 dirty="0"/>
            <a:t>Hibernate</a:t>
          </a:r>
        </a:p>
      </dsp:txBody>
      <dsp:txXfrm>
        <a:off x="3534438" y="124907"/>
        <a:ext cx="3213125" cy="1927875"/>
      </dsp:txXfrm>
    </dsp:sp>
    <dsp:sp modelId="{2FEEA94D-985F-CF43-8405-360FE7DC7A34}">
      <dsp:nvSpPr>
        <dsp:cNvPr id="0" name=""/>
        <dsp:cNvSpPr/>
      </dsp:nvSpPr>
      <dsp:spPr>
        <a:xfrm>
          <a:off x="7068876" y="124907"/>
          <a:ext cx="3213125" cy="1927875"/>
        </a:xfrm>
        <a:prstGeom prst="rect">
          <a:avLst/>
        </a:prstGeom>
        <a:solidFill>
          <a:schemeClr val="accent1">
            <a:shade val="50000"/>
            <a:hueOff val="268329"/>
            <a:satOff val="-6535"/>
            <a:lumOff val="285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 dirty="0"/>
            <a:t>Cloud</a:t>
          </a:r>
        </a:p>
      </dsp:txBody>
      <dsp:txXfrm>
        <a:off x="7068876" y="124907"/>
        <a:ext cx="3213125" cy="1927875"/>
      </dsp:txXfrm>
    </dsp:sp>
    <dsp:sp modelId="{90DF27AD-7991-6448-B4AB-32D08AB62E31}">
      <dsp:nvSpPr>
        <dsp:cNvPr id="0" name=""/>
        <dsp:cNvSpPr/>
      </dsp:nvSpPr>
      <dsp:spPr>
        <a:xfrm>
          <a:off x="0" y="2374095"/>
          <a:ext cx="3213125" cy="1927875"/>
        </a:xfrm>
        <a:prstGeom prst="rect">
          <a:avLst/>
        </a:prstGeom>
        <a:solidFill>
          <a:schemeClr val="accent1">
            <a:shade val="50000"/>
            <a:hueOff val="402493"/>
            <a:satOff val="-9802"/>
            <a:lumOff val="428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 dirty="0"/>
            <a:t>DevOps</a:t>
          </a:r>
        </a:p>
      </dsp:txBody>
      <dsp:txXfrm>
        <a:off x="0" y="2374095"/>
        <a:ext cx="3213125" cy="1927875"/>
      </dsp:txXfrm>
    </dsp:sp>
    <dsp:sp modelId="{0E778DED-7D95-C14E-8B02-08752902BBAB}">
      <dsp:nvSpPr>
        <dsp:cNvPr id="0" name=""/>
        <dsp:cNvSpPr/>
      </dsp:nvSpPr>
      <dsp:spPr>
        <a:xfrm>
          <a:off x="3534438" y="2374095"/>
          <a:ext cx="3213125" cy="1927875"/>
        </a:xfrm>
        <a:prstGeom prst="rect">
          <a:avLst/>
        </a:prstGeom>
        <a:solidFill>
          <a:schemeClr val="accent1">
            <a:shade val="50000"/>
            <a:hueOff val="268329"/>
            <a:satOff val="-6535"/>
            <a:lumOff val="285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 dirty="0"/>
            <a:t>Programming</a:t>
          </a:r>
        </a:p>
      </dsp:txBody>
      <dsp:txXfrm>
        <a:off x="3534438" y="2374095"/>
        <a:ext cx="3213125" cy="1927875"/>
      </dsp:txXfrm>
    </dsp:sp>
    <dsp:sp modelId="{99E8D708-04C5-F246-AC57-A3671E7AEE40}">
      <dsp:nvSpPr>
        <dsp:cNvPr id="0" name=""/>
        <dsp:cNvSpPr/>
      </dsp:nvSpPr>
      <dsp:spPr>
        <a:xfrm>
          <a:off x="7068876" y="2374095"/>
          <a:ext cx="3213125" cy="1927875"/>
        </a:xfrm>
        <a:prstGeom prst="rect">
          <a:avLst/>
        </a:prstGeom>
        <a:solidFill>
          <a:schemeClr val="accent1">
            <a:shade val="50000"/>
            <a:hueOff val="134164"/>
            <a:satOff val="-3267"/>
            <a:lumOff val="142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 dirty="0"/>
            <a:t>Architecture</a:t>
          </a:r>
        </a:p>
      </dsp:txBody>
      <dsp:txXfrm>
        <a:off x="7068876" y="2374095"/>
        <a:ext cx="3213125" cy="19278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5EC4CE-28A0-2547-89BF-399CE0147938}">
      <dsp:nvSpPr>
        <dsp:cNvPr id="0" name=""/>
        <dsp:cNvSpPr/>
      </dsp:nvSpPr>
      <dsp:spPr>
        <a:xfrm>
          <a:off x="0" y="1293522"/>
          <a:ext cx="12744450" cy="1724696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8B64B2-16C8-FF40-9AA9-5C89F92056BF}">
      <dsp:nvSpPr>
        <dsp:cNvPr id="0" name=""/>
        <dsp:cNvSpPr/>
      </dsp:nvSpPr>
      <dsp:spPr>
        <a:xfrm>
          <a:off x="5740" y="0"/>
          <a:ext cx="2761090" cy="17246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2712" tIns="362712" rIns="362712" bIns="362712" numCol="1" spcCol="1270" anchor="b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100" kern="1200"/>
            <a:t>Python</a:t>
          </a:r>
          <a:endParaRPr lang="en-GB" sz="5100" kern="1200" dirty="0"/>
        </a:p>
      </dsp:txBody>
      <dsp:txXfrm>
        <a:off x="5740" y="0"/>
        <a:ext cx="2761090" cy="1724696"/>
      </dsp:txXfrm>
    </dsp:sp>
    <dsp:sp modelId="{AACFD924-F200-C34E-9B30-58065414EF90}">
      <dsp:nvSpPr>
        <dsp:cNvPr id="0" name=""/>
        <dsp:cNvSpPr/>
      </dsp:nvSpPr>
      <dsp:spPr>
        <a:xfrm>
          <a:off x="1170698" y="1940283"/>
          <a:ext cx="431174" cy="431174"/>
        </a:xfrm>
        <a:prstGeom prst="ellips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F1968E-577F-8045-8A96-3107D74657DB}">
      <dsp:nvSpPr>
        <dsp:cNvPr id="0" name=""/>
        <dsp:cNvSpPr/>
      </dsp:nvSpPr>
      <dsp:spPr>
        <a:xfrm>
          <a:off x="2904885" y="2587044"/>
          <a:ext cx="2761090" cy="17246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2712" tIns="362712" rIns="362712" bIns="362712" numCol="1" spcCol="1270" anchor="t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100" kern="1200" dirty="0"/>
            <a:t>Programming</a:t>
          </a:r>
        </a:p>
      </dsp:txBody>
      <dsp:txXfrm>
        <a:off x="2904885" y="2587044"/>
        <a:ext cx="2761090" cy="1724696"/>
      </dsp:txXfrm>
    </dsp:sp>
    <dsp:sp modelId="{B3C54C0D-5632-364D-8460-E480E24F100F}">
      <dsp:nvSpPr>
        <dsp:cNvPr id="0" name=""/>
        <dsp:cNvSpPr/>
      </dsp:nvSpPr>
      <dsp:spPr>
        <a:xfrm>
          <a:off x="4069843" y="1940283"/>
          <a:ext cx="431174" cy="431174"/>
        </a:xfrm>
        <a:prstGeom prst="ellipse">
          <a:avLst/>
        </a:prstGeom>
        <a:solidFill>
          <a:schemeClr val="accent1">
            <a:shade val="80000"/>
            <a:hueOff val="116428"/>
            <a:satOff val="-2085"/>
            <a:lumOff val="88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1CED79-0D9F-0D48-AB5C-B3011B01542C}">
      <dsp:nvSpPr>
        <dsp:cNvPr id="0" name=""/>
        <dsp:cNvSpPr/>
      </dsp:nvSpPr>
      <dsp:spPr>
        <a:xfrm>
          <a:off x="5804029" y="0"/>
          <a:ext cx="2761090" cy="17246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2712" tIns="362712" rIns="362712" bIns="362712" numCol="1" spcCol="1270" anchor="b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100" kern="1200" dirty="0"/>
            <a:t>Examples</a:t>
          </a:r>
        </a:p>
      </dsp:txBody>
      <dsp:txXfrm>
        <a:off x="5804029" y="0"/>
        <a:ext cx="2761090" cy="1724696"/>
      </dsp:txXfrm>
    </dsp:sp>
    <dsp:sp modelId="{76B650F4-4822-A940-838F-2B022F61EE1C}">
      <dsp:nvSpPr>
        <dsp:cNvPr id="0" name=""/>
        <dsp:cNvSpPr/>
      </dsp:nvSpPr>
      <dsp:spPr>
        <a:xfrm>
          <a:off x="6968987" y="1940283"/>
          <a:ext cx="431174" cy="431174"/>
        </a:xfrm>
        <a:prstGeom prst="ellipse">
          <a:avLst/>
        </a:prstGeom>
        <a:solidFill>
          <a:schemeClr val="accent1">
            <a:shade val="80000"/>
            <a:hueOff val="232855"/>
            <a:satOff val="-4171"/>
            <a:lumOff val="177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315334-6670-304F-83A7-ADADF11FCA61}">
      <dsp:nvSpPr>
        <dsp:cNvPr id="0" name=""/>
        <dsp:cNvSpPr/>
      </dsp:nvSpPr>
      <dsp:spPr>
        <a:xfrm>
          <a:off x="8703174" y="2587044"/>
          <a:ext cx="2761090" cy="17246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2712" tIns="362712" rIns="362712" bIns="362712" numCol="1" spcCol="1270" anchor="t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100" kern="1200" dirty="0"/>
            <a:t>Exercises</a:t>
          </a:r>
        </a:p>
      </dsp:txBody>
      <dsp:txXfrm>
        <a:off x="8703174" y="2587044"/>
        <a:ext cx="2761090" cy="1724696"/>
      </dsp:txXfrm>
    </dsp:sp>
    <dsp:sp modelId="{C77ADF3F-56C5-E544-9A7D-EE65AF224134}">
      <dsp:nvSpPr>
        <dsp:cNvPr id="0" name=""/>
        <dsp:cNvSpPr/>
      </dsp:nvSpPr>
      <dsp:spPr>
        <a:xfrm>
          <a:off x="9868132" y="1940283"/>
          <a:ext cx="431174" cy="431174"/>
        </a:xfrm>
        <a:prstGeom prst="ellipse">
          <a:avLst/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5EC4CE-28A0-2547-89BF-399CE0147938}">
      <dsp:nvSpPr>
        <dsp:cNvPr id="0" name=""/>
        <dsp:cNvSpPr/>
      </dsp:nvSpPr>
      <dsp:spPr>
        <a:xfrm>
          <a:off x="0" y="1293522"/>
          <a:ext cx="12744450" cy="1724696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8B64B2-16C8-FF40-9AA9-5C89F92056BF}">
      <dsp:nvSpPr>
        <dsp:cNvPr id="0" name=""/>
        <dsp:cNvSpPr/>
      </dsp:nvSpPr>
      <dsp:spPr>
        <a:xfrm>
          <a:off x="5740" y="0"/>
          <a:ext cx="2761090" cy="17246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2712" tIns="362712" rIns="362712" bIns="362712" numCol="1" spcCol="1270" anchor="b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100" kern="1200" dirty="0"/>
            <a:t>Python</a:t>
          </a:r>
        </a:p>
      </dsp:txBody>
      <dsp:txXfrm>
        <a:off x="5740" y="0"/>
        <a:ext cx="2761090" cy="1724696"/>
      </dsp:txXfrm>
    </dsp:sp>
    <dsp:sp modelId="{AACFD924-F200-C34E-9B30-58065414EF90}">
      <dsp:nvSpPr>
        <dsp:cNvPr id="0" name=""/>
        <dsp:cNvSpPr/>
      </dsp:nvSpPr>
      <dsp:spPr>
        <a:xfrm>
          <a:off x="1170698" y="1940283"/>
          <a:ext cx="431174" cy="431174"/>
        </a:xfrm>
        <a:prstGeom prst="ellips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0868DF-25B6-2E43-9E51-476F40A00290}">
      <dsp:nvSpPr>
        <dsp:cNvPr id="0" name=""/>
        <dsp:cNvSpPr/>
      </dsp:nvSpPr>
      <dsp:spPr>
        <a:xfrm>
          <a:off x="2904885" y="2587044"/>
          <a:ext cx="2761090" cy="17246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2712" tIns="362712" rIns="362712" bIns="362712" numCol="1" spcCol="1270" anchor="t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100" kern="1200" dirty="0"/>
            <a:t>Programming</a:t>
          </a:r>
        </a:p>
      </dsp:txBody>
      <dsp:txXfrm>
        <a:off x="2904885" y="2587044"/>
        <a:ext cx="2761090" cy="1724696"/>
      </dsp:txXfrm>
    </dsp:sp>
    <dsp:sp modelId="{27D0C22A-0584-8149-9923-40BDDEDEF171}">
      <dsp:nvSpPr>
        <dsp:cNvPr id="0" name=""/>
        <dsp:cNvSpPr/>
      </dsp:nvSpPr>
      <dsp:spPr>
        <a:xfrm>
          <a:off x="4069843" y="1940283"/>
          <a:ext cx="431174" cy="431174"/>
        </a:xfrm>
        <a:prstGeom prst="ellipse">
          <a:avLst/>
        </a:prstGeom>
        <a:solidFill>
          <a:schemeClr val="accent1">
            <a:shade val="80000"/>
            <a:hueOff val="116428"/>
            <a:satOff val="-2085"/>
            <a:lumOff val="88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577E4E-7608-5147-9A04-ADBDF9259668}">
      <dsp:nvSpPr>
        <dsp:cNvPr id="0" name=""/>
        <dsp:cNvSpPr/>
      </dsp:nvSpPr>
      <dsp:spPr>
        <a:xfrm>
          <a:off x="5804029" y="0"/>
          <a:ext cx="2761090" cy="17246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2712" tIns="362712" rIns="362712" bIns="362712" numCol="1" spcCol="1270" anchor="b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100" kern="1200" dirty="0"/>
            <a:t>Examples</a:t>
          </a:r>
        </a:p>
      </dsp:txBody>
      <dsp:txXfrm>
        <a:off x="5804029" y="0"/>
        <a:ext cx="2761090" cy="1724696"/>
      </dsp:txXfrm>
    </dsp:sp>
    <dsp:sp modelId="{13442B40-BC8A-F74A-A74E-ED345FEA2419}">
      <dsp:nvSpPr>
        <dsp:cNvPr id="0" name=""/>
        <dsp:cNvSpPr/>
      </dsp:nvSpPr>
      <dsp:spPr>
        <a:xfrm>
          <a:off x="6968987" y="1940283"/>
          <a:ext cx="431174" cy="431174"/>
        </a:xfrm>
        <a:prstGeom prst="ellipse">
          <a:avLst/>
        </a:prstGeom>
        <a:solidFill>
          <a:schemeClr val="accent1">
            <a:shade val="80000"/>
            <a:hueOff val="232855"/>
            <a:satOff val="-4171"/>
            <a:lumOff val="177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2AC0D3-DF24-0442-A7E8-399013C804AF}">
      <dsp:nvSpPr>
        <dsp:cNvPr id="0" name=""/>
        <dsp:cNvSpPr/>
      </dsp:nvSpPr>
      <dsp:spPr>
        <a:xfrm>
          <a:off x="8703174" y="2587044"/>
          <a:ext cx="2761090" cy="17246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2712" tIns="362712" rIns="362712" bIns="362712" numCol="1" spcCol="1270" anchor="t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100" kern="1200" dirty="0"/>
            <a:t>Exercises</a:t>
          </a:r>
        </a:p>
      </dsp:txBody>
      <dsp:txXfrm>
        <a:off x="8703174" y="2587044"/>
        <a:ext cx="2761090" cy="1724696"/>
      </dsp:txXfrm>
    </dsp:sp>
    <dsp:sp modelId="{CE66BBFD-59FC-644C-AA2D-6D4F1C1600C9}">
      <dsp:nvSpPr>
        <dsp:cNvPr id="0" name=""/>
        <dsp:cNvSpPr/>
      </dsp:nvSpPr>
      <dsp:spPr>
        <a:xfrm>
          <a:off x="9868132" y="1940283"/>
          <a:ext cx="431174" cy="431174"/>
        </a:xfrm>
        <a:prstGeom prst="ellipse">
          <a:avLst/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757B92-E6C9-41E7-9AA1-772AD4E294FB}">
      <dsp:nvSpPr>
        <dsp:cNvPr id="0" name=""/>
        <dsp:cNvSpPr/>
      </dsp:nvSpPr>
      <dsp:spPr>
        <a:xfrm>
          <a:off x="0" y="1241589"/>
          <a:ext cx="13215936" cy="1731645"/>
        </a:xfrm>
        <a:prstGeom prst="notchedRightArrow">
          <a:avLst/>
        </a:prstGeom>
        <a:solidFill>
          <a:schemeClr val="accent1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E0EB0F-2B7B-C74B-AFF2-5CCECE4D345E}">
      <dsp:nvSpPr>
        <dsp:cNvPr id="0" name=""/>
        <dsp:cNvSpPr/>
      </dsp:nvSpPr>
      <dsp:spPr>
        <a:xfrm>
          <a:off x="5227" y="0"/>
          <a:ext cx="2285363" cy="1731645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960000"/>
          </a:camera>
          <a:lightRig rig="threePt" dir="t"/>
        </a:scene3d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298704" rIns="298704" bIns="298704" numCol="1" spcCol="1270" anchor="b" anchorCtr="0">
          <a:noAutofit/>
          <a:flatTx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>
              <a:latin typeface="+mn-lt"/>
            </a:rPr>
            <a:t>REST API</a:t>
          </a:r>
        </a:p>
      </dsp:txBody>
      <dsp:txXfrm>
        <a:off x="5227" y="0"/>
        <a:ext cx="2285363" cy="1731645"/>
      </dsp:txXfrm>
    </dsp:sp>
    <dsp:sp modelId="{88732017-2474-3746-B34E-0D8E0E8EC33A}">
      <dsp:nvSpPr>
        <dsp:cNvPr id="0" name=""/>
        <dsp:cNvSpPr/>
      </dsp:nvSpPr>
      <dsp:spPr>
        <a:xfrm>
          <a:off x="931452" y="1948100"/>
          <a:ext cx="432911" cy="432911"/>
        </a:xfrm>
        <a:prstGeom prst="ellipse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BBCD31-E98D-6049-A118-1ABD99854745}">
      <dsp:nvSpPr>
        <dsp:cNvPr id="0" name=""/>
        <dsp:cNvSpPr/>
      </dsp:nvSpPr>
      <dsp:spPr>
        <a:xfrm>
          <a:off x="2404858" y="2597467"/>
          <a:ext cx="2285363" cy="1731645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960000"/>
          </a:camera>
          <a:lightRig rig="threePt" dir="t"/>
        </a:scene3d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298704" rIns="298704" bIns="298704" numCol="1" spcCol="1270" anchor="t" anchorCtr="0">
          <a:noAutofit/>
          <a:flatTx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>
              <a:latin typeface="+mn-lt"/>
            </a:rPr>
            <a:t>Web App.</a:t>
          </a:r>
        </a:p>
      </dsp:txBody>
      <dsp:txXfrm>
        <a:off x="2404858" y="2597467"/>
        <a:ext cx="2285363" cy="1731645"/>
      </dsp:txXfrm>
    </dsp:sp>
    <dsp:sp modelId="{44EB5564-A5F5-A441-BF07-A02F165893D2}">
      <dsp:nvSpPr>
        <dsp:cNvPr id="0" name=""/>
        <dsp:cNvSpPr/>
      </dsp:nvSpPr>
      <dsp:spPr>
        <a:xfrm>
          <a:off x="3331084" y="1948100"/>
          <a:ext cx="432911" cy="432911"/>
        </a:xfrm>
        <a:prstGeom prst="ellipse">
          <a:avLst/>
        </a:prstGeom>
        <a:solidFill>
          <a:schemeClr val="accent1">
            <a:shade val="50000"/>
            <a:hueOff val="160997"/>
            <a:satOff val="-3921"/>
            <a:lumOff val="171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62DE82-1F7C-A04C-936B-0DBF28999267}">
      <dsp:nvSpPr>
        <dsp:cNvPr id="0" name=""/>
        <dsp:cNvSpPr/>
      </dsp:nvSpPr>
      <dsp:spPr>
        <a:xfrm>
          <a:off x="4804489" y="0"/>
          <a:ext cx="2285363" cy="1731645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960000"/>
          </a:camera>
          <a:lightRig rig="threePt" dir="t"/>
        </a:scene3d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298704" rIns="298704" bIns="298704" numCol="1" spcCol="1270" anchor="b" anchorCtr="0">
          <a:noAutofit/>
          <a:flatTx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>
              <a:latin typeface="+mn-lt"/>
            </a:rPr>
            <a:t>REST API</a:t>
          </a:r>
        </a:p>
      </dsp:txBody>
      <dsp:txXfrm>
        <a:off x="4804489" y="0"/>
        <a:ext cx="2285363" cy="1731645"/>
      </dsp:txXfrm>
    </dsp:sp>
    <dsp:sp modelId="{0ABBB519-B078-FA4A-AE2E-35C46E870A0F}">
      <dsp:nvSpPr>
        <dsp:cNvPr id="0" name=""/>
        <dsp:cNvSpPr/>
      </dsp:nvSpPr>
      <dsp:spPr>
        <a:xfrm>
          <a:off x="5730715" y="1948100"/>
          <a:ext cx="432911" cy="432911"/>
        </a:xfrm>
        <a:prstGeom prst="ellipse">
          <a:avLst/>
        </a:prstGeom>
        <a:solidFill>
          <a:schemeClr val="accent1">
            <a:shade val="50000"/>
            <a:hueOff val="321995"/>
            <a:satOff val="-7842"/>
            <a:lumOff val="343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0776C7-BF15-384C-962B-AE41D18A55EA}">
      <dsp:nvSpPr>
        <dsp:cNvPr id="0" name=""/>
        <dsp:cNvSpPr/>
      </dsp:nvSpPr>
      <dsp:spPr>
        <a:xfrm>
          <a:off x="7204120" y="2597467"/>
          <a:ext cx="2285363" cy="1731645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960000"/>
          </a:camera>
          <a:lightRig rig="threePt" dir="t"/>
        </a:scene3d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298704" rIns="298704" bIns="298704" numCol="1" spcCol="1270" anchor="t" anchorCtr="0">
          <a:noAutofit/>
          <a:flatTx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>
              <a:latin typeface="+mn-lt"/>
            </a:rPr>
            <a:t>Full Stack</a:t>
          </a:r>
        </a:p>
      </dsp:txBody>
      <dsp:txXfrm>
        <a:off x="7204120" y="2597467"/>
        <a:ext cx="2285363" cy="1731645"/>
      </dsp:txXfrm>
    </dsp:sp>
    <dsp:sp modelId="{E7582F4E-AE75-3940-B3AF-18C590610D1B}">
      <dsp:nvSpPr>
        <dsp:cNvPr id="0" name=""/>
        <dsp:cNvSpPr/>
      </dsp:nvSpPr>
      <dsp:spPr>
        <a:xfrm>
          <a:off x="8130346" y="1948100"/>
          <a:ext cx="432911" cy="432911"/>
        </a:xfrm>
        <a:prstGeom prst="ellipse">
          <a:avLst/>
        </a:prstGeom>
        <a:solidFill>
          <a:schemeClr val="accent1">
            <a:shade val="50000"/>
            <a:hueOff val="321995"/>
            <a:satOff val="-7842"/>
            <a:lumOff val="343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90DEB5-ED86-6040-B2C9-0EBD8DFF6A9A}">
      <dsp:nvSpPr>
        <dsp:cNvPr id="0" name=""/>
        <dsp:cNvSpPr/>
      </dsp:nvSpPr>
      <dsp:spPr>
        <a:xfrm>
          <a:off x="9603752" y="0"/>
          <a:ext cx="2285363" cy="1731645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960000"/>
          </a:camera>
          <a:lightRig rig="threePt" dir="t"/>
        </a:scene3d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298704" rIns="298704" bIns="298704" numCol="1" spcCol="1270" anchor="b" anchorCtr="0">
          <a:noAutofit/>
          <a:flatTx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>
              <a:latin typeface="+mn-lt"/>
            </a:rPr>
            <a:t>Microservices</a:t>
          </a:r>
        </a:p>
      </dsp:txBody>
      <dsp:txXfrm>
        <a:off x="9603752" y="0"/>
        <a:ext cx="2285363" cy="1731645"/>
      </dsp:txXfrm>
    </dsp:sp>
    <dsp:sp modelId="{0DF76E22-35A5-7547-A960-D188F09498F0}">
      <dsp:nvSpPr>
        <dsp:cNvPr id="0" name=""/>
        <dsp:cNvSpPr/>
      </dsp:nvSpPr>
      <dsp:spPr>
        <a:xfrm>
          <a:off x="10529978" y="1948100"/>
          <a:ext cx="432911" cy="432911"/>
        </a:xfrm>
        <a:prstGeom prst="ellipse">
          <a:avLst/>
        </a:prstGeom>
        <a:solidFill>
          <a:schemeClr val="accent1">
            <a:shade val="50000"/>
            <a:hueOff val="160997"/>
            <a:satOff val="-3921"/>
            <a:lumOff val="171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A2D4A2-DCFD-6642-BBA8-6AF7E3922C51}">
      <dsp:nvSpPr>
        <dsp:cNvPr id="0" name=""/>
        <dsp:cNvSpPr/>
      </dsp:nvSpPr>
      <dsp:spPr>
        <a:xfrm>
          <a:off x="5429" y="1277096"/>
          <a:ext cx="1948164" cy="16068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594557-1590-7548-9536-1280B28F0961}">
      <dsp:nvSpPr>
        <dsp:cNvPr id="0" name=""/>
        <dsp:cNvSpPr/>
      </dsp:nvSpPr>
      <dsp:spPr>
        <a:xfrm>
          <a:off x="1044566" y="1459812"/>
          <a:ext cx="2443894" cy="2443894"/>
        </a:xfrm>
        <a:prstGeom prst="leftCircularArrow">
          <a:avLst>
            <a:gd name="adj1" fmla="val 4355"/>
            <a:gd name="adj2" fmla="val 551593"/>
            <a:gd name="adj3" fmla="val 2327104"/>
            <a:gd name="adj4" fmla="val 9024489"/>
            <a:gd name="adj5" fmla="val 5081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004897-7B49-7B42-9802-5977E17267AF}">
      <dsp:nvSpPr>
        <dsp:cNvPr id="0" name=""/>
        <dsp:cNvSpPr/>
      </dsp:nvSpPr>
      <dsp:spPr>
        <a:xfrm>
          <a:off x="438354" y="2539604"/>
          <a:ext cx="1731702" cy="68864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 dirty="0"/>
            <a:t>SOAP</a:t>
          </a:r>
        </a:p>
      </dsp:txBody>
      <dsp:txXfrm>
        <a:off x="458524" y="2559774"/>
        <a:ext cx="1691362" cy="648300"/>
      </dsp:txXfrm>
    </dsp:sp>
    <dsp:sp modelId="{B2232ECC-B66A-3645-959C-06A4838C197E}">
      <dsp:nvSpPr>
        <dsp:cNvPr id="0" name=""/>
        <dsp:cNvSpPr/>
      </dsp:nvSpPr>
      <dsp:spPr>
        <a:xfrm>
          <a:off x="2676840" y="1277096"/>
          <a:ext cx="1948164" cy="16068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1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78BB9F-CAA8-BF45-B2DF-30CF10FE0CCA}">
      <dsp:nvSpPr>
        <dsp:cNvPr id="0" name=""/>
        <dsp:cNvSpPr/>
      </dsp:nvSpPr>
      <dsp:spPr>
        <a:xfrm>
          <a:off x="3699743" y="194311"/>
          <a:ext cx="2692826" cy="2692826"/>
        </a:xfrm>
        <a:prstGeom prst="circularArrow">
          <a:avLst>
            <a:gd name="adj1" fmla="val 3952"/>
            <a:gd name="adj2" fmla="val 495725"/>
            <a:gd name="adj3" fmla="val 19328764"/>
            <a:gd name="adj4" fmla="val 12575511"/>
            <a:gd name="adj5" fmla="val 4611"/>
          </a:avLst>
        </a:prstGeom>
        <a:solidFill>
          <a:schemeClr val="accent1">
            <a:shade val="90000"/>
            <a:hueOff val="138475"/>
            <a:satOff val="-2957"/>
            <a:lumOff val="1103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F9E1E3-D615-D446-81FB-2746D18ECBF6}">
      <dsp:nvSpPr>
        <dsp:cNvPr id="0" name=""/>
        <dsp:cNvSpPr/>
      </dsp:nvSpPr>
      <dsp:spPr>
        <a:xfrm>
          <a:off x="3109766" y="932775"/>
          <a:ext cx="1731702" cy="68864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 dirty="0"/>
            <a:t>REST API</a:t>
          </a:r>
        </a:p>
      </dsp:txBody>
      <dsp:txXfrm>
        <a:off x="3129936" y="952945"/>
        <a:ext cx="1691362" cy="648300"/>
      </dsp:txXfrm>
    </dsp:sp>
    <dsp:sp modelId="{7C539FAA-20D7-0341-B6AD-45E732DE1841}">
      <dsp:nvSpPr>
        <dsp:cNvPr id="0" name=""/>
        <dsp:cNvSpPr/>
      </dsp:nvSpPr>
      <dsp:spPr>
        <a:xfrm>
          <a:off x="5348252" y="1277096"/>
          <a:ext cx="1948164" cy="16068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9E05E5-77AF-6343-BD3B-4F254FDE31BD}">
      <dsp:nvSpPr>
        <dsp:cNvPr id="0" name=""/>
        <dsp:cNvSpPr/>
      </dsp:nvSpPr>
      <dsp:spPr>
        <a:xfrm>
          <a:off x="6387389" y="1459812"/>
          <a:ext cx="2443894" cy="2443894"/>
        </a:xfrm>
        <a:prstGeom prst="leftCircularArrow">
          <a:avLst>
            <a:gd name="adj1" fmla="val 4355"/>
            <a:gd name="adj2" fmla="val 551593"/>
            <a:gd name="adj3" fmla="val 2327104"/>
            <a:gd name="adj4" fmla="val 9024489"/>
            <a:gd name="adj5" fmla="val 5081"/>
          </a:avLst>
        </a:prstGeom>
        <a:solidFill>
          <a:schemeClr val="accent1">
            <a:shade val="90000"/>
            <a:hueOff val="276951"/>
            <a:satOff val="-5914"/>
            <a:lumOff val="220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D7CE2D-C4CD-4745-9F72-73BE589D697B}">
      <dsp:nvSpPr>
        <dsp:cNvPr id="0" name=""/>
        <dsp:cNvSpPr/>
      </dsp:nvSpPr>
      <dsp:spPr>
        <a:xfrm>
          <a:off x="5781178" y="2539604"/>
          <a:ext cx="1731702" cy="68864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 dirty="0"/>
            <a:t>HATEOAS</a:t>
          </a:r>
        </a:p>
      </dsp:txBody>
      <dsp:txXfrm>
        <a:off x="5801348" y="2559774"/>
        <a:ext cx="1691362" cy="648300"/>
      </dsp:txXfrm>
    </dsp:sp>
    <dsp:sp modelId="{9A4EF782-00DB-3C48-A9CD-FAE17A879443}">
      <dsp:nvSpPr>
        <dsp:cNvPr id="0" name=""/>
        <dsp:cNvSpPr/>
      </dsp:nvSpPr>
      <dsp:spPr>
        <a:xfrm>
          <a:off x="8019664" y="1277096"/>
          <a:ext cx="1948164" cy="16068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3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EC6D10-1C49-ED48-AAC4-5FB95DFFE55F}">
      <dsp:nvSpPr>
        <dsp:cNvPr id="0" name=""/>
        <dsp:cNvSpPr/>
      </dsp:nvSpPr>
      <dsp:spPr>
        <a:xfrm>
          <a:off x="9042566" y="194311"/>
          <a:ext cx="2692826" cy="2692826"/>
        </a:xfrm>
        <a:prstGeom prst="circularArrow">
          <a:avLst>
            <a:gd name="adj1" fmla="val 3952"/>
            <a:gd name="adj2" fmla="val 495725"/>
            <a:gd name="adj3" fmla="val 19328764"/>
            <a:gd name="adj4" fmla="val 12575511"/>
            <a:gd name="adj5" fmla="val 4611"/>
          </a:avLst>
        </a:prstGeom>
        <a:solidFill>
          <a:schemeClr val="accent1">
            <a:shade val="90000"/>
            <a:hueOff val="415426"/>
            <a:satOff val="-8871"/>
            <a:lumOff val="3310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2110F-9042-CB46-B32D-969A76723B54}">
      <dsp:nvSpPr>
        <dsp:cNvPr id="0" name=""/>
        <dsp:cNvSpPr/>
      </dsp:nvSpPr>
      <dsp:spPr>
        <a:xfrm>
          <a:off x="8452589" y="932775"/>
          <a:ext cx="1731702" cy="68864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 dirty="0"/>
            <a:t>Contract First</a:t>
          </a:r>
        </a:p>
      </dsp:txBody>
      <dsp:txXfrm>
        <a:off x="8472759" y="952945"/>
        <a:ext cx="1691362" cy="648300"/>
      </dsp:txXfrm>
    </dsp:sp>
    <dsp:sp modelId="{B707CF08-C37D-C648-B5DF-50D48D8078E8}">
      <dsp:nvSpPr>
        <dsp:cNvPr id="0" name=""/>
        <dsp:cNvSpPr/>
      </dsp:nvSpPr>
      <dsp:spPr>
        <a:xfrm>
          <a:off x="10691075" y="1277096"/>
          <a:ext cx="1948164" cy="16068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7DAD5F-BC9C-5341-B36C-F72F9F93B11A}">
      <dsp:nvSpPr>
        <dsp:cNvPr id="0" name=""/>
        <dsp:cNvSpPr/>
      </dsp:nvSpPr>
      <dsp:spPr>
        <a:xfrm>
          <a:off x="11124001" y="2539604"/>
          <a:ext cx="1731702" cy="68864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 dirty="0"/>
            <a:t>Code First</a:t>
          </a:r>
        </a:p>
      </dsp:txBody>
      <dsp:txXfrm>
        <a:off x="11144171" y="2559774"/>
        <a:ext cx="1691362" cy="6483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FE922C-00A2-9D46-9CF1-CC98875B98F6}">
      <dsp:nvSpPr>
        <dsp:cNvPr id="0" name=""/>
        <dsp:cNvSpPr/>
      </dsp:nvSpPr>
      <dsp:spPr>
        <a:xfrm>
          <a:off x="5429" y="1277096"/>
          <a:ext cx="1948164" cy="16068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ECDF22-0FEC-0A43-A007-4FFDD46E06F8}">
      <dsp:nvSpPr>
        <dsp:cNvPr id="0" name=""/>
        <dsp:cNvSpPr/>
      </dsp:nvSpPr>
      <dsp:spPr>
        <a:xfrm>
          <a:off x="1044566" y="1459812"/>
          <a:ext cx="2443894" cy="2443894"/>
        </a:xfrm>
        <a:prstGeom prst="leftCircularArrow">
          <a:avLst>
            <a:gd name="adj1" fmla="val 4355"/>
            <a:gd name="adj2" fmla="val 551593"/>
            <a:gd name="adj3" fmla="val 2327104"/>
            <a:gd name="adj4" fmla="val 9024489"/>
            <a:gd name="adj5" fmla="val 5081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382555-A2A9-4545-A950-7DED03C0FB77}">
      <dsp:nvSpPr>
        <dsp:cNvPr id="0" name=""/>
        <dsp:cNvSpPr/>
      </dsp:nvSpPr>
      <dsp:spPr>
        <a:xfrm>
          <a:off x="438354" y="2539604"/>
          <a:ext cx="1731702" cy="688640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Coupling</a:t>
          </a:r>
        </a:p>
      </dsp:txBody>
      <dsp:txXfrm>
        <a:off x="458524" y="2559774"/>
        <a:ext cx="1691362" cy="648300"/>
      </dsp:txXfrm>
    </dsp:sp>
    <dsp:sp modelId="{140F325D-22E5-6240-96CE-5208AA9CD88A}">
      <dsp:nvSpPr>
        <dsp:cNvPr id="0" name=""/>
        <dsp:cNvSpPr/>
      </dsp:nvSpPr>
      <dsp:spPr>
        <a:xfrm>
          <a:off x="2676840" y="1277096"/>
          <a:ext cx="1948164" cy="16068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87321"/>
              <a:satOff val="-1564"/>
              <a:lumOff val="664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CCBEB6-B9D2-A44A-B955-284C25D1A05D}">
      <dsp:nvSpPr>
        <dsp:cNvPr id="0" name=""/>
        <dsp:cNvSpPr/>
      </dsp:nvSpPr>
      <dsp:spPr>
        <a:xfrm>
          <a:off x="3699743" y="194311"/>
          <a:ext cx="2692826" cy="2692826"/>
        </a:xfrm>
        <a:prstGeom prst="circularArrow">
          <a:avLst>
            <a:gd name="adj1" fmla="val 3952"/>
            <a:gd name="adj2" fmla="val 495725"/>
            <a:gd name="adj3" fmla="val 19328764"/>
            <a:gd name="adj4" fmla="val 12575511"/>
            <a:gd name="adj5" fmla="val 4611"/>
          </a:avLst>
        </a:prstGeom>
        <a:solidFill>
          <a:schemeClr val="accent1">
            <a:shade val="90000"/>
            <a:hueOff val="116408"/>
            <a:satOff val="-1994"/>
            <a:lumOff val="798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A43F93-1546-CB4E-A3AB-46072B5DA8C8}">
      <dsp:nvSpPr>
        <dsp:cNvPr id="0" name=""/>
        <dsp:cNvSpPr/>
      </dsp:nvSpPr>
      <dsp:spPr>
        <a:xfrm>
          <a:off x="3109766" y="932775"/>
          <a:ext cx="1731702" cy="688640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87321"/>
            <a:satOff val="-1564"/>
            <a:lumOff val="66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Cohesion</a:t>
          </a:r>
        </a:p>
      </dsp:txBody>
      <dsp:txXfrm>
        <a:off x="3129936" y="952945"/>
        <a:ext cx="1691362" cy="648300"/>
      </dsp:txXfrm>
    </dsp:sp>
    <dsp:sp modelId="{7C6C1840-A6C3-1F4B-A55F-51E5E4F8B633}">
      <dsp:nvSpPr>
        <dsp:cNvPr id="0" name=""/>
        <dsp:cNvSpPr/>
      </dsp:nvSpPr>
      <dsp:spPr>
        <a:xfrm>
          <a:off x="5348252" y="1277096"/>
          <a:ext cx="1948164" cy="16068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174641"/>
              <a:satOff val="-3128"/>
              <a:lumOff val="132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D4C59B-F7E9-5D4B-A029-6847B93ABCC6}">
      <dsp:nvSpPr>
        <dsp:cNvPr id="0" name=""/>
        <dsp:cNvSpPr/>
      </dsp:nvSpPr>
      <dsp:spPr>
        <a:xfrm>
          <a:off x="6387389" y="1459812"/>
          <a:ext cx="2443894" cy="2443894"/>
        </a:xfrm>
        <a:prstGeom prst="leftCircularArrow">
          <a:avLst>
            <a:gd name="adj1" fmla="val 4355"/>
            <a:gd name="adj2" fmla="val 551593"/>
            <a:gd name="adj3" fmla="val 2327104"/>
            <a:gd name="adj4" fmla="val 9024489"/>
            <a:gd name="adj5" fmla="val 5081"/>
          </a:avLst>
        </a:prstGeom>
        <a:solidFill>
          <a:schemeClr val="accent1">
            <a:shade val="90000"/>
            <a:hueOff val="232817"/>
            <a:satOff val="-3987"/>
            <a:lumOff val="159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2A925B-B609-FE4A-A04A-7C56A9EEB970}">
      <dsp:nvSpPr>
        <dsp:cNvPr id="0" name=""/>
        <dsp:cNvSpPr/>
      </dsp:nvSpPr>
      <dsp:spPr>
        <a:xfrm>
          <a:off x="5781178" y="2539604"/>
          <a:ext cx="1731702" cy="688640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174641"/>
            <a:satOff val="-3128"/>
            <a:lumOff val="132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Abstraction</a:t>
          </a:r>
        </a:p>
      </dsp:txBody>
      <dsp:txXfrm>
        <a:off x="5801348" y="2559774"/>
        <a:ext cx="1691362" cy="648300"/>
      </dsp:txXfrm>
    </dsp:sp>
    <dsp:sp modelId="{461CD5E2-B575-1841-81C3-097ADA7E836F}">
      <dsp:nvSpPr>
        <dsp:cNvPr id="0" name=""/>
        <dsp:cNvSpPr/>
      </dsp:nvSpPr>
      <dsp:spPr>
        <a:xfrm>
          <a:off x="8019664" y="1277096"/>
          <a:ext cx="1948164" cy="16068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261962"/>
              <a:satOff val="-4692"/>
              <a:lumOff val="199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744277-DEF1-1A41-B150-578D98349BAD}">
      <dsp:nvSpPr>
        <dsp:cNvPr id="0" name=""/>
        <dsp:cNvSpPr/>
      </dsp:nvSpPr>
      <dsp:spPr>
        <a:xfrm>
          <a:off x="9042566" y="194311"/>
          <a:ext cx="2692826" cy="2692826"/>
        </a:xfrm>
        <a:prstGeom prst="circularArrow">
          <a:avLst>
            <a:gd name="adj1" fmla="val 3952"/>
            <a:gd name="adj2" fmla="val 495725"/>
            <a:gd name="adj3" fmla="val 19328764"/>
            <a:gd name="adj4" fmla="val 12575511"/>
            <a:gd name="adj5" fmla="val 4611"/>
          </a:avLst>
        </a:prstGeom>
        <a:solidFill>
          <a:schemeClr val="accent1">
            <a:shade val="90000"/>
            <a:hueOff val="349225"/>
            <a:satOff val="-5981"/>
            <a:lumOff val="2396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B08EB7-0A9D-2C44-83E2-8B8D5F3EFA58}">
      <dsp:nvSpPr>
        <dsp:cNvPr id="0" name=""/>
        <dsp:cNvSpPr/>
      </dsp:nvSpPr>
      <dsp:spPr>
        <a:xfrm>
          <a:off x="8452589" y="932775"/>
          <a:ext cx="1731702" cy="688640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261962"/>
            <a:satOff val="-4692"/>
            <a:lumOff val="199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Great Design</a:t>
          </a:r>
        </a:p>
      </dsp:txBody>
      <dsp:txXfrm>
        <a:off x="8472759" y="952945"/>
        <a:ext cx="1691362" cy="648300"/>
      </dsp:txXfrm>
    </dsp:sp>
    <dsp:sp modelId="{5FEF9D2D-7B79-0346-ADFE-94BA04C4A064}">
      <dsp:nvSpPr>
        <dsp:cNvPr id="0" name=""/>
        <dsp:cNvSpPr/>
      </dsp:nvSpPr>
      <dsp:spPr>
        <a:xfrm>
          <a:off x="10691075" y="1277096"/>
          <a:ext cx="1948164" cy="16068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349283"/>
              <a:satOff val="-6256"/>
              <a:lumOff val="265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2E3762-08F3-A54C-A32B-D4DFA9ACE023}">
      <dsp:nvSpPr>
        <dsp:cNvPr id="0" name=""/>
        <dsp:cNvSpPr/>
      </dsp:nvSpPr>
      <dsp:spPr>
        <a:xfrm>
          <a:off x="11124001" y="2539604"/>
          <a:ext cx="1731702" cy="688640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4 Principles</a:t>
          </a:r>
        </a:p>
      </dsp:txBody>
      <dsp:txXfrm>
        <a:off x="11144171" y="2559774"/>
        <a:ext cx="1691362" cy="6483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EE0134-429E-E44E-A97E-DDE57D7ABAC3}">
      <dsp:nvSpPr>
        <dsp:cNvPr id="0" name=""/>
        <dsp:cNvSpPr/>
      </dsp:nvSpPr>
      <dsp:spPr>
        <a:xfrm>
          <a:off x="924758" y="0"/>
          <a:ext cx="10480596" cy="4161021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7ABF79-1988-5045-AAC4-7CA19D2301E7}">
      <dsp:nvSpPr>
        <dsp:cNvPr id="0" name=""/>
        <dsp:cNvSpPr/>
      </dsp:nvSpPr>
      <dsp:spPr>
        <a:xfrm>
          <a:off x="1316" y="1248306"/>
          <a:ext cx="3745919" cy="1664408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800" kern="1200" dirty="0"/>
            <a:t>Spring Framework</a:t>
          </a:r>
        </a:p>
      </dsp:txBody>
      <dsp:txXfrm>
        <a:off x="82566" y="1329556"/>
        <a:ext cx="3583419" cy="1501908"/>
      </dsp:txXfrm>
    </dsp:sp>
    <dsp:sp modelId="{3BA8CA10-915D-244E-9048-05722C6EF8D7}">
      <dsp:nvSpPr>
        <dsp:cNvPr id="0" name=""/>
        <dsp:cNvSpPr/>
      </dsp:nvSpPr>
      <dsp:spPr>
        <a:xfrm>
          <a:off x="4292096" y="1248306"/>
          <a:ext cx="3745919" cy="1664408"/>
        </a:xfrm>
        <a:prstGeom prst="roundRect">
          <a:avLst/>
        </a:prstGeom>
        <a:solidFill>
          <a:schemeClr val="accent1">
            <a:shade val="80000"/>
            <a:hueOff val="174641"/>
            <a:satOff val="-3128"/>
            <a:lumOff val="132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800" kern="1200" dirty="0"/>
            <a:t>Spring Boot</a:t>
          </a:r>
        </a:p>
      </dsp:txBody>
      <dsp:txXfrm>
        <a:off x="4373346" y="1329556"/>
        <a:ext cx="3583419" cy="1501908"/>
      </dsp:txXfrm>
    </dsp:sp>
    <dsp:sp modelId="{3E0CA0B8-6BDF-594A-9F65-DECD10B3EF39}">
      <dsp:nvSpPr>
        <dsp:cNvPr id="0" name=""/>
        <dsp:cNvSpPr/>
      </dsp:nvSpPr>
      <dsp:spPr>
        <a:xfrm>
          <a:off x="8582876" y="1248306"/>
          <a:ext cx="3745919" cy="1664408"/>
        </a:xfrm>
        <a:prstGeom prst="roundRect">
          <a:avLst/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800" kern="1200" dirty="0"/>
            <a:t>Spring Web</a:t>
          </a:r>
        </a:p>
      </dsp:txBody>
      <dsp:txXfrm>
        <a:off x="8664126" y="1329556"/>
        <a:ext cx="3583419" cy="150190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1BCC35-6C9E-4948-88E7-4D1A8383D1FC}">
      <dsp:nvSpPr>
        <dsp:cNvPr id="0" name=""/>
        <dsp:cNvSpPr/>
      </dsp:nvSpPr>
      <dsp:spPr>
        <a:xfrm rot="5400000">
          <a:off x="669755" y="1711417"/>
          <a:ext cx="1654876" cy="2753678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765CE-3932-AA4B-A39A-4EDCA59E9FC5}">
      <dsp:nvSpPr>
        <dsp:cNvPr id="0" name=""/>
        <dsp:cNvSpPr/>
      </dsp:nvSpPr>
      <dsp:spPr>
        <a:xfrm>
          <a:off x="393515" y="2534173"/>
          <a:ext cx="2486035" cy="2179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220" tIns="236220" rIns="236220" bIns="236220" numCol="1" spcCol="1270" anchor="t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200" kern="1200" dirty="0"/>
            <a:t>Hibernate</a:t>
          </a:r>
        </a:p>
      </dsp:txBody>
      <dsp:txXfrm>
        <a:off x="393515" y="2534173"/>
        <a:ext cx="2486035" cy="2179156"/>
      </dsp:txXfrm>
    </dsp:sp>
    <dsp:sp modelId="{77C7E54E-A416-C641-B403-BA192C73A2FE}">
      <dsp:nvSpPr>
        <dsp:cNvPr id="0" name=""/>
        <dsp:cNvSpPr/>
      </dsp:nvSpPr>
      <dsp:spPr>
        <a:xfrm>
          <a:off x="2410487" y="1508688"/>
          <a:ext cx="469063" cy="469063"/>
        </a:xfrm>
        <a:prstGeom prst="triangle">
          <a:avLst>
            <a:gd name="adj" fmla="val 100000"/>
          </a:avLst>
        </a:prstGeom>
        <a:solidFill>
          <a:schemeClr val="accent1">
            <a:shade val="80000"/>
            <a:hueOff val="58214"/>
            <a:satOff val="-1043"/>
            <a:lumOff val="4431"/>
            <a:alphaOff val="0"/>
          </a:schemeClr>
        </a:solidFill>
        <a:ln w="12700" cap="flat" cmpd="sng" algn="ctr">
          <a:solidFill>
            <a:schemeClr val="accent1">
              <a:shade val="80000"/>
              <a:hueOff val="58214"/>
              <a:satOff val="-1043"/>
              <a:lumOff val="44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69D597-B59D-304C-B679-3EC946338FC0}">
      <dsp:nvSpPr>
        <dsp:cNvPr id="0" name=""/>
        <dsp:cNvSpPr/>
      </dsp:nvSpPr>
      <dsp:spPr>
        <a:xfrm rot="5400000">
          <a:off x="3713149" y="958326"/>
          <a:ext cx="1654876" cy="2753678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shade val="80000"/>
            <a:hueOff val="116428"/>
            <a:satOff val="-2085"/>
            <a:lumOff val="8862"/>
            <a:alphaOff val="0"/>
          </a:schemeClr>
        </a:solidFill>
        <a:ln w="12700" cap="flat" cmpd="sng" algn="ctr">
          <a:solidFill>
            <a:schemeClr val="accent1">
              <a:shade val="80000"/>
              <a:hueOff val="116428"/>
              <a:satOff val="-2085"/>
              <a:lumOff val="88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BF4B7E-878E-2C43-B54D-B824E10DBEDC}">
      <dsp:nvSpPr>
        <dsp:cNvPr id="0" name=""/>
        <dsp:cNvSpPr/>
      </dsp:nvSpPr>
      <dsp:spPr>
        <a:xfrm>
          <a:off x="3436908" y="1781082"/>
          <a:ext cx="2486035" cy="2179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220" tIns="236220" rIns="236220" bIns="236220" numCol="1" spcCol="1270" anchor="t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200" kern="1200" dirty="0"/>
            <a:t>JPA</a:t>
          </a:r>
        </a:p>
      </dsp:txBody>
      <dsp:txXfrm>
        <a:off x="3436908" y="1781082"/>
        <a:ext cx="2486035" cy="2179156"/>
      </dsp:txXfrm>
    </dsp:sp>
    <dsp:sp modelId="{340759D3-1FF3-7040-92A4-39AAA9EFF6C1}">
      <dsp:nvSpPr>
        <dsp:cNvPr id="0" name=""/>
        <dsp:cNvSpPr/>
      </dsp:nvSpPr>
      <dsp:spPr>
        <a:xfrm>
          <a:off x="5453881" y="755597"/>
          <a:ext cx="469063" cy="469063"/>
        </a:xfrm>
        <a:prstGeom prst="triangle">
          <a:avLst>
            <a:gd name="adj" fmla="val 100000"/>
          </a:avLst>
        </a:prstGeom>
        <a:solidFill>
          <a:schemeClr val="accent1">
            <a:shade val="80000"/>
            <a:hueOff val="174641"/>
            <a:satOff val="-3128"/>
            <a:lumOff val="13293"/>
            <a:alphaOff val="0"/>
          </a:schemeClr>
        </a:solidFill>
        <a:ln w="12700" cap="flat" cmpd="sng" algn="ctr">
          <a:solidFill>
            <a:schemeClr val="accent1">
              <a:shade val="80000"/>
              <a:hueOff val="174641"/>
              <a:satOff val="-3128"/>
              <a:lumOff val="132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B9C9DE-EE01-EA4F-8F87-6C3791E04B5E}">
      <dsp:nvSpPr>
        <dsp:cNvPr id="0" name=""/>
        <dsp:cNvSpPr/>
      </dsp:nvSpPr>
      <dsp:spPr>
        <a:xfrm rot="5400000">
          <a:off x="6756542" y="205235"/>
          <a:ext cx="1654876" cy="2753678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shade val="80000"/>
            <a:hueOff val="232855"/>
            <a:satOff val="-4171"/>
            <a:lumOff val="17723"/>
            <a:alphaOff val="0"/>
          </a:schemeClr>
        </a:solidFill>
        <a:ln w="12700" cap="flat" cmpd="sng" algn="ctr">
          <a:solidFill>
            <a:schemeClr val="accent1">
              <a:shade val="80000"/>
              <a:hueOff val="232855"/>
              <a:satOff val="-4171"/>
              <a:lumOff val="177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AB1F6-764E-D14B-8C81-F23D1E8AE301}">
      <dsp:nvSpPr>
        <dsp:cNvPr id="0" name=""/>
        <dsp:cNvSpPr/>
      </dsp:nvSpPr>
      <dsp:spPr>
        <a:xfrm>
          <a:off x="6480302" y="1027991"/>
          <a:ext cx="2486035" cy="2179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220" tIns="236220" rIns="236220" bIns="236220" numCol="1" spcCol="1270" anchor="t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200" kern="1200" dirty="0"/>
            <a:t>Spring Data</a:t>
          </a:r>
        </a:p>
      </dsp:txBody>
      <dsp:txXfrm>
        <a:off x="6480302" y="1027991"/>
        <a:ext cx="2486035" cy="2179156"/>
      </dsp:txXfrm>
    </dsp:sp>
    <dsp:sp modelId="{2A1FA5E8-30BE-1747-BEFE-0AAAE1F8F639}">
      <dsp:nvSpPr>
        <dsp:cNvPr id="0" name=""/>
        <dsp:cNvSpPr/>
      </dsp:nvSpPr>
      <dsp:spPr>
        <a:xfrm>
          <a:off x="8497275" y="2506"/>
          <a:ext cx="469063" cy="469063"/>
        </a:xfrm>
        <a:prstGeom prst="triangle">
          <a:avLst>
            <a:gd name="adj" fmla="val 100000"/>
          </a:avLst>
        </a:prstGeom>
        <a:solidFill>
          <a:schemeClr val="accent1">
            <a:shade val="80000"/>
            <a:hueOff val="291069"/>
            <a:satOff val="-5213"/>
            <a:lumOff val="22154"/>
            <a:alphaOff val="0"/>
          </a:schemeClr>
        </a:solidFill>
        <a:ln w="12700" cap="flat" cmpd="sng" algn="ctr">
          <a:solidFill>
            <a:schemeClr val="accent1">
              <a:shade val="80000"/>
              <a:hueOff val="291069"/>
              <a:satOff val="-5213"/>
              <a:lumOff val="221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7EA55E-8DCD-8D47-80A2-2968914D3EEE}">
      <dsp:nvSpPr>
        <dsp:cNvPr id="0" name=""/>
        <dsp:cNvSpPr/>
      </dsp:nvSpPr>
      <dsp:spPr>
        <a:xfrm rot="5400000">
          <a:off x="9799936" y="-547855"/>
          <a:ext cx="1654876" cy="2753678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 w="12700" cap="flat" cmpd="sng" algn="ctr">
          <a:solidFill>
            <a:schemeClr val="accent1">
              <a:shade val="80000"/>
              <a:hueOff val="349283"/>
              <a:satOff val="-6256"/>
              <a:lumOff val="265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4B0564-0F4A-6143-A06E-DDCA040C2982}">
      <dsp:nvSpPr>
        <dsp:cNvPr id="0" name=""/>
        <dsp:cNvSpPr/>
      </dsp:nvSpPr>
      <dsp:spPr>
        <a:xfrm>
          <a:off x="9523696" y="274901"/>
          <a:ext cx="2486035" cy="2179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220" tIns="236220" rIns="236220" bIns="236220" numCol="1" spcCol="1270" anchor="t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200" kern="1200" dirty="0"/>
            <a:t>Spring Data JPA</a:t>
          </a:r>
        </a:p>
      </dsp:txBody>
      <dsp:txXfrm>
        <a:off x="9523696" y="274901"/>
        <a:ext cx="2486035" cy="217915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2E1127-8B91-F64E-8160-DAC8CAB44E6F}">
      <dsp:nvSpPr>
        <dsp:cNvPr id="0" name=""/>
        <dsp:cNvSpPr/>
      </dsp:nvSpPr>
      <dsp:spPr>
        <a:xfrm>
          <a:off x="-5152825" y="-789326"/>
          <a:ext cx="6136366" cy="6136366"/>
        </a:xfrm>
        <a:prstGeom prst="blockArc">
          <a:avLst>
            <a:gd name="adj1" fmla="val 18900000"/>
            <a:gd name="adj2" fmla="val 2700000"/>
            <a:gd name="adj3" fmla="val 352"/>
          </a:avLst>
        </a:pr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B647DB-E16F-4244-8CD9-9DE1E8261BA1}">
      <dsp:nvSpPr>
        <dsp:cNvPr id="0" name=""/>
        <dsp:cNvSpPr/>
      </dsp:nvSpPr>
      <dsp:spPr>
        <a:xfrm>
          <a:off x="632610" y="455771"/>
          <a:ext cx="11177404" cy="911542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537" tIns="121920" rIns="121920" bIns="12192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 dirty="0"/>
            <a:t>Microservices</a:t>
          </a:r>
        </a:p>
      </dsp:txBody>
      <dsp:txXfrm>
        <a:off x="632610" y="455771"/>
        <a:ext cx="11177404" cy="911542"/>
      </dsp:txXfrm>
    </dsp:sp>
    <dsp:sp modelId="{48C717AE-57EE-D34B-AB7D-6F566B500886}">
      <dsp:nvSpPr>
        <dsp:cNvPr id="0" name=""/>
        <dsp:cNvSpPr/>
      </dsp:nvSpPr>
      <dsp:spPr>
        <a:xfrm>
          <a:off x="62896" y="341828"/>
          <a:ext cx="1139428" cy="11394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D0E976-4D53-3640-8C88-1E59D6F71CA7}">
      <dsp:nvSpPr>
        <dsp:cNvPr id="0" name=""/>
        <dsp:cNvSpPr/>
      </dsp:nvSpPr>
      <dsp:spPr>
        <a:xfrm>
          <a:off x="963956" y="1823085"/>
          <a:ext cx="10846059" cy="911542"/>
        </a:xfrm>
        <a:prstGeom prst="rect">
          <a:avLst/>
        </a:prstGeom>
        <a:solidFill>
          <a:schemeClr val="accent1">
            <a:shade val="50000"/>
            <a:hueOff val="268329"/>
            <a:satOff val="-6535"/>
            <a:lumOff val="285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537" tIns="121920" rIns="121920" bIns="12192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 dirty="0"/>
            <a:t>Spring Cloud</a:t>
          </a:r>
        </a:p>
      </dsp:txBody>
      <dsp:txXfrm>
        <a:off x="963956" y="1823085"/>
        <a:ext cx="10846059" cy="911542"/>
      </dsp:txXfrm>
    </dsp:sp>
    <dsp:sp modelId="{DDD43366-5B5B-974C-A87E-F94D3CD34CEF}">
      <dsp:nvSpPr>
        <dsp:cNvPr id="0" name=""/>
        <dsp:cNvSpPr/>
      </dsp:nvSpPr>
      <dsp:spPr>
        <a:xfrm>
          <a:off x="394242" y="1709142"/>
          <a:ext cx="1139428" cy="11394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268329"/>
              <a:satOff val="-6535"/>
              <a:lumOff val="2859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76DEBA-6786-7944-9FD1-CDEDDD2E555B}">
      <dsp:nvSpPr>
        <dsp:cNvPr id="0" name=""/>
        <dsp:cNvSpPr/>
      </dsp:nvSpPr>
      <dsp:spPr>
        <a:xfrm>
          <a:off x="632610" y="3190399"/>
          <a:ext cx="11177404" cy="911542"/>
        </a:xfrm>
        <a:prstGeom prst="rect">
          <a:avLst/>
        </a:prstGeom>
        <a:solidFill>
          <a:schemeClr val="accent1">
            <a:shade val="50000"/>
            <a:hueOff val="268329"/>
            <a:satOff val="-6535"/>
            <a:lumOff val="285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537" tIns="121920" rIns="121920" bIns="12192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 dirty="0"/>
            <a:t>Best Practices</a:t>
          </a:r>
        </a:p>
      </dsp:txBody>
      <dsp:txXfrm>
        <a:off x="632610" y="3190399"/>
        <a:ext cx="11177404" cy="911542"/>
      </dsp:txXfrm>
    </dsp:sp>
    <dsp:sp modelId="{0109D061-6023-5D4C-845D-4D6A1A76C53D}">
      <dsp:nvSpPr>
        <dsp:cNvPr id="0" name=""/>
        <dsp:cNvSpPr/>
      </dsp:nvSpPr>
      <dsp:spPr>
        <a:xfrm>
          <a:off x="62896" y="3076456"/>
          <a:ext cx="1139428" cy="11394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268329"/>
              <a:satOff val="-6535"/>
              <a:lumOff val="2859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F3A5F6-996D-02B0-E07D-A10D81E989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76F71F-BA8A-A487-8762-067C22C115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C2BED-CC9A-5C42-8233-541762254F37}" type="datetimeFigureOut">
              <a:rPr lang="en-US" smtClean="0"/>
              <a:t>1/29/24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CE692E-3709-236B-2C78-5399E10A7EE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41EE1F-94CC-3DF1-A103-15DA4D0D06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F55B6-8D71-B544-A8AD-C378A7177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85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AB06A-EEDC-421C-B5A0-5E9E5241A8E5}" type="datetimeFigureOut">
              <a:rPr lang="en-US" smtClean="0"/>
              <a:t>1/29/24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655638" y="1143000"/>
            <a:ext cx="81692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F9438-3EEF-4192-9815-F6F44770AE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55638" y="1143000"/>
            <a:ext cx="81692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622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55638" y="1143000"/>
            <a:ext cx="81692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92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55638" y="1143000"/>
            <a:ext cx="81692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22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55638" y="1143000"/>
            <a:ext cx="81692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124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55638" y="1143000"/>
            <a:ext cx="81692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5384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55638" y="1143000"/>
            <a:ext cx="81692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032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55638" y="1143000"/>
            <a:ext cx="81692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151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55638" y="1143000"/>
            <a:ext cx="81692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268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55638" y="1143000"/>
            <a:ext cx="81692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113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55638" y="1143000"/>
            <a:ext cx="81692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711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55638" y="1143000"/>
            <a:ext cx="81692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049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55638" y="1143000"/>
            <a:ext cx="81692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916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55638" y="1143000"/>
            <a:ext cx="81692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364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55638" y="1143000"/>
            <a:ext cx="81692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00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Bottom Right">
            <a:extLst>
              <a:ext uri="{FF2B5EF4-FFF2-40B4-BE49-F238E27FC236}">
                <a16:creationId xmlns:a16="http://schemas.microsoft.com/office/drawing/2014/main" id="{0CBC73C8-CC60-49A5-BC76-BA8E43BB8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922877" y="2459731"/>
            <a:ext cx="4708986" cy="2688537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A2B94463-7088-4D2A-B55D-9C55F9570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9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5785D7F3-06BB-480E-A58D-A8E0EB87C4D4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511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08AE46A-A447-444D-9163-96E61EC48767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511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41997203-3E59-4097-B832-06B249C67618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511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B5D4D033-43E9-4776-9E25-97767380D8CC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511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FE52F424-D385-43AD-AE40-3D9501923110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511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5E32ABCD-6C91-4A5F-BB61-8B3C026C9080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511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6ABE3A6-D624-4D18-A43B-D87C67481123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511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F2787DC-EEA3-46C0-9CD4-1AB906DB4B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511"/>
            </a:p>
          </p:txBody>
        </p:sp>
      </p:grp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67AAA19-C621-4D54-B748-5A06F4417C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3045" y="2255064"/>
            <a:ext cx="12393221" cy="2893199"/>
          </a:xfrm>
          <a:custGeom>
            <a:avLst/>
            <a:gdLst>
              <a:gd name="connsiteX0" fmla="*/ 5542094 w 11084189"/>
              <a:gd name="connsiteY0" fmla="*/ 0 h 3854030"/>
              <a:gd name="connsiteX1" fmla="*/ 11061525 w 11084189"/>
              <a:gd name="connsiteY1" fmla="*/ 3748287 h 3854030"/>
              <a:gd name="connsiteX2" fmla="*/ 11084189 w 11084189"/>
              <a:gd name="connsiteY2" fmla="*/ 3854030 h 3854030"/>
              <a:gd name="connsiteX3" fmla="*/ 0 w 11084189"/>
              <a:gd name="connsiteY3" fmla="*/ 3854030 h 3854030"/>
              <a:gd name="connsiteX4" fmla="*/ 22663 w 11084189"/>
              <a:gd name="connsiteY4" fmla="*/ 3748287 h 3854030"/>
              <a:gd name="connsiteX5" fmla="*/ 5542094 w 11084189"/>
              <a:gd name="connsiteY5" fmla="*/ 0 h 3854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84189" h="3854030">
                <a:moveTo>
                  <a:pt x="5542094" y="0"/>
                </a:moveTo>
                <a:cubicBezTo>
                  <a:pt x="8264668" y="0"/>
                  <a:pt x="10536186" y="1609144"/>
                  <a:pt x="11061525" y="3748287"/>
                </a:cubicBezTo>
                <a:lnTo>
                  <a:pt x="11084189" y="3854030"/>
                </a:lnTo>
                <a:lnTo>
                  <a:pt x="0" y="3854030"/>
                </a:lnTo>
                <a:lnTo>
                  <a:pt x="22663" y="3748287"/>
                </a:lnTo>
                <a:cubicBezTo>
                  <a:pt x="548002" y="1609144"/>
                  <a:pt x="2819520" y="0"/>
                  <a:pt x="554209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79"/>
            </a:lvl1pPr>
          </a:lstStyle>
          <a:p>
            <a:r>
              <a:rPr lang="en-US" dirty="0"/>
              <a:t>Insert photo here</a:t>
            </a:r>
          </a:p>
        </p:txBody>
      </p:sp>
      <p:grpSp>
        <p:nvGrpSpPr>
          <p:cNvPr id="9" name="Top Right">
            <a:extLst>
              <a:ext uri="{FF2B5EF4-FFF2-40B4-BE49-F238E27FC236}">
                <a16:creationId xmlns:a16="http://schemas.microsoft.com/office/drawing/2014/main" id="{3E5EBBCF-761D-49AA-8960-D06A3484B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140" y="-2316"/>
            <a:ext cx="2458645" cy="2514465"/>
            <a:chOff x="10849" y="-3086"/>
            <a:chExt cx="2198951" cy="334951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0F7E5D2-CFBA-4149-A9B1-32047212E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511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8B55E1C-675E-425D-8EDF-AEA4D6B3475B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511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FCA9AA7-FBFD-40D2-BF04-E2E0B1BD63FC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511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C09EC90-AF39-4D10-9018-0FFB283B91F4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511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F263181-1CB8-4DF1-94C2-E217E733B562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511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31408EA-002C-4A55-8451-03A0FCEC52B1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511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3E51D71-EB7F-46DD-AE4A-E64644F646AC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511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01E4470-A9CC-4FE2-9249-F71E89C4FB28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511" dirty="0"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6653DE96-35D3-4AA3-B11A-A5882CC7A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942" y="428348"/>
            <a:ext cx="6704814" cy="1671103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baseline="0"/>
            </a:lvl1pPr>
          </a:lstStyle>
          <a:p>
            <a:pPr algn="l"/>
            <a:endParaRPr lang="en-US" sz="4533" dirty="0">
              <a:cs typeface="Posterama" panose="020B0504020200020000" pitchFamily="34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E1C011E4-9F9C-45C6-9C1F-7A9F3721C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35761" y="1199184"/>
            <a:ext cx="3768145" cy="33135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015"/>
            </a:lvl1pPr>
          </a:lstStyle>
          <a:p>
            <a:pPr algn="l">
              <a:lnSpc>
                <a:spcPct val="110000"/>
              </a:lnSpc>
            </a:pPr>
            <a:endParaRPr lang="en-US" sz="1847" dirty="0">
              <a:cs typeface="Segoe UI Semilight" panose="020B0402040204020203" pitchFamily="34" charset="0"/>
            </a:endParaRPr>
          </a:p>
        </p:txBody>
      </p:sp>
      <p:grpSp>
        <p:nvGrpSpPr>
          <p:cNvPr id="21" name="Cross">
            <a:extLst>
              <a:ext uri="{FF2B5EF4-FFF2-40B4-BE49-F238E27FC236}">
                <a16:creationId xmlns:a16="http://schemas.microsoft.com/office/drawing/2014/main" id="{51E372DC-98EB-4EBC-9D4C-A21D11837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51992" y="4617380"/>
            <a:ext cx="132911" cy="89237"/>
            <a:chOff x="1175347" y="3733800"/>
            <a:chExt cx="118872" cy="118872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173A0CF-667C-4499-98A9-03752E3C37AF}"/>
                </a:ext>
              </a:extLst>
            </p:cNvPr>
            <p:cNvCxnSpPr>
              <a:cxnSpLocks/>
            </p:cNvCxnSpPr>
            <p:nvPr/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5D99060-086B-40C6-A8B9-2768DB548A03}"/>
                </a:ext>
              </a:extLst>
            </p:cNvPr>
            <p:cNvCxnSpPr>
              <a:cxnSpLocks/>
            </p:cNvCxnSpPr>
            <p:nvPr/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658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Top Left">
            <a:extLst>
              <a:ext uri="{FF2B5EF4-FFF2-40B4-BE49-F238E27FC236}">
                <a16:creationId xmlns:a16="http://schemas.microsoft.com/office/drawing/2014/main" id="{BBD4F959-5EA4-4F76-B85B-21D723B3B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140" y="-2316"/>
            <a:ext cx="2458645" cy="2514465"/>
            <a:chOff x="10849" y="-3086"/>
            <a:chExt cx="2198951" cy="334951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EA59C57-9D10-43F2-A117-CF056B0EE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511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5FBE050-1863-42EC-8923-851534803290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511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3B1833D-57B2-41AD-9621-7D5A33B79274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511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6CF914-CBD8-4950-AC92-B6D0618B9537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511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C115E25-746D-4185-9005-7A0A71516E6A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511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3669368-7C2F-4AAB-8948-A821629A7F57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511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A60BEC-2BDB-42C0-8A61-4653057BEE3C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511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734BC0-49E3-41A4-AB17-D87FF2D36F92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511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82113BB3-DE71-4C25-A6D0-241EC8A2B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688" y="420251"/>
            <a:ext cx="10952491" cy="100267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DD0D7D96-3677-493A-BA3B-CCC0ACA7D50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36568" y="1582088"/>
            <a:ext cx="5318478" cy="4486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15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C164B7E-5CDD-4C49-94D6-CBB9803DD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6443" y="2040228"/>
            <a:ext cx="5306015" cy="252654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511"/>
            </a:lvl1pPr>
          </a:lstStyle>
          <a:p>
            <a:pPr>
              <a:lnSpc>
                <a:spcPct val="110000"/>
              </a:lnSpc>
            </a:pPr>
            <a:endParaRPr lang="en-US" sz="1511" dirty="0"/>
          </a:p>
        </p:txBody>
      </p:sp>
      <p:grpSp>
        <p:nvGrpSpPr>
          <p:cNvPr id="17" name="Bottom Right">
            <a:extLst>
              <a:ext uri="{FF2B5EF4-FFF2-40B4-BE49-F238E27FC236}">
                <a16:creationId xmlns:a16="http://schemas.microsoft.com/office/drawing/2014/main" id="{FDEE985A-E675-4CC8-AB6B-94F735668B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922877" y="2459731"/>
            <a:ext cx="4708986" cy="2688537"/>
            <a:chOff x="7980400" y="3276601"/>
            <a:chExt cx="4211600" cy="3581399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FC5E817-3F3A-422C-88A5-0EDF0234D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511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9" name="Graphic 157">
              <a:extLst>
                <a:ext uri="{FF2B5EF4-FFF2-40B4-BE49-F238E27FC236}">
                  <a16:creationId xmlns:a16="http://schemas.microsoft.com/office/drawing/2014/main" id="{121B83E4-00E3-40BA-9880-8A0D84CD3B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9"/>
              <a:chOff x="4114800" y="1423987"/>
              <a:chExt cx="3961542" cy="4007547"/>
            </a:xfrm>
            <a:noFill/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DB568EA9-E3D2-4FE2-A215-56181CD8DC0D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511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86325F6-B50A-451C-9242-76F44D08BCD0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511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BD3EC36-E2A2-4E31-9B9A-DB99BCB1FFCD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511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2B0C0B52-C62D-4870-95FC-E72200874998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511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EA1BC770-E7E8-4B4C-9E44-AF28FF3478C6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511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DFC082B-D4DC-4554-BD0D-A01C683AD833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511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ECEA946C-6AE4-4E0A-9096-BA3FFF9956E8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511"/>
              </a:p>
            </p:txBody>
          </p:sp>
        </p:grp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0D7998-F951-4D21-85A4-F7F808621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511"/>
            </a:p>
          </p:txBody>
        </p:sp>
      </p:grp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9B5560C7-50D0-4CC5-AD89-48007BB98B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0984" y="1582007"/>
            <a:ext cx="5318478" cy="4486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15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8AD3389-AD6B-43DD-A8D3-747CC563844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980858" y="2040148"/>
            <a:ext cx="5306015" cy="252654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511"/>
            </a:lvl1pPr>
          </a:lstStyle>
          <a:p>
            <a:pPr>
              <a:lnSpc>
                <a:spcPct val="110000"/>
              </a:lnSpc>
            </a:pPr>
            <a:endParaRPr lang="en-US" sz="1511" dirty="0"/>
          </a:p>
        </p:txBody>
      </p:sp>
      <p:sp>
        <p:nvSpPr>
          <p:cNvPr id="32" name="Date Placeholder 8">
            <a:extLst>
              <a:ext uri="{FF2B5EF4-FFF2-40B4-BE49-F238E27FC236}">
                <a16:creationId xmlns:a16="http://schemas.microsoft.com/office/drawing/2014/main" id="{20D0392A-9FDF-463E-8831-4E69142567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7192" y="4771682"/>
            <a:ext cx="3067169" cy="274097"/>
          </a:xfrm>
          <a:prstGeom prst="rect">
            <a:avLst/>
          </a:prstGeom>
        </p:spPr>
        <p:txBody>
          <a:bodyPr/>
          <a:lstStyle>
            <a:lvl1pPr>
              <a:defRPr sz="755" spc="168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33" name="Footer Placeholder 9">
            <a:extLst>
              <a:ext uri="{FF2B5EF4-FFF2-40B4-BE49-F238E27FC236}">
                <a16:creationId xmlns:a16="http://schemas.microsoft.com/office/drawing/2014/main" id="{1DDEDA5B-5F9E-4C6B-A89B-05B29AF7A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5555" y="4771682"/>
            <a:ext cx="4600754" cy="274097"/>
          </a:xfrm>
          <a:prstGeom prst="rect">
            <a:avLst/>
          </a:prstGeom>
        </p:spPr>
        <p:txBody>
          <a:bodyPr/>
          <a:lstStyle>
            <a:lvl1pPr algn="ctr">
              <a:defRPr sz="755" spc="168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10">
            <a:extLst>
              <a:ext uri="{FF2B5EF4-FFF2-40B4-BE49-F238E27FC236}">
                <a16:creationId xmlns:a16="http://schemas.microsoft.com/office/drawing/2014/main" id="{C8ED2EA9-7B76-428A-B33B-166EFA245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5889" y="4771682"/>
            <a:ext cx="1618784" cy="274097"/>
          </a:xfrm>
          <a:prstGeom prst="rect">
            <a:avLst/>
          </a:prstGeom>
        </p:spPr>
        <p:txBody>
          <a:bodyPr/>
          <a:lstStyle>
            <a:lvl1pPr algn="r">
              <a:defRPr sz="755" spc="168" baseline="0">
                <a:solidFill>
                  <a:schemeClr val="accent1"/>
                </a:solidFill>
                <a:effectLst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70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Top Left">
            <a:extLst>
              <a:ext uri="{FF2B5EF4-FFF2-40B4-BE49-F238E27FC236}">
                <a16:creationId xmlns:a16="http://schemas.microsoft.com/office/drawing/2014/main" id="{F814A4FB-5C5F-4FBA-8692-F2853E8F3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140" y="-2316"/>
            <a:ext cx="2458645" cy="2514465"/>
            <a:chOff x="10849" y="-3086"/>
            <a:chExt cx="2198951" cy="3349518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4980A145-1B2A-495B-BB8D-3217B4432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511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984DC62-D617-4E12-A239-CDDF4B6B262E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511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8A564AC-EDDB-4E4E-BDB1-E48BAD8588ED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511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9464CE0-3907-4E76-AFE6-DE1A516EDF34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511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B3B21B9-2870-497E-829A-0CC4F7008462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511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09A199D-FF1B-459F-930B-A6D196E86E30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511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7E0149D-5979-466E-A1C2-993EA08A6504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511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1FDA39F-7BD7-4DDD-9428-51E38CD97ED1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511" dirty="0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EB1A75F4-7B0E-4667-A4CC-A89FC6C5D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688" y="420251"/>
            <a:ext cx="10952491" cy="100267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24" name="Text Placeholder 30">
            <a:extLst>
              <a:ext uri="{FF2B5EF4-FFF2-40B4-BE49-F238E27FC236}">
                <a16:creationId xmlns:a16="http://schemas.microsoft.com/office/drawing/2014/main" id="{BD1F0F39-9F6D-4B25-8117-CC1868D8FD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1497" y="1582088"/>
            <a:ext cx="3720326" cy="4486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15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F61A9F3-10B2-440F-8037-9098D468B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379" y="2040228"/>
            <a:ext cx="3711607" cy="252654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511"/>
            </a:lvl1pPr>
          </a:lstStyle>
          <a:p>
            <a:pPr>
              <a:lnSpc>
                <a:spcPct val="110000"/>
              </a:lnSpc>
            </a:pPr>
            <a:endParaRPr lang="en-US" sz="1511" dirty="0"/>
          </a:p>
        </p:txBody>
      </p:sp>
      <p:grpSp>
        <p:nvGrpSpPr>
          <p:cNvPr id="13" name="Bottom Right">
            <a:extLst>
              <a:ext uri="{FF2B5EF4-FFF2-40B4-BE49-F238E27FC236}">
                <a16:creationId xmlns:a16="http://schemas.microsoft.com/office/drawing/2014/main" id="{42796FA7-0B8D-4A6A-B372-11F871284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922877" y="2459731"/>
            <a:ext cx="4708986" cy="2688537"/>
            <a:chOff x="7980400" y="3276601"/>
            <a:chExt cx="4211600" cy="358139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E9DEDEF-994C-4A05-BAA2-67F5BD834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511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5" name="Graphic 157">
              <a:extLst>
                <a:ext uri="{FF2B5EF4-FFF2-40B4-BE49-F238E27FC236}">
                  <a16:creationId xmlns:a16="http://schemas.microsoft.com/office/drawing/2014/main" id="{BB94129B-E855-47D6-9855-B7BBA9196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9"/>
              <a:chOff x="4114800" y="1423987"/>
              <a:chExt cx="3961542" cy="4007547"/>
            </a:xfrm>
            <a:noFill/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51AB20C-DF56-47C5-896F-0DB80D03FDC8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511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FDCBD64-0658-4106-89B1-85886D501AF4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511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4A46042-D02F-49E2-94BE-4343D185C109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511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3BB3FF94-2A73-4E66-B0F7-52680ACEE507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511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F248489-3035-4F9D-B606-06A95BB4E166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511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689AA6E-4D9C-4F1F-8400-646DBC1DEB4D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511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4D905AEC-08D4-41F2-AD1B-63851B364937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511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99A04F-CD3E-4093-A4F6-84E34675C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511"/>
            </a:p>
          </p:txBody>
        </p:sp>
      </p:grp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CAD7B113-A329-4BA2-AFE9-605C0245BE8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45428" y="1582088"/>
            <a:ext cx="3720326" cy="4486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15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8D6DC0D7-6E45-4762-A081-2A9D1DF03B9B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945311" y="2040228"/>
            <a:ext cx="3711607" cy="252654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511"/>
            </a:lvl1pPr>
          </a:lstStyle>
          <a:p>
            <a:pPr>
              <a:lnSpc>
                <a:spcPct val="110000"/>
              </a:lnSpc>
            </a:pPr>
            <a:endParaRPr lang="en-US" sz="1511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52827B4A-2F73-4A8C-9EB2-DE175123E9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962843" y="1582088"/>
            <a:ext cx="3720326" cy="4486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15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274DFA3-F7E2-4525-B0FD-F36F75AC670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962726" y="2040228"/>
            <a:ext cx="3711607" cy="252654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511"/>
            </a:lvl1pPr>
          </a:lstStyle>
          <a:p>
            <a:pPr>
              <a:lnSpc>
                <a:spcPct val="110000"/>
              </a:lnSpc>
            </a:pPr>
            <a:endParaRPr lang="en-US" sz="1511" dirty="0"/>
          </a:p>
        </p:txBody>
      </p:sp>
      <p:sp>
        <p:nvSpPr>
          <p:cNvPr id="25" name="Date Placeholder 8">
            <a:extLst>
              <a:ext uri="{FF2B5EF4-FFF2-40B4-BE49-F238E27FC236}">
                <a16:creationId xmlns:a16="http://schemas.microsoft.com/office/drawing/2014/main" id="{D7DADA0B-95F3-437B-BB04-284E5066D3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7192" y="4771682"/>
            <a:ext cx="3067169" cy="274097"/>
          </a:xfrm>
          <a:prstGeom prst="rect">
            <a:avLst/>
          </a:prstGeom>
        </p:spPr>
        <p:txBody>
          <a:bodyPr/>
          <a:lstStyle>
            <a:lvl1pPr>
              <a:defRPr sz="755" spc="168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26" name="Footer Placeholder 9">
            <a:extLst>
              <a:ext uri="{FF2B5EF4-FFF2-40B4-BE49-F238E27FC236}">
                <a16:creationId xmlns:a16="http://schemas.microsoft.com/office/drawing/2014/main" id="{79EB3AB4-7EA2-4CAC-A6BD-9D885C897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5555" y="4771682"/>
            <a:ext cx="4600754" cy="274097"/>
          </a:xfrm>
          <a:prstGeom prst="rect">
            <a:avLst/>
          </a:prstGeom>
        </p:spPr>
        <p:txBody>
          <a:bodyPr/>
          <a:lstStyle>
            <a:lvl1pPr algn="ctr">
              <a:defRPr sz="755" spc="168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7" name="Slide Number Placeholder 10">
            <a:extLst>
              <a:ext uri="{FF2B5EF4-FFF2-40B4-BE49-F238E27FC236}">
                <a16:creationId xmlns:a16="http://schemas.microsoft.com/office/drawing/2014/main" id="{5F4C612D-28B2-4621-BF60-4C517747A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5889" y="4771682"/>
            <a:ext cx="1618784" cy="274097"/>
          </a:xfrm>
          <a:prstGeom prst="rect">
            <a:avLst/>
          </a:prstGeom>
        </p:spPr>
        <p:txBody>
          <a:bodyPr/>
          <a:lstStyle>
            <a:lvl1pPr algn="r">
              <a:defRPr sz="755" spc="168" baseline="0">
                <a:solidFill>
                  <a:schemeClr val="accent1"/>
                </a:solidFill>
                <a:effectLst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955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Bottom Right">
            <a:extLst>
              <a:ext uri="{FF2B5EF4-FFF2-40B4-BE49-F238E27FC236}">
                <a16:creationId xmlns:a16="http://schemas.microsoft.com/office/drawing/2014/main" id="{87D6C0D7-A737-43ED-826C-2CA4342FD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922877" y="2459731"/>
            <a:ext cx="4708986" cy="2688537"/>
            <a:chOff x="7980400" y="3276601"/>
            <a:chExt cx="4211600" cy="3581399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CA11D72-A324-4CBE-81EF-074994103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511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9" name="Graphic 157">
              <a:extLst>
                <a:ext uri="{FF2B5EF4-FFF2-40B4-BE49-F238E27FC236}">
                  <a16:creationId xmlns:a16="http://schemas.microsoft.com/office/drawing/2014/main" id="{9D281BC3-CDBE-4B5A-BC91-05B7893FA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9"/>
              <a:chOff x="4114800" y="1423987"/>
              <a:chExt cx="3961542" cy="4007547"/>
            </a:xfrm>
            <a:noFill/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161F2C16-D16B-4E77-A7C3-F034E339C8E3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511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384EDC3-48C8-4B4E-9475-A04F1DD7E3F6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511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2DE50AA-70A1-42B0-9A48-90179EFB9F89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511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45B8FC7-7430-4175-B520-9EBD801FD290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511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B71D997-36EB-47F1-AA27-4D84A7630728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511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37933934-0680-4A62-B61F-E3A67308AAD6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511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E017FEEF-F8AC-41EC-ABC5-915B19B1AB9A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511"/>
              </a:p>
            </p:txBody>
          </p:sp>
        </p:grp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70A86BE-FF1E-4233-818E-C14D21E7B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511"/>
            </a:p>
          </p:txBody>
        </p:sp>
      </p:grpSp>
      <p:grpSp>
        <p:nvGrpSpPr>
          <p:cNvPr id="37" name="Top Left">
            <a:extLst>
              <a:ext uri="{FF2B5EF4-FFF2-40B4-BE49-F238E27FC236}">
                <a16:creationId xmlns:a16="http://schemas.microsoft.com/office/drawing/2014/main" id="{A64EEEED-5E70-4887-BF25-521AD226C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140" y="-2316"/>
            <a:ext cx="2458645" cy="2514465"/>
            <a:chOff x="10849" y="-3086"/>
            <a:chExt cx="2198951" cy="3349518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91FCFBD-2F49-483C-B742-FF146DCA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511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2F0911B-F120-4420-AA06-AD353E1767EE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511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F9966F6-9C92-4F47-B467-5A8E5ED4787D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511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362B109-529A-404A-884A-8E710062A1A9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511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E9B88E9-C70C-4258-B3BA-A8779F3BE493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511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255D292-A4F0-46F0-9AB1-39848FAB066C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511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52C09E6-F356-45FC-BD84-6DCA0DA0B6D9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511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578C025-F0CB-42E1-9FCA-C1FD0EF38FE3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511" dirty="0"/>
            </a:p>
          </p:txBody>
        </p:sp>
      </p:grpSp>
      <p:sp>
        <p:nvSpPr>
          <p:cNvPr id="46" name="Title 1">
            <a:extLst>
              <a:ext uri="{FF2B5EF4-FFF2-40B4-BE49-F238E27FC236}">
                <a16:creationId xmlns:a16="http://schemas.microsoft.com/office/drawing/2014/main" id="{56035778-0626-4342-AA4C-D8F9F76EE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696" y="420253"/>
            <a:ext cx="5576864" cy="124958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9698C764-7CE3-448C-B388-39B815517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5794" y="1790016"/>
            <a:ext cx="5576505" cy="27990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11"/>
            </a:lvl1pPr>
          </a:lstStyle>
          <a:p>
            <a:pPr>
              <a:lnSpc>
                <a:spcPct val="110000"/>
              </a:lnSpc>
            </a:pPr>
            <a:endParaRPr lang="en-US" sz="1511" dirty="0"/>
          </a:p>
        </p:txBody>
      </p:sp>
      <p:sp>
        <p:nvSpPr>
          <p:cNvPr id="62" name="Picture Placeholder 61">
            <a:extLst>
              <a:ext uri="{FF2B5EF4-FFF2-40B4-BE49-F238E27FC236}">
                <a16:creationId xmlns:a16="http://schemas.microsoft.com/office/drawing/2014/main" id="{75903FF3-B1FC-4719-8686-C6F5099E360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77428" y="647705"/>
            <a:ext cx="5738518" cy="3852856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79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59" name="Date Placeholder 8">
            <a:extLst>
              <a:ext uri="{FF2B5EF4-FFF2-40B4-BE49-F238E27FC236}">
                <a16:creationId xmlns:a16="http://schemas.microsoft.com/office/drawing/2014/main" id="{A82599B9-EBEF-4011-9E38-FC40FF7B02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7192" y="4771682"/>
            <a:ext cx="3067169" cy="274097"/>
          </a:xfrm>
          <a:prstGeom prst="rect">
            <a:avLst/>
          </a:prstGeom>
        </p:spPr>
        <p:txBody>
          <a:bodyPr/>
          <a:lstStyle>
            <a:lvl1pPr>
              <a:defRPr sz="755" spc="168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60" name="Footer Placeholder 9">
            <a:extLst>
              <a:ext uri="{FF2B5EF4-FFF2-40B4-BE49-F238E27FC236}">
                <a16:creationId xmlns:a16="http://schemas.microsoft.com/office/drawing/2014/main" id="{851C129C-6681-4E11-B9FE-9F5FFF543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5555" y="4771682"/>
            <a:ext cx="4600754" cy="274097"/>
          </a:xfrm>
          <a:prstGeom prst="rect">
            <a:avLst/>
          </a:prstGeom>
        </p:spPr>
        <p:txBody>
          <a:bodyPr/>
          <a:lstStyle>
            <a:lvl1pPr algn="ctr">
              <a:defRPr sz="755" spc="168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1" name="Slide Number Placeholder 10">
            <a:extLst>
              <a:ext uri="{FF2B5EF4-FFF2-40B4-BE49-F238E27FC236}">
                <a16:creationId xmlns:a16="http://schemas.microsoft.com/office/drawing/2014/main" id="{DC6D20C1-D99F-47B0-B1F7-EA8101F8C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5889" y="4771682"/>
            <a:ext cx="1618784" cy="274097"/>
          </a:xfrm>
          <a:prstGeom prst="rect">
            <a:avLst/>
          </a:prstGeom>
        </p:spPr>
        <p:txBody>
          <a:bodyPr/>
          <a:lstStyle>
            <a:lvl1pPr algn="r">
              <a:defRPr sz="755" spc="168" baseline="0">
                <a:solidFill>
                  <a:schemeClr val="accent1"/>
                </a:solidFill>
                <a:effectLst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027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Bottom Right">
            <a:extLst>
              <a:ext uri="{FF2B5EF4-FFF2-40B4-BE49-F238E27FC236}">
                <a16:creationId xmlns:a16="http://schemas.microsoft.com/office/drawing/2014/main" id="{562BD150-E869-44AC-B0E8-35618F795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922877" y="2459731"/>
            <a:ext cx="4708986" cy="2688537"/>
            <a:chOff x="7980400" y="3276601"/>
            <a:chExt cx="4211600" cy="3581399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F918A15-3E7F-42BB-83AB-473EF76AB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511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30" name="Graphic 157">
              <a:extLst>
                <a:ext uri="{FF2B5EF4-FFF2-40B4-BE49-F238E27FC236}">
                  <a16:creationId xmlns:a16="http://schemas.microsoft.com/office/drawing/2014/main" id="{1AA9D900-7A0C-4788-85E0-9329B727A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9"/>
              <a:chOff x="4114800" y="1423987"/>
              <a:chExt cx="3961542" cy="4007547"/>
            </a:xfrm>
            <a:noFill/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839D0A43-40DB-4967-BF0C-05CB54D3DF2C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511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6C7E54F-930C-4B8D-9CE6-DCC37269B132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511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A4F6F66D-CC67-443B-9CB5-FFD695ED4518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511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6B392295-CB7C-4805-B4B1-AC7531AC270A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511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91ADCAAB-0B5C-4495-8D5D-32C87A21407D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511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8F02E2A1-7B5F-4C33-98CD-98E24B61EFFB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511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7577F4AD-5552-4A2F-A3FA-67834BF96FBE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511"/>
              </a:p>
            </p:txBody>
          </p:sp>
        </p:grp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17EE90C-247C-4F8E-9B86-BD7E31F12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511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985E1522-3C37-44A6-81DC-1BF369AF0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934" y="3076740"/>
            <a:ext cx="6704824" cy="167110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l"/>
            <a:endParaRPr lang="en-US" sz="4533" dirty="0">
              <a:cs typeface="Posterama" panose="020B0504020200020000" pitchFamily="34" charset="0"/>
            </a:endParaRP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5048357E-69C2-4F32-8C47-3D84340F6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4032" y="3066674"/>
            <a:ext cx="4469875" cy="1673116"/>
          </a:xfrm>
          <a:prstGeom prst="rect">
            <a:avLst/>
          </a:prstGeom>
        </p:spPr>
        <p:txBody>
          <a:bodyPr anchor="ctr"/>
          <a:lstStyle/>
          <a:p>
            <a:pPr algn="l">
              <a:lnSpc>
                <a:spcPct val="110000"/>
              </a:lnSpc>
            </a:pPr>
            <a:endParaRPr lang="en-US" sz="1847" dirty="0">
              <a:cs typeface="Segoe UI Semilight" panose="020B0402040204020203" pitchFamily="34" charset="0"/>
            </a:endParaRPr>
          </a:p>
        </p:txBody>
      </p:sp>
      <p:sp>
        <p:nvSpPr>
          <p:cNvPr id="63" name="Date Placeholder 8">
            <a:extLst>
              <a:ext uri="{FF2B5EF4-FFF2-40B4-BE49-F238E27FC236}">
                <a16:creationId xmlns:a16="http://schemas.microsoft.com/office/drawing/2014/main" id="{0CB3C12F-97EC-48F0-B4FC-924D91ECF3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7192" y="4771682"/>
            <a:ext cx="3067169" cy="274097"/>
          </a:xfrm>
          <a:prstGeom prst="rect">
            <a:avLst/>
          </a:prstGeom>
        </p:spPr>
        <p:txBody>
          <a:bodyPr/>
          <a:lstStyle>
            <a:lvl1pPr>
              <a:defRPr sz="755" spc="168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64" name="Footer Placeholder 9">
            <a:extLst>
              <a:ext uri="{FF2B5EF4-FFF2-40B4-BE49-F238E27FC236}">
                <a16:creationId xmlns:a16="http://schemas.microsoft.com/office/drawing/2014/main" id="{E3780E67-8AD7-4AB6-880C-281395A8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5555" y="4771682"/>
            <a:ext cx="4600754" cy="274097"/>
          </a:xfrm>
          <a:prstGeom prst="rect">
            <a:avLst/>
          </a:prstGeom>
        </p:spPr>
        <p:txBody>
          <a:bodyPr/>
          <a:lstStyle>
            <a:lvl1pPr algn="ctr">
              <a:defRPr sz="755" spc="168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10">
            <a:extLst>
              <a:ext uri="{FF2B5EF4-FFF2-40B4-BE49-F238E27FC236}">
                <a16:creationId xmlns:a16="http://schemas.microsoft.com/office/drawing/2014/main" id="{28F5F854-E7C5-4C18-A6E1-ECEF9BDE5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5889" y="4771682"/>
            <a:ext cx="1618784" cy="274097"/>
          </a:xfrm>
          <a:prstGeom prst="rect">
            <a:avLst/>
          </a:prstGeom>
        </p:spPr>
        <p:txBody>
          <a:bodyPr/>
          <a:lstStyle>
            <a:lvl1pPr algn="r">
              <a:defRPr sz="755" spc="168" baseline="0">
                <a:solidFill>
                  <a:schemeClr val="accent1"/>
                </a:solidFill>
                <a:effectLst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9" name="Picture Placeholder 68">
            <a:extLst>
              <a:ext uri="{FF2B5EF4-FFF2-40B4-BE49-F238E27FC236}">
                <a16:creationId xmlns:a16="http://schemas.microsoft.com/office/drawing/2014/main" id="{22FBEE11-58B3-429A-8DAC-6A64A613383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3053" y="0"/>
            <a:ext cx="12393221" cy="2893199"/>
          </a:xfrm>
          <a:custGeom>
            <a:avLst/>
            <a:gdLst>
              <a:gd name="connsiteX0" fmla="*/ 0 w 11084189"/>
              <a:gd name="connsiteY0" fmla="*/ 0 h 3854030"/>
              <a:gd name="connsiteX1" fmla="*/ 11084189 w 11084189"/>
              <a:gd name="connsiteY1" fmla="*/ 0 h 3854030"/>
              <a:gd name="connsiteX2" fmla="*/ 11061525 w 11084189"/>
              <a:gd name="connsiteY2" fmla="*/ 105743 h 3854030"/>
              <a:gd name="connsiteX3" fmla="*/ 5542094 w 11084189"/>
              <a:gd name="connsiteY3" fmla="*/ 3854030 h 3854030"/>
              <a:gd name="connsiteX4" fmla="*/ 22663 w 11084189"/>
              <a:gd name="connsiteY4" fmla="*/ 105743 h 3854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84189" h="3854030">
                <a:moveTo>
                  <a:pt x="0" y="0"/>
                </a:moveTo>
                <a:lnTo>
                  <a:pt x="11084189" y="0"/>
                </a:lnTo>
                <a:lnTo>
                  <a:pt x="11061525" y="105743"/>
                </a:lnTo>
                <a:cubicBezTo>
                  <a:pt x="10536186" y="2244886"/>
                  <a:pt x="8264668" y="3854030"/>
                  <a:pt x="5542094" y="3854030"/>
                </a:cubicBezTo>
                <a:cubicBezTo>
                  <a:pt x="2819520" y="3854030"/>
                  <a:pt x="548002" y="2244886"/>
                  <a:pt x="22663" y="10574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79"/>
            </a:lvl1pPr>
          </a:lstStyle>
          <a:p>
            <a:r>
              <a:rPr lang="en-US" dirty="0"/>
              <a:t>Insert photo here</a:t>
            </a:r>
          </a:p>
        </p:txBody>
      </p:sp>
      <p:grpSp>
        <p:nvGrpSpPr>
          <p:cNvPr id="14" name="Top Left">
            <a:extLst>
              <a:ext uri="{FF2B5EF4-FFF2-40B4-BE49-F238E27FC236}">
                <a16:creationId xmlns:a16="http://schemas.microsoft.com/office/drawing/2014/main" id="{33360105-7353-4ECE-84E2-90AB638A3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140" y="11395"/>
            <a:ext cx="2458645" cy="2500754"/>
            <a:chOff x="10849" y="15178"/>
            <a:chExt cx="2198951" cy="333125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D5AB2A0-6800-4AD4-A205-3E8C1112BC30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511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2B26919-92C3-4374-AE4E-4317D65064C0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511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46716C0-CAC5-41FA-B385-EBA8AFFDF128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511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E7C1332-4CF7-41C1-ACC4-6C23744D478F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511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C35C136-D3C6-42F1-840C-EE7B2BA3776E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511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F98CB80-2DAC-44B7-B719-6DF8BC2DBB91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511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0613FF3-B071-4C0E-B6E7-6815CCCC403A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511" dirty="0"/>
            </a:p>
          </p:txBody>
        </p:sp>
      </p:grpSp>
      <p:grpSp>
        <p:nvGrpSpPr>
          <p:cNvPr id="22" name="Cross">
            <a:extLst>
              <a:ext uri="{FF2B5EF4-FFF2-40B4-BE49-F238E27FC236}">
                <a16:creationId xmlns:a16="http://schemas.microsoft.com/office/drawing/2014/main" id="{54409833-5EAC-4A40-B5BB-DE8282DD8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77822" y="107982"/>
            <a:ext cx="132911" cy="89237"/>
            <a:chOff x="1175347" y="3733800"/>
            <a:chExt cx="118872" cy="118872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B9F7703-741D-4FB8-8620-F3BBFF5A0157}"/>
                </a:ext>
              </a:extLst>
            </p:cNvPr>
            <p:cNvCxnSpPr>
              <a:cxnSpLocks/>
            </p:cNvCxnSpPr>
            <p:nvPr/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C34E00B-1518-4EAC-A170-4D2B5C23FB6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5" name="Cross">
            <a:extLst>
              <a:ext uri="{FF2B5EF4-FFF2-40B4-BE49-F238E27FC236}">
                <a16:creationId xmlns:a16="http://schemas.microsoft.com/office/drawing/2014/main" id="{CFFED490-4247-4E3E-8A2E-5AF8A14E6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8220" y="222389"/>
            <a:ext cx="132911" cy="89237"/>
            <a:chOff x="1175347" y="3733800"/>
            <a:chExt cx="118872" cy="1188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A378251-A149-4A27-9D43-C6E87A300F23}"/>
                </a:ext>
              </a:extLst>
            </p:cNvPr>
            <p:cNvCxnSpPr>
              <a:cxnSpLocks/>
            </p:cNvCxnSpPr>
            <p:nvPr/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7ADD3F7-FA3D-4A72-B8B3-3FCBBFCB0ACF}"/>
                </a:ext>
              </a:extLst>
            </p:cNvPr>
            <p:cNvCxnSpPr>
              <a:cxnSpLocks/>
            </p:cNvCxnSpPr>
            <p:nvPr/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459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76F9E1DA-21B7-46CB-A98B-FA0C2179E1DE}"/>
              </a:ext>
            </a:extLst>
          </p:cNvPr>
          <p:cNvSpPr/>
          <p:nvPr userDrawn="1"/>
        </p:nvSpPr>
        <p:spPr>
          <a:xfrm>
            <a:off x="1" y="4"/>
            <a:ext cx="13631863" cy="454544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51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392" y="700164"/>
            <a:ext cx="10223897" cy="1894561"/>
          </a:xfrm>
        </p:spPr>
        <p:txBody>
          <a:bodyPr anchor="b"/>
          <a:lstStyle>
            <a:lvl1pPr algn="ctr">
              <a:defRPr sz="503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74AF53-8E5D-4CC4-B341-32DDBD4237D3}"/>
              </a:ext>
            </a:extLst>
          </p:cNvPr>
          <p:cNvSpPr/>
          <p:nvPr userDrawn="1"/>
        </p:nvSpPr>
        <p:spPr>
          <a:xfrm>
            <a:off x="4443565" y="2659174"/>
            <a:ext cx="4744753" cy="20593"/>
          </a:xfrm>
          <a:custGeom>
            <a:avLst/>
            <a:gdLst>
              <a:gd name="connsiteX0" fmla="*/ 0 w 4744753"/>
              <a:gd name="connsiteY0" fmla="*/ 0 h 20593"/>
              <a:gd name="connsiteX1" fmla="*/ 630374 w 4744753"/>
              <a:gd name="connsiteY1" fmla="*/ 0 h 20593"/>
              <a:gd name="connsiteX2" fmla="*/ 1165854 w 4744753"/>
              <a:gd name="connsiteY2" fmla="*/ 0 h 20593"/>
              <a:gd name="connsiteX3" fmla="*/ 1748780 w 4744753"/>
              <a:gd name="connsiteY3" fmla="*/ 0 h 20593"/>
              <a:gd name="connsiteX4" fmla="*/ 2474050 w 4744753"/>
              <a:gd name="connsiteY4" fmla="*/ 0 h 20593"/>
              <a:gd name="connsiteX5" fmla="*/ 3104424 w 4744753"/>
              <a:gd name="connsiteY5" fmla="*/ 0 h 20593"/>
              <a:gd name="connsiteX6" fmla="*/ 3687351 w 4744753"/>
              <a:gd name="connsiteY6" fmla="*/ 0 h 20593"/>
              <a:gd name="connsiteX7" fmla="*/ 4744753 w 4744753"/>
              <a:gd name="connsiteY7" fmla="*/ 0 h 20593"/>
              <a:gd name="connsiteX8" fmla="*/ 4744753 w 4744753"/>
              <a:gd name="connsiteY8" fmla="*/ 20593 h 20593"/>
              <a:gd name="connsiteX9" fmla="*/ 4066931 w 4744753"/>
              <a:gd name="connsiteY9" fmla="*/ 20593 h 20593"/>
              <a:gd name="connsiteX10" fmla="*/ 3484004 w 4744753"/>
              <a:gd name="connsiteY10" fmla="*/ 20593 h 20593"/>
              <a:gd name="connsiteX11" fmla="*/ 2711287 w 4744753"/>
              <a:gd name="connsiteY11" fmla="*/ 20593 h 20593"/>
              <a:gd name="connsiteX12" fmla="*/ 2080913 w 4744753"/>
              <a:gd name="connsiteY12" fmla="*/ 20593 h 20593"/>
              <a:gd name="connsiteX13" fmla="*/ 1545434 w 4744753"/>
              <a:gd name="connsiteY13" fmla="*/ 20593 h 20593"/>
              <a:gd name="connsiteX14" fmla="*/ 820164 w 4744753"/>
              <a:gd name="connsiteY14" fmla="*/ 20593 h 20593"/>
              <a:gd name="connsiteX15" fmla="*/ 0 w 4744753"/>
              <a:gd name="connsiteY15" fmla="*/ 20593 h 20593"/>
              <a:gd name="connsiteX16" fmla="*/ 0 w 4744753"/>
              <a:gd name="connsiteY16" fmla="*/ 0 h 20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744753" h="20593" fill="none" extrusionOk="0">
                <a:moveTo>
                  <a:pt x="0" y="0"/>
                </a:moveTo>
                <a:cubicBezTo>
                  <a:pt x="135079" y="-21186"/>
                  <a:pt x="469367" y="-11548"/>
                  <a:pt x="630374" y="0"/>
                </a:cubicBezTo>
                <a:cubicBezTo>
                  <a:pt x="791381" y="11548"/>
                  <a:pt x="1040042" y="20755"/>
                  <a:pt x="1165854" y="0"/>
                </a:cubicBezTo>
                <a:cubicBezTo>
                  <a:pt x="1291666" y="-20755"/>
                  <a:pt x="1518318" y="26873"/>
                  <a:pt x="1748780" y="0"/>
                </a:cubicBezTo>
                <a:cubicBezTo>
                  <a:pt x="1979242" y="-26873"/>
                  <a:pt x="2264849" y="-19650"/>
                  <a:pt x="2474050" y="0"/>
                </a:cubicBezTo>
                <a:cubicBezTo>
                  <a:pt x="2683251" y="19650"/>
                  <a:pt x="2831370" y="6779"/>
                  <a:pt x="3104424" y="0"/>
                </a:cubicBezTo>
                <a:cubicBezTo>
                  <a:pt x="3377478" y="-6779"/>
                  <a:pt x="3447520" y="-5788"/>
                  <a:pt x="3687351" y="0"/>
                </a:cubicBezTo>
                <a:cubicBezTo>
                  <a:pt x="3927182" y="5788"/>
                  <a:pt x="4510990" y="45326"/>
                  <a:pt x="4744753" y="0"/>
                </a:cubicBezTo>
                <a:cubicBezTo>
                  <a:pt x="4744949" y="4263"/>
                  <a:pt x="4745642" y="15653"/>
                  <a:pt x="4744753" y="20593"/>
                </a:cubicBezTo>
                <a:cubicBezTo>
                  <a:pt x="4563180" y="25496"/>
                  <a:pt x="4228571" y="45138"/>
                  <a:pt x="4066931" y="20593"/>
                </a:cubicBezTo>
                <a:cubicBezTo>
                  <a:pt x="3905291" y="-3952"/>
                  <a:pt x="3710252" y="10692"/>
                  <a:pt x="3484004" y="20593"/>
                </a:cubicBezTo>
                <a:cubicBezTo>
                  <a:pt x="3257756" y="30494"/>
                  <a:pt x="3061718" y="6612"/>
                  <a:pt x="2711287" y="20593"/>
                </a:cubicBezTo>
                <a:cubicBezTo>
                  <a:pt x="2360856" y="34574"/>
                  <a:pt x="2281498" y="27199"/>
                  <a:pt x="2080913" y="20593"/>
                </a:cubicBezTo>
                <a:cubicBezTo>
                  <a:pt x="1880328" y="13987"/>
                  <a:pt x="1695883" y="1511"/>
                  <a:pt x="1545434" y="20593"/>
                </a:cubicBezTo>
                <a:cubicBezTo>
                  <a:pt x="1394985" y="39675"/>
                  <a:pt x="1114485" y="-1919"/>
                  <a:pt x="820164" y="20593"/>
                </a:cubicBezTo>
                <a:cubicBezTo>
                  <a:pt x="525843" y="43105"/>
                  <a:pt x="396697" y="-13518"/>
                  <a:pt x="0" y="20593"/>
                </a:cubicBezTo>
                <a:cubicBezTo>
                  <a:pt x="-297" y="14399"/>
                  <a:pt x="-367" y="4749"/>
                  <a:pt x="0" y="0"/>
                </a:cubicBezTo>
                <a:close/>
              </a:path>
              <a:path w="4744753" h="20593" stroke="0" extrusionOk="0">
                <a:moveTo>
                  <a:pt x="0" y="0"/>
                </a:moveTo>
                <a:cubicBezTo>
                  <a:pt x="294939" y="-19736"/>
                  <a:pt x="419547" y="-18256"/>
                  <a:pt x="630374" y="0"/>
                </a:cubicBezTo>
                <a:cubicBezTo>
                  <a:pt x="841201" y="18256"/>
                  <a:pt x="910032" y="-11685"/>
                  <a:pt x="1165854" y="0"/>
                </a:cubicBezTo>
                <a:cubicBezTo>
                  <a:pt x="1421676" y="11685"/>
                  <a:pt x="1585904" y="-10354"/>
                  <a:pt x="1938571" y="0"/>
                </a:cubicBezTo>
                <a:cubicBezTo>
                  <a:pt x="2291238" y="10354"/>
                  <a:pt x="2378458" y="4974"/>
                  <a:pt x="2568945" y="0"/>
                </a:cubicBezTo>
                <a:cubicBezTo>
                  <a:pt x="2759432" y="-4974"/>
                  <a:pt x="3050372" y="30141"/>
                  <a:pt x="3199319" y="0"/>
                </a:cubicBezTo>
                <a:cubicBezTo>
                  <a:pt x="3348266" y="-30141"/>
                  <a:pt x="3628225" y="929"/>
                  <a:pt x="3972036" y="0"/>
                </a:cubicBezTo>
                <a:cubicBezTo>
                  <a:pt x="4315847" y="-929"/>
                  <a:pt x="4501390" y="-36359"/>
                  <a:pt x="4744753" y="0"/>
                </a:cubicBezTo>
                <a:cubicBezTo>
                  <a:pt x="4745000" y="7037"/>
                  <a:pt x="4744916" y="11472"/>
                  <a:pt x="4744753" y="20593"/>
                </a:cubicBezTo>
                <a:cubicBezTo>
                  <a:pt x="4600657" y="25832"/>
                  <a:pt x="4442312" y="49686"/>
                  <a:pt x="4161826" y="20593"/>
                </a:cubicBezTo>
                <a:cubicBezTo>
                  <a:pt x="3881340" y="-8500"/>
                  <a:pt x="3717617" y="36369"/>
                  <a:pt x="3484004" y="20593"/>
                </a:cubicBezTo>
                <a:cubicBezTo>
                  <a:pt x="3250391" y="4817"/>
                  <a:pt x="3143686" y="41489"/>
                  <a:pt x="2806182" y="20593"/>
                </a:cubicBezTo>
                <a:cubicBezTo>
                  <a:pt x="2468678" y="-303"/>
                  <a:pt x="2336239" y="10130"/>
                  <a:pt x="2175808" y="20593"/>
                </a:cubicBezTo>
                <a:cubicBezTo>
                  <a:pt x="2015377" y="31056"/>
                  <a:pt x="1708449" y="31630"/>
                  <a:pt x="1403091" y="20593"/>
                </a:cubicBezTo>
                <a:cubicBezTo>
                  <a:pt x="1097733" y="9556"/>
                  <a:pt x="955655" y="44673"/>
                  <a:pt x="630374" y="20593"/>
                </a:cubicBezTo>
                <a:cubicBezTo>
                  <a:pt x="305093" y="-3487"/>
                  <a:pt x="275058" y="11732"/>
                  <a:pt x="0" y="20593"/>
                </a:cubicBezTo>
                <a:cubicBezTo>
                  <a:pt x="-974" y="14511"/>
                  <a:pt x="798" y="882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11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9470D2B-C603-4551-B51F-8216C72B2D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07392" y="2773198"/>
            <a:ext cx="10223897" cy="1221855"/>
          </a:xfrm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744367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c 33" descr="Tag=AccentColor&#10;Flavor=Light&#10;Target=Fill">
            <a:extLst>
              <a:ext uri="{FF2B5EF4-FFF2-40B4-BE49-F238E27FC236}">
                <a16:creationId xmlns:a16="http://schemas.microsoft.com/office/drawing/2014/main" id="{A4E7DAC5-621F-40E6-ACD2-590570CC84F8}"/>
              </a:ext>
            </a:extLst>
          </p:cNvPr>
          <p:cNvSpPr>
            <a:spLocks noChangeAspect="1"/>
          </p:cNvSpPr>
          <p:nvPr userDrawn="1"/>
        </p:nvSpPr>
        <p:spPr>
          <a:xfrm>
            <a:off x="1474126" y="0"/>
            <a:ext cx="10700689" cy="5148263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51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2691" y="720759"/>
            <a:ext cx="7913296" cy="2175999"/>
          </a:xfrm>
        </p:spPr>
        <p:txBody>
          <a:bodyPr anchor="b">
            <a:noAutofit/>
          </a:bodyPr>
          <a:lstStyle>
            <a:lvl1pPr algn="ctr">
              <a:defRPr sz="7387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44482" y="3404720"/>
            <a:ext cx="7749714" cy="707028"/>
          </a:xfrm>
        </p:spPr>
        <p:txBody>
          <a:bodyPr>
            <a:normAutofit/>
          </a:bodyPr>
          <a:lstStyle>
            <a:lvl1pPr marL="0" indent="0" algn="ctr">
              <a:buNone/>
              <a:defRPr sz="2686">
                <a:solidFill>
                  <a:schemeClr val="bg1"/>
                </a:solidFill>
              </a:defRPr>
            </a:lvl1pPr>
            <a:lvl2pPr marL="383749" indent="0" algn="ctr">
              <a:buNone/>
              <a:defRPr sz="1679"/>
            </a:lvl2pPr>
            <a:lvl3pPr marL="767497" indent="0" algn="ctr">
              <a:buNone/>
              <a:defRPr sz="1511"/>
            </a:lvl3pPr>
            <a:lvl4pPr marL="1151246" indent="0" algn="ctr">
              <a:buNone/>
              <a:defRPr sz="1343"/>
            </a:lvl4pPr>
            <a:lvl5pPr marL="1534996" indent="0" algn="ctr">
              <a:buNone/>
              <a:defRPr sz="1343"/>
            </a:lvl5pPr>
            <a:lvl6pPr marL="1918743" indent="0" algn="ctr">
              <a:buNone/>
              <a:defRPr sz="1343"/>
            </a:lvl6pPr>
            <a:lvl7pPr marL="2302491" indent="0" algn="ctr">
              <a:buNone/>
              <a:defRPr sz="1343"/>
            </a:lvl7pPr>
            <a:lvl8pPr marL="2686240" indent="0" algn="ctr">
              <a:buNone/>
              <a:defRPr sz="1343"/>
            </a:lvl8pPr>
            <a:lvl9pPr marL="3069990" indent="0" algn="ctr">
              <a:buNone/>
              <a:defRPr sz="1343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71B7A5D-C918-4744-A5FA-75C904B3B8D4}"/>
              </a:ext>
            </a:extLst>
          </p:cNvPr>
          <p:cNvSpPr/>
          <p:nvPr userDrawn="1"/>
        </p:nvSpPr>
        <p:spPr>
          <a:xfrm>
            <a:off x="4443565" y="3087861"/>
            <a:ext cx="4744753" cy="20593"/>
          </a:xfrm>
          <a:custGeom>
            <a:avLst/>
            <a:gdLst>
              <a:gd name="connsiteX0" fmla="*/ 0 w 4744753"/>
              <a:gd name="connsiteY0" fmla="*/ 0 h 20593"/>
              <a:gd name="connsiteX1" fmla="*/ 630374 w 4744753"/>
              <a:gd name="connsiteY1" fmla="*/ 0 h 20593"/>
              <a:gd name="connsiteX2" fmla="*/ 1165854 w 4744753"/>
              <a:gd name="connsiteY2" fmla="*/ 0 h 20593"/>
              <a:gd name="connsiteX3" fmla="*/ 1748780 w 4744753"/>
              <a:gd name="connsiteY3" fmla="*/ 0 h 20593"/>
              <a:gd name="connsiteX4" fmla="*/ 2474050 w 4744753"/>
              <a:gd name="connsiteY4" fmla="*/ 0 h 20593"/>
              <a:gd name="connsiteX5" fmla="*/ 3104424 w 4744753"/>
              <a:gd name="connsiteY5" fmla="*/ 0 h 20593"/>
              <a:gd name="connsiteX6" fmla="*/ 3687351 w 4744753"/>
              <a:gd name="connsiteY6" fmla="*/ 0 h 20593"/>
              <a:gd name="connsiteX7" fmla="*/ 4744753 w 4744753"/>
              <a:gd name="connsiteY7" fmla="*/ 0 h 20593"/>
              <a:gd name="connsiteX8" fmla="*/ 4744753 w 4744753"/>
              <a:gd name="connsiteY8" fmla="*/ 20593 h 20593"/>
              <a:gd name="connsiteX9" fmla="*/ 4066931 w 4744753"/>
              <a:gd name="connsiteY9" fmla="*/ 20593 h 20593"/>
              <a:gd name="connsiteX10" fmla="*/ 3484004 w 4744753"/>
              <a:gd name="connsiteY10" fmla="*/ 20593 h 20593"/>
              <a:gd name="connsiteX11" fmla="*/ 2711287 w 4744753"/>
              <a:gd name="connsiteY11" fmla="*/ 20593 h 20593"/>
              <a:gd name="connsiteX12" fmla="*/ 2080913 w 4744753"/>
              <a:gd name="connsiteY12" fmla="*/ 20593 h 20593"/>
              <a:gd name="connsiteX13" fmla="*/ 1545434 w 4744753"/>
              <a:gd name="connsiteY13" fmla="*/ 20593 h 20593"/>
              <a:gd name="connsiteX14" fmla="*/ 820164 w 4744753"/>
              <a:gd name="connsiteY14" fmla="*/ 20593 h 20593"/>
              <a:gd name="connsiteX15" fmla="*/ 0 w 4744753"/>
              <a:gd name="connsiteY15" fmla="*/ 20593 h 20593"/>
              <a:gd name="connsiteX16" fmla="*/ 0 w 4744753"/>
              <a:gd name="connsiteY16" fmla="*/ 0 h 20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744753" h="20593" fill="none" extrusionOk="0">
                <a:moveTo>
                  <a:pt x="0" y="0"/>
                </a:moveTo>
                <a:cubicBezTo>
                  <a:pt x="135079" y="-21186"/>
                  <a:pt x="469367" y="-11548"/>
                  <a:pt x="630374" y="0"/>
                </a:cubicBezTo>
                <a:cubicBezTo>
                  <a:pt x="791381" y="11548"/>
                  <a:pt x="1040042" y="20755"/>
                  <a:pt x="1165854" y="0"/>
                </a:cubicBezTo>
                <a:cubicBezTo>
                  <a:pt x="1291666" y="-20755"/>
                  <a:pt x="1518318" y="26873"/>
                  <a:pt x="1748780" y="0"/>
                </a:cubicBezTo>
                <a:cubicBezTo>
                  <a:pt x="1979242" y="-26873"/>
                  <a:pt x="2264849" y="-19650"/>
                  <a:pt x="2474050" y="0"/>
                </a:cubicBezTo>
                <a:cubicBezTo>
                  <a:pt x="2683251" y="19650"/>
                  <a:pt x="2831370" y="6779"/>
                  <a:pt x="3104424" y="0"/>
                </a:cubicBezTo>
                <a:cubicBezTo>
                  <a:pt x="3377478" y="-6779"/>
                  <a:pt x="3447520" y="-5788"/>
                  <a:pt x="3687351" y="0"/>
                </a:cubicBezTo>
                <a:cubicBezTo>
                  <a:pt x="3927182" y="5788"/>
                  <a:pt x="4510990" y="45326"/>
                  <a:pt x="4744753" y="0"/>
                </a:cubicBezTo>
                <a:cubicBezTo>
                  <a:pt x="4744949" y="4263"/>
                  <a:pt x="4745642" y="15653"/>
                  <a:pt x="4744753" y="20593"/>
                </a:cubicBezTo>
                <a:cubicBezTo>
                  <a:pt x="4563180" y="25496"/>
                  <a:pt x="4228571" y="45138"/>
                  <a:pt x="4066931" y="20593"/>
                </a:cubicBezTo>
                <a:cubicBezTo>
                  <a:pt x="3905291" y="-3952"/>
                  <a:pt x="3710252" y="10692"/>
                  <a:pt x="3484004" y="20593"/>
                </a:cubicBezTo>
                <a:cubicBezTo>
                  <a:pt x="3257756" y="30494"/>
                  <a:pt x="3061718" y="6612"/>
                  <a:pt x="2711287" y="20593"/>
                </a:cubicBezTo>
                <a:cubicBezTo>
                  <a:pt x="2360856" y="34574"/>
                  <a:pt x="2281498" y="27199"/>
                  <a:pt x="2080913" y="20593"/>
                </a:cubicBezTo>
                <a:cubicBezTo>
                  <a:pt x="1880328" y="13987"/>
                  <a:pt x="1695883" y="1511"/>
                  <a:pt x="1545434" y="20593"/>
                </a:cubicBezTo>
                <a:cubicBezTo>
                  <a:pt x="1394985" y="39675"/>
                  <a:pt x="1114485" y="-1919"/>
                  <a:pt x="820164" y="20593"/>
                </a:cubicBezTo>
                <a:cubicBezTo>
                  <a:pt x="525843" y="43105"/>
                  <a:pt x="396697" y="-13518"/>
                  <a:pt x="0" y="20593"/>
                </a:cubicBezTo>
                <a:cubicBezTo>
                  <a:pt x="-297" y="14399"/>
                  <a:pt x="-367" y="4749"/>
                  <a:pt x="0" y="0"/>
                </a:cubicBezTo>
                <a:close/>
              </a:path>
              <a:path w="4744753" h="20593" stroke="0" extrusionOk="0">
                <a:moveTo>
                  <a:pt x="0" y="0"/>
                </a:moveTo>
                <a:cubicBezTo>
                  <a:pt x="294939" y="-19736"/>
                  <a:pt x="419547" y="-18256"/>
                  <a:pt x="630374" y="0"/>
                </a:cubicBezTo>
                <a:cubicBezTo>
                  <a:pt x="841201" y="18256"/>
                  <a:pt x="910032" y="-11685"/>
                  <a:pt x="1165854" y="0"/>
                </a:cubicBezTo>
                <a:cubicBezTo>
                  <a:pt x="1421676" y="11685"/>
                  <a:pt x="1585904" y="-10354"/>
                  <a:pt x="1938571" y="0"/>
                </a:cubicBezTo>
                <a:cubicBezTo>
                  <a:pt x="2291238" y="10354"/>
                  <a:pt x="2378458" y="4974"/>
                  <a:pt x="2568945" y="0"/>
                </a:cubicBezTo>
                <a:cubicBezTo>
                  <a:pt x="2759432" y="-4974"/>
                  <a:pt x="3050372" y="30141"/>
                  <a:pt x="3199319" y="0"/>
                </a:cubicBezTo>
                <a:cubicBezTo>
                  <a:pt x="3348266" y="-30141"/>
                  <a:pt x="3628225" y="929"/>
                  <a:pt x="3972036" y="0"/>
                </a:cubicBezTo>
                <a:cubicBezTo>
                  <a:pt x="4315847" y="-929"/>
                  <a:pt x="4501390" y="-36359"/>
                  <a:pt x="4744753" y="0"/>
                </a:cubicBezTo>
                <a:cubicBezTo>
                  <a:pt x="4745000" y="7037"/>
                  <a:pt x="4744916" y="11472"/>
                  <a:pt x="4744753" y="20593"/>
                </a:cubicBezTo>
                <a:cubicBezTo>
                  <a:pt x="4600657" y="25832"/>
                  <a:pt x="4442312" y="49686"/>
                  <a:pt x="4161826" y="20593"/>
                </a:cubicBezTo>
                <a:cubicBezTo>
                  <a:pt x="3881340" y="-8500"/>
                  <a:pt x="3717617" y="36369"/>
                  <a:pt x="3484004" y="20593"/>
                </a:cubicBezTo>
                <a:cubicBezTo>
                  <a:pt x="3250391" y="4817"/>
                  <a:pt x="3143686" y="41489"/>
                  <a:pt x="2806182" y="20593"/>
                </a:cubicBezTo>
                <a:cubicBezTo>
                  <a:pt x="2468678" y="-303"/>
                  <a:pt x="2336239" y="10130"/>
                  <a:pt x="2175808" y="20593"/>
                </a:cubicBezTo>
                <a:cubicBezTo>
                  <a:pt x="2015377" y="31056"/>
                  <a:pt x="1708449" y="31630"/>
                  <a:pt x="1403091" y="20593"/>
                </a:cubicBezTo>
                <a:cubicBezTo>
                  <a:pt x="1097733" y="9556"/>
                  <a:pt x="955655" y="44673"/>
                  <a:pt x="630374" y="20593"/>
                </a:cubicBezTo>
                <a:cubicBezTo>
                  <a:pt x="305093" y="-3487"/>
                  <a:pt x="275058" y="11732"/>
                  <a:pt x="0" y="20593"/>
                </a:cubicBezTo>
                <a:cubicBezTo>
                  <a:pt x="-974" y="14511"/>
                  <a:pt x="798" y="882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11" dirty="0"/>
          </a:p>
        </p:txBody>
      </p:sp>
    </p:spTree>
    <p:extLst>
      <p:ext uri="{BB962C8B-B14F-4D97-AF65-F5344CB8AC3E}">
        <p14:creationId xmlns:p14="http://schemas.microsoft.com/office/powerpoint/2010/main" val="1815689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77CE2522-15B5-4BC5-91A9-523F325A8324}"/>
              </a:ext>
            </a:extLst>
          </p:cNvPr>
          <p:cNvSpPr/>
          <p:nvPr userDrawn="1"/>
        </p:nvSpPr>
        <p:spPr>
          <a:xfrm>
            <a:off x="6124654" y="0"/>
            <a:ext cx="7507217" cy="5148263"/>
          </a:xfrm>
          <a:custGeom>
            <a:avLst/>
            <a:gdLst>
              <a:gd name="connsiteX0" fmla="*/ 1097203 w 6714269"/>
              <a:gd name="connsiteY0" fmla="*/ 0 h 6858000"/>
              <a:gd name="connsiteX1" fmla="*/ 1154155 w 6714269"/>
              <a:gd name="connsiteY1" fmla="*/ 0 h 6858000"/>
              <a:gd name="connsiteX2" fmla="*/ 972305 w 6714269"/>
              <a:gd name="connsiteY2" fmla="*/ 343212 h 6858000"/>
              <a:gd name="connsiteX3" fmla="*/ 780524 w 6714269"/>
              <a:gd name="connsiteY3" fmla="*/ 761067 h 6858000"/>
              <a:gd name="connsiteX4" fmla="*/ 737045 w 6714269"/>
              <a:gd name="connsiteY4" fmla="*/ 865164 h 6858000"/>
              <a:gd name="connsiteX5" fmla="*/ 762322 w 6714269"/>
              <a:gd name="connsiteY5" fmla="*/ 830676 h 6858000"/>
              <a:gd name="connsiteX6" fmla="*/ 1118805 w 6714269"/>
              <a:gd name="connsiteY6" fmla="*/ 160440 h 6858000"/>
              <a:gd name="connsiteX7" fmla="*/ 1221640 w 6714269"/>
              <a:gd name="connsiteY7" fmla="*/ 0 h 6858000"/>
              <a:gd name="connsiteX8" fmla="*/ 6714269 w 6714269"/>
              <a:gd name="connsiteY8" fmla="*/ 0 h 6858000"/>
              <a:gd name="connsiteX9" fmla="*/ 6714269 w 6714269"/>
              <a:gd name="connsiteY9" fmla="*/ 6858000 h 6858000"/>
              <a:gd name="connsiteX10" fmla="*/ 704817 w 6714269"/>
              <a:gd name="connsiteY10" fmla="*/ 6858000 h 6858000"/>
              <a:gd name="connsiteX11" fmla="*/ 618717 w 6714269"/>
              <a:gd name="connsiteY11" fmla="*/ 6672538 h 6858000"/>
              <a:gd name="connsiteX12" fmla="*/ 309324 w 6714269"/>
              <a:gd name="connsiteY12" fmla="*/ 5833618 h 6858000"/>
              <a:gd name="connsiteX13" fmla="*/ 209850 w 6714269"/>
              <a:gd name="connsiteY13" fmla="*/ 5484180 h 6858000"/>
              <a:gd name="connsiteX14" fmla="*/ 211619 w 6714269"/>
              <a:gd name="connsiteY14" fmla="*/ 5517653 h 6858000"/>
              <a:gd name="connsiteX15" fmla="*/ 361778 w 6714269"/>
              <a:gd name="connsiteY15" fmla="*/ 6145524 h 6858000"/>
              <a:gd name="connsiteX16" fmla="*/ 591356 w 6714269"/>
              <a:gd name="connsiteY16" fmla="*/ 6843306 h 6858000"/>
              <a:gd name="connsiteX17" fmla="*/ 597415 w 6714269"/>
              <a:gd name="connsiteY17" fmla="*/ 6858000 h 6858000"/>
              <a:gd name="connsiteX18" fmla="*/ 545224 w 6714269"/>
              <a:gd name="connsiteY18" fmla="*/ 6858000 h 6858000"/>
              <a:gd name="connsiteX19" fmla="*/ 533604 w 6714269"/>
              <a:gd name="connsiteY19" fmla="*/ 6830072 h 6858000"/>
              <a:gd name="connsiteX20" fmla="*/ 169657 w 6714269"/>
              <a:gd name="connsiteY20" fmla="*/ 5556577 h 6858000"/>
              <a:gd name="connsiteX21" fmla="*/ 12169 w 6714269"/>
              <a:gd name="connsiteY21" fmla="*/ 4362835 h 6858000"/>
              <a:gd name="connsiteX22" fmla="*/ 46168 w 6714269"/>
              <a:gd name="connsiteY22" fmla="*/ 3338487 h 6858000"/>
              <a:gd name="connsiteX23" fmla="*/ 490574 w 6714269"/>
              <a:gd name="connsiteY23" fmla="*/ 1381078 h 6858000"/>
              <a:gd name="connsiteX24" fmla="*/ 984701 w 6714269"/>
              <a:gd name="connsiteY24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714269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6714269" y="0"/>
                </a:lnTo>
                <a:lnTo>
                  <a:pt x="6714269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1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51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764" y="487369"/>
            <a:ext cx="4672321" cy="4180390"/>
          </a:xfrm>
        </p:spPr>
        <p:txBody>
          <a:bodyPr>
            <a:noAutofit/>
          </a:bodyPr>
          <a:lstStyle>
            <a:lvl1pPr>
              <a:defRPr sz="6045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5832" y="981603"/>
            <a:ext cx="5582248" cy="3191923"/>
          </a:xfrm>
        </p:spPr>
        <p:txBody>
          <a:bodyPr anchor="ctr">
            <a:normAutofit/>
          </a:bodyPr>
          <a:lstStyle>
            <a:lvl1pPr marL="0" indent="0">
              <a:buNone/>
              <a:defRPr sz="3693">
                <a:solidFill>
                  <a:schemeClr val="bg1"/>
                </a:solidFill>
              </a:defRPr>
            </a:lvl1pPr>
            <a:lvl2pPr marL="191875">
              <a:defRPr sz="3358">
                <a:solidFill>
                  <a:schemeClr val="bg1"/>
                </a:solidFill>
              </a:defRPr>
            </a:lvl2pPr>
            <a:lvl3pPr marL="383749">
              <a:defRPr sz="3022">
                <a:solidFill>
                  <a:schemeClr val="bg1"/>
                </a:solidFill>
              </a:defRPr>
            </a:lvl3pPr>
            <a:lvl4pPr>
              <a:defRPr sz="1511">
                <a:solidFill>
                  <a:schemeClr val="bg1"/>
                </a:solidFill>
              </a:defRPr>
            </a:lvl4pPr>
            <a:lvl5pPr>
              <a:defRPr sz="151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15833" y="4770728"/>
            <a:ext cx="3578364" cy="274097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6511" y="4770728"/>
            <a:ext cx="1431346" cy="27409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2053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17D0AB67-E176-475C-977C-73640253B9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" y="3274508"/>
            <a:ext cx="4515554" cy="1873756"/>
          </a:xfrm>
          <a:custGeom>
            <a:avLst/>
            <a:gdLst>
              <a:gd name="connsiteX0" fmla="*/ 2464753 w 4038599"/>
              <a:gd name="connsiteY0" fmla="*/ 4 h 2496030"/>
              <a:gd name="connsiteX1" fmla="*/ 2599067 w 4038599"/>
              <a:gd name="connsiteY1" fmla="*/ 4428 h 2496030"/>
              <a:gd name="connsiteX2" fmla="*/ 3052443 w 4038599"/>
              <a:gd name="connsiteY2" fmla="*/ 14222 h 2496030"/>
              <a:gd name="connsiteX3" fmla="*/ 3417420 w 4038599"/>
              <a:gd name="connsiteY3" fmla="*/ 9782 h 2496030"/>
              <a:gd name="connsiteX4" fmla="*/ 3757835 w 4038599"/>
              <a:gd name="connsiteY4" fmla="*/ 19315 h 2496030"/>
              <a:gd name="connsiteX5" fmla="*/ 3892671 w 4038599"/>
              <a:gd name="connsiteY5" fmla="*/ 13177 h 2496030"/>
              <a:gd name="connsiteX6" fmla="*/ 4016790 w 4038599"/>
              <a:gd name="connsiteY6" fmla="*/ 8134 h 2496030"/>
              <a:gd name="connsiteX7" fmla="*/ 4034037 w 4038599"/>
              <a:gd name="connsiteY7" fmla="*/ 8999 h 2496030"/>
              <a:gd name="connsiteX8" fmla="*/ 4035370 w 4038599"/>
              <a:gd name="connsiteY8" fmla="*/ 62503 h 2496030"/>
              <a:gd name="connsiteX9" fmla="*/ 4020562 w 4038599"/>
              <a:gd name="connsiteY9" fmla="*/ 231143 h 2496030"/>
              <a:gd name="connsiteX10" fmla="*/ 4019168 w 4038599"/>
              <a:gd name="connsiteY10" fmla="*/ 393470 h 2496030"/>
              <a:gd name="connsiteX11" fmla="*/ 4014100 w 4038599"/>
              <a:gd name="connsiteY11" fmla="*/ 651618 h 2496030"/>
              <a:gd name="connsiteX12" fmla="*/ 4019295 w 4038599"/>
              <a:gd name="connsiteY12" fmla="*/ 902406 h 2496030"/>
              <a:gd name="connsiteX13" fmla="*/ 4033231 w 4038599"/>
              <a:gd name="connsiteY13" fmla="*/ 1078946 h 2496030"/>
              <a:gd name="connsiteX14" fmla="*/ 4011566 w 4038599"/>
              <a:gd name="connsiteY14" fmla="*/ 1189872 h 2496030"/>
              <a:gd name="connsiteX15" fmla="*/ 4011566 w 4038599"/>
              <a:gd name="connsiteY15" fmla="*/ 1387989 h 2496030"/>
              <a:gd name="connsiteX16" fmla="*/ 4038599 w 4038599"/>
              <a:gd name="connsiteY16" fmla="*/ 1495613 h 2496030"/>
              <a:gd name="connsiteX17" fmla="*/ 4038599 w 4038599"/>
              <a:gd name="connsiteY17" fmla="*/ 1746509 h 2496030"/>
              <a:gd name="connsiteX18" fmla="*/ 4038283 w 4038599"/>
              <a:gd name="connsiteY18" fmla="*/ 1749734 h 2496030"/>
              <a:gd name="connsiteX19" fmla="*/ 4026896 w 4038599"/>
              <a:gd name="connsiteY19" fmla="*/ 1837274 h 2496030"/>
              <a:gd name="connsiteX20" fmla="*/ 4029684 w 4038599"/>
              <a:gd name="connsiteY20" fmla="*/ 2121948 h 2496030"/>
              <a:gd name="connsiteX21" fmla="*/ 4032978 w 4038599"/>
              <a:gd name="connsiteY21" fmla="*/ 2359155 h 2496030"/>
              <a:gd name="connsiteX22" fmla="*/ 4023519 w 4038599"/>
              <a:gd name="connsiteY22" fmla="*/ 2496030 h 2496030"/>
              <a:gd name="connsiteX23" fmla="*/ 0 w 4038599"/>
              <a:gd name="connsiteY23" fmla="*/ 2496030 h 2496030"/>
              <a:gd name="connsiteX24" fmla="*/ 0 w 4038599"/>
              <a:gd name="connsiteY24" fmla="*/ 12459 h 2496030"/>
              <a:gd name="connsiteX25" fmla="*/ 17104 w 4038599"/>
              <a:gd name="connsiteY25" fmla="*/ 15006 h 2496030"/>
              <a:gd name="connsiteX26" fmla="*/ 216416 w 4038599"/>
              <a:gd name="connsiteY26" fmla="*/ 7824 h 2496030"/>
              <a:gd name="connsiteX27" fmla="*/ 651370 w 4038599"/>
              <a:gd name="connsiteY27" fmla="*/ 17748 h 2496030"/>
              <a:gd name="connsiteX28" fmla="*/ 958396 w 4038599"/>
              <a:gd name="connsiteY28" fmla="*/ 14092 h 2496030"/>
              <a:gd name="connsiteX29" fmla="*/ 1519486 w 4038599"/>
              <a:gd name="connsiteY29" fmla="*/ 21666 h 2496030"/>
              <a:gd name="connsiteX30" fmla="*/ 2062411 w 4038599"/>
              <a:gd name="connsiteY30" fmla="*/ 17487 h 2496030"/>
              <a:gd name="connsiteX31" fmla="*/ 2464753 w 4038599"/>
              <a:gd name="connsiteY31" fmla="*/ 4 h 2496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038599" h="2496030">
                <a:moveTo>
                  <a:pt x="2464753" y="4"/>
                </a:moveTo>
                <a:cubicBezTo>
                  <a:pt x="2509518" y="-78"/>
                  <a:pt x="2554292" y="1163"/>
                  <a:pt x="2599067" y="4428"/>
                </a:cubicBezTo>
                <a:cubicBezTo>
                  <a:pt x="2749817" y="17813"/>
                  <a:pt x="2901270" y="21079"/>
                  <a:pt x="3052443" y="14222"/>
                </a:cubicBezTo>
                <a:cubicBezTo>
                  <a:pt x="3173923" y="5694"/>
                  <a:pt x="3295774" y="4206"/>
                  <a:pt x="3417420" y="9782"/>
                </a:cubicBezTo>
                <a:cubicBezTo>
                  <a:pt x="3530764" y="16442"/>
                  <a:pt x="3644108" y="23233"/>
                  <a:pt x="3757835" y="19315"/>
                </a:cubicBezTo>
                <a:cubicBezTo>
                  <a:pt x="3803121" y="17748"/>
                  <a:pt x="3847768" y="15789"/>
                  <a:pt x="3892671" y="13177"/>
                </a:cubicBezTo>
                <a:cubicBezTo>
                  <a:pt x="3933972" y="9619"/>
                  <a:pt x="3975386" y="7938"/>
                  <a:pt x="4016790" y="8134"/>
                </a:cubicBezTo>
                <a:lnTo>
                  <a:pt x="4034037" y="8999"/>
                </a:lnTo>
                <a:lnTo>
                  <a:pt x="4035370" y="62503"/>
                </a:lnTo>
                <a:cubicBezTo>
                  <a:pt x="4033549" y="118790"/>
                  <a:pt x="4026390" y="174983"/>
                  <a:pt x="4020562" y="231143"/>
                </a:cubicBezTo>
                <a:cubicBezTo>
                  <a:pt x="4014860" y="285717"/>
                  <a:pt x="4006498" y="343464"/>
                  <a:pt x="4019168" y="393470"/>
                </a:cubicBezTo>
                <a:cubicBezTo>
                  <a:pt x="4042480" y="482184"/>
                  <a:pt x="4024236" y="566457"/>
                  <a:pt x="4014100" y="651618"/>
                </a:cubicBezTo>
                <a:cubicBezTo>
                  <a:pt x="4001874" y="734926"/>
                  <a:pt x="4003635" y="819681"/>
                  <a:pt x="4019295" y="902406"/>
                </a:cubicBezTo>
                <a:cubicBezTo>
                  <a:pt x="4031711" y="960787"/>
                  <a:pt x="4031711" y="1020184"/>
                  <a:pt x="4033231" y="1078946"/>
                </a:cubicBezTo>
                <a:cubicBezTo>
                  <a:pt x="4034118" y="1115753"/>
                  <a:pt x="4020562" y="1153193"/>
                  <a:pt x="4011566" y="1189872"/>
                </a:cubicBezTo>
                <a:cubicBezTo>
                  <a:pt x="3995476" y="1256123"/>
                  <a:pt x="3989648" y="1323388"/>
                  <a:pt x="4011566" y="1387989"/>
                </a:cubicBezTo>
                <a:lnTo>
                  <a:pt x="4038599" y="1495613"/>
                </a:lnTo>
                <a:lnTo>
                  <a:pt x="4038599" y="1746509"/>
                </a:lnTo>
                <a:lnTo>
                  <a:pt x="4038283" y="1749734"/>
                </a:lnTo>
                <a:cubicBezTo>
                  <a:pt x="4035575" y="1779147"/>
                  <a:pt x="4032408" y="1808464"/>
                  <a:pt x="4026896" y="1837274"/>
                </a:cubicBezTo>
                <a:cubicBezTo>
                  <a:pt x="4008779" y="1932843"/>
                  <a:pt x="4015240" y="2027776"/>
                  <a:pt x="4029684" y="2121948"/>
                </a:cubicBezTo>
                <a:cubicBezTo>
                  <a:pt x="4039832" y="2200637"/>
                  <a:pt x="4040934" y="2280226"/>
                  <a:pt x="4032978" y="2359155"/>
                </a:cubicBezTo>
                <a:lnTo>
                  <a:pt x="4023519" y="2496030"/>
                </a:lnTo>
                <a:lnTo>
                  <a:pt x="0" y="2496030"/>
                </a:lnTo>
                <a:lnTo>
                  <a:pt x="0" y="12459"/>
                </a:lnTo>
                <a:lnTo>
                  <a:pt x="17104" y="15006"/>
                </a:lnTo>
                <a:cubicBezTo>
                  <a:pt x="83627" y="15006"/>
                  <a:pt x="150022" y="12263"/>
                  <a:pt x="216416" y="7824"/>
                </a:cubicBezTo>
                <a:cubicBezTo>
                  <a:pt x="361434" y="-156"/>
                  <a:pt x="506837" y="3162"/>
                  <a:pt x="651370" y="17748"/>
                </a:cubicBezTo>
                <a:cubicBezTo>
                  <a:pt x="753623" y="25440"/>
                  <a:pt x="856335" y="24213"/>
                  <a:pt x="958396" y="14092"/>
                </a:cubicBezTo>
                <a:cubicBezTo>
                  <a:pt x="1145682" y="-1710"/>
                  <a:pt x="1332584" y="10958"/>
                  <a:pt x="1519486" y="21666"/>
                </a:cubicBezTo>
                <a:cubicBezTo>
                  <a:pt x="1700504" y="32113"/>
                  <a:pt x="1881394" y="24408"/>
                  <a:pt x="2062411" y="17487"/>
                </a:cubicBezTo>
                <a:cubicBezTo>
                  <a:pt x="2196255" y="12394"/>
                  <a:pt x="2330459" y="249"/>
                  <a:pt x="2464753" y="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15"/>
            </a:lvl1pPr>
          </a:lstStyle>
          <a:p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2ABE113B-49CB-42B2-AC93-B3DF044078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518614" cy="3148235"/>
          </a:xfrm>
          <a:custGeom>
            <a:avLst/>
            <a:gdLst>
              <a:gd name="connsiteX0" fmla="*/ 0 w 4041336"/>
              <a:gd name="connsiteY0" fmla="*/ 0 h 4193763"/>
              <a:gd name="connsiteX1" fmla="*/ 4019848 w 4041336"/>
              <a:gd name="connsiteY1" fmla="*/ 0 h 4193763"/>
              <a:gd name="connsiteX2" fmla="*/ 4021195 w 4041336"/>
              <a:gd name="connsiteY2" fmla="*/ 11419 h 4193763"/>
              <a:gd name="connsiteX3" fmla="*/ 4037665 w 4041336"/>
              <a:gd name="connsiteY3" fmla="*/ 264364 h 4193763"/>
              <a:gd name="connsiteX4" fmla="*/ 4034118 w 4041336"/>
              <a:gd name="connsiteY4" fmla="*/ 574168 h 4193763"/>
              <a:gd name="connsiteX5" fmla="*/ 4026263 w 4041336"/>
              <a:gd name="connsiteY5" fmla="*/ 838028 h 4193763"/>
              <a:gd name="connsiteX6" fmla="*/ 4026263 w 4041336"/>
              <a:gd name="connsiteY6" fmla="*/ 847166 h 4193763"/>
              <a:gd name="connsiteX7" fmla="*/ 4026263 w 4041336"/>
              <a:gd name="connsiteY7" fmla="*/ 1138186 h 4193763"/>
              <a:gd name="connsiteX8" fmla="*/ 4024109 w 4041336"/>
              <a:gd name="connsiteY8" fmla="*/ 1259137 h 4193763"/>
              <a:gd name="connsiteX9" fmla="*/ 4016887 w 4041336"/>
              <a:gd name="connsiteY9" fmla="*/ 1412960 h 4193763"/>
              <a:gd name="connsiteX10" fmla="*/ 4026263 w 4041336"/>
              <a:gd name="connsiteY10" fmla="*/ 1539116 h 4193763"/>
              <a:gd name="connsiteX11" fmla="*/ 4024869 w 4041336"/>
              <a:gd name="connsiteY11" fmla="*/ 1823155 h 4193763"/>
              <a:gd name="connsiteX12" fmla="*/ 4017014 w 4041336"/>
              <a:gd name="connsiteY12" fmla="*/ 2154154 h 4193763"/>
              <a:gd name="connsiteX13" fmla="*/ 4017014 w 4041336"/>
              <a:gd name="connsiteY13" fmla="*/ 2421948 h 4193763"/>
              <a:gd name="connsiteX14" fmla="*/ 4029684 w 4041336"/>
              <a:gd name="connsiteY14" fmla="*/ 2667279 h 4193763"/>
              <a:gd name="connsiteX15" fmla="*/ 4019421 w 4041336"/>
              <a:gd name="connsiteY15" fmla="*/ 2956268 h 4193763"/>
              <a:gd name="connsiteX16" fmla="*/ 4022082 w 4041336"/>
              <a:gd name="connsiteY16" fmla="*/ 3094480 h 4193763"/>
              <a:gd name="connsiteX17" fmla="*/ 4027656 w 4041336"/>
              <a:gd name="connsiteY17" fmla="*/ 3260614 h 4193763"/>
              <a:gd name="connsiteX18" fmla="*/ 4009412 w 4041336"/>
              <a:gd name="connsiteY18" fmla="*/ 3538181 h 4193763"/>
              <a:gd name="connsiteX19" fmla="*/ 4031711 w 4041336"/>
              <a:gd name="connsiteY19" fmla="*/ 3694923 h 4193763"/>
              <a:gd name="connsiteX20" fmla="*/ 4038425 w 4041336"/>
              <a:gd name="connsiteY20" fmla="*/ 3836308 h 4193763"/>
              <a:gd name="connsiteX21" fmla="*/ 4029810 w 4041336"/>
              <a:gd name="connsiteY21" fmla="*/ 3956245 h 4193763"/>
              <a:gd name="connsiteX22" fmla="*/ 4013847 w 4041336"/>
              <a:gd name="connsiteY22" fmla="*/ 4114764 h 4193763"/>
              <a:gd name="connsiteX23" fmla="*/ 4010970 w 4041336"/>
              <a:gd name="connsiteY23" fmla="*/ 4161894 h 4193763"/>
              <a:gd name="connsiteX24" fmla="*/ 4002764 w 4041336"/>
              <a:gd name="connsiteY24" fmla="*/ 4161042 h 4193763"/>
              <a:gd name="connsiteX25" fmla="*/ 3868108 w 4041336"/>
              <a:gd name="connsiteY25" fmla="*/ 4163980 h 4193763"/>
              <a:gd name="connsiteX26" fmla="*/ 3174741 w 4041336"/>
              <a:gd name="connsiteY26" fmla="*/ 4175341 h 4193763"/>
              <a:gd name="connsiteX27" fmla="*/ 2247906 w 4041336"/>
              <a:gd name="connsiteY27" fmla="*/ 4167376 h 4193763"/>
              <a:gd name="connsiteX28" fmla="*/ 2057934 w 4041336"/>
              <a:gd name="connsiteY28" fmla="*/ 4175733 h 4193763"/>
              <a:gd name="connsiteX29" fmla="*/ 1797729 w 4041336"/>
              <a:gd name="connsiteY29" fmla="*/ 4165547 h 4193763"/>
              <a:gd name="connsiteX30" fmla="*/ 1485458 w 4041336"/>
              <a:gd name="connsiteY30" fmla="*/ 4175995 h 4193763"/>
              <a:gd name="connsiteX31" fmla="*/ 949185 w 4041336"/>
              <a:gd name="connsiteY31" fmla="*/ 4186181 h 4193763"/>
              <a:gd name="connsiteX32" fmla="*/ 357136 w 4041336"/>
              <a:gd name="connsiteY32" fmla="*/ 4175995 h 4193763"/>
              <a:gd name="connsiteX33" fmla="*/ 0 w 4041336"/>
              <a:gd name="connsiteY33" fmla="*/ 4175060 h 419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41336" h="4193763">
                <a:moveTo>
                  <a:pt x="0" y="0"/>
                </a:moveTo>
                <a:lnTo>
                  <a:pt x="4019848" y="0"/>
                </a:lnTo>
                <a:lnTo>
                  <a:pt x="4021195" y="11419"/>
                </a:lnTo>
                <a:cubicBezTo>
                  <a:pt x="4036145" y="95184"/>
                  <a:pt x="4033611" y="180091"/>
                  <a:pt x="4037665" y="264364"/>
                </a:cubicBezTo>
                <a:cubicBezTo>
                  <a:pt x="4042480" y="367421"/>
                  <a:pt x="4036399" y="470858"/>
                  <a:pt x="4034118" y="574168"/>
                </a:cubicBezTo>
                <a:cubicBezTo>
                  <a:pt x="4032344" y="662121"/>
                  <a:pt x="4023602" y="749948"/>
                  <a:pt x="4026263" y="838028"/>
                </a:cubicBezTo>
                <a:cubicBezTo>
                  <a:pt x="4026453" y="841074"/>
                  <a:pt x="4026453" y="844120"/>
                  <a:pt x="4026263" y="847166"/>
                </a:cubicBezTo>
                <a:cubicBezTo>
                  <a:pt x="4018154" y="944003"/>
                  <a:pt x="4018154" y="1041348"/>
                  <a:pt x="4026263" y="1138186"/>
                </a:cubicBezTo>
                <a:cubicBezTo>
                  <a:pt x="4028835" y="1178494"/>
                  <a:pt x="4028113" y="1218943"/>
                  <a:pt x="4024109" y="1259137"/>
                </a:cubicBezTo>
                <a:cubicBezTo>
                  <a:pt x="4020308" y="1310285"/>
                  <a:pt x="4008145" y="1362194"/>
                  <a:pt x="4016887" y="1412960"/>
                </a:cubicBezTo>
                <a:cubicBezTo>
                  <a:pt x="4022576" y="1454780"/>
                  <a:pt x="4025705" y="1496916"/>
                  <a:pt x="4026263" y="1539116"/>
                </a:cubicBezTo>
                <a:cubicBezTo>
                  <a:pt x="4030697" y="1633542"/>
                  <a:pt x="4026516" y="1728475"/>
                  <a:pt x="4024869" y="1823155"/>
                </a:cubicBezTo>
                <a:cubicBezTo>
                  <a:pt x="4023095" y="1933446"/>
                  <a:pt x="4025883" y="2043737"/>
                  <a:pt x="4017014" y="2154154"/>
                </a:cubicBezTo>
                <a:cubicBezTo>
                  <a:pt x="4012136" y="2243351"/>
                  <a:pt x="4012136" y="2332751"/>
                  <a:pt x="4017014" y="2421948"/>
                </a:cubicBezTo>
                <a:cubicBezTo>
                  <a:pt x="4019421" y="2503683"/>
                  <a:pt x="4031711" y="2584656"/>
                  <a:pt x="4029684" y="2667279"/>
                </a:cubicBezTo>
                <a:cubicBezTo>
                  <a:pt x="4027276" y="2763608"/>
                  <a:pt x="4015874" y="2859684"/>
                  <a:pt x="4019421" y="2956268"/>
                </a:cubicBezTo>
                <a:cubicBezTo>
                  <a:pt x="4021068" y="3002339"/>
                  <a:pt x="4021195" y="3048410"/>
                  <a:pt x="4022082" y="3094480"/>
                </a:cubicBezTo>
                <a:cubicBezTo>
                  <a:pt x="4023222" y="3149943"/>
                  <a:pt x="4033231" y="3205278"/>
                  <a:pt x="4027656" y="3260614"/>
                </a:cubicBezTo>
                <a:cubicBezTo>
                  <a:pt x="4018408" y="3352883"/>
                  <a:pt x="3994462" y="3443628"/>
                  <a:pt x="4009412" y="3538181"/>
                </a:cubicBezTo>
                <a:cubicBezTo>
                  <a:pt x="4017647" y="3590217"/>
                  <a:pt x="4026896" y="3642380"/>
                  <a:pt x="4031711" y="3694923"/>
                </a:cubicBezTo>
                <a:cubicBezTo>
                  <a:pt x="4035892" y="3741882"/>
                  <a:pt x="4046407" y="3789603"/>
                  <a:pt x="4038425" y="3836308"/>
                </a:cubicBezTo>
                <a:cubicBezTo>
                  <a:pt x="4031584" y="3876287"/>
                  <a:pt x="4035131" y="3916266"/>
                  <a:pt x="4029810" y="3956245"/>
                </a:cubicBezTo>
                <a:cubicBezTo>
                  <a:pt x="4022842" y="4008661"/>
                  <a:pt x="4019168" y="4061966"/>
                  <a:pt x="4013847" y="4114764"/>
                </a:cubicBezTo>
                <a:lnTo>
                  <a:pt x="4010970" y="4161894"/>
                </a:lnTo>
                <a:lnTo>
                  <a:pt x="4002764" y="4161042"/>
                </a:lnTo>
                <a:cubicBezTo>
                  <a:pt x="3957904" y="4159210"/>
                  <a:pt x="3912934" y="4160186"/>
                  <a:pt x="3868108" y="4163980"/>
                </a:cubicBezTo>
                <a:cubicBezTo>
                  <a:pt x="3637072" y="4178737"/>
                  <a:pt x="3405779" y="4172076"/>
                  <a:pt x="3174741" y="4175341"/>
                </a:cubicBezTo>
                <a:cubicBezTo>
                  <a:pt x="2865668" y="4179782"/>
                  <a:pt x="2556851" y="4168420"/>
                  <a:pt x="2247906" y="4167376"/>
                </a:cubicBezTo>
                <a:cubicBezTo>
                  <a:pt x="2184582" y="4167115"/>
                  <a:pt x="2121002" y="4170510"/>
                  <a:pt x="2057934" y="4175733"/>
                </a:cubicBezTo>
                <a:cubicBezTo>
                  <a:pt x="1970560" y="4182786"/>
                  <a:pt x="1884336" y="4173905"/>
                  <a:pt x="1797729" y="4165547"/>
                </a:cubicBezTo>
                <a:cubicBezTo>
                  <a:pt x="1693340" y="4155492"/>
                  <a:pt x="1589207" y="4164372"/>
                  <a:pt x="1485458" y="4175995"/>
                </a:cubicBezTo>
                <a:cubicBezTo>
                  <a:pt x="1307344" y="4195571"/>
                  <a:pt x="1127888" y="4198979"/>
                  <a:pt x="949185" y="4186181"/>
                </a:cubicBezTo>
                <a:cubicBezTo>
                  <a:pt x="751793" y="4172468"/>
                  <a:pt x="554529" y="4174950"/>
                  <a:pt x="357136" y="4175995"/>
                </a:cubicBezTo>
                <a:lnTo>
                  <a:pt x="0" y="417506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15"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3964" y="247118"/>
            <a:ext cx="7708819" cy="1338549"/>
          </a:xfrm>
        </p:spPr>
        <p:txBody>
          <a:bodyPr anchor="b"/>
          <a:lstStyle>
            <a:lvl1pPr>
              <a:defRPr sz="6045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3964" y="2031849"/>
            <a:ext cx="7708819" cy="2615317"/>
          </a:xfrm>
        </p:spPr>
        <p:txBody>
          <a:bodyPr>
            <a:normAutofit/>
          </a:bodyPr>
          <a:lstStyle>
            <a:lvl1pPr marL="0" indent="0">
              <a:buNone/>
              <a:defRPr sz="2015"/>
            </a:lvl1pPr>
            <a:lvl2pPr marL="191875">
              <a:defRPr sz="1679"/>
            </a:lvl2pPr>
            <a:lvl3pPr marL="383749">
              <a:defRPr sz="1511"/>
            </a:lvl3pPr>
            <a:lvl4pPr marL="575623">
              <a:defRPr sz="1343"/>
            </a:lvl4pPr>
            <a:lvl5pPr marL="767497">
              <a:defRPr sz="1176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61584" y="4771682"/>
            <a:ext cx="3067169" cy="27409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9B1377BC-1A5F-4113-953E-30CA51FC6F91}"/>
              </a:ext>
            </a:extLst>
          </p:cNvPr>
          <p:cNvSpPr/>
          <p:nvPr userDrawn="1"/>
        </p:nvSpPr>
        <p:spPr>
          <a:xfrm>
            <a:off x="5203967" y="1798460"/>
            <a:ext cx="4744753" cy="20593"/>
          </a:xfrm>
          <a:custGeom>
            <a:avLst/>
            <a:gdLst>
              <a:gd name="connsiteX0" fmla="*/ 0 w 4744753"/>
              <a:gd name="connsiteY0" fmla="*/ 0 h 20593"/>
              <a:gd name="connsiteX1" fmla="*/ 630374 w 4744753"/>
              <a:gd name="connsiteY1" fmla="*/ 0 h 20593"/>
              <a:gd name="connsiteX2" fmla="*/ 1165854 w 4744753"/>
              <a:gd name="connsiteY2" fmla="*/ 0 h 20593"/>
              <a:gd name="connsiteX3" fmla="*/ 1748780 w 4744753"/>
              <a:gd name="connsiteY3" fmla="*/ 0 h 20593"/>
              <a:gd name="connsiteX4" fmla="*/ 2474050 w 4744753"/>
              <a:gd name="connsiteY4" fmla="*/ 0 h 20593"/>
              <a:gd name="connsiteX5" fmla="*/ 3104424 w 4744753"/>
              <a:gd name="connsiteY5" fmla="*/ 0 h 20593"/>
              <a:gd name="connsiteX6" fmla="*/ 3687351 w 4744753"/>
              <a:gd name="connsiteY6" fmla="*/ 0 h 20593"/>
              <a:gd name="connsiteX7" fmla="*/ 4744753 w 4744753"/>
              <a:gd name="connsiteY7" fmla="*/ 0 h 20593"/>
              <a:gd name="connsiteX8" fmla="*/ 4744753 w 4744753"/>
              <a:gd name="connsiteY8" fmla="*/ 20593 h 20593"/>
              <a:gd name="connsiteX9" fmla="*/ 4066931 w 4744753"/>
              <a:gd name="connsiteY9" fmla="*/ 20593 h 20593"/>
              <a:gd name="connsiteX10" fmla="*/ 3484004 w 4744753"/>
              <a:gd name="connsiteY10" fmla="*/ 20593 h 20593"/>
              <a:gd name="connsiteX11" fmla="*/ 2711287 w 4744753"/>
              <a:gd name="connsiteY11" fmla="*/ 20593 h 20593"/>
              <a:gd name="connsiteX12" fmla="*/ 2080913 w 4744753"/>
              <a:gd name="connsiteY12" fmla="*/ 20593 h 20593"/>
              <a:gd name="connsiteX13" fmla="*/ 1545434 w 4744753"/>
              <a:gd name="connsiteY13" fmla="*/ 20593 h 20593"/>
              <a:gd name="connsiteX14" fmla="*/ 820164 w 4744753"/>
              <a:gd name="connsiteY14" fmla="*/ 20593 h 20593"/>
              <a:gd name="connsiteX15" fmla="*/ 0 w 4744753"/>
              <a:gd name="connsiteY15" fmla="*/ 20593 h 20593"/>
              <a:gd name="connsiteX16" fmla="*/ 0 w 4744753"/>
              <a:gd name="connsiteY16" fmla="*/ 0 h 20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744753" h="20593" fill="none" extrusionOk="0">
                <a:moveTo>
                  <a:pt x="0" y="0"/>
                </a:moveTo>
                <a:cubicBezTo>
                  <a:pt x="135079" y="-21186"/>
                  <a:pt x="469367" y="-11548"/>
                  <a:pt x="630374" y="0"/>
                </a:cubicBezTo>
                <a:cubicBezTo>
                  <a:pt x="791381" y="11548"/>
                  <a:pt x="1040042" y="20755"/>
                  <a:pt x="1165854" y="0"/>
                </a:cubicBezTo>
                <a:cubicBezTo>
                  <a:pt x="1291666" y="-20755"/>
                  <a:pt x="1518318" y="26873"/>
                  <a:pt x="1748780" y="0"/>
                </a:cubicBezTo>
                <a:cubicBezTo>
                  <a:pt x="1979242" y="-26873"/>
                  <a:pt x="2264849" y="-19650"/>
                  <a:pt x="2474050" y="0"/>
                </a:cubicBezTo>
                <a:cubicBezTo>
                  <a:pt x="2683251" y="19650"/>
                  <a:pt x="2831370" y="6779"/>
                  <a:pt x="3104424" y="0"/>
                </a:cubicBezTo>
                <a:cubicBezTo>
                  <a:pt x="3377478" y="-6779"/>
                  <a:pt x="3447520" y="-5788"/>
                  <a:pt x="3687351" y="0"/>
                </a:cubicBezTo>
                <a:cubicBezTo>
                  <a:pt x="3927182" y="5788"/>
                  <a:pt x="4510990" y="45326"/>
                  <a:pt x="4744753" y="0"/>
                </a:cubicBezTo>
                <a:cubicBezTo>
                  <a:pt x="4744949" y="4263"/>
                  <a:pt x="4745642" y="15653"/>
                  <a:pt x="4744753" y="20593"/>
                </a:cubicBezTo>
                <a:cubicBezTo>
                  <a:pt x="4563180" y="25496"/>
                  <a:pt x="4228571" y="45138"/>
                  <a:pt x="4066931" y="20593"/>
                </a:cubicBezTo>
                <a:cubicBezTo>
                  <a:pt x="3905291" y="-3952"/>
                  <a:pt x="3710252" y="10692"/>
                  <a:pt x="3484004" y="20593"/>
                </a:cubicBezTo>
                <a:cubicBezTo>
                  <a:pt x="3257756" y="30494"/>
                  <a:pt x="3061718" y="6612"/>
                  <a:pt x="2711287" y="20593"/>
                </a:cubicBezTo>
                <a:cubicBezTo>
                  <a:pt x="2360856" y="34574"/>
                  <a:pt x="2281498" y="27199"/>
                  <a:pt x="2080913" y="20593"/>
                </a:cubicBezTo>
                <a:cubicBezTo>
                  <a:pt x="1880328" y="13987"/>
                  <a:pt x="1695883" y="1511"/>
                  <a:pt x="1545434" y="20593"/>
                </a:cubicBezTo>
                <a:cubicBezTo>
                  <a:pt x="1394985" y="39675"/>
                  <a:pt x="1114485" y="-1919"/>
                  <a:pt x="820164" y="20593"/>
                </a:cubicBezTo>
                <a:cubicBezTo>
                  <a:pt x="525843" y="43105"/>
                  <a:pt x="396697" y="-13518"/>
                  <a:pt x="0" y="20593"/>
                </a:cubicBezTo>
                <a:cubicBezTo>
                  <a:pt x="-297" y="14399"/>
                  <a:pt x="-367" y="4749"/>
                  <a:pt x="0" y="0"/>
                </a:cubicBezTo>
                <a:close/>
              </a:path>
              <a:path w="4744753" h="20593" stroke="0" extrusionOk="0">
                <a:moveTo>
                  <a:pt x="0" y="0"/>
                </a:moveTo>
                <a:cubicBezTo>
                  <a:pt x="294939" y="-19736"/>
                  <a:pt x="419547" y="-18256"/>
                  <a:pt x="630374" y="0"/>
                </a:cubicBezTo>
                <a:cubicBezTo>
                  <a:pt x="841201" y="18256"/>
                  <a:pt x="910032" y="-11685"/>
                  <a:pt x="1165854" y="0"/>
                </a:cubicBezTo>
                <a:cubicBezTo>
                  <a:pt x="1421676" y="11685"/>
                  <a:pt x="1585904" y="-10354"/>
                  <a:pt x="1938571" y="0"/>
                </a:cubicBezTo>
                <a:cubicBezTo>
                  <a:pt x="2291238" y="10354"/>
                  <a:pt x="2378458" y="4974"/>
                  <a:pt x="2568945" y="0"/>
                </a:cubicBezTo>
                <a:cubicBezTo>
                  <a:pt x="2759432" y="-4974"/>
                  <a:pt x="3050372" y="30141"/>
                  <a:pt x="3199319" y="0"/>
                </a:cubicBezTo>
                <a:cubicBezTo>
                  <a:pt x="3348266" y="-30141"/>
                  <a:pt x="3628225" y="929"/>
                  <a:pt x="3972036" y="0"/>
                </a:cubicBezTo>
                <a:cubicBezTo>
                  <a:pt x="4315847" y="-929"/>
                  <a:pt x="4501390" y="-36359"/>
                  <a:pt x="4744753" y="0"/>
                </a:cubicBezTo>
                <a:cubicBezTo>
                  <a:pt x="4745000" y="7037"/>
                  <a:pt x="4744916" y="11472"/>
                  <a:pt x="4744753" y="20593"/>
                </a:cubicBezTo>
                <a:cubicBezTo>
                  <a:pt x="4600657" y="25832"/>
                  <a:pt x="4442312" y="49686"/>
                  <a:pt x="4161826" y="20593"/>
                </a:cubicBezTo>
                <a:cubicBezTo>
                  <a:pt x="3881340" y="-8500"/>
                  <a:pt x="3717617" y="36369"/>
                  <a:pt x="3484004" y="20593"/>
                </a:cubicBezTo>
                <a:cubicBezTo>
                  <a:pt x="3250391" y="4817"/>
                  <a:pt x="3143686" y="41489"/>
                  <a:pt x="2806182" y="20593"/>
                </a:cubicBezTo>
                <a:cubicBezTo>
                  <a:pt x="2468678" y="-303"/>
                  <a:pt x="2336239" y="10130"/>
                  <a:pt x="2175808" y="20593"/>
                </a:cubicBezTo>
                <a:cubicBezTo>
                  <a:pt x="2015377" y="31056"/>
                  <a:pt x="1708449" y="31630"/>
                  <a:pt x="1403091" y="20593"/>
                </a:cubicBezTo>
                <a:cubicBezTo>
                  <a:pt x="1097733" y="9556"/>
                  <a:pt x="955655" y="44673"/>
                  <a:pt x="630374" y="20593"/>
                </a:cubicBezTo>
                <a:cubicBezTo>
                  <a:pt x="305093" y="-3487"/>
                  <a:pt x="275058" y="11732"/>
                  <a:pt x="0" y="20593"/>
                </a:cubicBezTo>
                <a:cubicBezTo>
                  <a:pt x="-974" y="14511"/>
                  <a:pt x="798" y="882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11" dirty="0"/>
          </a:p>
        </p:txBody>
      </p:sp>
    </p:spTree>
    <p:extLst>
      <p:ext uri="{BB962C8B-B14F-4D97-AF65-F5344CB8AC3E}">
        <p14:creationId xmlns:p14="http://schemas.microsoft.com/office/powerpoint/2010/main" val="40138034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CB56F624-1B75-47D6-8B9E-1F3E7840AE13}"/>
              </a:ext>
            </a:extLst>
          </p:cNvPr>
          <p:cNvSpPr>
            <a:spLocks noChangeAspect="1"/>
          </p:cNvSpPr>
          <p:nvPr userDrawn="1"/>
        </p:nvSpPr>
        <p:spPr>
          <a:xfrm>
            <a:off x="902578" y="459913"/>
            <a:ext cx="11826710" cy="4178645"/>
          </a:xfrm>
          <a:custGeom>
            <a:avLst/>
            <a:gdLst>
              <a:gd name="connsiteX0" fmla="*/ 2871593 w 10577516"/>
              <a:gd name="connsiteY0" fmla="*/ 5218333 h 5566372"/>
              <a:gd name="connsiteX1" fmla="*/ 3890441 w 10577516"/>
              <a:gd name="connsiteY1" fmla="*/ 5441298 h 5566372"/>
              <a:gd name="connsiteX2" fmla="*/ 4931282 w 10577516"/>
              <a:gd name="connsiteY2" fmla="*/ 5506891 h 5566372"/>
              <a:gd name="connsiteX3" fmla="*/ 2871593 w 10577516"/>
              <a:gd name="connsiteY3" fmla="*/ 5218333 h 5566372"/>
              <a:gd name="connsiteX4" fmla="*/ 4720395 w 10577516"/>
              <a:gd name="connsiteY4" fmla="*/ 128662 h 5566372"/>
              <a:gd name="connsiteX5" fmla="*/ 3554723 w 10577516"/>
              <a:gd name="connsiteY5" fmla="*/ 250059 h 5566372"/>
              <a:gd name="connsiteX6" fmla="*/ 2497230 w 10577516"/>
              <a:gd name="connsiteY6" fmla="*/ 530354 h 5566372"/>
              <a:gd name="connsiteX7" fmla="*/ 2960194 w 10577516"/>
              <a:gd name="connsiteY7" fmla="*/ 403237 h 5566372"/>
              <a:gd name="connsiteX8" fmla="*/ 3980314 w 10577516"/>
              <a:gd name="connsiteY8" fmla="*/ 212560 h 5566372"/>
              <a:gd name="connsiteX9" fmla="*/ 4677428 w 10577516"/>
              <a:gd name="connsiteY9" fmla="*/ 139593 h 5566372"/>
              <a:gd name="connsiteX10" fmla="*/ 4760675 w 10577516"/>
              <a:gd name="connsiteY10" fmla="*/ 134906 h 5566372"/>
              <a:gd name="connsiteX11" fmla="*/ 4792997 w 10577516"/>
              <a:gd name="connsiteY11" fmla="*/ 130123 h 5566372"/>
              <a:gd name="connsiteX12" fmla="*/ 4798006 w 10577516"/>
              <a:gd name="connsiteY12" fmla="*/ 130828 h 5566372"/>
              <a:gd name="connsiteX13" fmla="*/ 4798006 w 10577516"/>
              <a:gd name="connsiteY13" fmla="*/ 129381 h 5566372"/>
              <a:gd name="connsiteX14" fmla="*/ 4792997 w 10577516"/>
              <a:gd name="connsiteY14" fmla="*/ 130123 h 5566372"/>
              <a:gd name="connsiteX15" fmla="*/ 4788863 w 10577516"/>
              <a:gd name="connsiteY15" fmla="*/ 129541 h 5566372"/>
              <a:gd name="connsiteX16" fmla="*/ 4720395 w 10577516"/>
              <a:gd name="connsiteY16" fmla="*/ 128662 h 5566372"/>
              <a:gd name="connsiteX17" fmla="*/ 6438297 w 10577516"/>
              <a:gd name="connsiteY17" fmla="*/ 19 h 5566372"/>
              <a:gd name="connsiteX18" fmla="*/ 7523724 w 10577516"/>
              <a:gd name="connsiteY18" fmla="*/ 104129 h 5566372"/>
              <a:gd name="connsiteX19" fmla="*/ 8525668 w 10577516"/>
              <a:gd name="connsiteY19" fmla="*/ 421922 h 5566372"/>
              <a:gd name="connsiteX20" fmla="*/ 9518204 w 10577516"/>
              <a:gd name="connsiteY20" fmla="*/ 1055605 h 5566372"/>
              <a:gd name="connsiteX21" fmla="*/ 10008242 w 10577516"/>
              <a:gd name="connsiteY21" fmla="*/ 1589500 h 5566372"/>
              <a:gd name="connsiteX22" fmla="*/ 10325274 w 10577516"/>
              <a:gd name="connsiteY22" fmla="*/ 2051574 h 5566372"/>
              <a:gd name="connsiteX23" fmla="*/ 10565908 w 10577516"/>
              <a:gd name="connsiteY23" fmla="*/ 2649028 h 5566372"/>
              <a:gd name="connsiteX24" fmla="*/ 10542137 w 10577516"/>
              <a:gd name="connsiteY24" fmla="*/ 2966823 h 5566372"/>
              <a:gd name="connsiteX25" fmla="*/ 10513789 w 10577516"/>
              <a:gd name="connsiteY25" fmla="*/ 3066355 h 5566372"/>
              <a:gd name="connsiteX26" fmla="*/ 10417308 w 10577516"/>
              <a:gd name="connsiteY26" fmla="*/ 3369150 h 5566372"/>
              <a:gd name="connsiteX27" fmla="*/ 9794430 w 10577516"/>
              <a:gd name="connsiteY27" fmla="*/ 4220840 h 5566372"/>
              <a:gd name="connsiteX28" fmla="*/ 8719522 w 10577516"/>
              <a:gd name="connsiteY28" fmla="*/ 4888463 h 5566372"/>
              <a:gd name="connsiteX29" fmla="*/ 7693808 w 10577516"/>
              <a:gd name="connsiteY29" fmla="*/ 5234223 h 5566372"/>
              <a:gd name="connsiteX30" fmla="*/ 7092669 w 10577516"/>
              <a:gd name="connsiteY30" fmla="*/ 5363248 h 5566372"/>
              <a:gd name="connsiteX31" fmla="*/ 6240978 w 10577516"/>
              <a:gd name="connsiteY31" fmla="*/ 5507272 h 5566372"/>
              <a:gd name="connsiteX32" fmla="*/ 5462508 w 10577516"/>
              <a:gd name="connsiteY32" fmla="*/ 5559010 h 5566372"/>
              <a:gd name="connsiteX33" fmla="*/ 4386329 w 10577516"/>
              <a:gd name="connsiteY33" fmla="*/ 5548839 h 5566372"/>
              <a:gd name="connsiteX34" fmla="*/ 3501461 w 10577516"/>
              <a:gd name="connsiteY34" fmla="*/ 5432782 h 5566372"/>
              <a:gd name="connsiteX35" fmla="*/ 2624348 w 10577516"/>
              <a:gd name="connsiteY35" fmla="*/ 5200409 h 5566372"/>
              <a:gd name="connsiteX36" fmla="*/ 2221385 w 10577516"/>
              <a:gd name="connsiteY36" fmla="*/ 5053589 h 5566372"/>
              <a:gd name="connsiteX37" fmla="*/ 1173934 w 10577516"/>
              <a:gd name="connsiteY37" fmla="*/ 4636388 h 5566372"/>
              <a:gd name="connsiteX38" fmla="*/ 438176 w 10577516"/>
              <a:gd name="connsiteY38" fmla="*/ 4080883 h 5566372"/>
              <a:gd name="connsiteX39" fmla="*/ 18687 w 10577516"/>
              <a:gd name="connsiteY39" fmla="*/ 2942161 h 5566372"/>
              <a:gd name="connsiteX40" fmla="*/ 0 w 10577516"/>
              <a:gd name="connsiteY40" fmla="*/ 2832713 h 5566372"/>
              <a:gd name="connsiteX41" fmla="*/ 0 w 10577516"/>
              <a:gd name="connsiteY41" fmla="*/ 2747290 h 5566372"/>
              <a:gd name="connsiteX42" fmla="*/ 14746 w 10577516"/>
              <a:gd name="connsiteY42" fmla="*/ 2661993 h 5566372"/>
              <a:gd name="connsiteX43" fmla="*/ 292753 w 10577516"/>
              <a:gd name="connsiteY43" fmla="*/ 1968947 h 5566372"/>
              <a:gd name="connsiteX44" fmla="*/ 923893 w 10577516"/>
              <a:gd name="connsiteY44" fmla="*/ 1299417 h 5566372"/>
              <a:gd name="connsiteX45" fmla="*/ 2035538 w 10577516"/>
              <a:gd name="connsiteY45" fmla="*/ 648828 h 5566372"/>
              <a:gd name="connsiteX46" fmla="*/ 3545571 w 10577516"/>
              <a:gd name="connsiteY46" fmla="*/ 196289 h 5566372"/>
              <a:gd name="connsiteX47" fmla="*/ 5211705 w 10577516"/>
              <a:gd name="connsiteY47" fmla="*/ 78323 h 5566372"/>
              <a:gd name="connsiteX48" fmla="*/ 5467720 w 10577516"/>
              <a:gd name="connsiteY48" fmla="*/ 77052 h 5566372"/>
              <a:gd name="connsiteX49" fmla="*/ 6073564 w 10577516"/>
              <a:gd name="connsiteY49" fmla="*/ 11840 h 5566372"/>
              <a:gd name="connsiteX50" fmla="*/ 6438297 w 10577516"/>
              <a:gd name="connsiteY50" fmla="*/ 19 h 556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77516" h="5566372">
                <a:moveTo>
                  <a:pt x="2871593" y="5218333"/>
                </a:moveTo>
                <a:cubicBezTo>
                  <a:pt x="2990956" y="5269180"/>
                  <a:pt x="3517223" y="5383586"/>
                  <a:pt x="3890441" y="5441298"/>
                </a:cubicBezTo>
                <a:cubicBezTo>
                  <a:pt x="4162855" y="5483248"/>
                  <a:pt x="4828063" y="5526341"/>
                  <a:pt x="4931282" y="5506891"/>
                </a:cubicBezTo>
                <a:cubicBezTo>
                  <a:pt x="4236330" y="5449560"/>
                  <a:pt x="3552816" y="5364900"/>
                  <a:pt x="2871593" y="5218333"/>
                </a:cubicBezTo>
                <a:close/>
                <a:moveTo>
                  <a:pt x="4720395" y="128662"/>
                </a:moveTo>
                <a:cubicBezTo>
                  <a:pt x="4329266" y="138551"/>
                  <a:pt x="3939509" y="179153"/>
                  <a:pt x="3554723" y="250059"/>
                </a:cubicBezTo>
                <a:cubicBezTo>
                  <a:pt x="3195336" y="315207"/>
                  <a:pt x="2841707" y="408943"/>
                  <a:pt x="2497230" y="530354"/>
                </a:cubicBezTo>
                <a:cubicBezTo>
                  <a:pt x="2650917" y="485354"/>
                  <a:pt x="2804728" y="441372"/>
                  <a:pt x="2960194" y="403237"/>
                </a:cubicBezTo>
                <a:cubicBezTo>
                  <a:pt x="3296586" y="321538"/>
                  <a:pt x="3637121" y="257890"/>
                  <a:pt x="3980314" y="212560"/>
                </a:cubicBezTo>
                <a:cubicBezTo>
                  <a:pt x="4212050" y="181797"/>
                  <a:pt x="4444422" y="158280"/>
                  <a:pt x="4677428" y="139593"/>
                </a:cubicBezTo>
                <a:cubicBezTo>
                  <a:pt x="4704949" y="137369"/>
                  <a:pt x="4732915" y="137369"/>
                  <a:pt x="4760675" y="134906"/>
                </a:cubicBezTo>
                <a:lnTo>
                  <a:pt x="4792997" y="130123"/>
                </a:lnTo>
                <a:lnTo>
                  <a:pt x="4798006" y="130828"/>
                </a:lnTo>
                <a:lnTo>
                  <a:pt x="4798006" y="129381"/>
                </a:lnTo>
                <a:lnTo>
                  <a:pt x="4792997" y="130123"/>
                </a:lnTo>
                <a:lnTo>
                  <a:pt x="4788863" y="129541"/>
                </a:lnTo>
                <a:cubicBezTo>
                  <a:pt x="4766106" y="127801"/>
                  <a:pt x="4743237" y="127505"/>
                  <a:pt x="4720395" y="128662"/>
                </a:cubicBezTo>
                <a:close/>
                <a:moveTo>
                  <a:pt x="6438297" y="19"/>
                </a:moveTo>
                <a:cubicBezTo>
                  <a:pt x="6802322" y="-887"/>
                  <a:pt x="7164203" y="31671"/>
                  <a:pt x="7523724" y="104129"/>
                </a:cubicBezTo>
                <a:cubicBezTo>
                  <a:pt x="7868594" y="172060"/>
                  <a:pt x="8204694" y="278661"/>
                  <a:pt x="8525668" y="421922"/>
                </a:cubicBezTo>
                <a:cubicBezTo>
                  <a:pt x="8886414" y="582180"/>
                  <a:pt x="9221001" y="795802"/>
                  <a:pt x="9518204" y="1055605"/>
                </a:cubicBezTo>
                <a:cubicBezTo>
                  <a:pt x="9701176" y="1214502"/>
                  <a:pt x="9865578" y="1393612"/>
                  <a:pt x="10008242" y="1589500"/>
                </a:cubicBezTo>
                <a:cubicBezTo>
                  <a:pt x="10117308" y="1741190"/>
                  <a:pt x="10222982" y="1895218"/>
                  <a:pt x="10325274" y="2051574"/>
                </a:cubicBezTo>
                <a:cubicBezTo>
                  <a:pt x="10446215" y="2231789"/>
                  <a:pt x="10528180" y="2435291"/>
                  <a:pt x="10565908" y="2649028"/>
                </a:cubicBezTo>
                <a:cubicBezTo>
                  <a:pt x="10584595" y="2757459"/>
                  <a:pt x="10583451" y="2862839"/>
                  <a:pt x="10542137" y="2966823"/>
                </a:cubicBezTo>
                <a:cubicBezTo>
                  <a:pt x="10530023" y="2999186"/>
                  <a:pt x="10520540" y="3032466"/>
                  <a:pt x="10513789" y="3066355"/>
                </a:cubicBezTo>
                <a:cubicBezTo>
                  <a:pt x="10490298" y="3169843"/>
                  <a:pt x="10458023" y="3271142"/>
                  <a:pt x="10417308" y="3369150"/>
                </a:cubicBezTo>
                <a:cubicBezTo>
                  <a:pt x="10279257" y="3703851"/>
                  <a:pt x="10062140" y="3980714"/>
                  <a:pt x="9794430" y="4220840"/>
                </a:cubicBezTo>
                <a:cubicBezTo>
                  <a:pt x="9475364" y="4506346"/>
                  <a:pt x="9109391" y="4716599"/>
                  <a:pt x="8719522" y="4888463"/>
                </a:cubicBezTo>
                <a:cubicBezTo>
                  <a:pt x="8388126" y="5034394"/>
                  <a:pt x="8044526" y="5145368"/>
                  <a:pt x="7693808" y="5234223"/>
                </a:cubicBezTo>
                <a:cubicBezTo>
                  <a:pt x="7495123" y="5285070"/>
                  <a:pt x="7294022" y="5324223"/>
                  <a:pt x="7092669" y="5363248"/>
                </a:cubicBezTo>
                <a:cubicBezTo>
                  <a:pt x="6809577" y="5418035"/>
                  <a:pt x="6527120" y="5474730"/>
                  <a:pt x="6240978" y="5507272"/>
                </a:cubicBezTo>
                <a:cubicBezTo>
                  <a:pt x="5982166" y="5536509"/>
                  <a:pt x="5722845" y="5554814"/>
                  <a:pt x="5462508" y="5559010"/>
                </a:cubicBezTo>
                <a:cubicBezTo>
                  <a:pt x="5103782" y="5564730"/>
                  <a:pt x="4744928" y="5576298"/>
                  <a:pt x="4386329" y="5548839"/>
                </a:cubicBezTo>
                <a:cubicBezTo>
                  <a:pt x="4089394" y="5527103"/>
                  <a:pt x="3793960" y="5488344"/>
                  <a:pt x="3501461" y="5432782"/>
                </a:cubicBezTo>
                <a:cubicBezTo>
                  <a:pt x="3204247" y="5374930"/>
                  <a:pt x="2911229" y="5297299"/>
                  <a:pt x="2624348" y="5200409"/>
                </a:cubicBezTo>
                <a:cubicBezTo>
                  <a:pt x="2488841" y="5154775"/>
                  <a:pt x="2358417" y="5094775"/>
                  <a:pt x="2221385" y="5053589"/>
                </a:cubicBezTo>
                <a:cubicBezTo>
                  <a:pt x="1859988" y="4945157"/>
                  <a:pt x="1506856" y="4815878"/>
                  <a:pt x="1173934" y="4636388"/>
                </a:cubicBezTo>
                <a:cubicBezTo>
                  <a:pt x="900250" y="4488931"/>
                  <a:pt x="647539" y="4313508"/>
                  <a:pt x="438176" y="4080883"/>
                </a:cubicBezTo>
                <a:cubicBezTo>
                  <a:pt x="146695" y="3757114"/>
                  <a:pt x="3178" y="3378811"/>
                  <a:pt x="18687" y="2942161"/>
                </a:cubicBezTo>
                <a:cubicBezTo>
                  <a:pt x="19582" y="2904814"/>
                  <a:pt x="13236" y="2867645"/>
                  <a:pt x="0" y="2832713"/>
                </a:cubicBezTo>
                <a:lnTo>
                  <a:pt x="0" y="2747290"/>
                </a:lnTo>
                <a:cubicBezTo>
                  <a:pt x="13474" y="2720341"/>
                  <a:pt x="10296" y="2690468"/>
                  <a:pt x="14746" y="2661993"/>
                </a:cubicBezTo>
                <a:cubicBezTo>
                  <a:pt x="54533" y="2409665"/>
                  <a:pt x="152923" y="2181106"/>
                  <a:pt x="292753" y="1968947"/>
                </a:cubicBezTo>
                <a:cubicBezTo>
                  <a:pt x="464108" y="1708991"/>
                  <a:pt x="680970" y="1491747"/>
                  <a:pt x="923893" y="1299417"/>
                </a:cubicBezTo>
                <a:cubicBezTo>
                  <a:pt x="1263678" y="1030182"/>
                  <a:pt x="1638930" y="820945"/>
                  <a:pt x="2035538" y="648828"/>
                </a:cubicBezTo>
                <a:cubicBezTo>
                  <a:pt x="2521001" y="438575"/>
                  <a:pt x="3025660" y="291755"/>
                  <a:pt x="3545571" y="196289"/>
                </a:cubicBezTo>
                <a:cubicBezTo>
                  <a:pt x="4094899" y="95674"/>
                  <a:pt x="4653670" y="56116"/>
                  <a:pt x="5211705" y="78323"/>
                </a:cubicBezTo>
                <a:cubicBezTo>
                  <a:pt x="5297128" y="81756"/>
                  <a:pt x="5383313" y="88620"/>
                  <a:pt x="5467720" y="77052"/>
                </a:cubicBezTo>
                <a:cubicBezTo>
                  <a:pt x="5669076" y="49467"/>
                  <a:pt x="5870557" y="24299"/>
                  <a:pt x="6073564" y="11840"/>
                </a:cubicBezTo>
                <a:cubicBezTo>
                  <a:pt x="6195374" y="4340"/>
                  <a:pt x="6316955" y="320"/>
                  <a:pt x="6438297" y="1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51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10602" y="1434650"/>
            <a:ext cx="9007253" cy="1558207"/>
          </a:xfrm>
        </p:spPr>
        <p:txBody>
          <a:bodyPr anchor="b"/>
          <a:lstStyle>
            <a:lvl1pPr algn="ctr">
              <a:defRPr sz="671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EC686F5F-8990-4C72-9CE5-9517854EA994}"/>
              </a:ext>
            </a:extLst>
          </p:cNvPr>
          <p:cNvSpPr/>
          <p:nvPr userDrawn="1"/>
        </p:nvSpPr>
        <p:spPr>
          <a:xfrm>
            <a:off x="4443565" y="3133023"/>
            <a:ext cx="4744753" cy="20593"/>
          </a:xfrm>
          <a:custGeom>
            <a:avLst/>
            <a:gdLst>
              <a:gd name="connsiteX0" fmla="*/ 0 w 4744753"/>
              <a:gd name="connsiteY0" fmla="*/ 0 h 20593"/>
              <a:gd name="connsiteX1" fmla="*/ 630374 w 4744753"/>
              <a:gd name="connsiteY1" fmla="*/ 0 h 20593"/>
              <a:gd name="connsiteX2" fmla="*/ 1165854 w 4744753"/>
              <a:gd name="connsiteY2" fmla="*/ 0 h 20593"/>
              <a:gd name="connsiteX3" fmla="*/ 1748780 w 4744753"/>
              <a:gd name="connsiteY3" fmla="*/ 0 h 20593"/>
              <a:gd name="connsiteX4" fmla="*/ 2474050 w 4744753"/>
              <a:gd name="connsiteY4" fmla="*/ 0 h 20593"/>
              <a:gd name="connsiteX5" fmla="*/ 3104424 w 4744753"/>
              <a:gd name="connsiteY5" fmla="*/ 0 h 20593"/>
              <a:gd name="connsiteX6" fmla="*/ 3687351 w 4744753"/>
              <a:gd name="connsiteY6" fmla="*/ 0 h 20593"/>
              <a:gd name="connsiteX7" fmla="*/ 4744753 w 4744753"/>
              <a:gd name="connsiteY7" fmla="*/ 0 h 20593"/>
              <a:gd name="connsiteX8" fmla="*/ 4744753 w 4744753"/>
              <a:gd name="connsiteY8" fmla="*/ 20593 h 20593"/>
              <a:gd name="connsiteX9" fmla="*/ 4066931 w 4744753"/>
              <a:gd name="connsiteY9" fmla="*/ 20593 h 20593"/>
              <a:gd name="connsiteX10" fmla="*/ 3484004 w 4744753"/>
              <a:gd name="connsiteY10" fmla="*/ 20593 h 20593"/>
              <a:gd name="connsiteX11" fmla="*/ 2711287 w 4744753"/>
              <a:gd name="connsiteY11" fmla="*/ 20593 h 20593"/>
              <a:gd name="connsiteX12" fmla="*/ 2080913 w 4744753"/>
              <a:gd name="connsiteY12" fmla="*/ 20593 h 20593"/>
              <a:gd name="connsiteX13" fmla="*/ 1545434 w 4744753"/>
              <a:gd name="connsiteY13" fmla="*/ 20593 h 20593"/>
              <a:gd name="connsiteX14" fmla="*/ 820164 w 4744753"/>
              <a:gd name="connsiteY14" fmla="*/ 20593 h 20593"/>
              <a:gd name="connsiteX15" fmla="*/ 0 w 4744753"/>
              <a:gd name="connsiteY15" fmla="*/ 20593 h 20593"/>
              <a:gd name="connsiteX16" fmla="*/ 0 w 4744753"/>
              <a:gd name="connsiteY16" fmla="*/ 0 h 20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744753" h="20593" fill="none" extrusionOk="0">
                <a:moveTo>
                  <a:pt x="0" y="0"/>
                </a:moveTo>
                <a:cubicBezTo>
                  <a:pt x="135079" y="-21186"/>
                  <a:pt x="469367" y="-11548"/>
                  <a:pt x="630374" y="0"/>
                </a:cubicBezTo>
                <a:cubicBezTo>
                  <a:pt x="791381" y="11548"/>
                  <a:pt x="1040042" y="20755"/>
                  <a:pt x="1165854" y="0"/>
                </a:cubicBezTo>
                <a:cubicBezTo>
                  <a:pt x="1291666" y="-20755"/>
                  <a:pt x="1518318" y="26873"/>
                  <a:pt x="1748780" y="0"/>
                </a:cubicBezTo>
                <a:cubicBezTo>
                  <a:pt x="1979242" y="-26873"/>
                  <a:pt x="2264849" y="-19650"/>
                  <a:pt x="2474050" y="0"/>
                </a:cubicBezTo>
                <a:cubicBezTo>
                  <a:pt x="2683251" y="19650"/>
                  <a:pt x="2831370" y="6779"/>
                  <a:pt x="3104424" y="0"/>
                </a:cubicBezTo>
                <a:cubicBezTo>
                  <a:pt x="3377478" y="-6779"/>
                  <a:pt x="3447520" y="-5788"/>
                  <a:pt x="3687351" y="0"/>
                </a:cubicBezTo>
                <a:cubicBezTo>
                  <a:pt x="3927182" y="5788"/>
                  <a:pt x="4510990" y="45326"/>
                  <a:pt x="4744753" y="0"/>
                </a:cubicBezTo>
                <a:cubicBezTo>
                  <a:pt x="4744949" y="4263"/>
                  <a:pt x="4745642" y="15653"/>
                  <a:pt x="4744753" y="20593"/>
                </a:cubicBezTo>
                <a:cubicBezTo>
                  <a:pt x="4563180" y="25496"/>
                  <a:pt x="4228571" y="45138"/>
                  <a:pt x="4066931" y="20593"/>
                </a:cubicBezTo>
                <a:cubicBezTo>
                  <a:pt x="3905291" y="-3952"/>
                  <a:pt x="3710252" y="10692"/>
                  <a:pt x="3484004" y="20593"/>
                </a:cubicBezTo>
                <a:cubicBezTo>
                  <a:pt x="3257756" y="30494"/>
                  <a:pt x="3061718" y="6612"/>
                  <a:pt x="2711287" y="20593"/>
                </a:cubicBezTo>
                <a:cubicBezTo>
                  <a:pt x="2360856" y="34574"/>
                  <a:pt x="2281498" y="27199"/>
                  <a:pt x="2080913" y="20593"/>
                </a:cubicBezTo>
                <a:cubicBezTo>
                  <a:pt x="1880328" y="13987"/>
                  <a:pt x="1695883" y="1511"/>
                  <a:pt x="1545434" y="20593"/>
                </a:cubicBezTo>
                <a:cubicBezTo>
                  <a:pt x="1394985" y="39675"/>
                  <a:pt x="1114485" y="-1919"/>
                  <a:pt x="820164" y="20593"/>
                </a:cubicBezTo>
                <a:cubicBezTo>
                  <a:pt x="525843" y="43105"/>
                  <a:pt x="396697" y="-13518"/>
                  <a:pt x="0" y="20593"/>
                </a:cubicBezTo>
                <a:cubicBezTo>
                  <a:pt x="-297" y="14399"/>
                  <a:pt x="-367" y="4749"/>
                  <a:pt x="0" y="0"/>
                </a:cubicBezTo>
                <a:close/>
              </a:path>
              <a:path w="4744753" h="20593" stroke="0" extrusionOk="0">
                <a:moveTo>
                  <a:pt x="0" y="0"/>
                </a:moveTo>
                <a:cubicBezTo>
                  <a:pt x="294939" y="-19736"/>
                  <a:pt x="419547" y="-18256"/>
                  <a:pt x="630374" y="0"/>
                </a:cubicBezTo>
                <a:cubicBezTo>
                  <a:pt x="841201" y="18256"/>
                  <a:pt x="910032" y="-11685"/>
                  <a:pt x="1165854" y="0"/>
                </a:cubicBezTo>
                <a:cubicBezTo>
                  <a:pt x="1421676" y="11685"/>
                  <a:pt x="1585904" y="-10354"/>
                  <a:pt x="1938571" y="0"/>
                </a:cubicBezTo>
                <a:cubicBezTo>
                  <a:pt x="2291238" y="10354"/>
                  <a:pt x="2378458" y="4974"/>
                  <a:pt x="2568945" y="0"/>
                </a:cubicBezTo>
                <a:cubicBezTo>
                  <a:pt x="2759432" y="-4974"/>
                  <a:pt x="3050372" y="30141"/>
                  <a:pt x="3199319" y="0"/>
                </a:cubicBezTo>
                <a:cubicBezTo>
                  <a:pt x="3348266" y="-30141"/>
                  <a:pt x="3628225" y="929"/>
                  <a:pt x="3972036" y="0"/>
                </a:cubicBezTo>
                <a:cubicBezTo>
                  <a:pt x="4315847" y="-929"/>
                  <a:pt x="4501390" y="-36359"/>
                  <a:pt x="4744753" y="0"/>
                </a:cubicBezTo>
                <a:cubicBezTo>
                  <a:pt x="4745000" y="7037"/>
                  <a:pt x="4744916" y="11472"/>
                  <a:pt x="4744753" y="20593"/>
                </a:cubicBezTo>
                <a:cubicBezTo>
                  <a:pt x="4600657" y="25832"/>
                  <a:pt x="4442312" y="49686"/>
                  <a:pt x="4161826" y="20593"/>
                </a:cubicBezTo>
                <a:cubicBezTo>
                  <a:pt x="3881340" y="-8500"/>
                  <a:pt x="3717617" y="36369"/>
                  <a:pt x="3484004" y="20593"/>
                </a:cubicBezTo>
                <a:cubicBezTo>
                  <a:pt x="3250391" y="4817"/>
                  <a:pt x="3143686" y="41489"/>
                  <a:pt x="2806182" y="20593"/>
                </a:cubicBezTo>
                <a:cubicBezTo>
                  <a:pt x="2468678" y="-303"/>
                  <a:pt x="2336239" y="10130"/>
                  <a:pt x="2175808" y="20593"/>
                </a:cubicBezTo>
                <a:cubicBezTo>
                  <a:pt x="2015377" y="31056"/>
                  <a:pt x="1708449" y="31630"/>
                  <a:pt x="1403091" y="20593"/>
                </a:cubicBezTo>
                <a:cubicBezTo>
                  <a:pt x="1097733" y="9556"/>
                  <a:pt x="955655" y="44673"/>
                  <a:pt x="630374" y="20593"/>
                </a:cubicBezTo>
                <a:cubicBezTo>
                  <a:pt x="305093" y="-3487"/>
                  <a:pt x="275058" y="11732"/>
                  <a:pt x="0" y="20593"/>
                </a:cubicBezTo>
                <a:cubicBezTo>
                  <a:pt x="-974" y="14511"/>
                  <a:pt x="798" y="882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11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BBF36E3-BC05-42D6-BE88-CFA8276D6A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9036" y="3267431"/>
            <a:ext cx="6410384" cy="700164"/>
          </a:xfrm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9157733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07" y="274102"/>
            <a:ext cx="11757482" cy="995093"/>
          </a:xfrm>
        </p:spPr>
        <p:txBody>
          <a:bodyPr/>
          <a:lstStyle>
            <a:lvl1pPr>
              <a:defRPr sz="453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191" y="1558210"/>
            <a:ext cx="11757482" cy="3082093"/>
          </a:xfrm>
        </p:spPr>
        <p:txBody>
          <a:bodyPr>
            <a:normAutofit/>
          </a:bodyPr>
          <a:lstStyle>
            <a:lvl1pPr>
              <a:defRPr sz="2350"/>
            </a:lvl1pPr>
            <a:lvl2pPr>
              <a:defRPr sz="2015"/>
            </a:lvl2pPr>
            <a:lvl3pPr>
              <a:defRPr sz="1679"/>
            </a:lvl3pPr>
            <a:lvl4pPr>
              <a:defRPr sz="1511"/>
            </a:lvl4pPr>
            <a:lvl5pPr>
              <a:defRPr sz="151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937189" y="1283634"/>
            <a:ext cx="11757482" cy="20593"/>
          </a:xfrm>
          <a:custGeom>
            <a:avLst/>
            <a:gdLst>
              <a:gd name="connsiteX0" fmla="*/ 0 w 11757482"/>
              <a:gd name="connsiteY0" fmla="*/ 0 h 20593"/>
              <a:gd name="connsiteX1" fmla="*/ 574042 w 11757482"/>
              <a:gd name="connsiteY1" fmla="*/ 0 h 20593"/>
              <a:gd name="connsiteX2" fmla="*/ 912934 w 11757482"/>
              <a:gd name="connsiteY2" fmla="*/ 0 h 20593"/>
              <a:gd name="connsiteX3" fmla="*/ 1839700 w 11757482"/>
              <a:gd name="connsiteY3" fmla="*/ 0 h 20593"/>
              <a:gd name="connsiteX4" fmla="*/ 2413742 w 11757482"/>
              <a:gd name="connsiteY4" fmla="*/ 0 h 20593"/>
              <a:gd name="connsiteX5" fmla="*/ 2987784 w 11757482"/>
              <a:gd name="connsiteY5" fmla="*/ 0 h 20593"/>
              <a:gd name="connsiteX6" fmla="*/ 3914550 w 11757482"/>
              <a:gd name="connsiteY6" fmla="*/ 0 h 20593"/>
              <a:gd name="connsiteX7" fmla="*/ 4371017 w 11757482"/>
              <a:gd name="connsiteY7" fmla="*/ 0 h 20593"/>
              <a:gd name="connsiteX8" fmla="*/ 5297783 w 11757482"/>
              <a:gd name="connsiteY8" fmla="*/ 0 h 20593"/>
              <a:gd name="connsiteX9" fmla="*/ 6224549 w 11757482"/>
              <a:gd name="connsiteY9" fmla="*/ 0 h 20593"/>
              <a:gd name="connsiteX10" fmla="*/ 6916166 w 11757482"/>
              <a:gd name="connsiteY10" fmla="*/ 0 h 20593"/>
              <a:gd name="connsiteX11" fmla="*/ 7842932 w 11757482"/>
              <a:gd name="connsiteY11" fmla="*/ 0 h 20593"/>
              <a:gd name="connsiteX12" fmla="*/ 8416974 w 11757482"/>
              <a:gd name="connsiteY12" fmla="*/ 0 h 20593"/>
              <a:gd name="connsiteX13" fmla="*/ 8991016 w 11757482"/>
              <a:gd name="connsiteY13" fmla="*/ 0 h 20593"/>
              <a:gd name="connsiteX14" fmla="*/ 9800207 w 11757482"/>
              <a:gd name="connsiteY14" fmla="*/ 0 h 20593"/>
              <a:gd name="connsiteX15" fmla="*/ 10374249 w 11757482"/>
              <a:gd name="connsiteY15" fmla="*/ 0 h 20593"/>
              <a:gd name="connsiteX16" fmla="*/ 11757482 w 11757482"/>
              <a:gd name="connsiteY16" fmla="*/ 0 h 20593"/>
              <a:gd name="connsiteX17" fmla="*/ 11757482 w 11757482"/>
              <a:gd name="connsiteY17" fmla="*/ 20593 h 20593"/>
              <a:gd name="connsiteX18" fmla="*/ 10948291 w 11757482"/>
              <a:gd name="connsiteY18" fmla="*/ 20593 h 20593"/>
              <a:gd name="connsiteX19" fmla="*/ 10609398 w 11757482"/>
              <a:gd name="connsiteY19" fmla="*/ 20593 h 20593"/>
              <a:gd name="connsiteX20" fmla="*/ 10152932 w 11757482"/>
              <a:gd name="connsiteY20" fmla="*/ 20593 h 20593"/>
              <a:gd name="connsiteX21" fmla="*/ 9226165 w 11757482"/>
              <a:gd name="connsiteY21" fmla="*/ 20593 h 20593"/>
              <a:gd name="connsiteX22" fmla="*/ 8534549 w 11757482"/>
              <a:gd name="connsiteY22" fmla="*/ 20593 h 20593"/>
              <a:gd name="connsiteX23" fmla="*/ 8078082 w 11757482"/>
              <a:gd name="connsiteY23" fmla="*/ 20593 h 20593"/>
              <a:gd name="connsiteX24" fmla="*/ 7386465 w 11757482"/>
              <a:gd name="connsiteY24" fmla="*/ 20593 h 20593"/>
              <a:gd name="connsiteX25" fmla="*/ 7047573 w 11757482"/>
              <a:gd name="connsiteY25" fmla="*/ 20593 h 20593"/>
              <a:gd name="connsiteX26" fmla="*/ 6708681 w 11757482"/>
              <a:gd name="connsiteY26" fmla="*/ 20593 h 20593"/>
              <a:gd name="connsiteX27" fmla="*/ 6017064 w 11757482"/>
              <a:gd name="connsiteY27" fmla="*/ 20593 h 20593"/>
              <a:gd name="connsiteX28" fmla="*/ 5560597 w 11757482"/>
              <a:gd name="connsiteY28" fmla="*/ 20593 h 20593"/>
              <a:gd name="connsiteX29" fmla="*/ 4751406 w 11757482"/>
              <a:gd name="connsiteY29" fmla="*/ 20593 h 20593"/>
              <a:gd name="connsiteX30" fmla="*/ 4294939 w 11757482"/>
              <a:gd name="connsiteY30" fmla="*/ 20593 h 20593"/>
              <a:gd name="connsiteX31" fmla="*/ 3485748 w 11757482"/>
              <a:gd name="connsiteY31" fmla="*/ 20593 h 20593"/>
              <a:gd name="connsiteX32" fmla="*/ 3146855 w 11757482"/>
              <a:gd name="connsiteY32" fmla="*/ 20593 h 20593"/>
              <a:gd name="connsiteX33" fmla="*/ 2337664 w 11757482"/>
              <a:gd name="connsiteY33" fmla="*/ 20593 h 20593"/>
              <a:gd name="connsiteX34" fmla="*/ 1881197 w 11757482"/>
              <a:gd name="connsiteY34" fmla="*/ 20593 h 20593"/>
              <a:gd name="connsiteX35" fmla="*/ 1542305 w 11757482"/>
              <a:gd name="connsiteY35" fmla="*/ 20593 h 20593"/>
              <a:gd name="connsiteX36" fmla="*/ 1085838 w 11757482"/>
              <a:gd name="connsiteY36" fmla="*/ 20593 h 20593"/>
              <a:gd name="connsiteX37" fmla="*/ 0 w 11757482"/>
              <a:gd name="connsiteY37" fmla="*/ 20593 h 20593"/>
              <a:gd name="connsiteX38" fmla="*/ 0 w 11757482"/>
              <a:gd name="connsiteY38" fmla="*/ 0 h 20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757482" h="20593" extrusionOk="0">
                <a:moveTo>
                  <a:pt x="0" y="0"/>
                </a:moveTo>
                <a:cubicBezTo>
                  <a:pt x="175921" y="-6516"/>
                  <a:pt x="341834" y="17885"/>
                  <a:pt x="574042" y="0"/>
                </a:cubicBezTo>
                <a:cubicBezTo>
                  <a:pt x="806250" y="-17885"/>
                  <a:pt x="774497" y="15315"/>
                  <a:pt x="912934" y="0"/>
                </a:cubicBezTo>
                <a:cubicBezTo>
                  <a:pt x="1051371" y="-15315"/>
                  <a:pt x="1532163" y="-15129"/>
                  <a:pt x="1839700" y="0"/>
                </a:cubicBezTo>
                <a:cubicBezTo>
                  <a:pt x="2147237" y="15129"/>
                  <a:pt x="2237152" y="-16070"/>
                  <a:pt x="2413742" y="0"/>
                </a:cubicBezTo>
                <a:cubicBezTo>
                  <a:pt x="2590332" y="16070"/>
                  <a:pt x="2851635" y="8589"/>
                  <a:pt x="2987784" y="0"/>
                </a:cubicBezTo>
                <a:cubicBezTo>
                  <a:pt x="3123933" y="-8589"/>
                  <a:pt x="3500489" y="40412"/>
                  <a:pt x="3914550" y="0"/>
                </a:cubicBezTo>
                <a:cubicBezTo>
                  <a:pt x="4328611" y="-40412"/>
                  <a:pt x="4183679" y="-7352"/>
                  <a:pt x="4371017" y="0"/>
                </a:cubicBezTo>
                <a:cubicBezTo>
                  <a:pt x="4558355" y="7352"/>
                  <a:pt x="4963994" y="-24101"/>
                  <a:pt x="5297783" y="0"/>
                </a:cubicBezTo>
                <a:cubicBezTo>
                  <a:pt x="5631572" y="24101"/>
                  <a:pt x="5942996" y="25637"/>
                  <a:pt x="6224549" y="0"/>
                </a:cubicBezTo>
                <a:cubicBezTo>
                  <a:pt x="6506102" y="-25637"/>
                  <a:pt x="6599083" y="8452"/>
                  <a:pt x="6916166" y="0"/>
                </a:cubicBezTo>
                <a:cubicBezTo>
                  <a:pt x="7233249" y="-8452"/>
                  <a:pt x="7576852" y="-12179"/>
                  <a:pt x="7842932" y="0"/>
                </a:cubicBezTo>
                <a:cubicBezTo>
                  <a:pt x="8109012" y="12179"/>
                  <a:pt x="8295309" y="412"/>
                  <a:pt x="8416974" y="0"/>
                </a:cubicBezTo>
                <a:cubicBezTo>
                  <a:pt x="8538639" y="-412"/>
                  <a:pt x="8738511" y="26424"/>
                  <a:pt x="8991016" y="0"/>
                </a:cubicBezTo>
                <a:cubicBezTo>
                  <a:pt x="9243521" y="-26424"/>
                  <a:pt x="9400785" y="-38731"/>
                  <a:pt x="9800207" y="0"/>
                </a:cubicBezTo>
                <a:cubicBezTo>
                  <a:pt x="10199629" y="38731"/>
                  <a:pt x="10116409" y="3439"/>
                  <a:pt x="10374249" y="0"/>
                </a:cubicBezTo>
                <a:cubicBezTo>
                  <a:pt x="10632089" y="-3439"/>
                  <a:pt x="11384701" y="-36828"/>
                  <a:pt x="11757482" y="0"/>
                </a:cubicBezTo>
                <a:cubicBezTo>
                  <a:pt x="11758243" y="10147"/>
                  <a:pt x="11756999" y="16296"/>
                  <a:pt x="11757482" y="20593"/>
                </a:cubicBezTo>
                <a:cubicBezTo>
                  <a:pt x="11523853" y="-10689"/>
                  <a:pt x="11245660" y="25061"/>
                  <a:pt x="10948291" y="20593"/>
                </a:cubicBezTo>
                <a:cubicBezTo>
                  <a:pt x="10650922" y="16125"/>
                  <a:pt x="10765962" y="21181"/>
                  <a:pt x="10609398" y="20593"/>
                </a:cubicBezTo>
                <a:cubicBezTo>
                  <a:pt x="10452834" y="20005"/>
                  <a:pt x="10256838" y="9585"/>
                  <a:pt x="10152932" y="20593"/>
                </a:cubicBezTo>
                <a:cubicBezTo>
                  <a:pt x="10049026" y="31601"/>
                  <a:pt x="9443180" y="17464"/>
                  <a:pt x="9226165" y="20593"/>
                </a:cubicBezTo>
                <a:cubicBezTo>
                  <a:pt x="9009150" y="23722"/>
                  <a:pt x="8797868" y="31537"/>
                  <a:pt x="8534549" y="20593"/>
                </a:cubicBezTo>
                <a:cubicBezTo>
                  <a:pt x="8271230" y="9649"/>
                  <a:pt x="8184423" y="22917"/>
                  <a:pt x="8078082" y="20593"/>
                </a:cubicBezTo>
                <a:cubicBezTo>
                  <a:pt x="7971741" y="18269"/>
                  <a:pt x="7659987" y="23265"/>
                  <a:pt x="7386465" y="20593"/>
                </a:cubicBezTo>
                <a:cubicBezTo>
                  <a:pt x="7112943" y="17921"/>
                  <a:pt x="7204661" y="19283"/>
                  <a:pt x="7047573" y="20593"/>
                </a:cubicBezTo>
                <a:cubicBezTo>
                  <a:pt x="6890485" y="21903"/>
                  <a:pt x="6839530" y="30810"/>
                  <a:pt x="6708681" y="20593"/>
                </a:cubicBezTo>
                <a:cubicBezTo>
                  <a:pt x="6577832" y="10376"/>
                  <a:pt x="6279763" y="-8551"/>
                  <a:pt x="6017064" y="20593"/>
                </a:cubicBezTo>
                <a:cubicBezTo>
                  <a:pt x="5754365" y="49737"/>
                  <a:pt x="5753013" y="31599"/>
                  <a:pt x="5560597" y="20593"/>
                </a:cubicBezTo>
                <a:cubicBezTo>
                  <a:pt x="5368181" y="9587"/>
                  <a:pt x="5032350" y="18880"/>
                  <a:pt x="4751406" y="20593"/>
                </a:cubicBezTo>
                <a:cubicBezTo>
                  <a:pt x="4470462" y="22306"/>
                  <a:pt x="4392718" y="32409"/>
                  <a:pt x="4294939" y="20593"/>
                </a:cubicBezTo>
                <a:cubicBezTo>
                  <a:pt x="4197160" y="8777"/>
                  <a:pt x="3812023" y="18740"/>
                  <a:pt x="3485748" y="20593"/>
                </a:cubicBezTo>
                <a:cubicBezTo>
                  <a:pt x="3159473" y="22446"/>
                  <a:pt x="3219932" y="29381"/>
                  <a:pt x="3146855" y="20593"/>
                </a:cubicBezTo>
                <a:cubicBezTo>
                  <a:pt x="3073778" y="11805"/>
                  <a:pt x="2575733" y="-4902"/>
                  <a:pt x="2337664" y="20593"/>
                </a:cubicBezTo>
                <a:cubicBezTo>
                  <a:pt x="2099595" y="46088"/>
                  <a:pt x="1990178" y="42112"/>
                  <a:pt x="1881197" y="20593"/>
                </a:cubicBezTo>
                <a:cubicBezTo>
                  <a:pt x="1772216" y="-926"/>
                  <a:pt x="1650486" y="14950"/>
                  <a:pt x="1542305" y="20593"/>
                </a:cubicBezTo>
                <a:cubicBezTo>
                  <a:pt x="1434124" y="26236"/>
                  <a:pt x="1244209" y="12136"/>
                  <a:pt x="1085838" y="20593"/>
                </a:cubicBezTo>
                <a:cubicBezTo>
                  <a:pt x="927467" y="29050"/>
                  <a:pt x="504964" y="62380"/>
                  <a:pt x="0" y="20593"/>
                </a:cubicBezTo>
                <a:cubicBezTo>
                  <a:pt x="-186" y="12416"/>
                  <a:pt x="176" y="9684"/>
                  <a:pt x="0" y="0"/>
                </a:cubicBezTo>
                <a:close/>
              </a:path>
            </a:pathLst>
          </a:custGeom>
          <a:noFill/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1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438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Top left">
            <a:extLst>
              <a:ext uri="{FF2B5EF4-FFF2-40B4-BE49-F238E27FC236}">
                <a16:creationId xmlns:a16="http://schemas.microsoft.com/office/drawing/2014/main" id="{58A4F778-D8DF-42FD-B154-2F4B2C202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140" y="-2316"/>
            <a:ext cx="2458645" cy="2514465"/>
            <a:chOff x="10849" y="-3086"/>
            <a:chExt cx="2198951" cy="3349518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0793C3B-AAD0-4446-A423-B0EB8EE2A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511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7344207-297F-4959-8A55-69CE467B3CBD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511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479A031-8D8F-4167-9AC1-FF9067577187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511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530E3E1-76BD-4378-9E7C-7302E4B84D71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511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8C42F67-50FC-4C12-B07D-7FD30B62543B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511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3AD1C10-DF74-4C65-AF7B-89386448D4EA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511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2D9D2C3-0C72-4401-8548-E2CACA3C95C5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511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3142937-438B-42B5-8B58-B26BD92F1544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511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E9F08BF-E500-4B58-9AA3-B4517E83C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774679" y="-2315"/>
            <a:ext cx="1482723" cy="448618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511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0" name="Bottom Right">
            <a:extLst>
              <a:ext uri="{FF2B5EF4-FFF2-40B4-BE49-F238E27FC236}">
                <a16:creationId xmlns:a16="http://schemas.microsoft.com/office/drawing/2014/main" id="{6DE93ED8-FDE6-418E-A743-2B368C71F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922877" y="2459731"/>
            <a:ext cx="4708986" cy="2688537"/>
            <a:chOff x="7980400" y="3276601"/>
            <a:chExt cx="4211600" cy="3581399"/>
          </a:xfrm>
        </p:grpSpPr>
        <p:grpSp>
          <p:nvGrpSpPr>
            <p:cNvPr id="41" name="Graphic 157">
              <a:extLst>
                <a:ext uri="{FF2B5EF4-FFF2-40B4-BE49-F238E27FC236}">
                  <a16:creationId xmlns:a16="http://schemas.microsoft.com/office/drawing/2014/main" id="{25190812-FA8A-4CB5-85A8-5DDFF8C94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9"/>
              <a:chOff x="4114800" y="1423987"/>
              <a:chExt cx="3961542" cy="4007547"/>
            </a:xfrm>
            <a:noFill/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71F1284C-D9B2-48EC-BDCE-6CF4C076ECB9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511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DFDF02DB-02A4-4942-BD34-3F4903DA12A6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511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739432B6-8074-4F72-BB48-F48015CAE048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511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A017DF18-3257-471E-AFD3-39EB68FE2DF2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511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A7360442-04D2-49F1-BBE1-ED7C5CA0FF1A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511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8937ECC2-1561-4705-919F-243AFFCE8437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511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7AF7D52A-2FC7-4627-955A-6CB0E5E7ABFD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511"/>
              </a:p>
            </p:txBody>
          </p:sp>
        </p:grp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3C81E55-0711-4E01-975D-4649E53C86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511"/>
            </a:p>
          </p:txBody>
        </p:sp>
      </p:grpSp>
      <p:sp>
        <p:nvSpPr>
          <p:cNvPr id="63" name="Title 1">
            <a:extLst>
              <a:ext uri="{FF2B5EF4-FFF2-40B4-BE49-F238E27FC236}">
                <a16:creationId xmlns:a16="http://schemas.microsoft.com/office/drawing/2014/main" id="{8782B20B-E447-47CC-93DB-B076EACC7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690" y="420253"/>
            <a:ext cx="6267346" cy="124958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65" name="Text Placeholder 37">
            <a:extLst>
              <a:ext uri="{FF2B5EF4-FFF2-40B4-BE49-F238E27FC236}">
                <a16:creationId xmlns:a16="http://schemas.microsoft.com/office/drawing/2014/main" id="{D5185B59-89FE-4275-B159-E5FEA474B46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36633" y="1790015"/>
            <a:ext cx="6270398" cy="2841952"/>
          </a:xfrm>
          <a:prstGeom prst="rect">
            <a:avLst/>
          </a:prstGeom>
        </p:spPr>
        <p:txBody>
          <a:bodyPr/>
          <a:lstStyle>
            <a:lvl1pPr marL="383749" indent="-383749">
              <a:lnSpc>
                <a:spcPct val="100000"/>
              </a:lnSpc>
              <a:buFont typeface="Avenir Next LT Pro" panose="020B0504020202020204" pitchFamily="34" charset="0"/>
              <a:buChar char="+"/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Picture Placeholder 2">
            <a:extLst>
              <a:ext uri="{FF2B5EF4-FFF2-40B4-BE49-F238E27FC236}">
                <a16:creationId xmlns:a16="http://schemas.microsoft.com/office/drawing/2014/main" id="{9079FD8C-6441-4214-93DC-E9E3BB4158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19379" y="419493"/>
            <a:ext cx="5387071" cy="20867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79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62" name="Picture Placeholder 59">
            <a:extLst>
              <a:ext uri="{FF2B5EF4-FFF2-40B4-BE49-F238E27FC236}">
                <a16:creationId xmlns:a16="http://schemas.microsoft.com/office/drawing/2014/main" id="{8BDEDA7F-304A-4A6E-8DB7-B842B551B24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15830" y="2630145"/>
            <a:ext cx="5387071" cy="200182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79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57" name="Date Placeholder 8">
            <a:extLst>
              <a:ext uri="{FF2B5EF4-FFF2-40B4-BE49-F238E27FC236}">
                <a16:creationId xmlns:a16="http://schemas.microsoft.com/office/drawing/2014/main" id="{786FFFB1-44AF-407C-A246-5AC9C17D34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7192" y="4771682"/>
            <a:ext cx="3067169" cy="274097"/>
          </a:xfrm>
          <a:prstGeom prst="rect">
            <a:avLst/>
          </a:prstGeom>
        </p:spPr>
        <p:txBody>
          <a:bodyPr/>
          <a:lstStyle>
            <a:lvl1pPr>
              <a:defRPr sz="755" spc="168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58" name="Footer Placeholder 9">
            <a:extLst>
              <a:ext uri="{FF2B5EF4-FFF2-40B4-BE49-F238E27FC236}">
                <a16:creationId xmlns:a16="http://schemas.microsoft.com/office/drawing/2014/main" id="{556011BF-48D6-437C-A8D4-087E1EB7B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5555" y="4771682"/>
            <a:ext cx="4600754" cy="274097"/>
          </a:xfrm>
          <a:prstGeom prst="rect">
            <a:avLst/>
          </a:prstGeom>
        </p:spPr>
        <p:txBody>
          <a:bodyPr/>
          <a:lstStyle>
            <a:lvl1pPr algn="ctr">
              <a:defRPr sz="755" spc="168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9" name="Slide Number Placeholder 10">
            <a:extLst>
              <a:ext uri="{FF2B5EF4-FFF2-40B4-BE49-F238E27FC236}">
                <a16:creationId xmlns:a16="http://schemas.microsoft.com/office/drawing/2014/main" id="{975D7D2C-6BE7-4A0B-B546-9C9CE46F8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5889" y="4771682"/>
            <a:ext cx="1618784" cy="274097"/>
          </a:xfrm>
          <a:prstGeom prst="rect">
            <a:avLst/>
          </a:prstGeom>
        </p:spPr>
        <p:txBody>
          <a:bodyPr/>
          <a:lstStyle>
            <a:lvl1pPr algn="r">
              <a:defRPr sz="755" spc="168" baseline="0">
                <a:solidFill>
                  <a:schemeClr val="accent1"/>
                </a:solidFill>
                <a:effectLst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6486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BCD35F50-8168-4166-90C4-6A55BA443EB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645272" y="2299450"/>
            <a:ext cx="1635822" cy="1110885"/>
          </a:xfrm>
          <a:custGeom>
            <a:avLst/>
            <a:gdLst>
              <a:gd name="connsiteX0" fmla="*/ 866622 w 1463039"/>
              <a:gd name="connsiteY0" fmla="*/ 571 h 1479810"/>
              <a:gd name="connsiteX1" fmla="*/ 964706 w 1463039"/>
              <a:gd name="connsiteY1" fmla="*/ 8669 h 1479810"/>
              <a:gd name="connsiteX2" fmla="*/ 1111825 w 1463039"/>
              <a:gd name="connsiteY2" fmla="*/ 8366 h 1479810"/>
              <a:gd name="connsiteX3" fmla="*/ 1290055 w 1463039"/>
              <a:gd name="connsiteY3" fmla="*/ 8730 h 1479810"/>
              <a:gd name="connsiteX4" fmla="*/ 1417397 w 1463039"/>
              <a:gd name="connsiteY4" fmla="*/ 6608 h 1479810"/>
              <a:gd name="connsiteX5" fmla="*/ 1454473 w 1463039"/>
              <a:gd name="connsiteY5" fmla="*/ 5290 h 1479810"/>
              <a:gd name="connsiteX6" fmla="*/ 1449518 w 1463039"/>
              <a:gd name="connsiteY6" fmla="*/ 94305 h 1479810"/>
              <a:gd name="connsiteX7" fmla="*/ 1454054 w 1463039"/>
              <a:gd name="connsiteY7" fmla="*/ 198723 h 1479810"/>
              <a:gd name="connsiteX8" fmla="*/ 1456615 w 1463039"/>
              <a:gd name="connsiteY8" fmla="*/ 391199 h 1479810"/>
              <a:gd name="connsiteX9" fmla="*/ 1452607 w 1463039"/>
              <a:gd name="connsiteY9" fmla="*/ 565102 h 1479810"/>
              <a:gd name="connsiteX10" fmla="*/ 1461012 w 1463039"/>
              <a:gd name="connsiteY10" fmla="*/ 624834 h 1479810"/>
              <a:gd name="connsiteX11" fmla="*/ 1451383 w 1463039"/>
              <a:gd name="connsiteY11" fmla="*/ 907022 h 1479810"/>
              <a:gd name="connsiteX12" fmla="*/ 1452663 w 1463039"/>
              <a:gd name="connsiteY12" fmla="*/ 1009694 h 1479810"/>
              <a:gd name="connsiteX13" fmla="*/ 1456002 w 1463039"/>
              <a:gd name="connsiteY13" fmla="*/ 1096988 h 1479810"/>
              <a:gd name="connsiteX14" fmla="*/ 1453720 w 1463039"/>
              <a:gd name="connsiteY14" fmla="*/ 1174562 h 1479810"/>
              <a:gd name="connsiteX15" fmla="*/ 1461722 w 1463039"/>
              <a:gd name="connsiteY15" fmla="*/ 1280018 h 1479810"/>
              <a:gd name="connsiteX16" fmla="*/ 1463039 w 1463039"/>
              <a:gd name="connsiteY16" fmla="*/ 1330769 h 1479810"/>
              <a:gd name="connsiteX17" fmla="*/ 1463039 w 1463039"/>
              <a:gd name="connsiteY17" fmla="*/ 1433804 h 1479810"/>
              <a:gd name="connsiteX18" fmla="*/ 1458897 w 1463039"/>
              <a:gd name="connsiteY18" fmla="*/ 1471900 h 1479810"/>
              <a:gd name="connsiteX19" fmla="*/ 1458306 w 1463039"/>
              <a:gd name="connsiteY19" fmla="*/ 1476109 h 1479810"/>
              <a:gd name="connsiteX20" fmla="*/ 1456251 w 1463039"/>
              <a:gd name="connsiteY20" fmla="*/ 1476006 h 1479810"/>
              <a:gd name="connsiteX21" fmla="*/ 1358699 w 1463039"/>
              <a:gd name="connsiteY21" fmla="*/ 1478795 h 1479810"/>
              <a:gd name="connsiteX22" fmla="*/ 1337088 w 1463039"/>
              <a:gd name="connsiteY22" fmla="*/ 1479810 h 1479810"/>
              <a:gd name="connsiteX23" fmla="*/ 1199842 w 1463039"/>
              <a:gd name="connsiteY23" fmla="*/ 1479810 h 1479810"/>
              <a:gd name="connsiteX24" fmla="*/ 1178285 w 1463039"/>
              <a:gd name="connsiteY24" fmla="*/ 1478795 h 1479810"/>
              <a:gd name="connsiteX25" fmla="*/ 859950 w 1463039"/>
              <a:gd name="connsiteY25" fmla="*/ 1471898 h 1479810"/>
              <a:gd name="connsiteX26" fmla="*/ 711774 w 1463039"/>
              <a:gd name="connsiteY26" fmla="*/ 1479810 h 1479810"/>
              <a:gd name="connsiteX27" fmla="*/ 637511 w 1463039"/>
              <a:gd name="connsiteY27" fmla="*/ 1479810 h 1479810"/>
              <a:gd name="connsiteX28" fmla="*/ 500700 w 1463039"/>
              <a:gd name="connsiteY28" fmla="*/ 1474455 h 1479810"/>
              <a:gd name="connsiteX29" fmla="*/ 234328 w 1463039"/>
              <a:gd name="connsiteY29" fmla="*/ 1468257 h 1479810"/>
              <a:gd name="connsiteX30" fmla="*/ 183686 w 1463039"/>
              <a:gd name="connsiteY30" fmla="*/ 1476228 h 1479810"/>
              <a:gd name="connsiteX31" fmla="*/ 157756 w 1463039"/>
              <a:gd name="connsiteY31" fmla="*/ 1479810 h 1479810"/>
              <a:gd name="connsiteX32" fmla="*/ 13214 w 1463039"/>
              <a:gd name="connsiteY32" fmla="*/ 1479810 h 1479810"/>
              <a:gd name="connsiteX33" fmla="*/ 15315 w 1463039"/>
              <a:gd name="connsiteY33" fmla="*/ 1462749 h 1479810"/>
              <a:gd name="connsiteX34" fmla="*/ 11891 w 1463039"/>
              <a:gd name="connsiteY34" fmla="*/ 1410409 h 1479810"/>
              <a:gd name="connsiteX35" fmla="*/ 6411 w 1463039"/>
              <a:gd name="connsiteY35" fmla="*/ 1244508 h 1479810"/>
              <a:gd name="connsiteX36" fmla="*/ 6849 w 1463039"/>
              <a:gd name="connsiteY36" fmla="*/ 1119455 h 1479810"/>
              <a:gd name="connsiteX37" fmla="*/ 6849 w 1463039"/>
              <a:gd name="connsiteY37" fmla="*/ 1060773 h 1479810"/>
              <a:gd name="connsiteX38" fmla="*/ 9698 w 1463039"/>
              <a:gd name="connsiteY38" fmla="*/ 982321 h 1479810"/>
              <a:gd name="connsiteX39" fmla="*/ 4219 w 1463039"/>
              <a:gd name="connsiteY39" fmla="*/ 947592 h 1479810"/>
              <a:gd name="connsiteX40" fmla="*/ 6903 w 1463039"/>
              <a:gd name="connsiteY40" fmla="*/ 858680 h 1479810"/>
              <a:gd name="connsiteX41" fmla="*/ 9808 w 1463039"/>
              <a:gd name="connsiteY41" fmla="*/ 755960 h 1479810"/>
              <a:gd name="connsiteX42" fmla="*/ 10247 w 1463039"/>
              <a:gd name="connsiteY42" fmla="*/ 673166 h 1479810"/>
              <a:gd name="connsiteX43" fmla="*/ 11452 w 1463039"/>
              <a:gd name="connsiteY43" fmla="*/ 516733 h 1479810"/>
              <a:gd name="connsiteX44" fmla="*/ 10465 w 1463039"/>
              <a:gd name="connsiteY44" fmla="*/ 425571 h 1479810"/>
              <a:gd name="connsiteX45" fmla="*/ 10465 w 1463039"/>
              <a:gd name="connsiteY45" fmla="*/ 216366 h 1479810"/>
              <a:gd name="connsiteX46" fmla="*/ 10795 w 1463039"/>
              <a:gd name="connsiteY46" fmla="*/ 104023 h 1479810"/>
              <a:gd name="connsiteX47" fmla="*/ 3534 w 1463039"/>
              <a:gd name="connsiteY47" fmla="*/ 20936 h 1479810"/>
              <a:gd name="connsiteX48" fmla="*/ 3924 w 1463039"/>
              <a:gd name="connsiteY48" fmla="*/ 8444 h 1479810"/>
              <a:gd name="connsiteX49" fmla="*/ 72291 w 1463039"/>
              <a:gd name="connsiteY49" fmla="*/ 7146 h 1479810"/>
              <a:gd name="connsiteX50" fmla="*/ 231770 w 1463039"/>
              <a:gd name="connsiteY50" fmla="*/ 4001 h 1479810"/>
              <a:gd name="connsiteX51" fmla="*/ 364602 w 1463039"/>
              <a:gd name="connsiteY51" fmla="*/ 11882 h 1479810"/>
              <a:gd name="connsiteX52" fmla="*/ 768233 w 1463039"/>
              <a:gd name="connsiteY52" fmla="*/ 2061 h 1479810"/>
              <a:gd name="connsiteX53" fmla="*/ 866622 w 1463039"/>
              <a:gd name="connsiteY53" fmla="*/ 571 h 147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463039" h="1479810">
                <a:moveTo>
                  <a:pt x="866622" y="571"/>
                </a:moveTo>
                <a:cubicBezTo>
                  <a:pt x="899405" y="1673"/>
                  <a:pt x="932136" y="4374"/>
                  <a:pt x="964706" y="8669"/>
                </a:cubicBezTo>
                <a:cubicBezTo>
                  <a:pt x="1013529" y="15823"/>
                  <a:pt x="1062766" y="11397"/>
                  <a:pt x="1111825" y="8366"/>
                </a:cubicBezTo>
                <a:cubicBezTo>
                  <a:pt x="1171216" y="4668"/>
                  <a:pt x="1230547" y="2667"/>
                  <a:pt x="1290055" y="8730"/>
                </a:cubicBezTo>
                <a:cubicBezTo>
                  <a:pt x="1332384" y="13094"/>
                  <a:pt x="1374949" y="9033"/>
                  <a:pt x="1417397" y="6608"/>
                </a:cubicBezTo>
                <a:lnTo>
                  <a:pt x="1454473" y="5290"/>
                </a:lnTo>
                <a:lnTo>
                  <a:pt x="1449518" y="94305"/>
                </a:lnTo>
                <a:cubicBezTo>
                  <a:pt x="1449059" y="129134"/>
                  <a:pt x="1450325" y="163951"/>
                  <a:pt x="1454054" y="198723"/>
                </a:cubicBezTo>
                <a:cubicBezTo>
                  <a:pt x="1459999" y="262767"/>
                  <a:pt x="1460856" y="327062"/>
                  <a:pt x="1456615" y="391199"/>
                </a:cubicBezTo>
                <a:cubicBezTo>
                  <a:pt x="1453665" y="449151"/>
                  <a:pt x="1446428" y="507012"/>
                  <a:pt x="1452607" y="565102"/>
                </a:cubicBezTo>
                <a:cubicBezTo>
                  <a:pt x="1454722" y="585089"/>
                  <a:pt x="1459843" y="604710"/>
                  <a:pt x="1461012" y="624834"/>
                </a:cubicBezTo>
                <a:cubicBezTo>
                  <a:pt x="1466578" y="719110"/>
                  <a:pt x="1458229" y="813066"/>
                  <a:pt x="1451383" y="907022"/>
                </a:cubicBezTo>
                <a:cubicBezTo>
                  <a:pt x="1448878" y="941246"/>
                  <a:pt x="1445816" y="975470"/>
                  <a:pt x="1452663" y="1009694"/>
                </a:cubicBezTo>
                <a:cubicBezTo>
                  <a:pt x="1458090" y="1038574"/>
                  <a:pt x="1459209" y="1067889"/>
                  <a:pt x="1456002" y="1096988"/>
                </a:cubicBezTo>
                <a:cubicBezTo>
                  <a:pt x="1452796" y="1122760"/>
                  <a:pt x="1452034" y="1148693"/>
                  <a:pt x="1453720" y="1174562"/>
                </a:cubicBezTo>
                <a:cubicBezTo>
                  <a:pt x="1457199" y="1209699"/>
                  <a:pt x="1459899" y="1244847"/>
                  <a:pt x="1461722" y="1280018"/>
                </a:cubicBezTo>
                <a:lnTo>
                  <a:pt x="1463039" y="1330769"/>
                </a:lnTo>
                <a:lnTo>
                  <a:pt x="1463039" y="1433804"/>
                </a:lnTo>
                <a:lnTo>
                  <a:pt x="1458897" y="1471900"/>
                </a:lnTo>
                <a:lnTo>
                  <a:pt x="1458306" y="1476109"/>
                </a:lnTo>
                <a:lnTo>
                  <a:pt x="1456251" y="1476006"/>
                </a:lnTo>
                <a:cubicBezTo>
                  <a:pt x="1423775" y="1477710"/>
                  <a:pt x="1391236" y="1478252"/>
                  <a:pt x="1358699" y="1478795"/>
                </a:cubicBezTo>
                <a:lnTo>
                  <a:pt x="1337088" y="1479810"/>
                </a:lnTo>
                <a:lnTo>
                  <a:pt x="1199842" y="1479810"/>
                </a:lnTo>
                <a:lnTo>
                  <a:pt x="1178285" y="1478795"/>
                </a:lnTo>
                <a:cubicBezTo>
                  <a:pt x="1072671" y="1461942"/>
                  <a:pt x="965946" y="1459625"/>
                  <a:pt x="859950" y="1471898"/>
                </a:cubicBezTo>
                <a:lnTo>
                  <a:pt x="711774" y="1479810"/>
                </a:lnTo>
                <a:lnTo>
                  <a:pt x="637511" y="1479810"/>
                </a:lnTo>
                <a:lnTo>
                  <a:pt x="500700" y="1474455"/>
                </a:lnTo>
                <a:cubicBezTo>
                  <a:pt x="412071" y="1467172"/>
                  <a:pt x="323261" y="1461748"/>
                  <a:pt x="234328" y="1468257"/>
                </a:cubicBezTo>
                <a:cubicBezTo>
                  <a:pt x="217301" y="1469536"/>
                  <a:pt x="200486" y="1472964"/>
                  <a:pt x="183686" y="1476228"/>
                </a:cubicBezTo>
                <a:lnTo>
                  <a:pt x="157756" y="1479810"/>
                </a:lnTo>
                <a:lnTo>
                  <a:pt x="13214" y="1479810"/>
                </a:lnTo>
                <a:lnTo>
                  <a:pt x="15315" y="1462749"/>
                </a:lnTo>
                <a:cubicBezTo>
                  <a:pt x="16576" y="1445267"/>
                  <a:pt x="16192" y="1427772"/>
                  <a:pt x="11891" y="1410409"/>
                </a:cubicBezTo>
                <a:cubicBezTo>
                  <a:pt x="-1809" y="1355230"/>
                  <a:pt x="931" y="1300104"/>
                  <a:pt x="6411" y="1244508"/>
                </a:cubicBezTo>
                <a:cubicBezTo>
                  <a:pt x="10521" y="1203137"/>
                  <a:pt x="15069" y="1161296"/>
                  <a:pt x="6849" y="1119455"/>
                </a:cubicBezTo>
                <a:cubicBezTo>
                  <a:pt x="3315" y="1100041"/>
                  <a:pt x="3315" y="1080187"/>
                  <a:pt x="6849" y="1060773"/>
                </a:cubicBezTo>
                <a:cubicBezTo>
                  <a:pt x="11123" y="1034622"/>
                  <a:pt x="15178" y="1008733"/>
                  <a:pt x="9698" y="982321"/>
                </a:cubicBezTo>
                <a:cubicBezTo>
                  <a:pt x="7288" y="970815"/>
                  <a:pt x="5480" y="959204"/>
                  <a:pt x="4219" y="947592"/>
                </a:cubicBezTo>
                <a:cubicBezTo>
                  <a:pt x="1709" y="917948"/>
                  <a:pt x="2608" y="888136"/>
                  <a:pt x="6903" y="858680"/>
                </a:cubicBezTo>
                <a:cubicBezTo>
                  <a:pt x="11014" y="824475"/>
                  <a:pt x="4328" y="790061"/>
                  <a:pt x="9808" y="755960"/>
                </a:cubicBezTo>
                <a:cubicBezTo>
                  <a:pt x="13699" y="728497"/>
                  <a:pt x="13847" y="700667"/>
                  <a:pt x="10247" y="673166"/>
                </a:cubicBezTo>
                <a:cubicBezTo>
                  <a:pt x="3769" y="621179"/>
                  <a:pt x="4174" y="568621"/>
                  <a:pt x="11452" y="516733"/>
                </a:cubicBezTo>
                <a:cubicBezTo>
                  <a:pt x="15946" y="486450"/>
                  <a:pt x="18521" y="455279"/>
                  <a:pt x="10465" y="425571"/>
                </a:cubicBezTo>
                <a:cubicBezTo>
                  <a:pt x="-8495" y="355749"/>
                  <a:pt x="2575" y="285822"/>
                  <a:pt x="10465" y="216366"/>
                </a:cubicBezTo>
                <a:cubicBezTo>
                  <a:pt x="15261" y="179065"/>
                  <a:pt x="15370" y="141350"/>
                  <a:pt x="10795" y="104023"/>
                </a:cubicBezTo>
                <a:cubicBezTo>
                  <a:pt x="6734" y="76457"/>
                  <a:pt x="4312" y="48717"/>
                  <a:pt x="3534" y="20936"/>
                </a:cubicBezTo>
                <a:lnTo>
                  <a:pt x="3924" y="8444"/>
                </a:lnTo>
                <a:lnTo>
                  <a:pt x="72291" y="7146"/>
                </a:lnTo>
                <a:cubicBezTo>
                  <a:pt x="125549" y="5562"/>
                  <a:pt x="178727" y="3395"/>
                  <a:pt x="231770" y="4001"/>
                </a:cubicBezTo>
                <a:cubicBezTo>
                  <a:pt x="276048" y="4486"/>
                  <a:pt x="320207" y="13579"/>
                  <a:pt x="364602" y="11882"/>
                </a:cubicBezTo>
                <a:cubicBezTo>
                  <a:pt x="499146" y="6911"/>
                  <a:pt x="633749" y="8548"/>
                  <a:pt x="768233" y="2061"/>
                </a:cubicBezTo>
                <a:cubicBezTo>
                  <a:pt x="801007" y="-37"/>
                  <a:pt x="833840" y="-532"/>
                  <a:pt x="866622" y="571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79"/>
            </a:lvl1pPr>
          </a:lstStyle>
          <a:p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163C3609-48D8-42DB-AD9E-61699A6F131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1294216" y="2300817"/>
            <a:ext cx="1612787" cy="1109519"/>
          </a:xfrm>
          <a:custGeom>
            <a:avLst/>
            <a:gdLst>
              <a:gd name="connsiteX0" fmla="*/ 866623 w 1442437"/>
              <a:gd name="connsiteY0" fmla="*/ 571 h 1477990"/>
              <a:gd name="connsiteX1" fmla="*/ 964707 w 1442437"/>
              <a:gd name="connsiteY1" fmla="*/ 8669 h 1477990"/>
              <a:gd name="connsiteX2" fmla="*/ 1111826 w 1442437"/>
              <a:gd name="connsiteY2" fmla="*/ 8366 h 1477990"/>
              <a:gd name="connsiteX3" fmla="*/ 1290056 w 1442437"/>
              <a:gd name="connsiteY3" fmla="*/ 8730 h 1477990"/>
              <a:gd name="connsiteX4" fmla="*/ 1417398 w 1442437"/>
              <a:gd name="connsiteY4" fmla="*/ 6608 h 1477990"/>
              <a:gd name="connsiteX5" fmla="*/ 1442437 w 1442437"/>
              <a:gd name="connsiteY5" fmla="*/ 5718 h 1477990"/>
              <a:gd name="connsiteX6" fmla="*/ 1442437 w 1442437"/>
              <a:gd name="connsiteY6" fmla="*/ 1476401 h 1477990"/>
              <a:gd name="connsiteX7" fmla="*/ 1386857 w 1442437"/>
              <a:gd name="connsiteY7" fmla="*/ 1477990 h 1477990"/>
              <a:gd name="connsiteX8" fmla="*/ 1169378 w 1442437"/>
              <a:gd name="connsiteY8" fmla="*/ 1477990 h 1477990"/>
              <a:gd name="connsiteX9" fmla="*/ 1019262 w 1442437"/>
              <a:gd name="connsiteY9" fmla="*/ 1464424 h 1477990"/>
              <a:gd name="connsiteX10" fmla="*/ 859951 w 1442437"/>
              <a:gd name="connsiteY10" fmla="*/ 1471898 h 1477990"/>
              <a:gd name="connsiteX11" fmla="*/ 745859 w 1442437"/>
              <a:gd name="connsiteY11" fmla="*/ 1477990 h 1477990"/>
              <a:gd name="connsiteX12" fmla="*/ 591014 w 1442437"/>
              <a:gd name="connsiteY12" fmla="*/ 1477990 h 1477990"/>
              <a:gd name="connsiteX13" fmla="*/ 500701 w 1442437"/>
              <a:gd name="connsiteY13" fmla="*/ 1474455 h 1477990"/>
              <a:gd name="connsiteX14" fmla="*/ 234329 w 1442437"/>
              <a:gd name="connsiteY14" fmla="*/ 1468257 h 1477990"/>
              <a:gd name="connsiteX15" fmla="*/ 183687 w 1442437"/>
              <a:gd name="connsiteY15" fmla="*/ 1476228 h 1477990"/>
              <a:gd name="connsiteX16" fmla="*/ 170933 w 1442437"/>
              <a:gd name="connsiteY16" fmla="*/ 1477990 h 1477990"/>
              <a:gd name="connsiteX17" fmla="*/ 13439 w 1442437"/>
              <a:gd name="connsiteY17" fmla="*/ 1477990 h 1477990"/>
              <a:gd name="connsiteX18" fmla="*/ 15316 w 1442437"/>
              <a:gd name="connsiteY18" fmla="*/ 1462749 h 1477990"/>
              <a:gd name="connsiteX19" fmla="*/ 11892 w 1442437"/>
              <a:gd name="connsiteY19" fmla="*/ 1410409 h 1477990"/>
              <a:gd name="connsiteX20" fmla="*/ 6412 w 1442437"/>
              <a:gd name="connsiteY20" fmla="*/ 1244508 h 1477990"/>
              <a:gd name="connsiteX21" fmla="*/ 6850 w 1442437"/>
              <a:gd name="connsiteY21" fmla="*/ 1119455 h 1477990"/>
              <a:gd name="connsiteX22" fmla="*/ 6850 w 1442437"/>
              <a:gd name="connsiteY22" fmla="*/ 1060773 h 1477990"/>
              <a:gd name="connsiteX23" fmla="*/ 9699 w 1442437"/>
              <a:gd name="connsiteY23" fmla="*/ 982321 h 1477990"/>
              <a:gd name="connsiteX24" fmla="*/ 4220 w 1442437"/>
              <a:gd name="connsiteY24" fmla="*/ 947592 h 1477990"/>
              <a:gd name="connsiteX25" fmla="*/ 6904 w 1442437"/>
              <a:gd name="connsiteY25" fmla="*/ 858680 h 1477990"/>
              <a:gd name="connsiteX26" fmla="*/ 9809 w 1442437"/>
              <a:gd name="connsiteY26" fmla="*/ 755960 h 1477990"/>
              <a:gd name="connsiteX27" fmla="*/ 10248 w 1442437"/>
              <a:gd name="connsiteY27" fmla="*/ 673166 h 1477990"/>
              <a:gd name="connsiteX28" fmla="*/ 11453 w 1442437"/>
              <a:gd name="connsiteY28" fmla="*/ 516733 h 1477990"/>
              <a:gd name="connsiteX29" fmla="*/ 10466 w 1442437"/>
              <a:gd name="connsiteY29" fmla="*/ 425571 h 1477990"/>
              <a:gd name="connsiteX30" fmla="*/ 10466 w 1442437"/>
              <a:gd name="connsiteY30" fmla="*/ 216366 h 1477990"/>
              <a:gd name="connsiteX31" fmla="*/ 10796 w 1442437"/>
              <a:gd name="connsiteY31" fmla="*/ 104023 h 1477990"/>
              <a:gd name="connsiteX32" fmla="*/ 3535 w 1442437"/>
              <a:gd name="connsiteY32" fmla="*/ 20936 h 1477990"/>
              <a:gd name="connsiteX33" fmla="*/ 3925 w 1442437"/>
              <a:gd name="connsiteY33" fmla="*/ 8444 h 1477990"/>
              <a:gd name="connsiteX34" fmla="*/ 72292 w 1442437"/>
              <a:gd name="connsiteY34" fmla="*/ 7146 h 1477990"/>
              <a:gd name="connsiteX35" fmla="*/ 231771 w 1442437"/>
              <a:gd name="connsiteY35" fmla="*/ 4001 h 1477990"/>
              <a:gd name="connsiteX36" fmla="*/ 364603 w 1442437"/>
              <a:gd name="connsiteY36" fmla="*/ 11882 h 1477990"/>
              <a:gd name="connsiteX37" fmla="*/ 768234 w 1442437"/>
              <a:gd name="connsiteY37" fmla="*/ 2061 h 1477990"/>
              <a:gd name="connsiteX38" fmla="*/ 866623 w 1442437"/>
              <a:gd name="connsiteY38" fmla="*/ 571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442437" h="1477990">
                <a:moveTo>
                  <a:pt x="866623" y="571"/>
                </a:moveTo>
                <a:cubicBezTo>
                  <a:pt x="899406" y="1673"/>
                  <a:pt x="932137" y="4374"/>
                  <a:pt x="964707" y="8669"/>
                </a:cubicBezTo>
                <a:cubicBezTo>
                  <a:pt x="1013530" y="15823"/>
                  <a:pt x="1062767" y="11397"/>
                  <a:pt x="1111826" y="8366"/>
                </a:cubicBezTo>
                <a:cubicBezTo>
                  <a:pt x="1171217" y="4668"/>
                  <a:pt x="1230548" y="2667"/>
                  <a:pt x="1290056" y="8730"/>
                </a:cubicBezTo>
                <a:cubicBezTo>
                  <a:pt x="1332385" y="13094"/>
                  <a:pt x="1374950" y="9033"/>
                  <a:pt x="1417398" y="6608"/>
                </a:cubicBezTo>
                <a:lnTo>
                  <a:pt x="1442437" y="5718"/>
                </a:lnTo>
                <a:lnTo>
                  <a:pt x="1442437" y="1476401"/>
                </a:lnTo>
                <a:lnTo>
                  <a:pt x="1386857" y="1477990"/>
                </a:lnTo>
                <a:lnTo>
                  <a:pt x="1169378" y="1477990"/>
                </a:lnTo>
                <a:lnTo>
                  <a:pt x="1019262" y="1464424"/>
                </a:lnTo>
                <a:cubicBezTo>
                  <a:pt x="966129" y="1463273"/>
                  <a:pt x="912949" y="1465762"/>
                  <a:pt x="859951" y="1471898"/>
                </a:cubicBezTo>
                <a:lnTo>
                  <a:pt x="745859" y="1477990"/>
                </a:lnTo>
                <a:lnTo>
                  <a:pt x="591014" y="1477990"/>
                </a:lnTo>
                <a:lnTo>
                  <a:pt x="500701" y="1474455"/>
                </a:lnTo>
                <a:cubicBezTo>
                  <a:pt x="412072" y="1467172"/>
                  <a:pt x="323262" y="1461748"/>
                  <a:pt x="234329" y="1468257"/>
                </a:cubicBezTo>
                <a:cubicBezTo>
                  <a:pt x="217302" y="1469536"/>
                  <a:pt x="200487" y="1472964"/>
                  <a:pt x="183687" y="1476228"/>
                </a:cubicBezTo>
                <a:lnTo>
                  <a:pt x="170933" y="1477990"/>
                </a:lnTo>
                <a:lnTo>
                  <a:pt x="13439" y="1477990"/>
                </a:lnTo>
                <a:lnTo>
                  <a:pt x="15316" y="1462749"/>
                </a:lnTo>
                <a:cubicBezTo>
                  <a:pt x="16577" y="1445267"/>
                  <a:pt x="16193" y="1427772"/>
                  <a:pt x="11892" y="1410409"/>
                </a:cubicBezTo>
                <a:cubicBezTo>
                  <a:pt x="-1808" y="1355230"/>
                  <a:pt x="932" y="1300104"/>
                  <a:pt x="6412" y="1244508"/>
                </a:cubicBezTo>
                <a:cubicBezTo>
                  <a:pt x="10522" y="1203137"/>
                  <a:pt x="15070" y="1161296"/>
                  <a:pt x="6850" y="1119455"/>
                </a:cubicBezTo>
                <a:cubicBezTo>
                  <a:pt x="3316" y="1100041"/>
                  <a:pt x="3316" y="1080187"/>
                  <a:pt x="6850" y="1060773"/>
                </a:cubicBezTo>
                <a:cubicBezTo>
                  <a:pt x="11124" y="1034622"/>
                  <a:pt x="15179" y="1008733"/>
                  <a:pt x="9699" y="982321"/>
                </a:cubicBezTo>
                <a:cubicBezTo>
                  <a:pt x="7289" y="970815"/>
                  <a:pt x="5481" y="959204"/>
                  <a:pt x="4220" y="947592"/>
                </a:cubicBezTo>
                <a:cubicBezTo>
                  <a:pt x="1710" y="917948"/>
                  <a:pt x="2609" y="888136"/>
                  <a:pt x="6904" y="858680"/>
                </a:cubicBezTo>
                <a:cubicBezTo>
                  <a:pt x="11015" y="824475"/>
                  <a:pt x="4329" y="790061"/>
                  <a:pt x="9809" y="755960"/>
                </a:cubicBezTo>
                <a:cubicBezTo>
                  <a:pt x="13700" y="728497"/>
                  <a:pt x="13848" y="700667"/>
                  <a:pt x="10248" y="673166"/>
                </a:cubicBezTo>
                <a:cubicBezTo>
                  <a:pt x="3770" y="621179"/>
                  <a:pt x="4175" y="568621"/>
                  <a:pt x="11453" y="516733"/>
                </a:cubicBezTo>
                <a:cubicBezTo>
                  <a:pt x="15947" y="486450"/>
                  <a:pt x="18522" y="455279"/>
                  <a:pt x="10466" y="425571"/>
                </a:cubicBezTo>
                <a:cubicBezTo>
                  <a:pt x="-8494" y="355749"/>
                  <a:pt x="2576" y="285822"/>
                  <a:pt x="10466" y="216366"/>
                </a:cubicBezTo>
                <a:cubicBezTo>
                  <a:pt x="15262" y="179065"/>
                  <a:pt x="15371" y="141350"/>
                  <a:pt x="10796" y="104023"/>
                </a:cubicBezTo>
                <a:cubicBezTo>
                  <a:pt x="6735" y="76457"/>
                  <a:pt x="4313" y="48717"/>
                  <a:pt x="3535" y="20936"/>
                </a:cubicBezTo>
                <a:lnTo>
                  <a:pt x="3925" y="8444"/>
                </a:lnTo>
                <a:lnTo>
                  <a:pt x="72292" y="7146"/>
                </a:lnTo>
                <a:cubicBezTo>
                  <a:pt x="125550" y="5562"/>
                  <a:pt x="178728" y="3395"/>
                  <a:pt x="231771" y="4001"/>
                </a:cubicBezTo>
                <a:cubicBezTo>
                  <a:pt x="276049" y="4486"/>
                  <a:pt x="320208" y="13579"/>
                  <a:pt x="364603" y="11882"/>
                </a:cubicBezTo>
                <a:cubicBezTo>
                  <a:pt x="499147" y="6911"/>
                  <a:pt x="633750" y="8548"/>
                  <a:pt x="768234" y="2061"/>
                </a:cubicBezTo>
                <a:cubicBezTo>
                  <a:pt x="801008" y="-37"/>
                  <a:pt x="833841" y="-532"/>
                  <a:pt x="866623" y="571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79"/>
            </a:lvl1pPr>
          </a:lstStyle>
          <a:p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2B03F1E7-A2BE-4059-85FC-6546945FA3F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04740" y="2300817"/>
            <a:ext cx="1627401" cy="1109519"/>
          </a:xfrm>
          <a:custGeom>
            <a:avLst/>
            <a:gdLst>
              <a:gd name="connsiteX0" fmla="*/ 100458 w 1455507"/>
              <a:gd name="connsiteY0" fmla="*/ 0 h 1477990"/>
              <a:gd name="connsiteX1" fmla="*/ 258284 w 1455507"/>
              <a:gd name="connsiteY1" fmla="*/ 0 h 1477990"/>
              <a:gd name="connsiteX2" fmla="*/ 290610 w 1455507"/>
              <a:gd name="connsiteY2" fmla="*/ 2318 h 1477990"/>
              <a:gd name="connsiteX3" fmla="*/ 357070 w 1455507"/>
              <a:gd name="connsiteY3" fmla="*/ 5440 h 1477990"/>
              <a:gd name="connsiteX4" fmla="*/ 558908 w 1455507"/>
              <a:gd name="connsiteY4" fmla="*/ 1098 h 1477990"/>
              <a:gd name="connsiteX5" fmla="*/ 599348 w 1455507"/>
              <a:gd name="connsiteY5" fmla="*/ 0 h 1477990"/>
              <a:gd name="connsiteX6" fmla="*/ 930201 w 1455507"/>
              <a:gd name="connsiteY6" fmla="*/ 0 h 1477990"/>
              <a:gd name="connsiteX7" fmla="*/ 957174 w 1455507"/>
              <a:gd name="connsiteY7" fmla="*/ 2227 h 1477990"/>
              <a:gd name="connsiteX8" fmla="*/ 1104293 w 1455507"/>
              <a:gd name="connsiteY8" fmla="*/ 1924 h 1477990"/>
              <a:gd name="connsiteX9" fmla="*/ 1153561 w 1455507"/>
              <a:gd name="connsiteY9" fmla="*/ 0 h 1477990"/>
              <a:gd name="connsiteX10" fmla="*/ 1229432 w 1455507"/>
              <a:gd name="connsiteY10" fmla="*/ 0 h 1477990"/>
              <a:gd name="connsiteX11" fmla="*/ 1282523 w 1455507"/>
              <a:gd name="connsiteY11" fmla="*/ 2288 h 1477990"/>
              <a:gd name="connsiteX12" fmla="*/ 1409865 w 1455507"/>
              <a:gd name="connsiteY12" fmla="*/ 166 h 1477990"/>
              <a:gd name="connsiteX13" fmla="*/ 1414535 w 1455507"/>
              <a:gd name="connsiteY13" fmla="*/ 0 h 1477990"/>
              <a:gd name="connsiteX14" fmla="*/ 1446877 w 1455507"/>
              <a:gd name="connsiteY14" fmla="*/ 0 h 1477990"/>
              <a:gd name="connsiteX15" fmla="*/ 1441986 w 1455507"/>
              <a:gd name="connsiteY15" fmla="*/ 87863 h 1477990"/>
              <a:gd name="connsiteX16" fmla="*/ 1446522 w 1455507"/>
              <a:gd name="connsiteY16" fmla="*/ 192281 h 1477990"/>
              <a:gd name="connsiteX17" fmla="*/ 1449083 w 1455507"/>
              <a:gd name="connsiteY17" fmla="*/ 384757 h 1477990"/>
              <a:gd name="connsiteX18" fmla="*/ 1445075 w 1455507"/>
              <a:gd name="connsiteY18" fmla="*/ 558660 h 1477990"/>
              <a:gd name="connsiteX19" fmla="*/ 1453480 w 1455507"/>
              <a:gd name="connsiteY19" fmla="*/ 618392 h 1477990"/>
              <a:gd name="connsiteX20" fmla="*/ 1443851 w 1455507"/>
              <a:gd name="connsiteY20" fmla="*/ 900580 h 1477990"/>
              <a:gd name="connsiteX21" fmla="*/ 1445131 w 1455507"/>
              <a:gd name="connsiteY21" fmla="*/ 1003252 h 1477990"/>
              <a:gd name="connsiteX22" fmla="*/ 1448470 w 1455507"/>
              <a:gd name="connsiteY22" fmla="*/ 1090546 h 1477990"/>
              <a:gd name="connsiteX23" fmla="*/ 1446188 w 1455507"/>
              <a:gd name="connsiteY23" fmla="*/ 1168120 h 1477990"/>
              <a:gd name="connsiteX24" fmla="*/ 1454190 w 1455507"/>
              <a:gd name="connsiteY24" fmla="*/ 1273576 h 1477990"/>
              <a:gd name="connsiteX25" fmla="*/ 1455507 w 1455507"/>
              <a:gd name="connsiteY25" fmla="*/ 1324327 h 1477990"/>
              <a:gd name="connsiteX26" fmla="*/ 1455507 w 1455507"/>
              <a:gd name="connsiteY26" fmla="*/ 1427362 h 1477990"/>
              <a:gd name="connsiteX27" fmla="*/ 1451365 w 1455507"/>
              <a:gd name="connsiteY27" fmla="*/ 1465458 h 1477990"/>
              <a:gd name="connsiteX28" fmla="*/ 1450774 w 1455507"/>
              <a:gd name="connsiteY28" fmla="*/ 1469667 h 1477990"/>
              <a:gd name="connsiteX29" fmla="*/ 1448719 w 1455507"/>
              <a:gd name="connsiteY29" fmla="*/ 1469564 h 1477990"/>
              <a:gd name="connsiteX30" fmla="*/ 1351167 w 1455507"/>
              <a:gd name="connsiteY30" fmla="*/ 1472353 h 1477990"/>
              <a:gd name="connsiteX31" fmla="*/ 1170753 w 1455507"/>
              <a:gd name="connsiteY31" fmla="*/ 1472353 h 1477990"/>
              <a:gd name="connsiteX32" fmla="*/ 852418 w 1455507"/>
              <a:gd name="connsiteY32" fmla="*/ 1465456 h 1477990"/>
              <a:gd name="connsiteX33" fmla="*/ 493168 w 1455507"/>
              <a:gd name="connsiteY33" fmla="*/ 1468013 h 1477990"/>
              <a:gd name="connsiteX34" fmla="*/ 226796 w 1455507"/>
              <a:gd name="connsiteY34" fmla="*/ 1461815 h 1477990"/>
              <a:gd name="connsiteX35" fmla="*/ 125602 w 1455507"/>
              <a:gd name="connsiteY35" fmla="*/ 1476769 h 1477990"/>
              <a:gd name="connsiteX36" fmla="*/ 5112 w 1455507"/>
              <a:gd name="connsiteY36" fmla="*/ 1477990 h 1477990"/>
              <a:gd name="connsiteX37" fmla="*/ 7783 w 1455507"/>
              <a:gd name="connsiteY37" fmla="*/ 1456307 h 1477990"/>
              <a:gd name="connsiteX38" fmla="*/ 4359 w 1455507"/>
              <a:gd name="connsiteY38" fmla="*/ 1403967 h 1477990"/>
              <a:gd name="connsiteX39" fmla="*/ 295 w 1455507"/>
              <a:gd name="connsiteY39" fmla="*/ 1370091 h 1477990"/>
              <a:gd name="connsiteX40" fmla="*/ 295 w 1455507"/>
              <a:gd name="connsiteY40" fmla="*/ 1219835 h 1477990"/>
              <a:gd name="connsiteX41" fmla="*/ 3722 w 1455507"/>
              <a:gd name="connsiteY41" fmla="*/ 1175716 h 1477990"/>
              <a:gd name="connsiteX42" fmla="*/ 295 w 1455507"/>
              <a:gd name="connsiteY42" fmla="*/ 1126935 h 1477990"/>
              <a:gd name="connsiteX43" fmla="*/ 295 w 1455507"/>
              <a:gd name="connsiteY43" fmla="*/ 1046801 h 1477990"/>
              <a:gd name="connsiteX44" fmla="*/ 4400 w 1455507"/>
              <a:gd name="connsiteY44" fmla="*/ 1015203 h 1477990"/>
              <a:gd name="connsiteX45" fmla="*/ 2166 w 1455507"/>
              <a:gd name="connsiteY45" fmla="*/ 975879 h 1477990"/>
              <a:gd name="connsiteX46" fmla="*/ 295 w 1455507"/>
              <a:gd name="connsiteY46" fmla="*/ 964020 h 1477990"/>
              <a:gd name="connsiteX47" fmla="*/ 295 w 1455507"/>
              <a:gd name="connsiteY47" fmla="*/ 801667 h 1477990"/>
              <a:gd name="connsiteX48" fmla="*/ 310 w 1455507"/>
              <a:gd name="connsiteY48" fmla="*/ 800839 h 1477990"/>
              <a:gd name="connsiteX49" fmla="*/ 2276 w 1455507"/>
              <a:gd name="connsiteY49" fmla="*/ 749518 h 1477990"/>
              <a:gd name="connsiteX50" fmla="*/ 2715 w 1455507"/>
              <a:gd name="connsiteY50" fmla="*/ 666724 h 1477990"/>
              <a:gd name="connsiteX51" fmla="*/ 295 w 1455507"/>
              <a:gd name="connsiteY51" fmla="*/ 625158 h 1477990"/>
              <a:gd name="connsiteX52" fmla="*/ 295 w 1455507"/>
              <a:gd name="connsiteY52" fmla="*/ 559484 h 1477990"/>
              <a:gd name="connsiteX53" fmla="*/ 3920 w 1455507"/>
              <a:gd name="connsiteY53" fmla="*/ 510291 h 1477990"/>
              <a:gd name="connsiteX54" fmla="*/ 2933 w 1455507"/>
              <a:gd name="connsiteY54" fmla="*/ 419129 h 1477990"/>
              <a:gd name="connsiteX55" fmla="*/ 295 w 1455507"/>
              <a:gd name="connsiteY55" fmla="*/ 403959 h 1477990"/>
              <a:gd name="connsiteX56" fmla="*/ 295 w 1455507"/>
              <a:gd name="connsiteY56" fmla="*/ 237294 h 1477990"/>
              <a:gd name="connsiteX57" fmla="*/ 2933 w 1455507"/>
              <a:gd name="connsiteY57" fmla="*/ 209924 h 1477990"/>
              <a:gd name="connsiteX58" fmla="*/ 3263 w 1455507"/>
              <a:gd name="connsiteY58" fmla="*/ 97581 h 1477990"/>
              <a:gd name="connsiteX59" fmla="*/ 295 w 1455507"/>
              <a:gd name="connsiteY59" fmla="*/ 63619 h 1477990"/>
              <a:gd name="connsiteX60" fmla="*/ 295 w 1455507"/>
              <a:gd name="connsiteY60" fmla="*/ 1928 h 1477990"/>
              <a:gd name="connsiteX61" fmla="*/ 64759 w 1455507"/>
              <a:gd name="connsiteY61" fmla="*/ 704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455507" h="1477990">
                <a:moveTo>
                  <a:pt x="100458" y="0"/>
                </a:moveTo>
                <a:lnTo>
                  <a:pt x="258284" y="0"/>
                </a:lnTo>
                <a:lnTo>
                  <a:pt x="290610" y="2318"/>
                </a:lnTo>
                <a:cubicBezTo>
                  <a:pt x="312734" y="4440"/>
                  <a:pt x="334873" y="6289"/>
                  <a:pt x="357070" y="5440"/>
                </a:cubicBezTo>
                <a:cubicBezTo>
                  <a:pt x="424342" y="2955"/>
                  <a:pt x="491629" y="2121"/>
                  <a:pt x="558908" y="1098"/>
                </a:cubicBezTo>
                <a:lnTo>
                  <a:pt x="599348" y="0"/>
                </a:lnTo>
                <a:lnTo>
                  <a:pt x="930201" y="0"/>
                </a:lnTo>
                <a:lnTo>
                  <a:pt x="957174" y="2227"/>
                </a:lnTo>
                <a:cubicBezTo>
                  <a:pt x="1005997" y="9381"/>
                  <a:pt x="1055234" y="4955"/>
                  <a:pt x="1104293" y="1924"/>
                </a:cubicBezTo>
                <a:lnTo>
                  <a:pt x="1153561" y="0"/>
                </a:lnTo>
                <a:lnTo>
                  <a:pt x="1229432" y="0"/>
                </a:lnTo>
                <a:lnTo>
                  <a:pt x="1282523" y="2288"/>
                </a:lnTo>
                <a:cubicBezTo>
                  <a:pt x="1324852" y="6652"/>
                  <a:pt x="1367417" y="2591"/>
                  <a:pt x="1409865" y="166"/>
                </a:cubicBezTo>
                <a:lnTo>
                  <a:pt x="1414535" y="0"/>
                </a:lnTo>
                <a:lnTo>
                  <a:pt x="1446877" y="0"/>
                </a:lnTo>
                <a:lnTo>
                  <a:pt x="1441986" y="87863"/>
                </a:lnTo>
                <a:cubicBezTo>
                  <a:pt x="1441527" y="122692"/>
                  <a:pt x="1442793" y="157509"/>
                  <a:pt x="1446522" y="192281"/>
                </a:cubicBezTo>
                <a:cubicBezTo>
                  <a:pt x="1452467" y="256325"/>
                  <a:pt x="1453324" y="320620"/>
                  <a:pt x="1449083" y="384757"/>
                </a:cubicBezTo>
                <a:cubicBezTo>
                  <a:pt x="1446133" y="442709"/>
                  <a:pt x="1438896" y="500570"/>
                  <a:pt x="1445075" y="558660"/>
                </a:cubicBezTo>
                <a:cubicBezTo>
                  <a:pt x="1447190" y="578647"/>
                  <a:pt x="1452311" y="598268"/>
                  <a:pt x="1453480" y="618392"/>
                </a:cubicBezTo>
                <a:cubicBezTo>
                  <a:pt x="1459046" y="712668"/>
                  <a:pt x="1450697" y="806624"/>
                  <a:pt x="1443851" y="900580"/>
                </a:cubicBezTo>
                <a:cubicBezTo>
                  <a:pt x="1441346" y="934804"/>
                  <a:pt x="1438284" y="969028"/>
                  <a:pt x="1445131" y="1003252"/>
                </a:cubicBezTo>
                <a:cubicBezTo>
                  <a:pt x="1450558" y="1032132"/>
                  <a:pt x="1451677" y="1061447"/>
                  <a:pt x="1448470" y="1090546"/>
                </a:cubicBezTo>
                <a:cubicBezTo>
                  <a:pt x="1445264" y="1116318"/>
                  <a:pt x="1444502" y="1142251"/>
                  <a:pt x="1446188" y="1168120"/>
                </a:cubicBezTo>
                <a:cubicBezTo>
                  <a:pt x="1449667" y="1203257"/>
                  <a:pt x="1452367" y="1238405"/>
                  <a:pt x="1454190" y="1273576"/>
                </a:cubicBezTo>
                <a:lnTo>
                  <a:pt x="1455507" y="1324327"/>
                </a:lnTo>
                <a:lnTo>
                  <a:pt x="1455507" y="1427362"/>
                </a:lnTo>
                <a:lnTo>
                  <a:pt x="1451365" y="1465458"/>
                </a:lnTo>
                <a:lnTo>
                  <a:pt x="1450774" y="1469667"/>
                </a:lnTo>
                <a:lnTo>
                  <a:pt x="1448719" y="1469564"/>
                </a:lnTo>
                <a:cubicBezTo>
                  <a:pt x="1416243" y="1471268"/>
                  <a:pt x="1383704" y="1471810"/>
                  <a:pt x="1351167" y="1472353"/>
                </a:cubicBezTo>
                <a:cubicBezTo>
                  <a:pt x="1291009" y="1473360"/>
                  <a:pt x="1230608" y="1482658"/>
                  <a:pt x="1170753" y="1472353"/>
                </a:cubicBezTo>
                <a:cubicBezTo>
                  <a:pt x="1065139" y="1455500"/>
                  <a:pt x="958414" y="1453183"/>
                  <a:pt x="852418" y="1465456"/>
                </a:cubicBezTo>
                <a:cubicBezTo>
                  <a:pt x="732873" y="1477389"/>
                  <a:pt x="612811" y="1478242"/>
                  <a:pt x="493168" y="1468013"/>
                </a:cubicBezTo>
                <a:cubicBezTo>
                  <a:pt x="404539" y="1460730"/>
                  <a:pt x="315729" y="1455306"/>
                  <a:pt x="226796" y="1461815"/>
                </a:cubicBezTo>
                <a:cubicBezTo>
                  <a:pt x="192742" y="1464372"/>
                  <a:pt x="159536" y="1475530"/>
                  <a:pt x="125602" y="1476769"/>
                </a:cubicBezTo>
                <a:lnTo>
                  <a:pt x="5112" y="1477990"/>
                </a:lnTo>
                <a:lnTo>
                  <a:pt x="7783" y="1456307"/>
                </a:lnTo>
                <a:cubicBezTo>
                  <a:pt x="9044" y="1438825"/>
                  <a:pt x="8660" y="1421330"/>
                  <a:pt x="4359" y="1403967"/>
                </a:cubicBezTo>
                <a:lnTo>
                  <a:pt x="295" y="1370091"/>
                </a:lnTo>
                <a:lnTo>
                  <a:pt x="295" y="1219835"/>
                </a:lnTo>
                <a:lnTo>
                  <a:pt x="3722" y="1175716"/>
                </a:lnTo>
                <a:lnTo>
                  <a:pt x="295" y="1126935"/>
                </a:lnTo>
                <a:lnTo>
                  <a:pt x="295" y="1046801"/>
                </a:lnTo>
                <a:lnTo>
                  <a:pt x="4400" y="1015203"/>
                </a:lnTo>
                <a:cubicBezTo>
                  <a:pt x="5263" y="1002160"/>
                  <a:pt x="4906" y="989085"/>
                  <a:pt x="2166" y="975879"/>
                </a:cubicBezTo>
                <a:lnTo>
                  <a:pt x="295" y="964020"/>
                </a:lnTo>
                <a:lnTo>
                  <a:pt x="295" y="801667"/>
                </a:lnTo>
                <a:lnTo>
                  <a:pt x="310" y="800839"/>
                </a:lnTo>
                <a:cubicBezTo>
                  <a:pt x="-163" y="783697"/>
                  <a:pt x="-464" y="766569"/>
                  <a:pt x="2276" y="749518"/>
                </a:cubicBezTo>
                <a:cubicBezTo>
                  <a:pt x="6167" y="722055"/>
                  <a:pt x="6315" y="694225"/>
                  <a:pt x="2715" y="666724"/>
                </a:cubicBezTo>
                <a:lnTo>
                  <a:pt x="295" y="625158"/>
                </a:lnTo>
                <a:lnTo>
                  <a:pt x="295" y="559484"/>
                </a:lnTo>
                <a:lnTo>
                  <a:pt x="3920" y="510291"/>
                </a:lnTo>
                <a:cubicBezTo>
                  <a:pt x="8414" y="480008"/>
                  <a:pt x="10989" y="448837"/>
                  <a:pt x="2933" y="419129"/>
                </a:cubicBezTo>
                <a:lnTo>
                  <a:pt x="295" y="403959"/>
                </a:lnTo>
                <a:lnTo>
                  <a:pt x="295" y="237294"/>
                </a:lnTo>
                <a:lnTo>
                  <a:pt x="2933" y="209924"/>
                </a:lnTo>
                <a:cubicBezTo>
                  <a:pt x="7729" y="172623"/>
                  <a:pt x="7838" y="134908"/>
                  <a:pt x="3263" y="97581"/>
                </a:cubicBezTo>
                <a:lnTo>
                  <a:pt x="295" y="63619"/>
                </a:lnTo>
                <a:lnTo>
                  <a:pt x="295" y="1928"/>
                </a:lnTo>
                <a:lnTo>
                  <a:pt x="64759" y="70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79"/>
            </a:lvl1pPr>
          </a:lstStyle>
          <a:p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C62C212D-2434-4610-A983-7FC587B517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65062" y="2300817"/>
            <a:ext cx="1618131" cy="1109519"/>
          </a:xfrm>
          <a:custGeom>
            <a:avLst/>
            <a:gdLst>
              <a:gd name="connsiteX0" fmla="*/ 107991 w 1447216"/>
              <a:gd name="connsiteY0" fmla="*/ 0 h 1477990"/>
              <a:gd name="connsiteX1" fmla="*/ 265817 w 1447216"/>
              <a:gd name="connsiteY1" fmla="*/ 0 h 1477990"/>
              <a:gd name="connsiteX2" fmla="*/ 298143 w 1447216"/>
              <a:gd name="connsiteY2" fmla="*/ 2318 h 1477990"/>
              <a:gd name="connsiteX3" fmla="*/ 364603 w 1447216"/>
              <a:gd name="connsiteY3" fmla="*/ 5440 h 1477990"/>
              <a:gd name="connsiteX4" fmla="*/ 566441 w 1447216"/>
              <a:gd name="connsiteY4" fmla="*/ 1098 h 1477990"/>
              <a:gd name="connsiteX5" fmla="*/ 606880 w 1447216"/>
              <a:gd name="connsiteY5" fmla="*/ 0 h 1477990"/>
              <a:gd name="connsiteX6" fmla="*/ 937733 w 1447216"/>
              <a:gd name="connsiteY6" fmla="*/ 0 h 1477990"/>
              <a:gd name="connsiteX7" fmla="*/ 964707 w 1447216"/>
              <a:gd name="connsiteY7" fmla="*/ 2227 h 1477990"/>
              <a:gd name="connsiteX8" fmla="*/ 1111826 w 1447216"/>
              <a:gd name="connsiteY8" fmla="*/ 1924 h 1477990"/>
              <a:gd name="connsiteX9" fmla="*/ 1161094 w 1447216"/>
              <a:gd name="connsiteY9" fmla="*/ 0 h 1477990"/>
              <a:gd name="connsiteX10" fmla="*/ 1236965 w 1447216"/>
              <a:gd name="connsiteY10" fmla="*/ 0 h 1477990"/>
              <a:gd name="connsiteX11" fmla="*/ 1290056 w 1447216"/>
              <a:gd name="connsiteY11" fmla="*/ 2288 h 1477990"/>
              <a:gd name="connsiteX12" fmla="*/ 1417398 w 1447216"/>
              <a:gd name="connsiteY12" fmla="*/ 166 h 1477990"/>
              <a:gd name="connsiteX13" fmla="*/ 1422068 w 1447216"/>
              <a:gd name="connsiteY13" fmla="*/ 0 h 1477990"/>
              <a:gd name="connsiteX14" fmla="*/ 1447216 w 1447216"/>
              <a:gd name="connsiteY14" fmla="*/ 0 h 1477990"/>
              <a:gd name="connsiteX15" fmla="*/ 1447216 w 1447216"/>
              <a:gd name="connsiteY15" fmla="*/ 1469823 h 1477990"/>
              <a:gd name="connsiteX16" fmla="*/ 1358700 w 1447216"/>
              <a:gd name="connsiteY16" fmla="*/ 1472353 h 1477990"/>
              <a:gd name="connsiteX17" fmla="*/ 1178286 w 1447216"/>
              <a:gd name="connsiteY17" fmla="*/ 1472353 h 1477990"/>
              <a:gd name="connsiteX18" fmla="*/ 859951 w 1447216"/>
              <a:gd name="connsiteY18" fmla="*/ 1465456 h 1477990"/>
              <a:gd name="connsiteX19" fmla="*/ 500701 w 1447216"/>
              <a:gd name="connsiteY19" fmla="*/ 1468013 h 1477990"/>
              <a:gd name="connsiteX20" fmla="*/ 234329 w 1447216"/>
              <a:gd name="connsiteY20" fmla="*/ 1461815 h 1477990"/>
              <a:gd name="connsiteX21" fmla="*/ 133135 w 1447216"/>
              <a:gd name="connsiteY21" fmla="*/ 1476769 h 1477990"/>
              <a:gd name="connsiteX22" fmla="*/ 12645 w 1447216"/>
              <a:gd name="connsiteY22" fmla="*/ 1477990 h 1477990"/>
              <a:gd name="connsiteX23" fmla="*/ 15316 w 1447216"/>
              <a:gd name="connsiteY23" fmla="*/ 1456307 h 1477990"/>
              <a:gd name="connsiteX24" fmla="*/ 11892 w 1447216"/>
              <a:gd name="connsiteY24" fmla="*/ 1403967 h 1477990"/>
              <a:gd name="connsiteX25" fmla="*/ 6412 w 1447216"/>
              <a:gd name="connsiteY25" fmla="*/ 1238066 h 1477990"/>
              <a:gd name="connsiteX26" fmla="*/ 6850 w 1447216"/>
              <a:gd name="connsiteY26" fmla="*/ 1113013 h 1477990"/>
              <a:gd name="connsiteX27" fmla="*/ 6850 w 1447216"/>
              <a:gd name="connsiteY27" fmla="*/ 1054331 h 1477990"/>
              <a:gd name="connsiteX28" fmla="*/ 9699 w 1447216"/>
              <a:gd name="connsiteY28" fmla="*/ 975879 h 1477990"/>
              <a:gd name="connsiteX29" fmla="*/ 4220 w 1447216"/>
              <a:gd name="connsiteY29" fmla="*/ 941150 h 1477990"/>
              <a:gd name="connsiteX30" fmla="*/ 6904 w 1447216"/>
              <a:gd name="connsiteY30" fmla="*/ 852238 h 1477990"/>
              <a:gd name="connsiteX31" fmla="*/ 9809 w 1447216"/>
              <a:gd name="connsiteY31" fmla="*/ 749518 h 1477990"/>
              <a:gd name="connsiteX32" fmla="*/ 10248 w 1447216"/>
              <a:gd name="connsiteY32" fmla="*/ 666724 h 1477990"/>
              <a:gd name="connsiteX33" fmla="*/ 11453 w 1447216"/>
              <a:gd name="connsiteY33" fmla="*/ 510291 h 1477990"/>
              <a:gd name="connsiteX34" fmla="*/ 10466 w 1447216"/>
              <a:gd name="connsiteY34" fmla="*/ 419129 h 1477990"/>
              <a:gd name="connsiteX35" fmla="*/ 10466 w 1447216"/>
              <a:gd name="connsiteY35" fmla="*/ 209924 h 1477990"/>
              <a:gd name="connsiteX36" fmla="*/ 10796 w 1447216"/>
              <a:gd name="connsiteY36" fmla="*/ 97581 h 1477990"/>
              <a:gd name="connsiteX37" fmla="*/ 3535 w 1447216"/>
              <a:gd name="connsiteY37" fmla="*/ 14494 h 1477990"/>
              <a:gd name="connsiteX38" fmla="*/ 3925 w 1447216"/>
              <a:gd name="connsiteY38" fmla="*/ 2002 h 1477990"/>
              <a:gd name="connsiteX39" fmla="*/ 72292 w 1447216"/>
              <a:gd name="connsiteY39" fmla="*/ 704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447216" h="1477990">
                <a:moveTo>
                  <a:pt x="107991" y="0"/>
                </a:moveTo>
                <a:lnTo>
                  <a:pt x="265817" y="0"/>
                </a:lnTo>
                <a:lnTo>
                  <a:pt x="298143" y="2318"/>
                </a:lnTo>
                <a:cubicBezTo>
                  <a:pt x="320267" y="4440"/>
                  <a:pt x="342406" y="6289"/>
                  <a:pt x="364603" y="5440"/>
                </a:cubicBezTo>
                <a:cubicBezTo>
                  <a:pt x="431875" y="2955"/>
                  <a:pt x="499162" y="2121"/>
                  <a:pt x="566441" y="1098"/>
                </a:cubicBezTo>
                <a:lnTo>
                  <a:pt x="606880" y="0"/>
                </a:lnTo>
                <a:lnTo>
                  <a:pt x="937733" y="0"/>
                </a:lnTo>
                <a:lnTo>
                  <a:pt x="964707" y="2227"/>
                </a:lnTo>
                <a:cubicBezTo>
                  <a:pt x="1013530" y="9381"/>
                  <a:pt x="1062767" y="4955"/>
                  <a:pt x="1111826" y="1924"/>
                </a:cubicBezTo>
                <a:lnTo>
                  <a:pt x="1161094" y="0"/>
                </a:lnTo>
                <a:lnTo>
                  <a:pt x="1236965" y="0"/>
                </a:lnTo>
                <a:lnTo>
                  <a:pt x="1290056" y="2288"/>
                </a:lnTo>
                <a:cubicBezTo>
                  <a:pt x="1332385" y="6652"/>
                  <a:pt x="1374950" y="2591"/>
                  <a:pt x="1417398" y="166"/>
                </a:cubicBezTo>
                <a:lnTo>
                  <a:pt x="1422068" y="0"/>
                </a:lnTo>
                <a:lnTo>
                  <a:pt x="1447216" y="0"/>
                </a:lnTo>
                <a:lnTo>
                  <a:pt x="1447216" y="1469823"/>
                </a:lnTo>
                <a:lnTo>
                  <a:pt x="1358700" y="1472353"/>
                </a:lnTo>
                <a:cubicBezTo>
                  <a:pt x="1298542" y="1473360"/>
                  <a:pt x="1238141" y="1482658"/>
                  <a:pt x="1178286" y="1472353"/>
                </a:cubicBezTo>
                <a:cubicBezTo>
                  <a:pt x="1072672" y="1455500"/>
                  <a:pt x="965947" y="1453183"/>
                  <a:pt x="859951" y="1465456"/>
                </a:cubicBezTo>
                <a:cubicBezTo>
                  <a:pt x="740406" y="1477389"/>
                  <a:pt x="620344" y="1478242"/>
                  <a:pt x="500701" y="1468013"/>
                </a:cubicBezTo>
                <a:cubicBezTo>
                  <a:pt x="412072" y="1460730"/>
                  <a:pt x="323262" y="1455306"/>
                  <a:pt x="234329" y="1461815"/>
                </a:cubicBezTo>
                <a:cubicBezTo>
                  <a:pt x="200275" y="1464372"/>
                  <a:pt x="167069" y="1475530"/>
                  <a:pt x="133135" y="1476769"/>
                </a:cubicBezTo>
                <a:lnTo>
                  <a:pt x="12645" y="1477990"/>
                </a:lnTo>
                <a:lnTo>
                  <a:pt x="15316" y="1456307"/>
                </a:lnTo>
                <a:cubicBezTo>
                  <a:pt x="16577" y="1438825"/>
                  <a:pt x="16193" y="1421330"/>
                  <a:pt x="11892" y="1403967"/>
                </a:cubicBezTo>
                <a:cubicBezTo>
                  <a:pt x="-1808" y="1348788"/>
                  <a:pt x="932" y="1293662"/>
                  <a:pt x="6412" y="1238066"/>
                </a:cubicBezTo>
                <a:cubicBezTo>
                  <a:pt x="10522" y="1196695"/>
                  <a:pt x="15070" y="1154854"/>
                  <a:pt x="6850" y="1113013"/>
                </a:cubicBezTo>
                <a:cubicBezTo>
                  <a:pt x="3316" y="1093599"/>
                  <a:pt x="3316" y="1073745"/>
                  <a:pt x="6850" y="1054331"/>
                </a:cubicBezTo>
                <a:cubicBezTo>
                  <a:pt x="11124" y="1028180"/>
                  <a:pt x="15179" y="1002291"/>
                  <a:pt x="9699" y="975879"/>
                </a:cubicBezTo>
                <a:cubicBezTo>
                  <a:pt x="7289" y="964373"/>
                  <a:pt x="5481" y="952762"/>
                  <a:pt x="4220" y="941150"/>
                </a:cubicBezTo>
                <a:cubicBezTo>
                  <a:pt x="1710" y="911506"/>
                  <a:pt x="2609" y="881694"/>
                  <a:pt x="6904" y="852238"/>
                </a:cubicBezTo>
                <a:cubicBezTo>
                  <a:pt x="11015" y="818033"/>
                  <a:pt x="4329" y="783619"/>
                  <a:pt x="9809" y="749518"/>
                </a:cubicBezTo>
                <a:cubicBezTo>
                  <a:pt x="13700" y="722055"/>
                  <a:pt x="13848" y="694225"/>
                  <a:pt x="10248" y="666724"/>
                </a:cubicBezTo>
                <a:cubicBezTo>
                  <a:pt x="3770" y="614737"/>
                  <a:pt x="4175" y="562179"/>
                  <a:pt x="11453" y="510291"/>
                </a:cubicBezTo>
                <a:cubicBezTo>
                  <a:pt x="15947" y="480008"/>
                  <a:pt x="18522" y="448837"/>
                  <a:pt x="10466" y="419129"/>
                </a:cubicBezTo>
                <a:cubicBezTo>
                  <a:pt x="-8494" y="349307"/>
                  <a:pt x="2576" y="279380"/>
                  <a:pt x="10466" y="209924"/>
                </a:cubicBezTo>
                <a:cubicBezTo>
                  <a:pt x="15262" y="172623"/>
                  <a:pt x="15371" y="134908"/>
                  <a:pt x="10796" y="97581"/>
                </a:cubicBezTo>
                <a:cubicBezTo>
                  <a:pt x="6735" y="70015"/>
                  <a:pt x="4313" y="42275"/>
                  <a:pt x="3535" y="14494"/>
                </a:cubicBezTo>
                <a:lnTo>
                  <a:pt x="3925" y="2002"/>
                </a:lnTo>
                <a:lnTo>
                  <a:pt x="72292" y="70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79"/>
            </a:lvl1pPr>
          </a:lstStyle>
          <a:p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959C17-53EC-4A48-8276-E73A5CF125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4878" y="2295987"/>
            <a:ext cx="1635822" cy="1114355"/>
          </a:xfrm>
          <a:custGeom>
            <a:avLst/>
            <a:gdLst>
              <a:gd name="connsiteX0" fmla="*/ 866623 w 1463039"/>
              <a:gd name="connsiteY0" fmla="*/ 570 h 1484431"/>
              <a:gd name="connsiteX1" fmla="*/ 964707 w 1463039"/>
              <a:gd name="connsiteY1" fmla="*/ 8668 h 1484431"/>
              <a:gd name="connsiteX2" fmla="*/ 1111826 w 1463039"/>
              <a:gd name="connsiteY2" fmla="*/ 8365 h 1484431"/>
              <a:gd name="connsiteX3" fmla="*/ 1290056 w 1463039"/>
              <a:gd name="connsiteY3" fmla="*/ 8729 h 1484431"/>
              <a:gd name="connsiteX4" fmla="*/ 1417398 w 1463039"/>
              <a:gd name="connsiteY4" fmla="*/ 6607 h 1484431"/>
              <a:gd name="connsiteX5" fmla="*/ 1454474 w 1463039"/>
              <a:gd name="connsiteY5" fmla="*/ 5289 h 1484431"/>
              <a:gd name="connsiteX6" fmla="*/ 1449519 w 1463039"/>
              <a:gd name="connsiteY6" fmla="*/ 94304 h 1484431"/>
              <a:gd name="connsiteX7" fmla="*/ 1454055 w 1463039"/>
              <a:gd name="connsiteY7" fmla="*/ 198722 h 1484431"/>
              <a:gd name="connsiteX8" fmla="*/ 1456616 w 1463039"/>
              <a:gd name="connsiteY8" fmla="*/ 391198 h 1484431"/>
              <a:gd name="connsiteX9" fmla="*/ 1452608 w 1463039"/>
              <a:gd name="connsiteY9" fmla="*/ 565101 h 1484431"/>
              <a:gd name="connsiteX10" fmla="*/ 1461013 w 1463039"/>
              <a:gd name="connsiteY10" fmla="*/ 624833 h 1484431"/>
              <a:gd name="connsiteX11" fmla="*/ 1451384 w 1463039"/>
              <a:gd name="connsiteY11" fmla="*/ 907021 h 1484431"/>
              <a:gd name="connsiteX12" fmla="*/ 1452664 w 1463039"/>
              <a:gd name="connsiteY12" fmla="*/ 1009693 h 1484431"/>
              <a:gd name="connsiteX13" fmla="*/ 1456003 w 1463039"/>
              <a:gd name="connsiteY13" fmla="*/ 1096987 h 1484431"/>
              <a:gd name="connsiteX14" fmla="*/ 1453721 w 1463039"/>
              <a:gd name="connsiteY14" fmla="*/ 1174561 h 1484431"/>
              <a:gd name="connsiteX15" fmla="*/ 1461723 w 1463039"/>
              <a:gd name="connsiteY15" fmla="*/ 1280017 h 1484431"/>
              <a:gd name="connsiteX16" fmla="*/ 1463039 w 1463039"/>
              <a:gd name="connsiteY16" fmla="*/ 1330730 h 1484431"/>
              <a:gd name="connsiteX17" fmla="*/ 1463039 w 1463039"/>
              <a:gd name="connsiteY17" fmla="*/ 1433812 h 1484431"/>
              <a:gd name="connsiteX18" fmla="*/ 1458898 w 1463039"/>
              <a:gd name="connsiteY18" fmla="*/ 1471899 h 1484431"/>
              <a:gd name="connsiteX19" fmla="*/ 1458307 w 1463039"/>
              <a:gd name="connsiteY19" fmla="*/ 1476108 h 1484431"/>
              <a:gd name="connsiteX20" fmla="*/ 1456252 w 1463039"/>
              <a:gd name="connsiteY20" fmla="*/ 1476005 h 1484431"/>
              <a:gd name="connsiteX21" fmla="*/ 1358700 w 1463039"/>
              <a:gd name="connsiteY21" fmla="*/ 1478794 h 1484431"/>
              <a:gd name="connsiteX22" fmla="*/ 1178286 w 1463039"/>
              <a:gd name="connsiteY22" fmla="*/ 1478794 h 1484431"/>
              <a:gd name="connsiteX23" fmla="*/ 859951 w 1463039"/>
              <a:gd name="connsiteY23" fmla="*/ 1471897 h 1484431"/>
              <a:gd name="connsiteX24" fmla="*/ 500701 w 1463039"/>
              <a:gd name="connsiteY24" fmla="*/ 1474454 h 1484431"/>
              <a:gd name="connsiteX25" fmla="*/ 234329 w 1463039"/>
              <a:gd name="connsiteY25" fmla="*/ 1468256 h 1484431"/>
              <a:gd name="connsiteX26" fmla="*/ 133135 w 1463039"/>
              <a:gd name="connsiteY26" fmla="*/ 1483210 h 1484431"/>
              <a:gd name="connsiteX27" fmla="*/ 12645 w 1463039"/>
              <a:gd name="connsiteY27" fmla="*/ 1484431 h 1484431"/>
              <a:gd name="connsiteX28" fmla="*/ 15316 w 1463039"/>
              <a:gd name="connsiteY28" fmla="*/ 1462748 h 1484431"/>
              <a:gd name="connsiteX29" fmla="*/ 11892 w 1463039"/>
              <a:gd name="connsiteY29" fmla="*/ 1410408 h 1484431"/>
              <a:gd name="connsiteX30" fmla="*/ 6412 w 1463039"/>
              <a:gd name="connsiteY30" fmla="*/ 1244507 h 1484431"/>
              <a:gd name="connsiteX31" fmla="*/ 6850 w 1463039"/>
              <a:gd name="connsiteY31" fmla="*/ 1119454 h 1484431"/>
              <a:gd name="connsiteX32" fmla="*/ 6850 w 1463039"/>
              <a:gd name="connsiteY32" fmla="*/ 1060772 h 1484431"/>
              <a:gd name="connsiteX33" fmla="*/ 9699 w 1463039"/>
              <a:gd name="connsiteY33" fmla="*/ 982320 h 1484431"/>
              <a:gd name="connsiteX34" fmla="*/ 4220 w 1463039"/>
              <a:gd name="connsiteY34" fmla="*/ 947591 h 1484431"/>
              <a:gd name="connsiteX35" fmla="*/ 6904 w 1463039"/>
              <a:gd name="connsiteY35" fmla="*/ 858679 h 1484431"/>
              <a:gd name="connsiteX36" fmla="*/ 9809 w 1463039"/>
              <a:gd name="connsiteY36" fmla="*/ 755959 h 1484431"/>
              <a:gd name="connsiteX37" fmla="*/ 10248 w 1463039"/>
              <a:gd name="connsiteY37" fmla="*/ 673165 h 1484431"/>
              <a:gd name="connsiteX38" fmla="*/ 11453 w 1463039"/>
              <a:gd name="connsiteY38" fmla="*/ 516732 h 1484431"/>
              <a:gd name="connsiteX39" fmla="*/ 10466 w 1463039"/>
              <a:gd name="connsiteY39" fmla="*/ 425570 h 1484431"/>
              <a:gd name="connsiteX40" fmla="*/ 10466 w 1463039"/>
              <a:gd name="connsiteY40" fmla="*/ 216365 h 1484431"/>
              <a:gd name="connsiteX41" fmla="*/ 10796 w 1463039"/>
              <a:gd name="connsiteY41" fmla="*/ 104022 h 1484431"/>
              <a:gd name="connsiteX42" fmla="*/ 3535 w 1463039"/>
              <a:gd name="connsiteY42" fmla="*/ 20935 h 1484431"/>
              <a:gd name="connsiteX43" fmla="*/ 3925 w 1463039"/>
              <a:gd name="connsiteY43" fmla="*/ 8443 h 1484431"/>
              <a:gd name="connsiteX44" fmla="*/ 72292 w 1463039"/>
              <a:gd name="connsiteY44" fmla="*/ 7145 h 1484431"/>
              <a:gd name="connsiteX45" fmla="*/ 231771 w 1463039"/>
              <a:gd name="connsiteY45" fmla="*/ 4000 h 1484431"/>
              <a:gd name="connsiteX46" fmla="*/ 364603 w 1463039"/>
              <a:gd name="connsiteY46" fmla="*/ 11881 h 1484431"/>
              <a:gd name="connsiteX47" fmla="*/ 768234 w 1463039"/>
              <a:gd name="connsiteY47" fmla="*/ 2060 h 1484431"/>
              <a:gd name="connsiteX48" fmla="*/ 866623 w 1463039"/>
              <a:gd name="connsiteY48" fmla="*/ 570 h 1484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463039" h="1484431">
                <a:moveTo>
                  <a:pt x="866623" y="570"/>
                </a:moveTo>
                <a:cubicBezTo>
                  <a:pt x="899406" y="1672"/>
                  <a:pt x="932137" y="4373"/>
                  <a:pt x="964707" y="8668"/>
                </a:cubicBezTo>
                <a:cubicBezTo>
                  <a:pt x="1013530" y="15822"/>
                  <a:pt x="1062767" y="11396"/>
                  <a:pt x="1111826" y="8365"/>
                </a:cubicBezTo>
                <a:cubicBezTo>
                  <a:pt x="1171217" y="4667"/>
                  <a:pt x="1230548" y="2666"/>
                  <a:pt x="1290056" y="8729"/>
                </a:cubicBezTo>
                <a:cubicBezTo>
                  <a:pt x="1332385" y="13093"/>
                  <a:pt x="1374950" y="9032"/>
                  <a:pt x="1417398" y="6607"/>
                </a:cubicBezTo>
                <a:lnTo>
                  <a:pt x="1454474" y="5289"/>
                </a:lnTo>
                <a:lnTo>
                  <a:pt x="1449519" y="94304"/>
                </a:lnTo>
                <a:cubicBezTo>
                  <a:pt x="1449060" y="129133"/>
                  <a:pt x="1450326" y="163950"/>
                  <a:pt x="1454055" y="198722"/>
                </a:cubicBezTo>
                <a:cubicBezTo>
                  <a:pt x="1460000" y="262766"/>
                  <a:pt x="1460857" y="327061"/>
                  <a:pt x="1456616" y="391198"/>
                </a:cubicBezTo>
                <a:cubicBezTo>
                  <a:pt x="1453666" y="449150"/>
                  <a:pt x="1446429" y="507011"/>
                  <a:pt x="1452608" y="565101"/>
                </a:cubicBezTo>
                <a:cubicBezTo>
                  <a:pt x="1454723" y="585088"/>
                  <a:pt x="1459844" y="604709"/>
                  <a:pt x="1461013" y="624833"/>
                </a:cubicBezTo>
                <a:cubicBezTo>
                  <a:pt x="1466579" y="719109"/>
                  <a:pt x="1458230" y="813065"/>
                  <a:pt x="1451384" y="907021"/>
                </a:cubicBezTo>
                <a:cubicBezTo>
                  <a:pt x="1448879" y="941245"/>
                  <a:pt x="1445817" y="975469"/>
                  <a:pt x="1452664" y="1009693"/>
                </a:cubicBezTo>
                <a:cubicBezTo>
                  <a:pt x="1458091" y="1038573"/>
                  <a:pt x="1459210" y="1067888"/>
                  <a:pt x="1456003" y="1096987"/>
                </a:cubicBezTo>
                <a:cubicBezTo>
                  <a:pt x="1452797" y="1122759"/>
                  <a:pt x="1452035" y="1148692"/>
                  <a:pt x="1453721" y="1174561"/>
                </a:cubicBezTo>
                <a:cubicBezTo>
                  <a:pt x="1457200" y="1209698"/>
                  <a:pt x="1459900" y="1244846"/>
                  <a:pt x="1461723" y="1280017"/>
                </a:cubicBezTo>
                <a:lnTo>
                  <a:pt x="1463039" y="1330730"/>
                </a:lnTo>
                <a:lnTo>
                  <a:pt x="1463039" y="1433812"/>
                </a:lnTo>
                <a:lnTo>
                  <a:pt x="1458898" y="1471899"/>
                </a:lnTo>
                <a:lnTo>
                  <a:pt x="1458307" y="1476108"/>
                </a:lnTo>
                <a:lnTo>
                  <a:pt x="1456252" y="1476005"/>
                </a:lnTo>
                <a:cubicBezTo>
                  <a:pt x="1423776" y="1477709"/>
                  <a:pt x="1391237" y="1478251"/>
                  <a:pt x="1358700" y="1478794"/>
                </a:cubicBezTo>
                <a:cubicBezTo>
                  <a:pt x="1298542" y="1479801"/>
                  <a:pt x="1238141" y="1489099"/>
                  <a:pt x="1178286" y="1478794"/>
                </a:cubicBezTo>
                <a:cubicBezTo>
                  <a:pt x="1072672" y="1461941"/>
                  <a:pt x="965947" y="1459624"/>
                  <a:pt x="859951" y="1471897"/>
                </a:cubicBezTo>
                <a:cubicBezTo>
                  <a:pt x="740406" y="1483830"/>
                  <a:pt x="620344" y="1484683"/>
                  <a:pt x="500701" y="1474454"/>
                </a:cubicBezTo>
                <a:cubicBezTo>
                  <a:pt x="412072" y="1467171"/>
                  <a:pt x="323262" y="1461747"/>
                  <a:pt x="234329" y="1468256"/>
                </a:cubicBezTo>
                <a:cubicBezTo>
                  <a:pt x="200275" y="1470813"/>
                  <a:pt x="167069" y="1481971"/>
                  <a:pt x="133135" y="1483210"/>
                </a:cubicBezTo>
                <a:lnTo>
                  <a:pt x="12645" y="1484431"/>
                </a:lnTo>
                <a:lnTo>
                  <a:pt x="15316" y="1462748"/>
                </a:lnTo>
                <a:cubicBezTo>
                  <a:pt x="16577" y="1445266"/>
                  <a:pt x="16193" y="1427771"/>
                  <a:pt x="11892" y="1410408"/>
                </a:cubicBezTo>
                <a:cubicBezTo>
                  <a:pt x="-1808" y="1355229"/>
                  <a:pt x="932" y="1300103"/>
                  <a:pt x="6412" y="1244507"/>
                </a:cubicBezTo>
                <a:cubicBezTo>
                  <a:pt x="10522" y="1203136"/>
                  <a:pt x="15070" y="1161295"/>
                  <a:pt x="6850" y="1119454"/>
                </a:cubicBezTo>
                <a:cubicBezTo>
                  <a:pt x="3316" y="1100040"/>
                  <a:pt x="3316" y="1080186"/>
                  <a:pt x="6850" y="1060772"/>
                </a:cubicBezTo>
                <a:cubicBezTo>
                  <a:pt x="11124" y="1034621"/>
                  <a:pt x="15179" y="1008732"/>
                  <a:pt x="9699" y="982320"/>
                </a:cubicBezTo>
                <a:cubicBezTo>
                  <a:pt x="7289" y="970814"/>
                  <a:pt x="5481" y="959203"/>
                  <a:pt x="4220" y="947591"/>
                </a:cubicBezTo>
                <a:cubicBezTo>
                  <a:pt x="1710" y="917947"/>
                  <a:pt x="2609" y="888135"/>
                  <a:pt x="6904" y="858679"/>
                </a:cubicBezTo>
                <a:cubicBezTo>
                  <a:pt x="11015" y="824474"/>
                  <a:pt x="4329" y="790060"/>
                  <a:pt x="9809" y="755959"/>
                </a:cubicBezTo>
                <a:cubicBezTo>
                  <a:pt x="13700" y="728496"/>
                  <a:pt x="13848" y="700666"/>
                  <a:pt x="10248" y="673165"/>
                </a:cubicBezTo>
                <a:cubicBezTo>
                  <a:pt x="3770" y="621178"/>
                  <a:pt x="4175" y="568620"/>
                  <a:pt x="11453" y="516732"/>
                </a:cubicBezTo>
                <a:cubicBezTo>
                  <a:pt x="15947" y="486449"/>
                  <a:pt x="18522" y="455278"/>
                  <a:pt x="10466" y="425570"/>
                </a:cubicBezTo>
                <a:cubicBezTo>
                  <a:pt x="-8494" y="355748"/>
                  <a:pt x="2576" y="285821"/>
                  <a:pt x="10466" y="216365"/>
                </a:cubicBezTo>
                <a:cubicBezTo>
                  <a:pt x="15262" y="179064"/>
                  <a:pt x="15371" y="141349"/>
                  <a:pt x="10796" y="104022"/>
                </a:cubicBezTo>
                <a:cubicBezTo>
                  <a:pt x="6735" y="76456"/>
                  <a:pt x="4313" y="48716"/>
                  <a:pt x="3535" y="20935"/>
                </a:cubicBezTo>
                <a:lnTo>
                  <a:pt x="3925" y="8443"/>
                </a:lnTo>
                <a:lnTo>
                  <a:pt x="72292" y="7145"/>
                </a:lnTo>
                <a:cubicBezTo>
                  <a:pt x="125550" y="5561"/>
                  <a:pt x="178728" y="3394"/>
                  <a:pt x="231771" y="4000"/>
                </a:cubicBezTo>
                <a:cubicBezTo>
                  <a:pt x="276049" y="4485"/>
                  <a:pt x="320208" y="13578"/>
                  <a:pt x="364603" y="11881"/>
                </a:cubicBezTo>
                <a:cubicBezTo>
                  <a:pt x="499147" y="6910"/>
                  <a:pt x="633750" y="8547"/>
                  <a:pt x="768234" y="2060"/>
                </a:cubicBezTo>
                <a:cubicBezTo>
                  <a:pt x="801008" y="-38"/>
                  <a:pt x="833841" y="-533"/>
                  <a:pt x="866623" y="57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79"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74102"/>
            <a:ext cx="13628455" cy="995093"/>
          </a:xfrm>
        </p:spPr>
        <p:txBody>
          <a:bodyPr/>
          <a:lstStyle>
            <a:lvl1pPr algn="ctr">
              <a:defRPr sz="604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Rectangle 18" descr="Tag=AccentColor&#10;Flavor=Light&#10;Target=FillAndLine">
            <a:extLst>
              <a:ext uri="{FF2B5EF4-FFF2-40B4-BE49-F238E27FC236}">
                <a16:creationId xmlns:a16="http://schemas.microsoft.com/office/drawing/2014/main" id="{2D7984C8-AF4A-4D59-BB2D-72D92F873C07}"/>
              </a:ext>
            </a:extLst>
          </p:cNvPr>
          <p:cNvSpPr/>
          <p:nvPr userDrawn="1"/>
        </p:nvSpPr>
        <p:spPr>
          <a:xfrm flipV="1">
            <a:off x="724874" y="1552107"/>
            <a:ext cx="12187524" cy="13728"/>
          </a:xfrm>
          <a:custGeom>
            <a:avLst/>
            <a:gdLst>
              <a:gd name="connsiteX0" fmla="*/ 0 w 12187524"/>
              <a:gd name="connsiteY0" fmla="*/ 0 h 13728"/>
              <a:gd name="connsiteX1" fmla="*/ 311459 w 12187524"/>
              <a:gd name="connsiteY1" fmla="*/ 0 h 13728"/>
              <a:gd name="connsiteX2" fmla="*/ 1232294 w 12187524"/>
              <a:gd name="connsiteY2" fmla="*/ 0 h 13728"/>
              <a:gd name="connsiteX3" fmla="*/ 1909379 w 12187524"/>
              <a:gd name="connsiteY3" fmla="*/ 0 h 13728"/>
              <a:gd name="connsiteX4" fmla="*/ 2220838 w 12187524"/>
              <a:gd name="connsiteY4" fmla="*/ 0 h 13728"/>
              <a:gd name="connsiteX5" fmla="*/ 2897922 w 12187524"/>
              <a:gd name="connsiteY5" fmla="*/ 0 h 13728"/>
              <a:gd name="connsiteX6" fmla="*/ 3818758 w 12187524"/>
              <a:gd name="connsiteY6" fmla="*/ 0 h 13728"/>
              <a:gd name="connsiteX7" fmla="*/ 4373967 w 12187524"/>
              <a:gd name="connsiteY7" fmla="*/ 0 h 13728"/>
              <a:gd name="connsiteX8" fmla="*/ 4929176 w 12187524"/>
              <a:gd name="connsiteY8" fmla="*/ 0 h 13728"/>
              <a:gd name="connsiteX9" fmla="*/ 5606261 w 12187524"/>
              <a:gd name="connsiteY9" fmla="*/ 0 h 13728"/>
              <a:gd name="connsiteX10" fmla="*/ 6405221 w 12187524"/>
              <a:gd name="connsiteY10" fmla="*/ 0 h 13728"/>
              <a:gd name="connsiteX11" fmla="*/ 7204181 w 12187524"/>
              <a:gd name="connsiteY11" fmla="*/ 0 h 13728"/>
              <a:gd name="connsiteX12" fmla="*/ 8003141 w 12187524"/>
              <a:gd name="connsiteY12" fmla="*/ 0 h 13728"/>
              <a:gd name="connsiteX13" fmla="*/ 8923976 w 12187524"/>
              <a:gd name="connsiteY13" fmla="*/ 0 h 13728"/>
              <a:gd name="connsiteX14" fmla="*/ 9601061 w 12187524"/>
              <a:gd name="connsiteY14" fmla="*/ 0 h 13728"/>
              <a:gd name="connsiteX15" fmla="*/ 10400020 w 12187524"/>
              <a:gd name="connsiteY15" fmla="*/ 0 h 13728"/>
              <a:gd name="connsiteX16" fmla="*/ 11077105 w 12187524"/>
              <a:gd name="connsiteY16" fmla="*/ 0 h 13728"/>
              <a:gd name="connsiteX17" fmla="*/ 12187524 w 12187524"/>
              <a:gd name="connsiteY17" fmla="*/ 0 h 13728"/>
              <a:gd name="connsiteX18" fmla="*/ 12187524 w 12187524"/>
              <a:gd name="connsiteY18" fmla="*/ 13728 h 13728"/>
              <a:gd name="connsiteX19" fmla="*/ 11266689 w 12187524"/>
              <a:gd name="connsiteY19" fmla="*/ 13728 h 13728"/>
              <a:gd name="connsiteX20" fmla="*/ 10711479 w 12187524"/>
              <a:gd name="connsiteY20" fmla="*/ 13728 h 13728"/>
              <a:gd name="connsiteX21" fmla="*/ 10156270 w 12187524"/>
              <a:gd name="connsiteY21" fmla="*/ 13728 h 13728"/>
              <a:gd name="connsiteX22" fmla="*/ 9601061 w 12187524"/>
              <a:gd name="connsiteY22" fmla="*/ 13728 h 13728"/>
              <a:gd name="connsiteX23" fmla="*/ 8802101 w 12187524"/>
              <a:gd name="connsiteY23" fmla="*/ 13728 h 13728"/>
              <a:gd name="connsiteX24" fmla="*/ 8125016 w 12187524"/>
              <a:gd name="connsiteY24" fmla="*/ 13728 h 13728"/>
              <a:gd name="connsiteX25" fmla="*/ 7813557 w 12187524"/>
              <a:gd name="connsiteY25" fmla="*/ 13728 h 13728"/>
              <a:gd name="connsiteX26" fmla="*/ 7258348 w 12187524"/>
              <a:gd name="connsiteY26" fmla="*/ 13728 h 13728"/>
              <a:gd name="connsiteX27" fmla="*/ 6459388 w 12187524"/>
              <a:gd name="connsiteY27" fmla="*/ 13728 h 13728"/>
              <a:gd name="connsiteX28" fmla="*/ 6026054 w 12187524"/>
              <a:gd name="connsiteY28" fmla="*/ 13728 h 13728"/>
              <a:gd name="connsiteX29" fmla="*/ 5105218 w 12187524"/>
              <a:gd name="connsiteY29" fmla="*/ 13728 h 13728"/>
              <a:gd name="connsiteX30" fmla="*/ 4184383 w 12187524"/>
              <a:gd name="connsiteY30" fmla="*/ 13728 h 13728"/>
              <a:gd name="connsiteX31" fmla="*/ 3507299 w 12187524"/>
              <a:gd name="connsiteY31" fmla="*/ 13728 h 13728"/>
              <a:gd name="connsiteX32" fmla="*/ 2586463 w 12187524"/>
              <a:gd name="connsiteY32" fmla="*/ 13728 h 13728"/>
              <a:gd name="connsiteX33" fmla="*/ 1909379 w 12187524"/>
              <a:gd name="connsiteY33" fmla="*/ 13728 h 13728"/>
              <a:gd name="connsiteX34" fmla="*/ 1110419 w 12187524"/>
              <a:gd name="connsiteY34" fmla="*/ 13728 h 13728"/>
              <a:gd name="connsiteX35" fmla="*/ 798960 w 12187524"/>
              <a:gd name="connsiteY35" fmla="*/ 13728 h 13728"/>
              <a:gd name="connsiteX36" fmla="*/ 0 w 12187524"/>
              <a:gd name="connsiteY36" fmla="*/ 13728 h 13728"/>
              <a:gd name="connsiteX37" fmla="*/ 0 w 12187524"/>
              <a:gd name="connsiteY37" fmla="*/ 0 h 13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87524" h="13728" fill="none" extrusionOk="0">
                <a:moveTo>
                  <a:pt x="0" y="0"/>
                </a:moveTo>
                <a:cubicBezTo>
                  <a:pt x="95436" y="-10901"/>
                  <a:pt x="216101" y="-6671"/>
                  <a:pt x="311459" y="0"/>
                </a:cubicBezTo>
                <a:cubicBezTo>
                  <a:pt x="406817" y="6671"/>
                  <a:pt x="1017643" y="-17911"/>
                  <a:pt x="1232294" y="0"/>
                </a:cubicBezTo>
                <a:cubicBezTo>
                  <a:pt x="1446945" y="17911"/>
                  <a:pt x="1769574" y="14223"/>
                  <a:pt x="1909379" y="0"/>
                </a:cubicBezTo>
                <a:cubicBezTo>
                  <a:pt x="2049185" y="-14223"/>
                  <a:pt x="2108831" y="-10199"/>
                  <a:pt x="2220838" y="0"/>
                </a:cubicBezTo>
                <a:cubicBezTo>
                  <a:pt x="2332845" y="10199"/>
                  <a:pt x="2664056" y="-28301"/>
                  <a:pt x="2897922" y="0"/>
                </a:cubicBezTo>
                <a:cubicBezTo>
                  <a:pt x="3131788" y="28301"/>
                  <a:pt x="3405466" y="9976"/>
                  <a:pt x="3818758" y="0"/>
                </a:cubicBezTo>
                <a:cubicBezTo>
                  <a:pt x="4232050" y="-9976"/>
                  <a:pt x="4261929" y="-4517"/>
                  <a:pt x="4373967" y="0"/>
                </a:cubicBezTo>
                <a:cubicBezTo>
                  <a:pt x="4486005" y="4517"/>
                  <a:pt x="4733680" y="25700"/>
                  <a:pt x="4929176" y="0"/>
                </a:cubicBezTo>
                <a:cubicBezTo>
                  <a:pt x="5124672" y="-25700"/>
                  <a:pt x="5429989" y="-29152"/>
                  <a:pt x="5606261" y="0"/>
                </a:cubicBezTo>
                <a:cubicBezTo>
                  <a:pt x="5782533" y="29152"/>
                  <a:pt x="6236629" y="-21895"/>
                  <a:pt x="6405221" y="0"/>
                </a:cubicBezTo>
                <a:cubicBezTo>
                  <a:pt x="6573813" y="21895"/>
                  <a:pt x="6847088" y="29577"/>
                  <a:pt x="7204181" y="0"/>
                </a:cubicBezTo>
                <a:cubicBezTo>
                  <a:pt x="7561274" y="-29577"/>
                  <a:pt x="7801674" y="-27109"/>
                  <a:pt x="8003141" y="0"/>
                </a:cubicBezTo>
                <a:cubicBezTo>
                  <a:pt x="8204608" y="27109"/>
                  <a:pt x="8514526" y="-29669"/>
                  <a:pt x="8923976" y="0"/>
                </a:cubicBezTo>
                <a:cubicBezTo>
                  <a:pt x="9333427" y="29669"/>
                  <a:pt x="9320726" y="-3360"/>
                  <a:pt x="9601061" y="0"/>
                </a:cubicBezTo>
                <a:cubicBezTo>
                  <a:pt x="9881397" y="3360"/>
                  <a:pt x="10183332" y="-21080"/>
                  <a:pt x="10400020" y="0"/>
                </a:cubicBezTo>
                <a:cubicBezTo>
                  <a:pt x="10616708" y="21080"/>
                  <a:pt x="10860464" y="-30940"/>
                  <a:pt x="11077105" y="0"/>
                </a:cubicBezTo>
                <a:cubicBezTo>
                  <a:pt x="11293746" y="30940"/>
                  <a:pt x="11816224" y="47882"/>
                  <a:pt x="12187524" y="0"/>
                </a:cubicBezTo>
                <a:cubicBezTo>
                  <a:pt x="12187886" y="5938"/>
                  <a:pt x="12186970" y="8247"/>
                  <a:pt x="12187524" y="13728"/>
                </a:cubicBezTo>
                <a:cubicBezTo>
                  <a:pt x="11922504" y="38981"/>
                  <a:pt x="11706495" y="-11462"/>
                  <a:pt x="11266689" y="13728"/>
                </a:cubicBezTo>
                <a:cubicBezTo>
                  <a:pt x="10826884" y="38918"/>
                  <a:pt x="10971369" y="15092"/>
                  <a:pt x="10711479" y="13728"/>
                </a:cubicBezTo>
                <a:cubicBezTo>
                  <a:pt x="10451589" y="12365"/>
                  <a:pt x="10351615" y="24363"/>
                  <a:pt x="10156270" y="13728"/>
                </a:cubicBezTo>
                <a:cubicBezTo>
                  <a:pt x="9960925" y="3093"/>
                  <a:pt x="9726929" y="6930"/>
                  <a:pt x="9601061" y="13728"/>
                </a:cubicBezTo>
                <a:cubicBezTo>
                  <a:pt x="9475193" y="20526"/>
                  <a:pt x="9003838" y="43706"/>
                  <a:pt x="8802101" y="13728"/>
                </a:cubicBezTo>
                <a:cubicBezTo>
                  <a:pt x="8600364" y="-16250"/>
                  <a:pt x="8427283" y="-658"/>
                  <a:pt x="8125016" y="13728"/>
                </a:cubicBezTo>
                <a:cubicBezTo>
                  <a:pt x="7822749" y="28114"/>
                  <a:pt x="7898901" y="6465"/>
                  <a:pt x="7813557" y="13728"/>
                </a:cubicBezTo>
                <a:cubicBezTo>
                  <a:pt x="7728213" y="20991"/>
                  <a:pt x="7375122" y="-13008"/>
                  <a:pt x="7258348" y="13728"/>
                </a:cubicBezTo>
                <a:cubicBezTo>
                  <a:pt x="7141574" y="40464"/>
                  <a:pt x="6735195" y="32420"/>
                  <a:pt x="6459388" y="13728"/>
                </a:cubicBezTo>
                <a:cubicBezTo>
                  <a:pt x="6183581" y="-4964"/>
                  <a:pt x="6198459" y="838"/>
                  <a:pt x="6026054" y="13728"/>
                </a:cubicBezTo>
                <a:cubicBezTo>
                  <a:pt x="5853649" y="26618"/>
                  <a:pt x="5403267" y="39399"/>
                  <a:pt x="5105218" y="13728"/>
                </a:cubicBezTo>
                <a:cubicBezTo>
                  <a:pt x="4807169" y="-11943"/>
                  <a:pt x="4510302" y="-6358"/>
                  <a:pt x="4184383" y="13728"/>
                </a:cubicBezTo>
                <a:cubicBezTo>
                  <a:pt x="3858464" y="33814"/>
                  <a:pt x="3643250" y="42144"/>
                  <a:pt x="3507299" y="13728"/>
                </a:cubicBezTo>
                <a:cubicBezTo>
                  <a:pt x="3371348" y="-14688"/>
                  <a:pt x="2772162" y="8795"/>
                  <a:pt x="2586463" y="13728"/>
                </a:cubicBezTo>
                <a:cubicBezTo>
                  <a:pt x="2400764" y="18661"/>
                  <a:pt x="2066233" y="7623"/>
                  <a:pt x="1909379" y="13728"/>
                </a:cubicBezTo>
                <a:cubicBezTo>
                  <a:pt x="1752525" y="19833"/>
                  <a:pt x="1324108" y="41417"/>
                  <a:pt x="1110419" y="13728"/>
                </a:cubicBezTo>
                <a:cubicBezTo>
                  <a:pt x="896730" y="-13961"/>
                  <a:pt x="895416" y="-299"/>
                  <a:pt x="798960" y="13728"/>
                </a:cubicBezTo>
                <a:cubicBezTo>
                  <a:pt x="702504" y="27755"/>
                  <a:pt x="343672" y="22145"/>
                  <a:pt x="0" y="13728"/>
                </a:cubicBezTo>
                <a:cubicBezTo>
                  <a:pt x="-498" y="9692"/>
                  <a:pt x="-497" y="5258"/>
                  <a:pt x="0" y="0"/>
                </a:cubicBezTo>
                <a:close/>
              </a:path>
              <a:path w="12187524" h="13728" stroke="0" extrusionOk="0">
                <a:moveTo>
                  <a:pt x="0" y="0"/>
                </a:moveTo>
                <a:cubicBezTo>
                  <a:pt x="131010" y="-13266"/>
                  <a:pt x="290707" y="10357"/>
                  <a:pt x="555209" y="0"/>
                </a:cubicBezTo>
                <a:cubicBezTo>
                  <a:pt x="819711" y="-10357"/>
                  <a:pt x="738374" y="12422"/>
                  <a:pt x="866668" y="0"/>
                </a:cubicBezTo>
                <a:cubicBezTo>
                  <a:pt x="994962" y="-12422"/>
                  <a:pt x="1331262" y="-23786"/>
                  <a:pt x="1787504" y="0"/>
                </a:cubicBezTo>
                <a:cubicBezTo>
                  <a:pt x="2243746" y="23786"/>
                  <a:pt x="2135579" y="2040"/>
                  <a:pt x="2342713" y="0"/>
                </a:cubicBezTo>
                <a:cubicBezTo>
                  <a:pt x="2549847" y="-2040"/>
                  <a:pt x="2629229" y="10113"/>
                  <a:pt x="2897922" y="0"/>
                </a:cubicBezTo>
                <a:cubicBezTo>
                  <a:pt x="3166615" y="-10113"/>
                  <a:pt x="3596857" y="-12662"/>
                  <a:pt x="3818758" y="0"/>
                </a:cubicBezTo>
                <a:cubicBezTo>
                  <a:pt x="4040659" y="12662"/>
                  <a:pt x="4143117" y="-670"/>
                  <a:pt x="4252092" y="0"/>
                </a:cubicBezTo>
                <a:cubicBezTo>
                  <a:pt x="4361067" y="670"/>
                  <a:pt x="4747689" y="30455"/>
                  <a:pt x="5172927" y="0"/>
                </a:cubicBezTo>
                <a:cubicBezTo>
                  <a:pt x="5598166" y="-30455"/>
                  <a:pt x="5669247" y="45681"/>
                  <a:pt x="6093762" y="0"/>
                </a:cubicBezTo>
                <a:cubicBezTo>
                  <a:pt x="6518278" y="-45681"/>
                  <a:pt x="6519595" y="-4914"/>
                  <a:pt x="6770847" y="0"/>
                </a:cubicBezTo>
                <a:cubicBezTo>
                  <a:pt x="7022100" y="4914"/>
                  <a:pt x="7288872" y="-17063"/>
                  <a:pt x="7691682" y="0"/>
                </a:cubicBezTo>
                <a:cubicBezTo>
                  <a:pt x="8094492" y="17063"/>
                  <a:pt x="8024066" y="5017"/>
                  <a:pt x="8246891" y="0"/>
                </a:cubicBezTo>
                <a:cubicBezTo>
                  <a:pt x="8469716" y="-5017"/>
                  <a:pt x="8579434" y="25493"/>
                  <a:pt x="8802101" y="0"/>
                </a:cubicBezTo>
                <a:cubicBezTo>
                  <a:pt x="9024768" y="-25493"/>
                  <a:pt x="9363170" y="10965"/>
                  <a:pt x="9601061" y="0"/>
                </a:cubicBezTo>
                <a:cubicBezTo>
                  <a:pt x="9838952" y="-10965"/>
                  <a:pt x="9907156" y="5520"/>
                  <a:pt x="10156270" y="0"/>
                </a:cubicBezTo>
                <a:cubicBezTo>
                  <a:pt x="10405384" y="-5520"/>
                  <a:pt x="10649502" y="9247"/>
                  <a:pt x="11077105" y="0"/>
                </a:cubicBezTo>
                <a:cubicBezTo>
                  <a:pt x="11504708" y="-9247"/>
                  <a:pt x="11662250" y="31646"/>
                  <a:pt x="12187524" y="0"/>
                </a:cubicBezTo>
                <a:cubicBezTo>
                  <a:pt x="12187534" y="5866"/>
                  <a:pt x="12187959" y="10877"/>
                  <a:pt x="12187524" y="13728"/>
                </a:cubicBezTo>
                <a:cubicBezTo>
                  <a:pt x="11855868" y="45744"/>
                  <a:pt x="11650540" y="52529"/>
                  <a:pt x="11388564" y="13728"/>
                </a:cubicBezTo>
                <a:cubicBezTo>
                  <a:pt x="11126588" y="-25073"/>
                  <a:pt x="11125080" y="-4518"/>
                  <a:pt x="10955230" y="13728"/>
                </a:cubicBezTo>
                <a:cubicBezTo>
                  <a:pt x="10785380" y="31974"/>
                  <a:pt x="10385531" y="-10090"/>
                  <a:pt x="10034395" y="13728"/>
                </a:cubicBezTo>
                <a:cubicBezTo>
                  <a:pt x="9683259" y="37546"/>
                  <a:pt x="9540594" y="-19248"/>
                  <a:pt x="9357310" y="13728"/>
                </a:cubicBezTo>
                <a:cubicBezTo>
                  <a:pt x="9174026" y="46704"/>
                  <a:pt x="9123704" y="-6522"/>
                  <a:pt x="8923976" y="13728"/>
                </a:cubicBezTo>
                <a:cubicBezTo>
                  <a:pt x="8724248" y="33978"/>
                  <a:pt x="8530701" y="26109"/>
                  <a:pt x="8246891" y="13728"/>
                </a:cubicBezTo>
                <a:cubicBezTo>
                  <a:pt x="7963081" y="1347"/>
                  <a:pt x="8045930" y="7295"/>
                  <a:pt x="7935432" y="13728"/>
                </a:cubicBezTo>
                <a:cubicBezTo>
                  <a:pt x="7824934" y="20161"/>
                  <a:pt x="7747043" y="8040"/>
                  <a:pt x="7623973" y="13728"/>
                </a:cubicBezTo>
                <a:cubicBezTo>
                  <a:pt x="7500903" y="19416"/>
                  <a:pt x="7113736" y="39285"/>
                  <a:pt x="6946889" y="13728"/>
                </a:cubicBezTo>
                <a:cubicBezTo>
                  <a:pt x="6780042" y="-11829"/>
                  <a:pt x="6627032" y="9471"/>
                  <a:pt x="6513554" y="13728"/>
                </a:cubicBezTo>
                <a:cubicBezTo>
                  <a:pt x="6400076" y="17985"/>
                  <a:pt x="5997180" y="-15787"/>
                  <a:pt x="5714595" y="13728"/>
                </a:cubicBezTo>
                <a:cubicBezTo>
                  <a:pt x="5432010" y="43243"/>
                  <a:pt x="5381990" y="3626"/>
                  <a:pt x="5281260" y="13728"/>
                </a:cubicBezTo>
                <a:cubicBezTo>
                  <a:pt x="5180531" y="23830"/>
                  <a:pt x="4657885" y="26334"/>
                  <a:pt x="4482300" y="13728"/>
                </a:cubicBezTo>
                <a:cubicBezTo>
                  <a:pt x="4306715" y="1122"/>
                  <a:pt x="4260883" y="18777"/>
                  <a:pt x="4170842" y="13728"/>
                </a:cubicBezTo>
                <a:cubicBezTo>
                  <a:pt x="4080801" y="8679"/>
                  <a:pt x="3726391" y="2543"/>
                  <a:pt x="3371882" y="13728"/>
                </a:cubicBezTo>
                <a:cubicBezTo>
                  <a:pt x="3017373" y="24913"/>
                  <a:pt x="3031807" y="25881"/>
                  <a:pt x="2938547" y="13728"/>
                </a:cubicBezTo>
                <a:cubicBezTo>
                  <a:pt x="2845288" y="1575"/>
                  <a:pt x="2769381" y="413"/>
                  <a:pt x="2627089" y="13728"/>
                </a:cubicBezTo>
                <a:cubicBezTo>
                  <a:pt x="2484797" y="27043"/>
                  <a:pt x="2321525" y="-7299"/>
                  <a:pt x="2193754" y="13728"/>
                </a:cubicBezTo>
                <a:cubicBezTo>
                  <a:pt x="2065984" y="34755"/>
                  <a:pt x="1727728" y="32083"/>
                  <a:pt x="1394794" y="13728"/>
                </a:cubicBezTo>
                <a:cubicBezTo>
                  <a:pt x="1061860" y="-4627"/>
                  <a:pt x="1152231" y="29761"/>
                  <a:pt x="961460" y="13728"/>
                </a:cubicBezTo>
                <a:cubicBezTo>
                  <a:pt x="770689" y="-2305"/>
                  <a:pt x="766339" y="18902"/>
                  <a:pt x="650001" y="13728"/>
                </a:cubicBezTo>
                <a:cubicBezTo>
                  <a:pt x="533663" y="8554"/>
                  <a:pt x="268444" y="37733"/>
                  <a:pt x="0" y="13728"/>
                </a:cubicBezTo>
                <a:cubicBezTo>
                  <a:pt x="677" y="8959"/>
                  <a:pt x="674" y="680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11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C125114-9BE9-4C21-BEC1-81B68516221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5450" y="3569463"/>
            <a:ext cx="1656271" cy="556012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15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511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4" name="Text Placeholder 32">
            <a:extLst>
              <a:ext uri="{FF2B5EF4-FFF2-40B4-BE49-F238E27FC236}">
                <a16:creationId xmlns:a16="http://schemas.microsoft.com/office/drawing/2014/main" id="{2AB98BFD-4068-4EDA-8DE5-E5D978EDDF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46623" y="3569463"/>
            <a:ext cx="1656271" cy="556012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15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511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5" name="Text Placeholder 32">
            <a:extLst>
              <a:ext uri="{FF2B5EF4-FFF2-40B4-BE49-F238E27FC236}">
                <a16:creationId xmlns:a16="http://schemas.microsoft.com/office/drawing/2014/main" id="{937737FC-57C8-4243-BE91-4E9684B8361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987797" y="3569463"/>
            <a:ext cx="1656271" cy="556012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15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511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6" name="Text Placeholder 32">
            <a:extLst>
              <a:ext uri="{FF2B5EF4-FFF2-40B4-BE49-F238E27FC236}">
                <a16:creationId xmlns:a16="http://schemas.microsoft.com/office/drawing/2014/main" id="{CA78FA67-D083-4763-B647-4554C3C5097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628970" y="3569463"/>
            <a:ext cx="1656271" cy="556012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15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511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7" name="Text Placeholder 32">
            <a:extLst>
              <a:ext uri="{FF2B5EF4-FFF2-40B4-BE49-F238E27FC236}">
                <a16:creationId xmlns:a16="http://schemas.microsoft.com/office/drawing/2014/main" id="{F1892FE5-DAA3-4902-93EF-46D6565FFB4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1270144" y="3569463"/>
            <a:ext cx="1656271" cy="556012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15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511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1834275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Center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191" y="274098"/>
            <a:ext cx="11757482" cy="995331"/>
          </a:xfrm>
        </p:spPr>
        <p:txBody>
          <a:bodyPr/>
          <a:lstStyle>
            <a:lvl1pPr algn="ctr">
              <a:defRPr sz="6045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598" y="1729817"/>
            <a:ext cx="11757482" cy="2910485"/>
          </a:xfrm>
        </p:spPr>
        <p:txBody>
          <a:bodyPr>
            <a:normAutofit/>
          </a:bodyPr>
          <a:lstStyle>
            <a:lvl1pPr>
              <a:defRPr sz="2350"/>
            </a:lvl1pPr>
            <a:lvl2pPr>
              <a:defRPr sz="2015"/>
            </a:lvl2pPr>
            <a:lvl3pPr>
              <a:defRPr sz="1679"/>
            </a:lvl3pPr>
            <a:lvl4pPr>
              <a:defRPr sz="1511"/>
            </a:lvl4pPr>
            <a:lvl5pPr>
              <a:defRPr sz="151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83465705-093A-460D-83A5-4A4F3275ADB7}"/>
              </a:ext>
            </a:extLst>
          </p:cNvPr>
          <p:cNvSpPr/>
          <p:nvPr userDrawn="1"/>
        </p:nvSpPr>
        <p:spPr>
          <a:xfrm flipV="1">
            <a:off x="724874" y="1552107"/>
            <a:ext cx="12187524" cy="13728"/>
          </a:xfrm>
          <a:custGeom>
            <a:avLst/>
            <a:gdLst>
              <a:gd name="connsiteX0" fmla="*/ 0 w 12187524"/>
              <a:gd name="connsiteY0" fmla="*/ 0 h 13728"/>
              <a:gd name="connsiteX1" fmla="*/ 311459 w 12187524"/>
              <a:gd name="connsiteY1" fmla="*/ 0 h 13728"/>
              <a:gd name="connsiteX2" fmla="*/ 1232294 w 12187524"/>
              <a:gd name="connsiteY2" fmla="*/ 0 h 13728"/>
              <a:gd name="connsiteX3" fmla="*/ 1909379 w 12187524"/>
              <a:gd name="connsiteY3" fmla="*/ 0 h 13728"/>
              <a:gd name="connsiteX4" fmla="*/ 2220838 w 12187524"/>
              <a:gd name="connsiteY4" fmla="*/ 0 h 13728"/>
              <a:gd name="connsiteX5" fmla="*/ 2897922 w 12187524"/>
              <a:gd name="connsiteY5" fmla="*/ 0 h 13728"/>
              <a:gd name="connsiteX6" fmla="*/ 3818758 w 12187524"/>
              <a:gd name="connsiteY6" fmla="*/ 0 h 13728"/>
              <a:gd name="connsiteX7" fmla="*/ 4373967 w 12187524"/>
              <a:gd name="connsiteY7" fmla="*/ 0 h 13728"/>
              <a:gd name="connsiteX8" fmla="*/ 4929176 w 12187524"/>
              <a:gd name="connsiteY8" fmla="*/ 0 h 13728"/>
              <a:gd name="connsiteX9" fmla="*/ 5606261 w 12187524"/>
              <a:gd name="connsiteY9" fmla="*/ 0 h 13728"/>
              <a:gd name="connsiteX10" fmla="*/ 6405221 w 12187524"/>
              <a:gd name="connsiteY10" fmla="*/ 0 h 13728"/>
              <a:gd name="connsiteX11" fmla="*/ 7204181 w 12187524"/>
              <a:gd name="connsiteY11" fmla="*/ 0 h 13728"/>
              <a:gd name="connsiteX12" fmla="*/ 8003141 w 12187524"/>
              <a:gd name="connsiteY12" fmla="*/ 0 h 13728"/>
              <a:gd name="connsiteX13" fmla="*/ 8923976 w 12187524"/>
              <a:gd name="connsiteY13" fmla="*/ 0 h 13728"/>
              <a:gd name="connsiteX14" fmla="*/ 9601061 w 12187524"/>
              <a:gd name="connsiteY14" fmla="*/ 0 h 13728"/>
              <a:gd name="connsiteX15" fmla="*/ 10400020 w 12187524"/>
              <a:gd name="connsiteY15" fmla="*/ 0 h 13728"/>
              <a:gd name="connsiteX16" fmla="*/ 11077105 w 12187524"/>
              <a:gd name="connsiteY16" fmla="*/ 0 h 13728"/>
              <a:gd name="connsiteX17" fmla="*/ 12187524 w 12187524"/>
              <a:gd name="connsiteY17" fmla="*/ 0 h 13728"/>
              <a:gd name="connsiteX18" fmla="*/ 12187524 w 12187524"/>
              <a:gd name="connsiteY18" fmla="*/ 13728 h 13728"/>
              <a:gd name="connsiteX19" fmla="*/ 11266689 w 12187524"/>
              <a:gd name="connsiteY19" fmla="*/ 13728 h 13728"/>
              <a:gd name="connsiteX20" fmla="*/ 10711479 w 12187524"/>
              <a:gd name="connsiteY20" fmla="*/ 13728 h 13728"/>
              <a:gd name="connsiteX21" fmla="*/ 10156270 w 12187524"/>
              <a:gd name="connsiteY21" fmla="*/ 13728 h 13728"/>
              <a:gd name="connsiteX22" fmla="*/ 9601061 w 12187524"/>
              <a:gd name="connsiteY22" fmla="*/ 13728 h 13728"/>
              <a:gd name="connsiteX23" fmla="*/ 8802101 w 12187524"/>
              <a:gd name="connsiteY23" fmla="*/ 13728 h 13728"/>
              <a:gd name="connsiteX24" fmla="*/ 8125016 w 12187524"/>
              <a:gd name="connsiteY24" fmla="*/ 13728 h 13728"/>
              <a:gd name="connsiteX25" fmla="*/ 7813557 w 12187524"/>
              <a:gd name="connsiteY25" fmla="*/ 13728 h 13728"/>
              <a:gd name="connsiteX26" fmla="*/ 7258348 w 12187524"/>
              <a:gd name="connsiteY26" fmla="*/ 13728 h 13728"/>
              <a:gd name="connsiteX27" fmla="*/ 6459388 w 12187524"/>
              <a:gd name="connsiteY27" fmla="*/ 13728 h 13728"/>
              <a:gd name="connsiteX28" fmla="*/ 6026054 w 12187524"/>
              <a:gd name="connsiteY28" fmla="*/ 13728 h 13728"/>
              <a:gd name="connsiteX29" fmla="*/ 5105218 w 12187524"/>
              <a:gd name="connsiteY29" fmla="*/ 13728 h 13728"/>
              <a:gd name="connsiteX30" fmla="*/ 4184383 w 12187524"/>
              <a:gd name="connsiteY30" fmla="*/ 13728 h 13728"/>
              <a:gd name="connsiteX31" fmla="*/ 3507299 w 12187524"/>
              <a:gd name="connsiteY31" fmla="*/ 13728 h 13728"/>
              <a:gd name="connsiteX32" fmla="*/ 2586463 w 12187524"/>
              <a:gd name="connsiteY32" fmla="*/ 13728 h 13728"/>
              <a:gd name="connsiteX33" fmla="*/ 1909379 w 12187524"/>
              <a:gd name="connsiteY33" fmla="*/ 13728 h 13728"/>
              <a:gd name="connsiteX34" fmla="*/ 1110419 w 12187524"/>
              <a:gd name="connsiteY34" fmla="*/ 13728 h 13728"/>
              <a:gd name="connsiteX35" fmla="*/ 798960 w 12187524"/>
              <a:gd name="connsiteY35" fmla="*/ 13728 h 13728"/>
              <a:gd name="connsiteX36" fmla="*/ 0 w 12187524"/>
              <a:gd name="connsiteY36" fmla="*/ 13728 h 13728"/>
              <a:gd name="connsiteX37" fmla="*/ 0 w 12187524"/>
              <a:gd name="connsiteY37" fmla="*/ 0 h 13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87524" h="13728" fill="none" extrusionOk="0">
                <a:moveTo>
                  <a:pt x="0" y="0"/>
                </a:moveTo>
                <a:cubicBezTo>
                  <a:pt x="95436" y="-10901"/>
                  <a:pt x="216101" y="-6671"/>
                  <a:pt x="311459" y="0"/>
                </a:cubicBezTo>
                <a:cubicBezTo>
                  <a:pt x="406817" y="6671"/>
                  <a:pt x="1017643" y="-17911"/>
                  <a:pt x="1232294" y="0"/>
                </a:cubicBezTo>
                <a:cubicBezTo>
                  <a:pt x="1446945" y="17911"/>
                  <a:pt x="1769574" y="14223"/>
                  <a:pt x="1909379" y="0"/>
                </a:cubicBezTo>
                <a:cubicBezTo>
                  <a:pt x="2049185" y="-14223"/>
                  <a:pt x="2108831" y="-10199"/>
                  <a:pt x="2220838" y="0"/>
                </a:cubicBezTo>
                <a:cubicBezTo>
                  <a:pt x="2332845" y="10199"/>
                  <a:pt x="2664056" y="-28301"/>
                  <a:pt x="2897922" y="0"/>
                </a:cubicBezTo>
                <a:cubicBezTo>
                  <a:pt x="3131788" y="28301"/>
                  <a:pt x="3405466" y="9976"/>
                  <a:pt x="3818758" y="0"/>
                </a:cubicBezTo>
                <a:cubicBezTo>
                  <a:pt x="4232050" y="-9976"/>
                  <a:pt x="4261929" y="-4517"/>
                  <a:pt x="4373967" y="0"/>
                </a:cubicBezTo>
                <a:cubicBezTo>
                  <a:pt x="4486005" y="4517"/>
                  <a:pt x="4733680" y="25700"/>
                  <a:pt x="4929176" y="0"/>
                </a:cubicBezTo>
                <a:cubicBezTo>
                  <a:pt x="5124672" y="-25700"/>
                  <a:pt x="5429989" y="-29152"/>
                  <a:pt x="5606261" y="0"/>
                </a:cubicBezTo>
                <a:cubicBezTo>
                  <a:pt x="5782533" y="29152"/>
                  <a:pt x="6236629" y="-21895"/>
                  <a:pt x="6405221" y="0"/>
                </a:cubicBezTo>
                <a:cubicBezTo>
                  <a:pt x="6573813" y="21895"/>
                  <a:pt x="6847088" y="29577"/>
                  <a:pt x="7204181" y="0"/>
                </a:cubicBezTo>
                <a:cubicBezTo>
                  <a:pt x="7561274" y="-29577"/>
                  <a:pt x="7801674" y="-27109"/>
                  <a:pt x="8003141" y="0"/>
                </a:cubicBezTo>
                <a:cubicBezTo>
                  <a:pt x="8204608" y="27109"/>
                  <a:pt x="8514526" y="-29669"/>
                  <a:pt x="8923976" y="0"/>
                </a:cubicBezTo>
                <a:cubicBezTo>
                  <a:pt x="9333427" y="29669"/>
                  <a:pt x="9320726" y="-3360"/>
                  <a:pt x="9601061" y="0"/>
                </a:cubicBezTo>
                <a:cubicBezTo>
                  <a:pt x="9881397" y="3360"/>
                  <a:pt x="10183332" y="-21080"/>
                  <a:pt x="10400020" y="0"/>
                </a:cubicBezTo>
                <a:cubicBezTo>
                  <a:pt x="10616708" y="21080"/>
                  <a:pt x="10860464" y="-30940"/>
                  <a:pt x="11077105" y="0"/>
                </a:cubicBezTo>
                <a:cubicBezTo>
                  <a:pt x="11293746" y="30940"/>
                  <a:pt x="11816224" y="47882"/>
                  <a:pt x="12187524" y="0"/>
                </a:cubicBezTo>
                <a:cubicBezTo>
                  <a:pt x="12187886" y="5938"/>
                  <a:pt x="12186970" y="8247"/>
                  <a:pt x="12187524" y="13728"/>
                </a:cubicBezTo>
                <a:cubicBezTo>
                  <a:pt x="11922504" y="38981"/>
                  <a:pt x="11706495" y="-11462"/>
                  <a:pt x="11266689" y="13728"/>
                </a:cubicBezTo>
                <a:cubicBezTo>
                  <a:pt x="10826884" y="38918"/>
                  <a:pt x="10971369" y="15092"/>
                  <a:pt x="10711479" y="13728"/>
                </a:cubicBezTo>
                <a:cubicBezTo>
                  <a:pt x="10451589" y="12365"/>
                  <a:pt x="10351615" y="24363"/>
                  <a:pt x="10156270" y="13728"/>
                </a:cubicBezTo>
                <a:cubicBezTo>
                  <a:pt x="9960925" y="3093"/>
                  <a:pt x="9726929" y="6930"/>
                  <a:pt x="9601061" y="13728"/>
                </a:cubicBezTo>
                <a:cubicBezTo>
                  <a:pt x="9475193" y="20526"/>
                  <a:pt x="9003838" y="43706"/>
                  <a:pt x="8802101" y="13728"/>
                </a:cubicBezTo>
                <a:cubicBezTo>
                  <a:pt x="8600364" y="-16250"/>
                  <a:pt x="8427283" y="-658"/>
                  <a:pt x="8125016" y="13728"/>
                </a:cubicBezTo>
                <a:cubicBezTo>
                  <a:pt x="7822749" y="28114"/>
                  <a:pt x="7898901" y="6465"/>
                  <a:pt x="7813557" y="13728"/>
                </a:cubicBezTo>
                <a:cubicBezTo>
                  <a:pt x="7728213" y="20991"/>
                  <a:pt x="7375122" y="-13008"/>
                  <a:pt x="7258348" y="13728"/>
                </a:cubicBezTo>
                <a:cubicBezTo>
                  <a:pt x="7141574" y="40464"/>
                  <a:pt x="6735195" y="32420"/>
                  <a:pt x="6459388" y="13728"/>
                </a:cubicBezTo>
                <a:cubicBezTo>
                  <a:pt x="6183581" y="-4964"/>
                  <a:pt x="6198459" y="838"/>
                  <a:pt x="6026054" y="13728"/>
                </a:cubicBezTo>
                <a:cubicBezTo>
                  <a:pt x="5853649" y="26618"/>
                  <a:pt x="5403267" y="39399"/>
                  <a:pt x="5105218" y="13728"/>
                </a:cubicBezTo>
                <a:cubicBezTo>
                  <a:pt x="4807169" y="-11943"/>
                  <a:pt x="4510302" y="-6358"/>
                  <a:pt x="4184383" y="13728"/>
                </a:cubicBezTo>
                <a:cubicBezTo>
                  <a:pt x="3858464" y="33814"/>
                  <a:pt x="3643250" y="42144"/>
                  <a:pt x="3507299" y="13728"/>
                </a:cubicBezTo>
                <a:cubicBezTo>
                  <a:pt x="3371348" y="-14688"/>
                  <a:pt x="2772162" y="8795"/>
                  <a:pt x="2586463" y="13728"/>
                </a:cubicBezTo>
                <a:cubicBezTo>
                  <a:pt x="2400764" y="18661"/>
                  <a:pt x="2066233" y="7623"/>
                  <a:pt x="1909379" y="13728"/>
                </a:cubicBezTo>
                <a:cubicBezTo>
                  <a:pt x="1752525" y="19833"/>
                  <a:pt x="1324108" y="41417"/>
                  <a:pt x="1110419" y="13728"/>
                </a:cubicBezTo>
                <a:cubicBezTo>
                  <a:pt x="896730" y="-13961"/>
                  <a:pt x="895416" y="-299"/>
                  <a:pt x="798960" y="13728"/>
                </a:cubicBezTo>
                <a:cubicBezTo>
                  <a:pt x="702504" y="27755"/>
                  <a:pt x="343672" y="22145"/>
                  <a:pt x="0" y="13728"/>
                </a:cubicBezTo>
                <a:cubicBezTo>
                  <a:pt x="-498" y="9692"/>
                  <a:pt x="-497" y="5258"/>
                  <a:pt x="0" y="0"/>
                </a:cubicBezTo>
                <a:close/>
              </a:path>
              <a:path w="12187524" h="13728" stroke="0" extrusionOk="0">
                <a:moveTo>
                  <a:pt x="0" y="0"/>
                </a:moveTo>
                <a:cubicBezTo>
                  <a:pt x="131010" y="-13266"/>
                  <a:pt x="290707" y="10357"/>
                  <a:pt x="555209" y="0"/>
                </a:cubicBezTo>
                <a:cubicBezTo>
                  <a:pt x="819711" y="-10357"/>
                  <a:pt x="738374" y="12422"/>
                  <a:pt x="866668" y="0"/>
                </a:cubicBezTo>
                <a:cubicBezTo>
                  <a:pt x="994962" y="-12422"/>
                  <a:pt x="1331262" y="-23786"/>
                  <a:pt x="1787504" y="0"/>
                </a:cubicBezTo>
                <a:cubicBezTo>
                  <a:pt x="2243746" y="23786"/>
                  <a:pt x="2135579" y="2040"/>
                  <a:pt x="2342713" y="0"/>
                </a:cubicBezTo>
                <a:cubicBezTo>
                  <a:pt x="2549847" y="-2040"/>
                  <a:pt x="2629229" y="10113"/>
                  <a:pt x="2897922" y="0"/>
                </a:cubicBezTo>
                <a:cubicBezTo>
                  <a:pt x="3166615" y="-10113"/>
                  <a:pt x="3596857" y="-12662"/>
                  <a:pt x="3818758" y="0"/>
                </a:cubicBezTo>
                <a:cubicBezTo>
                  <a:pt x="4040659" y="12662"/>
                  <a:pt x="4143117" y="-670"/>
                  <a:pt x="4252092" y="0"/>
                </a:cubicBezTo>
                <a:cubicBezTo>
                  <a:pt x="4361067" y="670"/>
                  <a:pt x="4747689" y="30455"/>
                  <a:pt x="5172927" y="0"/>
                </a:cubicBezTo>
                <a:cubicBezTo>
                  <a:pt x="5598166" y="-30455"/>
                  <a:pt x="5669247" y="45681"/>
                  <a:pt x="6093762" y="0"/>
                </a:cubicBezTo>
                <a:cubicBezTo>
                  <a:pt x="6518278" y="-45681"/>
                  <a:pt x="6519595" y="-4914"/>
                  <a:pt x="6770847" y="0"/>
                </a:cubicBezTo>
                <a:cubicBezTo>
                  <a:pt x="7022100" y="4914"/>
                  <a:pt x="7288872" y="-17063"/>
                  <a:pt x="7691682" y="0"/>
                </a:cubicBezTo>
                <a:cubicBezTo>
                  <a:pt x="8094492" y="17063"/>
                  <a:pt x="8024066" y="5017"/>
                  <a:pt x="8246891" y="0"/>
                </a:cubicBezTo>
                <a:cubicBezTo>
                  <a:pt x="8469716" y="-5017"/>
                  <a:pt x="8579434" y="25493"/>
                  <a:pt x="8802101" y="0"/>
                </a:cubicBezTo>
                <a:cubicBezTo>
                  <a:pt x="9024768" y="-25493"/>
                  <a:pt x="9363170" y="10965"/>
                  <a:pt x="9601061" y="0"/>
                </a:cubicBezTo>
                <a:cubicBezTo>
                  <a:pt x="9838952" y="-10965"/>
                  <a:pt x="9907156" y="5520"/>
                  <a:pt x="10156270" y="0"/>
                </a:cubicBezTo>
                <a:cubicBezTo>
                  <a:pt x="10405384" y="-5520"/>
                  <a:pt x="10649502" y="9247"/>
                  <a:pt x="11077105" y="0"/>
                </a:cubicBezTo>
                <a:cubicBezTo>
                  <a:pt x="11504708" y="-9247"/>
                  <a:pt x="11662250" y="31646"/>
                  <a:pt x="12187524" y="0"/>
                </a:cubicBezTo>
                <a:cubicBezTo>
                  <a:pt x="12187534" y="5866"/>
                  <a:pt x="12187959" y="10877"/>
                  <a:pt x="12187524" y="13728"/>
                </a:cubicBezTo>
                <a:cubicBezTo>
                  <a:pt x="11855868" y="45744"/>
                  <a:pt x="11650540" y="52529"/>
                  <a:pt x="11388564" y="13728"/>
                </a:cubicBezTo>
                <a:cubicBezTo>
                  <a:pt x="11126588" y="-25073"/>
                  <a:pt x="11125080" y="-4518"/>
                  <a:pt x="10955230" y="13728"/>
                </a:cubicBezTo>
                <a:cubicBezTo>
                  <a:pt x="10785380" y="31974"/>
                  <a:pt x="10385531" y="-10090"/>
                  <a:pt x="10034395" y="13728"/>
                </a:cubicBezTo>
                <a:cubicBezTo>
                  <a:pt x="9683259" y="37546"/>
                  <a:pt x="9540594" y="-19248"/>
                  <a:pt x="9357310" y="13728"/>
                </a:cubicBezTo>
                <a:cubicBezTo>
                  <a:pt x="9174026" y="46704"/>
                  <a:pt x="9123704" y="-6522"/>
                  <a:pt x="8923976" y="13728"/>
                </a:cubicBezTo>
                <a:cubicBezTo>
                  <a:pt x="8724248" y="33978"/>
                  <a:pt x="8530701" y="26109"/>
                  <a:pt x="8246891" y="13728"/>
                </a:cubicBezTo>
                <a:cubicBezTo>
                  <a:pt x="7963081" y="1347"/>
                  <a:pt x="8045930" y="7295"/>
                  <a:pt x="7935432" y="13728"/>
                </a:cubicBezTo>
                <a:cubicBezTo>
                  <a:pt x="7824934" y="20161"/>
                  <a:pt x="7747043" y="8040"/>
                  <a:pt x="7623973" y="13728"/>
                </a:cubicBezTo>
                <a:cubicBezTo>
                  <a:pt x="7500903" y="19416"/>
                  <a:pt x="7113736" y="39285"/>
                  <a:pt x="6946889" y="13728"/>
                </a:cubicBezTo>
                <a:cubicBezTo>
                  <a:pt x="6780042" y="-11829"/>
                  <a:pt x="6627032" y="9471"/>
                  <a:pt x="6513554" y="13728"/>
                </a:cubicBezTo>
                <a:cubicBezTo>
                  <a:pt x="6400076" y="17985"/>
                  <a:pt x="5997180" y="-15787"/>
                  <a:pt x="5714595" y="13728"/>
                </a:cubicBezTo>
                <a:cubicBezTo>
                  <a:pt x="5432010" y="43243"/>
                  <a:pt x="5381990" y="3626"/>
                  <a:pt x="5281260" y="13728"/>
                </a:cubicBezTo>
                <a:cubicBezTo>
                  <a:pt x="5180531" y="23830"/>
                  <a:pt x="4657885" y="26334"/>
                  <a:pt x="4482300" y="13728"/>
                </a:cubicBezTo>
                <a:cubicBezTo>
                  <a:pt x="4306715" y="1122"/>
                  <a:pt x="4260883" y="18777"/>
                  <a:pt x="4170842" y="13728"/>
                </a:cubicBezTo>
                <a:cubicBezTo>
                  <a:pt x="4080801" y="8679"/>
                  <a:pt x="3726391" y="2543"/>
                  <a:pt x="3371882" y="13728"/>
                </a:cubicBezTo>
                <a:cubicBezTo>
                  <a:pt x="3017373" y="24913"/>
                  <a:pt x="3031807" y="25881"/>
                  <a:pt x="2938547" y="13728"/>
                </a:cubicBezTo>
                <a:cubicBezTo>
                  <a:pt x="2845288" y="1575"/>
                  <a:pt x="2769381" y="413"/>
                  <a:pt x="2627089" y="13728"/>
                </a:cubicBezTo>
                <a:cubicBezTo>
                  <a:pt x="2484797" y="27043"/>
                  <a:pt x="2321525" y="-7299"/>
                  <a:pt x="2193754" y="13728"/>
                </a:cubicBezTo>
                <a:cubicBezTo>
                  <a:pt x="2065984" y="34755"/>
                  <a:pt x="1727728" y="32083"/>
                  <a:pt x="1394794" y="13728"/>
                </a:cubicBezTo>
                <a:cubicBezTo>
                  <a:pt x="1061860" y="-4627"/>
                  <a:pt x="1152231" y="29761"/>
                  <a:pt x="961460" y="13728"/>
                </a:cubicBezTo>
                <a:cubicBezTo>
                  <a:pt x="770689" y="-2305"/>
                  <a:pt x="766339" y="18902"/>
                  <a:pt x="650001" y="13728"/>
                </a:cubicBezTo>
                <a:cubicBezTo>
                  <a:pt x="533663" y="8554"/>
                  <a:pt x="268444" y="37733"/>
                  <a:pt x="0" y="13728"/>
                </a:cubicBezTo>
                <a:cubicBezTo>
                  <a:pt x="677" y="8959"/>
                  <a:pt x="674" y="680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11" dirty="0"/>
          </a:p>
        </p:txBody>
      </p:sp>
    </p:spTree>
    <p:extLst>
      <p:ext uri="{BB962C8B-B14F-4D97-AF65-F5344CB8AC3E}">
        <p14:creationId xmlns:p14="http://schemas.microsoft.com/office/powerpoint/2010/main" val="25582908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37190" y="1729817"/>
            <a:ext cx="5793542" cy="2910485"/>
          </a:xfrm>
        </p:spPr>
        <p:txBody>
          <a:bodyPr>
            <a:normAutofit/>
          </a:bodyPr>
          <a:lstStyle>
            <a:lvl1pPr>
              <a:defRPr sz="2350"/>
            </a:lvl1pPr>
            <a:lvl2pPr>
              <a:defRPr sz="2015"/>
            </a:lvl2pPr>
            <a:lvl3pPr>
              <a:defRPr sz="1679"/>
            </a:lvl3pPr>
            <a:lvl4pPr>
              <a:defRPr sz="1511"/>
            </a:lvl4pPr>
            <a:lvl5pPr>
              <a:defRPr sz="151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01131" y="1729817"/>
            <a:ext cx="5793542" cy="2910485"/>
          </a:xfrm>
        </p:spPr>
        <p:txBody>
          <a:bodyPr>
            <a:normAutofit/>
          </a:bodyPr>
          <a:lstStyle>
            <a:lvl1pPr>
              <a:defRPr sz="2350"/>
            </a:lvl1pPr>
            <a:lvl2pPr>
              <a:defRPr sz="2015"/>
            </a:lvl2pPr>
            <a:lvl3pPr>
              <a:defRPr sz="1679"/>
            </a:lvl3pPr>
            <a:lvl4pPr>
              <a:defRPr sz="1511"/>
            </a:lvl4pPr>
            <a:lvl5pPr>
              <a:defRPr sz="151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23FEB8C5-87FB-41BA-B300-D935D5EEAECC}"/>
              </a:ext>
            </a:extLst>
          </p:cNvPr>
          <p:cNvSpPr/>
          <p:nvPr userDrawn="1"/>
        </p:nvSpPr>
        <p:spPr>
          <a:xfrm flipV="1">
            <a:off x="724874" y="1552107"/>
            <a:ext cx="12187524" cy="13728"/>
          </a:xfrm>
          <a:custGeom>
            <a:avLst/>
            <a:gdLst>
              <a:gd name="connsiteX0" fmla="*/ 0 w 12187524"/>
              <a:gd name="connsiteY0" fmla="*/ 0 h 13728"/>
              <a:gd name="connsiteX1" fmla="*/ 311459 w 12187524"/>
              <a:gd name="connsiteY1" fmla="*/ 0 h 13728"/>
              <a:gd name="connsiteX2" fmla="*/ 1232294 w 12187524"/>
              <a:gd name="connsiteY2" fmla="*/ 0 h 13728"/>
              <a:gd name="connsiteX3" fmla="*/ 1909379 w 12187524"/>
              <a:gd name="connsiteY3" fmla="*/ 0 h 13728"/>
              <a:gd name="connsiteX4" fmla="*/ 2220838 w 12187524"/>
              <a:gd name="connsiteY4" fmla="*/ 0 h 13728"/>
              <a:gd name="connsiteX5" fmla="*/ 2897922 w 12187524"/>
              <a:gd name="connsiteY5" fmla="*/ 0 h 13728"/>
              <a:gd name="connsiteX6" fmla="*/ 3818758 w 12187524"/>
              <a:gd name="connsiteY6" fmla="*/ 0 h 13728"/>
              <a:gd name="connsiteX7" fmla="*/ 4373967 w 12187524"/>
              <a:gd name="connsiteY7" fmla="*/ 0 h 13728"/>
              <a:gd name="connsiteX8" fmla="*/ 4929176 w 12187524"/>
              <a:gd name="connsiteY8" fmla="*/ 0 h 13728"/>
              <a:gd name="connsiteX9" fmla="*/ 5606261 w 12187524"/>
              <a:gd name="connsiteY9" fmla="*/ 0 h 13728"/>
              <a:gd name="connsiteX10" fmla="*/ 6405221 w 12187524"/>
              <a:gd name="connsiteY10" fmla="*/ 0 h 13728"/>
              <a:gd name="connsiteX11" fmla="*/ 7204181 w 12187524"/>
              <a:gd name="connsiteY11" fmla="*/ 0 h 13728"/>
              <a:gd name="connsiteX12" fmla="*/ 8003141 w 12187524"/>
              <a:gd name="connsiteY12" fmla="*/ 0 h 13728"/>
              <a:gd name="connsiteX13" fmla="*/ 8923976 w 12187524"/>
              <a:gd name="connsiteY13" fmla="*/ 0 h 13728"/>
              <a:gd name="connsiteX14" fmla="*/ 9601061 w 12187524"/>
              <a:gd name="connsiteY14" fmla="*/ 0 h 13728"/>
              <a:gd name="connsiteX15" fmla="*/ 10400020 w 12187524"/>
              <a:gd name="connsiteY15" fmla="*/ 0 h 13728"/>
              <a:gd name="connsiteX16" fmla="*/ 11077105 w 12187524"/>
              <a:gd name="connsiteY16" fmla="*/ 0 h 13728"/>
              <a:gd name="connsiteX17" fmla="*/ 12187524 w 12187524"/>
              <a:gd name="connsiteY17" fmla="*/ 0 h 13728"/>
              <a:gd name="connsiteX18" fmla="*/ 12187524 w 12187524"/>
              <a:gd name="connsiteY18" fmla="*/ 13728 h 13728"/>
              <a:gd name="connsiteX19" fmla="*/ 11266689 w 12187524"/>
              <a:gd name="connsiteY19" fmla="*/ 13728 h 13728"/>
              <a:gd name="connsiteX20" fmla="*/ 10711479 w 12187524"/>
              <a:gd name="connsiteY20" fmla="*/ 13728 h 13728"/>
              <a:gd name="connsiteX21" fmla="*/ 10156270 w 12187524"/>
              <a:gd name="connsiteY21" fmla="*/ 13728 h 13728"/>
              <a:gd name="connsiteX22" fmla="*/ 9601061 w 12187524"/>
              <a:gd name="connsiteY22" fmla="*/ 13728 h 13728"/>
              <a:gd name="connsiteX23" fmla="*/ 8802101 w 12187524"/>
              <a:gd name="connsiteY23" fmla="*/ 13728 h 13728"/>
              <a:gd name="connsiteX24" fmla="*/ 8125016 w 12187524"/>
              <a:gd name="connsiteY24" fmla="*/ 13728 h 13728"/>
              <a:gd name="connsiteX25" fmla="*/ 7813557 w 12187524"/>
              <a:gd name="connsiteY25" fmla="*/ 13728 h 13728"/>
              <a:gd name="connsiteX26" fmla="*/ 7258348 w 12187524"/>
              <a:gd name="connsiteY26" fmla="*/ 13728 h 13728"/>
              <a:gd name="connsiteX27" fmla="*/ 6459388 w 12187524"/>
              <a:gd name="connsiteY27" fmla="*/ 13728 h 13728"/>
              <a:gd name="connsiteX28" fmla="*/ 6026054 w 12187524"/>
              <a:gd name="connsiteY28" fmla="*/ 13728 h 13728"/>
              <a:gd name="connsiteX29" fmla="*/ 5105218 w 12187524"/>
              <a:gd name="connsiteY29" fmla="*/ 13728 h 13728"/>
              <a:gd name="connsiteX30" fmla="*/ 4184383 w 12187524"/>
              <a:gd name="connsiteY30" fmla="*/ 13728 h 13728"/>
              <a:gd name="connsiteX31" fmla="*/ 3507299 w 12187524"/>
              <a:gd name="connsiteY31" fmla="*/ 13728 h 13728"/>
              <a:gd name="connsiteX32" fmla="*/ 2586463 w 12187524"/>
              <a:gd name="connsiteY32" fmla="*/ 13728 h 13728"/>
              <a:gd name="connsiteX33" fmla="*/ 1909379 w 12187524"/>
              <a:gd name="connsiteY33" fmla="*/ 13728 h 13728"/>
              <a:gd name="connsiteX34" fmla="*/ 1110419 w 12187524"/>
              <a:gd name="connsiteY34" fmla="*/ 13728 h 13728"/>
              <a:gd name="connsiteX35" fmla="*/ 798960 w 12187524"/>
              <a:gd name="connsiteY35" fmla="*/ 13728 h 13728"/>
              <a:gd name="connsiteX36" fmla="*/ 0 w 12187524"/>
              <a:gd name="connsiteY36" fmla="*/ 13728 h 13728"/>
              <a:gd name="connsiteX37" fmla="*/ 0 w 12187524"/>
              <a:gd name="connsiteY37" fmla="*/ 0 h 13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87524" h="13728" fill="none" extrusionOk="0">
                <a:moveTo>
                  <a:pt x="0" y="0"/>
                </a:moveTo>
                <a:cubicBezTo>
                  <a:pt x="95436" y="-10901"/>
                  <a:pt x="216101" y="-6671"/>
                  <a:pt x="311459" y="0"/>
                </a:cubicBezTo>
                <a:cubicBezTo>
                  <a:pt x="406817" y="6671"/>
                  <a:pt x="1017643" y="-17911"/>
                  <a:pt x="1232294" y="0"/>
                </a:cubicBezTo>
                <a:cubicBezTo>
                  <a:pt x="1446945" y="17911"/>
                  <a:pt x="1769574" y="14223"/>
                  <a:pt x="1909379" y="0"/>
                </a:cubicBezTo>
                <a:cubicBezTo>
                  <a:pt x="2049185" y="-14223"/>
                  <a:pt x="2108831" y="-10199"/>
                  <a:pt x="2220838" y="0"/>
                </a:cubicBezTo>
                <a:cubicBezTo>
                  <a:pt x="2332845" y="10199"/>
                  <a:pt x="2664056" y="-28301"/>
                  <a:pt x="2897922" y="0"/>
                </a:cubicBezTo>
                <a:cubicBezTo>
                  <a:pt x="3131788" y="28301"/>
                  <a:pt x="3405466" y="9976"/>
                  <a:pt x="3818758" y="0"/>
                </a:cubicBezTo>
                <a:cubicBezTo>
                  <a:pt x="4232050" y="-9976"/>
                  <a:pt x="4261929" y="-4517"/>
                  <a:pt x="4373967" y="0"/>
                </a:cubicBezTo>
                <a:cubicBezTo>
                  <a:pt x="4486005" y="4517"/>
                  <a:pt x="4733680" y="25700"/>
                  <a:pt x="4929176" y="0"/>
                </a:cubicBezTo>
                <a:cubicBezTo>
                  <a:pt x="5124672" y="-25700"/>
                  <a:pt x="5429989" y="-29152"/>
                  <a:pt x="5606261" y="0"/>
                </a:cubicBezTo>
                <a:cubicBezTo>
                  <a:pt x="5782533" y="29152"/>
                  <a:pt x="6236629" y="-21895"/>
                  <a:pt x="6405221" y="0"/>
                </a:cubicBezTo>
                <a:cubicBezTo>
                  <a:pt x="6573813" y="21895"/>
                  <a:pt x="6847088" y="29577"/>
                  <a:pt x="7204181" y="0"/>
                </a:cubicBezTo>
                <a:cubicBezTo>
                  <a:pt x="7561274" y="-29577"/>
                  <a:pt x="7801674" y="-27109"/>
                  <a:pt x="8003141" y="0"/>
                </a:cubicBezTo>
                <a:cubicBezTo>
                  <a:pt x="8204608" y="27109"/>
                  <a:pt x="8514526" y="-29669"/>
                  <a:pt x="8923976" y="0"/>
                </a:cubicBezTo>
                <a:cubicBezTo>
                  <a:pt x="9333427" y="29669"/>
                  <a:pt x="9320726" y="-3360"/>
                  <a:pt x="9601061" y="0"/>
                </a:cubicBezTo>
                <a:cubicBezTo>
                  <a:pt x="9881397" y="3360"/>
                  <a:pt x="10183332" y="-21080"/>
                  <a:pt x="10400020" y="0"/>
                </a:cubicBezTo>
                <a:cubicBezTo>
                  <a:pt x="10616708" y="21080"/>
                  <a:pt x="10860464" y="-30940"/>
                  <a:pt x="11077105" y="0"/>
                </a:cubicBezTo>
                <a:cubicBezTo>
                  <a:pt x="11293746" y="30940"/>
                  <a:pt x="11816224" y="47882"/>
                  <a:pt x="12187524" y="0"/>
                </a:cubicBezTo>
                <a:cubicBezTo>
                  <a:pt x="12187886" y="5938"/>
                  <a:pt x="12186970" y="8247"/>
                  <a:pt x="12187524" y="13728"/>
                </a:cubicBezTo>
                <a:cubicBezTo>
                  <a:pt x="11922504" y="38981"/>
                  <a:pt x="11706495" y="-11462"/>
                  <a:pt x="11266689" y="13728"/>
                </a:cubicBezTo>
                <a:cubicBezTo>
                  <a:pt x="10826884" y="38918"/>
                  <a:pt x="10971369" y="15092"/>
                  <a:pt x="10711479" y="13728"/>
                </a:cubicBezTo>
                <a:cubicBezTo>
                  <a:pt x="10451589" y="12365"/>
                  <a:pt x="10351615" y="24363"/>
                  <a:pt x="10156270" y="13728"/>
                </a:cubicBezTo>
                <a:cubicBezTo>
                  <a:pt x="9960925" y="3093"/>
                  <a:pt x="9726929" y="6930"/>
                  <a:pt x="9601061" y="13728"/>
                </a:cubicBezTo>
                <a:cubicBezTo>
                  <a:pt x="9475193" y="20526"/>
                  <a:pt x="9003838" y="43706"/>
                  <a:pt x="8802101" y="13728"/>
                </a:cubicBezTo>
                <a:cubicBezTo>
                  <a:pt x="8600364" y="-16250"/>
                  <a:pt x="8427283" y="-658"/>
                  <a:pt x="8125016" y="13728"/>
                </a:cubicBezTo>
                <a:cubicBezTo>
                  <a:pt x="7822749" y="28114"/>
                  <a:pt x="7898901" y="6465"/>
                  <a:pt x="7813557" y="13728"/>
                </a:cubicBezTo>
                <a:cubicBezTo>
                  <a:pt x="7728213" y="20991"/>
                  <a:pt x="7375122" y="-13008"/>
                  <a:pt x="7258348" y="13728"/>
                </a:cubicBezTo>
                <a:cubicBezTo>
                  <a:pt x="7141574" y="40464"/>
                  <a:pt x="6735195" y="32420"/>
                  <a:pt x="6459388" y="13728"/>
                </a:cubicBezTo>
                <a:cubicBezTo>
                  <a:pt x="6183581" y="-4964"/>
                  <a:pt x="6198459" y="838"/>
                  <a:pt x="6026054" y="13728"/>
                </a:cubicBezTo>
                <a:cubicBezTo>
                  <a:pt x="5853649" y="26618"/>
                  <a:pt x="5403267" y="39399"/>
                  <a:pt x="5105218" y="13728"/>
                </a:cubicBezTo>
                <a:cubicBezTo>
                  <a:pt x="4807169" y="-11943"/>
                  <a:pt x="4510302" y="-6358"/>
                  <a:pt x="4184383" y="13728"/>
                </a:cubicBezTo>
                <a:cubicBezTo>
                  <a:pt x="3858464" y="33814"/>
                  <a:pt x="3643250" y="42144"/>
                  <a:pt x="3507299" y="13728"/>
                </a:cubicBezTo>
                <a:cubicBezTo>
                  <a:pt x="3371348" y="-14688"/>
                  <a:pt x="2772162" y="8795"/>
                  <a:pt x="2586463" y="13728"/>
                </a:cubicBezTo>
                <a:cubicBezTo>
                  <a:pt x="2400764" y="18661"/>
                  <a:pt x="2066233" y="7623"/>
                  <a:pt x="1909379" y="13728"/>
                </a:cubicBezTo>
                <a:cubicBezTo>
                  <a:pt x="1752525" y="19833"/>
                  <a:pt x="1324108" y="41417"/>
                  <a:pt x="1110419" y="13728"/>
                </a:cubicBezTo>
                <a:cubicBezTo>
                  <a:pt x="896730" y="-13961"/>
                  <a:pt x="895416" y="-299"/>
                  <a:pt x="798960" y="13728"/>
                </a:cubicBezTo>
                <a:cubicBezTo>
                  <a:pt x="702504" y="27755"/>
                  <a:pt x="343672" y="22145"/>
                  <a:pt x="0" y="13728"/>
                </a:cubicBezTo>
                <a:cubicBezTo>
                  <a:pt x="-498" y="9692"/>
                  <a:pt x="-497" y="5258"/>
                  <a:pt x="0" y="0"/>
                </a:cubicBezTo>
                <a:close/>
              </a:path>
              <a:path w="12187524" h="13728" stroke="0" extrusionOk="0">
                <a:moveTo>
                  <a:pt x="0" y="0"/>
                </a:moveTo>
                <a:cubicBezTo>
                  <a:pt x="131010" y="-13266"/>
                  <a:pt x="290707" y="10357"/>
                  <a:pt x="555209" y="0"/>
                </a:cubicBezTo>
                <a:cubicBezTo>
                  <a:pt x="819711" y="-10357"/>
                  <a:pt x="738374" y="12422"/>
                  <a:pt x="866668" y="0"/>
                </a:cubicBezTo>
                <a:cubicBezTo>
                  <a:pt x="994962" y="-12422"/>
                  <a:pt x="1331262" y="-23786"/>
                  <a:pt x="1787504" y="0"/>
                </a:cubicBezTo>
                <a:cubicBezTo>
                  <a:pt x="2243746" y="23786"/>
                  <a:pt x="2135579" y="2040"/>
                  <a:pt x="2342713" y="0"/>
                </a:cubicBezTo>
                <a:cubicBezTo>
                  <a:pt x="2549847" y="-2040"/>
                  <a:pt x="2629229" y="10113"/>
                  <a:pt x="2897922" y="0"/>
                </a:cubicBezTo>
                <a:cubicBezTo>
                  <a:pt x="3166615" y="-10113"/>
                  <a:pt x="3596857" y="-12662"/>
                  <a:pt x="3818758" y="0"/>
                </a:cubicBezTo>
                <a:cubicBezTo>
                  <a:pt x="4040659" y="12662"/>
                  <a:pt x="4143117" y="-670"/>
                  <a:pt x="4252092" y="0"/>
                </a:cubicBezTo>
                <a:cubicBezTo>
                  <a:pt x="4361067" y="670"/>
                  <a:pt x="4747689" y="30455"/>
                  <a:pt x="5172927" y="0"/>
                </a:cubicBezTo>
                <a:cubicBezTo>
                  <a:pt x="5598166" y="-30455"/>
                  <a:pt x="5669247" y="45681"/>
                  <a:pt x="6093762" y="0"/>
                </a:cubicBezTo>
                <a:cubicBezTo>
                  <a:pt x="6518278" y="-45681"/>
                  <a:pt x="6519595" y="-4914"/>
                  <a:pt x="6770847" y="0"/>
                </a:cubicBezTo>
                <a:cubicBezTo>
                  <a:pt x="7022100" y="4914"/>
                  <a:pt x="7288872" y="-17063"/>
                  <a:pt x="7691682" y="0"/>
                </a:cubicBezTo>
                <a:cubicBezTo>
                  <a:pt x="8094492" y="17063"/>
                  <a:pt x="8024066" y="5017"/>
                  <a:pt x="8246891" y="0"/>
                </a:cubicBezTo>
                <a:cubicBezTo>
                  <a:pt x="8469716" y="-5017"/>
                  <a:pt x="8579434" y="25493"/>
                  <a:pt x="8802101" y="0"/>
                </a:cubicBezTo>
                <a:cubicBezTo>
                  <a:pt x="9024768" y="-25493"/>
                  <a:pt x="9363170" y="10965"/>
                  <a:pt x="9601061" y="0"/>
                </a:cubicBezTo>
                <a:cubicBezTo>
                  <a:pt x="9838952" y="-10965"/>
                  <a:pt x="9907156" y="5520"/>
                  <a:pt x="10156270" y="0"/>
                </a:cubicBezTo>
                <a:cubicBezTo>
                  <a:pt x="10405384" y="-5520"/>
                  <a:pt x="10649502" y="9247"/>
                  <a:pt x="11077105" y="0"/>
                </a:cubicBezTo>
                <a:cubicBezTo>
                  <a:pt x="11504708" y="-9247"/>
                  <a:pt x="11662250" y="31646"/>
                  <a:pt x="12187524" y="0"/>
                </a:cubicBezTo>
                <a:cubicBezTo>
                  <a:pt x="12187534" y="5866"/>
                  <a:pt x="12187959" y="10877"/>
                  <a:pt x="12187524" y="13728"/>
                </a:cubicBezTo>
                <a:cubicBezTo>
                  <a:pt x="11855868" y="45744"/>
                  <a:pt x="11650540" y="52529"/>
                  <a:pt x="11388564" y="13728"/>
                </a:cubicBezTo>
                <a:cubicBezTo>
                  <a:pt x="11126588" y="-25073"/>
                  <a:pt x="11125080" y="-4518"/>
                  <a:pt x="10955230" y="13728"/>
                </a:cubicBezTo>
                <a:cubicBezTo>
                  <a:pt x="10785380" y="31974"/>
                  <a:pt x="10385531" y="-10090"/>
                  <a:pt x="10034395" y="13728"/>
                </a:cubicBezTo>
                <a:cubicBezTo>
                  <a:pt x="9683259" y="37546"/>
                  <a:pt x="9540594" y="-19248"/>
                  <a:pt x="9357310" y="13728"/>
                </a:cubicBezTo>
                <a:cubicBezTo>
                  <a:pt x="9174026" y="46704"/>
                  <a:pt x="9123704" y="-6522"/>
                  <a:pt x="8923976" y="13728"/>
                </a:cubicBezTo>
                <a:cubicBezTo>
                  <a:pt x="8724248" y="33978"/>
                  <a:pt x="8530701" y="26109"/>
                  <a:pt x="8246891" y="13728"/>
                </a:cubicBezTo>
                <a:cubicBezTo>
                  <a:pt x="7963081" y="1347"/>
                  <a:pt x="8045930" y="7295"/>
                  <a:pt x="7935432" y="13728"/>
                </a:cubicBezTo>
                <a:cubicBezTo>
                  <a:pt x="7824934" y="20161"/>
                  <a:pt x="7747043" y="8040"/>
                  <a:pt x="7623973" y="13728"/>
                </a:cubicBezTo>
                <a:cubicBezTo>
                  <a:pt x="7500903" y="19416"/>
                  <a:pt x="7113736" y="39285"/>
                  <a:pt x="6946889" y="13728"/>
                </a:cubicBezTo>
                <a:cubicBezTo>
                  <a:pt x="6780042" y="-11829"/>
                  <a:pt x="6627032" y="9471"/>
                  <a:pt x="6513554" y="13728"/>
                </a:cubicBezTo>
                <a:cubicBezTo>
                  <a:pt x="6400076" y="17985"/>
                  <a:pt x="5997180" y="-15787"/>
                  <a:pt x="5714595" y="13728"/>
                </a:cubicBezTo>
                <a:cubicBezTo>
                  <a:pt x="5432010" y="43243"/>
                  <a:pt x="5381990" y="3626"/>
                  <a:pt x="5281260" y="13728"/>
                </a:cubicBezTo>
                <a:cubicBezTo>
                  <a:pt x="5180531" y="23830"/>
                  <a:pt x="4657885" y="26334"/>
                  <a:pt x="4482300" y="13728"/>
                </a:cubicBezTo>
                <a:cubicBezTo>
                  <a:pt x="4306715" y="1122"/>
                  <a:pt x="4260883" y="18777"/>
                  <a:pt x="4170842" y="13728"/>
                </a:cubicBezTo>
                <a:cubicBezTo>
                  <a:pt x="4080801" y="8679"/>
                  <a:pt x="3726391" y="2543"/>
                  <a:pt x="3371882" y="13728"/>
                </a:cubicBezTo>
                <a:cubicBezTo>
                  <a:pt x="3017373" y="24913"/>
                  <a:pt x="3031807" y="25881"/>
                  <a:pt x="2938547" y="13728"/>
                </a:cubicBezTo>
                <a:cubicBezTo>
                  <a:pt x="2845288" y="1575"/>
                  <a:pt x="2769381" y="413"/>
                  <a:pt x="2627089" y="13728"/>
                </a:cubicBezTo>
                <a:cubicBezTo>
                  <a:pt x="2484797" y="27043"/>
                  <a:pt x="2321525" y="-7299"/>
                  <a:pt x="2193754" y="13728"/>
                </a:cubicBezTo>
                <a:cubicBezTo>
                  <a:pt x="2065984" y="34755"/>
                  <a:pt x="1727728" y="32083"/>
                  <a:pt x="1394794" y="13728"/>
                </a:cubicBezTo>
                <a:cubicBezTo>
                  <a:pt x="1061860" y="-4627"/>
                  <a:pt x="1152231" y="29761"/>
                  <a:pt x="961460" y="13728"/>
                </a:cubicBezTo>
                <a:cubicBezTo>
                  <a:pt x="770689" y="-2305"/>
                  <a:pt x="766339" y="18902"/>
                  <a:pt x="650001" y="13728"/>
                </a:cubicBezTo>
                <a:cubicBezTo>
                  <a:pt x="533663" y="8554"/>
                  <a:pt x="268444" y="37733"/>
                  <a:pt x="0" y="13728"/>
                </a:cubicBezTo>
                <a:cubicBezTo>
                  <a:pt x="677" y="8959"/>
                  <a:pt x="674" y="680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11" dirty="0"/>
          </a:p>
        </p:txBody>
      </p:sp>
    </p:spTree>
    <p:extLst>
      <p:ext uri="{BB962C8B-B14F-4D97-AF65-F5344CB8AC3E}">
        <p14:creationId xmlns:p14="http://schemas.microsoft.com/office/powerpoint/2010/main" val="21132327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966" y="274102"/>
            <a:ext cx="11757482" cy="99509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970" y="1935747"/>
            <a:ext cx="5766916" cy="61850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3693" b="0"/>
            </a:lvl1pPr>
            <a:lvl2pPr marL="383749" indent="0">
              <a:buNone/>
              <a:defRPr sz="1679" b="1"/>
            </a:lvl2pPr>
            <a:lvl3pPr marL="767497" indent="0">
              <a:buNone/>
              <a:defRPr sz="1511" b="1"/>
            </a:lvl3pPr>
            <a:lvl4pPr marL="1151246" indent="0">
              <a:buNone/>
              <a:defRPr sz="1343" b="1"/>
            </a:lvl4pPr>
            <a:lvl5pPr marL="1534996" indent="0">
              <a:buNone/>
              <a:defRPr sz="1343" b="1"/>
            </a:lvl5pPr>
            <a:lvl6pPr marL="1918743" indent="0">
              <a:buNone/>
              <a:defRPr sz="1343" b="1"/>
            </a:lvl6pPr>
            <a:lvl7pPr marL="2302491" indent="0">
              <a:buNone/>
              <a:defRPr sz="1343" b="1"/>
            </a:lvl7pPr>
            <a:lvl8pPr marL="2686240" indent="0">
              <a:buNone/>
              <a:defRPr sz="1343" b="1"/>
            </a:lvl8pPr>
            <a:lvl9pPr marL="3069990" indent="0">
              <a:buNone/>
              <a:defRPr sz="134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8970" y="2715899"/>
            <a:ext cx="5766916" cy="1931270"/>
          </a:xfrm>
        </p:spPr>
        <p:txBody>
          <a:bodyPr>
            <a:normAutofit/>
          </a:bodyPr>
          <a:lstStyle>
            <a:lvl1pPr>
              <a:defRPr sz="2015"/>
            </a:lvl1pPr>
            <a:lvl2pPr>
              <a:defRPr sz="1679"/>
            </a:lvl2pPr>
            <a:lvl3pPr>
              <a:defRPr sz="1511"/>
            </a:lvl3pPr>
            <a:lvl4pPr>
              <a:defRPr sz="1343"/>
            </a:lvl4pPr>
            <a:lvl5pPr>
              <a:defRPr sz="134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01134" y="1935747"/>
            <a:ext cx="5795317" cy="61850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3693" b="0"/>
            </a:lvl1pPr>
            <a:lvl2pPr marL="383749" indent="0">
              <a:buNone/>
              <a:defRPr sz="1679" b="1"/>
            </a:lvl2pPr>
            <a:lvl3pPr marL="767497" indent="0">
              <a:buNone/>
              <a:defRPr sz="1511" b="1"/>
            </a:lvl3pPr>
            <a:lvl4pPr marL="1151246" indent="0">
              <a:buNone/>
              <a:defRPr sz="1343" b="1"/>
            </a:lvl4pPr>
            <a:lvl5pPr marL="1534996" indent="0">
              <a:buNone/>
              <a:defRPr sz="1343" b="1"/>
            </a:lvl5pPr>
            <a:lvl6pPr marL="1918743" indent="0">
              <a:buNone/>
              <a:defRPr sz="1343" b="1"/>
            </a:lvl6pPr>
            <a:lvl7pPr marL="2302491" indent="0">
              <a:buNone/>
              <a:defRPr sz="1343" b="1"/>
            </a:lvl7pPr>
            <a:lvl8pPr marL="2686240" indent="0">
              <a:buNone/>
              <a:defRPr sz="1343" b="1"/>
            </a:lvl8pPr>
            <a:lvl9pPr marL="3069990" indent="0">
              <a:buNone/>
              <a:defRPr sz="134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01134" y="2715899"/>
            <a:ext cx="5795317" cy="1931270"/>
          </a:xfrm>
        </p:spPr>
        <p:txBody>
          <a:bodyPr>
            <a:normAutofit/>
          </a:bodyPr>
          <a:lstStyle>
            <a:lvl1pPr>
              <a:defRPr sz="2015"/>
            </a:lvl1pPr>
            <a:lvl2pPr>
              <a:defRPr sz="1679"/>
            </a:lvl2pPr>
            <a:lvl3pPr>
              <a:defRPr sz="1511"/>
            </a:lvl3pPr>
            <a:lvl4pPr>
              <a:defRPr sz="1343"/>
            </a:lvl4pPr>
            <a:lvl5pPr>
              <a:defRPr sz="134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 descr="Tag=AccentColor&#10;Flavor=Light&#10;Target=FillAndLine">
            <a:extLst>
              <a:ext uri="{FF2B5EF4-FFF2-40B4-BE49-F238E27FC236}">
                <a16:creationId xmlns:a16="http://schemas.microsoft.com/office/drawing/2014/main" id="{5A11B4AA-D861-4DDC-9A8A-7036C40D909C}"/>
              </a:ext>
            </a:extLst>
          </p:cNvPr>
          <p:cNvSpPr/>
          <p:nvPr userDrawn="1"/>
        </p:nvSpPr>
        <p:spPr>
          <a:xfrm flipV="1">
            <a:off x="724874" y="1552107"/>
            <a:ext cx="12187524" cy="13728"/>
          </a:xfrm>
          <a:custGeom>
            <a:avLst/>
            <a:gdLst>
              <a:gd name="connsiteX0" fmla="*/ 0 w 12187524"/>
              <a:gd name="connsiteY0" fmla="*/ 0 h 13728"/>
              <a:gd name="connsiteX1" fmla="*/ 311459 w 12187524"/>
              <a:gd name="connsiteY1" fmla="*/ 0 h 13728"/>
              <a:gd name="connsiteX2" fmla="*/ 1232294 w 12187524"/>
              <a:gd name="connsiteY2" fmla="*/ 0 h 13728"/>
              <a:gd name="connsiteX3" fmla="*/ 1909379 w 12187524"/>
              <a:gd name="connsiteY3" fmla="*/ 0 h 13728"/>
              <a:gd name="connsiteX4" fmla="*/ 2220838 w 12187524"/>
              <a:gd name="connsiteY4" fmla="*/ 0 h 13728"/>
              <a:gd name="connsiteX5" fmla="*/ 2897922 w 12187524"/>
              <a:gd name="connsiteY5" fmla="*/ 0 h 13728"/>
              <a:gd name="connsiteX6" fmla="*/ 3818758 w 12187524"/>
              <a:gd name="connsiteY6" fmla="*/ 0 h 13728"/>
              <a:gd name="connsiteX7" fmla="*/ 4373967 w 12187524"/>
              <a:gd name="connsiteY7" fmla="*/ 0 h 13728"/>
              <a:gd name="connsiteX8" fmla="*/ 4929176 w 12187524"/>
              <a:gd name="connsiteY8" fmla="*/ 0 h 13728"/>
              <a:gd name="connsiteX9" fmla="*/ 5606261 w 12187524"/>
              <a:gd name="connsiteY9" fmla="*/ 0 h 13728"/>
              <a:gd name="connsiteX10" fmla="*/ 6405221 w 12187524"/>
              <a:gd name="connsiteY10" fmla="*/ 0 h 13728"/>
              <a:gd name="connsiteX11" fmla="*/ 7204181 w 12187524"/>
              <a:gd name="connsiteY11" fmla="*/ 0 h 13728"/>
              <a:gd name="connsiteX12" fmla="*/ 8003141 w 12187524"/>
              <a:gd name="connsiteY12" fmla="*/ 0 h 13728"/>
              <a:gd name="connsiteX13" fmla="*/ 8923976 w 12187524"/>
              <a:gd name="connsiteY13" fmla="*/ 0 h 13728"/>
              <a:gd name="connsiteX14" fmla="*/ 9601061 w 12187524"/>
              <a:gd name="connsiteY14" fmla="*/ 0 h 13728"/>
              <a:gd name="connsiteX15" fmla="*/ 10400020 w 12187524"/>
              <a:gd name="connsiteY15" fmla="*/ 0 h 13728"/>
              <a:gd name="connsiteX16" fmla="*/ 11077105 w 12187524"/>
              <a:gd name="connsiteY16" fmla="*/ 0 h 13728"/>
              <a:gd name="connsiteX17" fmla="*/ 12187524 w 12187524"/>
              <a:gd name="connsiteY17" fmla="*/ 0 h 13728"/>
              <a:gd name="connsiteX18" fmla="*/ 12187524 w 12187524"/>
              <a:gd name="connsiteY18" fmla="*/ 13728 h 13728"/>
              <a:gd name="connsiteX19" fmla="*/ 11266689 w 12187524"/>
              <a:gd name="connsiteY19" fmla="*/ 13728 h 13728"/>
              <a:gd name="connsiteX20" fmla="*/ 10711479 w 12187524"/>
              <a:gd name="connsiteY20" fmla="*/ 13728 h 13728"/>
              <a:gd name="connsiteX21" fmla="*/ 10156270 w 12187524"/>
              <a:gd name="connsiteY21" fmla="*/ 13728 h 13728"/>
              <a:gd name="connsiteX22" fmla="*/ 9601061 w 12187524"/>
              <a:gd name="connsiteY22" fmla="*/ 13728 h 13728"/>
              <a:gd name="connsiteX23" fmla="*/ 8802101 w 12187524"/>
              <a:gd name="connsiteY23" fmla="*/ 13728 h 13728"/>
              <a:gd name="connsiteX24" fmla="*/ 8125016 w 12187524"/>
              <a:gd name="connsiteY24" fmla="*/ 13728 h 13728"/>
              <a:gd name="connsiteX25" fmla="*/ 7813557 w 12187524"/>
              <a:gd name="connsiteY25" fmla="*/ 13728 h 13728"/>
              <a:gd name="connsiteX26" fmla="*/ 7258348 w 12187524"/>
              <a:gd name="connsiteY26" fmla="*/ 13728 h 13728"/>
              <a:gd name="connsiteX27" fmla="*/ 6459388 w 12187524"/>
              <a:gd name="connsiteY27" fmla="*/ 13728 h 13728"/>
              <a:gd name="connsiteX28" fmla="*/ 6026054 w 12187524"/>
              <a:gd name="connsiteY28" fmla="*/ 13728 h 13728"/>
              <a:gd name="connsiteX29" fmla="*/ 5105218 w 12187524"/>
              <a:gd name="connsiteY29" fmla="*/ 13728 h 13728"/>
              <a:gd name="connsiteX30" fmla="*/ 4184383 w 12187524"/>
              <a:gd name="connsiteY30" fmla="*/ 13728 h 13728"/>
              <a:gd name="connsiteX31" fmla="*/ 3507299 w 12187524"/>
              <a:gd name="connsiteY31" fmla="*/ 13728 h 13728"/>
              <a:gd name="connsiteX32" fmla="*/ 2586463 w 12187524"/>
              <a:gd name="connsiteY32" fmla="*/ 13728 h 13728"/>
              <a:gd name="connsiteX33" fmla="*/ 1909379 w 12187524"/>
              <a:gd name="connsiteY33" fmla="*/ 13728 h 13728"/>
              <a:gd name="connsiteX34" fmla="*/ 1110419 w 12187524"/>
              <a:gd name="connsiteY34" fmla="*/ 13728 h 13728"/>
              <a:gd name="connsiteX35" fmla="*/ 798960 w 12187524"/>
              <a:gd name="connsiteY35" fmla="*/ 13728 h 13728"/>
              <a:gd name="connsiteX36" fmla="*/ 0 w 12187524"/>
              <a:gd name="connsiteY36" fmla="*/ 13728 h 13728"/>
              <a:gd name="connsiteX37" fmla="*/ 0 w 12187524"/>
              <a:gd name="connsiteY37" fmla="*/ 0 h 13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87524" h="13728" fill="none" extrusionOk="0">
                <a:moveTo>
                  <a:pt x="0" y="0"/>
                </a:moveTo>
                <a:cubicBezTo>
                  <a:pt x="95436" y="-10901"/>
                  <a:pt x="216101" y="-6671"/>
                  <a:pt x="311459" y="0"/>
                </a:cubicBezTo>
                <a:cubicBezTo>
                  <a:pt x="406817" y="6671"/>
                  <a:pt x="1017643" y="-17911"/>
                  <a:pt x="1232294" y="0"/>
                </a:cubicBezTo>
                <a:cubicBezTo>
                  <a:pt x="1446945" y="17911"/>
                  <a:pt x="1769574" y="14223"/>
                  <a:pt x="1909379" y="0"/>
                </a:cubicBezTo>
                <a:cubicBezTo>
                  <a:pt x="2049185" y="-14223"/>
                  <a:pt x="2108831" y="-10199"/>
                  <a:pt x="2220838" y="0"/>
                </a:cubicBezTo>
                <a:cubicBezTo>
                  <a:pt x="2332845" y="10199"/>
                  <a:pt x="2664056" y="-28301"/>
                  <a:pt x="2897922" y="0"/>
                </a:cubicBezTo>
                <a:cubicBezTo>
                  <a:pt x="3131788" y="28301"/>
                  <a:pt x="3405466" y="9976"/>
                  <a:pt x="3818758" y="0"/>
                </a:cubicBezTo>
                <a:cubicBezTo>
                  <a:pt x="4232050" y="-9976"/>
                  <a:pt x="4261929" y="-4517"/>
                  <a:pt x="4373967" y="0"/>
                </a:cubicBezTo>
                <a:cubicBezTo>
                  <a:pt x="4486005" y="4517"/>
                  <a:pt x="4733680" y="25700"/>
                  <a:pt x="4929176" y="0"/>
                </a:cubicBezTo>
                <a:cubicBezTo>
                  <a:pt x="5124672" y="-25700"/>
                  <a:pt x="5429989" y="-29152"/>
                  <a:pt x="5606261" y="0"/>
                </a:cubicBezTo>
                <a:cubicBezTo>
                  <a:pt x="5782533" y="29152"/>
                  <a:pt x="6236629" y="-21895"/>
                  <a:pt x="6405221" y="0"/>
                </a:cubicBezTo>
                <a:cubicBezTo>
                  <a:pt x="6573813" y="21895"/>
                  <a:pt x="6847088" y="29577"/>
                  <a:pt x="7204181" y="0"/>
                </a:cubicBezTo>
                <a:cubicBezTo>
                  <a:pt x="7561274" y="-29577"/>
                  <a:pt x="7801674" y="-27109"/>
                  <a:pt x="8003141" y="0"/>
                </a:cubicBezTo>
                <a:cubicBezTo>
                  <a:pt x="8204608" y="27109"/>
                  <a:pt x="8514526" y="-29669"/>
                  <a:pt x="8923976" y="0"/>
                </a:cubicBezTo>
                <a:cubicBezTo>
                  <a:pt x="9333427" y="29669"/>
                  <a:pt x="9320726" y="-3360"/>
                  <a:pt x="9601061" y="0"/>
                </a:cubicBezTo>
                <a:cubicBezTo>
                  <a:pt x="9881397" y="3360"/>
                  <a:pt x="10183332" y="-21080"/>
                  <a:pt x="10400020" y="0"/>
                </a:cubicBezTo>
                <a:cubicBezTo>
                  <a:pt x="10616708" y="21080"/>
                  <a:pt x="10860464" y="-30940"/>
                  <a:pt x="11077105" y="0"/>
                </a:cubicBezTo>
                <a:cubicBezTo>
                  <a:pt x="11293746" y="30940"/>
                  <a:pt x="11816224" y="47882"/>
                  <a:pt x="12187524" y="0"/>
                </a:cubicBezTo>
                <a:cubicBezTo>
                  <a:pt x="12187886" y="5938"/>
                  <a:pt x="12186970" y="8247"/>
                  <a:pt x="12187524" y="13728"/>
                </a:cubicBezTo>
                <a:cubicBezTo>
                  <a:pt x="11922504" y="38981"/>
                  <a:pt x="11706495" y="-11462"/>
                  <a:pt x="11266689" y="13728"/>
                </a:cubicBezTo>
                <a:cubicBezTo>
                  <a:pt x="10826884" y="38918"/>
                  <a:pt x="10971369" y="15092"/>
                  <a:pt x="10711479" y="13728"/>
                </a:cubicBezTo>
                <a:cubicBezTo>
                  <a:pt x="10451589" y="12365"/>
                  <a:pt x="10351615" y="24363"/>
                  <a:pt x="10156270" y="13728"/>
                </a:cubicBezTo>
                <a:cubicBezTo>
                  <a:pt x="9960925" y="3093"/>
                  <a:pt x="9726929" y="6930"/>
                  <a:pt x="9601061" y="13728"/>
                </a:cubicBezTo>
                <a:cubicBezTo>
                  <a:pt x="9475193" y="20526"/>
                  <a:pt x="9003838" y="43706"/>
                  <a:pt x="8802101" y="13728"/>
                </a:cubicBezTo>
                <a:cubicBezTo>
                  <a:pt x="8600364" y="-16250"/>
                  <a:pt x="8427283" y="-658"/>
                  <a:pt x="8125016" y="13728"/>
                </a:cubicBezTo>
                <a:cubicBezTo>
                  <a:pt x="7822749" y="28114"/>
                  <a:pt x="7898901" y="6465"/>
                  <a:pt x="7813557" y="13728"/>
                </a:cubicBezTo>
                <a:cubicBezTo>
                  <a:pt x="7728213" y="20991"/>
                  <a:pt x="7375122" y="-13008"/>
                  <a:pt x="7258348" y="13728"/>
                </a:cubicBezTo>
                <a:cubicBezTo>
                  <a:pt x="7141574" y="40464"/>
                  <a:pt x="6735195" y="32420"/>
                  <a:pt x="6459388" y="13728"/>
                </a:cubicBezTo>
                <a:cubicBezTo>
                  <a:pt x="6183581" y="-4964"/>
                  <a:pt x="6198459" y="838"/>
                  <a:pt x="6026054" y="13728"/>
                </a:cubicBezTo>
                <a:cubicBezTo>
                  <a:pt x="5853649" y="26618"/>
                  <a:pt x="5403267" y="39399"/>
                  <a:pt x="5105218" y="13728"/>
                </a:cubicBezTo>
                <a:cubicBezTo>
                  <a:pt x="4807169" y="-11943"/>
                  <a:pt x="4510302" y="-6358"/>
                  <a:pt x="4184383" y="13728"/>
                </a:cubicBezTo>
                <a:cubicBezTo>
                  <a:pt x="3858464" y="33814"/>
                  <a:pt x="3643250" y="42144"/>
                  <a:pt x="3507299" y="13728"/>
                </a:cubicBezTo>
                <a:cubicBezTo>
                  <a:pt x="3371348" y="-14688"/>
                  <a:pt x="2772162" y="8795"/>
                  <a:pt x="2586463" y="13728"/>
                </a:cubicBezTo>
                <a:cubicBezTo>
                  <a:pt x="2400764" y="18661"/>
                  <a:pt x="2066233" y="7623"/>
                  <a:pt x="1909379" y="13728"/>
                </a:cubicBezTo>
                <a:cubicBezTo>
                  <a:pt x="1752525" y="19833"/>
                  <a:pt x="1324108" y="41417"/>
                  <a:pt x="1110419" y="13728"/>
                </a:cubicBezTo>
                <a:cubicBezTo>
                  <a:pt x="896730" y="-13961"/>
                  <a:pt x="895416" y="-299"/>
                  <a:pt x="798960" y="13728"/>
                </a:cubicBezTo>
                <a:cubicBezTo>
                  <a:pt x="702504" y="27755"/>
                  <a:pt x="343672" y="22145"/>
                  <a:pt x="0" y="13728"/>
                </a:cubicBezTo>
                <a:cubicBezTo>
                  <a:pt x="-498" y="9692"/>
                  <a:pt x="-497" y="5258"/>
                  <a:pt x="0" y="0"/>
                </a:cubicBezTo>
                <a:close/>
              </a:path>
              <a:path w="12187524" h="13728" stroke="0" extrusionOk="0">
                <a:moveTo>
                  <a:pt x="0" y="0"/>
                </a:moveTo>
                <a:cubicBezTo>
                  <a:pt x="131010" y="-13266"/>
                  <a:pt x="290707" y="10357"/>
                  <a:pt x="555209" y="0"/>
                </a:cubicBezTo>
                <a:cubicBezTo>
                  <a:pt x="819711" y="-10357"/>
                  <a:pt x="738374" y="12422"/>
                  <a:pt x="866668" y="0"/>
                </a:cubicBezTo>
                <a:cubicBezTo>
                  <a:pt x="994962" y="-12422"/>
                  <a:pt x="1331262" y="-23786"/>
                  <a:pt x="1787504" y="0"/>
                </a:cubicBezTo>
                <a:cubicBezTo>
                  <a:pt x="2243746" y="23786"/>
                  <a:pt x="2135579" y="2040"/>
                  <a:pt x="2342713" y="0"/>
                </a:cubicBezTo>
                <a:cubicBezTo>
                  <a:pt x="2549847" y="-2040"/>
                  <a:pt x="2629229" y="10113"/>
                  <a:pt x="2897922" y="0"/>
                </a:cubicBezTo>
                <a:cubicBezTo>
                  <a:pt x="3166615" y="-10113"/>
                  <a:pt x="3596857" y="-12662"/>
                  <a:pt x="3818758" y="0"/>
                </a:cubicBezTo>
                <a:cubicBezTo>
                  <a:pt x="4040659" y="12662"/>
                  <a:pt x="4143117" y="-670"/>
                  <a:pt x="4252092" y="0"/>
                </a:cubicBezTo>
                <a:cubicBezTo>
                  <a:pt x="4361067" y="670"/>
                  <a:pt x="4747689" y="30455"/>
                  <a:pt x="5172927" y="0"/>
                </a:cubicBezTo>
                <a:cubicBezTo>
                  <a:pt x="5598166" y="-30455"/>
                  <a:pt x="5669247" y="45681"/>
                  <a:pt x="6093762" y="0"/>
                </a:cubicBezTo>
                <a:cubicBezTo>
                  <a:pt x="6518278" y="-45681"/>
                  <a:pt x="6519595" y="-4914"/>
                  <a:pt x="6770847" y="0"/>
                </a:cubicBezTo>
                <a:cubicBezTo>
                  <a:pt x="7022100" y="4914"/>
                  <a:pt x="7288872" y="-17063"/>
                  <a:pt x="7691682" y="0"/>
                </a:cubicBezTo>
                <a:cubicBezTo>
                  <a:pt x="8094492" y="17063"/>
                  <a:pt x="8024066" y="5017"/>
                  <a:pt x="8246891" y="0"/>
                </a:cubicBezTo>
                <a:cubicBezTo>
                  <a:pt x="8469716" y="-5017"/>
                  <a:pt x="8579434" y="25493"/>
                  <a:pt x="8802101" y="0"/>
                </a:cubicBezTo>
                <a:cubicBezTo>
                  <a:pt x="9024768" y="-25493"/>
                  <a:pt x="9363170" y="10965"/>
                  <a:pt x="9601061" y="0"/>
                </a:cubicBezTo>
                <a:cubicBezTo>
                  <a:pt x="9838952" y="-10965"/>
                  <a:pt x="9907156" y="5520"/>
                  <a:pt x="10156270" y="0"/>
                </a:cubicBezTo>
                <a:cubicBezTo>
                  <a:pt x="10405384" y="-5520"/>
                  <a:pt x="10649502" y="9247"/>
                  <a:pt x="11077105" y="0"/>
                </a:cubicBezTo>
                <a:cubicBezTo>
                  <a:pt x="11504708" y="-9247"/>
                  <a:pt x="11662250" y="31646"/>
                  <a:pt x="12187524" y="0"/>
                </a:cubicBezTo>
                <a:cubicBezTo>
                  <a:pt x="12187534" y="5866"/>
                  <a:pt x="12187959" y="10877"/>
                  <a:pt x="12187524" y="13728"/>
                </a:cubicBezTo>
                <a:cubicBezTo>
                  <a:pt x="11855868" y="45744"/>
                  <a:pt x="11650540" y="52529"/>
                  <a:pt x="11388564" y="13728"/>
                </a:cubicBezTo>
                <a:cubicBezTo>
                  <a:pt x="11126588" y="-25073"/>
                  <a:pt x="11125080" y="-4518"/>
                  <a:pt x="10955230" y="13728"/>
                </a:cubicBezTo>
                <a:cubicBezTo>
                  <a:pt x="10785380" y="31974"/>
                  <a:pt x="10385531" y="-10090"/>
                  <a:pt x="10034395" y="13728"/>
                </a:cubicBezTo>
                <a:cubicBezTo>
                  <a:pt x="9683259" y="37546"/>
                  <a:pt x="9540594" y="-19248"/>
                  <a:pt x="9357310" y="13728"/>
                </a:cubicBezTo>
                <a:cubicBezTo>
                  <a:pt x="9174026" y="46704"/>
                  <a:pt x="9123704" y="-6522"/>
                  <a:pt x="8923976" y="13728"/>
                </a:cubicBezTo>
                <a:cubicBezTo>
                  <a:pt x="8724248" y="33978"/>
                  <a:pt x="8530701" y="26109"/>
                  <a:pt x="8246891" y="13728"/>
                </a:cubicBezTo>
                <a:cubicBezTo>
                  <a:pt x="7963081" y="1347"/>
                  <a:pt x="8045930" y="7295"/>
                  <a:pt x="7935432" y="13728"/>
                </a:cubicBezTo>
                <a:cubicBezTo>
                  <a:pt x="7824934" y="20161"/>
                  <a:pt x="7747043" y="8040"/>
                  <a:pt x="7623973" y="13728"/>
                </a:cubicBezTo>
                <a:cubicBezTo>
                  <a:pt x="7500903" y="19416"/>
                  <a:pt x="7113736" y="39285"/>
                  <a:pt x="6946889" y="13728"/>
                </a:cubicBezTo>
                <a:cubicBezTo>
                  <a:pt x="6780042" y="-11829"/>
                  <a:pt x="6627032" y="9471"/>
                  <a:pt x="6513554" y="13728"/>
                </a:cubicBezTo>
                <a:cubicBezTo>
                  <a:pt x="6400076" y="17985"/>
                  <a:pt x="5997180" y="-15787"/>
                  <a:pt x="5714595" y="13728"/>
                </a:cubicBezTo>
                <a:cubicBezTo>
                  <a:pt x="5432010" y="43243"/>
                  <a:pt x="5381990" y="3626"/>
                  <a:pt x="5281260" y="13728"/>
                </a:cubicBezTo>
                <a:cubicBezTo>
                  <a:pt x="5180531" y="23830"/>
                  <a:pt x="4657885" y="26334"/>
                  <a:pt x="4482300" y="13728"/>
                </a:cubicBezTo>
                <a:cubicBezTo>
                  <a:pt x="4306715" y="1122"/>
                  <a:pt x="4260883" y="18777"/>
                  <a:pt x="4170842" y="13728"/>
                </a:cubicBezTo>
                <a:cubicBezTo>
                  <a:pt x="4080801" y="8679"/>
                  <a:pt x="3726391" y="2543"/>
                  <a:pt x="3371882" y="13728"/>
                </a:cubicBezTo>
                <a:cubicBezTo>
                  <a:pt x="3017373" y="24913"/>
                  <a:pt x="3031807" y="25881"/>
                  <a:pt x="2938547" y="13728"/>
                </a:cubicBezTo>
                <a:cubicBezTo>
                  <a:pt x="2845288" y="1575"/>
                  <a:pt x="2769381" y="413"/>
                  <a:pt x="2627089" y="13728"/>
                </a:cubicBezTo>
                <a:cubicBezTo>
                  <a:pt x="2484797" y="27043"/>
                  <a:pt x="2321525" y="-7299"/>
                  <a:pt x="2193754" y="13728"/>
                </a:cubicBezTo>
                <a:cubicBezTo>
                  <a:pt x="2065984" y="34755"/>
                  <a:pt x="1727728" y="32083"/>
                  <a:pt x="1394794" y="13728"/>
                </a:cubicBezTo>
                <a:cubicBezTo>
                  <a:pt x="1061860" y="-4627"/>
                  <a:pt x="1152231" y="29761"/>
                  <a:pt x="961460" y="13728"/>
                </a:cubicBezTo>
                <a:cubicBezTo>
                  <a:pt x="770689" y="-2305"/>
                  <a:pt x="766339" y="18902"/>
                  <a:pt x="650001" y="13728"/>
                </a:cubicBezTo>
                <a:cubicBezTo>
                  <a:pt x="533663" y="8554"/>
                  <a:pt x="268444" y="37733"/>
                  <a:pt x="0" y="13728"/>
                </a:cubicBezTo>
                <a:cubicBezTo>
                  <a:pt x="677" y="8959"/>
                  <a:pt x="674" y="680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11" dirty="0"/>
          </a:p>
        </p:txBody>
      </p:sp>
    </p:spTree>
    <p:extLst>
      <p:ext uri="{BB962C8B-B14F-4D97-AF65-F5344CB8AC3E}">
        <p14:creationId xmlns:p14="http://schemas.microsoft.com/office/powerpoint/2010/main" val="36714089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966" y="274102"/>
            <a:ext cx="11757482" cy="99509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25897" y="1935748"/>
            <a:ext cx="3578364" cy="53392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3441" b="0"/>
            </a:lvl1pPr>
            <a:lvl2pPr marL="383749" indent="0">
              <a:buNone/>
              <a:defRPr sz="1679" b="1"/>
            </a:lvl2pPr>
            <a:lvl3pPr marL="767497" indent="0">
              <a:buNone/>
              <a:defRPr sz="1511" b="1"/>
            </a:lvl3pPr>
            <a:lvl4pPr marL="1151246" indent="0">
              <a:buNone/>
              <a:defRPr sz="1343" b="1"/>
            </a:lvl4pPr>
            <a:lvl5pPr marL="1534996" indent="0">
              <a:buNone/>
              <a:defRPr sz="1343" b="1"/>
            </a:lvl5pPr>
            <a:lvl6pPr marL="1918743" indent="0">
              <a:buNone/>
              <a:defRPr sz="1343" b="1"/>
            </a:lvl6pPr>
            <a:lvl7pPr marL="2302491" indent="0">
              <a:buNone/>
              <a:defRPr sz="1343" b="1"/>
            </a:lvl7pPr>
            <a:lvl8pPr marL="2686240" indent="0">
              <a:buNone/>
              <a:defRPr sz="1343" b="1"/>
            </a:lvl8pPr>
            <a:lvl9pPr marL="3069990" indent="0">
              <a:buNone/>
              <a:defRPr sz="1343" b="1"/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5897" y="2506984"/>
            <a:ext cx="3578364" cy="2177491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015"/>
            </a:lvl1pPr>
            <a:lvl2pPr>
              <a:lnSpc>
                <a:spcPct val="90000"/>
              </a:lnSpc>
              <a:defRPr sz="1679"/>
            </a:lvl2pPr>
            <a:lvl3pPr>
              <a:lnSpc>
                <a:spcPct val="90000"/>
              </a:lnSpc>
              <a:defRPr sz="1511"/>
            </a:lvl3pPr>
            <a:lvl4pPr>
              <a:lnSpc>
                <a:spcPct val="90000"/>
              </a:lnSpc>
              <a:defRPr sz="1343"/>
            </a:lvl4pPr>
            <a:lvl5pPr>
              <a:lnSpc>
                <a:spcPct val="90000"/>
              </a:lnSpc>
              <a:defRPr sz="134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030157" y="1935747"/>
            <a:ext cx="3578364" cy="535419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3441" b="0"/>
            </a:lvl1pPr>
            <a:lvl2pPr marL="383749" indent="0">
              <a:buNone/>
              <a:defRPr sz="1679" b="1"/>
            </a:lvl2pPr>
            <a:lvl3pPr marL="767497" indent="0">
              <a:buNone/>
              <a:defRPr sz="1511" b="1"/>
            </a:lvl3pPr>
            <a:lvl4pPr marL="1151246" indent="0">
              <a:buNone/>
              <a:defRPr sz="1343" b="1"/>
            </a:lvl4pPr>
            <a:lvl5pPr marL="1534996" indent="0">
              <a:buNone/>
              <a:defRPr sz="1343" b="1"/>
            </a:lvl5pPr>
            <a:lvl6pPr marL="1918743" indent="0">
              <a:buNone/>
              <a:defRPr sz="1343" b="1"/>
            </a:lvl6pPr>
            <a:lvl7pPr marL="2302491" indent="0">
              <a:buNone/>
              <a:defRPr sz="1343" b="1"/>
            </a:lvl7pPr>
            <a:lvl8pPr marL="2686240" indent="0">
              <a:buNone/>
              <a:defRPr sz="1343" b="1"/>
            </a:lvl8pPr>
            <a:lvl9pPr marL="3069990" indent="0">
              <a:buNone/>
              <a:defRPr sz="1343" b="1"/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30157" y="2506983"/>
            <a:ext cx="3578364" cy="214018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015"/>
            </a:lvl1pPr>
            <a:lvl2pPr>
              <a:lnSpc>
                <a:spcPct val="90000"/>
              </a:lnSpc>
              <a:defRPr sz="1679"/>
            </a:lvl2pPr>
            <a:lvl3pPr>
              <a:lnSpc>
                <a:spcPct val="90000"/>
              </a:lnSpc>
              <a:defRPr sz="1511"/>
            </a:lvl3pPr>
            <a:lvl4pPr>
              <a:lnSpc>
                <a:spcPct val="90000"/>
              </a:lnSpc>
              <a:defRPr sz="1343"/>
            </a:lvl4pPr>
            <a:lvl5pPr>
              <a:lnSpc>
                <a:spcPct val="90000"/>
              </a:lnSpc>
              <a:defRPr sz="134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 descr="Tag=AccentColor&#10;Flavor=Light&#10;Target=FillAndLine">
            <a:extLst>
              <a:ext uri="{FF2B5EF4-FFF2-40B4-BE49-F238E27FC236}">
                <a16:creationId xmlns:a16="http://schemas.microsoft.com/office/drawing/2014/main" id="{5A11B4AA-D861-4DDC-9A8A-7036C40D909C}"/>
              </a:ext>
            </a:extLst>
          </p:cNvPr>
          <p:cNvSpPr/>
          <p:nvPr userDrawn="1"/>
        </p:nvSpPr>
        <p:spPr>
          <a:xfrm flipV="1">
            <a:off x="724874" y="1552107"/>
            <a:ext cx="12187524" cy="13728"/>
          </a:xfrm>
          <a:custGeom>
            <a:avLst/>
            <a:gdLst>
              <a:gd name="connsiteX0" fmla="*/ 0 w 12187524"/>
              <a:gd name="connsiteY0" fmla="*/ 0 h 13728"/>
              <a:gd name="connsiteX1" fmla="*/ 311459 w 12187524"/>
              <a:gd name="connsiteY1" fmla="*/ 0 h 13728"/>
              <a:gd name="connsiteX2" fmla="*/ 1232294 w 12187524"/>
              <a:gd name="connsiteY2" fmla="*/ 0 h 13728"/>
              <a:gd name="connsiteX3" fmla="*/ 1909379 w 12187524"/>
              <a:gd name="connsiteY3" fmla="*/ 0 h 13728"/>
              <a:gd name="connsiteX4" fmla="*/ 2220838 w 12187524"/>
              <a:gd name="connsiteY4" fmla="*/ 0 h 13728"/>
              <a:gd name="connsiteX5" fmla="*/ 2897922 w 12187524"/>
              <a:gd name="connsiteY5" fmla="*/ 0 h 13728"/>
              <a:gd name="connsiteX6" fmla="*/ 3818758 w 12187524"/>
              <a:gd name="connsiteY6" fmla="*/ 0 h 13728"/>
              <a:gd name="connsiteX7" fmla="*/ 4373967 w 12187524"/>
              <a:gd name="connsiteY7" fmla="*/ 0 h 13728"/>
              <a:gd name="connsiteX8" fmla="*/ 4929176 w 12187524"/>
              <a:gd name="connsiteY8" fmla="*/ 0 h 13728"/>
              <a:gd name="connsiteX9" fmla="*/ 5606261 w 12187524"/>
              <a:gd name="connsiteY9" fmla="*/ 0 h 13728"/>
              <a:gd name="connsiteX10" fmla="*/ 6405221 w 12187524"/>
              <a:gd name="connsiteY10" fmla="*/ 0 h 13728"/>
              <a:gd name="connsiteX11" fmla="*/ 7204181 w 12187524"/>
              <a:gd name="connsiteY11" fmla="*/ 0 h 13728"/>
              <a:gd name="connsiteX12" fmla="*/ 8003141 w 12187524"/>
              <a:gd name="connsiteY12" fmla="*/ 0 h 13728"/>
              <a:gd name="connsiteX13" fmla="*/ 8923976 w 12187524"/>
              <a:gd name="connsiteY13" fmla="*/ 0 h 13728"/>
              <a:gd name="connsiteX14" fmla="*/ 9601061 w 12187524"/>
              <a:gd name="connsiteY14" fmla="*/ 0 h 13728"/>
              <a:gd name="connsiteX15" fmla="*/ 10400020 w 12187524"/>
              <a:gd name="connsiteY15" fmla="*/ 0 h 13728"/>
              <a:gd name="connsiteX16" fmla="*/ 11077105 w 12187524"/>
              <a:gd name="connsiteY16" fmla="*/ 0 h 13728"/>
              <a:gd name="connsiteX17" fmla="*/ 12187524 w 12187524"/>
              <a:gd name="connsiteY17" fmla="*/ 0 h 13728"/>
              <a:gd name="connsiteX18" fmla="*/ 12187524 w 12187524"/>
              <a:gd name="connsiteY18" fmla="*/ 13728 h 13728"/>
              <a:gd name="connsiteX19" fmla="*/ 11266689 w 12187524"/>
              <a:gd name="connsiteY19" fmla="*/ 13728 h 13728"/>
              <a:gd name="connsiteX20" fmla="*/ 10711479 w 12187524"/>
              <a:gd name="connsiteY20" fmla="*/ 13728 h 13728"/>
              <a:gd name="connsiteX21" fmla="*/ 10156270 w 12187524"/>
              <a:gd name="connsiteY21" fmla="*/ 13728 h 13728"/>
              <a:gd name="connsiteX22" fmla="*/ 9601061 w 12187524"/>
              <a:gd name="connsiteY22" fmla="*/ 13728 h 13728"/>
              <a:gd name="connsiteX23" fmla="*/ 8802101 w 12187524"/>
              <a:gd name="connsiteY23" fmla="*/ 13728 h 13728"/>
              <a:gd name="connsiteX24" fmla="*/ 8125016 w 12187524"/>
              <a:gd name="connsiteY24" fmla="*/ 13728 h 13728"/>
              <a:gd name="connsiteX25" fmla="*/ 7813557 w 12187524"/>
              <a:gd name="connsiteY25" fmla="*/ 13728 h 13728"/>
              <a:gd name="connsiteX26" fmla="*/ 7258348 w 12187524"/>
              <a:gd name="connsiteY26" fmla="*/ 13728 h 13728"/>
              <a:gd name="connsiteX27" fmla="*/ 6459388 w 12187524"/>
              <a:gd name="connsiteY27" fmla="*/ 13728 h 13728"/>
              <a:gd name="connsiteX28" fmla="*/ 6026054 w 12187524"/>
              <a:gd name="connsiteY28" fmla="*/ 13728 h 13728"/>
              <a:gd name="connsiteX29" fmla="*/ 5105218 w 12187524"/>
              <a:gd name="connsiteY29" fmla="*/ 13728 h 13728"/>
              <a:gd name="connsiteX30" fmla="*/ 4184383 w 12187524"/>
              <a:gd name="connsiteY30" fmla="*/ 13728 h 13728"/>
              <a:gd name="connsiteX31" fmla="*/ 3507299 w 12187524"/>
              <a:gd name="connsiteY31" fmla="*/ 13728 h 13728"/>
              <a:gd name="connsiteX32" fmla="*/ 2586463 w 12187524"/>
              <a:gd name="connsiteY32" fmla="*/ 13728 h 13728"/>
              <a:gd name="connsiteX33" fmla="*/ 1909379 w 12187524"/>
              <a:gd name="connsiteY33" fmla="*/ 13728 h 13728"/>
              <a:gd name="connsiteX34" fmla="*/ 1110419 w 12187524"/>
              <a:gd name="connsiteY34" fmla="*/ 13728 h 13728"/>
              <a:gd name="connsiteX35" fmla="*/ 798960 w 12187524"/>
              <a:gd name="connsiteY35" fmla="*/ 13728 h 13728"/>
              <a:gd name="connsiteX36" fmla="*/ 0 w 12187524"/>
              <a:gd name="connsiteY36" fmla="*/ 13728 h 13728"/>
              <a:gd name="connsiteX37" fmla="*/ 0 w 12187524"/>
              <a:gd name="connsiteY37" fmla="*/ 0 h 13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87524" h="13728" fill="none" extrusionOk="0">
                <a:moveTo>
                  <a:pt x="0" y="0"/>
                </a:moveTo>
                <a:cubicBezTo>
                  <a:pt x="95436" y="-10901"/>
                  <a:pt x="216101" y="-6671"/>
                  <a:pt x="311459" y="0"/>
                </a:cubicBezTo>
                <a:cubicBezTo>
                  <a:pt x="406817" y="6671"/>
                  <a:pt x="1017643" y="-17911"/>
                  <a:pt x="1232294" y="0"/>
                </a:cubicBezTo>
                <a:cubicBezTo>
                  <a:pt x="1446945" y="17911"/>
                  <a:pt x="1769574" y="14223"/>
                  <a:pt x="1909379" y="0"/>
                </a:cubicBezTo>
                <a:cubicBezTo>
                  <a:pt x="2049185" y="-14223"/>
                  <a:pt x="2108831" y="-10199"/>
                  <a:pt x="2220838" y="0"/>
                </a:cubicBezTo>
                <a:cubicBezTo>
                  <a:pt x="2332845" y="10199"/>
                  <a:pt x="2664056" y="-28301"/>
                  <a:pt x="2897922" y="0"/>
                </a:cubicBezTo>
                <a:cubicBezTo>
                  <a:pt x="3131788" y="28301"/>
                  <a:pt x="3405466" y="9976"/>
                  <a:pt x="3818758" y="0"/>
                </a:cubicBezTo>
                <a:cubicBezTo>
                  <a:pt x="4232050" y="-9976"/>
                  <a:pt x="4261929" y="-4517"/>
                  <a:pt x="4373967" y="0"/>
                </a:cubicBezTo>
                <a:cubicBezTo>
                  <a:pt x="4486005" y="4517"/>
                  <a:pt x="4733680" y="25700"/>
                  <a:pt x="4929176" y="0"/>
                </a:cubicBezTo>
                <a:cubicBezTo>
                  <a:pt x="5124672" y="-25700"/>
                  <a:pt x="5429989" y="-29152"/>
                  <a:pt x="5606261" y="0"/>
                </a:cubicBezTo>
                <a:cubicBezTo>
                  <a:pt x="5782533" y="29152"/>
                  <a:pt x="6236629" y="-21895"/>
                  <a:pt x="6405221" y="0"/>
                </a:cubicBezTo>
                <a:cubicBezTo>
                  <a:pt x="6573813" y="21895"/>
                  <a:pt x="6847088" y="29577"/>
                  <a:pt x="7204181" y="0"/>
                </a:cubicBezTo>
                <a:cubicBezTo>
                  <a:pt x="7561274" y="-29577"/>
                  <a:pt x="7801674" y="-27109"/>
                  <a:pt x="8003141" y="0"/>
                </a:cubicBezTo>
                <a:cubicBezTo>
                  <a:pt x="8204608" y="27109"/>
                  <a:pt x="8514526" y="-29669"/>
                  <a:pt x="8923976" y="0"/>
                </a:cubicBezTo>
                <a:cubicBezTo>
                  <a:pt x="9333427" y="29669"/>
                  <a:pt x="9320726" y="-3360"/>
                  <a:pt x="9601061" y="0"/>
                </a:cubicBezTo>
                <a:cubicBezTo>
                  <a:pt x="9881397" y="3360"/>
                  <a:pt x="10183332" y="-21080"/>
                  <a:pt x="10400020" y="0"/>
                </a:cubicBezTo>
                <a:cubicBezTo>
                  <a:pt x="10616708" y="21080"/>
                  <a:pt x="10860464" y="-30940"/>
                  <a:pt x="11077105" y="0"/>
                </a:cubicBezTo>
                <a:cubicBezTo>
                  <a:pt x="11293746" y="30940"/>
                  <a:pt x="11816224" y="47882"/>
                  <a:pt x="12187524" y="0"/>
                </a:cubicBezTo>
                <a:cubicBezTo>
                  <a:pt x="12187886" y="5938"/>
                  <a:pt x="12186970" y="8247"/>
                  <a:pt x="12187524" y="13728"/>
                </a:cubicBezTo>
                <a:cubicBezTo>
                  <a:pt x="11922504" y="38981"/>
                  <a:pt x="11706495" y="-11462"/>
                  <a:pt x="11266689" y="13728"/>
                </a:cubicBezTo>
                <a:cubicBezTo>
                  <a:pt x="10826884" y="38918"/>
                  <a:pt x="10971369" y="15092"/>
                  <a:pt x="10711479" y="13728"/>
                </a:cubicBezTo>
                <a:cubicBezTo>
                  <a:pt x="10451589" y="12365"/>
                  <a:pt x="10351615" y="24363"/>
                  <a:pt x="10156270" y="13728"/>
                </a:cubicBezTo>
                <a:cubicBezTo>
                  <a:pt x="9960925" y="3093"/>
                  <a:pt x="9726929" y="6930"/>
                  <a:pt x="9601061" y="13728"/>
                </a:cubicBezTo>
                <a:cubicBezTo>
                  <a:pt x="9475193" y="20526"/>
                  <a:pt x="9003838" y="43706"/>
                  <a:pt x="8802101" y="13728"/>
                </a:cubicBezTo>
                <a:cubicBezTo>
                  <a:pt x="8600364" y="-16250"/>
                  <a:pt x="8427283" y="-658"/>
                  <a:pt x="8125016" y="13728"/>
                </a:cubicBezTo>
                <a:cubicBezTo>
                  <a:pt x="7822749" y="28114"/>
                  <a:pt x="7898901" y="6465"/>
                  <a:pt x="7813557" y="13728"/>
                </a:cubicBezTo>
                <a:cubicBezTo>
                  <a:pt x="7728213" y="20991"/>
                  <a:pt x="7375122" y="-13008"/>
                  <a:pt x="7258348" y="13728"/>
                </a:cubicBezTo>
                <a:cubicBezTo>
                  <a:pt x="7141574" y="40464"/>
                  <a:pt x="6735195" y="32420"/>
                  <a:pt x="6459388" y="13728"/>
                </a:cubicBezTo>
                <a:cubicBezTo>
                  <a:pt x="6183581" y="-4964"/>
                  <a:pt x="6198459" y="838"/>
                  <a:pt x="6026054" y="13728"/>
                </a:cubicBezTo>
                <a:cubicBezTo>
                  <a:pt x="5853649" y="26618"/>
                  <a:pt x="5403267" y="39399"/>
                  <a:pt x="5105218" y="13728"/>
                </a:cubicBezTo>
                <a:cubicBezTo>
                  <a:pt x="4807169" y="-11943"/>
                  <a:pt x="4510302" y="-6358"/>
                  <a:pt x="4184383" y="13728"/>
                </a:cubicBezTo>
                <a:cubicBezTo>
                  <a:pt x="3858464" y="33814"/>
                  <a:pt x="3643250" y="42144"/>
                  <a:pt x="3507299" y="13728"/>
                </a:cubicBezTo>
                <a:cubicBezTo>
                  <a:pt x="3371348" y="-14688"/>
                  <a:pt x="2772162" y="8795"/>
                  <a:pt x="2586463" y="13728"/>
                </a:cubicBezTo>
                <a:cubicBezTo>
                  <a:pt x="2400764" y="18661"/>
                  <a:pt x="2066233" y="7623"/>
                  <a:pt x="1909379" y="13728"/>
                </a:cubicBezTo>
                <a:cubicBezTo>
                  <a:pt x="1752525" y="19833"/>
                  <a:pt x="1324108" y="41417"/>
                  <a:pt x="1110419" y="13728"/>
                </a:cubicBezTo>
                <a:cubicBezTo>
                  <a:pt x="896730" y="-13961"/>
                  <a:pt x="895416" y="-299"/>
                  <a:pt x="798960" y="13728"/>
                </a:cubicBezTo>
                <a:cubicBezTo>
                  <a:pt x="702504" y="27755"/>
                  <a:pt x="343672" y="22145"/>
                  <a:pt x="0" y="13728"/>
                </a:cubicBezTo>
                <a:cubicBezTo>
                  <a:pt x="-498" y="9692"/>
                  <a:pt x="-497" y="5258"/>
                  <a:pt x="0" y="0"/>
                </a:cubicBezTo>
                <a:close/>
              </a:path>
              <a:path w="12187524" h="13728" stroke="0" extrusionOk="0">
                <a:moveTo>
                  <a:pt x="0" y="0"/>
                </a:moveTo>
                <a:cubicBezTo>
                  <a:pt x="131010" y="-13266"/>
                  <a:pt x="290707" y="10357"/>
                  <a:pt x="555209" y="0"/>
                </a:cubicBezTo>
                <a:cubicBezTo>
                  <a:pt x="819711" y="-10357"/>
                  <a:pt x="738374" y="12422"/>
                  <a:pt x="866668" y="0"/>
                </a:cubicBezTo>
                <a:cubicBezTo>
                  <a:pt x="994962" y="-12422"/>
                  <a:pt x="1331262" y="-23786"/>
                  <a:pt x="1787504" y="0"/>
                </a:cubicBezTo>
                <a:cubicBezTo>
                  <a:pt x="2243746" y="23786"/>
                  <a:pt x="2135579" y="2040"/>
                  <a:pt x="2342713" y="0"/>
                </a:cubicBezTo>
                <a:cubicBezTo>
                  <a:pt x="2549847" y="-2040"/>
                  <a:pt x="2629229" y="10113"/>
                  <a:pt x="2897922" y="0"/>
                </a:cubicBezTo>
                <a:cubicBezTo>
                  <a:pt x="3166615" y="-10113"/>
                  <a:pt x="3596857" y="-12662"/>
                  <a:pt x="3818758" y="0"/>
                </a:cubicBezTo>
                <a:cubicBezTo>
                  <a:pt x="4040659" y="12662"/>
                  <a:pt x="4143117" y="-670"/>
                  <a:pt x="4252092" y="0"/>
                </a:cubicBezTo>
                <a:cubicBezTo>
                  <a:pt x="4361067" y="670"/>
                  <a:pt x="4747689" y="30455"/>
                  <a:pt x="5172927" y="0"/>
                </a:cubicBezTo>
                <a:cubicBezTo>
                  <a:pt x="5598166" y="-30455"/>
                  <a:pt x="5669247" y="45681"/>
                  <a:pt x="6093762" y="0"/>
                </a:cubicBezTo>
                <a:cubicBezTo>
                  <a:pt x="6518278" y="-45681"/>
                  <a:pt x="6519595" y="-4914"/>
                  <a:pt x="6770847" y="0"/>
                </a:cubicBezTo>
                <a:cubicBezTo>
                  <a:pt x="7022100" y="4914"/>
                  <a:pt x="7288872" y="-17063"/>
                  <a:pt x="7691682" y="0"/>
                </a:cubicBezTo>
                <a:cubicBezTo>
                  <a:pt x="8094492" y="17063"/>
                  <a:pt x="8024066" y="5017"/>
                  <a:pt x="8246891" y="0"/>
                </a:cubicBezTo>
                <a:cubicBezTo>
                  <a:pt x="8469716" y="-5017"/>
                  <a:pt x="8579434" y="25493"/>
                  <a:pt x="8802101" y="0"/>
                </a:cubicBezTo>
                <a:cubicBezTo>
                  <a:pt x="9024768" y="-25493"/>
                  <a:pt x="9363170" y="10965"/>
                  <a:pt x="9601061" y="0"/>
                </a:cubicBezTo>
                <a:cubicBezTo>
                  <a:pt x="9838952" y="-10965"/>
                  <a:pt x="9907156" y="5520"/>
                  <a:pt x="10156270" y="0"/>
                </a:cubicBezTo>
                <a:cubicBezTo>
                  <a:pt x="10405384" y="-5520"/>
                  <a:pt x="10649502" y="9247"/>
                  <a:pt x="11077105" y="0"/>
                </a:cubicBezTo>
                <a:cubicBezTo>
                  <a:pt x="11504708" y="-9247"/>
                  <a:pt x="11662250" y="31646"/>
                  <a:pt x="12187524" y="0"/>
                </a:cubicBezTo>
                <a:cubicBezTo>
                  <a:pt x="12187534" y="5866"/>
                  <a:pt x="12187959" y="10877"/>
                  <a:pt x="12187524" y="13728"/>
                </a:cubicBezTo>
                <a:cubicBezTo>
                  <a:pt x="11855868" y="45744"/>
                  <a:pt x="11650540" y="52529"/>
                  <a:pt x="11388564" y="13728"/>
                </a:cubicBezTo>
                <a:cubicBezTo>
                  <a:pt x="11126588" y="-25073"/>
                  <a:pt x="11125080" y="-4518"/>
                  <a:pt x="10955230" y="13728"/>
                </a:cubicBezTo>
                <a:cubicBezTo>
                  <a:pt x="10785380" y="31974"/>
                  <a:pt x="10385531" y="-10090"/>
                  <a:pt x="10034395" y="13728"/>
                </a:cubicBezTo>
                <a:cubicBezTo>
                  <a:pt x="9683259" y="37546"/>
                  <a:pt x="9540594" y="-19248"/>
                  <a:pt x="9357310" y="13728"/>
                </a:cubicBezTo>
                <a:cubicBezTo>
                  <a:pt x="9174026" y="46704"/>
                  <a:pt x="9123704" y="-6522"/>
                  <a:pt x="8923976" y="13728"/>
                </a:cubicBezTo>
                <a:cubicBezTo>
                  <a:pt x="8724248" y="33978"/>
                  <a:pt x="8530701" y="26109"/>
                  <a:pt x="8246891" y="13728"/>
                </a:cubicBezTo>
                <a:cubicBezTo>
                  <a:pt x="7963081" y="1347"/>
                  <a:pt x="8045930" y="7295"/>
                  <a:pt x="7935432" y="13728"/>
                </a:cubicBezTo>
                <a:cubicBezTo>
                  <a:pt x="7824934" y="20161"/>
                  <a:pt x="7747043" y="8040"/>
                  <a:pt x="7623973" y="13728"/>
                </a:cubicBezTo>
                <a:cubicBezTo>
                  <a:pt x="7500903" y="19416"/>
                  <a:pt x="7113736" y="39285"/>
                  <a:pt x="6946889" y="13728"/>
                </a:cubicBezTo>
                <a:cubicBezTo>
                  <a:pt x="6780042" y="-11829"/>
                  <a:pt x="6627032" y="9471"/>
                  <a:pt x="6513554" y="13728"/>
                </a:cubicBezTo>
                <a:cubicBezTo>
                  <a:pt x="6400076" y="17985"/>
                  <a:pt x="5997180" y="-15787"/>
                  <a:pt x="5714595" y="13728"/>
                </a:cubicBezTo>
                <a:cubicBezTo>
                  <a:pt x="5432010" y="43243"/>
                  <a:pt x="5381990" y="3626"/>
                  <a:pt x="5281260" y="13728"/>
                </a:cubicBezTo>
                <a:cubicBezTo>
                  <a:pt x="5180531" y="23830"/>
                  <a:pt x="4657885" y="26334"/>
                  <a:pt x="4482300" y="13728"/>
                </a:cubicBezTo>
                <a:cubicBezTo>
                  <a:pt x="4306715" y="1122"/>
                  <a:pt x="4260883" y="18777"/>
                  <a:pt x="4170842" y="13728"/>
                </a:cubicBezTo>
                <a:cubicBezTo>
                  <a:pt x="4080801" y="8679"/>
                  <a:pt x="3726391" y="2543"/>
                  <a:pt x="3371882" y="13728"/>
                </a:cubicBezTo>
                <a:cubicBezTo>
                  <a:pt x="3017373" y="24913"/>
                  <a:pt x="3031807" y="25881"/>
                  <a:pt x="2938547" y="13728"/>
                </a:cubicBezTo>
                <a:cubicBezTo>
                  <a:pt x="2845288" y="1575"/>
                  <a:pt x="2769381" y="413"/>
                  <a:pt x="2627089" y="13728"/>
                </a:cubicBezTo>
                <a:cubicBezTo>
                  <a:pt x="2484797" y="27043"/>
                  <a:pt x="2321525" y="-7299"/>
                  <a:pt x="2193754" y="13728"/>
                </a:cubicBezTo>
                <a:cubicBezTo>
                  <a:pt x="2065984" y="34755"/>
                  <a:pt x="1727728" y="32083"/>
                  <a:pt x="1394794" y="13728"/>
                </a:cubicBezTo>
                <a:cubicBezTo>
                  <a:pt x="1061860" y="-4627"/>
                  <a:pt x="1152231" y="29761"/>
                  <a:pt x="961460" y="13728"/>
                </a:cubicBezTo>
                <a:cubicBezTo>
                  <a:pt x="770689" y="-2305"/>
                  <a:pt x="766339" y="18902"/>
                  <a:pt x="650001" y="13728"/>
                </a:cubicBezTo>
                <a:cubicBezTo>
                  <a:pt x="533663" y="8554"/>
                  <a:pt x="268444" y="37733"/>
                  <a:pt x="0" y="13728"/>
                </a:cubicBezTo>
                <a:cubicBezTo>
                  <a:pt x="677" y="8959"/>
                  <a:pt x="674" y="680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11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2AA5FD4-D71A-436D-B50A-847980623C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324194" y="1935747"/>
            <a:ext cx="3578364" cy="535419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3441" b="0"/>
            </a:lvl1pPr>
            <a:lvl2pPr marL="383749" indent="0">
              <a:buNone/>
              <a:defRPr sz="1679" b="1"/>
            </a:lvl2pPr>
            <a:lvl3pPr marL="767497" indent="0">
              <a:buNone/>
              <a:defRPr sz="1511" b="1"/>
            </a:lvl3pPr>
            <a:lvl4pPr marL="1151246" indent="0">
              <a:buNone/>
              <a:defRPr sz="1343" b="1"/>
            </a:lvl4pPr>
            <a:lvl5pPr marL="1534996" indent="0">
              <a:buNone/>
              <a:defRPr sz="1343" b="1"/>
            </a:lvl5pPr>
            <a:lvl6pPr marL="1918743" indent="0">
              <a:buNone/>
              <a:defRPr sz="1343" b="1"/>
            </a:lvl6pPr>
            <a:lvl7pPr marL="2302491" indent="0">
              <a:buNone/>
              <a:defRPr sz="1343" b="1"/>
            </a:lvl7pPr>
            <a:lvl8pPr marL="2686240" indent="0">
              <a:buNone/>
              <a:defRPr sz="1343" b="1"/>
            </a:lvl8pPr>
            <a:lvl9pPr marL="3069990" indent="0">
              <a:buNone/>
              <a:defRPr sz="1343" b="1"/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498877DB-362B-4B53-84A8-D53090240FD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324194" y="2506983"/>
            <a:ext cx="3578364" cy="214018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015"/>
            </a:lvl1pPr>
            <a:lvl2pPr>
              <a:lnSpc>
                <a:spcPct val="90000"/>
              </a:lnSpc>
              <a:defRPr sz="1679"/>
            </a:lvl2pPr>
            <a:lvl3pPr>
              <a:lnSpc>
                <a:spcPct val="90000"/>
              </a:lnSpc>
              <a:defRPr sz="1511"/>
            </a:lvl3pPr>
            <a:lvl4pPr>
              <a:lnSpc>
                <a:spcPct val="90000"/>
              </a:lnSpc>
              <a:defRPr sz="1343"/>
            </a:lvl4pPr>
            <a:lvl5pPr>
              <a:lnSpc>
                <a:spcPct val="90000"/>
              </a:lnSpc>
              <a:defRPr sz="134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7597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5429EAB-EC88-4283-9CAC-5C4336D68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239866" y="1"/>
            <a:ext cx="4391995" cy="3110507"/>
          </a:xfrm>
          <a:custGeom>
            <a:avLst/>
            <a:gdLst>
              <a:gd name="connsiteX0" fmla="*/ 23605 w 3928091"/>
              <a:gd name="connsiteY0" fmla="*/ 0 h 4143506"/>
              <a:gd name="connsiteX1" fmla="*/ 3928091 w 3928091"/>
              <a:gd name="connsiteY1" fmla="*/ 0 h 4143506"/>
              <a:gd name="connsiteX2" fmla="*/ 3928091 w 3928091"/>
              <a:gd name="connsiteY2" fmla="*/ 4125656 h 4143506"/>
              <a:gd name="connsiteX3" fmla="*/ 3780617 w 3928091"/>
              <a:gd name="connsiteY3" fmla="*/ 4131078 h 4143506"/>
              <a:gd name="connsiteX4" fmla="*/ 3281801 w 3928091"/>
              <a:gd name="connsiteY4" fmla="*/ 4125634 h 4143506"/>
              <a:gd name="connsiteX5" fmla="*/ 2622887 w 3928091"/>
              <a:gd name="connsiteY5" fmla="*/ 4130456 h 4143506"/>
              <a:gd name="connsiteX6" fmla="*/ 2169916 w 3928091"/>
              <a:gd name="connsiteY6" fmla="*/ 4111570 h 4143506"/>
              <a:gd name="connsiteX7" fmla="*/ 1705097 w 3928091"/>
              <a:gd name="connsiteY7" fmla="*/ 4140234 h 4143506"/>
              <a:gd name="connsiteX8" fmla="*/ 1364801 w 3928091"/>
              <a:gd name="connsiteY8" fmla="*/ 4124429 h 4143506"/>
              <a:gd name="connsiteX9" fmla="*/ 1123316 w 3928091"/>
              <a:gd name="connsiteY9" fmla="*/ 4121750 h 4143506"/>
              <a:gd name="connsiteX10" fmla="*/ 688243 w 3928091"/>
              <a:gd name="connsiteY10" fmla="*/ 4130323 h 4143506"/>
              <a:gd name="connsiteX11" fmla="*/ 298918 w 3928091"/>
              <a:gd name="connsiteY11" fmla="*/ 4118266 h 4143506"/>
              <a:gd name="connsiteX12" fmla="*/ 105785 w 3928091"/>
              <a:gd name="connsiteY12" fmla="*/ 4130037 h 4143506"/>
              <a:gd name="connsiteX13" fmla="*/ 15503 w 3928091"/>
              <a:gd name="connsiteY13" fmla="*/ 4130462 h 4143506"/>
              <a:gd name="connsiteX14" fmla="*/ 14458 w 3928091"/>
              <a:gd name="connsiteY14" fmla="*/ 4122289 h 4143506"/>
              <a:gd name="connsiteX15" fmla="*/ 346 w 3928091"/>
              <a:gd name="connsiteY15" fmla="*/ 3882149 h 4143506"/>
              <a:gd name="connsiteX16" fmla="*/ 27583 w 3928091"/>
              <a:gd name="connsiteY16" fmla="*/ 3294816 h 4143506"/>
              <a:gd name="connsiteX17" fmla="*/ 21797 w 3928091"/>
              <a:gd name="connsiteY17" fmla="*/ 3078932 h 4143506"/>
              <a:gd name="connsiteX18" fmla="*/ 30264 w 3928091"/>
              <a:gd name="connsiteY18" fmla="*/ 2835999 h 4143506"/>
              <a:gd name="connsiteX19" fmla="*/ 33510 w 3928091"/>
              <a:gd name="connsiteY19" fmla="*/ 2550270 h 4143506"/>
              <a:gd name="connsiteX20" fmla="*/ 9096 w 3928091"/>
              <a:gd name="connsiteY20" fmla="*/ 1764959 h 4143506"/>
              <a:gd name="connsiteX21" fmla="*/ 30406 w 3928091"/>
              <a:gd name="connsiteY21" fmla="*/ 1598729 h 4143506"/>
              <a:gd name="connsiteX22" fmla="*/ 20244 w 3928091"/>
              <a:gd name="connsiteY22" fmla="*/ 1114767 h 4143506"/>
              <a:gd name="connsiteX23" fmla="*/ 26736 w 3928091"/>
              <a:gd name="connsiteY23" fmla="*/ 579120 h 4143506"/>
              <a:gd name="connsiteX24" fmla="*/ 38237 w 3928091"/>
              <a:gd name="connsiteY24" fmla="*/ 288533 h 414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28091" h="4143506">
                <a:moveTo>
                  <a:pt x="23605" y="0"/>
                </a:moveTo>
                <a:lnTo>
                  <a:pt x="3928091" y="0"/>
                </a:lnTo>
                <a:lnTo>
                  <a:pt x="3928091" y="4125656"/>
                </a:lnTo>
                <a:lnTo>
                  <a:pt x="3780617" y="4131078"/>
                </a:lnTo>
                <a:cubicBezTo>
                  <a:pt x="3614346" y="4131561"/>
                  <a:pt x="3448073" y="4118803"/>
                  <a:pt x="3281801" y="4125634"/>
                </a:cubicBezTo>
                <a:cubicBezTo>
                  <a:pt x="3062120" y="4134609"/>
                  <a:pt x="2842441" y="4144923"/>
                  <a:pt x="2622887" y="4130456"/>
                </a:cubicBezTo>
                <a:cubicBezTo>
                  <a:pt x="2472401" y="4120545"/>
                  <a:pt x="2321159" y="4107551"/>
                  <a:pt x="2169916" y="4111570"/>
                </a:cubicBezTo>
                <a:cubicBezTo>
                  <a:pt x="2014640" y="4115856"/>
                  <a:pt x="1859994" y="4129920"/>
                  <a:pt x="1705097" y="4140234"/>
                </a:cubicBezTo>
                <a:cubicBezTo>
                  <a:pt x="1591463" y="4147694"/>
                  <a:pt x="1477389" y="4142391"/>
                  <a:pt x="1364801" y="4124429"/>
                </a:cubicBezTo>
                <a:cubicBezTo>
                  <a:pt x="1284516" y="4111703"/>
                  <a:pt x="1203727" y="4117195"/>
                  <a:pt x="1123316" y="4121750"/>
                </a:cubicBezTo>
                <a:cubicBezTo>
                  <a:pt x="978124" y="4130323"/>
                  <a:pt x="833434" y="4143717"/>
                  <a:pt x="688243" y="4130323"/>
                </a:cubicBezTo>
                <a:cubicBezTo>
                  <a:pt x="558551" y="4118266"/>
                  <a:pt x="427601" y="4108489"/>
                  <a:pt x="298918" y="4118266"/>
                </a:cubicBezTo>
                <a:cubicBezTo>
                  <a:pt x="234577" y="4123155"/>
                  <a:pt x="170204" y="4128045"/>
                  <a:pt x="105785" y="4130037"/>
                </a:cubicBezTo>
                <a:lnTo>
                  <a:pt x="15503" y="4130462"/>
                </a:lnTo>
                <a:lnTo>
                  <a:pt x="14458" y="4122289"/>
                </a:lnTo>
                <a:cubicBezTo>
                  <a:pt x="3338" y="4042653"/>
                  <a:pt x="-1375" y="3962394"/>
                  <a:pt x="346" y="3882149"/>
                </a:cubicBezTo>
                <a:cubicBezTo>
                  <a:pt x="205" y="3686075"/>
                  <a:pt x="9942" y="3490383"/>
                  <a:pt x="27583" y="3294816"/>
                </a:cubicBezTo>
                <a:cubicBezTo>
                  <a:pt x="31859" y="3222826"/>
                  <a:pt x="29926" y="3150656"/>
                  <a:pt x="21797" y="3078932"/>
                </a:cubicBezTo>
                <a:cubicBezTo>
                  <a:pt x="13668" y="2997950"/>
                  <a:pt x="16505" y="2916372"/>
                  <a:pt x="30264" y="2835999"/>
                </a:cubicBezTo>
                <a:cubicBezTo>
                  <a:pt x="47622" y="2740756"/>
                  <a:pt x="39860" y="2645513"/>
                  <a:pt x="33510" y="2550270"/>
                </a:cubicBezTo>
                <a:cubicBezTo>
                  <a:pt x="16152" y="2288796"/>
                  <a:pt x="-5017" y="2027322"/>
                  <a:pt x="9096" y="1764959"/>
                </a:cubicBezTo>
                <a:cubicBezTo>
                  <a:pt x="12060" y="1708956"/>
                  <a:pt x="25042" y="1654350"/>
                  <a:pt x="30406" y="1598729"/>
                </a:cubicBezTo>
                <a:cubicBezTo>
                  <a:pt x="46071" y="1437069"/>
                  <a:pt x="27723" y="1276045"/>
                  <a:pt x="20244" y="1114767"/>
                </a:cubicBezTo>
                <a:cubicBezTo>
                  <a:pt x="9491" y="936281"/>
                  <a:pt x="11664" y="757351"/>
                  <a:pt x="26736" y="579120"/>
                </a:cubicBezTo>
                <a:cubicBezTo>
                  <a:pt x="36191" y="482353"/>
                  <a:pt x="39402" y="385459"/>
                  <a:pt x="38237" y="28853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15"/>
            </a:lvl1pPr>
          </a:lstStyle>
          <a:p>
            <a:endParaRPr lang="en-US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5853130-EDA3-41D2-A3D5-E39613A79C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59016" y="3249264"/>
            <a:ext cx="4372844" cy="1899002"/>
          </a:xfrm>
          <a:custGeom>
            <a:avLst/>
            <a:gdLst>
              <a:gd name="connsiteX0" fmla="*/ 842684 w 3910962"/>
              <a:gd name="connsiteY0" fmla="*/ 662 h 2529660"/>
              <a:gd name="connsiteX1" fmla="*/ 1140350 w 3910962"/>
              <a:gd name="connsiteY1" fmla="*/ 3173 h 2529660"/>
              <a:gd name="connsiteX2" fmla="*/ 1350451 w 3910962"/>
              <a:gd name="connsiteY2" fmla="*/ 29025 h 2529660"/>
              <a:gd name="connsiteX3" fmla="*/ 1903495 w 3910962"/>
              <a:gd name="connsiteY3" fmla="*/ 18310 h 2529660"/>
              <a:gd name="connsiteX4" fmla="*/ 2649374 w 3910962"/>
              <a:gd name="connsiteY4" fmla="*/ 22730 h 2529660"/>
              <a:gd name="connsiteX5" fmla="*/ 3310304 w 3910962"/>
              <a:gd name="connsiteY5" fmla="*/ 10808 h 2529660"/>
              <a:gd name="connsiteX6" fmla="*/ 3684881 w 3910962"/>
              <a:gd name="connsiteY6" fmla="*/ 10808 h 2529660"/>
              <a:gd name="connsiteX7" fmla="*/ 3887420 w 3910962"/>
              <a:gd name="connsiteY7" fmla="*/ 15630 h 2529660"/>
              <a:gd name="connsiteX8" fmla="*/ 3910962 w 3910962"/>
              <a:gd name="connsiteY8" fmla="*/ 11105 h 2529660"/>
              <a:gd name="connsiteX9" fmla="*/ 3910962 w 3910962"/>
              <a:gd name="connsiteY9" fmla="*/ 2529660 h 2529660"/>
              <a:gd name="connsiteX10" fmla="*/ 6242 w 3910962"/>
              <a:gd name="connsiteY10" fmla="*/ 2529660 h 2529660"/>
              <a:gd name="connsiteX11" fmla="*/ 25280 w 3910962"/>
              <a:gd name="connsiteY11" fmla="*/ 2158134 h 2529660"/>
              <a:gd name="connsiteX12" fmla="*/ 11167 w 3910962"/>
              <a:gd name="connsiteY12" fmla="*/ 1427303 h 2529660"/>
              <a:gd name="connsiteX13" fmla="*/ 3970 w 3910962"/>
              <a:gd name="connsiteY13" fmla="*/ 934453 h 2529660"/>
              <a:gd name="connsiteX14" fmla="*/ 5805 w 3910962"/>
              <a:gd name="connsiteY14" fmla="*/ 380010 h 2529660"/>
              <a:gd name="connsiteX15" fmla="*/ 18506 w 3910962"/>
              <a:gd name="connsiteY15" fmla="*/ 139744 h 2529660"/>
              <a:gd name="connsiteX16" fmla="*/ 19072 w 3910962"/>
              <a:gd name="connsiteY16" fmla="*/ 23791 h 2529660"/>
              <a:gd name="connsiteX17" fmla="*/ 67093 w 3910962"/>
              <a:gd name="connsiteY17" fmla="*/ 27133 h 2529660"/>
              <a:gd name="connsiteX18" fmla="*/ 545085 w 3910962"/>
              <a:gd name="connsiteY18" fmla="*/ 11612 h 2529660"/>
              <a:gd name="connsiteX19" fmla="*/ 842684 w 3910962"/>
              <a:gd name="connsiteY19" fmla="*/ 662 h 252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10962" h="2529660">
                <a:moveTo>
                  <a:pt x="842684" y="662"/>
                </a:moveTo>
                <a:cubicBezTo>
                  <a:pt x="941895" y="-744"/>
                  <a:pt x="1041116" y="93"/>
                  <a:pt x="1140350" y="3173"/>
                </a:cubicBezTo>
                <a:cubicBezTo>
                  <a:pt x="1210804" y="5316"/>
                  <a:pt x="1279746" y="24605"/>
                  <a:pt x="1350451" y="29025"/>
                </a:cubicBezTo>
                <a:cubicBezTo>
                  <a:pt x="1535093" y="40276"/>
                  <a:pt x="1719483" y="30901"/>
                  <a:pt x="1903495" y="18310"/>
                </a:cubicBezTo>
                <a:cubicBezTo>
                  <a:pt x="2151898" y="628"/>
                  <a:pt x="2401172" y="2101"/>
                  <a:pt x="2649374" y="22730"/>
                </a:cubicBezTo>
                <a:cubicBezTo>
                  <a:pt x="2869445" y="43947"/>
                  <a:pt x="3091027" y="39942"/>
                  <a:pt x="3310304" y="10808"/>
                </a:cubicBezTo>
                <a:cubicBezTo>
                  <a:pt x="3434575" y="-7007"/>
                  <a:pt x="3559980" y="9067"/>
                  <a:pt x="3684881" y="10808"/>
                </a:cubicBezTo>
                <a:cubicBezTo>
                  <a:pt x="3752435" y="11746"/>
                  <a:pt x="3819992" y="12684"/>
                  <a:pt x="3887420" y="15630"/>
                </a:cubicBezTo>
                <a:lnTo>
                  <a:pt x="3910962" y="11105"/>
                </a:lnTo>
                <a:lnTo>
                  <a:pt x="3910962" y="2529660"/>
                </a:lnTo>
                <a:lnTo>
                  <a:pt x="6242" y="2529660"/>
                </a:lnTo>
                <a:lnTo>
                  <a:pt x="25280" y="2158134"/>
                </a:lnTo>
                <a:cubicBezTo>
                  <a:pt x="28243" y="1914439"/>
                  <a:pt x="36288" y="1670236"/>
                  <a:pt x="11167" y="1427303"/>
                </a:cubicBezTo>
                <a:cubicBezTo>
                  <a:pt x="-5908" y="1262723"/>
                  <a:pt x="865" y="1098905"/>
                  <a:pt x="3970" y="934453"/>
                </a:cubicBezTo>
                <a:cubicBezTo>
                  <a:pt x="7498" y="749680"/>
                  <a:pt x="5805" y="564783"/>
                  <a:pt x="5805" y="380010"/>
                </a:cubicBezTo>
                <a:cubicBezTo>
                  <a:pt x="5522" y="299625"/>
                  <a:pt x="10321" y="219748"/>
                  <a:pt x="18506" y="139744"/>
                </a:cubicBezTo>
                <a:lnTo>
                  <a:pt x="19072" y="23791"/>
                </a:lnTo>
                <a:lnTo>
                  <a:pt x="67093" y="27133"/>
                </a:lnTo>
                <a:cubicBezTo>
                  <a:pt x="226530" y="32207"/>
                  <a:pt x="385807" y="21156"/>
                  <a:pt x="545085" y="11612"/>
                </a:cubicBezTo>
                <a:cubicBezTo>
                  <a:pt x="644275" y="5719"/>
                  <a:pt x="743474" y="2069"/>
                  <a:pt x="842684" y="662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15"/>
            </a:lvl1pPr>
          </a:lstStyle>
          <a:p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3A9F270A-23C2-4A09-BC7C-5CB160B890C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615092" y="2846961"/>
            <a:ext cx="3400507" cy="2301306"/>
          </a:xfrm>
          <a:custGeom>
            <a:avLst/>
            <a:gdLst>
              <a:gd name="connsiteX0" fmla="*/ 2750933 w 3041329"/>
              <a:gd name="connsiteY0" fmla="*/ 0 h 3065569"/>
              <a:gd name="connsiteX1" fmla="*/ 3041329 w 3041329"/>
              <a:gd name="connsiteY1" fmla="*/ 10946 h 3065569"/>
              <a:gd name="connsiteX2" fmla="*/ 3041329 w 3041329"/>
              <a:gd name="connsiteY2" fmla="*/ 175882 h 3065569"/>
              <a:gd name="connsiteX3" fmla="*/ 3034394 w 3041329"/>
              <a:gd name="connsiteY3" fmla="*/ 266109 h 3065569"/>
              <a:gd name="connsiteX4" fmla="*/ 3037217 w 3041329"/>
              <a:gd name="connsiteY4" fmla="*/ 802010 h 3065569"/>
              <a:gd name="connsiteX5" fmla="*/ 3025363 w 3041329"/>
              <a:gd name="connsiteY5" fmla="*/ 1170283 h 3065569"/>
              <a:gd name="connsiteX6" fmla="*/ 3020000 w 3041329"/>
              <a:gd name="connsiteY6" fmla="*/ 1316450 h 3065569"/>
              <a:gd name="connsiteX7" fmla="*/ 3014637 w 3041329"/>
              <a:gd name="connsiteY7" fmla="*/ 1344641 h 3065569"/>
              <a:gd name="connsiteX8" fmla="*/ 3014637 w 3041329"/>
              <a:gd name="connsiteY8" fmla="*/ 1357340 h 3065569"/>
              <a:gd name="connsiteX9" fmla="*/ 3021693 w 3041329"/>
              <a:gd name="connsiteY9" fmla="*/ 1384898 h 3065569"/>
              <a:gd name="connsiteX10" fmla="*/ 3029173 w 3041329"/>
              <a:gd name="connsiteY10" fmla="*/ 1911401 h 3065569"/>
              <a:gd name="connsiteX11" fmla="*/ 3039899 w 3041329"/>
              <a:gd name="connsiteY11" fmla="*/ 2395617 h 3065569"/>
              <a:gd name="connsiteX12" fmla="*/ 3041329 w 3041329"/>
              <a:gd name="connsiteY12" fmla="*/ 2446475 h 3065569"/>
              <a:gd name="connsiteX13" fmla="*/ 3041329 w 3041329"/>
              <a:gd name="connsiteY13" fmla="*/ 2649259 h 3065569"/>
              <a:gd name="connsiteX14" fmla="*/ 3040516 w 3041329"/>
              <a:gd name="connsiteY14" fmla="*/ 2683378 h 3065569"/>
              <a:gd name="connsiteX15" fmla="*/ 3029596 w 3041329"/>
              <a:gd name="connsiteY15" fmla="*/ 2971138 h 3065569"/>
              <a:gd name="connsiteX16" fmla="*/ 3031678 w 3041329"/>
              <a:gd name="connsiteY16" fmla="*/ 3022824 h 3065569"/>
              <a:gd name="connsiteX17" fmla="*/ 3034625 w 3041329"/>
              <a:gd name="connsiteY17" fmla="*/ 3065569 h 3065569"/>
              <a:gd name="connsiteX18" fmla="*/ 24938 w 3041329"/>
              <a:gd name="connsiteY18" fmla="*/ 3065569 h 3065569"/>
              <a:gd name="connsiteX19" fmla="*/ 25911 w 3041329"/>
              <a:gd name="connsiteY19" fmla="*/ 3001918 h 3065569"/>
              <a:gd name="connsiteX20" fmla="*/ 38276 w 3041329"/>
              <a:gd name="connsiteY20" fmla="*/ 2918677 h 3065569"/>
              <a:gd name="connsiteX21" fmla="*/ 28835 w 3041329"/>
              <a:gd name="connsiteY21" fmla="*/ 2491295 h 3065569"/>
              <a:gd name="connsiteX22" fmla="*/ 21053 w 3041329"/>
              <a:gd name="connsiteY22" fmla="*/ 2094786 h 3065569"/>
              <a:gd name="connsiteX23" fmla="*/ 16716 w 3041329"/>
              <a:gd name="connsiteY23" fmla="*/ 1719456 h 3065569"/>
              <a:gd name="connsiteX24" fmla="*/ 3192 w 3041329"/>
              <a:gd name="connsiteY24" fmla="*/ 1622752 h 3065569"/>
              <a:gd name="connsiteX25" fmla="*/ 24242 w 3041329"/>
              <a:gd name="connsiteY25" fmla="*/ 1269110 h 3065569"/>
              <a:gd name="connsiteX26" fmla="*/ 24242 w 3041329"/>
              <a:gd name="connsiteY26" fmla="*/ 1044447 h 3065569"/>
              <a:gd name="connsiteX27" fmla="*/ 13654 w 3041329"/>
              <a:gd name="connsiteY27" fmla="*/ 884594 h 3065569"/>
              <a:gd name="connsiteX28" fmla="*/ 23477 w 3041329"/>
              <a:gd name="connsiteY28" fmla="*/ 597929 h 3065569"/>
              <a:gd name="connsiteX29" fmla="*/ 26284 w 3041329"/>
              <a:gd name="connsiteY29" fmla="*/ 408605 h 3065569"/>
              <a:gd name="connsiteX30" fmla="*/ 33300 w 3041329"/>
              <a:gd name="connsiteY30" fmla="*/ 153452 h 3065569"/>
              <a:gd name="connsiteX31" fmla="*/ 16058 w 3041329"/>
              <a:gd name="connsiteY31" fmla="*/ 52511 h 3065569"/>
              <a:gd name="connsiteX32" fmla="*/ 13611 w 3041329"/>
              <a:gd name="connsiteY32" fmla="*/ 10473 h 3065569"/>
              <a:gd name="connsiteX33" fmla="*/ 222689 w 3041329"/>
              <a:gd name="connsiteY33" fmla="*/ 5194 h 3065569"/>
              <a:gd name="connsiteX34" fmla="*/ 988364 w 3041329"/>
              <a:gd name="connsiteY34" fmla="*/ 17002 h 3065569"/>
              <a:gd name="connsiteX35" fmla="*/ 1316477 w 3041329"/>
              <a:gd name="connsiteY35" fmla="*/ 7977 h 3065569"/>
              <a:gd name="connsiteX36" fmla="*/ 1738973 w 3041329"/>
              <a:gd name="connsiteY36" fmla="*/ 11247 h 3065569"/>
              <a:gd name="connsiteX37" fmla="*/ 2438148 w 3041329"/>
              <a:gd name="connsiteY37" fmla="*/ 11247 h 3065569"/>
              <a:gd name="connsiteX38" fmla="*/ 2750933 w 3041329"/>
              <a:gd name="connsiteY38" fmla="*/ 0 h 3065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041329" h="3065569">
                <a:moveTo>
                  <a:pt x="2750933" y="0"/>
                </a:moveTo>
                <a:lnTo>
                  <a:pt x="3041329" y="10946"/>
                </a:lnTo>
                <a:lnTo>
                  <a:pt x="3041329" y="175882"/>
                </a:lnTo>
                <a:lnTo>
                  <a:pt x="3034394" y="266109"/>
                </a:lnTo>
                <a:cubicBezTo>
                  <a:pt x="3019012" y="444912"/>
                  <a:pt x="3025927" y="623588"/>
                  <a:pt x="3037217" y="802010"/>
                </a:cubicBezTo>
                <a:cubicBezTo>
                  <a:pt x="3044443" y="924849"/>
                  <a:pt x="3040477" y="1048016"/>
                  <a:pt x="3025363" y="1170283"/>
                </a:cubicBezTo>
                <a:cubicBezTo>
                  <a:pt x="3020000" y="1218920"/>
                  <a:pt x="3020987" y="1267685"/>
                  <a:pt x="3020000" y="1316450"/>
                </a:cubicBezTo>
                <a:cubicBezTo>
                  <a:pt x="3019717" y="1325847"/>
                  <a:pt x="3026069" y="1336767"/>
                  <a:pt x="3014637" y="1344641"/>
                </a:cubicBezTo>
                <a:lnTo>
                  <a:pt x="3014637" y="1357340"/>
                </a:lnTo>
                <a:cubicBezTo>
                  <a:pt x="3027198" y="1364325"/>
                  <a:pt x="3020706" y="1375754"/>
                  <a:pt x="3021693" y="1384898"/>
                </a:cubicBezTo>
                <a:cubicBezTo>
                  <a:pt x="3038360" y="1560005"/>
                  <a:pt x="3040872" y="1735963"/>
                  <a:pt x="3029173" y="1911401"/>
                </a:cubicBezTo>
                <a:cubicBezTo>
                  <a:pt x="3020564" y="2072933"/>
                  <a:pt x="3029455" y="2234211"/>
                  <a:pt x="3039899" y="2395617"/>
                </a:cubicBezTo>
                <a:lnTo>
                  <a:pt x="3041329" y="2446475"/>
                </a:lnTo>
                <a:lnTo>
                  <a:pt x="3041329" y="2649259"/>
                </a:lnTo>
                <a:lnTo>
                  <a:pt x="3040516" y="2683378"/>
                </a:lnTo>
                <a:cubicBezTo>
                  <a:pt x="3036759" y="2779288"/>
                  <a:pt x="3031078" y="2875197"/>
                  <a:pt x="3029596" y="2971138"/>
                </a:cubicBezTo>
                <a:cubicBezTo>
                  <a:pt x="3029314" y="2988346"/>
                  <a:pt x="3030372" y="3005585"/>
                  <a:pt x="3031678" y="3022824"/>
                </a:cubicBezTo>
                <a:lnTo>
                  <a:pt x="3034625" y="3065569"/>
                </a:lnTo>
                <a:lnTo>
                  <a:pt x="24938" y="3065569"/>
                </a:lnTo>
                <a:lnTo>
                  <a:pt x="25911" y="3001918"/>
                </a:lnTo>
                <a:cubicBezTo>
                  <a:pt x="28191" y="2973959"/>
                  <a:pt x="32318" y="2946151"/>
                  <a:pt x="38276" y="2918677"/>
                </a:cubicBezTo>
                <a:cubicBezTo>
                  <a:pt x="68779" y="2777462"/>
                  <a:pt x="65552" y="2631030"/>
                  <a:pt x="28835" y="2491295"/>
                </a:cubicBezTo>
                <a:cubicBezTo>
                  <a:pt x="-4463" y="2359636"/>
                  <a:pt x="-11352" y="2227594"/>
                  <a:pt x="21053" y="2094786"/>
                </a:cubicBezTo>
                <a:cubicBezTo>
                  <a:pt x="51646" y="1971356"/>
                  <a:pt x="50153" y="1842146"/>
                  <a:pt x="16716" y="1719456"/>
                </a:cubicBezTo>
                <a:cubicBezTo>
                  <a:pt x="9316" y="1687689"/>
                  <a:pt x="4787" y="1655323"/>
                  <a:pt x="3192" y="1622752"/>
                </a:cubicBezTo>
                <a:cubicBezTo>
                  <a:pt x="-6887" y="1503851"/>
                  <a:pt x="10081" y="1386608"/>
                  <a:pt x="24242" y="1269110"/>
                </a:cubicBezTo>
                <a:cubicBezTo>
                  <a:pt x="33683" y="1194222"/>
                  <a:pt x="48099" y="1118569"/>
                  <a:pt x="24242" y="1044447"/>
                </a:cubicBezTo>
                <a:cubicBezTo>
                  <a:pt x="7899" y="992791"/>
                  <a:pt x="4264" y="937959"/>
                  <a:pt x="13654" y="884594"/>
                </a:cubicBezTo>
                <a:cubicBezTo>
                  <a:pt x="29486" y="789881"/>
                  <a:pt x="32790" y="693497"/>
                  <a:pt x="23477" y="597929"/>
                </a:cubicBezTo>
                <a:cubicBezTo>
                  <a:pt x="17328" y="534919"/>
                  <a:pt x="18272" y="471411"/>
                  <a:pt x="26284" y="408605"/>
                </a:cubicBezTo>
                <a:cubicBezTo>
                  <a:pt x="36872" y="324149"/>
                  <a:pt x="53330" y="238162"/>
                  <a:pt x="33300" y="153452"/>
                </a:cubicBezTo>
                <a:cubicBezTo>
                  <a:pt x="25327" y="119804"/>
                  <a:pt x="19745" y="86163"/>
                  <a:pt x="16058" y="52511"/>
                </a:cubicBezTo>
                <a:lnTo>
                  <a:pt x="13611" y="10473"/>
                </a:lnTo>
                <a:lnTo>
                  <a:pt x="222689" y="5194"/>
                </a:lnTo>
                <a:cubicBezTo>
                  <a:pt x="477949" y="4054"/>
                  <a:pt x="733156" y="16119"/>
                  <a:pt x="988364" y="17002"/>
                </a:cubicBezTo>
                <a:cubicBezTo>
                  <a:pt x="1097946" y="17394"/>
                  <a:pt x="1207148" y="12424"/>
                  <a:pt x="1316477" y="7977"/>
                </a:cubicBezTo>
                <a:cubicBezTo>
                  <a:pt x="1457478" y="2353"/>
                  <a:pt x="1598225" y="13470"/>
                  <a:pt x="1738973" y="11247"/>
                </a:cubicBezTo>
                <a:cubicBezTo>
                  <a:pt x="1972073" y="7585"/>
                  <a:pt x="2205047" y="18310"/>
                  <a:pt x="2438148" y="11247"/>
                </a:cubicBezTo>
                <a:cubicBezTo>
                  <a:pt x="2542410" y="7977"/>
                  <a:pt x="2646671" y="3007"/>
                  <a:pt x="275093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15"/>
            </a:lvl1pPr>
          </a:lstStyle>
          <a:p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AE3DF8F2-18BB-45CB-8A9F-A6F8DED4CE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21353" y="4"/>
            <a:ext cx="3394319" cy="2700277"/>
          </a:xfrm>
          <a:custGeom>
            <a:avLst/>
            <a:gdLst>
              <a:gd name="connsiteX0" fmla="*/ 19840 w 3035794"/>
              <a:gd name="connsiteY0" fmla="*/ 0 h 3597039"/>
              <a:gd name="connsiteX1" fmla="*/ 3028263 w 3035794"/>
              <a:gd name="connsiteY1" fmla="*/ 0 h 3597039"/>
              <a:gd name="connsiteX2" fmla="*/ 3024697 w 3035794"/>
              <a:gd name="connsiteY2" fmla="*/ 140686 h 3597039"/>
              <a:gd name="connsiteX3" fmla="*/ 3035552 w 3035794"/>
              <a:gd name="connsiteY3" fmla="*/ 655695 h 3597039"/>
              <a:gd name="connsiteX4" fmla="*/ 3017206 w 3035794"/>
              <a:gd name="connsiteY4" fmla="*/ 941424 h 3597039"/>
              <a:gd name="connsiteX5" fmla="*/ 3027314 w 3035794"/>
              <a:gd name="connsiteY5" fmla="*/ 1375590 h 3597039"/>
              <a:gd name="connsiteX6" fmla="*/ 3035723 w 3035794"/>
              <a:gd name="connsiteY6" fmla="*/ 1661758 h 3597039"/>
              <a:gd name="connsiteX7" fmla="*/ 3035723 w 3035794"/>
              <a:gd name="connsiteY7" fmla="*/ 2108768 h 3597039"/>
              <a:gd name="connsiteX8" fmla="*/ 3024686 w 3035794"/>
              <a:gd name="connsiteY8" fmla="*/ 2232285 h 3597039"/>
              <a:gd name="connsiteX9" fmla="*/ 3025391 w 3035794"/>
              <a:gd name="connsiteY9" fmla="*/ 2548746 h 3597039"/>
              <a:gd name="connsiteX10" fmla="*/ 3024544 w 3035794"/>
              <a:gd name="connsiteY10" fmla="*/ 2932131 h 3597039"/>
              <a:gd name="connsiteX11" fmla="*/ 3029484 w 3035794"/>
              <a:gd name="connsiteY11" fmla="*/ 3206050 h 3597039"/>
              <a:gd name="connsiteX12" fmla="*/ 3029484 w 3035794"/>
              <a:gd name="connsiteY12" fmla="*/ 3492287 h 3597039"/>
              <a:gd name="connsiteX13" fmla="*/ 3026528 w 3035794"/>
              <a:gd name="connsiteY13" fmla="*/ 3584038 h 3597039"/>
              <a:gd name="connsiteX14" fmla="*/ 2536033 w 3035794"/>
              <a:gd name="connsiteY14" fmla="*/ 3578457 h 3597039"/>
              <a:gd name="connsiteX15" fmla="*/ 2062105 w 3035794"/>
              <a:gd name="connsiteY15" fmla="*/ 3578457 h 3597039"/>
              <a:gd name="connsiteX16" fmla="*/ 1545736 w 3035794"/>
              <a:gd name="connsiteY16" fmla="*/ 3591536 h 3597039"/>
              <a:gd name="connsiteX17" fmla="*/ 1047737 w 3035794"/>
              <a:gd name="connsiteY17" fmla="*/ 3582381 h 3597039"/>
              <a:gd name="connsiteX18" fmla="*/ 522627 w 3035794"/>
              <a:gd name="connsiteY18" fmla="*/ 3586174 h 3597039"/>
              <a:gd name="connsiteX19" fmla="*/ 179310 w 3035794"/>
              <a:gd name="connsiteY19" fmla="*/ 3582119 h 3597039"/>
              <a:gd name="connsiteX20" fmla="*/ 12768 w 3035794"/>
              <a:gd name="connsiteY20" fmla="*/ 3583434 h 3597039"/>
              <a:gd name="connsiteX21" fmla="*/ 14927 w 3035794"/>
              <a:gd name="connsiteY21" fmla="*/ 3541208 h 3597039"/>
              <a:gd name="connsiteX22" fmla="*/ 15947 w 3035794"/>
              <a:gd name="connsiteY22" fmla="*/ 3236172 h 3597039"/>
              <a:gd name="connsiteX23" fmla="*/ 15947 w 3035794"/>
              <a:gd name="connsiteY23" fmla="*/ 3093031 h 3597039"/>
              <a:gd name="connsiteX24" fmla="*/ 22581 w 3035794"/>
              <a:gd name="connsiteY24" fmla="*/ 2901666 h 3597039"/>
              <a:gd name="connsiteX25" fmla="*/ 9823 w 3035794"/>
              <a:gd name="connsiteY25" fmla="*/ 2816955 h 3597039"/>
              <a:gd name="connsiteX26" fmla="*/ 16074 w 3035794"/>
              <a:gd name="connsiteY26" fmla="*/ 2600075 h 3597039"/>
              <a:gd name="connsiteX27" fmla="*/ 22836 w 3035794"/>
              <a:gd name="connsiteY27" fmla="*/ 2349514 h 3597039"/>
              <a:gd name="connsiteX28" fmla="*/ 23857 w 3035794"/>
              <a:gd name="connsiteY28" fmla="*/ 2147560 h 3597039"/>
              <a:gd name="connsiteX29" fmla="*/ 26663 w 3035794"/>
              <a:gd name="connsiteY29" fmla="*/ 1765978 h 3597039"/>
              <a:gd name="connsiteX30" fmla="*/ 24367 w 3035794"/>
              <a:gd name="connsiteY30" fmla="*/ 1543612 h 3597039"/>
              <a:gd name="connsiteX31" fmla="*/ 24367 w 3035794"/>
              <a:gd name="connsiteY31" fmla="*/ 1033305 h 3597039"/>
              <a:gd name="connsiteX32" fmla="*/ 25133 w 3035794"/>
              <a:gd name="connsiteY32" fmla="*/ 759271 h 3597039"/>
              <a:gd name="connsiteX33" fmla="*/ 14289 w 3035794"/>
              <a:gd name="connsiteY33" fmla="*/ 353321 h 3597039"/>
              <a:gd name="connsiteX34" fmla="*/ 22581 w 3035794"/>
              <a:gd name="connsiteY34" fmla="*/ 20346 h 35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035794" h="3597039">
                <a:moveTo>
                  <a:pt x="19840" y="0"/>
                </a:moveTo>
                <a:lnTo>
                  <a:pt x="3028263" y="0"/>
                </a:lnTo>
                <a:lnTo>
                  <a:pt x="3024697" y="140686"/>
                </a:lnTo>
                <a:cubicBezTo>
                  <a:pt x="3025259" y="312749"/>
                  <a:pt x="3037669" y="484544"/>
                  <a:pt x="3035552" y="655695"/>
                </a:cubicBezTo>
                <a:cubicBezTo>
                  <a:pt x="3034423" y="750938"/>
                  <a:pt x="3013255" y="845927"/>
                  <a:pt x="3017206" y="941424"/>
                </a:cubicBezTo>
                <a:cubicBezTo>
                  <a:pt x="3022992" y="1086130"/>
                  <a:pt x="3024933" y="1230868"/>
                  <a:pt x="3027314" y="1375590"/>
                </a:cubicBezTo>
                <a:lnTo>
                  <a:pt x="3035723" y="1661758"/>
                </a:lnTo>
                <a:lnTo>
                  <a:pt x="3035723" y="2108768"/>
                </a:lnTo>
                <a:lnTo>
                  <a:pt x="3024686" y="2232285"/>
                </a:lnTo>
                <a:cubicBezTo>
                  <a:pt x="3008033" y="2337306"/>
                  <a:pt x="3018335" y="2443217"/>
                  <a:pt x="3025391" y="2548746"/>
                </a:cubicBezTo>
                <a:cubicBezTo>
                  <a:pt x="3034000" y="2676499"/>
                  <a:pt x="3038657" y="2804125"/>
                  <a:pt x="3024544" y="2932131"/>
                </a:cubicBezTo>
                <a:cubicBezTo>
                  <a:pt x="3014384" y="3023183"/>
                  <a:pt x="3023839" y="3114743"/>
                  <a:pt x="3029484" y="3206050"/>
                </a:cubicBezTo>
                <a:cubicBezTo>
                  <a:pt x="3036822" y="3301343"/>
                  <a:pt x="3036822" y="3396994"/>
                  <a:pt x="3029484" y="3492287"/>
                </a:cubicBezTo>
                <a:lnTo>
                  <a:pt x="3026528" y="3584038"/>
                </a:lnTo>
                <a:lnTo>
                  <a:pt x="2536033" y="3578457"/>
                </a:lnTo>
                <a:cubicBezTo>
                  <a:pt x="2378057" y="3583558"/>
                  <a:pt x="2220080" y="3585390"/>
                  <a:pt x="2062105" y="3578457"/>
                </a:cubicBezTo>
                <a:cubicBezTo>
                  <a:pt x="1889685" y="3570479"/>
                  <a:pt x="1717648" y="3579504"/>
                  <a:pt x="1545736" y="3591536"/>
                </a:cubicBezTo>
                <a:cubicBezTo>
                  <a:pt x="1379525" y="3603177"/>
                  <a:pt x="1213695" y="3594544"/>
                  <a:pt x="1047737" y="3582381"/>
                </a:cubicBezTo>
                <a:cubicBezTo>
                  <a:pt x="872873" y="3569328"/>
                  <a:pt x="697288" y="3570585"/>
                  <a:pt x="522627" y="3586174"/>
                </a:cubicBezTo>
                <a:cubicBezTo>
                  <a:pt x="408103" y="3596376"/>
                  <a:pt x="293327" y="3581074"/>
                  <a:pt x="179310" y="3582119"/>
                </a:cubicBezTo>
                <a:lnTo>
                  <a:pt x="12768" y="3583434"/>
                </a:lnTo>
                <a:lnTo>
                  <a:pt x="14927" y="3541208"/>
                </a:lnTo>
                <a:cubicBezTo>
                  <a:pt x="24495" y="3440295"/>
                  <a:pt x="35084" y="3338234"/>
                  <a:pt x="15947" y="3236172"/>
                </a:cubicBezTo>
                <a:cubicBezTo>
                  <a:pt x="7719" y="3188816"/>
                  <a:pt x="7719" y="3140388"/>
                  <a:pt x="15947" y="3093031"/>
                </a:cubicBezTo>
                <a:cubicBezTo>
                  <a:pt x="25898" y="3029243"/>
                  <a:pt x="35339" y="2966092"/>
                  <a:pt x="22581" y="2901666"/>
                </a:cubicBezTo>
                <a:cubicBezTo>
                  <a:pt x="16968" y="2873599"/>
                  <a:pt x="12758" y="2845277"/>
                  <a:pt x="9823" y="2816955"/>
                </a:cubicBezTo>
                <a:cubicBezTo>
                  <a:pt x="3980" y="2744645"/>
                  <a:pt x="6072" y="2671926"/>
                  <a:pt x="16074" y="2600075"/>
                </a:cubicBezTo>
                <a:cubicBezTo>
                  <a:pt x="25643" y="2516640"/>
                  <a:pt x="10079" y="2432694"/>
                  <a:pt x="22836" y="2349514"/>
                </a:cubicBezTo>
                <a:cubicBezTo>
                  <a:pt x="31895" y="2282524"/>
                  <a:pt x="32239" y="2214640"/>
                  <a:pt x="23857" y="2147560"/>
                </a:cubicBezTo>
                <a:cubicBezTo>
                  <a:pt x="8778" y="2020749"/>
                  <a:pt x="9721" y="1892547"/>
                  <a:pt x="26663" y="1765978"/>
                </a:cubicBezTo>
                <a:cubicBezTo>
                  <a:pt x="37125" y="1692111"/>
                  <a:pt x="43121" y="1616076"/>
                  <a:pt x="24367" y="1543612"/>
                </a:cubicBezTo>
                <a:cubicBezTo>
                  <a:pt x="-19775" y="1373297"/>
                  <a:pt x="5996" y="1202727"/>
                  <a:pt x="24367" y="1033305"/>
                </a:cubicBezTo>
                <a:cubicBezTo>
                  <a:pt x="35530" y="942318"/>
                  <a:pt x="35786" y="850322"/>
                  <a:pt x="25133" y="759271"/>
                </a:cubicBezTo>
                <a:cubicBezTo>
                  <a:pt x="6226" y="624792"/>
                  <a:pt x="2577" y="488614"/>
                  <a:pt x="14289" y="353321"/>
                </a:cubicBezTo>
                <a:cubicBezTo>
                  <a:pt x="24877" y="242712"/>
                  <a:pt x="35339" y="131848"/>
                  <a:pt x="22581" y="2034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15"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5449" y="322624"/>
            <a:ext cx="4386052" cy="1235583"/>
          </a:xfrm>
        </p:spPr>
        <p:txBody>
          <a:bodyPr anchor="b"/>
          <a:lstStyle>
            <a:lvl1pPr>
              <a:defRPr sz="4533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449" y="2031850"/>
            <a:ext cx="4396276" cy="2539809"/>
          </a:xfrm>
        </p:spPr>
        <p:txBody>
          <a:bodyPr>
            <a:normAutofit/>
          </a:bodyPr>
          <a:lstStyle>
            <a:lvl1pPr marL="0" indent="0">
              <a:buNone/>
              <a:defRPr sz="2015"/>
            </a:lvl1pPr>
            <a:lvl2pPr>
              <a:defRPr sz="1679"/>
            </a:lvl2pPr>
            <a:lvl3pPr>
              <a:defRPr sz="1511"/>
            </a:lvl3pPr>
            <a:lvl4pPr>
              <a:defRPr sz="1343"/>
            </a:lvl4pPr>
            <a:lvl5pPr>
              <a:defRPr sz="134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3D56BB16-3103-4F61-889C-DDC4E4A678C2}"/>
              </a:ext>
            </a:extLst>
          </p:cNvPr>
          <p:cNvSpPr/>
          <p:nvPr userDrawn="1"/>
        </p:nvSpPr>
        <p:spPr>
          <a:xfrm>
            <a:off x="703651" y="1819054"/>
            <a:ext cx="4334932" cy="20593"/>
          </a:xfrm>
          <a:custGeom>
            <a:avLst/>
            <a:gdLst>
              <a:gd name="connsiteX0" fmla="*/ 0 w 4334932"/>
              <a:gd name="connsiteY0" fmla="*/ 0 h 20593"/>
              <a:gd name="connsiteX1" fmla="*/ 575927 w 4334932"/>
              <a:gd name="connsiteY1" fmla="*/ 0 h 20593"/>
              <a:gd name="connsiteX2" fmla="*/ 1065155 w 4334932"/>
              <a:gd name="connsiteY2" fmla="*/ 0 h 20593"/>
              <a:gd name="connsiteX3" fmla="*/ 1597732 w 4334932"/>
              <a:gd name="connsiteY3" fmla="*/ 0 h 20593"/>
              <a:gd name="connsiteX4" fmla="*/ 2260357 w 4334932"/>
              <a:gd name="connsiteY4" fmla="*/ 0 h 20593"/>
              <a:gd name="connsiteX5" fmla="*/ 2836284 w 4334932"/>
              <a:gd name="connsiteY5" fmla="*/ 0 h 20593"/>
              <a:gd name="connsiteX6" fmla="*/ 3368861 w 4334932"/>
              <a:gd name="connsiteY6" fmla="*/ 0 h 20593"/>
              <a:gd name="connsiteX7" fmla="*/ 4334932 w 4334932"/>
              <a:gd name="connsiteY7" fmla="*/ 0 h 20593"/>
              <a:gd name="connsiteX8" fmla="*/ 4334932 w 4334932"/>
              <a:gd name="connsiteY8" fmla="*/ 20593 h 20593"/>
              <a:gd name="connsiteX9" fmla="*/ 3715656 w 4334932"/>
              <a:gd name="connsiteY9" fmla="*/ 20593 h 20593"/>
              <a:gd name="connsiteX10" fmla="*/ 3183079 w 4334932"/>
              <a:gd name="connsiteY10" fmla="*/ 20593 h 20593"/>
              <a:gd name="connsiteX11" fmla="*/ 2477104 w 4334932"/>
              <a:gd name="connsiteY11" fmla="*/ 20593 h 20593"/>
              <a:gd name="connsiteX12" fmla="*/ 1901177 w 4334932"/>
              <a:gd name="connsiteY12" fmla="*/ 20593 h 20593"/>
              <a:gd name="connsiteX13" fmla="*/ 1411949 w 4334932"/>
              <a:gd name="connsiteY13" fmla="*/ 20593 h 20593"/>
              <a:gd name="connsiteX14" fmla="*/ 749324 w 4334932"/>
              <a:gd name="connsiteY14" fmla="*/ 20593 h 20593"/>
              <a:gd name="connsiteX15" fmla="*/ 0 w 4334932"/>
              <a:gd name="connsiteY15" fmla="*/ 20593 h 20593"/>
              <a:gd name="connsiteX16" fmla="*/ 0 w 4334932"/>
              <a:gd name="connsiteY16" fmla="*/ 0 h 20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34932" h="20593" fill="none" extrusionOk="0">
                <a:moveTo>
                  <a:pt x="0" y="0"/>
                </a:moveTo>
                <a:cubicBezTo>
                  <a:pt x="199521" y="-12881"/>
                  <a:pt x="385180" y="7562"/>
                  <a:pt x="575927" y="0"/>
                </a:cubicBezTo>
                <a:cubicBezTo>
                  <a:pt x="766674" y="-7562"/>
                  <a:pt x="933571" y="2978"/>
                  <a:pt x="1065155" y="0"/>
                </a:cubicBezTo>
                <a:cubicBezTo>
                  <a:pt x="1196739" y="-2978"/>
                  <a:pt x="1463740" y="-14270"/>
                  <a:pt x="1597732" y="0"/>
                </a:cubicBezTo>
                <a:cubicBezTo>
                  <a:pt x="1731724" y="14270"/>
                  <a:pt x="2101496" y="27128"/>
                  <a:pt x="2260357" y="0"/>
                </a:cubicBezTo>
                <a:cubicBezTo>
                  <a:pt x="2419219" y="-27128"/>
                  <a:pt x="2629527" y="4226"/>
                  <a:pt x="2836284" y="0"/>
                </a:cubicBezTo>
                <a:cubicBezTo>
                  <a:pt x="3043041" y="-4226"/>
                  <a:pt x="3185124" y="-7661"/>
                  <a:pt x="3368861" y="0"/>
                </a:cubicBezTo>
                <a:cubicBezTo>
                  <a:pt x="3552598" y="7661"/>
                  <a:pt x="4044991" y="6177"/>
                  <a:pt x="4334932" y="0"/>
                </a:cubicBezTo>
                <a:cubicBezTo>
                  <a:pt x="4335128" y="4263"/>
                  <a:pt x="4335821" y="15653"/>
                  <a:pt x="4334932" y="20593"/>
                </a:cubicBezTo>
                <a:cubicBezTo>
                  <a:pt x="4100389" y="-46"/>
                  <a:pt x="3963581" y="28324"/>
                  <a:pt x="3715656" y="20593"/>
                </a:cubicBezTo>
                <a:cubicBezTo>
                  <a:pt x="3467731" y="12862"/>
                  <a:pt x="3380460" y="30432"/>
                  <a:pt x="3183079" y="20593"/>
                </a:cubicBezTo>
                <a:cubicBezTo>
                  <a:pt x="2985698" y="10754"/>
                  <a:pt x="2645462" y="-7052"/>
                  <a:pt x="2477104" y="20593"/>
                </a:cubicBezTo>
                <a:cubicBezTo>
                  <a:pt x="2308747" y="48238"/>
                  <a:pt x="2025013" y="43288"/>
                  <a:pt x="1901177" y="20593"/>
                </a:cubicBezTo>
                <a:cubicBezTo>
                  <a:pt x="1777341" y="-2102"/>
                  <a:pt x="1630619" y="4302"/>
                  <a:pt x="1411949" y="20593"/>
                </a:cubicBezTo>
                <a:cubicBezTo>
                  <a:pt x="1193279" y="36884"/>
                  <a:pt x="988186" y="37186"/>
                  <a:pt x="749324" y="20593"/>
                </a:cubicBezTo>
                <a:cubicBezTo>
                  <a:pt x="510463" y="4000"/>
                  <a:pt x="343081" y="5685"/>
                  <a:pt x="0" y="20593"/>
                </a:cubicBezTo>
                <a:cubicBezTo>
                  <a:pt x="-297" y="14399"/>
                  <a:pt x="-367" y="4749"/>
                  <a:pt x="0" y="0"/>
                </a:cubicBezTo>
                <a:close/>
              </a:path>
              <a:path w="4334932" h="20593" stroke="0" extrusionOk="0">
                <a:moveTo>
                  <a:pt x="0" y="0"/>
                </a:moveTo>
                <a:cubicBezTo>
                  <a:pt x="225949" y="-24960"/>
                  <a:pt x="384925" y="14737"/>
                  <a:pt x="575927" y="0"/>
                </a:cubicBezTo>
                <a:cubicBezTo>
                  <a:pt x="766929" y="-14737"/>
                  <a:pt x="937009" y="-22655"/>
                  <a:pt x="1065155" y="0"/>
                </a:cubicBezTo>
                <a:cubicBezTo>
                  <a:pt x="1193301" y="22655"/>
                  <a:pt x="1504086" y="-33246"/>
                  <a:pt x="1771129" y="0"/>
                </a:cubicBezTo>
                <a:cubicBezTo>
                  <a:pt x="2038172" y="33246"/>
                  <a:pt x="2120552" y="6367"/>
                  <a:pt x="2347056" y="0"/>
                </a:cubicBezTo>
                <a:cubicBezTo>
                  <a:pt x="2573560" y="-6367"/>
                  <a:pt x="2715279" y="2513"/>
                  <a:pt x="2922983" y="0"/>
                </a:cubicBezTo>
                <a:cubicBezTo>
                  <a:pt x="3130687" y="-2513"/>
                  <a:pt x="3364756" y="-13091"/>
                  <a:pt x="3628957" y="0"/>
                </a:cubicBezTo>
                <a:cubicBezTo>
                  <a:pt x="3893158" y="13091"/>
                  <a:pt x="4137675" y="-9749"/>
                  <a:pt x="4334932" y="0"/>
                </a:cubicBezTo>
                <a:cubicBezTo>
                  <a:pt x="4335179" y="7037"/>
                  <a:pt x="4335095" y="11472"/>
                  <a:pt x="4334932" y="20593"/>
                </a:cubicBezTo>
                <a:cubicBezTo>
                  <a:pt x="4089493" y="5830"/>
                  <a:pt x="3934250" y="33957"/>
                  <a:pt x="3802355" y="20593"/>
                </a:cubicBezTo>
                <a:cubicBezTo>
                  <a:pt x="3670460" y="7229"/>
                  <a:pt x="3452104" y="20230"/>
                  <a:pt x="3183079" y="20593"/>
                </a:cubicBezTo>
                <a:cubicBezTo>
                  <a:pt x="2914054" y="20956"/>
                  <a:pt x="2860536" y="38907"/>
                  <a:pt x="2563803" y="20593"/>
                </a:cubicBezTo>
                <a:cubicBezTo>
                  <a:pt x="2267070" y="2279"/>
                  <a:pt x="2128861" y="7494"/>
                  <a:pt x="1987876" y="20593"/>
                </a:cubicBezTo>
                <a:cubicBezTo>
                  <a:pt x="1846891" y="33692"/>
                  <a:pt x="1503338" y="50380"/>
                  <a:pt x="1281901" y="20593"/>
                </a:cubicBezTo>
                <a:cubicBezTo>
                  <a:pt x="1060464" y="-9194"/>
                  <a:pt x="885576" y="17620"/>
                  <a:pt x="575927" y="20593"/>
                </a:cubicBezTo>
                <a:cubicBezTo>
                  <a:pt x="266278" y="23566"/>
                  <a:pt x="197228" y="34342"/>
                  <a:pt x="0" y="20593"/>
                </a:cubicBezTo>
                <a:cubicBezTo>
                  <a:pt x="-974" y="14511"/>
                  <a:pt x="798" y="882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11" dirty="0"/>
          </a:p>
        </p:txBody>
      </p:sp>
    </p:spTree>
    <p:extLst>
      <p:ext uri="{BB962C8B-B14F-4D97-AF65-F5344CB8AC3E}">
        <p14:creationId xmlns:p14="http://schemas.microsoft.com/office/powerpoint/2010/main" val="4509366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6E9FA88B-AFEE-4852-B85E-7E7C8AF78BFF}"/>
              </a:ext>
            </a:extLst>
          </p:cNvPr>
          <p:cNvSpPr/>
          <p:nvPr userDrawn="1"/>
        </p:nvSpPr>
        <p:spPr>
          <a:xfrm>
            <a:off x="1" y="2"/>
            <a:ext cx="13631863" cy="1762191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1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51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98" y="302033"/>
            <a:ext cx="11757482" cy="1009060"/>
          </a:xfrm>
        </p:spPr>
        <p:txBody>
          <a:bodyPr/>
          <a:lstStyle>
            <a:lvl1pPr algn="ctr">
              <a:defRPr sz="6045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308AE94-7094-4D70-9812-D22ECD79C7D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852667" y="2635912"/>
            <a:ext cx="817912" cy="54914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79"/>
            </a:lvl1pPr>
          </a:lstStyle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B505429-1B51-4AA8-8307-05F6447493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05272" y="2635912"/>
            <a:ext cx="817912" cy="54914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79"/>
            </a:lvl1pPr>
          </a:lstStyle>
          <a:p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3F3360D-2801-410A-A4E5-7AE529A3E3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957876" y="2635912"/>
            <a:ext cx="817912" cy="54914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algn="ctr">
              <a:buNone/>
              <a:defRPr sz="1679"/>
            </a:lvl1pPr>
          </a:lstStyle>
          <a:p>
            <a:endParaRPr lang="en-US" dirty="0"/>
          </a:p>
        </p:txBody>
      </p:sp>
      <p:sp>
        <p:nvSpPr>
          <p:cNvPr id="13" name="Text Placeholder 32">
            <a:extLst>
              <a:ext uri="{FF2B5EF4-FFF2-40B4-BE49-F238E27FC236}">
                <a16:creationId xmlns:a16="http://schemas.microsoft.com/office/drawing/2014/main" id="{B745A5D6-A4E0-4308-9600-DE5E195729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4329" y="3239974"/>
            <a:ext cx="3425006" cy="41186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839"/>
              </a:spcBef>
              <a:buNone/>
              <a:defRPr sz="2015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511"/>
            </a:lvl2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4" name="Text Placeholder 32">
            <a:extLst>
              <a:ext uri="{FF2B5EF4-FFF2-40B4-BE49-F238E27FC236}">
                <a16:creationId xmlns:a16="http://schemas.microsoft.com/office/drawing/2014/main" id="{C3466BB8-D955-4280-BA4D-66F3DC03416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01725" y="3239974"/>
            <a:ext cx="3425006" cy="411861"/>
          </a:xfr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839"/>
              </a:spcBef>
              <a:buNone/>
              <a:defRPr sz="2015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511"/>
            </a:lvl2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5" name="Text Placeholder 32">
            <a:extLst>
              <a:ext uri="{FF2B5EF4-FFF2-40B4-BE49-F238E27FC236}">
                <a16:creationId xmlns:a16="http://schemas.microsoft.com/office/drawing/2014/main" id="{F829B8DE-3184-4E0A-AAD4-8F27B55DA9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49120" y="3239974"/>
            <a:ext cx="3425006" cy="411861"/>
          </a:xfr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839"/>
              </a:spcBef>
              <a:buNone/>
              <a:defRPr sz="2015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511"/>
            </a:lvl2pPr>
          </a:lstStyle>
          <a:p>
            <a:pPr lvl="0"/>
            <a:r>
              <a:rPr lang="en-US" dirty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24803387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1860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972" y="343219"/>
            <a:ext cx="4396630" cy="2574132"/>
          </a:xfrm>
        </p:spPr>
        <p:txBody>
          <a:bodyPr anchor="b">
            <a:normAutofit/>
          </a:bodyPr>
          <a:lstStyle>
            <a:lvl1pPr>
              <a:defRPr sz="503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9860" y="411863"/>
            <a:ext cx="6768220" cy="4077424"/>
          </a:xfrm>
        </p:spPr>
        <p:txBody>
          <a:bodyPr anchor="ctr"/>
          <a:lstStyle>
            <a:lvl1pPr>
              <a:defRPr sz="2686"/>
            </a:lvl1pPr>
            <a:lvl2pPr>
              <a:defRPr sz="2350"/>
            </a:lvl2pPr>
            <a:lvl3pPr>
              <a:defRPr sz="2015"/>
            </a:lvl3pPr>
            <a:lvl4pPr>
              <a:defRPr sz="1679"/>
            </a:lvl4pPr>
            <a:lvl5pPr>
              <a:defRPr sz="1679"/>
            </a:lvl5pPr>
            <a:lvl6pPr>
              <a:defRPr sz="1679"/>
            </a:lvl6pPr>
            <a:lvl7pPr>
              <a:defRPr sz="1679"/>
            </a:lvl7pPr>
            <a:lvl8pPr>
              <a:defRPr sz="1679"/>
            </a:lvl8pPr>
            <a:lvl9pPr>
              <a:defRPr sz="167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38972" y="2985993"/>
            <a:ext cx="4396630" cy="1503293"/>
          </a:xfrm>
        </p:spPr>
        <p:txBody>
          <a:bodyPr>
            <a:normAutofit/>
          </a:bodyPr>
          <a:lstStyle>
            <a:lvl1pPr marL="0" indent="0">
              <a:buNone/>
              <a:defRPr sz="2686"/>
            </a:lvl1pPr>
            <a:lvl2pPr marL="383749" indent="0">
              <a:buNone/>
              <a:defRPr sz="1176"/>
            </a:lvl2pPr>
            <a:lvl3pPr marL="767497" indent="0">
              <a:buNone/>
              <a:defRPr sz="1007"/>
            </a:lvl3pPr>
            <a:lvl4pPr marL="1151246" indent="0">
              <a:buNone/>
              <a:defRPr sz="839"/>
            </a:lvl4pPr>
            <a:lvl5pPr marL="1534996" indent="0">
              <a:buNone/>
              <a:defRPr sz="839"/>
            </a:lvl5pPr>
            <a:lvl6pPr marL="1918743" indent="0">
              <a:buNone/>
              <a:defRPr sz="839"/>
            </a:lvl6pPr>
            <a:lvl7pPr marL="2302491" indent="0">
              <a:buNone/>
              <a:defRPr sz="839"/>
            </a:lvl7pPr>
            <a:lvl8pPr marL="2686240" indent="0">
              <a:buNone/>
              <a:defRPr sz="839"/>
            </a:lvl8pPr>
            <a:lvl9pPr marL="3069990" indent="0">
              <a:buNone/>
              <a:defRPr sz="8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3950965" y="2437828"/>
            <a:ext cx="3363531" cy="30672"/>
          </a:xfrm>
          <a:custGeom>
            <a:avLst/>
            <a:gdLst>
              <a:gd name="connsiteX0" fmla="*/ 0 w 3363531"/>
              <a:gd name="connsiteY0" fmla="*/ 0 h 30672"/>
              <a:gd name="connsiteX1" fmla="*/ 639071 w 3363531"/>
              <a:gd name="connsiteY1" fmla="*/ 0 h 30672"/>
              <a:gd name="connsiteX2" fmla="*/ 1311777 w 3363531"/>
              <a:gd name="connsiteY2" fmla="*/ 0 h 30672"/>
              <a:gd name="connsiteX3" fmla="*/ 2018119 w 3363531"/>
              <a:gd name="connsiteY3" fmla="*/ 0 h 30672"/>
              <a:gd name="connsiteX4" fmla="*/ 2724460 w 3363531"/>
              <a:gd name="connsiteY4" fmla="*/ 0 h 30672"/>
              <a:gd name="connsiteX5" fmla="*/ 3363531 w 3363531"/>
              <a:gd name="connsiteY5" fmla="*/ 0 h 30672"/>
              <a:gd name="connsiteX6" fmla="*/ 3363531 w 3363531"/>
              <a:gd name="connsiteY6" fmla="*/ 30672 h 30672"/>
              <a:gd name="connsiteX7" fmla="*/ 2623554 w 3363531"/>
              <a:gd name="connsiteY7" fmla="*/ 30672 h 30672"/>
              <a:gd name="connsiteX8" fmla="*/ 1883577 w 3363531"/>
              <a:gd name="connsiteY8" fmla="*/ 30672 h 30672"/>
              <a:gd name="connsiteX9" fmla="*/ 1210871 w 3363531"/>
              <a:gd name="connsiteY9" fmla="*/ 30672 h 30672"/>
              <a:gd name="connsiteX10" fmla="*/ 0 w 3363531"/>
              <a:gd name="connsiteY10" fmla="*/ 30672 h 30672"/>
              <a:gd name="connsiteX11" fmla="*/ 0 w 3363531"/>
              <a:gd name="connsiteY11" fmla="*/ 0 h 30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63531" h="30672" fill="none" extrusionOk="0">
                <a:moveTo>
                  <a:pt x="0" y="0"/>
                </a:moveTo>
                <a:cubicBezTo>
                  <a:pt x="176191" y="24207"/>
                  <a:pt x="335421" y="31247"/>
                  <a:pt x="639071" y="0"/>
                </a:cubicBezTo>
                <a:cubicBezTo>
                  <a:pt x="942721" y="-31247"/>
                  <a:pt x="1007838" y="33169"/>
                  <a:pt x="1311777" y="0"/>
                </a:cubicBezTo>
                <a:cubicBezTo>
                  <a:pt x="1615716" y="-33169"/>
                  <a:pt x="1719679" y="-726"/>
                  <a:pt x="2018119" y="0"/>
                </a:cubicBezTo>
                <a:cubicBezTo>
                  <a:pt x="2316559" y="726"/>
                  <a:pt x="2449571" y="-28146"/>
                  <a:pt x="2724460" y="0"/>
                </a:cubicBezTo>
                <a:cubicBezTo>
                  <a:pt x="2999349" y="28146"/>
                  <a:pt x="3092789" y="-9926"/>
                  <a:pt x="3363531" y="0"/>
                </a:cubicBezTo>
                <a:cubicBezTo>
                  <a:pt x="3362678" y="12889"/>
                  <a:pt x="3363954" y="19070"/>
                  <a:pt x="3363531" y="30672"/>
                </a:cubicBezTo>
                <a:cubicBezTo>
                  <a:pt x="3125868" y="20394"/>
                  <a:pt x="2897236" y="23478"/>
                  <a:pt x="2623554" y="30672"/>
                </a:cubicBezTo>
                <a:cubicBezTo>
                  <a:pt x="2349872" y="37866"/>
                  <a:pt x="2190654" y="8644"/>
                  <a:pt x="1883577" y="30672"/>
                </a:cubicBezTo>
                <a:cubicBezTo>
                  <a:pt x="1576500" y="52700"/>
                  <a:pt x="1357349" y="59231"/>
                  <a:pt x="1210871" y="30672"/>
                </a:cubicBezTo>
                <a:cubicBezTo>
                  <a:pt x="1064393" y="2113"/>
                  <a:pt x="291843" y="81684"/>
                  <a:pt x="0" y="30672"/>
                </a:cubicBezTo>
                <a:cubicBezTo>
                  <a:pt x="-1400" y="17005"/>
                  <a:pt x="1222" y="12716"/>
                  <a:pt x="0" y="0"/>
                </a:cubicBezTo>
                <a:close/>
              </a:path>
              <a:path w="3363531" h="30672" stroke="0" extrusionOk="0">
                <a:moveTo>
                  <a:pt x="0" y="0"/>
                </a:moveTo>
                <a:cubicBezTo>
                  <a:pt x="147731" y="26939"/>
                  <a:pt x="337613" y="-1730"/>
                  <a:pt x="639071" y="0"/>
                </a:cubicBezTo>
                <a:cubicBezTo>
                  <a:pt x="940529" y="1730"/>
                  <a:pt x="1004995" y="-22681"/>
                  <a:pt x="1210871" y="0"/>
                </a:cubicBezTo>
                <a:cubicBezTo>
                  <a:pt x="1416747" y="22681"/>
                  <a:pt x="1646940" y="-17056"/>
                  <a:pt x="1950848" y="0"/>
                </a:cubicBezTo>
                <a:cubicBezTo>
                  <a:pt x="2254756" y="17056"/>
                  <a:pt x="2336802" y="-14626"/>
                  <a:pt x="2589919" y="0"/>
                </a:cubicBezTo>
                <a:cubicBezTo>
                  <a:pt x="2843036" y="14626"/>
                  <a:pt x="3182005" y="15684"/>
                  <a:pt x="3363531" y="0"/>
                </a:cubicBezTo>
                <a:cubicBezTo>
                  <a:pt x="3363325" y="8415"/>
                  <a:pt x="3364779" y="24517"/>
                  <a:pt x="3363531" y="30672"/>
                </a:cubicBezTo>
                <a:cubicBezTo>
                  <a:pt x="3138452" y="928"/>
                  <a:pt x="2882502" y="46283"/>
                  <a:pt x="2690825" y="30672"/>
                </a:cubicBezTo>
                <a:cubicBezTo>
                  <a:pt x="2499148" y="15061"/>
                  <a:pt x="2156746" y="24910"/>
                  <a:pt x="1950848" y="30672"/>
                </a:cubicBezTo>
                <a:cubicBezTo>
                  <a:pt x="1744950" y="36434"/>
                  <a:pt x="1505702" y="16975"/>
                  <a:pt x="1379048" y="30672"/>
                </a:cubicBezTo>
                <a:cubicBezTo>
                  <a:pt x="1252394" y="44369"/>
                  <a:pt x="979162" y="45622"/>
                  <a:pt x="706342" y="30672"/>
                </a:cubicBezTo>
                <a:cubicBezTo>
                  <a:pt x="433522" y="15722"/>
                  <a:pt x="335793" y="18901"/>
                  <a:pt x="0" y="30672"/>
                </a:cubicBezTo>
                <a:cubicBezTo>
                  <a:pt x="-1000" y="22736"/>
                  <a:pt x="-464" y="6271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11" dirty="0"/>
          </a:p>
        </p:txBody>
      </p:sp>
    </p:spTree>
    <p:extLst>
      <p:ext uri="{BB962C8B-B14F-4D97-AF65-F5344CB8AC3E}">
        <p14:creationId xmlns:p14="http://schemas.microsoft.com/office/powerpoint/2010/main" val="3557142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966" y="343219"/>
            <a:ext cx="4396276" cy="2574132"/>
          </a:xfrm>
        </p:spPr>
        <p:txBody>
          <a:bodyPr anchor="b">
            <a:normAutofit/>
          </a:bodyPr>
          <a:lstStyle>
            <a:lvl1pPr>
              <a:defRPr sz="503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29860" y="411863"/>
            <a:ext cx="6768220" cy="4077424"/>
          </a:xfrm>
        </p:spPr>
        <p:txBody>
          <a:bodyPr/>
          <a:lstStyle>
            <a:lvl1pPr marL="0" indent="0">
              <a:buNone/>
              <a:defRPr sz="2686"/>
            </a:lvl1pPr>
            <a:lvl2pPr marL="383749" indent="0">
              <a:buNone/>
              <a:defRPr sz="2350"/>
            </a:lvl2pPr>
            <a:lvl3pPr marL="767497" indent="0">
              <a:buNone/>
              <a:defRPr sz="2015"/>
            </a:lvl3pPr>
            <a:lvl4pPr marL="1151246" indent="0">
              <a:buNone/>
              <a:defRPr sz="1679"/>
            </a:lvl4pPr>
            <a:lvl5pPr marL="1534996" indent="0">
              <a:buNone/>
              <a:defRPr sz="1679"/>
            </a:lvl5pPr>
            <a:lvl6pPr marL="1918743" indent="0">
              <a:buNone/>
              <a:defRPr sz="1679"/>
            </a:lvl6pPr>
            <a:lvl7pPr marL="2302491" indent="0">
              <a:buNone/>
              <a:defRPr sz="1679"/>
            </a:lvl7pPr>
            <a:lvl8pPr marL="2686240" indent="0">
              <a:buNone/>
              <a:defRPr sz="1679"/>
            </a:lvl8pPr>
            <a:lvl9pPr marL="3069990" indent="0">
              <a:buNone/>
              <a:defRPr sz="1679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38966" y="2985993"/>
            <a:ext cx="4396276" cy="1503293"/>
          </a:xfrm>
        </p:spPr>
        <p:txBody>
          <a:bodyPr>
            <a:normAutofit/>
          </a:bodyPr>
          <a:lstStyle>
            <a:lvl1pPr marL="0" indent="0">
              <a:buNone/>
              <a:defRPr sz="2686"/>
            </a:lvl1pPr>
            <a:lvl2pPr marL="383749" indent="0">
              <a:buNone/>
              <a:defRPr sz="1176"/>
            </a:lvl2pPr>
            <a:lvl3pPr marL="767497" indent="0">
              <a:buNone/>
              <a:defRPr sz="1007"/>
            </a:lvl3pPr>
            <a:lvl4pPr marL="1151246" indent="0">
              <a:buNone/>
              <a:defRPr sz="839"/>
            </a:lvl4pPr>
            <a:lvl5pPr marL="1534996" indent="0">
              <a:buNone/>
              <a:defRPr sz="839"/>
            </a:lvl5pPr>
            <a:lvl6pPr marL="1918743" indent="0">
              <a:buNone/>
              <a:defRPr sz="839"/>
            </a:lvl6pPr>
            <a:lvl7pPr marL="2302491" indent="0">
              <a:buNone/>
              <a:defRPr sz="839"/>
            </a:lvl7pPr>
            <a:lvl8pPr marL="2686240" indent="0">
              <a:buNone/>
              <a:defRPr sz="839"/>
            </a:lvl8pPr>
            <a:lvl9pPr marL="3069990" indent="0">
              <a:buNone/>
              <a:defRPr sz="8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3951605" y="2437828"/>
            <a:ext cx="3363531" cy="30672"/>
          </a:xfrm>
          <a:custGeom>
            <a:avLst/>
            <a:gdLst>
              <a:gd name="connsiteX0" fmla="*/ 0 w 3363531"/>
              <a:gd name="connsiteY0" fmla="*/ 0 h 30672"/>
              <a:gd name="connsiteX1" fmla="*/ 639071 w 3363531"/>
              <a:gd name="connsiteY1" fmla="*/ 0 h 30672"/>
              <a:gd name="connsiteX2" fmla="*/ 1311777 w 3363531"/>
              <a:gd name="connsiteY2" fmla="*/ 0 h 30672"/>
              <a:gd name="connsiteX3" fmla="*/ 2018119 w 3363531"/>
              <a:gd name="connsiteY3" fmla="*/ 0 h 30672"/>
              <a:gd name="connsiteX4" fmla="*/ 2724460 w 3363531"/>
              <a:gd name="connsiteY4" fmla="*/ 0 h 30672"/>
              <a:gd name="connsiteX5" fmla="*/ 3363531 w 3363531"/>
              <a:gd name="connsiteY5" fmla="*/ 0 h 30672"/>
              <a:gd name="connsiteX6" fmla="*/ 3363531 w 3363531"/>
              <a:gd name="connsiteY6" fmla="*/ 30672 h 30672"/>
              <a:gd name="connsiteX7" fmla="*/ 2623554 w 3363531"/>
              <a:gd name="connsiteY7" fmla="*/ 30672 h 30672"/>
              <a:gd name="connsiteX8" fmla="*/ 1883577 w 3363531"/>
              <a:gd name="connsiteY8" fmla="*/ 30672 h 30672"/>
              <a:gd name="connsiteX9" fmla="*/ 1210871 w 3363531"/>
              <a:gd name="connsiteY9" fmla="*/ 30672 h 30672"/>
              <a:gd name="connsiteX10" fmla="*/ 0 w 3363531"/>
              <a:gd name="connsiteY10" fmla="*/ 30672 h 30672"/>
              <a:gd name="connsiteX11" fmla="*/ 0 w 3363531"/>
              <a:gd name="connsiteY11" fmla="*/ 0 h 30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63531" h="30672" fill="none" extrusionOk="0">
                <a:moveTo>
                  <a:pt x="0" y="0"/>
                </a:moveTo>
                <a:cubicBezTo>
                  <a:pt x="176191" y="24207"/>
                  <a:pt x="335421" y="31247"/>
                  <a:pt x="639071" y="0"/>
                </a:cubicBezTo>
                <a:cubicBezTo>
                  <a:pt x="942721" y="-31247"/>
                  <a:pt x="1007838" y="33169"/>
                  <a:pt x="1311777" y="0"/>
                </a:cubicBezTo>
                <a:cubicBezTo>
                  <a:pt x="1615716" y="-33169"/>
                  <a:pt x="1719679" y="-726"/>
                  <a:pt x="2018119" y="0"/>
                </a:cubicBezTo>
                <a:cubicBezTo>
                  <a:pt x="2316559" y="726"/>
                  <a:pt x="2449571" y="-28146"/>
                  <a:pt x="2724460" y="0"/>
                </a:cubicBezTo>
                <a:cubicBezTo>
                  <a:pt x="2999349" y="28146"/>
                  <a:pt x="3092789" y="-9926"/>
                  <a:pt x="3363531" y="0"/>
                </a:cubicBezTo>
                <a:cubicBezTo>
                  <a:pt x="3362678" y="12889"/>
                  <a:pt x="3363954" y="19070"/>
                  <a:pt x="3363531" y="30672"/>
                </a:cubicBezTo>
                <a:cubicBezTo>
                  <a:pt x="3125868" y="20394"/>
                  <a:pt x="2897236" y="23478"/>
                  <a:pt x="2623554" y="30672"/>
                </a:cubicBezTo>
                <a:cubicBezTo>
                  <a:pt x="2349872" y="37866"/>
                  <a:pt x="2190654" y="8644"/>
                  <a:pt x="1883577" y="30672"/>
                </a:cubicBezTo>
                <a:cubicBezTo>
                  <a:pt x="1576500" y="52700"/>
                  <a:pt x="1357349" y="59231"/>
                  <a:pt x="1210871" y="30672"/>
                </a:cubicBezTo>
                <a:cubicBezTo>
                  <a:pt x="1064393" y="2113"/>
                  <a:pt x="291843" y="81684"/>
                  <a:pt x="0" y="30672"/>
                </a:cubicBezTo>
                <a:cubicBezTo>
                  <a:pt x="-1400" y="17005"/>
                  <a:pt x="1222" y="12716"/>
                  <a:pt x="0" y="0"/>
                </a:cubicBezTo>
                <a:close/>
              </a:path>
              <a:path w="3363531" h="30672" stroke="0" extrusionOk="0">
                <a:moveTo>
                  <a:pt x="0" y="0"/>
                </a:moveTo>
                <a:cubicBezTo>
                  <a:pt x="147731" y="26939"/>
                  <a:pt x="337613" y="-1730"/>
                  <a:pt x="639071" y="0"/>
                </a:cubicBezTo>
                <a:cubicBezTo>
                  <a:pt x="940529" y="1730"/>
                  <a:pt x="1004995" y="-22681"/>
                  <a:pt x="1210871" y="0"/>
                </a:cubicBezTo>
                <a:cubicBezTo>
                  <a:pt x="1416747" y="22681"/>
                  <a:pt x="1646940" y="-17056"/>
                  <a:pt x="1950848" y="0"/>
                </a:cubicBezTo>
                <a:cubicBezTo>
                  <a:pt x="2254756" y="17056"/>
                  <a:pt x="2336802" y="-14626"/>
                  <a:pt x="2589919" y="0"/>
                </a:cubicBezTo>
                <a:cubicBezTo>
                  <a:pt x="2843036" y="14626"/>
                  <a:pt x="3182005" y="15684"/>
                  <a:pt x="3363531" y="0"/>
                </a:cubicBezTo>
                <a:cubicBezTo>
                  <a:pt x="3363325" y="8415"/>
                  <a:pt x="3364779" y="24517"/>
                  <a:pt x="3363531" y="30672"/>
                </a:cubicBezTo>
                <a:cubicBezTo>
                  <a:pt x="3138452" y="928"/>
                  <a:pt x="2882502" y="46283"/>
                  <a:pt x="2690825" y="30672"/>
                </a:cubicBezTo>
                <a:cubicBezTo>
                  <a:pt x="2499148" y="15061"/>
                  <a:pt x="2156746" y="24910"/>
                  <a:pt x="1950848" y="30672"/>
                </a:cubicBezTo>
                <a:cubicBezTo>
                  <a:pt x="1744950" y="36434"/>
                  <a:pt x="1505702" y="16975"/>
                  <a:pt x="1379048" y="30672"/>
                </a:cubicBezTo>
                <a:cubicBezTo>
                  <a:pt x="1252394" y="44369"/>
                  <a:pt x="979162" y="45622"/>
                  <a:pt x="706342" y="30672"/>
                </a:cubicBezTo>
                <a:cubicBezTo>
                  <a:pt x="433522" y="15722"/>
                  <a:pt x="335793" y="18901"/>
                  <a:pt x="0" y="30672"/>
                </a:cubicBezTo>
                <a:cubicBezTo>
                  <a:pt x="-1000" y="22736"/>
                  <a:pt x="-464" y="6271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11" dirty="0"/>
          </a:p>
        </p:txBody>
      </p:sp>
    </p:spTree>
    <p:extLst>
      <p:ext uri="{BB962C8B-B14F-4D97-AF65-F5344CB8AC3E}">
        <p14:creationId xmlns:p14="http://schemas.microsoft.com/office/powerpoint/2010/main" val="556312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Bottom Right">
            <a:extLst>
              <a:ext uri="{FF2B5EF4-FFF2-40B4-BE49-F238E27FC236}">
                <a16:creationId xmlns:a16="http://schemas.microsoft.com/office/drawing/2014/main" id="{E111E959-AE2E-40A4-98AD-7D52A1959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922877" y="2459731"/>
            <a:ext cx="4708986" cy="2688537"/>
            <a:chOff x="7980400" y="3276601"/>
            <a:chExt cx="4211600" cy="3581399"/>
          </a:xfrm>
        </p:grpSpPr>
        <p:grpSp>
          <p:nvGrpSpPr>
            <p:cNvPr id="18" name="Graphic 157">
              <a:extLst>
                <a:ext uri="{FF2B5EF4-FFF2-40B4-BE49-F238E27FC236}">
                  <a16:creationId xmlns:a16="http://schemas.microsoft.com/office/drawing/2014/main" id="{0908BA80-B05F-4958-9382-A0D941024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9"/>
              <a:chOff x="4114800" y="1423987"/>
              <a:chExt cx="3961542" cy="4007547"/>
            </a:xfrm>
            <a:no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5B7426F-B5A6-48C2-AA98-B1B4903DB48A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511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46088CEA-297B-452F-B8C9-4FE4B30AD863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511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0A58A3D-F03E-45B2-B6F2-3B23998696AD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511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74551D63-42D8-4E16-B803-BCDF887E3BA8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511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D32D482B-70A4-4367-9129-156A4E10BA2D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511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403B5FA3-C7DC-40A8-903C-5CEB2D9F39F9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511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18C48C9-D302-4DF3-9905-1C77DADBB06D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511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1D0B3BD-DDF6-4C74-88B5-F16A89D41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511"/>
            </a:p>
          </p:txBody>
        </p:sp>
      </p:grpSp>
      <p:grpSp>
        <p:nvGrpSpPr>
          <p:cNvPr id="64" name="Top Left">
            <a:extLst>
              <a:ext uri="{FF2B5EF4-FFF2-40B4-BE49-F238E27FC236}">
                <a16:creationId xmlns:a16="http://schemas.microsoft.com/office/drawing/2014/main" id="{8087FF2B-AA37-46BB-98C5-51A0DBC1C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140" y="-2316"/>
            <a:ext cx="2458645" cy="2514465"/>
            <a:chOff x="10849" y="-3086"/>
            <a:chExt cx="2198951" cy="3349518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C6EA10B1-B913-4692-AC3E-121374FD7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511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2B1778E-37F1-4D06-A0C1-E121F48AB542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511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65F5AAFE-F598-42CC-8D85-36011CE9D145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511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6D3678A3-EBA1-461E-B7FE-B58776C95CD3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511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8543F0A-65E2-4F14-975F-3AA8B5B17417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511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6925965-04E0-4184-8AE3-0FFE4EF318F3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511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725961F-048D-4994-8055-83DE34C83663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511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00656CFD-98C0-4307-A549-3341C5CFFB78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511" dirty="0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0E66F049-1B70-4977-BDD1-C26AD9880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2550" y="119241"/>
            <a:ext cx="5355730" cy="208653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9" name="Text Placeholder 97">
            <a:extLst>
              <a:ext uri="{FF2B5EF4-FFF2-40B4-BE49-F238E27FC236}">
                <a16:creationId xmlns:a16="http://schemas.microsoft.com/office/drawing/2014/main" id="{7018E2A7-B977-427A-AFCB-3A4836EB4DE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81211" y="126325"/>
            <a:ext cx="5355730" cy="197602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511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0" name="Picture Placeholder 86">
            <a:extLst>
              <a:ext uri="{FF2B5EF4-FFF2-40B4-BE49-F238E27FC236}">
                <a16:creationId xmlns:a16="http://schemas.microsoft.com/office/drawing/2014/main" id="{ED450ADD-E6EC-4121-B563-F50E064A497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2221" y="2205771"/>
            <a:ext cx="13207004" cy="293968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79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91" name="Date Placeholder 8">
            <a:extLst>
              <a:ext uri="{FF2B5EF4-FFF2-40B4-BE49-F238E27FC236}">
                <a16:creationId xmlns:a16="http://schemas.microsoft.com/office/drawing/2014/main" id="{9DDE65E2-ADF9-4ECD-93DA-3242E5FF3409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37192" y="4771682"/>
            <a:ext cx="3067169" cy="274097"/>
          </a:xfrm>
          <a:prstGeom prst="rect">
            <a:avLst/>
          </a:prstGeom>
        </p:spPr>
        <p:txBody>
          <a:bodyPr/>
          <a:lstStyle>
            <a:lvl1pPr>
              <a:defRPr sz="755" spc="168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92" name="Footer Placeholder 9">
            <a:extLst>
              <a:ext uri="{FF2B5EF4-FFF2-40B4-BE49-F238E27FC236}">
                <a16:creationId xmlns:a16="http://schemas.microsoft.com/office/drawing/2014/main" id="{5B7FAD18-E3EE-4498-AEAC-7217CE6DA7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515555" y="4771682"/>
            <a:ext cx="4600754" cy="274097"/>
          </a:xfrm>
          <a:prstGeom prst="rect">
            <a:avLst/>
          </a:prstGeom>
        </p:spPr>
        <p:txBody>
          <a:bodyPr/>
          <a:lstStyle>
            <a:lvl1pPr algn="ctr">
              <a:defRPr sz="755" spc="168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3" name="Slide Number Placeholder 10">
            <a:extLst>
              <a:ext uri="{FF2B5EF4-FFF2-40B4-BE49-F238E27FC236}">
                <a16:creationId xmlns:a16="http://schemas.microsoft.com/office/drawing/2014/main" id="{5894C940-55FC-4B08-99A8-DD2254FABCA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75889" y="4771682"/>
            <a:ext cx="1618784" cy="274097"/>
          </a:xfrm>
          <a:prstGeom prst="rect">
            <a:avLst/>
          </a:prstGeom>
        </p:spPr>
        <p:txBody>
          <a:bodyPr/>
          <a:lstStyle>
            <a:lvl1pPr algn="r">
              <a:defRPr sz="755" spc="168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19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Bottom Right">
            <a:extLst>
              <a:ext uri="{FF2B5EF4-FFF2-40B4-BE49-F238E27FC236}">
                <a16:creationId xmlns:a16="http://schemas.microsoft.com/office/drawing/2014/main" id="{B023FEDE-FD35-413E-A6E6-2F36BD0D1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916813" y="2460888"/>
            <a:ext cx="4708986" cy="2688537"/>
            <a:chOff x="7980400" y="3276601"/>
            <a:chExt cx="4211600" cy="3581399"/>
          </a:xfrm>
        </p:grpSpPr>
        <p:grpSp>
          <p:nvGrpSpPr>
            <p:cNvPr id="23" name="Graphic 157">
              <a:extLst>
                <a:ext uri="{FF2B5EF4-FFF2-40B4-BE49-F238E27FC236}">
                  <a16:creationId xmlns:a16="http://schemas.microsoft.com/office/drawing/2014/main" id="{F296456E-2618-4FC5-BBF1-98139316B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7BF8EDC0-C078-4225-BC74-92C170331E38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511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D11E24B-6171-4BA5-9124-771EEDEA4B01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511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C6B79974-93CA-440A-90D6-341091F806E7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511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C593E8A-F480-4181-9BFA-78603CBA776D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511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73032549-12BB-4057-B2CF-E2C2F6B5ABE5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511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73798276-B98D-42F7-AF59-B30CDDB4C987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511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E548A05F-8BF4-489F-9169-CDD749ADB38E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511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987E2E0-CC03-4A51-9ADC-3A8F0F8146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511"/>
            </a:p>
          </p:txBody>
        </p:sp>
      </p:grpSp>
      <p:grpSp>
        <p:nvGrpSpPr>
          <p:cNvPr id="4" name="Top left">
            <a:extLst>
              <a:ext uri="{FF2B5EF4-FFF2-40B4-BE49-F238E27FC236}">
                <a16:creationId xmlns:a16="http://schemas.microsoft.com/office/drawing/2014/main" id="{F971CDD8-150B-43CA-B0B4-453E99E54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075" y="-1158"/>
            <a:ext cx="2458645" cy="2514465"/>
            <a:chOff x="10849" y="-3086"/>
            <a:chExt cx="2198951" cy="334951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3FB31C0-83A2-4CA9-9E10-759376BB8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511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7AD3F4D-9E8E-4CDB-8839-1190B87F504B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11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C05B4CB-A75C-4E77-9C9C-E85054415485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11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6F2C58A-0001-4403-961A-8D72894A87EB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11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9666267-BD43-43DF-B0BB-96735BF82B20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11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7B6C40E-1E26-456A-98BF-FD02DE25BBBF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11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E9DD0F3-80C9-4BAD-BE68-DF9B78B367FC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11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D374254-F113-4FB1-A938-2CBE5B375587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11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2C91688C-CA2F-423F-87BC-5CF5F4A66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4428" y="559203"/>
            <a:ext cx="6240738" cy="2368756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l"/>
            <a:endParaRPr lang="en-US" sz="4533" dirty="0">
              <a:cs typeface="Posterama" panose="020B0504020200020000" pitchFamily="34" charset="0"/>
            </a:endParaRPr>
          </a:p>
        </p:txBody>
      </p:sp>
      <p:grpSp>
        <p:nvGrpSpPr>
          <p:cNvPr id="28" name="Cross">
            <a:extLst>
              <a:ext uri="{FF2B5EF4-FFF2-40B4-BE49-F238E27FC236}">
                <a16:creationId xmlns:a16="http://schemas.microsoft.com/office/drawing/2014/main" id="{DE90EA9D-D33A-4461-8A51-988087AEC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886666" y="2500547"/>
            <a:ext cx="132911" cy="89237"/>
            <a:chOff x="1175347" y="3733800"/>
            <a:chExt cx="118872" cy="118872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7119486-F5DF-4CAA-A71E-2861F2CBECF7}"/>
                </a:ext>
              </a:extLst>
            </p:cNvPr>
            <p:cNvCxnSpPr>
              <a:cxnSpLocks/>
            </p:cNvCxnSpPr>
            <p:nvPr/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C858657-F484-4466-8AFB-7FAD2E65B72F}"/>
                </a:ext>
              </a:extLst>
            </p:cNvPr>
            <p:cNvCxnSpPr>
              <a:cxnSpLocks/>
            </p:cNvCxnSpPr>
            <p:nvPr/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9" name="Text Placeholder 37">
            <a:extLst>
              <a:ext uri="{FF2B5EF4-FFF2-40B4-BE49-F238E27FC236}">
                <a16:creationId xmlns:a16="http://schemas.microsoft.com/office/drawing/2014/main" id="{98D12C8B-CC26-42CF-A68C-CF06CCA79D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32438" y="3059170"/>
            <a:ext cx="6240838" cy="15420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E3C5E9AD-97DA-438E-9830-992F9CA586B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415257" y="690964"/>
            <a:ext cx="2771453" cy="3721520"/>
          </a:xfrm>
          <a:custGeom>
            <a:avLst/>
            <a:gdLst>
              <a:gd name="connsiteX0" fmla="*/ 2478719 w 2478719"/>
              <a:gd name="connsiteY0" fmla="*/ 0 h 4957437"/>
              <a:gd name="connsiteX1" fmla="*/ 2478719 w 2478719"/>
              <a:gd name="connsiteY1" fmla="*/ 4957437 h 4957437"/>
              <a:gd name="connsiteX2" fmla="*/ 0 w 2478719"/>
              <a:gd name="connsiteY2" fmla="*/ 2478719 h 4957437"/>
              <a:gd name="connsiteX3" fmla="*/ 2478719 w 2478719"/>
              <a:gd name="connsiteY3" fmla="*/ 0 h 4957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8719" h="4957437">
                <a:moveTo>
                  <a:pt x="2478719" y="0"/>
                </a:moveTo>
                <a:lnTo>
                  <a:pt x="2478719" y="4957437"/>
                </a:lnTo>
                <a:cubicBezTo>
                  <a:pt x="1109777" y="4957437"/>
                  <a:pt x="0" y="3847661"/>
                  <a:pt x="0" y="2478719"/>
                </a:cubicBezTo>
                <a:cubicBezTo>
                  <a:pt x="0" y="1109777"/>
                  <a:pt x="1109777" y="0"/>
                  <a:pt x="247871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79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29CDCB5D-3CB9-4A05-9109-F46C1FEB08B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336761" y="691255"/>
            <a:ext cx="2694803" cy="1809297"/>
          </a:xfrm>
          <a:custGeom>
            <a:avLst/>
            <a:gdLst>
              <a:gd name="connsiteX0" fmla="*/ 0 w 2410165"/>
              <a:gd name="connsiteY0" fmla="*/ 0 h 2410165"/>
              <a:gd name="connsiteX1" fmla="*/ 2410165 w 2410165"/>
              <a:gd name="connsiteY1" fmla="*/ 2410165 h 2410165"/>
              <a:gd name="connsiteX2" fmla="*/ 0 w 2410165"/>
              <a:gd name="connsiteY2" fmla="*/ 2410165 h 2410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0165" h="2410165">
                <a:moveTo>
                  <a:pt x="0" y="0"/>
                </a:moveTo>
                <a:cubicBezTo>
                  <a:pt x="1331082" y="0"/>
                  <a:pt x="2410165" y="1079083"/>
                  <a:pt x="2410165" y="2410165"/>
                </a:cubicBezTo>
                <a:lnTo>
                  <a:pt x="0" y="2410165"/>
                </a:lnTo>
                <a:close/>
              </a:path>
            </a:pathLst>
          </a:custGeom>
        </p:spPr>
        <p:txBody>
          <a:bodyPr wrap="square" anchor="b">
            <a:noAutofit/>
          </a:bodyPr>
          <a:lstStyle>
            <a:lvl1pPr marL="0" indent="0" algn="ctr">
              <a:buNone/>
              <a:defRPr sz="1679"/>
            </a:lvl1pPr>
          </a:lstStyle>
          <a:p>
            <a:r>
              <a:rPr lang="en-US" dirty="0"/>
              <a:t>Click to</a:t>
            </a:r>
          </a:p>
          <a:p>
            <a:r>
              <a:rPr lang="en-US" dirty="0"/>
              <a:t>add photo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C1949CC4-76B8-4D86-AF8E-6201557DC2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336761" y="2605951"/>
            <a:ext cx="2694803" cy="1806533"/>
          </a:xfrm>
          <a:custGeom>
            <a:avLst/>
            <a:gdLst>
              <a:gd name="connsiteX0" fmla="*/ 0 w 2410165"/>
              <a:gd name="connsiteY0" fmla="*/ 0 h 2406483"/>
              <a:gd name="connsiteX1" fmla="*/ 2410165 w 2410165"/>
              <a:gd name="connsiteY1" fmla="*/ 0 h 2406483"/>
              <a:gd name="connsiteX2" fmla="*/ 0 w 2410165"/>
              <a:gd name="connsiteY2" fmla="*/ 2406483 h 2406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0165" h="2406483">
                <a:moveTo>
                  <a:pt x="0" y="0"/>
                </a:moveTo>
                <a:lnTo>
                  <a:pt x="2410165" y="0"/>
                </a:lnTo>
                <a:cubicBezTo>
                  <a:pt x="2410165" y="1329048"/>
                  <a:pt x="1331082" y="2406483"/>
                  <a:pt x="0" y="2406483"/>
                </a:cubicBez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 sz="1679"/>
            </a:lvl1pPr>
          </a:lstStyle>
          <a:p>
            <a:r>
              <a:rPr lang="en-US" dirty="0"/>
              <a:t>Click to</a:t>
            </a:r>
          </a:p>
          <a:p>
            <a:r>
              <a:rPr lang="en-US" dirty="0"/>
              <a:t>add photo</a:t>
            </a:r>
          </a:p>
        </p:txBody>
      </p:sp>
    </p:spTree>
    <p:extLst>
      <p:ext uri="{BB962C8B-B14F-4D97-AF65-F5344CB8AC3E}">
        <p14:creationId xmlns:p14="http://schemas.microsoft.com/office/powerpoint/2010/main" val="375575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1225C57A-6BA3-4E88-81DB-F98A7E8F9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3628455" cy="5148263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11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F9A67F-2D88-49BB-87D0-5430BD24E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3628455" cy="51482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11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" name="Top left">
            <a:extLst>
              <a:ext uri="{FF2B5EF4-FFF2-40B4-BE49-F238E27FC236}">
                <a16:creationId xmlns:a16="http://schemas.microsoft.com/office/drawing/2014/main" id="{F5534F84-ABA8-471C-A8B7-F32A0AD1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075" y="-1158"/>
            <a:ext cx="2458645" cy="2514465"/>
            <a:chOff x="10849" y="-3086"/>
            <a:chExt cx="2198951" cy="334951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120E573-F17E-4067-ACC7-2CFE0E36A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511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A9A04E4-A99F-444D-8C94-C8345135FEB6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11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25C62E1-A6EA-45F5-98E7-AFC16D32A1EE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11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49BBA52-97E5-462E-89FE-054F9420E234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11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9548F12-A85E-4D96-A275-D42CC29DE220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11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1A48A8C-0AD8-4EE1-ABFC-3BC7281B3417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11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D288D21-2CC5-4CD1-A620-1F777FCFB123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11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A40365-E048-4BD5-B813-8F22247869EE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11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8F5D6640-231E-4BB4-AE0F-70176A3B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690" y="418285"/>
            <a:ext cx="11167760" cy="99496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lnSpc>
                <a:spcPct val="100000"/>
              </a:lnSpc>
            </a:pPr>
            <a:endParaRPr lang="en-US" dirty="0"/>
          </a:p>
        </p:txBody>
      </p:sp>
      <p:grpSp>
        <p:nvGrpSpPr>
          <p:cNvPr id="14" name="Bottom Right">
            <a:extLst>
              <a:ext uri="{FF2B5EF4-FFF2-40B4-BE49-F238E27FC236}">
                <a16:creationId xmlns:a16="http://schemas.microsoft.com/office/drawing/2014/main" id="{2B5DBC70-6B80-4634-BE74-063E4A256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916813" y="2460888"/>
            <a:ext cx="4708986" cy="2688537"/>
            <a:chOff x="7980400" y="3276601"/>
            <a:chExt cx="4211600" cy="3581399"/>
          </a:xfrm>
        </p:grpSpPr>
        <p:grpSp>
          <p:nvGrpSpPr>
            <p:cNvPr id="15" name="Graphic 157">
              <a:extLst>
                <a:ext uri="{FF2B5EF4-FFF2-40B4-BE49-F238E27FC236}">
                  <a16:creationId xmlns:a16="http://schemas.microsoft.com/office/drawing/2014/main" id="{4F2F0A0F-98AB-4BFF-A7D6-2AD57BBE6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DD4C8780-103D-4273-8C53-67974B2A94DC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511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AD6E1B3-1715-4109-8CB1-9105B0BFA994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511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38820D0E-8FC9-4216-A6BF-2299C5AF7C14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511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F0D6914-EF36-446C-9B37-B29925ED144F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511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FFAE074B-38DD-4BDA-A83B-AC2A1E8D1664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511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C8DE4EEA-58F1-46B6-B27D-4542CA39C042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511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436828B-D2E1-4D62-AAF4-796CB97FF892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511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85C3206-220B-4FE2-A199-6D4F2D7CE3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511"/>
            </a:p>
          </p:txBody>
        </p:sp>
      </p:grpSp>
      <p:sp>
        <p:nvSpPr>
          <p:cNvPr id="28" name="Date Placeholder 8">
            <a:extLst>
              <a:ext uri="{FF2B5EF4-FFF2-40B4-BE49-F238E27FC236}">
                <a16:creationId xmlns:a16="http://schemas.microsoft.com/office/drawing/2014/main" id="{B26AF064-D340-46EA-9C15-A6CB4E3764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7192" y="4771682"/>
            <a:ext cx="3067169" cy="274097"/>
          </a:xfrm>
          <a:prstGeom prst="rect">
            <a:avLst/>
          </a:prstGeom>
        </p:spPr>
        <p:txBody>
          <a:bodyPr/>
          <a:lstStyle>
            <a:lvl1pPr>
              <a:defRPr sz="755" spc="168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29" name="Footer Placeholder 9">
            <a:extLst>
              <a:ext uri="{FF2B5EF4-FFF2-40B4-BE49-F238E27FC236}">
                <a16:creationId xmlns:a16="http://schemas.microsoft.com/office/drawing/2014/main" id="{03F75FA5-935D-4AF9-B1EF-2F4DAAE58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5555" y="4771682"/>
            <a:ext cx="4600754" cy="274097"/>
          </a:xfrm>
          <a:prstGeom prst="rect">
            <a:avLst/>
          </a:prstGeom>
        </p:spPr>
        <p:txBody>
          <a:bodyPr/>
          <a:lstStyle>
            <a:lvl1pPr algn="ctr">
              <a:defRPr sz="755" spc="168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0" name="Slide Number Placeholder 10">
            <a:extLst>
              <a:ext uri="{FF2B5EF4-FFF2-40B4-BE49-F238E27FC236}">
                <a16:creationId xmlns:a16="http://schemas.microsoft.com/office/drawing/2014/main" id="{71F9F335-851C-42ED-B5C1-9FABCA15F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5889" y="4771682"/>
            <a:ext cx="1618784" cy="274097"/>
          </a:xfrm>
          <a:prstGeom prst="rect">
            <a:avLst/>
          </a:prstGeom>
        </p:spPr>
        <p:txBody>
          <a:bodyPr/>
          <a:lstStyle>
            <a:lvl1pPr algn="r">
              <a:defRPr sz="755" spc="168" baseline="0">
                <a:solidFill>
                  <a:schemeClr val="accent1"/>
                </a:solidFill>
                <a:effectLst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4330C721-3559-4CDE-B4AF-4F7C98229EB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602819" y="1758992"/>
            <a:ext cx="10426245" cy="26670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383749" indent="0">
              <a:buNone/>
              <a:defRPr/>
            </a:lvl2pPr>
            <a:lvl3pPr marL="767497" indent="0">
              <a:buNone/>
              <a:defRPr/>
            </a:lvl3pPr>
            <a:lvl4pPr marL="1151246" indent="0">
              <a:buNone/>
              <a:defRPr/>
            </a:lvl4pPr>
            <a:lvl5pPr marL="1534996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664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Top left">
            <a:extLst>
              <a:ext uri="{FF2B5EF4-FFF2-40B4-BE49-F238E27FC236}">
                <a16:creationId xmlns:a16="http://schemas.microsoft.com/office/drawing/2014/main" id="{6B68C4F3-DA58-488E-A1B9-C574806E0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075" y="-1158"/>
            <a:ext cx="2458645" cy="2514465"/>
            <a:chOff x="10849" y="-3086"/>
            <a:chExt cx="2198951" cy="334951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C14282E-9BBD-4DB8-9BEF-3B2029C43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511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4227016-75FE-458D-8526-2BC0F6325277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11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8D36287-4581-4AB3-AD73-BB1788B529CE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11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A687500-D055-420B-BA89-C2497BEC9CEE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11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61ED86A-A615-457B-B605-DDEFA04887AA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11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9B08EFF-6109-4E38-8AE0-C0DC57673936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11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62AAAC3-A562-4FFF-9C3D-2A15BB0C8217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11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4532044-D738-480C-BFDC-BA047A4549FB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11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0E6D5A92-6D6E-4B53-BA01-E1231CF64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690" y="418285"/>
            <a:ext cx="11167760" cy="99496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lnSpc>
                <a:spcPct val="100000"/>
              </a:lnSpc>
            </a:pPr>
            <a:endParaRPr lang="en-US" dirty="0"/>
          </a:p>
        </p:txBody>
      </p:sp>
      <p:grpSp>
        <p:nvGrpSpPr>
          <p:cNvPr id="14" name="Bottom Right">
            <a:extLst>
              <a:ext uri="{FF2B5EF4-FFF2-40B4-BE49-F238E27FC236}">
                <a16:creationId xmlns:a16="http://schemas.microsoft.com/office/drawing/2014/main" id="{933458C1-788D-4D50-BC21-6447B0730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916813" y="2460888"/>
            <a:ext cx="4708986" cy="2688537"/>
            <a:chOff x="7980400" y="3276601"/>
            <a:chExt cx="4211600" cy="3581399"/>
          </a:xfrm>
        </p:grpSpPr>
        <p:grpSp>
          <p:nvGrpSpPr>
            <p:cNvPr id="15" name="Graphic 157">
              <a:extLst>
                <a:ext uri="{FF2B5EF4-FFF2-40B4-BE49-F238E27FC236}">
                  <a16:creationId xmlns:a16="http://schemas.microsoft.com/office/drawing/2014/main" id="{0D41BA5F-BA2A-4386-A7B4-FB811DF51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EFDE3885-EA9A-4FF9-84BD-B43D6D1ED4DD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511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5ECB0097-BB98-4FEC-A705-D82D6A97CA25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511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20E6CFFF-B349-4360-92E1-0451760008D5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511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6A22594E-9B08-4B25-8789-304CA2FC58A4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511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E707CB4-8E5B-40D8-A59A-38A6B3619F24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511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51A45863-5560-4ACD-ACE3-94776845B138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511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D8510C7-0AAE-424E-8D10-9E3FC0DB98F1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511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BA78C71-D0E4-4A5E-B6DB-3065CB6A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511"/>
            </a:p>
          </p:txBody>
        </p:sp>
      </p:grpSp>
      <p:sp>
        <p:nvSpPr>
          <p:cNvPr id="24" name="Date Placeholder 8">
            <a:extLst>
              <a:ext uri="{FF2B5EF4-FFF2-40B4-BE49-F238E27FC236}">
                <a16:creationId xmlns:a16="http://schemas.microsoft.com/office/drawing/2014/main" id="{4EC9294D-6492-44C5-AE14-74B5D86BAE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7192" y="4771682"/>
            <a:ext cx="3067169" cy="274097"/>
          </a:xfrm>
          <a:prstGeom prst="rect">
            <a:avLst/>
          </a:prstGeom>
        </p:spPr>
        <p:txBody>
          <a:bodyPr/>
          <a:lstStyle>
            <a:lvl1pPr>
              <a:defRPr sz="755" spc="168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25" name="Footer Placeholder 9">
            <a:extLst>
              <a:ext uri="{FF2B5EF4-FFF2-40B4-BE49-F238E27FC236}">
                <a16:creationId xmlns:a16="http://schemas.microsoft.com/office/drawing/2014/main" id="{0E08DE30-AEBD-48F0-A130-0753399D6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5555" y="4771682"/>
            <a:ext cx="4600754" cy="274097"/>
          </a:xfrm>
          <a:prstGeom prst="rect">
            <a:avLst/>
          </a:prstGeom>
        </p:spPr>
        <p:txBody>
          <a:bodyPr/>
          <a:lstStyle>
            <a:lvl1pPr algn="ctr">
              <a:defRPr sz="755" spc="168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6" name="Slide Number Placeholder 10">
            <a:extLst>
              <a:ext uri="{FF2B5EF4-FFF2-40B4-BE49-F238E27FC236}">
                <a16:creationId xmlns:a16="http://schemas.microsoft.com/office/drawing/2014/main" id="{71415C84-324E-4C0D-B691-C384E436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5889" y="4771682"/>
            <a:ext cx="1618784" cy="274097"/>
          </a:xfrm>
          <a:prstGeom prst="rect">
            <a:avLst/>
          </a:prstGeom>
        </p:spPr>
        <p:txBody>
          <a:bodyPr/>
          <a:lstStyle>
            <a:lvl1pPr algn="r">
              <a:defRPr sz="755" spc="168" baseline="0">
                <a:solidFill>
                  <a:schemeClr val="accent1"/>
                </a:solidFill>
                <a:effectLst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A6618-F041-427E-AE99-91D2386AE8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80280" y="1543292"/>
            <a:ext cx="9686078" cy="24847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383749" indent="0">
              <a:buNone/>
              <a:defRPr/>
            </a:lvl2pPr>
            <a:lvl3pPr marL="767497" indent="0">
              <a:buNone/>
              <a:defRPr/>
            </a:lvl3pPr>
            <a:lvl4pPr marL="1151246" indent="0">
              <a:buNone/>
              <a:defRPr/>
            </a:lvl4pPr>
            <a:lvl5pPr marL="1534996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418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Top left">
            <a:extLst>
              <a:ext uri="{FF2B5EF4-FFF2-40B4-BE49-F238E27FC236}">
                <a16:creationId xmlns:a16="http://schemas.microsoft.com/office/drawing/2014/main" id="{E7C1007A-38A4-44A0-BF98-887471DFF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075" y="-1158"/>
            <a:ext cx="2458645" cy="2514465"/>
            <a:chOff x="10849" y="-3086"/>
            <a:chExt cx="2198951" cy="334951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FC8DFC3-A77D-4047-89B1-5A9587DD9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511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367B319-DB4D-49DE-8B1B-D2F94F892C83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11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B6224A-9986-4980-9954-62E88B4E23A7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11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4F0DA6F-4771-4DAA-B032-F2F1CD6D7FFF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11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E826A14-FAD5-41CA-8B7E-B4938DC64FB2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11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AD248F0-8D25-4CDF-814F-87863C8D4959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11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E247D0-EA10-4307-A6D9-DC65CD336229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11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16F0BC8-01B3-4EA5-8D3C-D08A7083C407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11" dirty="0"/>
            </a:p>
          </p:txBody>
        </p:sp>
      </p:grpSp>
      <p:grpSp>
        <p:nvGrpSpPr>
          <p:cNvPr id="17" name="Bottom Right">
            <a:extLst>
              <a:ext uri="{FF2B5EF4-FFF2-40B4-BE49-F238E27FC236}">
                <a16:creationId xmlns:a16="http://schemas.microsoft.com/office/drawing/2014/main" id="{3C4C6F91-040E-49E0-B048-C983B556B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916813" y="2460888"/>
            <a:ext cx="4708986" cy="2688537"/>
            <a:chOff x="7980400" y="3276601"/>
            <a:chExt cx="4211600" cy="3581399"/>
          </a:xfrm>
        </p:grpSpPr>
        <p:grpSp>
          <p:nvGrpSpPr>
            <p:cNvPr id="18" name="Graphic 157">
              <a:extLst>
                <a:ext uri="{FF2B5EF4-FFF2-40B4-BE49-F238E27FC236}">
                  <a16:creationId xmlns:a16="http://schemas.microsoft.com/office/drawing/2014/main" id="{5F735938-366A-4689-940D-6AC867D18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82D0C32-CA40-4D76-A0AE-355F4EDE9E47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511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D4AA2F5B-1059-4660-A88B-0138D3DEA112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511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8DBAAE2E-B09E-47A6-88B0-3B386570963B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511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80123DD0-D648-4002-B4DD-748944CF16C9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511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0FFF952-E585-449F-8014-AF83F5F6BF02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511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0910C5D-897F-48B1-BECF-735BDC46365B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511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98633913-4C49-4FE2-A15B-78DE0FD26852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511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9958AAF-ED1A-47A9-A07D-09465AF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511"/>
            </a:p>
          </p:txBody>
        </p:sp>
      </p:grpSp>
      <p:sp>
        <p:nvSpPr>
          <p:cNvPr id="46" name="Picture Placeholder 44">
            <a:extLst>
              <a:ext uri="{FF2B5EF4-FFF2-40B4-BE49-F238E27FC236}">
                <a16:creationId xmlns:a16="http://schemas.microsoft.com/office/drawing/2014/main" id="{FA2F33D7-521D-4F09-A571-EC79B9DD0EE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3312" y="441759"/>
            <a:ext cx="13635176" cy="429742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79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44AEF9-63A1-44CB-BD42-5FDC2C575D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2253" y="1130603"/>
            <a:ext cx="4982373" cy="235373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839"/>
              </a:spcBef>
              <a:defRPr sz="3358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2" name="Text Placeholder 50">
            <a:extLst>
              <a:ext uri="{FF2B5EF4-FFF2-40B4-BE49-F238E27FC236}">
                <a16:creationId xmlns:a16="http://schemas.microsoft.com/office/drawing/2014/main" id="{5C6D6C0E-14CB-497A-A6C2-E067A88FA53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12243" y="3586820"/>
            <a:ext cx="4953975" cy="7296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3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lvl="0"/>
            <a:r>
              <a:rPr lang="en-US" dirty="0"/>
              <a:t>Click to subtitle</a:t>
            </a:r>
          </a:p>
        </p:txBody>
      </p:sp>
      <p:sp>
        <p:nvSpPr>
          <p:cNvPr id="47" name="Date Placeholder 8">
            <a:extLst>
              <a:ext uri="{FF2B5EF4-FFF2-40B4-BE49-F238E27FC236}">
                <a16:creationId xmlns:a16="http://schemas.microsoft.com/office/drawing/2014/main" id="{57880508-D524-4D72-B2D9-3EABCCBA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7192" y="4771682"/>
            <a:ext cx="3067169" cy="274097"/>
          </a:xfrm>
          <a:prstGeom prst="rect">
            <a:avLst/>
          </a:prstGeom>
        </p:spPr>
        <p:txBody>
          <a:bodyPr/>
          <a:lstStyle>
            <a:lvl1pPr>
              <a:defRPr sz="755" spc="168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48" name="Footer Placeholder 9">
            <a:extLst>
              <a:ext uri="{FF2B5EF4-FFF2-40B4-BE49-F238E27FC236}">
                <a16:creationId xmlns:a16="http://schemas.microsoft.com/office/drawing/2014/main" id="{FC67283E-EA51-43E9-A8CE-4D01EABCA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5555" y="4771682"/>
            <a:ext cx="4600754" cy="274097"/>
          </a:xfrm>
          <a:prstGeom prst="rect">
            <a:avLst/>
          </a:prstGeom>
        </p:spPr>
        <p:txBody>
          <a:bodyPr/>
          <a:lstStyle>
            <a:lvl1pPr algn="ctr">
              <a:defRPr sz="755" spc="168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9" name="Slide Number Placeholder 10">
            <a:extLst>
              <a:ext uri="{FF2B5EF4-FFF2-40B4-BE49-F238E27FC236}">
                <a16:creationId xmlns:a16="http://schemas.microsoft.com/office/drawing/2014/main" id="{5008A3F2-2B1F-4E12-8D14-128006A2F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5889" y="4771682"/>
            <a:ext cx="1618784" cy="274097"/>
          </a:xfrm>
          <a:prstGeom prst="rect">
            <a:avLst/>
          </a:prstGeom>
        </p:spPr>
        <p:txBody>
          <a:bodyPr/>
          <a:lstStyle>
            <a:lvl1pPr algn="r">
              <a:defRPr sz="755" spc="168" baseline="0">
                <a:solidFill>
                  <a:schemeClr val="accent1"/>
                </a:solidFill>
                <a:effectLst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17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3B353E9E-6F4F-441B-886F-D53691BE13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71490" y="1033556"/>
            <a:ext cx="2320825" cy="1556396"/>
          </a:xfrm>
          <a:prstGeom prst="round2DiagRect">
            <a:avLst/>
          </a:prstGeom>
        </p:spPr>
        <p:txBody>
          <a:bodyPr/>
          <a:lstStyle>
            <a:lvl1pPr>
              <a:defRPr sz="1343"/>
            </a:lvl1pPr>
          </a:lstStyle>
          <a:p>
            <a:endParaRPr lang="en-US" dirty="0"/>
          </a:p>
        </p:txBody>
      </p:sp>
      <p:sp>
        <p:nvSpPr>
          <p:cNvPr id="37" name="Picture Placeholder 23">
            <a:extLst>
              <a:ext uri="{FF2B5EF4-FFF2-40B4-BE49-F238E27FC236}">
                <a16:creationId xmlns:a16="http://schemas.microsoft.com/office/drawing/2014/main" id="{B5B9D2EE-DC4C-4740-AF09-5C66500163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61148" y="1033556"/>
            <a:ext cx="2320825" cy="1556396"/>
          </a:xfrm>
          <a:prstGeom prst="round2DiagRect">
            <a:avLst/>
          </a:prstGeom>
        </p:spPr>
        <p:txBody>
          <a:bodyPr/>
          <a:lstStyle>
            <a:lvl1pPr>
              <a:defRPr sz="1343"/>
            </a:lvl1pPr>
          </a:lstStyle>
          <a:p>
            <a:endParaRPr lang="en-US" dirty="0"/>
          </a:p>
        </p:txBody>
      </p:sp>
      <p:sp>
        <p:nvSpPr>
          <p:cNvPr id="38" name="Picture Placeholder 23">
            <a:extLst>
              <a:ext uri="{FF2B5EF4-FFF2-40B4-BE49-F238E27FC236}">
                <a16:creationId xmlns:a16="http://schemas.microsoft.com/office/drawing/2014/main" id="{B81132E6-0A29-47B6-9E41-947D61422D4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49417" y="1033556"/>
            <a:ext cx="2320825" cy="1556396"/>
          </a:xfrm>
          <a:prstGeom prst="round2DiagRect">
            <a:avLst/>
          </a:prstGeom>
        </p:spPr>
        <p:txBody>
          <a:bodyPr/>
          <a:lstStyle>
            <a:lvl1pPr>
              <a:defRPr sz="1343"/>
            </a:lvl1pPr>
          </a:lstStyle>
          <a:p>
            <a:endParaRPr lang="en-US" dirty="0"/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4C0E80EA-58EE-412B-A4AE-3EFE6BB25CF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6900" y="1033556"/>
            <a:ext cx="2320825" cy="1556396"/>
          </a:xfrm>
          <a:prstGeom prst="round2DiagRect">
            <a:avLst/>
          </a:prstGeom>
        </p:spPr>
        <p:txBody>
          <a:bodyPr/>
          <a:lstStyle>
            <a:lvl1pPr>
              <a:defRPr sz="1343"/>
            </a:lvl1pPr>
          </a:lstStyle>
          <a:p>
            <a:endParaRPr lang="en-US" dirty="0"/>
          </a:p>
        </p:txBody>
      </p:sp>
      <p:grpSp>
        <p:nvGrpSpPr>
          <p:cNvPr id="4" name="Top left">
            <a:extLst>
              <a:ext uri="{FF2B5EF4-FFF2-40B4-BE49-F238E27FC236}">
                <a16:creationId xmlns:a16="http://schemas.microsoft.com/office/drawing/2014/main" id="{698EF02E-6CA2-4CA6-9212-FFB45FA9A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075" y="-1158"/>
            <a:ext cx="2458645" cy="2514465"/>
            <a:chOff x="10849" y="-3086"/>
            <a:chExt cx="2198951" cy="334951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D5EB16E-0C22-49FD-A9C9-C4F0599D6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511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6172559-F798-4A8A-9698-620049B5E1E3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11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EF78E13-7F65-4E92-9600-C7EB240AAFB8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11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9D42D9C-D474-4039-AED0-7E1055E2B8DD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11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B9CCFDE-F5F0-4883-8851-0FDCF34A1E92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11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4195171-BFB5-4F1E-A417-55F80F5148AE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11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B8D4B3A-91E6-4C2F-9123-094E5718BFCE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11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325D776-3B6A-4BAA-B4F0-0944C0EABAEF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11" dirty="0"/>
            </a:p>
          </p:txBody>
        </p:sp>
      </p:grpSp>
      <p:grpSp>
        <p:nvGrpSpPr>
          <p:cNvPr id="13" name="Bottom Right">
            <a:extLst>
              <a:ext uri="{FF2B5EF4-FFF2-40B4-BE49-F238E27FC236}">
                <a16:creationId xmlns:a16="http://schemas.microsoft.com/office/drawing/2014/main" id="{D45C93FD-55BA-4F2D-90F8-6DD517383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916813" y="2460888"/>
            <a:ext cx="4708986" cy="2688537"/>
            <a:chOff x="7980400" y="3276601"/>
            <a:chExt cx="4211600" cy="3581399"/>
          </a:xfrm>
        </p:grpSpPr>
        <p:grpSp>
          <p:nvGrpSpPr>
            <p:cNvPr id="14" name="Graphic 157">
              <a:extLst>
                <a:ext uri="{FF2B5EF4-FFF2-40B4-BE49-F238E27FC236}">
                  <a16:creationId xmlns:a16="http://schemas.microsoft.com/office/drawing/2014/main" id="{18B36122-15B8-4C6F-906C-77A513D37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50C0A59-1449-4599-8828-44025BFECBEE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511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D9C52D9E-28AD-486F-B7C4-F04A7C4801E2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511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9909F516-4614-4EFB-BCB1-15AA5C678F14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511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3F02F4A-40B8-4D3C-B6B1-90E7B65255E8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511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6BDCF159-602C-402C-A70E-34753F59D0F4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511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4EB71FB2-F1B2-4117-BA16-95D8C9AC3E5E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511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42E9C5BE-5CF5-4EB1-8D41-FA7AA2DAE423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511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9625B7A-8E4D-40D0-A98E-7A64991B9E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511"/>
            </a:p>
          </p:txBody>
        </p: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339C0337-ABAF-49EC-BD34-55A05ADF1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690" y="3472481"/>
            <a:ext cx="11167760" cy="1122591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28" name="Date Placeholder 8">
            <a:extLst>
              <a:ext uri="{FF2B5EF4-FFF2-40B4-BE49-F238E27FC236}">
                <a16:creationId xmlns:a16="http://schemas.microsoft.com/office/drawing/2014/main" id="{595B4059-AC5C-40F9-903D-D05AF8A737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7192" y="4771682"/>
            <a:ext cx="3067169" cy="274097"/>
          </a:xfrm>
          <a:prstGeom prst="rect">
            <a:avLst/>
          </a:prstGeom>
        </p:spPr>
        <p:txBody>
          <a:bodyPr/>
          <a:lstStyle>
            <a:lvl1pPr>
              <a:defRPr sz="755" spc="168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29" name="Footer Placeholder 9">
            <a:extLst>
              <a:ext uri="{FF2B5EF4-FFF2-40B4-BE49-F238E27FC236}">
                <a16:creationId xmlns:a16="http://schemas.microsoft.com/office/drawing/2014/main" id="{9E19627B-F45E-41E4-8387-B5D665DB6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5555" y="4771682"/>
            <a:ext cx="4600754" cy="274097"/>
          </a:xfrm>
          <a:prstGeom prst="rect">
            <a:avLst/>
          </a:prstGeom>
        </p:spPr>
        <p:txBody>
          <a:bodyPr/>
          <a:lstStyle>
            <a:lvl1pPr algn="ctr">
              <a:defRPr sz="755" spc="168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0" name="Slide Number Placeholder 10">
            <a:extLst>
              <a:ext uri="{FF2B5EF4-FFF2-40B4-BE49-F238E27FC236}">
                <a16:creationId xmlns:a16="http://schemas.microsoft.com/office/drawing/2014/main" id="{7AA8C8B6-7507-4A7B-A983-5D1FC6DB4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5889" y="4771682"/>
            <a:ext cx="1618784" cy="274097"/>
          </a:xfrm>
          <a:prstGeom prst="rect">
            <a:avLst/>
          </a:prstGeom>
        </p:spPr>
        <p:txBody>
          <a:bodyPr/>
          <a:lstStyle>
            <a:lvl1pPr algn="r">
              <a:defRPr sz="755" spc="168" baseline="0">
                <a:solidFill>
                  <a:schemeClr val="accent1"/>
                </a:solidFill>
                <a:effectLst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F679943-2591-4C3C-A9D6-F8AD1E41DE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71014" y="2754970"/>
            <a:ext cx="2320825" cy="205931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1679" b="0" kern="1200" spc="17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5EFF3AD0-ADD5-4CCC-A7B8-6E6DF274CC2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71014" y="2967205"/>
            <a:ext cx="2320825" cy="205931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1343" b="0" kern="1200" spc="17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Text Placeholder 39">
            <a:extLst>
              <a:ext uri="{FF2B5EF4-FFF2-40B4-BE49-F238E27FC236}">
                <a16:creationId xmlns:a16="http://schemas.microsoft.com/office/drawing/2014/main" id="{F84D2534-80B7-4C76-8CC7-C155F492300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161148" y="2750375"/>
            <a:ext cx="2320825" cy="205931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1679" b="0" kern="1200" spc="17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6" name="Text Placeholder 39">
            <a:extLst>
              <a:ext uri="{FF2B5EF4-FFF2-40B4-BE49-F238E27FC236}">
                <a16:creationId xmlns:a16="http://schemas.microsoft.com/office/drawing/2014/main" id="{074FF2A5-4FD0-475E-B34F-956208C2C7D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161148" y="2962609"/>
            <a:ext cx="2320825" cy="205931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1343" b="0" kern="1200" spc="17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7" name="Text Placeholder 39">
            <a:extLst>
              <a:ext uri="{FF2B5EF4-FFF2-40B4-BE49-F238E27FC236}">
                <a16:creationId xmlns:a16="http://schemas.microsoft.com/office/drawing/2014/main" id="{D39B066F-DC64-4779-B6D2-EB90B137438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49417" y="2757599"/>
            <a:ext cx="2320825" cy="205931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1679" b="0" kern="1200" spc="17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8" name="Text Placeholder 39">
            <a:extLst>
              <a:ext uri="{FF2B5EF4-FFF2-40B4-BE49-F238E27FC236}">
                <a16:creationId xmlns:a16="http://schemas.microsoft.com/office/drawing/2014/main" id="{A7A64C29-8FC5-4291-9F73-B5D6A4E223F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49417" y="2969834"/>
            <a:ext cx="2320825" cy="205931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1343" b="0" kern="1200" spc="17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4013DD3C-DA77-4D01-9929-C5A92618B36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126900" y="2757599"/>
            <a:ext cx="2320825" cy="205931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1679" b="0" kern="1200" spc="17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:a16="http://schemas.microsoft.com/office/drawing/2014/main" id="{7B511BF1-3697-426A-B69F-372C0D423DA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126900" y="2969834"/>
            <a:ext cx="2320825" cy="205931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1343" b="0" kern="1200" spc="17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730485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Top left">
            <a:extLst>
              <a:ext uri="{FF2B5EF4-FFF2-40B4-BE49-F238E27FC236}">
                <a16:creationId xmlns:a16="http://schemas.microsoft.com/office/drawing/2014/main" id="{2FFEA91A-0EFC-48F7-B7D5-80A0E1B76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075" y="-1158"/>
            <a:ext cx="2458645" cy="2514465"/>
            <a:chOff x="10849" y="-3086"/>
            <a:chExt cx="2198951" cy="334951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16EB67A-55A4-4D1D-925D-7970028D9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511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5E55AEF-DB73-4710-9416-FEB3FD97C15C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11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D2908CE-9399-4B3D-AA3B-9C535EF8B4AD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11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639D73A-BE27-4C16-844B-7258A8A11179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11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A76B215-E0A3-46C3-9D5F-9365987E538A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11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6EC2A41-C8B0-4DAF-963A-25A1129447CA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11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A7290A1-550E-4C14-9692-08A32E701314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11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C1450BD-4122-4D86-ABD1-F26F1194C6E6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511" dirty="0"/>
            </a:p>
          </p:txBody>
        </p:sp>
      </p:grpSp>
      <p:grpSp>
        <p:nvGrpSpPr>
          <p:cNvPr id="13" name="Bottom Right">
            <a:extLst>
              <a:ext uri="{FF2B5EF4-FFF2-40B4-BE49-F238E27FC236}">
                <a16:creationId xmlns:a16="http://schemas.microsoft.com/office/drawing/2014/main" id="{BE4E36A0-93C4-40C8-8EEF-C463BBC76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916813" y="2460888"/>
            <a:ext cx="4708986" cy="2688537"/>
            <a:chOff x="7980400" y="3276601"/>
            <a:chExt cx="4211600" cy="3581399"/>
          </a:xfrm>
        </p:grpSpPr>
        <p:grpSp>
          <p:nvGrpSpPr>
            <p:cNvPr id="14" name="Graphic 157">
              <a:extLst>
                <a:ext uri="{FF2B5EF4-FFF2-40B4-BE49-F238E27FC236}">
                  <a16:creationId xmlns:a16="http://schemas.microsoft.com/office/drawing/2014/main" id="{1CCF8ACD-1787-41D1-B29E-E10FAE033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C622B3C7-2A88-4657-8DEC-962E52F43F11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511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C36A0C0-7D0D-4D1D-9316-224CF1A823A4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511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D8D15477-C8B6-4ADB-BD54-698A9B5915EB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511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20A4C13F-5758-4BE4-9925-C6E35301C4B7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511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C9A29BFA-3801-4847-A1E1-87A32423B402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511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20C42F85-0FBE-48C0-A629-8BC17C93C2FB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511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E443C38-4EE5-4E5F-ADF6-66502151DB3F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511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54DE6C-441A-4CEF-B2BF-E2755FD91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511"/>
            </a:p>
          </p:txBody>
        </p: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4E5B71B3-BF16-460A-B638-D1A604335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690" y="3472481"/>
            <a:ext cx="11167760" cy="1122591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24" name="Date Placeholder 8">
            <a:extLst>
              <a:ext uri="{FF2B5EF4-FFF2-40B4-BE49-F238E27FC236}">
                <a16:creationId xmlns:a16="http://schemas.microsoft.com/office/drawing/2014/main" id="{9571135A-2E5D-477D-B14A-2B9AA45553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7192" y="4771682"/>
            <a:ext cx="3067169" cy="274097"/>
          </a:xfrm>
          <a:prstGeom prst="rect">
            <a:avLst/>
          </a:prstGeom>
        </p:spPr>
        <p:txBody>
          <a:bodyPr/>
          <a:lstStyle>
            <a:lvl1pPr>
              <a:defRPr sz="755" spc="168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25" name="Footer Placeholder 9">
            <a:extLst>
              <a:ext uri="{FF2B5EF4-FFF2-40B4-BE49-F238E27FC236}">
                <a16:creationId xmlns:a16="http://schemas.microsoft.com/office/drawing/2014/main" id="{13453AD8-C108-4346-9519-C496F8B0E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5555" y="4771682"/>
            <a:ext cx="4600754" cy="274097"/>
          </a:xfrm>
          <a:prstGeom prst="rect">
            <a:avLst/>
          </a:prstGeom>
        </p:spPr>
        <p:txBody>
          <a:bodyPr/>
          <a:lstStyle>
            <a:lvl1pPr algn="ctr">
              <a:defRPr sz="755" spc="168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6" name="Slide Number Placeholder 10">
            <a:extLst>
              <a:ext uri="{FF2B5EF4-FFF2-40B4-BE49-F238E27FC236}">
                <a16:creationId xmlns:a16="http://schemas.microsoft.com/office/drawing/2014/main" id="{EBB5DBC4-2BAD-41DC-AFCC-11E01A842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5889" y="4771682"/>
            <a:ext cx="1618784" cy="274097"/>
          </a:xfrm>
          <a:prstGeom prst="rect">
            <a:avLst/>
          </a:prstGeom>
        </p:spPr>
        <p:txBody>
          <a:bodyPr/>
          <a:lstStyle>
            <a:lvl1pPr algn="r">
              <a:defRPr sz="755" spc="168" baseline="0">
                <a:solidFill>
                  <a:schemeClr val="accent1"/>
                </a:solidFill>
                <a:effectLst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7A857-1402-4ABB-A7CC-9467704990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17095" y="376587"/>
            <a:ext cx="12197677" cy="32653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383749" indent="0">
              <a:buNone/>
              <a:defRPr/>
            </a:lvl2pPr>
            <a:lvl3pPr marL="767497" indent="0">
              <a:buNone/>
              <a:defRPr/>
            </a:lvl3pPr>
            <a:lvl4pPr marL="1151246" indent="0">
              <a:buNone/>
              <a:defRPr/>
            </a:lvl4pPr>
            <a:lvl5pPr marL="1534996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24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715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1" r:id="rId2"/>
    <p:sldLayoutId id="2147483832" r:id="rId3"/>
    <p:sldLayoutId id="2147483825" r:id="rId4"/>
    <p:sldLayoutId id="2147483823" r:id="rId5"/>
    <p:sldLayoutId id="2147483824" r:id="rId6"/>
    <p:sldLayoutId id="2147483691" r:id="rId7"/>
    <p:sldLayoutId id="2147483722" r:id="rId8"/>
    <p:sldLayoutId id="2147483693" r:id="rId9"/>
    <p:sldLayoutId id="2147483694" r:id="rId10"/>
    <p:sldLayoutId id="2147483695" r:id="rId11"/>
    <p:sldLayoutId id="2147483834" r:id="rId12"/>
    <p:sldLayoutId id="2147483721" r:id="rId13"/>
    <p:sldLayoutId id="2147483751" r:id="rId14"/>
  </p:sldLayoutIdLst>
  <p:hf hdr="0" dt="0"/>
  <p:txStyles>
    <p:titleStyle>
      <a:lvl1pPr algn="l" defTabSz="767497" rtl="0" eaLnBrk="1" latinLnBrk="0" hangingPunct="1">
        <a:lnSpc>
          <a:spcPct val="100000"/>
        </a:lnSpc>
        <a:spcBef>
          <a:spcPct val="0"/>
        </a:spcBef>
        <a:buNone/>
        <a:defRPr sz="3693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91875" indent="-191875" algn="l" defTabSz="767497" rtl="0" eaLnBrk="1" latinLnBrk="0" hangingPunct="1">
        <a:lnSpc>
          <a:spcPct val="110000"/>
        </a:lnSpc>
        <a:spcBef>
          <a:spcPts val="839"/>
        </a:spcBef>
        <a:buClr>
          <a:schemeClr val="accent5"/>
        </a:buClr>
        <a:buFont typeface="Avenir Next LT Pro" panose="020B0504020202020204" pitchFamily="34" charset="0"/>
        <a:buChar char="+"/>
        <a:defRPr sz="2350" kern="1200">
          <a:solidFill>
            <a:schemeClr val="tx2"/>
          </a:solidFill>
          <a:latin typeface="+mn-lt"/>
          <a:ea typeface="+mn-ea"/>
          <a:cs typeface="+mn-cs"/>
        </a:defRPr>
      </a:lvl1pPr>
      <a:lvl2pPr marL="575623" indent="-191875" algn="l" defTabSz="767497" rtl="0" eaLnBrk="1" latinLnBrk="0" hangingPunct="1">
        <a:lnSpc>
          <a:spcPct val="110000"/>
        </a:lnSpc>
        <a:spcBef>
          <a:spcPts val="420"/>
        </a:spcBef>
        <a:buClr>
          <a:schemeClr val="accent5"/>
        </a:buClr>
        <a:buFont typeface="Avenir Next LT Pro" panose="020B0504020202020204" pitchFamily="34" charset="0"/>
        <a:buChar char="+"/>
        <a:defRPr sz="2015" kern="1200">
          <a:solidFill>
            <a:schemeClr val="tx2"/>
          </a:solidFill>
          <a:latin typeface="+mn-lt"/>
          <a:ea typeface="+mn-ea"/>
          <a:cs typeface="+mn-cs"/>
        </a:defRPr>
      </a:lvl2pPr>
      <a:lvl3pPr marL="959372" indent="-191875" algn="l" defTabSz="767497" rtl="0" eaLnBrk="1" latinLnBrk="0" hangingPunct="1">
        <a:lnSpc>
          <a:spcPct val="110000"/>
        </a:lnSpc>
        <a:spcBef>
          <a:spcPts val="420"/>
        </a:spcBef>
        <a:buClr>
          <a:schemeClr val="accent5"/>
        </a:buClr>
        <a:buFont typeface="Avenir Next LT Pro" panose="020B0504020202020204" pitchFamily="34" charset="0"/>
        <a:buChar char="+"/>
        <a:defRPr sz="1679" kern="1200">
          <a:solidFill>
            <a:schemeClr val="tx2"/>
          </a:solidFill>
          <a:latin typeface="+mn-lt"/>
          <a:ea typeface="+mn-ea"/>
          <a:cs typeface="+mn-cs"/>
        </a:defRPr>
      </a:lvl3pPr>
      <a:lvl4pPr marL="1343120" indent="-191875" algn="l" defTabSz="767497" rtl="0" eaLnBrk="1" latinLnBrk="0" hangingPunct="1">
        <a:lnSpc>
          <a:spcPct val="110000"/>
        </a:lnSpc>
        <a:spcBef>
          <a:spcPts val="420"/>
        </a:spcBef>
        <a:buClr>
          <a:schemeClr val="accent5"/>
        </a:buClr>
        <a:buFont typeface="Avenir Next LT Pro" panose="020B0504020202020204" pitchFamily="34" charset="0"/>
        <a:buChar char="+"/>
        <a:defRPr sz="1511" kern="1200">
          <a:solidFill>
            <a:schemeClr val="tx2"/>
          </a:solidFill>
          <a:latin typeface="+mn-lt"/>
          <a:ea typeface="+mn-ea"/>
          <a:cs typeface="+mn-cs"/>
        </a:defRPr>
      </a:lvl4pPr>
      <a:lvl5pPr marL="1726868" indent="-191875" algn="l" defTabSz="767497" rtl="0" eaLnBrk="1" latinLnBrk="0" hangingPunct="1">
        <a:lnSpc>
          <a:spcPct val="110000"/>
        </a:lnSpc>
        <a:spcBef>
          <a:spcPts val="420"/>
        </a:spcBef>
        <a:buClr>
          <a:schemeClr val="accent5"/>
        </a:buClr>
        <a:buFont typeface="Avenir Next LT Pro" panose="020B0504020202020204" pitchFamily="34" charset="0"/>
        <a:buChar char="+"/>
        <a:defRPr sz="1511" kern="1200">
          <a:solidFill>
            <a:schemeClr val="tx2"/>
          </a:solidFill>
          <a:latin typeface="+mn-lt"/>
          <a:ea typeface="+mn-ea"/>
          <a:cs typeface="+mn-cs"/>
        </a:defRPr>
      </a:lvl5pPr>
      <a:lvl6pPr marL="2110617" indent="-191875" algn="l" defTabSz="76749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1" kern="1200">
          <a:solidFill>
            <a:schemeClr val="tx1"/>
          </a:solidFill>
          <a:latin typeface="+mn-lt"/>
          <a:ea typeface="+mn-ea"/>
          <a:cs typeface="+mn-cs"/>
        </a:defRPr>
      </a:lvl6pPr>
      <a:lvl7pPr marL="2494366" indent="-191875" algn="l" defTabSz="76749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1" kern="1200">
          <a:solidFill>
            <a:schemeClr val="tx1"/>
          </a:solidFill>
          <a:latin typeface="+mn-lt"/>
          <a:ea typeface="+mn-ea"/>
          <a:cs typeface="+mn-cs"/>
        </a:defRPr>
      </a:lvl7pPr>
      <a:lvl8pPr marL="2878115" indent="-191875" algn="l" defTabSz="76749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1" kern="1200">
          <a:solidFill>
            <a:schemeClr val="tx1"/>
          </a:solidFill>
          <a:latin typeface="+mn-lt"/>
          <a:ea typeface="+mn-ea"/>
          <a:cs typeface="+mn-cs"/>
        </a:defRPr>
      </a:lvl8pPr>
      <a:lvl9pPr marL="3261863" indent="-191875" algn="l" defTabSz="76749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497" rtl="0" eaLnBrk="1" latinLnBrk="0" hangingPunct="1">
        <a:defRPr sz="1511" kern="1200">
          <a:solidFill>
            <a:schemeClr val="tx1"/>
          </a:solidFill>
          <a:latin typeface="+mn-lt"/>
          <a:ea typeface="+mn-ea"/>
          <a:cs typeface="+mn-cs"/>
        </a:defRPr>
      </a:lvl1pPr>
      <a:lvl2pPr marL="383749" algn="l" defTabSz="767497" rtl="0" eaLnBrk="1" latinLnBrk="0" hangingPunct="1">
        <a:defRPr sz="1511" kern="1200">
          <a:solidFill>
            <a:schemeClr val="tx1"/>
          </a:solidFill>
          <a:latin typeface="+mn-lt"/>
          <a:ea typeface="+mn-ea"/>
          <a:cs typeface="+mn-cs"/>
        </a:defRPr>
      </a:lvl2pPr>
      <a:lvl3pPr marL="767497" algn="l" defTabSz="767497" rtl="0" eaLnBrk="1" latinLnBrk="0" hangingPunct="1">
        <a:defRPr sz="1511" kern="1200">
          <a:solidFill>
            <a:schemeClr val="tx1"/>
          </a:solidFill>
          <a:latin typeface="+mn-lt"/>
          <a:ea typeface="+mn-ea"/>
          <a:cs typeface="+mn-cs"/>
        </a:defRPr>
      </a:lvl3pPr>
      <a:lvl4pPr marL="1151246" algn="l" defTabSz="767497" rtl="0" eaLnBrk="1" latinLnBrk="0" hangingPunct="1">
        <a:defRPr sz="1511" kern="1200">
          <a:solidFill>
            <a:schemeClr val="tx1"/>
          </a:solidFill>
          <a:latin typeface="+mn-lt"/>
          <a:ea typeface="+mn-ea"/>
          <a:cs typeface="+mn-cs"/>
        </a:defRPr>
      </a:lvl4pPr>
      <a:lvl5pPr marL="1534996" algn="l" defTabSz="767497" rtl="0" eaLnBrk="1" latinLnBrk="0" hangingPunct="1">
        <a:defRPr sz="1511" kern="1200">
          <a:solidFill>
            <a:schemeClr val="tx1"/>
          </a:solidFill>
          <a:latin typeface="+mn-lt"/>
          <a:ea typeface="+mn-ea"/>
          <a:cs typeface="+mn-cs"/>
        </a:defRPr>
      </a:lvl5pPr>
      <a:lvl6pPr marL="1918743" algn="l" defTabSz="767497" rtl="0" eaLnBrk="1" latinLnBrk="0" hangingPunct="1">
        <a:defRPr sz="1511" kern="1200">
          <a:solidFill>
            <a:schemeClr val="tx1"/>
          </a:solidFill>
          <a:latin typeface="+mn-lt"/>
          <a:ea typeface="+mn-ea"/>
          <a:cs typeface="+mn-cs"/>
        </a:defRPr>
      </a:lvl6pPr>
      <a:lvl7pPr marL="2302491" algn="l" defTabSz="767497" rtl="0" eaLnBrk="1" latinLnBrk="0" hangingPunct="1">
        <a:defRPr sz="1511" kern="1200">
          <a:solidFill>
            <a:schemeClr val="tx1"/>
          </a:solidFill>
          <a:latin typeface="+mn-lt"/>
          <a:ea typeface="+mn-ea"/>
          <a:cs typeface="+mn-cs"/>
        </a:defRPr>
      </a:lvl7pPr>
      <a:lvl8pPr marL="2686240" algn="l" defTabSz="767497" rtl="0" eaLnBrk="1" latinLnBrk="0" hangingPunct="1">
        <a:defRPr sz="1511" kern="1200">
          <a:solidFill>
            <a:schemeClr val="tx1"/>
          </a:solidFill>
          <a:latin typeface="+mn-lt"/>
          <a:ea typeface="+mn-ea"/>
          <a:cs typeface="+mn-cs"/>
        </a:defRPr>
      </a:lvl8pPr>
      <a:lvl9pPr marL="3069990" algn="l" defTabSz="767497" rtl="0" eaLnBrk="1" latinLnBrk="0" hangingPunct="1">
        <a:defRPr sz="15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191" y="274102"/>
            <a:ext cx="11757482" cy="995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7191" y="1370487"/>
            <a:ext cx="11757482" cy="3266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7192" y="4771682"/>
            <a:ext cx="3067169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4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15555" y="4771682"/>
            <a:ext cx="4600754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43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27504" y="4771682"/>
            <a:ext cx="3067169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43"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88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4" r:id="rId5"/>
    <p:sldLayoutId id="2147483752" r:id="rId6"/>
    <p:sldLayoutId id="2147483753" r:id="rId7"/>
    <p:sldLayoutId id="2147483724" r:id="rId8"/>
    <p:sldLayoutId id="2147483737" r:id="rId9"/>
    <p:sldLayoutId id="2147483755" r:id="rId10"/>
    <p:sldLayoutId id="2147483754" r:id="rId11"/>
    <p:sldLayoutId id="2147483756" r:id="rId12"/>
    <p:sldLayoutId id="2147483739" r:id="rId13"/>
    <p:sldLayoutId id="2147483740" r:id="rId14"/>
    <p:sldLayoutId id="2147483741" r:id="rId15"/>
  </p:sldLayoutIdLst>
  <p:hf hdr="0"/>
  <p:txStyles>
    <p:titleStyle>
      <a:lvl1pPr algn="l" defTabSz="767497" rtl="0" eaLnBrk="1" latinLnBrk="0" hangingPunct="1">
        <a:lnSpc>
          <a:spcPct val="100000"/>
        </a:lnSpc>
        <a:spcBef>
          <a:spcPct val="0"/>
        </a:spcBef>
        <a:buNone/>
        <a:defRPr sz="60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875" indent="-191875" algn="l" defTabSz="767497" rtl="0" eaLnBrk="1" latinLnBrk="0" hangingPunct="1">
        <a:lnSpc>
          <a:spcPct val="110000"/>
        </a:lnSpc>
        <a:spcBef>
          <a:spcPts val="839"/>
        </a:spcBef>
        <a:buFont typeface="Arial" panose="020B0604020202020204" pitchFamily="34" charset="0"/>
        <a:buChar char="•"/>
        <a:defRPr sz="2686" kern="1200">
          <a:solidFill>
            <a:schemeClr val="tx1"/>
          </a:solidFill>
          <a:latin typeface="+mn-lt"/>
          <a:ea typeface="+mn-ea"/>
          <a:cs typeface="+mn-cs"/>
        </a:defRPr>
      </a:lvl1pPr>
      <a:lvl2pPr marL="575623" indent="-191875" algn="l" defTabSz="767497" rtl="0" eaLnBrk="1" latinLnBrk="0" hangingPunct="1">
        <a:lnSpc>
          <a:spcPct val="110000"/>
        </a:lnSpc>
        <a:spcBef>
          <a:spcPts val="420"/>
        </a:spcBef>
        <a:buFont typeface="Arial" panose="020B0604020202020204" pitchFamily="34" charset="0"/>
        <a:buChar char="•"/>
        <a:defRPr sz="2350" kern="1200">
          <a:solidFill>
            <a:schemeClr val="tx1"/>
          </a:solidFill>
          <a:latin typeface="+mn-lt"/>
          <a:ea typeface="+mn-ea"/>
          <a:cs typeface="+mn-cs"/>
        </a:defRPr>
      </a:lvl2pPr>
      <a:lvl3pPr marL="959372" indent="-191875" algn="l" defTabSz="767497" rtl="0" eaLnBrk="1" latinLnBrk="0" hangingPunct="1">
        <a:lnSpc>
          <a:spcPct val="110000"/>
        </a:lnSpc>
        <a:spcBef>
          <a:spcPts val="420"/>
        </a:spcBef>
        <a:buFont typeface="Arial" panose="020B0604020202020204" pitchFamily="34" charset="0"/>
        <a:buChar char="•"/>
        <a:defRPr sz="2015" kern="1200">
          <a:solidFill>
            <a:schemeClr val="tx1"/>
          </a:solidFill>
          <a:latin typeface="+mn-lt"/>
          <a:ea typeface="+mn-ea"/>
          <a:cs typeface="+mn-cs"/>
        </a:defRPr>
      </a:lvl3pPr>
      <a:lvl4pPr marL="1343120" indent="-191875" algn="l" defTabSz="767497" rtl="0" eaLnBrk="1" latinLnBrk="0" hangingPunct="1">
        <a:lnSpc>
          <a:spcPct val="110000"/>
        </a:lnSpc>
        <a:spcBef>
          <a:spcPts val="420"/>
        </a:spcBef>
        <a:buFont typeface="Arial" panose="020B0604020202020204" pitchFamily="34" charset="0"/>
        <a:buChar char="•"/>
        <a:defRPr sz="1679" kern="1200">
          <a:solidFill>
            <a:schemeClr val="tx1"/>
          </a:solidFill>
          <a:latin typeface="+mn-lt"/>
          <a:ea typeface="+mn-ea"/>
          <a:cs typeface="+mn-cs"/>
        </a:defRPr>
      </a:lvl4pPr>
      <a:lvl5pPr marL="1726868" indent="-191875" algn="l" defTabSz="767497" rtl="0" eaLnBrk="1" latinLnBrk="0" hangingPunct="1">
        <a:lnSpc>
          <a:spcPct val="110000"/>
        </a:lnSpc>
        <a:spcBef>
          <a:spcPts val="420"/>
        </a:spcBef>
        <a:buFont typeface="Arial" panose="020B0604020202020204" pitchFamily="34" charset="0"/>
        <a:buChar char="•"/>
        <a:defRPr sz="1679" kern="1200">
          <a:solidFill>
            <a:schemeClr val="tx1"/>
          </a:solidFill>
          <a:latin typeface="+mn-lt"/>
          <a:ea typeface="+mn-ea"/>
          <a:cs typeface="+mn-cs"/>
        </a:defRPr>
      </a:lvl5pPr>
      <a:lvl6pPr marL="2110617" indent="-191875" algn="l" defTabSz="76749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1" kern="1200">
          <a:solidFill>
            <a:schemeClr val="tx1"/>
          </a:solidFill>
          <a:latin typeface="+mn-lt"/>
          <a:ea typeface="+mn-ea"/>
          <a:cs typeface="+mn-cs"/>
        </a:defRPr>
      </a:lvl6pPr>
      <a:lvl7pPr marL="2494366" indent="-191875" algn="l" defTabSz="76749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1" kern="1200">
          <a:solidFill>
            <a:schemeClr val="tx1"/>
          </a:solidFill>
          <a:latin typeface="+mn-lt"/>
          <a:ea typeface="+mn-ea"/>
          <a:cs typeface="+mn-cs"/>
        </a:defRPr>
      </a:lvl7pPr>
      <a:lvl8pPr marL="2878115" indent="-191875" algn="l" defTabSz="76749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1" kern="1200">
          <a:solidFill>
            <a:schemeClr val="tx1"/>
          </a:solidFill>
          <a:latin typeface="+mn-lt"/>
          <a:ea typeface="+mn-ea"/>
          <a:cs typeface="+mn-cs"/>
        </a:defRPr>
      </a:lvl8pPr>
      <a:lvl9pPr marL="3261863" indent="-191875" algn="l" defTabSz="76749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497" rtl="0" eaLnBrk="1" latinLnBrk="0" hangingPunct="1">
        <a:defRPr sz="1511" kern="1200">
          <a:solidFill>
            <a:schemeClr val="tx1"/>
          </a:solidFill>
          <a:latin typeface="+mn-lt"/>
          <a:ea typeface="+mn-ea"/>
          <a:cs typeface="+mn-cs"/>
        </a:defRPr>
      </a:lvl1pPr>
      <a:lvl2pPr marL="383749" algn="l" defTabSz="767497" rtl="0" eaLnBrk="1" latinLnBrk="0" hangingPunct="1">
        <a:defRPr sz="1511" kern="1200">
          <a:solidFill>
            <a:schemeClr val="tx1"/>
          </a:solidFill>
          <a:latin typeface="+mn-lt"/>
          <a:ea typeface="+mn-ea"/>
          <a:cs typeface="+mn-cs"/>
        </a:defRPr>
      </a:lvl2pPr>
      <a:lvl3pPr marL="767497" algn="l" defTabSz="767497" rtl="0" eaLnBrk="1" latinLnBrk="0" hangingPunct="1">
        <a:defRPr sz="1511" kern="1200">
          <a:solidFill>
            <a:schemeClr val="tx1"/>
          </a:solidFill>
          <a:latin typeface="+mn-lt"/>
          <a:ea typeface="+mn-ea"/>
          <a:cs typeface="+mn-cs"/>
        </a:defRPr>
      </a:lvl3pPr>
      <a:lvl4pPr marL="1151246" algn="l" defTabSz="767497" rtl="0" eaLnBrk="1" latinLnBrk="0" hangingPunct="1">
        <a:defRPr sz="1511" kern="1200">
          <a:solidFill>
            <a:schemeClr val="tx1"/>
          </a:solidFill>
          <a:latin typeface="+mn-lt"/>
          <a:ea typeface="+mn-ea"/>
          <a:cs typeface="+mn-cs"/>
        </a:defRPr>
      </a:lvl4pPr>
      <a:lvl5pPr marL="1534996" algn="l" defTabSz="767497" rtl="0" eaLnBrk="1" latinLnBrk="0" hangingPunct="1">
        <a:defRPr sz="1511" kern="1200">
          <a:solidFill>
            <a:schemeClr val="tx1"/>
          </a:solidFill>
          <a:latin typeface="+mn-lt"/>
          <a:ea typeface="+mn-ea"/>
          <a:cs typeface="+mn-cs"/>
        </a:defRPr>
      </a:lvl5pPr>
      <a:lvl6pPr marL="1918743" algn="l" defTabSz="767497" rtl="0" eaLnBrk="1" latinLnBrk="0" hangingPunct="1">
        <a:defRPr sz="1511" kern="1200">
          <a:solidFill>
            <a:schemeClr val="tx1"/>
          </a:solidFill>
          <a:latin typeface="+mn-lt"/>
          <a:ea typeface="+mn-ea"/>
          <a:cs typeface="+mn-cs"/>
        </a:defRPr>
      </a:lvl6pPr>
      <a:lvl7pPr marL="2302491" algn="l" defTabSz="767497" rtl="0" eaLnBrk="1" latinLnBrk="0" hangingPunct="1">
        <a:defRPr sz="1511" kern="1200">
          <a:solidFill>
            <a:schemeClr val="tx1"/>
          </a:solidFill>
          <a:latin typeface="+mn-lt"/>
          <a:ea typeface="+mn-ea"/>
          <a:cs typeface="+mn-cs"/>
        </a:defRPr>
      </a:lvl7pPr>
      <a:lvl8pPr marL="2686240" algn="l" defTabSz="767497" rtl="0" eaLnBrk="1" latinLnBrk="0" hangingPunct="1">
        <a:defRPr sz="1511" kern="1200">
          <a:solidFill>
            <a:schemeClr val="tx1"/>
          </a:solidFill>
          <a:latin typeface="+mn-lt"/>
          <a:ea typeface="+mn-ea"/>
          <a:cs typeface="+mn-cs"/>
        </a:defRPr>
      </a:lvl8pPr>
      <a:lvl9pPr marL="3069990" algn="l" defTabSz="767497" rtl="0" eaLnBrk="1" latinLnBrk="0" hangingPunct="1">
        <a:defRPr sz="15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4" descr="timeline SmartArt graphic">
            <a:extLst>
              <a:ext uri="{FF2B5EF4-FFF2-40B4-BE49-F238E27FC236}">
                <a16:creationId xmlns:a16="http://schemas.microsoft.com/office/drawing/2014/main" id="{1470E664-E454-DAB6-9FE6-826A7C1B8A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6007698"/>
              </p:ext>
            </p:extLst>
          </p:nvPr>
        </p:nvGraphicFramePr>
        <p:xfrm>
          <a:off x="386555" y="493620"/>
          <a:ext cx="12857957" cy="4161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2615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9167CF0-53BE-F646-BFDA-18802A8160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E759A44-1B86-0240-9CA5-CFCBF49F22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07B97F5-12F4-2740-8B88-1F6FD86559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29C9977-813C-ED4B-B6E2-72EAE52DFD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86CD969-F4CB-EC4F-9A27-6A1465E06E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4A26DBA-9098-6840-82F1-CE916B5211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FB57600-723B-9F4E-8ACE-87CC2C1238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01F3A7F-B2AC-63DC-6944-EAF79E3137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5290717"/>
              </p:ext>
            </p:extLst>
          </p:nvPr>
        </p:nvGraphicFramePr>
        <p:xfrm>
          <a:off x="4286251" y="166687"/>
          <a:ext cx="5672136" cy="4814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9154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44CD666-BC84-F54B-AE0D-12E88FB189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8F82625-78AF-5C42-A259-FBB4EC907E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C159B49-BC41-A94D-8082-E1043A65AE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66B60B5-B014-5175-7CFB-7D4F35C31F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6863841"/>
              </p:ext>
            </p:extLst>
          </p:nvPr>
        </p:nvGraphicFramePr>
        <p:xfrm>
          <a:off x="1143000" y="789106"/>
          <a:ext cx="11358563" cy="3570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2327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59B4845-05B1-D863-68FF-757B5AFF7E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9680571"/>
              </p:ext>
            </p:extLst>
          </p:nvPr>
        </p:nvGraphicFramePr>
        <p:xfrm>
          <a:off x="3827393" y="295274"/>
          <a:ext cx="5977075" cy="4557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72253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6">
            <a:extLst>
              <a:ext uri="{FF2B5EF4-FFF2-40B4-BE49-F238E27FC236}">
                <a16:creationId xmlns:a16="http://schemas.microsoft.com/office/drawing/2014/main" id="{D3E2A63A-BCC5-7F27-DC2B-9DDC07226A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9780952"/>
              </p:ext>
            </p:extLst>
          </p:nvPr>
        </p:nvGraphicFramePr>
        <p:xfrm>
          <a:off x="371474" y="228601"/>
          <a:ext cx="13058775" cy="4700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3307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1C9F70E-B76E-3E45-9E15-5A8E973738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graphicEl>
                                              <a:dgm id="{A1C9F70E-B76E-3E45-9E15-5A8E973738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graphicEl>
                                              <a:dgm id="{A1C9F70E-B76E-3E45-9E15-5A8E973738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A2185A0-97ED-4E48-BFDA-D534F8F901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graphicEl>
                                              <a:dgm id="{BA2185A0-97ED-4E48-BFDA-D534F8F901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graphicEl>
                                              <a:dgm id="{BA2185A0-97ED-4E48-BFDA-D534F8F901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02D10F4-31E4-0F41-9147-0B7FC7C13D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graphicEl>
                                              <a:dgm id="{302D10F4-31E4-0F41-9147-0B7FC7C13D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graphicEl>
                                              <a:dgm id="{302D10F4-31E4-0F41-9147-0B7FC7C13D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C63BB6F-AB29-684D-8159-6A46F7B1A7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graphicEl>
                                              <a:dgm id="{0C63BB6F-AB29-684D-8159-6A46F7B1A7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graphicEl>
                                              <a:dgm id="{0C63BB6F-AB29-684D-8159-6A46F7B1A7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A02E744-BDA2-E74A-9BA5-5B4C7CBB2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graphicEl>
                                              <a:dgm id="{FA02E744-BDA2-E74A-9BA5-5B4C7CBB2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graphicEl>
                                              <a:dgm id="{FA02E744-BDA2-E74A-9BA5-5B4C7CBB2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710203D-E738-E54F-BCC0-981606537C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graphicEl>
                                              <a:dgm id="{B710203D-E738-E54F-BCC0-981606537C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graphicEl>
                                              <a:dgm id="{B710203D-E738-E54F-BCC0-981606537C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16B4FC4-7AD1-0D4F-AFBF-309BBA8EF7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graphicEl>
                                              <a:dgm id="{E16B4FC4-7AD1-0D4F-AFBF-309BBA8EF7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graphicEl>
                                              <a:dgm id="{E16B4FC4-7AD1-0D4F-AFBF-309BBA8EF7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3074AA0-F2BA-4C2F-28B6-F9CEBF3EB5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391144"/>
              </p:ext>
            </p:extLst>
          </p:nvPr>
        </p:nvGraphicFramePr>
        <p:xfrm>
          <a:off x="1805224" y="360691"/>
          <a:ext cx="10282002" cy="4426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9648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A3A03ED-80FE-9645-93C1-6B48D4DB7C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6412757-49B5-A348-B1AD-0F66B7CB5F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FEEA94D-985F-CF43-8405-360FE7DC7A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0DF27AD-7991-6448-B4AB-32D08AB62E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E778DED-7D95-C14E-8B02-08752902BB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9E8D708-04C5-F246-AC57-A3671E7AEE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4" descr="timeline SmartArt graphic">
            <a:extLst>
              <a:ext uri="{FF2B5EF4-FFF2-40B4-BE49-F238E27FC236}">
                <a16:creationId xmlns:a16="http://schemas.microsoft.com/office/drawing/2014/main" id="{1470E664-E454-DAB6-9FE6-826A7C1B8A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6700904"/>
              </p:ext>
            </p:extLst>
          </p:nvPr>
        </p:nvGraphicFramePr>
        <p:xfrm>
          <a:off x="371475" y="342900"/>
          <a:ext cx="12744450" cy="4311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6551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15EC4CE-28A0-2547-89BF-399CE01479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ACFD924-F200-C34E-9B30-58065414EF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88B64B2-16C8-FF40-9AA9-5C89F92056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3C54C0D-5632-364D-8460-E480E24F10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1F1968E-577F-8045-8A96-3107D74657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6B650F4-4822-A940-838F-2B022F61EE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51CED79-0D9F-0D48-AB5C-B3011B0154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77ADF3F-56C5-E544-9A7D-EE65AF2241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A315334-6670-304F-83A7-ADADF11FCA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4" descr="timeline SmartArt graphic">
            <a:extLst>
              <a:ext uri="{FF2B5EF4-FFF2-40B4-BE49-F238E27FC236}">
                <a16:creationId xmlns:a16="http://schemas.microsoft.com/office/drawing/2014/main" id="{1470E664-E454-DAB6-9FE6-826A7C1B8A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3202486"/>
              </p:ext>
            </p:extLst>
          </p:nvPr>
        </p:nvGraphicFramePr>
        <p:xfrm>
          <a:off x="371475" y="342900"/>
          <a:ext cx="12744450" cy="4311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5676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15EC4CE-28A0-2547-89BF-399CE01479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ACFD924-F200-C34E-9B30-58065414EF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88B64B2-16C8-FF40-9AA9-5C89F92056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7D0C22A-0584-8149-9923-40BDDEDEF1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00868DF-25B6-2E43-9E51-476F40A002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3442B40-BC8A-F74A-A74E-ED345FEA24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4577E4E-7608-5147-9A04-ADBDF92596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E66BBFD-59FC-644C-AA2D-6D4F1C1600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32AC0D3-DF24-0442-A7E8-399013C804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6">
            <a:extLst>
              <a:ext uri="{FF2B5EF4-FFF2-40B4-BE49-F238E27FC236}">
                <a16:creationId xmlns:a16="http://schemas.microsoft.com/office/drawing/2014/main" id="{F11FD1F9-36BC-B42F-8625-E96F738706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884990"/>
              </p:ext>
            </p:extLst>
          </p:nvPr>
        </p:nvGraphicFramePr>
        <p:xfrm>
          <a:off x="415927" y="409574"/>
          <a:ext cx="13215936" cy="4329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7262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1757B92-E6C9-41E7-9AA1-772AD4E294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graphicEl>
                                              <a:dgm id="{F1757B92-E6C9-41E7-9AA1-772AD4E294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graphicEl>
                                              <a:dgm id="{F1757B92-E6C9-41E7-9AA1-772AD4E294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8732017-2474-3746-B34E-0D8E0E8EC3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graphicEl>
                                              <a:dgm id="{88732017-2474-3746-B34E-0D8E0E8EC3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graphicEl>
                                              <a:dgm id="{88732017-2474-3746-B34E-0D8E0E8EC3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EE0EB0F-2B7B-C74B-AFF2-5CCECE4D34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graphicEl>
                                              <a:dgm id="{1EE0EB0F-2B7B-C74B-AFF2-5CCECE4D34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graphicEl>
                                              <a:dgm id="{1EE0EB0F-2B7B-C74B-AFF2-5CCECE4D34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4EB5564-A5F5-A441-BF07-A02F165893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graphicEl>
                                              <a:dgm id="{44EB5564-A5F5-A441-BF07-A02F165893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graphicEl>
                                              <a:dgm id="{44EB5564-A5F5-A441-BF07-A02F165893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ABBCD31-E98D-6049-A118-1ABD998547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graphicEl>
                                              <a:dgm id="{4ABBCD31-E98D-6049-A118-1ABD998547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graphicEl>
                                              <a:dgm id="{4ABBCD31-E98D-6049-A118-1ABD998547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ABBB519-B078-FA4A-AE2E-35C46E870A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graphicEl>
                                              <a:dgm id="{0ABBB519-B078-FA4A-AE2E-35C46E870A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graphicEl>
                                              <a:dgm id="{0ABBB519-B078-FA4A-AE2E-35C46E870A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862DE82-1F7C-A04C-936B-0DBF289992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graphicEl>
                                              <a:dgm id="{B862DE82-1F7C-A04C-936B-0DBF289992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graphicEl>
                                              <a:dgm id="{B862DE82-1F7C-A04C-936B-0DBF289992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7582F4E-AE75-3940-B3AF-18C590610D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graphicEl>
                                              <a:dgm id="{E7582F4E-AE75-3940-B3AF-18C590610D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graphicEl>
                                              <a:dgm id="{E7582F4E-AE75-3940-B3AF-18C590610D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20776C7-BF15-384C-962B-AE41D18A55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graphicEl>
                                              <a:dgm id="{520776C7-BF15-384C-962B-AE41D18A55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graphicEl>
                                              <a:dgm id="{520776C7-BF15-384C-962B-AE41D18A55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DF76E22-35A5-7547-A960-D188F09498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graphicEl>
                                              <a:dgm id="{0DF76E22-35A5-7547-A960-D188F09498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graphicEl>
                                              <a:dgm id="{0DF76E22-35A5-7547-A960-D188F09498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990DEB5-ED86-6040-B2C9-0EBD8DFF6A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graphicEl>
                                              <a:dgm id="{D990DEB5-ED86-6040-B2C9-0EBD8DFF6A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graphicEl>
                                              <a:dgm id="{D990DEB5-ED86-6040-B2C9-0EBD8DFF6A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4" descr="timeline SmartArt graphic">
            <a:extLst>
              <a:ext uri="{FF2B5EF4-FFF2-40B4-BE49-F238E27FC236}">
                <a16:creationId xmlns:a16="http://schemas.microsoft.com/office/drawing/2014/main" id="{75FAD8D8-992E-A497-43E0-9B1F009F7E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1921872"/>
              </p:ext>
            </p:extLst>
          </p:nvPr>
        </p:nvGraphicFramePr>
        <p:xfrm>
          <a:off x="385364" y="493620"/>
          <a:ext cx="12861133" cy="4161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7270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2004897-7B49-7B42-9802-5977E17267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3A2D4A2-DCFD-6642-BBA8-6AF7E3922C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9594557-1590-7548-9536-1280B28F09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EF9E1E3-D615-D446-81FB-2746D18ECB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2232ECC-B66A-3645-959C-06A4838C19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B78BB9F-CAA8-BF45-B2DF-30CF10FE0C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8D7CE2D-C4CD-4745-9F72-73BE589D69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C539FAA-20D7-0341-B6AD-45E732DE18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F9E05E5-77AF-6343-BD3B-4F254FDE31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BC2110F-9042-CB46-B32D-969A76723B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A4EF782-00DB-3C48-A9CD-FAE17A8794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9EC6D10-1C49-ED48-AAC4-5FB95DFFE5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47DAD5F-BC9C-5341-B36C-F72F9F93B1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707CF08-C37D-C648-B5DF-50D48D8078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4" descr="timeline SmartArt graphic">
            <a:extLst>
              <a:ext uri="{FF2B5EF4-FFF2-40B4-BE49-F238E27FC236}">
                <a16:creationId xmlns:a16="http://schemas.microsoft.com/office/drawing/2014/main" id="{1470E664-E454-DAB6-9FE6-826A7C1B8A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8142482"/>
              </p:ext>
            </p:extLst>
          </p:nvPr>
        </p:nvGraphicFramePr>
        <p:xfrm>
          <a:off x="383379" y="493620"/>
          <a:ext cx="12861133" cy="4161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7435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1382555-A2A9-4545-A950-7DED03C0FB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6FE922C-00A2-9D46-9CF1-CC98875B98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AECDF22-0FEC-0A43-A007-4FFDD46E06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7A43F93-1546-CB4E-A3AB-46072B5DA8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40F325D-22E5-6240-96CE-5208AA9CD8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ECCBEB6-B9D2-A44A-B955-284C25D1A0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52A925B-B609-FE4A-A04A-7C56A9EEB9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C6C1840-A6C3-1F4B-A55F-51E5E4F8B6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1D4C59B-F7E9-5D4B-A029-6847B93ABC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6B08EB7-0A9D-2C44-83E2-8B8D5F3EFA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61CD5E2-B575-1841-81C3-097ADA7E83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F744277-DEF1-1A41-B150-578D98349B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92E3762-08F3-A54C-A32B-D4DFA9ACE0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FEF9D2D-7B79-0346-ADFE-94BA04C4A0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4" descr="timeline SmartArt graphic">
            <a:extLst>
              <a:ext uri="{FF2B5EF4-FFF2-40B4-BE49-F238E27FC236}">
                <a16:creationId xmlns:a16="http://schemas.microsoft.com/office/drawing/2014/main" id="{1470E664-E454-DAB6-9FE6-826A7C1B8A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5047271"/>
              </p:ext>
            </p:extLst>
          </p:nvPr>
        </p:nvGraphicFramePr>
        <p:xfrm>
          <a:off x="650874" y="493620"/>
          <a:ext cx="12330113" cy="4161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148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BEE0134-429E-E44E-A97E-DDE57D7ABA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07ABF79-1988-5045-AAC4-7CA19D2301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BA8CA10-915D-244E-9048-05722C6EF8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E0CA0B8-6BDF-594A-9F65-DECD10B3EF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66B60B5-B014-5175-7CFB-7D4F35C31F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6625282"/>
              </p:ext>
            </p:extLst>
          </p:nvPr>
        </p:nvGraphicFramePr>
        <p:xfrm>
          <a:off x="750887" y="433388"/>
          <a:ext cx="12130087" cy="471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2693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2BCABBA-43AB-B080-6CAB-BF2B341103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8170622"/>
              </p:ext>
            </p:extLst>
          </p:nvPr>
        </p:nvGraphicFramePr>
        <p:xfrm>
          <a:off x="657226" y="257175"/>
          <a:ext cx="11872912" cy="4557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0744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62E1127-8B91-F64E-8160-DAC8CAB44E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graphicEl>
                                              <a:dgm id="{962E1127-8B91-F64E-8160-DAC8CAB44E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graphicEl>
                                              <a:dgm id="{962E1127-8B91-F64E-8160-DAC8CAB44E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8C717AE-57EE-D34B-AB7D-6F566B5008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graphicEl>
                                              <a:dgm id="{48C717AE-57EE-D34B-AB7D-6F566B5008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graphicEl>
                                              <a:dgm id="{48C717AE-57EE-D34B-AB7D-6F566B5008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6B647DB-E16F-4244-8CD9-9DE1E8261B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graphicEl>
                                              <a:dgm id="{56B647DB-E16F-4244-8CD9-9DE1E8261B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graphicEl>
                                              <a:dgm id="{56B647DB-E16F-4244-8CD9-9DE1E8261B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DD43366-5B5B-974C-A87E-F94D3CD34C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graphicEl>
                                              <a:dgm id="{DDD43366-5B5B-974C-A87E-F94D3CD34C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graphicEl>
                                              <a:dgm id="{DDD43366-5B5B-974C-A87E-F94D3CD34C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2D0E976-4D53-3640-8C88-1E59D6F71C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graphicEl>
                                              <a:dgm id="{D2D0E976-4D53-3640-8C88-1E59D6F71C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graphicEl>
                                              <a:dgm id="{D2D0E976-4D53-3640-8C88-1E59D6F71C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109D061-6023-5D4C-845D-4D6A1A76C5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graphicEl>
                                              <a:dgm id="{0109D061-6023-5D4C-845D-4D6A1A76C5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graphicEl>
                                              <a:dgm id="{0109D061-6023-5D4C-845D-4D6A1A76C5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476DEBA-6786-7944-9FD1-CDEDDD2E55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graphicEl>
                                              <a:dgm id="{0476DEBA-6786-7944-9FD1-CDEDDD2E55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graphicEl>
                                              <a:dgm id="{0476DEBA-6786-7944-9FD1-CDEDDD2E55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SketchyVT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0">
      <a:majorFont>
        <a:latin typeface="The Serif Hand Black"/>
        <a:ea typeface=""/>
        <a:cs typeface=""/>
      </a:majorFont>
      <a:minorFont>
        <a:latin typeface="The Hand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5AD131-67BF-4393-AA4E-623975A4AB51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DB118D6-128D-43B3-85E6-8FCAA2EB05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F20E838-9521-45C8-9ECF-0A68B7D2B38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4316</TotalTime>
  <Words>103</Words>
  <Application>Microsoft Macintosh PowerPoint</Application>
  <PresentationFormat>Custom</PresentationFormat>
  <Paragraphs>69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Avenir Next LT Pro</vt:lpstr>
      <vt:lpstr>AvenirNext LT Pro Medium</vt:lpstr>
      <vt:lpstr>Calibri</vt:lpstr>
      <vt:lpstr>FUTURA MEDIUM</vt:lpstr>
      <vt:lpstr>Posterama</vt:lpstr>
      <vt:lpstr>The Hand Black</vt:lpstr>
      <vt:lpstr>The Serif Hand Black</vt:lpstr>
      <vt:lpstr>ExploreVTI</vt:lpstr>
      <vt:lpstr>SketchyVTI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>RANGA RAO KARANAM</cp:lastModifiedBy>
  <cp:revision>309</cp:revision>
  <dcterms:created xsi:type="dcterms:W3CDTF">2022-09-30T07:32:30Z</dcterms:created>
  <dcterms:modified xsi:type="dcterms:W3CDTF">2024-01-29T13:58:25Z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