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66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5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7F94-4B8C-463D-B0E7-A96AE5F36A2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9073D-5C0C-4784-9BA8-B8C14EFD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2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27F8-8CC0-2749-5E72-4D6B39DA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1381"/>
            <a:ext cx="12192000" cy="11946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u="sng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Claims &amp; Policyholder Risk Analysis Dashboard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12C2A-7F3B-6A16-D01A-1AEA7E2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7290A3-C3C5-5E5D-5F6A-4756F492A7ED}"/>
              </a:ext>
            </a:extLst>
          </p:cNvPr>
          <p:cNvSpPr/>
          <p:nvPr/>
        </p:nvSpPr>
        <p:spPr>
          <a:xfrm>
            <a:off x="2050027" y="3701844"/>
            <a:ext cx="4630994" cy="174030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Name-: Ankit Kumar</a:t>
            </a:r>
          </a:p>
          <a:p>
            <a:r>
              <a:rPr lang="en-US" dirty="0"/>
              <a:t>Data Analyst(</a:t>
            </a:r>
            <a:r>
              <a:rPr lang="en-US" dirty="0" err="1"/>
              <a:t>upGrad</a:t>
            </a:r>
            <a:r>
              <a:rPr lang="en-US" dirty="0"/>
              <a:t>)</a:t>
            </a:r>
          </a:p>
          <a:p>
            <a:r>
              <a:rPr lang="en-US" dirty="0"/>
              <a:t>Email-: ankitkumar15614@gmail.com</a:t>
            </a:r>
          </a:p>
        </p:txBody>
      </p:sp>
    </p:spTree>
    <p:extLst>
      <p:ext uri="{BB962C8B-B14F-4D97-AF65-F5344CB8AC3E}">
        <p14:creationId xmlns:p14="http://schemas.microsoft.com/office/powerpoint/2010/main" val="11679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4494-3F52-3392-335D-DC402D12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5959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Filters Used in the Dashboard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8E49-C653-083A-2062-0997A98B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3832"/>
            <a:ext cx="10820400" cy="5324168"/>
          </a:xfrm>
        </p:spPr>
        <p:txBody>
          <a:bodyPr/>
          <a:lstStyle/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Region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Urban, Suburban, Rural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Helps analyze regional variations in claims, assisting in risk assessment and pricing strategies.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Marital Status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Single, Married, Divorced, Widowed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Purpose: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Identifies trends in claim filings based on marital status, which can impact policyholder risk profiles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07BAB-D562-E2D1-F66B-15BC1C79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08" y="2900055"/>
            <a:ext cx="2249590" cy="1057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DC452-901D-6B31-DCE2-468AF3B9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8" y="5442155"/>
            <a:ext cx="2254506" cy="12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3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6160-E11F-810D-CDD6-01A266E0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086246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Filters Used in the Dashboard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082-EAB8-5668-F7A7-BE53CBE2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/>
          <a:lstStyle/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Source of Lead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Agent, Referral, Online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Examines whether different lead sources correlate with claim frequency or severity.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Filters enable dynamic analysis, allowing users to explore data from various perspectives and derive actionable insights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BF23-5068-E423-9BF5-330816E4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428999"/>
            <a:ext cx="2566219" cy="10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0527-6FD5-3E1C-FCDE-91021F71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Analysis and Interpretation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FA50-A273-A83D-0DFE-0015032F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 policyholders file more claims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may indicate higher risk levels.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claimants tend to pay higher premiums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shown in the claims frequency vs. premium amount scatter plot.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plays a role in claim severity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 younger individuals filing lower-severity claims more frequently.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types and marital status impact claim behavior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insurers can use for policy adjustments.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53A9-EA89-2ABE-F905-3A3F9E9E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Key Takeaways &amp; Recommendations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055B-89C8-B873-E983-650A64C44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10820400" cy="4161285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Risk-Based Pricing: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Adjust premiums based on claim severity trends by age and region.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Fraud Detection: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Analyze frequent high-severity claims for possible fraudulent activities.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Optimization: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Modify coverage options to reduce high-severity claims.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Education: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 policyholders about safe practices to reduce claim frequency.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4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AAD83D-8D11-0651-56A5-69BACE5A3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317" y="1061884"/>
            <a:ext cx="9173496" cy="52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971-8200-3CC3-AFE5-FFE70D2D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962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1.Overview of the Dashboard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5C6D-3FC8-5079-AB80-55FB4D75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dashboard provides insights into insurance claims, policyholder risk factors, and claim severity. It is designed to help insurers analyze trends, optimize pricing, and make data-driven decisions. The key metrics include total claims, average claim amount, total claim adjustment, and claim severity distribution.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7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F9A-F480-A779-F209-8144CAE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9624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Key Metrics &amp; Insights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B2DE-928E-7097-BD22-15B4B4F8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94730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Claims: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4,972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Claims per Policyholder: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Claim Adjustment: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368K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Claim Amount: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73.97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F913-B501-5787-FB16-B2C6477B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9" y="4581986"/>
            <a:ext cx="6491748" cy="17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519F-D3AE-E078-8F10-9867201A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18462"/>
            <a:ext cx="10820399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Detailed Explanation of Each Visualization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E890-6AFA-0A10-424C-25EF981A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4555"/>
            <a:ext cx="10820400" cy="5073445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Count of Records by Claims Severity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bar chart categorizes claims into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Low, Medium, and High severity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Low-severity claims are the most frequent, followed by Medium and High severity claims.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Insurers may focus on reducing high-severity claims through better risk management.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72AEC-DA2C-83E7-AA84-2DEAD5EE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38" y="3931452"/>
            <a:ext cx="6993193" cy="29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5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BE3C-25A5-093D-DA52-7AC0514D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0820399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Detailed Explanation of Each Visualization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9052-0512-DFB9-D0B6-D0A5B63A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25561"/>
            <a:ext cx="10820400" cy="5132439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Count of Records by Regions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donut chart represents claims distribution across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Urban, Suburban, and Rural areas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 region has the highest claims (4.92K)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followed by 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Suburban (3.02K) and Rural (2.06K)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Impact: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Urban areas might pose higher risks, requiring premium adjustments.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F3156-040C-E1D6-87AE-E212DAA7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19" y="4195915"/>
            <a:ext cx="5341375" cy="26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6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8395-5558-E36D-B855-85BE7363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1638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Detailed Explanation of Each Visualization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AD30-8313-5C89-AC87-292B16A5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1820"/>
            <a:ext cx="10820400" cy="5206180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Claims Frequency vs. Premium Amount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scatter plot showing the relationship between claim frequency and premium amount.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Higher claim frequency often correlates with higher premiums.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Helps in pricing adjustments for policyholders with frequent claims.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C0F9A-6338-10A8-F709-44AA8EDD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88" y="3598606"/>
            <a:ext cx="5710084" cy="32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7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AFF3-79BE-C010-318D-5D7DEDFB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Detailed Explanation of Each Visualization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0910-1CEF-9725-DCBB-9B6C2C04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066"/>
            <a:ext cx="10820400" cy="5161934"/>
          </a:xfrm>
        </p:spPr>
        <p:txBody>
          <a:bodyPr/>
          <a:lstStyle/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Count of Records by Age (Bins) and Claims Severity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bar chart showing claim severity across different age groups and create a bins of age group of (0-5) years.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Younger policyholders may have more low-severity claims, while older groups may have varied severity levels.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Insurers can adjust policies based on age-based risk profiles.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9685A-A036-B18A-7013-E48DB41C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86" y="4070554"/>
            <a:ext cx="6875207" cy="27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429E-5D66-08C8-543E-2AF7A567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Detailed Explanation of Each Visualization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E026-FA49-13F3-2CFC-1E9A68B1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5058"/>
            <a:ext cx="10820400" cy="5102942"/>
          </a:xfrm>
        </p:spPr>
        <p:txBody>
          <a:bodyPr/>
          <a:lstStyle/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Claims Severity by Region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stacked bar chart displaying the severity of claims across Urban, Suburban, and Rural areas.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Urban areas have the highest severe claims, while Rural areas have fewer high-severity claims.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Insurance companies can tailor risk management strategies per region.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D42D9-48EE-D7FA-8F82-5914F6B9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86" y="4203290"/>
            <a:ext cx="6344265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D49E-EFD2-CFF2-3CF1-B782DF83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Filters Used in the Dashboard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A862-D86B-E069-E539-9FBB524A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0310"/>
            <a:ext cx="10820400" cy="4478375"/>
          </a:xfrm>
        </p:spPr>
        <p:txBody>
          <a:bodyPr/>
          <a:lstStyle/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help users refine and analyze specific subsets of data, enabling a more focused approach to decision-making. The following filters are available in the dashboard: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Policy Type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 Coverage, Liability-Only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Allows users to compare claim trends based on coverage type. Full Coverage policies may have different claim frequencies and severities compared to Liability-Only policies.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AE724-7385-5493-04FC-FCA8EE9C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94" y="4565547"/>
            <a:ext cx="3203473" cy="16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946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</TotalTime>
  <Words>751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Symbol</vt:lpstr>
      <vt:lpstr>Vapor Trail</vt:lpstr>
      <vt:lpstr>Insurance Claims &amp; Policyholder Risk Analysis Dashboard </vt:lpstr>
      <vt:lpstr>1.Overview of the Dashboard</vt:lpstr>
      <vt:lpstr>2. Key Metrics &amp; Insights</vt:lpstr>
      <vt:lpstr>3. Detailed Explanation of Each Visualization </vt:lpstr>
      <vt:lpstr>3. Detailed Explanation of Each Visualization</vt:lpstr>
      <vt:lpstr>3. Detailed Explanation of Each Visualization</vt:lpstr>
      <vt:lpstr>3. Detailed Explanation of Each Visualization</vt:lpstr>
      <vt:lpstr>3. Detailed Explanation of Each Visualization</vt:lpstr>
      <vt:lpstr>4. Filters Used in the Dashboard</vt:lpstr>
      <vt:lpstr>4. Filters Used in the Dashboard</vt:lpstr>
      <vt:lpstr>4. Filters Used in the Dashboard</vt:lpstr>
      <vt:lpstr>5. Analysis and Interpretation </vt:lpstr>
      <vt:lpstr>6. Key Takeaways &amp; 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Kumar</dc:creator>
  <cp:lastModifiedBy>Ankit Kumar</cp:lastModifiedBy>
  <cp:revision>1</cp:revision>
  <dcterms:created xsi:type="dcterms:W3CDTF">2025-02-15T06:21:27Z</dcterms:created>
  <dcterms:modified xsi:type="dcterms:W3CDTF">2025-02-15T07:05:25Z</dcterms:modified>
</cp:coreProperties>
</file>