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740"/>
            <a:ext cx="9144000" cy="10073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Build a simple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7849" y="2653132"/>
            <a:ext cx="7533736" cy="2058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chemeClr val="bg2"/>
                </a:solidFill>
                <a:latin typeface="Comic Sans MS"/>
              </a:rPr>
              <a:t>Created with HTML, CSS, and, Java script</a:t>
            </a:r>
          </a:p>
          <a:p>
            <a:r>
              <a:rPr lang="en-US" b="1" u="sng" dirty="0">
                <a:solidFill>
                  <a:schemeClr val="bg2"/>
                </a:solidFill>
                <a:latin typeface="Comic Sans MS"/>
              </a:rPr>
              <a:t>Ankit </a:t>
            </a:r>
            <a:r>
              <a:rPr lang="en-US" b="1" u="sng" dirty="0" err="1">
                <a:solidFill>
                  <a:schemeClr val="bg2"/>
                </a:solidFill>
                <a:latin typeface="Comic Sans MS"/>
              </a:rPr>
              <a:t>kumar</a:t>
            </a:r>
            <a:endParaRPr lang="en-US" b="1" u="sng" dirty="0">
              <a:solidFill>
                <a:schemeClr val="bg2"/>
              </a:solidFill>
              <a:latin typeface="Comic Sans MS"/>
            </a:endParaRPr>
          </a:p>
          <a:p>
            <a:r>
              <a:rPr lang="en-US" b="1" u="sng" dirty="0">
                <a:solidFill>
                  <a:schemeClr val="bg2"/>
                </a:solidFill>
                <a:latin typeface="Comic Sans MS"/>
              </a:rPr>
              <a:t>CSE(3A)</a:t>
            </a:r>
          </a:p>
          <a:p>
            <a:r>
              <a:rPr lang="en-US" b="1" u="sng" dirty="0">
                <a:solidFill>
                  <a:schemeClr val="bg2"/>
                </a:solidFill>
                <a:latin typeface="Comic Sans MS"/>
              </a:rPr>
              <a:t>2300290100052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740"/>
            <a:ext cx="9144000" cy="100737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6000"/>
                  </a:schemeClr>
                </a:solidFill>
                <a:latin typeface="Bookman Old Style"/>
                <a:cs typeface="Calibri"/>
              </a:rPr>
              <a:t>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38" y="1718604"/>
            <a:ext cx="11731923" cy="3769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This project is a simple calculator that performs basic arithmetic operations:</a:t>
            </a: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like addition, subtraction, multiplication, and division. It was built using:</a:t>
            </a:r>
          </a:p>
          <a:p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HTML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for the structure of the calculator.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CSS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for styling and layout.</a:t>
            </a:r>
            <a:endParaRPr lang="en-US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JavaScript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for interactive functionality and calculations.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740"/>
            <a:ext cx="9144000" cy="100737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6000"/>
                  </a:schemeClr>
                </a:solidFill>
                <a:latin typeface="Bookman Old Style"/>
                <a:cs typeface="Calibri"/>
              </a:rPr>
              <a:t>HTML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38" y="1718604"/>
            <a:ext cx="11731923" cy="376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Calculator Container: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The main div that holds the calculator elements.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Display Input: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An input field to show numbers and results.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Buttons: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Individual buttons for digits (0-9), operations (+, -, *, /), clear (C), and equals (=).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4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740"/>
            <a:ext cx="9144000" cy="100737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6000"/>
                  </a:schemeClr>
                </a:solidFill>
                <a:latin typeface="Bookman Old Style"/>
                <a:cs typeface="Calibri"/>
              </a:rPr>
              <a:t>CSS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38" y="1718604"/>
            <a:ext cx="11731923" cy="37692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Flexbox Layout: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Organizes buttons in rows for better usability.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Button Design: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Provides dimensions and margins for the buttons to enhance appearance.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Display Styling: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Ensures the display is visually prominent and user-friendly.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2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740"/>
            <a:ext cx="9144000" cy="100737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6000"/>
                  </a:schemeClr>
                </a:solidFill>
                <a:ea typeface="+mj-lt"/>
                <a:cs typeface="+mj-lt"/>
              </a:rPr>
              <a:t>JavaScript Functionality</a:t>
            </a:r>
            <a:endParaRPr lang="en-US" dirty="0">
              <a:solidFill>
                <a:schemeClr val="accent5">
                  <a:lumMod val="76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38" y="1718604"/>
            <a:ext cx="11731923" cy="37692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press(num):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Adds a number to the current input displayed.</a:t>
            </a:r>
            <a:endParaRPr lang="en-US" dirty="0">
              <a:solidFill>
                <a:schemeClr val="bg2"/>
              </a:solidFill>
            </a:endParaRP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SetOp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():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Stores the selected operation and prepares for the next number input.</a:t>
            </a:r>
            <a:endParaRPr lang="en-US" dirty="0">
              <a:solidFill>
                <a:schemeClr val="bg2"/>
              </a:solidFill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calculate():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Computes the result based on the previous input and operation.</a:t>
            </a:r>
            <a:endParaRPr lang="en-US" dirty="0">
              <a:solidFill>
                <a:schemeClr val="bg2"/>
              </a:solidFill>
            </a:endParaRP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clearDisplay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():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Resets the calculator for new calculations.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7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0740"/>
            <a:ext cx="9144000" cy="100737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>
                <a:solidFill>
                  <a:schemeClr val="accent5">
                    <a:lumMod val="76000"/>
                  </a:schemeClr>
                </a:solidFill>
              </a:rPr>
              <a:t>Thank you🙏</a:t>
            </a:r>
            <a:endParaRPr lang="en-US" dirty="0">
              <a:solidFill>
                <a:schemeClr val="accent5">
                  <a:lumMod val="76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30038" y="5487837"/>
            <a:ext cx="11731923" cy="8389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8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Build a simple calculator</vt:lpstr>
      <vt:lpstr>Project overview</vt:lpstr>
      <vt:lpstr>HTML used</vt:lpstr>
      <vt:lpstr>CSS used</vt:lpstr>
      <vt:lpstr>JavaScript Functionality</vt:lpstr>
      <vt:lpstr>Thank you🙏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simple calculator</dc:title>
  <dc:creator/>
  <cp:lastModifiedBy>Ankit kumar</cp:lastModifiedBy>
  <cp:revision>108</cp:revision>
  <dcterms:created xsi:type="dcterms:W3CDTF">2024-10-29T12:54:03Z</dcterms:created>
  <dcterms:modified xsi:type="dcterms:W3CDTF">2024-10-29T13:33:32Z</dcterms:modified>
</cp:coreProperties>
</file>